
<file path=[Content_Types].xml><?xml version="1.0" encoding="utf-8"?>
<Types xmlns="http://schemas.openxmlformats.org/package/2006/content-types">
  <Default Extension="jpeg" ContentType="image/jpeg"/>
  <Default Extension="bin" ContentType="application/vnd.openxmlformats-officedocument.oleObject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29"/>
  </p:notesMasterIdLst>
  <p:handoutMasterIdLst>
    <p:handoutMasterId r:id="rId30"/>
  </p:handoutMasterIdLst>
  <p:sldIdLst>
    <p:sldId id="257" r:id="rId4"/>
    <p:sldId id="259" r:id="rId5"/>
    <p:sldId id="260" r:id="rId6"/>
    <p:sldId id="268" r:id="rId7"/>
    <p:sldId id="270" r:id="rId8"/>
    <p:sldId id="271" r:id="rId9"/>
    <p:sldId id="290" r:id="rId10"/>
    <p:sldId id="299" r:id="rId11"/>
    <p:sldId id="265" r:id="rId12"/>
    <p:sldId id="288" r:id="rId13"/>
    <p:sldId id="289" r:id="rId14"/>
    <p:sldId id="298" r:id="rId15"/>
    <p:sldId id="301" r:id="rId16"/>
    <p:sldId id="266" r:id="rId17"/>
    <p:sldId id="294" r:id="rId18"/>
    <p:sldId id="295" r:id="rId19"/>
    <p:sldId id="297" r:id="rId20"/>
    <p:sldId id="300" r:id="rId21"/>
    <p:sldId id="267" r:id="rId22"/>
    <p:sldId id="269" r:id="rId23"/>
    <p:sldId id="291" r:id="rId24"/>
    <p:sldId id="264" r:id="rId25"/>
    <p:sldId id="293" r:id="rId26"/>
    <p:sldId id="302" r:id="rId27"/>
    <p:sldId id="303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596A"/>
    <a:srgbClr val="7E5A85"/>
    <a:srgbClr val="BE5968"/>
    <a:srgbClr val="C35957"/>
    <a:srgbClr val="3F53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napToObjects="1" showGuides="1">
      <p:cViewPr>
        <p:scale>
          <a:sx n="66" d="100"/>
          <a:sy n="66" d="100"/>
        </p:scale>
        <p:origin x="1542" y="10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6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61655831984098"/>
          <c:y val="0.0554303490088403"/>
          <c:w val="0.92766883360318"/>
          <c:h val="0.81738219562905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28575" cap="rnd" cmpd="sng" algn="ctr">
              <a:solidFill>
                <a:srgbClr val="C35954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chemeClr val="bg1"/>
              </a:solidFill>
              <a:ln w="28575" cap="flat" cmpd="sng" algn="ctr">
                <a:solidFill>
                  <a:srgbClr val="C35954"/>
                </a:solidFill>
                <a:prstDash val="solid"/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0.0314010323348782"/>
                  <c:y val="0.0574668281451709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fcb1de30-e618-49c0-becb-57cb5a0f22fa}" type="VALUE">
                      <a:t>[VALUE]</a:t>
                    </a:fld>
                    <a:endParaRPr lang="en-US" altLang="ko-KR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0555797827751566"/>
                  <c:y val="0.0143296902882781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32fbc31e-04d0-4381-99a0-67b9ef33b1e2}" type="VALUE">
                      <a:t>[VALUE]</a:t>
                    </a:fld>
                    <a:endParaRPr lang="en-US" altLang="ko-KR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244754269197809"/>
                  <c:y val="0.066604293376276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72af47d2-e277-4a1c-bf94-2426a0fd9947}" type="VALUE">
                      <a:t>[VALUE]</a:t>
                    </a:fld>
                    <a:endParaRPr lang="en-US" altLang="ko-KR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053073888874541"/>
                  <c:y val="-0.065281955589762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6ecb7f13-093c-4d75-8e32-c5952da765f7}" type="VALUE">
                      <a:t>[VALUE]</a:t>
                    </a:fld>
                    <a:endParaRPr lang="en-US" altLang="ko-KR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53073888874541"/>
                  <c:y val="-0.06030480301107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1209c06e-05ae-4c0c-91ec-34097bb3f304}" type="VALUE">
                      <a:t>[VALUE]</a:t>
                    </a:fld>
                    <a:endParaRPr lang="en-US" altLang="ko-KR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636634645167319"/>
                  <c:y val="0.047800667496307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149dc381-304a-4a41-93a9-56190212d925}" type="VALUE">
                      <a:t>[VALUE]</a:t>
                    </a:fld>
                    <a:endParaRPr lang="en-US" altLang="ko-KR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0.067899121443947"/>
                  <c:y val="0.047800667496307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5a4198d6-594b-476d-922a-c94b5f8ed263}" type="VALUE">
                      <a:t>[VALUE]</a:t>
                    </a:fld>
                    <a:endParaRPr lang="en-US" altLang="ko-KR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0.067899121443947"/>
                  <c:y val="0.047800667496307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c3509f7f-67de-4c8a-b2d1-0c589d5b5cd0}" type="VALUE">
                      <a:t>[VALUE]</a:t>
                    </a:fld>
                    <a:endParaRPr lang="en-US" altLang="ko-KR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2018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75</c:v>
                </c:pt>
                <c:pt idx="7">
                  <c:v>60</c:v>
                </c:pt>
                <c:pt idx="8">
                  <c:v>50</c:v>
                </c:pt>
                <c:pt idx="9">
                  <c:v>90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계열2</c:v>
                </c:pt>
              </c:strCache>
            </c:strRef>
          </c:tx>
          <c:spPr>
            <a:ln w="19050" cap="rnd" cmpd="sng" algn="ctr">
              <a:solidFill>
                <a:srgbClr val="7E5A85"/>
              </a:solidFill>
              <a:prstDash val="solid"/>
              <a:round/>
            </a:ln>
          </c:spPr>
          <c:marker>
            <c:symbol val="circle"/>
            <c:size val="5"/>
            <c:spPr>
              <a:solidFill>
                <a:schemeClr val="bg1"/>
              </a:solidFill>
              <a:ln w="15875" cap="flat" cmpd="sng" algn="ctr">
                <a:solidFill>
                  <a:srgbClr val="7E5A85"/>
                </a:solidFill>
                <a:prstDash val="solid"/>
                <a:round/>
              </a:ln>
            </c:spPr>
          </c:marker>
          <c:dLbls>
            <c:dLbl>
              <c:idx val="3"/>
              <c:layout>
                <c:manualLayout>
                  <c:x val="-0.0252051903305131"/>
                  <c:y val="0.086473094583202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0.01831279649245"/>
                  <c:y val="-0.053307869262236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0.0134564899726913"/>
                  <c:y val="0.067570714702457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2018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50</c:v>
                </c:pt>
                <c:pt idx="1">
                  <c:v>30</c:v>
                </c:pt>
                <c:pt idx="2">
                  <c:v>50</c:v>
                </c:pt>
                <c:pt idx="3">
                  <c:v>60</c:v>
                </c:pt>
                <c:pt idx="4">
                  <c:v>60</c:v>
                </c:pt>
                <c:pt idx="5">
                  <c:v>40</c:v>
                </c:pt>
                <c:pt idx="6">
                  <c:v>30</c:v>
                </c:pt>
                <c:pt idx="7">
                  <c:v>20</c:v>
                </c:pt>
                <c:pt idx="8">
                  <c:v>5</c:v>
                </c:pt>
                <c:pt idx="9">
                  <c:v>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910392160"/>
        <c:axId val="-910394336"/>
      </c:lineChart>
      <c:catAx>
        <c:axId val="-910392160"/>
        <c:scaling>
          <c:orientation val="minMax"/>
        </c:scaling>
        <c:delete val="0"/>
        <c:axPos val="b"/>
        <c:majorGridlines>
          <c:spPr>
            <a:ln w="317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6350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-910394336"/>
        <c:crosses val="autoZero"/>
        <c:auto val="0"/>
        <c:lblAlgn val="ctr"/>
        <c:lblOffset val="100"/>
        <c:noMultiLvlLbl val="0"/>
      </c:catAx>
      <c:valAx>
        <c:axId val="-910394336"/>
        <c:scaling>
          <c:orientation val="minMax"/>
        </c:scaling>
        <c:delete val="1"/>
        <c:axPos val="l"/>
        <c:majorGridlines>
          <c:spPr>
            <a:ln w="6350" cap="flat" cmpd="sng" algn="ctr">
              <a:noFill/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-910392160"/>
        <c:crosses val="autoZero"/>
        <c:crossBetween val="midCat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lang="zh-CN" sz="1800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B6F39F-2277-44B5-BBA8-3F41D684B2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28238F-4A8E-4AD4-BDF8-1725C1A617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B6F39F-2277-44B5-BBA8-3F41D684B2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28238F-4A8E-4AD4-BDF8-1725C1A617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B6F39F-2277-44B5-BBA8-3F41D684B2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28238F-4A8E-4AD4-BDF8-1725C1A617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B6F39F-2277-44B5-BBA8-3F41D684B2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28238F-4A8E-4AD4-BDF8-1725C1A617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B6F39F-2277-44B5-BBA8-3F41D684B2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28238F-4A8E-4AD4-BDF8-1725C1A617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B6F39F-2277-44B5-BBA8-3F41D684B2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28238F-4A8E-4AD4-BDF8-1725C1A617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B6F39F-2277-44B5-BBA8-3F41D684B2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28238F-4A8E-4AD4-BDF8-1725C1A617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B6F39F-2277-44B5-BBA8-3F41D684B2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28238F-4A8E-4AD4-BDF8-1725C1A617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B6F39F-2277-44B5-BBA8-3F41D684B2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28238F-4A8E-4AD4-BDF8-1725C1A617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B6F39F-2277-44B5-BBA8-3F41D684B2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28238F-4A8E-4AD4-BDF8-1725C1A617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B6F39F-2277-44B5-BBA8-3F41D684B2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28238F-4A8E-4AD4-BDF8-1725C1A617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CA54-C69F-4F5B-B006-7FEB2473F7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532F0-3169-43DE-BD76-1C669100C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CA54-C69F-4F5B-B006-7FEB2473F7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532F0-3169-43DE-BD76-1C669100C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CA54-C69F-4F5B-B006-7FEB2473F7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532F0-3169-43DE-BD76-1C669100C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CA54-C69F-4F5B-B006-7FEB2473F7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532F0-3169-43DE-BD76-1C669100C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CA54-C69F-4F5B-B006-7FEB2473F7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532F0-3169-43DE-BD76-1C669100C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CA54-C69F-4F5B-B006-7FEB2473F7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532F0-3169-43DE-BD76-1C669100C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CA54-C69F-4F5B-B006-7FEB2473F7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532F0-3169-43DE-BD76-1C669100C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CA54-C69F-4F5B-B006-7FEB2473F7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532F0-3169-43DE-BD76-1C669100C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CA54-C69F-4F5B-B006-7FEB2473F7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532F0-3169-43DE-BD76-1C669100C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CA54-C69F-4F5B-B006-7FEB2473F7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532F0-3169-43DE-BD76-1C669100C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CA54-C69F-4F5B-B006-7FEB2473F7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532F0-3169-43DE-BD76-1C669100C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-81473" y="-125468"/>
            <a:ext cx="12356354" cy="7126968"/>
            <a:chOff x="-64979" y="-137511"/>
            <a:chExt cx="12356354" cy="7126968"/>
          </a:xfrm>
          <a:solidFill>
            <a:schemeClr val="bg1">
              <a:lumMod val="95000"/>
              <a:alpha val="50000"/>
            </a:schemeClr>
          </a:solidFill>
        </p:grpSpPr>
        <p:sp>
          <p:nvSpPr>
            <p:cNvPr id="8" name="Freeform 5"/>
            <p:cNvSpPr>
              <a:spLocks noEditPoints="1"/>
            </p:cNvSpPr>
            <p:nvPr userDrawn="1"/>
          </p:nvSpPr>
          <p:spPr bwMode="auto">
            <a:xfrm rot="2767775">
              <a:off x="-47644" y="1201848"/>
              <a:ext cx="752475" cy="655637"/>
            </a:xfrm>
            <a:custGeom>
              <a:avLst/>
              <a:gdLst>
                <a:gd name="T0" fmla="*/ 60 w 200"/>
                <a:gd name="T1" fmla="*/ 106 h 174"/>
                <a:gd name="T2" fmla="*/ 62 w 200"/>
                <a:gd name="T3" fmla="*/ 114 h 174"/>
                <a:gd name="T4" fmla="*/ 192 w 200"/>
                <a:gd name="T5" fmla="*/ 126 h 174"/>
                <a:gd name="T6" fmla="*/ 53 w 200"/>
                <a:gd name="T7" fmla="*/ 98 h 174"/>
                <a:gd name="T8" fmla="*/ 20 w 200"/>
                <a:gd name="T9" fmla="*/ 16 h 174"/>
                <a:gd name="T10" fmla="*/ 10 w 200"/>
                <a:gd name="T11" fmla="*/ 0 h 174"/>
                <a:gd name="T12" fmla="*/ 33 w 200"/>
                <a:gd name="T13" fmla="*/ 8 h 174"/>
                <a:gd name="T14" fmla="*/ 191 w 200"/>
                <a:gd name="T15" fmla="*/ 28 h 174"/>
                <a:gd name="T16" fmla="*/ 191 w 200"/>
                <a:gd name="T17" fmla="*/ 39 h 174"/>
                <a:gd name="T18" fmla="*/ 191 w 200"/>
                <a:gd name="T19" fmla="*/ 36 h 174"/>
                <a:gd name="T20" fmla="*/ 191 w 200"/>
                <a:gd name="T21" fmla="*/ 41 h 174"/>
                <a:gd name="T22" fmla="*/ 200 w 200"/>
                <a:gd name="T23" fmla="*/ 39 h 174"/>
                <a:gd name="T24" fmla="*/ 200 w 200"/>
                <a:gd name="T25" fmla="*/ 91 h 174"/>
                <a:gd name="T26" fmla="*/ 76 w 200"/>
                <a:gd name="T27" fmla="*/ 98 h 174"/>
                <a:gd name="T28" fmla="*/ 62 w 200"/>
                <a:gd name="T29" fmla="*/ 98 h 174"/>
                <a:gd name="T30" fmla="*/ 72 w 200"/>
                <a:gd name="T31" fmla="*/ 73 h 174"/>
                <a:gd name="T32" fmla="*/ 65 w 200"/>
                <a:gd name="T33" fmla="*/ 31 h 174"/>
                <a:gd name="T34" fmla="*/ 66 w 200"/>
                <a:gd name="T35" fmla="*/ 41 h 174"/>
                <a:gd name="T36" fmla="*/ 47 w 200"/>
                <a:gd name="T37" fmla="*/ 47 h 174"/>
                <a:gd name="T38" fmla="*/ 67 w 200"/>
                <a:gd name="T39" fmla="*/ 47 h 174"/>
                <a:gd name="T40" fmla="*/ 53 w 200"/>
                <a:gd name="T41" fmla="*/ 67 h 174"/>
                <a:gd name="T42" fmla="*/ 96 w 200"/>
                <a:gd name="T43" fmla="*/ 32 h 174"/>
                <a:gd name="T44" fmla="*/ 96 w 200"/>
                <a:gd name="T45" fmla="*/ 41 h 174"/>
                <a:gd name="T46" fmla="*/ 74 w 200"/>
                <a:gd name="T47" fmla="*/ 47 h 174"/>
                <a:gd name="T48" fmla="*/ 97 w 200"/>
                <a:gd name="T49" fmla="*/ 47 h 174"/>
                <a:gd name="T50" fmla="*/ 77 w 200"/>
                <a:gd name="T51" fmla="*/ 67 h 174"/>
                <a:gd name="T52" fmla="*/ 98 w 200"/>
                <a:gd name="T53" fmla="*/ 73 h 174"/>
                <a:gd name="T54" fmla="*/ 99 w 200"/>
                <a:gd name="T55" fmla="*/ 79 h 174"/>
                <a:gd name="T56" fmla="*/ 80 w 200"/>
                <a:gd name="T57" fmla="*/ 85 h 174"/>
                <a:gd name="T58" fmla="*/ 99 w 200"/>
                <a:gd name="T59" fmla="*/ 85 h 174"/>
                <a:gd name="T60" fmla="*/ 103 w 200"/>
                <a:gd name="T61" fmla="*/ 41 h 174"/>
                <a:gd name="T62" fmla="*/ 129 w 200"/>
                <a:gd name="T63" fmla="*/ 47 h 174"/>
                <a:gd name="T64" fmla="*/ 129 w 200"/>
                <a:gd name="T65" fmla="*/ 54 h 174"/>
                <a:gd name="T66" fmla="*/ 104 w 200"/>
                <a:gd name="T67" fmla="*/ 60 h 174"/>
                <a:gd name="T68" fmla="*/ 129 w 200"/>
                <a:gd name="T69" fmla="*/ 60 h 174"/>
                <a:gd name="T70" fmla="*/ 105 w 200"/>
                <a:gd name="T71" fmla="*/ 79 h 174"/>
                <a:gd name="T72" fmla="*/ 131 w 200"/>
                <a:gd name="T73" fmla="*/ 85 h 174"/>
                <a:gd name="T74" fmla="*/ 131 w 200"/>
                <a:gd name="T75" fmla="*/ 96 h 174"/>
                <a:gd name="T76" fmla="*/ 134 w 200"/>
                <a:gd name="T77" fmla="*/ 34 h 174"/>
                <a:gd name="T78" fmla="*/ 163 w 200"/>
                <a:gd name="T79" fmla="*/ 35 h 174"/>
                <a:gd name="T80" fmla="*/ 135 w 200"/>
                <a:gd name="T81" fmla="*/ 54 h 174"/>
                <a:gd name="T82" fmla="*/ 163 w 200"/>
                <a:gd name="T83" fmla="*/ 60 h 174"/>
                <a:gd name="T84" fmla="*/ 163 w 200"/>
                <a:gd name="T85" fmla="*/ 67 h 174"/>
                <a:gd name="T86" fmla="*/ 136 w 200"/>
                <a:gd name="T87" fmla="*/ 73 h 174"/>
                <a:gd name="T88" fmla="*/ 163 w 200"/>
                <a:gd name="T89" fmla="*/ 73 h 174"/>
                <a:gd name="T90" fmla="*/ 137 w 200"/>
                <a:gd name="T91" fmla="*/ 96 h 174"/>
                <a:gd name="T92" fmla="*/ 191 w 200"/>
                <a:gd name="T93" fmla="*/ 47 h 174"/>
                <a:gd name="T94" fmla="*/ 191 w 200"/>
                <a:gd name="T95" fmla="*/ 54 h 174"/>
                <a:gd name="T96" fmla="*/ 169 w 200"/>
                <a:gd name="T97" fmla="*/ 60 h 174"/>
                <a:gd name="T98" fmla="*/ 191 w 200"/>
                <a:gd name="T99" fmla="*/ 60 h 174"/>
                <a:gd name="T100" fmla="*/ 169 w 200"/>
                <a:gd name="T101" fmla="*/ 79 h 174"/>
                <a:gd name="T102" fmla="*/ 191 w 200"/>
                <a:gd name="T103" fmla="*/ 85 h 174"/>
                <a:gd name="T104" fmla="*/ 191 w 200"/>
                <a:gd name="T105" fmla="*/ 95 h 174"/>
                <a:gd name="T106" fmla="*/ 191 w 200"/>
                <a:gd name="T107" fmla="*/ 85 h 174"/>
                <a:gd name="T108" fmla="*/ 85 w 200"/>
                <a:gd name="T109" fmla="*/ 174 h 174"/>
                <a:gd name="T110" fmla="*/ 85 w 200"/>
                <a:gd name="T111" fmla="*/ 163 h 174"/>
                <a:gd name="T112" fmla="*/ 76 w 200"/>
                <a:gd name="T113" fmla="*/ 153 h 174"/>
                <a:gd name="T114" fmla="*/ 191 w 200"/>
                <a:gd name="T115" fmla="*/ 153 h 174"/>
                <a:gd name="T116" fmla="*/ 171 w 200"/>
                <a:gd name="T117" fmla="*/ 133 h 174"/>
                <a:gd name="T118" fmla="*/ 171 w 200"/>
                <a:gd name="T119" fmla="*/ 14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0" h="174">
                  <a:moveTo>
                    <a:pt x="191" y="102"/>
                  </a:moveTo>
                  <a:cubicBezTo>
                    <a:pt x="191" y="102"/>
                    <a:pt x="191" y="102"/>
                    <a:pt x="191" y="102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4" y="106"/>
                    <a:pt x="53" y="114"/>
                    <a:pt x="61" y="114"/>
                  </a:cubicBezTo>
                  <a:cubicBezTo>
                    <a:pt x="61" y="114"/>
                    <a:pt x="61" y="114"/>
                    <a:pt x="62" y="114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5" y="114"/>
                    <a:pt x="197" y="116"/>
                    <a:pt x="197" y="118"/>
                  </a:cubicBezTo>
                  <a:cubicBezTo>
                    <a:pt x="197" y="121"/>
                    <a:pt x="195" y="126"/>
                    <a:pt x="192" y="126"/>
                  </a:cubicBezTo>
                  <a:cubicBezTo>
                    <a:pt x="62" y="126"/>
                    <a:pt x="62" y="126"/>
                    <a:pt x="62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40" y="126"/>
                    <a:pt x="42" y="98"/>
                    <a:pt x="53" y="98"/>
                  </a:cubicBezTo>
                  <a:cubicBezTo>
                    <a:pt x="53" y="98"/>
                    <a:pt x="53" y="98"/>
                    <a:pt x="54" y="98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9"/>
                    <a:pt x="15" y="22"/>
                    <a:pt x="10" y="22"/>
                  </a:cubicBezTo>
                  <a:cubicBezTo>
                    <a:pt x="4" y="22"/>
                    <a:pt x="0" y="17"/>
                    <a:pt x="0" y="11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19" y="4"/>
                    <a:pt x="20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191" y="28"/>
                    <a:pt x="191" y="28"/>
                    <a:pt x="191" y="28"/>
                  </a:cubicBezTo>
                  <a:cubicBezTo>
                    <a:pt x="191" y="28"/>
                    <a:pt x="191" y="28"/>
                    <a:pt x="191" y="28"/>
                  </a:cubicBezTo>
                  <a:cubicBezTo>
                    <a:pt x="191" y="28"/>
                    <a:pt x="200" y="29"/>
                    <a:pt x="200" y="39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36"/>
                    <a:pt x="191" y="36"/>
                    <a:pt x="191" y="36"/>
                  </a:cubicBezTo>
                  <a:cubicBezTo>
                    <a:pt x="191" y="36"/>
                    <a:pt x="191" y="36"/>
                    <a:pt x="191" y="36"/>
                  </a:cubicBezTo>
                  <a:cubicBezTo>
                    <a:pt x="169" y="35"/>
                    <a:pt x="169" y="35"/>
                    <a:pt x="169" y="35"/>
                  </a:cubicBezTo>
                  <a:cubicBezTo>
                    <a:pt x="169" y="41"/>
                    <a:pt x="169" y="41"/>
                    <a:pt x="169" y="41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39"/>
                    <a:pt x="199" y="39"/>
                    <a:pt x="200" y="39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102"/>
                    <a:pt x="191" y="102"/>
                    <a:pt x="191" y="102"/>
                  </a:cubicBezTo>
                  <a:close/>
                  <a:moveTo>
                    <a:pt x="62" y="98"/>
                  </a:moveTo>
                  <a:cubicBezTo>
                    <a:pt x="76" y="98"/>
                    <a:pt x="76" y="98"/>
                    <a:pt x="76" y="98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58" y="85"/>
                    <a:pt x="58" y="85"/>
                    <a:pt x="58" y="85"/>
                  </a:cubicBezTo>
                  <a:lnTo>
                    <a:pt x="62" y="98"/>
                  </a:lnTo>
                  <a:close/>
                  <a:moveTo>
                    <a:pt x="57" y="79"/>
                  </a:moveTo>
                  <a:cubicBezTo>
                    <a:pt x="73" y="79"/>
                    <a:pt x="73" y="79"/>
                    <a:pt x="73" y="79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54" y="73"/>
                    <a:pt x="54" y="73"/>
                    <a:pt x="54" y="73"/>
                  </a:cubicBezTo>
                  <a:lnTo>
                    <a:pt x="57" y="79"/>
                  </a:lnTo>
                  <a:close/>
                  <a:moveTo>
                    <a:pt x="65" y="31"/>
                  </a:moveTo>
                  <a:cubicBezTo>
                    <a:pt x="42" y="30"/>
                    <a:pt x="42" y="30"/>
                    <a:pt x="42" y="30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66" y="41"/>
                    <a:pt x="66" y="41"/>
                    <a:pt x="66" y="41"/>
                  </a:cubicBezTo>
                  <a:lnTo>
                    <a:pt x="65" y="31"/>
                  </a:lnTo>
                  <a:close/>
                  <a:moveTo>
                    <a:pt x="67" y="47"/>
                  </a:moveTo>
                  <a:cubicBezTo>
                    <a:pt x="47" y="47"/>
                    <a:pt x="47" y="47"/>
                    <a:pt x="47" y="47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68" y="54"/>
                    <a:pt x="68" y="54"/>
                    <a:pt x="68" y="54"/>
                  </a:cubicBezTo>
                  <a:lnTo>
                    <a:pt x="67" y="47"/>
                  </a:lnTo>
                  <a:close/>
                  <a:moveTo>
                    <a:pt x="69" y="60"/>
                  </a:moveTo>
                  <a:cubicBezTo>
                    <a:pt x="50" y="60"/>
                    <a:pt x="50" y="60"/>
                    <a:pt x="50" y="60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71" y="67"/>
                    <a:pt x="71" y="67"/>
                    <a:pt x="71" y="67"/>
                  </a:cubicBezTo>
                  <a:lnTo>
                    <a:pt x="69" y="60"/>
                  </a:lnTo>
                  <a:close/>
                  <a:moveTo>
                    <a:pt x="96" y="32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96" y="41"/>
                    <a:pt x="96" y="41"/>
                    <a:pt x="96" y="41"/>
                  </a:cubicBezTo>
                  <a:lnTo>
                    <a:pt x="96" y="32"/>
                  </a:lnTo>
                  <a:close/>
                  <a:moveTo>
                    <a:pt x="97" y="47"/>
                  </a:moveTo>
                  <a:cubicBezTo>
                    <a:pt x="74" y="47"/>
                    <a:pt x="74" y="47"/>
                    <a:pt x="74" y="47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97" y="54"/>
                    <a:pt x="97" y="54"/>
                    <a:pt x="97" y="54"/>
                  </a:cubicBezTo>
                  <a:lnTo>
                    <a:pt x="97" y="47"/>
                  </a:lnTo>
                  <a:close/>
                  <a:moveTo>
                    <a:pt x="97" y="60"/>
                  </a:moveTo>
                  <a:cubicBezTo>
                    <a:pt x="76" y="60"/>
                    <a:pt x="76" y="60"/>
                    <a:pt x="76" y="60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98" y="67"/>
                    <a:pt x="98" y="67"/>
                    <a:pt x="98" y="67"/>
                  </a:cubicBezTo>
                  <a:lnTo>
                    <a:pt x="97" y="60"/>
                  </a:lnTo>
                  <a:close/>
                  <a:moveTo>
                    <a:pt x="98" y="73"/>
                  </a:moveTo>
                  <a:cubicBezTo>
                    <a:pt x="78" y="73"/>
                    <a:pt x="78" y="73"/>
                    <a:pt x="78" y="73"/>
                  </a:cubicBezTo>
                  <a:cubicBezTo>
                    <a:pt x="79" y="79"/>
                    <a:pt x="79" y="79"/>
                    <a:pt x="79" y="79"/>
                  </a:cubicBezTo>
                  <a:cubicBezTo>
                    <a:pt x="99" y="79"/>
                    <a:pt x="99" y="79"/>
                    <a:pt x="99" y="79"/>
                  </a:cubicBezTo>
                  <a:lnTo>
                    <a:pt x="98" y="73"/>
                  </a:lnTo>
                  <a:close/>
                  <a:moveTo>
                    <a:pt x="99" y="85"/>
                  </a:moveTo>
                  <a:cubicBezTo>
                    <a:pt x="80" y="85"/>
                    <a:pt x="80" y="85"/>
                    <a:pt x="80" y="85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99" y="97"/>
                    <a:pt x="99" y="97"/>
                    <a:pt x="99" y="97"/>
                  </a:cubicBezTo>
                  <a:lnTo>
                    <a:pt x="99" y="85"/>
                  </a:lnTo>
                  <a:close/>
                  <a:moveTo>
                    <a:pt x="128" y="33"/>
                  </a:moveTo>
                  <a:cubicBezTo>
                    <a:pt x="102" y="32"/>
                    <a:pt x="102" y="32"/>
                    <a:pt x="102" y="32"/>
                  </a:cubicBezTo>
                  <a:cubicBezTo>
                    <a:pt x="103" y="41"/>
                    <a:pt x="103" y="41"/>
                    <a:pt x="103" y="41"/>
                  </a:cubicBezTo>
                  <a:cubicBezTo>
                    <a:pt x="129" y="41"/>
                    <a:pt x="129" y="41"/>
                    <a:pt x="129" y="41"/>
                  </a:cubicBezTo>
                  <a:lnTo>
                    <a:pt x="128" y="33"/>
                  </a:lnTo>
                  <a:close/>
                  <a:moveTo>
                    <a:pt x="129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29" y="54"/>
                    <a:pt x="129" y="54"/>
                    <a:pt x="129" y="54"/>
                  </a:cubicBezTo>
                  <a:lnTo>
                    <a:pt x="129" y="47"/>
                  </a:lnTo>
                  <a:close/>
                  <a:moveTo>
                    <a:pt x="129" y="60"/>
                  </a:moveTo>
                  <a:cubicBezTo>
                    <a:pt x="104" y="60"/>
                    <a:pt x="104" y="60"/>
                    <a:pt x="104" y="60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30" y="67"/>
                    <a:pt x="130" y="67"/>
                    <a:pt x="130" y="67"/>
                  </a:cubicBezTo>
                  <a:lnTo>
                    <a:pt x="129" y="60"/>
                  </a:lnTo>
                  <a:close/>
                  <a:moveTo>
                    <a:pt x="130" y="73"/>
                  </a:moveTo>
                  <a:cubicBezTo>
                    <a:pt x="104" y="73"/>
                    <a:pt x="104" y="73"/>
                    <a:pt x="104" y="73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30" y="79"/>
                    <a:pt x="130" y="79"/>
                    <a:pt x="130" y="79"/>
                  </a:cubicBezTo>
                  <a:lnTo>
                    <a:pt x="130" y="73"/>
                  </a:lnTo>
                  <a:close/>
                  <a:moveTo>
                    <a:pt x="131" y="85"/>
                  </a:moveTo>
                  <a:cubicBezTo>
                    <a:pt x="105" y="85"/>
                    <a:pt x="105" y="85"/>
                    <a:pt x="105" y="85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31" y="96"/>
                    <a:pt x="131" y="96"/>
                    <a:pt x="131" y="96"/>
                  </a:cubicBezTo>
                  <a:lnTo>
                    <a:pt x="131" y="85"/>
                  </a:lnTo>
                  <a:close/>
                  <a:moveTo>
                    <a:pt x="163" y="35"/>
                  </a:moveTo>
                  <a:cubicBezTo>
                    <a:pt x="134" y="34"/>
                    <a:pt x="134" y="34"/>
                    <a:pt x="134" y="34"/>
                  </a:cubicBezTo>
                  <a:cubicBezTo>
                    <a:pt x="135" y="41"/>
                    <a:pt x="135" y="41"/>
                    <a:pt x="135" y="41"/>
                  </a:cubicBezTo>
                  <a:cubicBezTo>
                    <a:pt x="163" y="41"/>
                    <a:pt x="163" y="41"/>
                    <a:pt x="163" y="41"/>
                  </a:cubicBezTo>
                  <a:lnTo>
                    <a:pt x="163" y="35"/>
                  </a:lnTo>
                  <a:close/>
                  <a:moveTo>
                    <a:pt x="163" y="47"/>
                  </a:moveTo>
                  <a:cubicBezTo>
                    <a:pt x="135" y="47"/>
                    <a:pt x="135" y="47"/>
                    <a:pt x="135" y="47"/>
                  </a:cubicBezTo>
                  <a:cubicBezTo>
                    <a:pt x="135" y="54"/>
                    <a:pt x="135" y="54"/>
                    <a:pt x="135" y="54"/>
                  </a:cubicBezTo>
                  <a:cubicBezTo>
                    <a:pt x="163" y="54"/>
                    <a:pt x="163" y="54"/>
                    <a:pt x="163" y="54"/>
                  </a:cubicBezTo>
                  <a:lnTo>
                    <a:pt x="163" y="47"/>
                  </a:lnTo>
                  <a:close/>
                  <a:moveTo>
                    <a:pt x="163" y="60"/>
                  </a:moveTo>
                  <a:cubicBezTo>
                    <a:pt x="136" y="60"/>
                    <a:pt x="136" y="60"/>
                    <a:pt x="136" y="60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63" y="67"/>
                    <a:pt x="163" y="67"/>
                    <a:pt x="163" y="67"/>
                  </a:cubicBezTo>
                  <a:lnTo>
                    <a:pt x="163" y="60"/>
                  </a:lnTo>
                  <a:close/>
                  <a:moveTo>
                    <a:pt x="163" y="73"/>
                  </a:moveTo>
                  <a:cubicBezTo>
                    <a:pt x="136" y="73"/>
                    <a:pt x="136" y="73"/>
                    <a:pt x="136" y="73"/>
                  </a:cubicBezTo>
                  <a:cubicBezTo>
                    <a:pt x="137" y="79"/>
                    <a:pt x="137" y="79"/>
                    <a:pt x="137" y="79"/>
                  </a:cubicBezTo>
                  <a:cubicBezTo>
                    <a:pt x="163" y="79"/>
                    <a:pt x="163" y="79"/>
                    <a:pt x="163" y="79"/>
                  </a:cubicBezTo>
                  <a:lnTo>
                    <a:pt x="163" y="73"/>
                  </a:lnTo>
                  <a:close/>
                  <a:moveTo>
                    <a:pt x="163" y="85"/>
                  </a:moveTo>
                  <a:cubicBezTo>
                    <a:pt x="137" y="85"/>
                    <a:pt x="137" y="85"/>
                    <a:pt x="137" y="85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163" y="96"/>
                    <a:pt x="163" y="96"/>
                    <a:pt x="163" y="96"/>
                  </a:cubicBezTo>
                  <a:lnTo>
                    <a:pt x="163" y="85"/>
                  </a:lnTo>
                  <a:close/>
                  <a:moveTo>
                    <a:pt x="191" y="47"/>
                  </a:moveTo>
                  <a:cubicBezTo>
                    <a:pt x="169" y="47"/>
                    <a:pt x="169" y="47"/>
                    <a:pt x="169" y="47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91" y="54"/>
                    <a:pt x="191" y="54"/>
                    <a:pt x="191" y="54"/>
                  </a:cubicBezTo>
                  <a:lnTo>
                    <a:pt x="191" y="47"/>
                  </a:lnTo>
                  <a:close/>
                  <a:moveTo>
                    <a:pt x="191" y="60"/>
                  </a:moveTo>
                  <a:cubicBezTo>
                    <a:pt x="169" y="60"/>
                    <a:pt x="169" y="60"/>
                    <a:pt x="169" y="60"/>
                  </a:cubicBezTo>
                  <a:cubicBezTo>
                    <a:pt x="169" y="67"/>
                    <a:pt x="169" y="67"/>
                    <a:pt x="169" y="67"/>
                  </a:cubicBezTo>
                  <a:cubicBezTo>
                    <a:pt x="191" y="67"/>
                    <a:pt x="191" y="67"/>
                    <a:pt x="191" y="67"/>
                  </a:cubicBezTo>
                  <a:lnTo>
                    <a:pt x="191" y="60"/>
                  </a:lnTo>
                  <a:close/>
                  <a:moveTo>
                    <a:pt x="191" y="73"/>
                  </a:moveTo>
                  <a:cubicBezTo>
                    <a:pt x="169" y="73"/>
                    <a:pt x="169" y="73"/>
                    <a:pt x="169" y="73"/>
                  </a:cubicBezTo>
                  <a:cubicBezTo>
                    <a:pt x="169" y="79"/>
                    <a:pt x="169" y="79"/>
                    <a:pt x="169" y="79"/>
                  </a:cubicBezTo>
                  <a:cubicBezTo>
                    <a:pt x="191" y="79"/>
                    <a:pt x="191" y="79"/>
                    <a:pt x="191" y="79"/>
                  </a:cubicBezTo>
                  <a:lnTo>
                    <a:pt x="191" y="73"/>
                  </a:lnTo>
                  <a:close/>
                  <a:moveTo>
                    <a:pt x="191" y="85"/>
                  </a:moveTo>
                  <a:cubicBezTo>
                    <a:pt x="169" y="85"/>
                    <a:pt x="169" y="85"/>
                    <a:pt x="169" y="85"/>
                  </a:cubicBezTo>
                  <a:cubicBezTo>
                    <a:pt x="169" y="95"/>
                    <a:pt x="169" y="95"/>
                    <a:pt x="169" y="95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1"/>
                    <a:pt x="191" y="91"/>
                    <a:pt x="191" y="91"/>
                  </a:cubicBezTo>
                  <a:lnTo>
                    <a:pt x="191" y="85"/>
                  </a:lnTo>
                  <a:close/>
                  <a:moveTo>
                    <a:pt x="85" y="133"/>
                  </a:moveTo>
                  <a:cubicBezTo>
                    <a:pt x="97" y="133"/>
                    <a:pt x="106" y="142"/>
                    <a:pt x="106" y="153"/>
                  </a:cubicBezTo>
                  <a:cubicBezTo>
                    <a:pt x="106" y="164"/>
                    <a:pt x="97" y="174"/>
                    <a:pt x="85" y="174"/>
                  </a:cubicBezTo>
                  <a:cubicBezTo>
                    <a:pt x="74" y="174"/>
                    <a:pt x="65" y="164"/>
                    <a:pt x="65" y="153"/>
                  </a:cubicBezTo>
                  <a:cubicBezTo>
                    <a:pt x="65" y="142"/>
                    <a:pt x="74" y="133"/>
                    <a:pt x="85" y="133"/>
                  </a:cubicBezTo>
                  <a:close/>
                  <a:moveTo>
                    <a:pt x="85" y="163"/>
                  </a:moveTo>
                  <a:cubicBezTo>
                    <a:pt x="90" y="163"/>
                    <a:pt x="95" y="158"/>
                    <a:pt x="95" y="153"/>
                  </a:cubicBezTo>
                  <a:cubicBezTo>
                    <a:pt x="95" y="148"/>
                    <a:pt x="90" y="144"/>
                    <a:pt x="85" y="144"/>
                  </a:cubicBezTo>
                  <a:cubicBezTo>
                    <a:pt x="80" y="144"/>
                    <a:pt x="76" y="148"/>
                    <a:pt x="76" y="153"/>
                  </a:cubicBezTo>
                  <a:cubicBezTo>
                    <a:pt x="76" y="158"/>
                    <a:pt x="80" y="163"/>
                    <a:pt x="85" y="163"/>
                  </a:cubicBezTo>
                  <a:close/>
                  <a:moveTo>
                    <a:pt x="171" y="133"/>
                  </a:moveTo>
                  <a:cubicBezTo>
                    <a:pt x="182" y="133"/>
                    <a:pt x="191" y="142"/>
                    <a:pt x="191" y="153"/>
                  </a:cubicBezTo>
                  <a:cubicBezTo>
                    <a:pt x="191" y="164"/>
                    <a:pt x="182" y="174"/>
                    <a:pt x="171" y="174"/>
                  </a:cubicBezTo>
                  <a:cubicBezTo>
                    <a:pt x="159" y="174"/>
                    <a:pt x="150" y="164"/>
                    <a:pt x="150" y="153"/>
                  </a:cubicBezTo>
                  <a:cubicBezTo>
                    <a:pt x="150" y="142"/>
                    <a:pt x="159" y="133"/>
                    <a:pt x="171" y="133"/>
                  </a:cubicBezTo>
                  <a:close/>
                  <a:moveTo>
                    <a:pt x="171" y="163"/>
                  </a:moveTo>
                  <a:cubicBezTo>
                    <a:pt x="176" y="163"/>
                    <a:pt x="180" y="158"/>
                    <a:pt x="180" y="153"/>
                  </a:cubicBezTo>
                  <a:cubicBezTo>
                    <a:pt x="180" y="148"/>
                    <a:pt x="176" y="144"/>
                    <a:pt x="171" y="144"/>
                  </a:cubicBezTo>
                  <a:cubicBezTo>
                    <a:pt x="165" y="144"/>
                    <a:pt x="161" y="148"/>
                    <a:pt x="161" y="153"/>
                  </a:cubicBezTo>
                  <a:cubicBezTo>
                    <a:pt x="161" y="158"/>
                    <a:pt x="165" y="163"/>
                    <a:pt x="171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 rot="5145695">
              <a:off x="5320634" y="1537188"/>
              <a:ext cx="739775" cy="606425"/>
            </a:xfrm>
            <a:custGeom>
              <a:avLst/>
              <a:gdLst>
                <a:gd name="T0" fmla="*/ 186 w 197"/>
                <a:gd name="T1" fmla="*/ 92 h 161"/>
                <a:gd name="T2" fmla="*/ 185 w 197"/>
                <a:gd name="T3" fmla="*/ 98 h 161"/>
                <a:gd name="T4" fmla="*/ 173 w 197"/>
                <a:gd name="T5" fmla="*/ 141 h 161"/>
                <a:gd name="T6" fmla="*/ 144 w 197"/>
                <a:gd name="T7" fmla="*/ 161 h 161"/>
                <a:gd name="T8" fmla="*/ 55 w 197"/>
                <a:gd name="T9" fmla="*/ 161 h 161"/>
                <a:gd name="T10" fmla="*/ 26 w 197"/>
                <a:gd name="T11" fmla="*/ 141 h 161"/>
                <a:gd name="T12" fmla="*/ 15 w 197"/>
                <a:gd name="T13" fmla="*/ 98 h 161"/>
                <a:gd name="T14" fmla="*/ 14 w 197"/>
                <a:gd name="T15" fmla="*/ 93 h 161"/>
                <a:gd name="T16" fmla="*/ 0 w 197"/>
                <a:gd name="T17" fmla="*/ 76 h 161"/>
                <a:gd name="T18" fmla="*/ 16 w 197"/>
                <a:gd name="T19" fmla="*/ 61 h 161"/>
                <a:gd name="T20" fmla="*/ 38 w 197"/>
                <a:gd name="T21" fmla="*/ 61 h 161"/>
                <a:gd name="T22" fmla="*/ 38 w 197"/>
                <a:gd name="T23" fmla="*/ 60 h 161"/>
                <a:gd name="T24" fmla="*/ 68 w 197"/>
                <a:gd name="T25" fmla="*/ 7 h 161"/>
                <a:gd name="T26" fmla="*/ 83 w 197"/>
                <a:gd name="T27" fmla="*/ 3 h 161"/>
                <a:gd name="T28" fmla="*/ 87 w 197"/>
                <a:gd name="T29" fmla="*/ 17 h 161"/>
                <a:gd name="T30" fmla="*/ 63 w 197"/>
                <a:gd name="T31" fmla="*/ 61 h 161"/>
                <a:gd name="T32" fmla="*/ 132 w 197"/>
                <a:gd name="T33" fmla="*/ 61 h 161"/>
                <a:gd name="T34" fmla="*/ 108 w 197"/>
                <a:gd name="T35" fmla="*/ 17 h 161"/>
                <a:gd name="T36" fmla="*/ 112 w 197"/>
                <a:gd name="T37" fmla="*/ 3 h 161"/>
                <a:gd name="T38" fmla="*/ 126 w 197"/>
                <a:gd name="T39" fmla="*/ 7 h 161"/>
                <a:gd name="T40" fmla="*/ 156 w 197"/>
                <a:gd name="T41" fmla="*/ 60 h 161"/>
                <a:gd name="T42" fmla="*/ 157 w 197"/>
                <a:gd name="T43" fmla="*/ 61 h 161"/>
                <a:gd name="T44" fmla="*/ 181 w 197"/>
                <a:gd name="T45" fmla="*/ 61 h 161"/>
                <a:gd name="T46" fmla="*/ 197 w 197"/>
                <a:gd name="T47" fmla="*/ 76 h 161"/>
                <a:gd name="T48" fmla="*/ 186 w 197"/>
                <a:gd name="T49" fmla="*/ 92 h 161"/>
                <a:gd name="T50" fmla="*/ 69 w 197"/>
                <a:gd name="T51" fmla="*/ 133 h 161"/>
                <a:gd name="T52" fmla="*/ 60 w 197"/>
                <a:gd name="T53" fmla="*/ 98 h 161"/>
                <a:gd name="T54" fmla="*/ 49 w 197"/>
                <a:gd name="T55" fmla="*/ 92 h 161"/>
                <a:gd name="T56" fmla="*/ 43 w 197"/>
                <a:gd name="T57" fmla="*/ 102 h 161"/>
                <a:gd name="T58" fmla="*/ 53 w 197"/>
                <a:gd name="T59" fmla="*/ 137 h 161"/>
                <a:gd name="T60" fmla="*/ 63 w 197"/>
                <a:gd name="T61" fmla="*/ 143 h 161"/>
                <a:gd name="T62" fmla="*/ 69 w 197"/>
                <a:gd name="T63" fmla="*/ 133 h 161"/>
                <a:gd name="T64" fmla="*/ 107 w 197"/>
                <a:gd name="T65" fmla="*/ 99 h 161"/>
                <a:gd name="T66" fmla="*/ 99 w 197"/>
                <a:gd name="T67" fmla="*/ 91 h 161"/>
                <a:gd name="T68" fmla="*/ 90 w 197"/>
                <a:gd name="T69" fmla="*/ 99 h 161"/>
                <a:gd name="T70" fmla="*/ 90 w 197"/>
                <a:gd name="T71" fmla="*/ 135 h 161"/>
                <a:gd name="T72" fmla="*/ 99 w 197"/>
                <a:gd name="T73" fmla="*/ 143 h 161"/>
                <a:gd name="T74" fmla="*/ 107 w 197"/>
                <a:gd name="T75" fmla="*/ 135 h 161"/>
                <a:gd name="T76" fmla="*/ 107 w 197"/>
                <a:gd name="T77" fmla="*/ 99 h 161"/>
                <a:gd name="T78" fmla="*/ 135 w 197"/>
                <a:gd name="T79" fmla="*/ 143 h 161"/>
                <a:gd name="T80" fmla="*/ 145 w 197"/>
                <a:gd name="T81" fmla="*/ 137 h 161"/>
                <a:gd name="T82" fmla="*/ 155 w 197"/>
                <a:gd name="T83" fmla="*/ 102 h 161"/>
                <a:gd name="T84" fmla="*/ 149 w 197"/>
                <a:gd name="T85" fmla="*/ 92 h 161"/>
                <a:gd name="T86" fmla="*/ 138 w 197"/>
                <a:gd name="T87" fmla="*/ 98 h 161"/>
                <a:gd name="T88" fmla="*/ 128 w 197"/>
                <a:gd name="T89" fmla="*/ 133 h 161"/>
                <a:gd name="T90" fmla="*/ 135 w 197"/>
                <a:gd name="T91" fmla="*/ 14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7" h="161">
                  <a:moveTo>
                    <a:pt x="186" y="92"/>
                  </a:moveTo>
                  <a:cubicBezTo>
                    <a:pt x="186" y="94"/>
                    <a:pt x="186" y="96"/>
                    <a:pt x="185" y="98"/>
                  </a:cubicBezTo>
                  <a:cubicBezTo>
                    <a:pt x="173" y="141"/>
                    <a:pt x="173" y="141"/>
                    <a:pt x="173" y="141"/>
                  </a:cubicBezTo>
                  <a:cubicBezTo>
                    <a:pt x="170" y="153"/>
                    <a:pt x="157" y="161"/>
                    <a:pt x="144" y="161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42" y="161"/>
                    <a:pt x="29" y="153"/>
                    <a:pt x="26" y="141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6"/>
                    <a:pt x="14" y="95"/>
                    <a:pt x="14" y="93"/>
                  </a:cubicBezTo>
                  <a:cubicBezTo>
                    <a:pt x="6" y="92"/>
                    <a:pt x="0" y="85"/>
                    <a:pt x="0" y="76"/>
                  </a:cubicBezTo>
                  <a:cubicBezTo>
                    <a:pt x="0" y="67"/>
                    <a:pt x="8" y="61"/>
                    <a:pt x="16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61"/>
                    <a:pt x="38" y="61"/>
                    <a:pt x="38" y="60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71" y="2"/>
                    <a:pt x="78" y="0"/>
                    <a:pt x="83" y="3"/>
                  </a:cubicBezTo>
                  <a:cubicBezTo>
                    <a:pt x="88" y="6"/>
                    <a:pt x="90" y="12"/>
                    <a:pt x="87" y="17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132" y="61"/>
                    <a:pt x="132" y="61"/>
                    <a:pt x="132" y="61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5" y="12"/>
                    <a:pt x="107" y="6"/>
                    <a:pt x="112" y="3"/>
                  </a:cubicBezTo>
                  <a:cubicBezTo>
                    <a:pt x="117" y="0"/>
                    <a:pt x="123" y="2"/>
                    <a:pt x="126" y="7"/>
                  </a:cubicBezTo>
                  <a:cubicBezTo>
                    <a:pt x="156" y="60"/>
                    <a:pt x="156" y="60"/>
                    <a:pt x="156" y="60"/>
                  </a:cubicBezTo>
                  <a:cubicBezTo>
                    <a:pt x="156" y="61"/>
                    <a:pt x="156" y="61"/>
                    <a:pt x="157" y="61"/>
                  </a:cubicBezTo>
                  <a:cubicBezTo>
                    <a:pt x="181" y="61"/>
                    <a:pt x="181" y="61"/>
                    <a:pt x="181" y="61"/>
                  </a:cubicBezTo>
                  <a:cubicBezTo>
                    <a:pt x="190" y="61"/>
                    <a:pt x="197" y="67"/>
                    <a:pt x="197" y="76"/>
                  </a:cubicBezTo>
                  <a:cubicBezTo>
                    <a:pt x="197" y="84"/>
                    <a:pt x="192" y="90"/>
                    <a:pt x="186" y="92"/>
                  </a:cubicBezTo>
                  <a:close/>
                  <a:moveTo>
                    <a:pt x="69" y="133"/>
                  </a:moveTo>
                  <a:cubicBezTo>
                    <a:pt x="60" y="98"/>
                    <a:pt x="60" y="98"/>
                    <a:pt x="60" y="98"/>
                  </a:cubicBezTo>
                  <a:cubicBezTo>
                    <a:pt x="58" y="94"/>
                    <a:pt x="54" y="91"/>
                    <a:pt x="49" y="92"/>
                  </a:cubicBezTo>
                  <a:cubicBezTo>
                    <a:pt x="44" y="93"/>
                    <a:pt x="42" y="98"/>
                    <a:pt x="43" y="102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54" y="141"/>
                    <a:pt x="59" y="144"/>
                    <a:pt x="63" y="143"/>
                  </a:cubicBezTo>
                  <a:cubicBezTo>
                    <a:pt x="68" y="141"/>
                    <a:pt x="71" y="137"/>
                    <a:pt x="69" y="133"/>
                  </a:cubicBezTo>
                  <a:close/>
                  <a:moveTo>
                    <a:pt x="107" y="99"/>
                  </a:moveTo>
                  <a:cubicBezTo>
                    <a:pt x="107" y="95"/>
                    <a:pt x="103" y="91"/>
                    <a:pt x="99" y="91"/>
                  </a:cubicBezTo>
                  <a:cubicBezTo>
                    <a:pt x="94" y="91"/>
                    <a:pt x="90" y="95"/>
                    <a:pt x="90" y="99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0" y="140"/>
                    <a:pt x="94" y="143"/>
                    <a:pt x="99" y="143"/>
                  </a:cubicBezTo>
                  <a:cubicBezTo>
                    <a:pt x="103" y="143"/>
                    <a:pt x="107" y="140"/>
                    <a:pt x="107" y="135"/>
                  </a:cubicBezTo>
                  <a:lnTo>
                    <a:pt x="107" y="99"/>
                  </a:lnTo>
                  <a:close/>
                  <a:moveTo>
                    <a:pt x="135" y="143"/>
                  </a:moveTo>
                  <a:cubicBezTo>
                    <a:pt x="139" y="144"/>
                    <a:pt x="144" y="141"/>
                    <a:pt x="145" y="137"/>
                  </a:cubicBezTo>
                  <a:cubicBezTo>
                    <a:pt x="155" y="102"/>
                    <a:pt x="155" y="102"/>
                    <a:pt x="155" y="102"/>
                  </a:cubicBezTo>
                  <a:cubicBezTo>
                    <a:pt x="156" y="98"/>
                    <a:pt x="154" y="93"/>
                    <a:pt x="149" y="92"/>
                  </a:cubicBezTo>
                  <a:cubicBezTo>
                    <a:pt x="144" y="91"/>
                    <a:pt x="140" y="94"/>
                    <a:pt x="138" y="98"/>
                  </a:cubicBezTo>
                  <a:cubicBezTo>
                    <a:pt x="128" y="133"/>
                    <a:pt x="128" y="133"/>
                    <a:pt x="128" y="133"/>
                  </a:cubicBezTo>
                  <a:cubicBezTo>
                    <a:pt x="127" y="137"/>
                    <a:pt x="130" y="141"/>
                    <a:pt x="135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 rot="20058153">
              <a:off x="4559094" y="2564615"/>
              <a:ext cx="687388" cy="722312"/>
            </a:xfrm>
            <a:custGeom>
              <a:avLst/>
              <a:gdLst>
                <a:gd name="T0" fmla="*/ 164 w 183"/>
                <a:gd name="T1" fmla="*/ 192 h 192"/>
                <a:gd name="T2" fmla="*/ 19 w 183"/>
                <a:gd name="T3" fmla="*/ 192 h 192"/>
                <a:gd name="T4" fmla="*/ 2 w 183"/>
                <a:gd name="T5" fmla="*/ 170 h 192"/>
                <a:gd name="T6" fmla="*/ 18 w 183"/>
                <a:gd name="T7" fmla="*/ 58 h 192"/>
                <a:gd name="T8" fmla="*/ 36 w 183"/>
                <a:gd name="T9" fmla="*/ 44 h 192"/>
                <a:gd name="T10" fmla="*/ 45 w 183"/>
                <a:gd name="T11" fmla="*/ 44 h 192"/>
                <a:gd name="T12" fmla="*/ 91 w 183"/>
                <a:gd name="T13" fmla="*/ 0 h 192"/>
                <a:gd name="T14" fmla="*/ 137 w 183"/>
                <a:gd name="T15" fmla="*/ 44 h 192"/>
                <a:gd name="T16" fmla="*/ 147 w 183"/>
                <a:gd name="T17" fmla="*/ 44 h 192"/>
                <a:gd name="T18" fmla="*/ 165 w 183"/>
                <a:gd name="T19" fmla="*/ 58 h 192"/>
                <a:gd name="T20" fmla="*/ 181 w 183"/>
                <a:gd name="T21" fmla="*/ 170 h 192"/>
                <a:gd name="T22" fmla="*/ 164 w 183"/>
                <a:gd name="T23" fmla="*/ 192 h 192"/>
                <a:gd name="T24" fmla="*/ 39 w 183"/>
                <a:gd name="T25" fmla="*/ 76 h 192"/>
                <a:gd name="T26" fmla="*/ 50 w 183"/>
                <a:gd name="T27" fmla="*/ 88 h 192"/>
                <a:gd name="T28" fmla="*/ 61 w 183"/>
                <a:gd name="T29" fmla="*/ 76 h 192"/>
                <a:gd name="T30" fmla="*/ 50 w 183"/>
                <a:gd name="T31" fmla="*/ 65 h 192"/>
                <a:gd name="T32" fmla="*/ 39 w 183"/>
                <a:gd name="T33" fmla="*/ 76 h 192"/>
                <a:gd name="T34" fmla="*/ 91 w 183"/>
                <a:gd name="T35" fmla="*/ 8 h 192"/>
                <a:gd name="T36" fmla="*/ 52 w 183"/>
                <a:gd name="T37" fmla="*/ 44 h 192"/>
                <a:gd name="T38" fmla="*/ 130 w 183"/>
                <a:gd name="T39" fmla="*/ 44 h 192"/>
                <a:gd name="T40" fmla="*/ 91 w 183"/>
                <a:gd name="T41" fmla="*/ 8 h 192"/>
                <a:gd name="T42" fmla="*/ 134 w 183"/>
                <a:gd name="T43" fmla="*/ 65 h 192"/>
                <a:gd name="T44" fmla="*/ 122 w 183"/>
                <a:gd name="T45" fmla="*/ 76 h 192"/>
                <a:gd name="T46" fmla="*/ 134 w 183"/>
                <a:gd name="T47" fmla="*/ 88 h 192"/>
                <a:gd name="T48" fmla="*/ 145 w 183"/>
                <a:gd name="T49" fmla="*/ 76 h 192"/>
                <a:gd name="T50" fmla="*/ 134 w 183"/>
                <a:gd name="T51" fmla="*/ 6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3" h="192">
                  <a:moveTo>
                    <a:pt x="164" y="192"/>
                  </a:moveTo>
                  <a:cubicBezTo>
                    <a:pt x="19" y="192"/>
                    <a:pt x="19" y="192"/>
                    <a:pt x="19" y="192"/>
                  </a:cubicBezTo>
                  <a:cubicBezTo>
                    <a:pt x="8" y="192"/>
                    <a:pt x="0" y="182"/>
                    <a:pt x="2" y="170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9" y="50"/>
                    <a:pt x="27" y="44"/>
                    <a:pt x="36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6" y="15"/>
                    <a:pt x="66" y="0"/>
                    <a:pt x="91" y="0"/>
                  </a:cubicBezTo>
                  <a:cubicBezTo>
                    <a:pt x="116" y="0"/>
                    <a:pt x="136" y="15"/>
                    <a:pt x="137" y="44"/>
                  </a:cubicBezTo>
                  <a:cubicBezTo>
                    <a:pt x="147" y="44"/>
                    <a:pt x="147" y="44"/>
                    <a:pt x="147" y="44"/>
                  </a:cubicBezTo>
                  <a:cubicBezTo>
                    <a:pt x="156" y="44"/>
                    <a:pt x="164" y="50"/>
                    <a:pt x="165" y="58"/>
                  </a:cubicBezTo>
                  <a:cubicBezTo>
                    <a:pt x="181" y="170"/>
                    <a:pt x="181" y="170"/>
                    <a:pt x="181" y="170"/>
                  </a:cubicBezTo>
                  <a:cubicBezTo>
                    <a:pt x="183" y="182"/>
                    <a:pt x="175" y="192"/>
                    <a:pt x="164" y="192"/>
                  </a:cubicBezTo>
                  <a:close/>
                  <a:moveTo>
                    <a:pt x="39" y="76"/>
                  </a:moveTo>
                  <a:cubicBezTo>
                    <a:pt x="39" y="82"/>
                    <a:pt x="44" y="88"/>
                    <a:pt x="50" y="88"/>
                  </a:cubicBezTo>
                  <a:cubicBezTo>
                    <a:pt x="56" y="88"/>
                    <a:pt x="61" y="82"/>
                    <a:pt x="61" y="76"/>
                  </a:cubicBezTo>
                  <a:cubicBezTo>
                    <a:pt x="61" y="70"/>
                    <a:pt x="56" y="65"/>
                    <a:pt x="50" y="65"/>
                  </a:cubicBezTo>
                  <a:cubicBezTo>
                    <a:pt x="44" y="65"/>
                    <a:pt x="39" y="70"/>
                    <a:pt x="39" y="76"/>
                  </a:cubicBezTo>
                  <a:close/>
                  <a:moveTo>
                    <a:pt x="91" y="8"/>
                  </a:moveTo>
                  <a:cubicBezTo>
                    <a:pt x="70" y="8"/>
                    <a:pt x="54" y="20"/>
                    <a:pt x="52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29" y="20"/>
                    <a:pt x="112" y="8"/>
                    <a:pt x="91" y="8"/>
                  </a:cubicBezTo>
                  <a:close/>
                  <a:moveTo>
                    <a:pt x="134" y="65"/>
                  </a:moveTo>
                  <a:cubicBezTo>
                    <a:pt x="128" y="65"/>
                    <a:pt x="122" y="70"/>
                    <a:pt x="122" y="76"/>
                  </a:cubicBezTo>
                  <a:cubicBezTo>
                    <a:pt x="122" y="82"/>
                    <a:pt x="128" y="88"/>
                    <a:pt x="134" y="88"/>
                  </a:cubicBezTo>
                  <a:cubicBezTo>
                    <a:pt x="140" y="88"/>
                    <a:pt x="145" y="82"/>
                    <a:pt x="145" y="76"/>
                  </a:cubicBezTo>
                  <a:cubicBezTo>
                    <a:pt x="145" y="70"/>
                    <a:pt x="140" y="65"/>
                    <a:pt x="134" y="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 rot="1164480">
              <a:off x="3703956" y="1701791"/>
              <a:ext cx="720725" cy="695325"/>
            </a:xfrm>
            <a:custGeom>
              <a:avLst/>
              <a:gdLst>
                <a:gd name="T0" fmla="*/ 165 w 192"/>
                <a:gd name="T1" fmla="*/ 65 h 185"/>
                <a:gd name="T2" fmla="*/ 192 w 192"/>
                <a:gd name="T3" fmla="*/ 137 h 185"/>
                <a:gd name="T4" fmla="*/ 0 w 192"/>
                <a:gd name="T5" fmla="*/ 185 h 185"/>
                <a:gd name="T6" fmla="*/ 11 w 192"/>
                <a:gd name="T7" fmla="*/ 137 h 185"/>
                <a:gd name="T8" fmla="*/ 43 w 192"/>
                <a:gd name="T9" fmla="*/ 49 h 185"/>
                <a:gd name="T10" fmla="*/ 105 w 192"/>
                <a:gd name="T11" fmla="*/ 49 h 185"/>
                <a:gd name="T12" fmla="*/ 112 w 192"/>
                <a:gd name="T13" fmla="*/ 36 h 185"/>
                <a:gd name="T14" fmla="*/ 83 w 192"/>
                <a:gd name="T15" fmla="*/ 0 h 185"/>
                <a:gd name="T16" fmla="*/ 164 w 192"/>
                <a:gd name="T17" fmla="*/ 36 h 185"/>
                <a:gd name="T18" fmla="*/ 136 w 192"/>
                <a:gd name="T19" fmla="*/ 49 h 185"/>
                <a:gd name="T20" fmla="*/ 148 w 192"/>
                <a:gd name="T21" fmla="*/ 28 h 185"/>
                <a:gd name="T22" fmla="*/ 100 w 192"/>
                <a:gd name="T23" fmla="*/ 9 h 185"/>
                <a:gd name="T24" fmla="*/ 148 w 192"/>
                <a:gd name="T25" fmla="*/ 28 h 185"/>
                <a:gd name="T26" fmla="*/ 148 w 192"/>
                <a:gd name="T27" fmla="*/ 104 h 185"/>
                <a:gd name="T28" fmla="*/ 136 w 192"/>
                <a:gd name="T29" fmla="*/ 92 h 185"/>
                <a:gd name="T30" fmla="*/ 136 w 192"/>
                <a:gd name="T31" fmla="*/ 116 h 185"/>
                <a:gd name="T32" fmla="*/ 148 w 192"/>
                <a:gd name="T33" fmla="*/ 128 h 185"/>
                <a:gd name="T34" fmla="*/ 136 w 192"/>
                <a:gd name="T35" fmla="*/ 116 h 185"/>
                <a:gd name="T36" fmla="*/ 124 w 192"/>
                <a:gd name="T37" fmla="*/ 104 h 185"/>
                <a:gd name="T38" fmla="*/ 112 w 192"/>
                <a:gd name="T39" fmla="*/ 92 h 185"/>
                <a:gd name="T40" fmla="*/ 112 w 192"/>
                <a:gd name="T41" fmla="*/ 116 h 185"/>
                <a:gd name="T42" fmla="*/ 124 w 192"/>
                <a:gd name="T43" fmla="*/ 128 h 185"/>
                <a:gd name="T44" fmla="*/ 112 w 192"/>
                <a:gd name="T45" fmla="*/ 116 h 185"/>
                <a:gd name="T46" fmla="*/ 124 w 192"/>
                <a:gd name="T47" fmla="*/ 80 h 185"/>
                <a:gd name="T48" fmla="*/ 112 w 192"/>
                <a:gd name="T49" fmla="*/ 68 h 185"/>
                <a:gd name="T50" fmla="*/ 136 w 192"/>
                <a:gd name="T51" fmla="*/ 68 h 185"/>
                <a:gd name="T52" fmla="*/ 148 w 192"/>
                <a:gd name="T53" fmla="*/ 80 h 185"/>
                <a:gd name="T54" fmla="*/ 136 w 192"/>
                <a:gd name="T55" fmla="*/ 68 h 185"/>
                <a:gd name="T56" fmla="*/ 12 w 192"/>
                <a:gd name="T57" fmla="*/ 168 h 185"/>
                <a:gd name="T58" fmla="*/ 179 w 192"/>
                <a:gd name="T59" fmla="*/ 148 h 185"/>
                <a:gd name="T60" fmla="*/ 96 w 192"/>
                <a:gd name="T61" fmla="*/ 68 h 185"/>
                <a:gd name="T62" fmla="*/ 36 w 192"/>
                <a:gd name="T63" fmla="*/ 96 h 185"/>
                <a:gd name="T64" fmla="*/ 96 w 192"/>
                <a:gd name="T65" fmla="*/ 6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" h="185">
                  <a:moveTo>
                    <a:pt x="147" y="49"/>
                  </a:moveTo>
                  <a:cubicBezTo>
                    <a:pt x="157" y="49"/>
                    <a:pt x="165" y="57"/>
                    <a:pt x="165" y="65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25" y="57"/>
                    <a:pt x="33" y="49"/>
                    <a:pt x="43" y="49"/>
                  </a:cubicBezTo>
                  <a:cubicBezTo>
                    <a:pt x="43" y="49"/>
                    <a:pt x="70" y="49"/>
                    <a:pt x="95" y="49"/>
                  </a:cubicBezTo>
                  <a:cubicBezTo>
                    <a:pt x="98" y="49"/>
                    <a:pt x="101" y="49"/>
                    <a:pt x="105" y="49"/>
                  </a:cubicBezTo>
                  <a:cubicBezTo>
                    <a:pt x="107" y="49"/>
                    <a:pt x="110" y="49"/>
                    <a:pt x="112" y="49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83" y="36"/>
                    <a:pt x="83" y="36"/>
                    <a:pt x="83" y="36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4" y="36"/>
                    <a:pt x="164" y="36"/>
                    <a:pt x="164" y="36"/>
                  </a:cubicBezTo>
                  <a:cubicBezTo>
                    <a:pt x="136" y="36"/>
                    <a:pt x="136" y="36"/>
                    <a:pt x="136" y="36"/>
                  </a:cubicBezTo>
                  <a:cubicBezTo>
                    <a:pt x="136" y="49"/>
                    <a:pt x="136" y="49"/>
                    <a:pt x="136" y="49"/>
                  </a:cubicBezTo>
                  <a:cubicBezTo>
                    <a:pt x="142" y="49"/>
                    <a:pt x="147" y="49"/>
                    <a:pt x="147" y="49"/>
                  </a:cubicBezTo>
                  <a:close/>
                  <a:moveTo>
                    <a:pt x="148" y="28"/>
                  </a:moveTo>
                  <a:cubicBezTo>
                    <a:pt x="148" y="9"/>
                    <a:pt x="148" y="9"/>
                    <a:pt x="148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100" y="28"/>
                    <a:pt x="100" y="28"/>
                    <a:pt x="100" y="28"/>
                  </a:cubicBezTo>
                  <a:lnTo>
                    <a:pt x="148" y="28"/>
                  </a:lnTo>
                  <a:close/>
                  <a:moveTo>
                    <a:pt x="136" y="104"/>
                  </a:moveTo>
                  <a:cubicBezTo>
                    <a:pt x="148" y="104"/>
                    <a:pt x="148" y="104"/>
                    <a:pt x="148" y="104"/>
                  </a:cubicBezTo>
                  <a:cubicBezTo>
                    <a:pt x="148" y="92"/>
                    <a:pt x="148" y="92"/>
                    <a:pt x="148" y="92"/>
                  </a:cubicBezTo>
                  <a:cubicBezTo>
                    <a:pt x="136" y="92"/>
                    <a:pt x="136" y="92"/>
                    <a:pt x="136" y="92"/>
                  </a:cubicBezTo>
                  <a:lnTo>
                    <a:pt x="136" y="104"/>
                  </a:lnTo>
                  <a:close/>
                  <a:moveTo>
                    <a:pt x="136" y="116"/>
                  </a:moveTo>
                  <a:cubicBezTo>
                    <a:pt x="136" y="128"/>
                    <a:pt x="136" y="128"/>
                    <a:pt x="136" y="128"/>
                  </a:cubicBezTo>
                  <a:cubicBezTo>
                    <a:pt x="140" y="128"/>
                    <a:pt x="142" y="128"/>
                    <a:pt x="148" y="128"/>
                  </a:cubicBezTo>
                  <a:cubicBezTo>
                    <a:pt x="148" y="116"/>
                    <a:pt x="148" y="116"/>
                    <a:pt x="148" y="116"/>
                  </a:cubicBezTo>
                  <a:lnTo>
                    <a:pt x="136" y="116"/>
                  </a:lnTo>
                  <a:close/>
                  <a:moveTo>
                    <a:pt x="112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92"/>
                    <a:pt x="124" y="92"/>
                    <a:pt x="124" y="92"/>
                  </a:cubicBezTo>
                  <a:cubicBezTo>
                    <a:pt x="112" y="92"/>
                    <a:pt x="112" y="92"/>
                    <a:pt x="112" y="92"/>
                  </a:cubicBezTo>
                  <a:lnTo>
                    <a:pt x="112" y="104"/>
                  </a:lnTo>
                  <a:close/>
                  <a:moveTo>
                    <a:pt x="112" y="116"/>
                  </a:moveTo>
                  <a:cubicBezTo>
                    <a:pt x="112" y="128"/>
                    <a:pt x="112" y="128"/>
                    <a:pt x="112" y="128"/>
                  </a:cubicBezTo>
                  <a:cubicBezTo>
                    <a:pt x="117" y="128"/>
                    <a:pt x="120" y="128"/>
                    <a:pt x="124" y="128"/>
                  </a:cubicBezTo>
                  <a:cubicBezTo>
                    <a:pt x="124" y="116"/>
                    <a:pt x="124" y="116"/>
                    <a:pt x="124" y="116"/>
                  </a:cubicBezTo>
                  <a:lnTo>
                    <a:pt x="112" y="116"/>
                  </a:lnTo>
                  <a:close/>
                  <a:moveTo>
                    <a:pt x="112" y="80"/>
                  </a:moveTo>
                  <a:cubicBezTo>
                    <a:pt x="124" y="80"/>
                    <a:pt x="124" y="80"/>
                    <a:pt x="124" y="80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20" y="68"/>
                    <a:pt x="117" y="68"/>
                    <a:pt x="112" y="68"/>
                  </a:cubicBezTo>
                  <a:lnTo>
                    <a:pt x="112" y="80"/>
                  </a:lnTo>
                  <a:close/>
                  <a:moveTo>
                    <a:pt x="136" y="68"/>
                  </a:moveTo>
                  <a:cubicBezTo>
                    <a:pt x="136" y="80"/>
                    <a:pt x="136" y="80"/>
                    <a:pt x="136" y="80"/>
                  </a:cubicBezTo>
                  <a:cubicBezTo>
                    <a:pt x="148" y="80"/>
                    <a:pt x="148" y="80"/>
                    <a:pt x="148" y="80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38" y="68"/>
                    <a:pt x="142" y="68"/>
                    <a:pt x="136" y="68"/>
                  </a:cubicBezTo>
                  <a:close/>
                  <a:moveTo>
                    <a:pt x="12" y="148"/>
                  </a:moveTo>
                  <a:cubicBezTo>
                    <a:pt x="12" y="168"/>
                    <a:pt x="12" y="168"/>
                    <a:pt x="12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48"/>
                    <a:pt x="179" y="148"/>
                    <a:pt x="179" y="148"/>
                  </a:cubicBezTo>
                  <a:lnTo>
                    <a:pt x="12" y="148"/>
                  </a:lnTo>
                  <a:close/>
                  <a:moveTo>
                    <a:pt x="96" y="68"/>
                  </a:moveTo>
                  <a:cubicBezTo>
                    <a:pt x="57" y="68"/>
                    <a:pt x="52" y="68"/>
                    <a:pt x="36" y="68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51" y="96"/>
                    <a:pt x="75" y="96"/>
                    <a:pt x="96" y="96"/>
                  </a:cubicBezTo>
                  <a:lnTo>
                    <a:pt x="96" y="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 10"/>
            <p:cNvSpPr>
              <a:spLocks noEditPoints="1"/>
            </p:cNvSpPr>
            <p:nvPr userDrawn="1"/>
          </p:nvSpPr>
          <p:spPr bwMode="auto">
            <a:xfrm rot="18356885">
              <a:off x="8109833" y="847785"/>
              <a:ext cx="566738" cy="752475"/>
            </a:xfrm>
            <a:custGeom>
              <a:avLst/>
              <a:gdLst>
                <a:gd name="T0" fmla="*/ 9 w 151"/>
                <a:gd name="T1" fmla="*/ 0 h 200"/>
                <a:gd name="T2" fmla="*/ 0 w 151"/>
                <a:gd name="T3" fmla="*/ 191 h 200"/>
                <a:gd name="T4" fmla="*/ 142 w 151"/>
                <a:gd name="T5" fmla="*/ 200 h 200"/>
                <a:gd name="T6" fmla="*/ 151 w 151"/>
                <a:gd name="T7" fmla="*/ 10 h 200"/>
                <a:gd name="T8" fmla="*/ 50 w 151"/>
                <a:gd name="T9" fmla="*/ 161 h 200"/>
                <a:gd name="T10" fmla="*/ 29 w 151"/>
                <a:gd name="T11" fmla="*/ 165 h 200"/>
                <a:gd name="T12" fmla="*/ 24 w 151"/>
                <a:gd name="T13" fmla="*/ 152 h 200"/>
                <a:gd name="T14" fmla="*/ 46 w 151"/>
                <a:gd name="T15" fmla="*/ 148 h 200"/>
                <a:gd name="T16" fmla="*/ 50 w 151"/>
                <a:gd name="T17" fmla="*/ 161 h 200"/>
                <a:gd name="T18" fmla="*/ 46 w 151"/>
                <a:gd name="T19" fmla="*/ 137 h 200"/>
                <a:gd name="T20" fmla="*/ 24 w 151"/>
                <a:gd name="T21" fmla="*/ 133 h 200"/>
                <a:gd name="T22" fmla="*/ 29 w 151"/>
                <a:gd name="T23" fmla="*/ 120 h 200"/>
                <a:gd name="T24" fmla="*/ 50 w 151"/>
                <a:gd name="T25" fmla="*/ 124 h 200"/>
                <a:gd name="T26" fmla="*/ 50 w 151"/>
                <a:gd name="T27" fmla="*/ 105 h 200"/>
                <a:gd name="T28" fmla="*/ 29 w 151"/>
                <a:gd name="T29" fmla="*/ 109 h 200"/>
                <a:gd name="T30" fmla="*/ 24 w 151"/>
                <a:gd name="T31" fmla="*/ 96 h 200"/>
                <a:gd name="T32" fmla="*/ 46 w 151"/>
                <a:gd name="T33" fmla="*/ 92 h 200"/>
                <a:gd name="T34" fmla="*/ 50 w 151"/>
                <a:gd name="T35" fmla="*/ 105 h 200"/>
                <a:gd name="T36" fmla="*/ 83 w 151"/>
                <a:gd name="T37" fmla="*/ 165 h 200"/>
                <a:gd name="T38" fmla="*/ 63 w 151"/>
                <a:gd name="T39" fmla="*/ 161 h 200"/>
                <a:gd name="T40" fmla="*/ 67 w 151"/>
                <a:gd name="T41" fmla="*/ 148 h 200"/>
                <a:gd name="T42" fmla="*/ 88 w 151"/>
                <a:gd name="T43" fmla="*/ 152 h 200"/>
                <a:gd name="T44" fmla="*/ 88 w 151"/>
                <a:gd name="T45" fmla="*/ 133 h 200"/>
                <a:gd name="T46" fmla="*/ 67 w 151"/>
                <a:gd name="T47" fmla="*/ 137 h 200"/>
                <a:gd name="T48" fmla="*/ 63 w 151"/>
                <a:gd name="T49" fmla="*/ 124 h 200"/>
                <a:gd name="T50" fmla="*/ 83 w 151"/>
                <a:gd name="T51" fmla="*/ 120 h 200"/>
                <a:gd name="T52" fmla="*/ 88 w 151"/>
                <a:gd name="T53" fmla="*/ 133 h 200"/>
                <a:gd name="T54" fmla="*/ 83 w 151"/>
                <a:gd name="T55" fmla="*/ 109 h 200"/>
                <a:gd name="T56" fmla="*/ 63 w 151"/>
                <a:gd name="T57" fmla="*/ 105 h 200"/>
                <a:gd name="T58" fmla="*/ 67 w 151"/>
                <a:gd name="T59" fmla="*/ 92 h 200"/>
                <a:gd name="T60" fmla="*/ 88 w 151"/>
                <a:gd name="T61" fmla="*/ 96 h 200"/>
                <a:gd name="T62" fmla="*/ 128 w 151"/>
                <a:gd name="T63" fmla="*/ 161 h 200"/>
                <a:gd name="T64" fmla="*/ 104 w 151"/>
                <a:gd name="T65" fmla="*/ 164 h 200"/>
                <a:gd name="T66" fmla="*/ 99 w 151"/>
                <a:gd name="T67" fmla="*/ 152 h 200"/>
                <a:gd name="T68" fmla="*/ 123 w 151"/>
                <a:gd name="T69" fmla="*/ 148 h 200"/>
                <a:gd name="T70" fmla="*/ 128 w 151"/>
                <a:gd name="T71" fmla="*/ 161 h 200"/>
                <a:gd name="T72" fmla="*/ 123 w 151"/>
                <a:gd name="T73" fmla="*/ 136 h 200"/>
                <a:gd name="T74" fmla="*/ 99 w 151"/>
                <a:gd name="T75" fmla="*/ 133 h 200"/>
                <a:gd name="T76" fmla="*/ 104 w 151"/>
                <a:gd name="T77" fmla="*/ 120 h 200"/>
                <a:gd name="T78" fmla="*/ 128 w 151"/>
                <a:gd name="T79" fmla="*/ 124 h 200"/>
                <a:gd name="T80" fmla="*/ 128 w 151"/>
                <a:gd name="T81" fmla="*/ 105 h 200"/>
                <a:gd name="T82" fmla="*/ 104 w 151"/>
                <a:gd name="T83" fmla="*/ 108 h 200"/>
                <a:gd name="T84" fmla="*/ 99 w 151"/>
                <a:gd name="T85" fmla="*/ 96 h 200"/>
                <a:gd name="T86" fmla="*/ 123 w 151"/>
                <a:gd name="T87" fmla="*/ 92 h 200"/>
                <a:gd name="T88" fmla="*/ 128 w 151"/>
                <a:gd name="T89" fmla="*/ 105 h 200"/>
                <a:gd name="T90" fmla="*/ 103 w 151"/>
                <a:gd name="T91" fmla="*/ 72 h 200"/>
                <a:gd name="T92" fmla="*/ 103 w 151"/>
                <a:gd name="T93" fmla="*/ 56 h 200"/>
                <a:gd name="T94" fmla="*/ 130 w 151"/>
                <a:gd name="T95" fmla="*/ 63 h 200"/>
                <a:gd name="T96" fmla="*/ 136 w 151"/>
                <a:gd name="T97" fmla="*/ 42 h 200"/>
                <a:gd name="T98" fmla="*/ 22 w 151"/>
                <a:gd name="T99" fmla="*/ 48 h 200"/>
                <a:gd name="T100" fmla="*/ 16 w 151"/>
                <a:gd name="T101" fmla="*/ 23 h 200"/>
                <a:gd name="T102" fmla="*/ 129 w 151"/>
                <a:gd name="T103" fmla="*/ 16 h 200"/>
                <a:gd name="T104" fmla="*/ 136 w 151"/>
                <a:gd name="T105" fmla="*/ 42 h 200"/>
                <a:gd name="T106" fmla="*/ 120 w 151"/>
                <a:gd name="T107" fmla="*/ 23 h 200"/>
                <a:gd name="T108" fmla="*/ 124 w 151"/>
                <a:gd name="T109" fmla="*/ 45 h 200"/>
                <a:gd name="T110" fmla="*/ 127 w 151"/>
                <a:gd name="T111" fmla="*/ 2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1" h="200">
                  <a:moveTo>
                    <a:pt x="14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6"/>
                    <a:pt x="4" y="200"/>
                    <a:pt x="9" y="200"/>
                  </a:cubicBezTo>
                  <a:cubicBezTo>
                    <a:pt x="142" y="200"/>
                    <a:pt x="142" y="200"/>
                    <a:pt x="142" y="200"/>
                  </a:cubicBezTo>
                  <a:cubicBezTo>
                    <a:pt x="147" y="200"/>
                    <a:pt x="151" y="196"/>
                    <a:pt x="151" y="191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1" y="4"/>
                    <a:pt x="147" y="0"/>
                    <a:pt x="142" y="0"/>
                  </a:cubicBezTo>
                  <a:close/>
                  <a:moveTo>
                    <a:pt x="50" y="161"/>
                  </a:moveTo>
                  <a:cubicBezTo>
                    <a:pt x="50" y="163"/>
                    <a:pt x="48" y="165"/>
                    <a:pt x="46" y="165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6" y="165"/>
                    <a:pt x="24" y="163"/>
                    <a:pt x="24" y="161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4" y="150"/>
                    <a:pt x="26" y="148"/>
                    <a:pt x="29" y="148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8" y="148"/>
                    <a:pt x="50" y="150"/>
                    <a:pt x="50" y="152"/>
                  </a:cubicBezTo>
                  <a:lnTo>
                    <a:pt x="50" y="161"/>
                  </a:lnTo>
                  <a:close/>
                  <a:moveTo>
                    <a:pt x="50" y="133"/>
                  </a:moveTo>
                  <a:cubicBezTo>
                    <a:pt x="50" y="135"/>
                    <a:pt x="48" y="137"/>
                    <a:pt x="46" y="137"/>
                  </a:cubicBezTo>
                  <a:cubicBezTo>
                    <a:pt x="29" y="137"/>
                    <a:pt x="29" y="137"/>
                    <a:pt x="29" y="137"/>
                  </a:cubicBezTo>
                  <a:cubicBezTo>
                    <a:pt x="26" y="137"/>
                    <a:pt x="24" y="135"/>
                    <a:pt x="24" y="133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2"/>
                    <a:pt x="26" y="120"/>
                    <a:pt x="29" y="120"/>
                  </a:cubicBezTo>
                  <a:cubicBezTo>
                    <a:pt x="46" y="120"/>
                    <a:pt x="46" y="120"/>
                    <a:pt x="46" y="120"/>
                  </a:cubicBezTo>
                  <a:cubicBezTo>
                    <a:pt x="48" y="120"/>
                    <a:pt x="50" y="122"/>
                    <a:pt x="50" y="124"/>
                  </a:cubicBezTo>
                  <a:lnTo>
                    <a:pt x="50" y="133"/>
                  </a:lnTo>
                  <a:close/>
                  <a:moveTo>
                    <a:pt x="50" y="105"/>
                  </a:moveTo>
                  <a:cubicBezTo>
                    <a:pt x="50" y="107"/>
                    <a:pt x="48" y="109"/>
                    <a:pt x="46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6" y="109"/>
                    <a:pt x="24" y="107"/>
                    <a:pt x="24" y="105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4" y="94"/>
                    <a:pt x="26" y="92"/>
                    <a:pt x="29" y="92"/>
                  </a:cubicBezTo>
                  <a:cubicBezTo>
                    <a:pt x="46" y="92"/>
                    <a:pt x="46" y="92"/>
                    <a:pt x="46" y="92"/>
                  </a:cubicBezTo>
                  <a:cubicBezTo>
                    <a:pt x="48" y="92"/>
                    <a:pt x="50" y="94"/>
                    <a:pt x="50" y="96"/>
                  </a:cubicBezTo>
                  <a:lnTo>
                    <a:pt x="50" y="105"/>
                  </a:lnTo>
                  <a:close/>
                  <a:moveTo>
                    <a:pt x="88" y="161"/>
                  </a:moveTo>
                  <a:cubicBezTo>
                    <a:pt x="88" y="163"/>
                    <a:pt x="86" y="165"/>
                    <a:pt x="83" y="165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65" y="165"/>
                    <a:pt x="63" y="163"/>
                    <a:pt x="63" y="161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63" y="150"/>
                    <a:pt x="65" y="148"/>
                    <a:pt x="67" y="148"/>
                  </a:cubicBezTo>
                  <a:cubicBezTo>
                    <a:pt x="83" y="148"/>
                    <a:pt x="83" y="148"/>
                    <a:pt x="83" y="148"/>
                  </a:cubicBezTo>
                  <a:cubicBezTo>
                    <a:pt x="86" y="148"/>
                    <a:pt x="88" y="150"/>
                    <a:pt x="88" y="152"/>
                  </a:cubicBezTo>
                  <a:lnTo>
                    <a:pt x="88" y="161"/>
                  </a:lnTo>
                  <a:close/>
                  <a:moveTo>
                    <a:pt x="88" y="133"/>
                  </a:moveTo>
                  <a:cubicBezTo>
                    <a:pt x="88" y="135"/>
                    <a:pt x="86" y="137"/>
                    <a:pt x="83" y="137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65" y="137"/>
                    <a:pt x="63" y="135"/>
                    <a:pt x="63" y="133"/>
                  </a:cubicBezTo>
                  <a:cubicBezTo>
                    <a:pt x="63" y="124"/>
                    <a:pt x="63" y="124"/>
                    <a:pt x="63" y="124"/>
                  </a:cubicBezTo>
                  <a:cubicBezTo>
                    <a:pt x="63" y="122"/>
                    <a:pt x="65" y="120"/>
                    <a:pt x="67" y="120"/>
                  </a:cubicBezTo>
                  <a:cubicBezTo>
                    <a:pt x="83" y="120"/>
                    <a:pt x="83" y="120"/>
                    <a:pt x="83" y="120"/>
                  </a:cubicBezTo>
                  <a:cubicBezTo>
                    <a:pt x="86" y="120"/>
                    <a:pt x="88" y="122"/>
                    <a:pt x="88" y="124"/>
                  </a:cubicBezTo>
                  <a:lnTo>
                    <a:pt x="88" y="133"/>
                  </a:lnTo>
                  <a:close/>
                  <a:moveTo>
                    <a:pt x="88" y="105"/>
                  </a:moveTo>
                  <a:cubicBezTo>
                    <a:pt x="88" y="107"/>
                    <a:pt x="86" y="109"/>
                    <a:pt x="83" y="109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5" y="109"/>
                    <a:pt x="63" y="107"/>
                    <a:pt x="63" y="105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3" y="94"/>
                    <a:pt x="65" y="92"/>
                    <a:pt x="67" y="92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6" y="92"/>
                    <a:pt x="88" y="94"/>
                    <a:pt x="88" y="96"/>
                  </a:cubicBezTo>
                  <a:lnTo>
                    <a:pt x="88" y="105"/>
                  </a:lnTo>
                  <a:close/>
                  <a:moveTo>
                    <a:pt x="128" y="161"/>
                  </a:moveTo>
                  <a:cubicBezTo>
                    <a:pt x="128" y="163"/>
                    <a:pt x="125" y="164"/>
                    <a:pt x="123" y="164"/>
                  </a:cubicBezTo>
                  <a:cubicBezTo>
                    <a:pt x="104" y="164"/>
                    <a:pt x="104" y="164"/>
                    <a:pt x="104" y="164"/>
                  </a:cubicBezTo>
                  <a:cubicBezTo>
                    <a:pt x="102" y="164"/>
                    <a:pt x="99" y="163"/>
                    <a:pt x="99" y="161"/>
                  </a:cubicBezTo>
                  <a:cubicBezTo>
                    <a:pt x="99" y="152"/>
                    <a:pt x="99" y="152"/>
                    <a:pt x="99" y="152"/>
                  </a:cubicBezTo>
                  <a:cubicBezTo>
                    <a:pt x="99" y="150"/>
                    <a:pt x="102" y="148"/>
                    <a:pt x="104" y="148"/>
                  </a:cubicBezTo>
                  <a:cubicBezTo>
                    <a:pt x="123" y="148"/>
                    <a:pt x="123" y="148"/>
                    <a:pt x="123" y="148"/>
                  </a:cubicBezTo>
                  <a:cubicBezTo>
                    <a:pt x="125" y="148"/>
                    <a:pt x="128" y="150"/>
                    <a:pt x="128" y="152"/>
                  </a:cubicBezTo>
                  <a:lnTo>
                    <a:pt x="128" y="161"/>
                  </a:lnTo>
                  <a:close/>
                  <a:moveTo>
                    <a:pt x="128" y="133"/>
                  </a:moveTo>
                  <a:cubicBezTo>
                    <a:pt x="128" y="135"/>
                    <a:pt x="125" y="136"/>
                    <a:pt x="123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2" y="136"/>
                    <a:pt x="99" y="135"/>
                    <a:pt x="99" y="133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9" y="122"/>
                    <a:pt x="102" y="120"/>
                    <a:pt x="104" y="120"/>
                  </a:cubicBezTo>
                  <a:cubicBezTo>
                    <a:pt x="123" y="120"/>
                    <a:pt x="123" y="120"/>
                    <a:pt x="123" y="120"/>
                  </a:cubicBezTo>
                  <a:cubicBezTo>
                    <a:pt x="125" y="120"/>
                    <a:pt x="128" y="122"/>
                    <a:pt x="128" y="124"/>
                  </a:cubicBezTo>
                  <a:lnTo>
                    <a:pt x="128" y="133"/>
                  </a:lnTo>
                  <a:close/>
                  <a:moveTo>
                    <a:pt x="128" y="105"/>
                  </a:moveTo>
                  <a:cubicBezTo>
                    <a:pt x="128" y="107"/>
                    <a:pt x="125" y="108"/>
                    <a:pt x="123" y="108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2" y="108"/>
                    <a:pt x="99" y="107"/>
                    <a:pt x="99" y="105"/>
                  </a:cubicBezTo>
                  <a:cubicBezTo>
                    <a:pt x="99" y="96"/>
                    <a:pt x="99" y="96"/>
                    <a:pt x="99" y="96"/>
                  </a:cubicBezTo>
                  <a:cubicBezTo>
                    <a:pt x="99" y="94"/>
                    <a:pt x="102" y="92"/>
                    <a:pt x="104" y="92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5" y="92"/>
                    <a:pt x="128" y="94"/>
                    <a:pt x="128" y="96"/>
                  </a:cubicBezTo>
                  <a:lnTo>
                    <a:pt x="128" y="105"/>
                  </a:lnTo>
                  <a:close/>
                  <a:moveTo>
                    <a:pt x="126" y="72"/>
                  </a:moveTo>
                  <a:cubicBezTo>
                    <a:pt x="103" y="72"/>
                    <a:pt x="103" y="72"/>
                    <a:pt x="103" y="72"/>
                  </a:cubicBezTo>
                  <a:cubicBezTo>
                    <a:pt x="100" y="72"/>
                    <a:pt x="99" y="67"/>
                    <a:pt x="99" y="63"/>
                  </a:cubicBezTo>
                  <a:cubicBezTo>
                    <a:pt x="99" y="60"/>
                    <a:pt x="100" y="56"/>
                    <a:pt x="103" y="56"/>
                  </a:cubicBezTo>
                  <a:cubicBezTo>
                    <a:pt x="126" y="56"/>
                    <a:pt x="126" y="56"/>
                    <a:pt x="126" y="56"/>
                  </a:cubicBezTo>
                  <a:cubicBezTo>
                    <a:pt x="128" y="56"/>
                    <a:pt x="130" y="60"/>
                    <a:pt x="130" y="63"/>
                  </a:cubicBezTo>
                  <a:cubicBezTo>
                    <a:pt x="130" y="67"/>
                    <a:pt x="128" y="72"/>
                    <a:pt x="126" y="72"/>
                  </a:cubicBezTo>
                  <a:close/>
                  <a:moveTo>
                    <a:pt x="136" y="42"/>
                  </a:moveTo>
                  <a:cubicBezTo>
                    <a:pt x="136" y="45"/>
                    <a:pt x="133" y="48"/>
                    <a:pt x="129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19" y="48"/>
                    <a:pt x="16" y="45"/>
                    <a:pt x="16" y="4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19"/>
                    <a:pt x="19" y="16"/>
                    <a:pt x="22" y="16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33" y="16"/>
                    <a:pt x="136" y="19"/>
                    <a:pt x="136" y="23"/>
                  </a:cubicBezTo>
                  <a:lnTo>
                    <a:pt x="136" y="42"/>
                  </a:lnTo>
                  <a:close/>
                  <a:moveTo>
                    <a:pt x="124" y="20"/>
                  </a:moveTo>
                  <a:cubicBezTo>
                    <a:pt x="122" y="20"/>
                    <a:pt x="120" y="21"/>
                    <a:pt x="120" y="23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4"/>
                    <a:pt x="122" y="45"/>
                    <a:pt x="124" y="45"/>
                  </a:cubicBezTo>
                  <a:cubicBezTo>
                    <a:pt x="126" y="45"/>
                    <a:pt x="127" y="44"/>
                    <a:pt x="127" y="4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1"/>
                    <a:pt x="126" y="20"/>
                    <a:pt x="124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 userDrawn="1"/>
          </p:nvSpPr>
          <p:spPr bwMode="auto">
            <a:xfrm rot="20567118">
              <a:off x="6851410" y="2471398"/>
              <a:ext cx="750888" cy="752475"/>
            </a:xfrm>
            <a:custGeom>
              <a:avLst/>
              <a:gdLst>
                <a:gd name="T0" fmla="*/ 193 w 200"/>
                <a:gd name="T1" fmla="*/ 148 h 200"/>
                <a:gd name="T2" fmla="*/ 158 w 200"/>
                <a:gd name="T3" fmla="*/ 148 h 200"/>
                <a:gd name="T4" fmla="*/ 134 w 200"/>
                <a:gd name="T5" fmla="*/ 126 h 200"/>
                <a:gd name="T6" fmla="*/ 159 w 200"/>
                <a:gd name="T7" fmla="*/ 104 h 200"/>
                <a:gd name="T8" fmla="*/ 193 w 200"/>
                <a:gd name="T9" fmla="*/ 104 h 200"/>
                <a:gd name="T10" fmla="*/ 200 w 200"/>
                <a:gd name="T11" fmla="*/ 110 h 200"/>
                <a:gd name="T12" fmla="*/ 200 w 200"/>
                <a:gd name="T13" fmla="*/ 141 h 200"/>
                <a:gd name="T14" fmla="*/ 193 w 200"/>
                <a:gd name="T15" fmla="*/ 148 h 200"/>
                <a:gd name="T16" fmla="*/ 152 w 200"/>
                <a:gd name="T17" fmla="*/ 117 h 200"/>
                <a:gd name="T18" fmla="*/ 143 w 200"/>
                <a:gd name="T19" fmla="*/ 126 h 200"/>
                <a:gd name="T20" fmla="*/ 152 w 200"/>
                <a:gd name="T21" fmla="*/ 136 h 200"/>
                <a:gd name="T22" fmla="*/ 162 w 200"/>
                <a:gd name="T23" fmla="*/ 126 h 200"/>
                <a:gd name="T24" fmla="*/ 152 w 200"/>
                <a:gd name="T25" fmla="*/ 117 h 200"/>
                <a:gd name="T26" fmla="*/ 134 w 200"/>
                <a:gd name="T27" fmla="*/ 152 h 200"/>
                <a:gd name="T28" fmla="*/ 192 w 200"/>
                <a:gd name="T29" fmla="*/ 152 h 200"/>
                <a:gd name="T30" fmla="*/ 192 w 200"/>
                <a:gd name="T31" fmla="*/ 166 h 200"/>
                <a:gd name="T32" fmla="*/ 160 w 200"/>
                <a:gd name="T33" fmla="*/ 200 h 200"/>
                <a:gd name="T34" fmla="*/ 33 w 200"/>
                <a:gd name="T35" fmla="*/ 200 h 200"/>
                <a:gd name="T36" fmla="*/ 0 w 200"/>
                <a:gd name="T37" fmla="*/ 166 h 200"/>
                <a:gd name="T38" fmla="*/ 0 w 200"/>
                <a:gd name="T39" fmla="*/ 87 h 200"/>
                <a:gd name="T40" fmla="*/ 33 w 200"/>
                <a:gd name="T41" fmla="*/ 52 h 200"/>
                <a:gd name="T42" fmla="*/ 160 w 200"/>
                <a:gd name="T43" fmla="*/ 52 h 200"/>
                <a:gd name="T44" fmla="*/ 192 w 200"/>
                <a:gd name="T45" fmla="*/ 87 h 200"/>
                <a:gd name="T46" fmla="*/ 192 w 200"/>
                <a:gd name="T47" fmla="*/ 100 h 200"/>
                <a:gd name="T48" fmla="*/ 133 w 200"/>
                <a:gd name="T49" fmla="*/ 100 h 200"/>
                <a:gd name="T50" fmla="*/ 134 w 200"/>
                <a:gd name="T51" fmla="*/ 152 h 200"/>
                <a:gd name="T52" fmla="*/ 117 w 200"/>
                <a:gd name="T53" fmla="*/ 21 h 200"/>
                <a:gd name="T54" fmla="*/ 60 w 200"/>
                <a:gd name="T55" fmla="*/ 44 h 200"/>
                <a:gd name="T56" fmla="*/ 27 w 200"/>
                <a:gd name="T57" fmla="*/ 44 h 200"/>
                <a:gd name="T58" fmla="*/ 121 w 200"/>
                <a:gd name="T59" fmla="*/ 0 h 200"/>
                <a:gd name="T60" fmla="*/ 155 w 200"/>
                <a:gd name="T61" fmla="*/ 44 h 200"/>
                <a:gd name="T62" fmla="*/ 134 w 200"/>
                <a:gd name="T63" fmla="*/ 44 h 200"/>
                <a:gd name="T64" fmla="*/ 117 w 200"/>
                <a:gd name="T65" fmla="*/ 2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0" h="200">
                  <a:moveTo>
                    <a:pt x="193" y="148"/>
                  </a:moveTo>
                  <a:cubicBezTo>
                    <a:pt x="193" y="148"/>
                    <a:pt x="177" y="148"/>
                    <a:pt x="158" y="148"/>
                  </a:cubicBezTo>
                  <a:cubicBezTo>
                    <a:pt x="144" y="148"/>
                    <a:pt x="134" y="144"/>
                    <a:pt x="134" y="126"/>
                  </a:cubicBezTo>
                  <a:cubicBezTo>
                    <a:pt x="134" y="110"/>
                    <a:pt x="144" y="104"/>
                    <a:pt x="159" y="104"/>
                  </a:cubicBezTo>
                  <a:cubicBezTo>
                    <a:pt x="193" y="104"/>
                    <a:pt x="193" y="104"/>
                    <a:pt x="193" y="104"/>
                  </a:cubicBezTo>
                  <a:cubicBezTo>
                    <a:pt x="197" y="104"/>
                    <a:pt x="200" y="107"/>
                    <a:pt x="200" y="110"/>
                  </a:cubicBezTo>
                  <a:cubicBezTo>
                    <a:pt x="200" y="141"/>
                    <a:pt x="200" y="141"/>
                    <a:pt x="200" y="141"/>
                  </a:cubicBezTo>
                  <a:cubicBezTo>
                    <a:pt x="200" y="145"/>
                    <a:pt x="197" y="148"/>
                    <a:pt x="193" y="148"/>
                  </a:cubicBezTo>
                  <a:close/>
                  <a:moveTo>
                    <a:pt x="152" y="117"/>
                  </a:moveTo>
                  <a:cubicBezTo>
                    <a:pt x="147" y="117"/>
                    <a:pt x="143" y="121"/>
                    <a:pt x="143" y="126"/>
                  </a:cubicBezTo>
                  <a:cubicBezTo>
                    <a:pt x="143" y="132"/>
                    <a:pt x="147" y="136"/>
                    <a:pt x="152" y="136"/>
                  </a:cubicBezTo>
                  <a:cubicBezTo>
                    <a:pt x="158" y="136"/>
                    <a:pt x="162" y="132"/>
                    <a:pt x="162" y="126"/>
                  </a:cubicBezTo>
                  <a:cubicBezTo>
                    <a:pt x="162" y="121"/>
                    <a:pt x="158" y="117"/>
                    <a:pt x="152" y="117"/>
                  </a:cubicBezTo>
                  <a:close/>
                  <a:moveTo>
                    <a:pt x="134" y="152"/>
                  </a:moveTo>
                  <a:cubicBezTo>
                    <a:pt x="135" y="152"/>
                    <a:pt x="180" y="152"/>
                    <a:pt x="192" y="152"/>
                  </a:cubicBezTo>
                  <a:cubicBezTo>
                    <a:pt x="192" y="160"/>
                    <a:pt x="192" y="166"/>
                    <a:pt x="192" y="166"/>
                  </a:cubicBezTo>
                  <a:cubicBezTo>
                    <a:pt x="192" y="185"/>
                    <a:pt x="178" y="200"/>
                    <a:pt x="160" y="200"/>
                  </a:cubicBezTo>
                  <a:cubicBezTo>
                    <a:pt x="33" y="200"/>
                    <a:pt x="33" y="200"/>
                    <a:pt x="33" y="200"/>
                  </a:cubicBezTo>
                  <a:cubicBezTo>
                    <a:pt x="15" y="200"/>
                    <a:pt x="0" y="185"/>
                    <a:pt x="0" y="16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68"/>
                    <a:pt x="15" y="52"/>
                    <a:pt x="33" y="52"/>
                  </a:cubicBezTo>
                  <a:cubicBezTo>
                    <a:pt x="160" y="52"/>
                    <a:pt x="160" y="52"/>
                    <a:pt x="160" y="52"/>
                  </a:cubicBezTo>
                  <a:cubicBezTo>
                    <a:pt x="178" y="52"/>
                    <a:pt x="192" y="68"/>
                    <a:pt x="192" y="87"/>
                  </a:cubicBezTo>
                  <a:cubicBezTo>
                    <a:pt x="192" y="87"/>
                    <a:pt x="192" y="92"/>
                    <a:pt x="192" y="100"/>
                  </a:cubicBezTo>
                  <a:cubicBezTo>
                    <a:pt x="179" y="100"/>
                    <a:pt x="150" y="100"/>
                    <a:pt x="133" y="100"/>
                  </a:cubicBezTo>
                  <a:cubicBezTo>
                    <a:pt x="120" y="100"/>
                    <a:pt x="120" y="152"/>
                    <a:pt x="134" y="152"/>
                  </a:cubicBezTo>
                  <a:close/>
                  <a:moveTo>
                    <a:pt x="117" y="21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4" y="44"/>
                    <a:pt x="134" y="44"/>
                    <a:pt x="134" y="44"/>
                  </a:cubicBezTo>
                  <a:lnTo>
                    <a:pt x="117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 userDrawn="1"/>
          </p:nvSpPr>
          <p:spPr bwMode="auto">
            <a:xfrm rot="19786341">
              <a:off x="11120115" y="1879845"/>
              <a:ext cx="946467" cy="852618"/>
            </a:xfrm>
            <a:custGeom>
              <a:avLst/>
              <a:gdLst>
                <a:gd name="T0" fmla="*/ 8 w 200"/>
                <a:gd name="T1" fmla="*/ 180 h 180"/>
                <a:gd name="T2" fmla="*/ 8 w 200"/>
                <a:gd name="T3" fmla="*/ 164 h 180"/>
                <a:gd name="T4" fmla="*/ 20 w 200"/>
                <a:gd name="T5" fmla="*/ 100 h 180"/>
                <a:gd name="T6" fmla="*/ 32 w 200"/>
                <a:gd name="T7" fmla="*/ 164 h 180"/>
                <a:gd name="T8" fmla="*/ 80 w 200"/>
                <a:gd name="T9" fmla="*/ 96 h 180"/>
                <a:gd name="T10" fmla="*/ 88 w 200"/>
                <a:gd name="T11" fmla="*/ 164 h 180"/>
                <a:gd name="T12" fmla="*/ 172 w 200"/>
                <a:gd name="T13" fmla="*/ 100 h 180"/>
                <a:gd name="T14" fmla="*/ 184 w 200"/>
                <a:gd name="T15" fmla="*/ 164 h 180"/>
                <a:gd name="T16" fmla="*/ 200 w 200"/>
                <a:gd name="T17" fmla="*/ 172 h 180"/>
                <a:gd name="T18" fmla="*/ 96 w 200"/>
                <a:gd name="T19" fmla="*/ 129 h 180"/>
                <a:gd name="T20" fmla="*/ 129 w 200"/>
                <a:gd name="T21" fmla="*/ 102 h 180"/>
                <a:gd name="T22" fmla="*/ 96 w 200"/>
                <a:gd name="T23" fmla="*/ 129 h 180"/>
                <a:gd name="T24" fmla="*/ 131 w 200"/>
                <a:gd name="T25" fmla="*/ 152 h 180"/>
                <a:gd name="T26" fmla="*/ 158 w 200"/>
                <a:gd name="T27" fmla="*/ 119 h 180"/>
                <a:gd name="T28" fmla="*/ 100 w 200"/>
                <a:gd name="T29" fmla="*/ 149 h 180"/>
                <a:gd name="T30" fmla="*/ 151 w 200"/>
                <a:gd name="T31" fmla="*/ 104 h 180"/>
                <a:gd name="T32" fmla="*/ 100 w 200"/>
                <a:gd name="T33" fmla="*/ 149 h 180"/>
                <a:gd name="T34" fmla="*/ 64 w 200"/>
                <a:gd name="T35" fmla="*/ 102 h 180"/>
                <a:gd name="T36" fmla="*/ 68 w 200"/>
                <a:gd name="T37" fmla="*/ 116 h 180"/>
                <a:gd name="T38" fmla="*/ 71 w 200"/>
                <a:gd name="T39" fmla="*/ 146 h 180"/>
                <a:gd name="T40" fmla="*/ 57 w 200"/>
                <a:gd name="T41" fmla="*/ 146 h 180"/>
                <a:gd name="T42" fmla="*/ 60 w 200"/>
                <a:gd name="T43" fmla="*/ 115 h 180"/>
                <a:gd name="T44" fmla="*/ 181 w 200"/>
                <a:gd name="T45" fmla="*/ 92 h 180"/>
                <a:gd name="T46" fmla="*/ 163 w 200"/>
                <a:gd name="T47" fmla="*/ 76 h 180"/>
                <a:gd name="T48" fmla="*/ 134 w 200"/>
                <a:gd name="T49" fmla="*/ 76 h 180"/>
                <a:gd name="T50" fmla="*/ 116 w 200"/>
                <a:gd name="T51" fmla="*/ 92 h 180"/>
                <a:gd name="T52" fmla="*/ 99 w 200"/>
                <a:gd name="T53" fmla="*/ 76 h 180"/>
                <a:gd name="T54" fmla="*/ 69 w 200"/>
                <a:gd name="T55" fmla="*/ 76 h 180"/>
                <a:gd name="T56" fmla="*/ 51 w 200"/>
                <a:gd name="T57" fmla="*/ 92 h 180"/>
                <a:gd name="T58" fmla="*/ 34 w 200"/>
                <a:gd name="T59" fmla="*/ 76 h 180"/>
                <a:gd name="T60" fmla="*/ 4 w 200"/>
                <a:gd name="T61" fmla="*/ 76 h 180"/>
                <a:gd name="T62" fmla="*/ 4 w 200"/>
                <a:gd name="T63" fmla="*/ 72 h 180"/>
                <a:gd name="T64" fmla="*/ 196 w 200"/>
                <a:gd name="T65" fmla="*/ 76 h 180"/>
                <a:gd name="T66" fmla="*/ 181 w 200"/>
                <a:gd name="T67" fmla="*/ 92 h 180"/>
                <a:gd name="T68" fmla="*/ 177 w 200"/>
                <a:gd name="T69" fmla="*/ 12 h 180"/>
                <a:gd name="T70" fmla="*/ 4 w 200"/>
                <a:gd name="T71" fmla="*/ 68 h 180"/>
                <a:gd name="T72" fmla="*/ 164 w 200"/>
                <a:gd name="T73" fmla="*/ 64 h 180"/>
                <a:gd name="T74" fmla="*/ 160 w 200"/>
                <a:gd name="T75" fmla="*/ 16 h 180"/>
                <a:gd name="T76" fmla="*/ 164 w 200"/>
                <a:gd name="T77" fmla="*/ 64 h 180"/>
                <a:gd name="T78" fmla="*/ 140 w 200"/>
                <a:gd name="T79" fmla="*/ 64 h 180"/>
                <a:gd name="T80" fmla="*/ 124 w 200"/>
                <a:gd name="T81" fmla="*/ 16 h 180"/>
                <a:gd name="T82" fmla="*/ 96 w 200"/>
                <a:gd name="T83" fmla="*/ 64 h 180"/>
                <a:gd name="T84" fmla="*/ 104 w 200"/>
                <a:gd name="T85" fmla="*/ 16 h 180"/>
                <a:gd name="T86" fmla="*/ 96 w 200"/>
                <a:gd name="T87" fmla="*/ 64 h 180"/>
                <a:gd name="T88" fmla="*/ 76 w 200"/>
                <a:gd name="T89" fmla="*/ 16 h 180"/>
                <a:gd name="T90" fmla="*/ 60 w 200"/>
                <a:gd name="T91" fmla="*/ 64 h 180"/>
                <a:gd name="T92" fmla="*/ 36 w 200"/>
                <a:gd name="T93" fmla="*/ 64 h 180"/>
                <a:gd name="T94" fmla="*/ 40 w 200"/>
                <a:gd name="T95" fmla="*/ 16 h 180"/>
                <a:gd name="T96" fmla="*/ 36 w 200"/>
                <a:gd name="T97" fmla="*/ 64 h 180"/>
                <a:gd name="T98" fmla="*/ 180 w 200"/>
                <a:gd name="T99" fmla="*/ 0 h 180"/>
                <a:gd name="T100" fmla="*/ 20 w 200"/>
                <a:gd name="T101" fmla="*/ 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0" h="180">
                  <a:moveTo>
                    <a:pt x="192" y="180"/>
                  </a:moveTo>
                  <a:cubicBezTo>
                    <a:pt x="8" y="180"/>
                    <a:pt x="8" y="180"/>
                    <a:pt x="8" y="180"/>
                  </a:cubicBezTo>
                  <a:cubicBezTo>
                    <a:pt x="3" y="180"/>
                    <a:pt x="0" y="177"/>
                    <a:pt x="0" y="172"/>
                  </a:cubicBezTo>
                  <a:cubicBezTo>
                    <a:pt x="0" y="168"/>
                    <a:pt x="3" y="164"/>
                    <a:pt x="8" y="164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20" y="100"/>
                    <a:pt x="20" y="100"/>
                    <a:pt x="20" y="100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32" y="164"/>
                    <a:pt x="32" y="164"/>
                    <a:pt x="32" y="164"/>
                  </a:cubicBezTo>
                  <a:cubicBezTo>
                    <a:pt x="80" y="164"/>
                    <a:pt x="80" y="164"/>
                    <a:pt x="80" y="16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8" y="96"/>
                    <a:pt x="88" y="96"/>
                    <a:pt x="88" y="96"/>
                  </a:cubicBezTo>
                  <a:cubicBezTo>
                    <a:pt x="88" y="164"/>
                    <a:pt x="88" y="164"/>
                    <a:pt x="88" y="164"/>
                  </a:cubicBezTo>
                  <a:cubicBezTo>
                    <a:pt x="172" y="164"/>
                    <a:pt x="172" y="164"/>
                    <a:pt x="172" y="164"/>
                  </a:cubicBezTo>
                  <a:cubicBezTo>
                    <a:pt x="172" y="100"/>
                    <a:pt x="172" y="100"/>
                    <a:pt x="172" y="100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4" y="164"/>
                    <a:pt x="184" y="164"/>
                    <a:pt x="184" y="164"/>
                  </a:cubicBezTo>
                  <a:cubicBezTo>
                    <a:pt x="192" y="164"/>
                    <a:pt x="192" y="164"/>
                    <a:pt x="192" y="164"/>
                  </a:cubicBezTo>
                  <a:cubicBezTo>
                    <a:pt x="196" y="164"/>
                    <a:pt x="200" y="168"/>
                    <a:pt x="200" y="172"/>
                  </a:cubicBezTo>
                  <a:cubicBezTo>
                    <a:pt x="200" y="177"/>
                    <a:pt x="196" y="180"/>
                    <a:pt x="192" y="180"/>
                  </a:cubicBezTo>
                  <a:close/>
                  <a:moveTo>
                    <a:pt x="96" y="129"/>
                  </a:moveTo>
                  <a:cubicBezTo>
                    <a:pt x="126" y="99"/>
                    <a:pt x="126" y="99"/>
                    <a:pt x="126" y="99"/>
                  </a:cubicBezTo>
                  <a:cubicBezTo>
                    <a:pt x="129" y="102"/>
                    <a:pt x="129" y="102"/>
                    <a:pt x="129" y="102"/>
                  </a:cubicBezTo>
                  <a:cubicBezTo>
                    <a:pt x="99" y="132"/>
                    <a:pt x="99" y="132"/>
                    <a:pt x="99" y="132"/>
                  </a:cubicBezTo>
                  <a:lnTo>
                    <a:pt x="96" y="129"/>
                  </a:lnTo>
                  <a:close/>
                  <a:moveTo>
                    <a:pt x="161" y="122"/>
                  </a:moveTo>
                  <a:cubicBezTo>
                    <a:pt x="131" y="152"/>
                    <a:pt x="131" y="152"/>
                    <a:pt x="131" y="152"/>
                  </a:cubicBezTo>
                  <a:cubicBezTo>
                    <a:pt x="128" y="149"/>
                    <a:pt x="128" y="149"/>
                    <a:pt x="128" y="149"/>
                  </a:cubicBezTo>
                  <a:cubicBezTo>
                    <a:pt x="158" y="119"/>
                    <a:pt x="158" y="119"/>
                    <a:pt x="158" y="119"/>
                  </a:cubicBezTo>
                  <a:lnTo>
                    <a:pt x="161" y="122"/>
                  </a:lnTo>
                  <a:close/>
                  <a:moveTo>
                    <a:pt x="100" y="149"/>
                  </a:moveTo>
                  <a:cubicBezTo>
                    <a:pt x="148" y="101"/>
                    <a:pt x="148" y="101"/>
                    <a:pt x="148" y="101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03" y="152"/>
                    <a:pt x="103" y="152"/>
                    <a:pt x="103" y="152"/>
                  </a:cubicBezTo>
                  <a:lnTo>
                    <a:pt x="100" y="149"/>
                  </a:lnTo>
                  <a:close/>
                  <a:moveTo>
                    <a:pt x="57" y="110"/>
                  </a:moveTo>
                  <a:cubicBezTo>
                    <a:pt x="57" y="106"/>
                    <a:pt x="60" y="102"/>
                    <a:pt x="64" y="102"/>
                  </a:cubicBezTo>
                  <a:cubicBezTo>
                    <a:pt x="68" y="102"/>
                    <a:pt x="71" y="106"/>
                    <a:pt x="71" y="110"/>
                  </a:cubicBezTo>
                  <a:cubicBezTo>
                    <a:pt x="71" y="112"/>
                    <a:pt x="70" y="114"/>
                    <a:pt x="68" y="116"/>
                  </a:cubicBezTo>
                  <a:cubicBezTo>
                    <a:pt x="68" y="140"/>
                    <a:pt x="68" y="140"/>
                    <a:pt x="68" y="140"/>
                  </a:cubicBezTo>
                  <a:cubicBezTo>
                    <a:pt x="70" y="141"/>
                    <a:pt x="71" y="143"/>
                    <a:pt x="71" y="146"/>
                  </a:cubicBezTo>
                  <a:cubicBezTo>
                    <a:pt x="71" y="150"/>
                    <a:pt x="68" y="153"/>
                    <a:pt x="64" y="153"/>
                  </a:cubicBezTo>
                  <a:cubicBezTo>
                    <a:pt x="60" y="153"/>
                    <a:pt x="57" y="150"/>
                    <a:pt x="57" y="146"/>
                  </a:cubicBezTo>
                  <a:cubicBezTo>
                    <a:pt x="57" y="143"/>
                    <a:pt x="58" y="141"/>
                    <a:pt x="60" y="140"/>
                  </a:cubicBezTo>
                  <a:cubicBezTo>
                    <a:pt x="60" y="115"/>
                    <a:pt x="60" y="115"/>
                    <a:pt x="60" y="115"/>
                  </a:cubicBezTo>
                  <a:cubicBezTo>
                    <a:pt x="58" y="114"/>
                    <a:pt x="57" y="112"/>
                    <a:pt x="57" y="110"/>
                  </a:cubicBezTo>
                  <a:close/>
                  <a:moveTo>
                    <a:pt x="181" y="92"/>
                  </a:moveTo>
                  <a:cubicBezTo>
                    <a:pt x="173" y="92"/>
                    <a:pt x="167" y="85"/>
                    <a:pt x="166" y="76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3" y="85"/>
                    <a:pt x="156" y="92"/>
                    <a:pt x="148" y="92"/>
                  </a:cubicBezTo>
                  <a:cubicBezTo>
                    <a:pt x="141" y="92"/>
                    <a:pt x="134" y="85"/>
                    <a:pt x="134" y="76"/>
                  </a:cubicBezTo>
                  <a:cubicBezTo>
                    <a:pt x="131" y="76"/>
                    <a:pt x="131" y="76"/>
                    <a:pt x="131" y="76"/>
                  </a:cubicBezTo>
                  <a:cubicBezTo>
                    <a:pt x="130" y="85"/>
                    <a:pt x="124" y="92"/>
                    <a:pt x="116" y="92"/>
                  </a:cubicBezTo>
                  <a:cubicBezTo>
                    <a:pt x="108" y="92"/>
                    <a:pt x="102" y="85"/>
                    <a:pt x="101" y="76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8" y="85"/>
                    <a:pt x="92" y="92"/>
                    <a:pt x="84" y="92"/>
                  </a:cubicBezTo>
                  <a:cubicBezTo>
                    <a:pt x="76" y="92"/>
                    <a:pt x="69" y="85"/>
                    <a:pt x="69" y="76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66" y="85"/>
                    <a:pt x="59" y="92"/>
                    <a:pt x="51" y="92"/>
                  </a:cubicBezTo>
                  <a:cubicBezTo>
                    <a:pt x="44" y="92"/>
                    <a:pt x="37" y="85"/>
                    <a:pt x="37" y="76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3" y="85"/>
                    <a:pt x="27" y="92"/>
                    <a:pt x="19" y="92"/>
                  </a:cubicBezTo>
                  <a:cubicBezTo>
                    <a:pt x="11" y="92"/>
                    <a:pt x="5" y="85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196" y="72"/>
                    <a:pt x="196" y="72"/>
                    <a:pt x="196" y="72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5" y="85"/>
                    <a:pt x="189" y="92"/>
                    <a:pt x="181" y="92"/>
                  </a:cubicBezTo>
                  <a:close/>
                  <a:moveTo>
                    <a:pt x="22" y="12"/>
                  </a:moveTo>
                  <a:cubicBezTo>
                    <a:pt x="177" y="12"/>
                    <a:pt x="177" y="12"/>
                    <a:pt x="177" y="12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4" y="68"/>
                    <a:pt x="4" y="68"/>
                    <a:pt x="4" y="68"/>
                  </a:cubicBezTo>
                  <a:lnTo>
                    <a:pt x="22" y="12"/>
                  </a:lnTo>
                  <a:close/>
                  <a:moveTo>
                    <a:pt x="164" y="64"/>
                  </a:moveTo>
                  <a:cubicBezTo>
                    <a:pt x="172" y="64"/>
                    <a:pt x="172" y="64"/>
                    <a:pt x="172" y="64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52" y="16"/>
                    <a:pt x="152" y="16"/>
                    <a:pt x="152" y="16"/>
                  </a:cubicBezTo>
                  <a:lnTo>
                    <a:pt x="164" y="64"/>
                  </a:lnTo>
                  <a:close/>
                  <a:moveTo>
                    <a:pt x="132" y="64"/>
                  </a:moveTo>
                  <a:cubicBezTo>
                    <a:pt x="140" y="64"/>
                    <a:pt x="140" y="64"/>
                    <a:pt x="140" y="64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24" y="16"/>
                    <a:pt x="124" y="16"/>
                    <a:pt x="124" y="16"/>
                  </a:cubicBezTo>
                  <a:lnTo>
                    <a:pt x="132" y="64"/>
                  </a:lnTo>
                  <a:close/>
                  <a:moveTo>
                    <a:pt x="96" y="64"/>
                  </a:moveTo>
                  <a:cubicBezTo>
                    <a:pt x="104" y="64"/>
                    <a:pt x="104" y="64"/>
                    <a:pt x="104" y="64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96" y="16"/>
                    <a:pt x="96" y="16"/>
                    <a:pt x="96" y="16"/>
                  </a:cubicBezTo>
                  <a:lnTo>
                    <a:pt x="96" y="64"/>
                  </a:lnTo>
                  <a:close/>
                  <a:moveTo>
                    <a:pt x="68" y="64"/>
                  </a:moveTo>
                  <a:cubicBezTo>
                    <a:pt x="76" y="16"/>
                    <a:pt x="76" y="16"/>
                    <a:pt x="76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0" y="64"/>
                    <a:pt x="60" y="64"/>
                    <a:pt x="60" y="64"/>
                  </a:cubicBezTo>
                  <a:lnTo>
                    <a:pt x="68" y="64"/>
                  </a:lnTo>
                  <a:close/>
                  <a:moveTo>
                    <a:pt x="36" y="64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28" y="64"/>
                    <a:pt x="28" y="64"/>
                    <a:pt x="28" y="64"/>
                  </a:cubicBezTo>
                  <a:lnTo>
                    <a:pt x="36" y="64"/>
                  </a:lnTo>
                  <a:close/>
                  <a:moveTo>
                    <a:pt x="20" y="0"/>
                  </a:moveTo>
                  <a:cubicBezTo>
                    <a:pt x="180" y="0"/>
                    <a:pt x="180" y="0"/>
                    <a:pt x="180" y="0"/>
                  </a:cubicBezTo>
                  <a:cubicBezTo>
                    <a:pt x="180" y="8"/>
                    <a:pt x="180" y="8"/>
                    <a:pt x="180" y="8"/>
                  </a:cubicBezTo>
                  <a:cubicBezTo>
                    <a:pt x="20" y="8"/>
                    <a:pt x="20" y="8"/>
                    <a:pt x="20" y="8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 userDrawn="1"/>
          </p:nvSpPr>
          <p:spPr bwMode="auto">
            <a:xfrm>
              <a:off x="5441311" y="2325220"/>
              <a:ext cx="825242" cy="825242"/>
            </a:xfrm>
            <a:custGeom>
              <a:avLst/>
              <a:gdLst>
                <a:gd name="T0" fmla="*/ 99 w 197"/>
                <a:gd name="T1" fmla="*/ 197 h 197"/>
                <a:gd name="T2" fmla="*/ 197 w 197"/>
                <a:gd name="T3" fmla="*/ 98 h 197"/>
                <a:gd name="T4" fmla="*/ 99 w 197"/>
                <a:gd name="T5" fmla="*/ 0 h 197"/>
                <a:gd name="T6" fmla="*/ 29 w 197"/>
                <a:gd name="T7" fmla="*/ 29 h 197"/>
                <a:gd name="T8" fmla="*/ 29 w 197"/>
                <a:gd name="T9" fmla="*/ 169 h 197"/>
                <a:gd name="T10" fmla="*/ 99 w 197"/>
                <a:gd name="T11" fmla="*/ 17 h 197"/>
                <a:gd name="T12" fmla="*/ 180 w 197"/>
                <a:gd name="T13" fmla="*/ 98 h 197"/>
                <a:gd name="T14" fmla="*/ 99 w 197"/>
                <a:gd name="T15" fmla="*/ 181 h 197"/>
                <a:gd name="T16" fmla="*/ 17 w 197"/>
                <a:gd name="T17" fmla="*/ 99 h 197"/>
                <a:gd name="T18" fmla="*/ 36 w 197"/>
                <a:gd name="T19" fmla="*/ 118 h 197"/>
                <a:gd name="T20" fmla="*/ 56 w 197"/>
                <a:gd name="T21" fmla="*/ 145 h 197"/>
                <a:gd name="T22" fmla="*/ 41 w 197"/>
                <a:gd name="T23" fmla="*/ 117 h 197"/>
                <a:gd name="T24" fmla="*/ 39 w 197"/>
                <a:gd name="T25" fmla="*/ 95 h 197"/>
                <a:gd name="T26" fmla="*/ 99 w 197"/>
                <a:gd name="T27" fmla="*/ 39 h 197"/>
                <a:gd name="T28" fmla="*/ 143 w 197"/>
                <a:gd name="T29" fmla="*/ 59 h 197"/>
                <a:gd name="T30" fmla="*/ 150 w 197"/>
                <a:gd name="T31" fmla="*/ 71 h 197"/>
                <a:gd name="T32" fmla="*/ 158 w 197"/>
                <a:gd name="T33" fmla="*/ 92 h 197"/>
                <a:gd name="T34" fmla="*/ 157 w 197"/>
                <a:gd name="T35" fmla="*/ 114 h 197"/>
                <a:gd name="T36" fmla="*/ 136 w 197"/>
                <a:gd name="T37" fmla="*/ 125 h 197"/>
                <a:gd name="T38" fmla="*/ 131 w 197"/>
                <a:gd name="T39" fmla="*/ 67 h 197"/>
                <a:gd name="T40" fmla="*/ 117 w 197"/>
                <a:gd name="T41" fmla="*/ 57 h 197"/>
                <a:gd name="T42" fmla="*/ 95 w 197"/>
                <a:gd name="T43" fmla="*/ 54 h 197"/>
                <a:gd name="T44" fmla="*/ 53 w 197"/>
                <a:gd name="T45" fmla="*/ 99 h 197"/>
                <a:gd name="T46" fmla="*/ 71 w 197"/>
                <a:gd name="T47" fmla="*/ 131 h 197"/>
                <a:gd name="T48" fmla="*/ 59 w 197"/>
                <a:gd name="T49" fmla="*/ 99 h 197"/>
                <a:gd name="T50" fmla="*/ 94 w 197"/>
                <a:gd name="T51" fmla="*/ 59 h 197"/>
                <a:gd name="T52" fmla="*/ 115 w 197"/>
                <a:gd name="T53" fmla="*/ 63 h 197"/>
                <a:gd name="T54" fmla="*/ 138 w 197"/>
                <a:gd name="T55" fmla="*/ 99 h 197"/>
                <a:gd name="T56" fmla="*/ 111 w 197"/>
                <a:gd name="T57" fmla="*/ 99 h 197"/>
                <a:gd name="T58" fmla="*/ 99 w 197"/>
                <a:gd name="T59" fmla="*/ 88 h 197"/>
                <a:gd name="T60" fmla="*/ 98 w 197"/>
                <a:gd name="T61" fmla="*/ 111 h 197"/>
                <a:gd name="T62" fmla="*/ 152 w 197"/>
                <a:gd name="T63" fmla="*/ 153 h 197"/>
                <a:gd name="T64" fmla="*/ 150 w 197"/>
                <a:gd name="T65" fmla="*/ 139 h 197"/>
                <a:gd name="T66" fmla="*/ 172 w 197"/>
                <a:gd name="T67" fmla="*/ 103 h 197"/>
                <a:gd name="T68" fmla="*/ 156 w 197"/>
                <a:gd name="T69" fmla="*/ 67 h 197"/>
                <a:gd name="T70" fmla="*/ 150 w 197"/>
                <a:gd name="T71" fmla="*/ 55 h 197"/>
                <a:gd name="T72" fmla="*/ 145 w 197"/>
                <a:gd name="T73" fmla="*/ 52 h 197"/>
                <a:gd name="T74" fmla="*/ 52 w 197"/>
                <a:gd name="T75" fmla="*/ 52 h 197"/>
                <a:gd name="T76" fmla="*/ 25 w 197"/>
                <a:gd name="T77" fmla="*/ 10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7" h="197">
                  <a:moveTo>
                    <a:pt x="29" y="169"/>
                  </a:moveTo>
                  <a:cubicBezTo>
                    <a:pt x="48" y="188"/>
                    <a:pt x="73" y="197"/>
                    <a:pt x="99" y="197"/>
                  </a:cubicBezTo>
                  <a:cubicBezTo>
                    <a:pt x="124" y="197"/>
                    <a:pt x="149" y="188"/>
                    <a:pt x="168" y="169"/>
                  </a:cubicBezTo>
                  <a:cubicBezTo>
                    <a:pt x="188" y="149"/>
                    <a:pt x="197" y="124"/>
                    <a:pt x="197" y="98"/>
                  </a:cubicBezTo>
                  <a:cubicBezTo>
                    <a:pt x="197" y="73"/>
                    <a:pt x="187" y="48"/>
                    <a:pt x="168" y="29"/>
                  </a:cubicBezTo>
                  <a:cubicBezTo>
                    <a:pt x="149" y="10"/>
                    <a:pt x="124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73" y="0"/>
                    <a:pt x="48" y="10"/>
                    <a:pt x="29" y="29"/>
                  </a:cubicBezTo>
                  <a:cubicBezTo>
                    <a:pt x="10" y="48"/>
                    <a:pt x="0" y="74"/>
                    <a:pt x="0" y="99"/>
                  </a:cubicBezTo>
                  <a:cubicBezTo>
                    <a:pt x="0" y="124"/>
                    <a:pt x="10" y="149"/>
                    <a:pt x="29" y="169"/>
                  </a:cubicBezTo>
                  <a:close/>
                  <a:moveTo>
                    <a:pt x="41" y="41"/>
                  </a:moveTo>
                  <a:cubicBezTo>
                    <a:pt x="57" y="25"/>
                    <a:pt x="78" y="17"/>
                    <a:pt x="99" y="17"/>
                  </a:cubicBezTo>
                  <a:cubicBezTo>
                    <a:pt x="120" y="17"/>
                    <a:pt x="140" y="25"/>
                    <a:pt x="156" y="41"/>
                  </a:cubicBezTo>
                  <a:cubicBezTo>
                    <a:pt x="172" y="57"/>
                    <a:pt x="180" y="78"/>
                    <a:pt x="180" y="98"/>
                  </a:cubicBezTo>
                  <a:cubicBezTo>
                    <a:pt x="180" y="119"/>
                    <a:pt x="173" y="141"/>
                    <a:pt x="156" y="157"/>
                  </a:cubicBezTo>
                  <a:cubicBezTo>
                    <a:pt x="140" y="173"/>
                    <a:pt x="120" y="181"/>
                    <a:pt x="99" y="181"/>
                  </a:cubicBezTo>
                  <a:cubicBezTo>
                    <a:pt x="78" y="181"/>
                    <a:pt x="57" y="173"/>
                    <a:pt x="41" y="157"/>
                  </a:cubicBezTo>
                  <a:cubicBezTo>
                    <a:pt x="25" y="141"/>
                    <a:pt x="17" y="120"/>
                    <a:pt x="17" y="99"/>
                  </a:cubicBezTo>
                  <a:cubicBezTo>
                    <a:pt x="17" y="78"/>
                    <a:pt x="25" y="57"/>
                    <a:pt x="41" y="41"/>
                  </a:cubicBezTo>
                  <a:close/>
                  <a:moveTo>
                    <a:pt x="36" y="118"/>
                  </a:moveTo>
                  <a:cubicBezTo>
                    <a:pt x="39" y="128"/>
                    <a:pt x="44" y="137"/>
                    <a:pt x="52" y="145"/>
                  </a:cubicBezTo>
                  <a:cubicBezTo>
                    <a:pt x="53" y="146"/>
                    <a:pt x="55" y="146"/>
                    <a:pt x="56" y="145"/>
                  </a:cubicBezTo>
                  <a:cubicBezTo>
                    <a:pt x="57" y="144"/>
                    <a:pt x="57" y="142"/>
                    <a:pt x="56" y="141"/>
                  </a:cubicBezTo>
                  <a:cubicBezTo>
                    <a:pt x="49" y="134"/>
                    <a:pt x="44" y="126"/>
                    <a:pt x="41" y="117"/>
                  </a:cubicBezTo>
                  <a:cubicBezTo>
                    <a:pt x="45" y="115"/>
                    <a:pt x="48" y="111"/>
                    <a:pt x="48" y="106"/>
                  </a:cubicBezTo>
                  <a:cubicBezTo>
                    <a:pt x="48" y="101"/>
                    <a:pt x="44" y="96"/>
                    <a:pt x="39" y="95"/>
                  </a:cubicBezTo>
                  <a:cubicBezTo>
                    <a:pt x="40" y="81"/>
                    <a:pt x="46" y="67"/>
                    <a:pt x="56" y="57"/>
                  </a:cubicBezTo>
                  <a:cubicBezTo>
                    <a:pt x="68" y="45"/>
                    <a:pt x="83" y="39"/>
                    <a:pt x="99" y="39"/>
                  </a:cubicBezTo>
                  <a:cubicBezTo>
                    <a:pt x="114" y="39"/>
                    <a:pt x="129" y="45"/>
                    <a:pt x="141" y="57"/>
                  </a:cubicBezTo>
                  <a:cubicBezTo>
                    <a:pt x="142" y="57"/>
                    <a:pt x="142" y="58"/>
                    <a:pt x="143" y="59"/>
                  </a:cubicBezTo>
                  <a:cubicBezTo>
                    <a:pt x="142" y="60"/>
                    <a:pt x="142" y="61"/>
                    <a:pt x="142" y="63"/>
                  </a:cubicBezTo>
                  <a:cubicBezTo>
                    <a:pt x="142" y="67"/>
                    <a:pt x="145" y="71"/>
                    <a:pt x="150" y="71"/>
                  </a:cubicBezTo>
                  <a:cubicBezTo>
                    <a:pt x="150" y="71"/>
                    <a:pt x="151" y="71"/>
                    <a:pt x="151" y="71"/>
                  </a:cubicBezTo>
                  <a:cubicBezTo>
                    <a:pt x="155" y="77"/>
                    <a:pt x="157" y="85"/>
                    <a:pt x="158" y="92"/>
                  </a:cubicBezTo>
                  <a:cubicBezTo>
                    <a:pt x="153" y="93"/>
                    <a:pt x="149" y="98"/>
                    <a:pt x="149" y="103"/>
                  </a:cubicBezTo>
                  <a:cubicBezTo>
                    <a:pt x="149" y="108"/>
                    <a:pt x="152" y="112"/>
                    <a:pt x="157" y="114"/>
                  </a:cubicBezTo>
                  <a:cubicBezTo>
                    <a:pt x="155" y="121"/>
                    <a:pt x="151" y="129"/>
                    <a:pt x="146" y="135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41" y="117"/>
                    <a:pt x="144" y="108"/>
                    <a:pt x="144" y="99"/>
                  </a:cubicBezTo>
                  <a:cubicBezTo>
                    <a:pt x="144" y="87"/>
                    <a:pt x="140" y="76"/>
                    <a:pt x="131" y="67"/>
                  </a:cubicBezTo>
                  <a:cubicBezTo>
                    <a:pt x="127" y="63"/>
                    <a:pt x="122" y="60"/>
                    <a:pt x="117" y="57"/>
                  </a:cubicBezTo>
                  <a:cubicBezTo>
                    <a:pt x="117" y="57"/>
                    <a:pt x="117" y="57"/>
                    <a:pt x="117" y="57"/>
                  </a:cubicBezTo>
                  <a:cubicBezTo>
                    <a:pt x="117" y="51"/>
                    <a:pt x="112" y="45"/>
                    <a:pt x="106" y="45"/>
                  </a:cubicBezTo>
                  <a:cubicBezTo>
                    <a:pt x="100" y="45"/>
                    <a:pt x="96" y="49"/>
                    <a:pt x="95" y="54"/>
                  </a:cubicBezTo>
                  <a:cubicBezTo>
                    <a:pt x="84" y="55"/>
                    <a:pt x="74" y="59"/>
                    <a:pt x="66" y="67"/>
                  </a:cubicBezTo>
                  <a:cubicBezTo>
                    <a:pt x="58" y="76"/>
                    <a:pt x="53" y="87"/>
                    <a:pt x="53" y="99"/>
                  </a:cubicBezTo>
                  <a:cubicBezTo>
                    <a:pt x="53" y="111"/>
                    <a:pt x="58" y="122"/>
                    <a:pt x="66" y="131"/>
                  </a:cubicBezTo>
                  <a:cubicBezTo>
                    <a:pt x="68" y="132"/>
                    <a:pt x="69" y="132"/>
                    <a:pt x="71" y="131"/>
                  </a:cubicBezTo>
                  <a:cubicBezTo>
                    <a:pt x="72" y="130"/>
                    <a:pt x="72" y="128"/>
                    <a:pt x="71" y="127"/>
                  </a:cubicBezTo>
                  <a:cubicBezTo>
                    <a:pt x="63" y="119"/>
                    <a:pt x="59" y="109"/>
                    <a:pt x="59" y="99"/>
                  </a:cubicBezTo>
                  <a:cubicBezTo>
                    <a:pt x="59" y="89"/>
                    <a:pt x="63" y="79"/>
                    <a:pt x="71" y="71"/>
                  </a:cubicBezTo>
                  <a:cubicBezTo>
                    <a:pt x="77" y="64"/>
                    <a:pt x="86" y="60"/>
                    <a:pt x="94" y="59"/>
                  </a:cubicBezTo>
                  <a:cubicBezTo>
                    <a:pt x="96" y="65"/>
                    <a:pt x="100" y="68"/>
                    <a:pt x="106" y="68"/>
                  </a:cubicBezTo>
                  <a:cubicBezTo>
                    <a:pt x="110" y="68"/>
                    <a:pt x="113" y="66"/>
                    <a:pt x="115" y="63"/>
                  </a:cubicBezTo>
                  <a:cubicBezTo>
                    <a:pt x="119" y="65"/>
                    <a:pt x="123" y="67"/>
                    <a:pt x="127" y="71"/>
                  </a:cubicBezTo>
                  <a:cubicBezTo>
                    <a:pt x="134" y="79"/>
                    <a:pt x="138" y="89"/>
                    <a:pt x="138" y="99"/>
                  </a:cubicBezTo>
                  <a:cubicBezTo>
                    <a:pt x="138" y="106"/>
                    <a:pt x="136" y="114"/>
                    <a:pt x="132" y="120"/>
                  </a:cubicBezTo>
                  <a:cubicBezTo>
                    <a:pt x="111" y="99"/>
                    <a:pt x="111" y="99"/>
                    <a:pt x="111" y="99"/>
                  </a:cubicBezTo>
                  <a:cubicBezTo>
                    <a:pt x="111" y="99"/>
                    <a:pt x="111" y="99"/>
                    <a:pt x="111" y="99"/>
                  </a:cubicBezTo>
                  <a:cubicBezTo>
                    <a:pt x="111" y="93"/>
                    <a:pt x="105" y="88"/>
                    <a:pt x="99" y="88"/>
                  </a:cubicBezTo>
                  <a:cubicBezTo>
                    <a:pt x="93" y="88"/>
                    <a:pt x="88" y="93"/>
                    <a:pt x="88" y="99"/>
                  </a:cubicBezTo>
                  <a:cubicBezTo>
                    <a:pt x="88" y="105"/>
                    <a:pt x="92" y="110"/>
                    <a:pt x="98" y="111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4" y="156"/>
                    <a:pt x="149" y="156"/>
                    <a:pt x="152" y="153"/>
                  </a:cubicBezTo>
                  <a:cubicBezTo>
                    <a:pt x="155" y="149"/>
                    <a:pt x="155" y="144"/>
                    <a:pt x="152" y="141"/>
                  </a:cubicBezTo>
                  <a:cubicBezTo>
                    <a:pt x="150" y="139"/>
                    <a:pt x="150" y="139"/>
                    <a:pt x="150" y="139"/>
                  </a:cubicBezTo>
                  <a:cubicBezTo>
                    <a:pt x="156" y="132"/>
                    <a:pt x="160" y="123"/>
                    <a:pt x="162" y="115"/>
                  </a:cubicBezTo>
                  <a:cubicBezTo>
                    <a:pt x="168" y="114"/>
                    <a:pt x="172" y="109"/>
                    <a:pt x="172" y="103"/>
                  </a:cubicBezTo>
                  <a:cubicBezTo>
                    <a:pt x="172" y="98"/>
                    <a:pt x="169" y="93"/>
                    <a:pt x="164" y="92"/>
                  </a:cubicBezTo>
                  <a:cubicBezTo>
                    <a:pt x="163" y="84"/>
                    <a:pt x="160" y="75"/>
                    <a:pt x="156" y="67"/>
                  </a:cubicBezTo>
                  <a:cubicBezTo>
                    <a:pt x="157" y="66"/>
                    <a:pt x="158" y="65"/>
                    <a:pt x="158" y="63"/>
                  </a:cubicBezTo>
                  <a:cubicBezTo>
                    <a:pt x="158" y="58"/>
                    <a:pt x="154" y="55"/>
                    <a:pt x="150" y="55"/>
                  </a:cubicBezTo>
                  <a:cubicBezTo>
                    <a:pt x="149" y="55"/>
                    <a:pt x="148" y="55"/>
                    <a:pt x="148" y="55"/>
                  </a:cubicBezTo>
                  <a:cubicBezTo>
                    <a:pt x="147" y="54"/>
                    <a:pt x="146" y="53"/>
                    <a:pt x="145" y="52"/>
                  </a:cubicBezTo>
                  <a:cubicBezTo>
                    <a:pt x="132" y="40"/>
                    <a:pt x="115" y="33"/>
                    <a:pt x="99" y="33"/>
                  </a:cubicBezTo>
                  <a:cubicBezTo>
                    <a:pt x="82" y="33"/>
                    <a:pt x="65" y="40"/>
                    <a:pt x="52" y="52"/>
                  </a:cubicBezTo>
                  <a:cubicBezTo>
                    <a:pt x="40" y="64"/>
                    <a:pt x="34" y="80"/>
                    <a:pt x="33" y="95"/>
                  </a:cubicBezTo>
                  <a:cubicBezTo>
                    <a:pt x="28" y="97"/>
                    <a:pt x="25" y="101"/>
                    <a:pt x="25" y="106"/>
                  </a:cubicBezTo>
                  <a:cubicBezTo>
                    <a:pt x="25" y="112"/>
                    <a:pt x="30" y="117"/>
                    <a:pt x="36" y="1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17"/>
            <p:cNvSpPr>
              <a:spLocks noEditPoints="1"/>
            </p:cNvSpPr>
            <p:nvPr userDrawn="1"/>
          </p:nvSpPr>
          <p:spPr bwMode="auto">
            <a:xfrm rot="2491482">
              <a:off x="1247068" y="4064312"/>
              <a:ext cx="892239" cy="899464"/>
            </a:xfrm>
            <a:custGeom>
              <a:avLst/>
              <a:gdLst>
                <a:gd name="T0" fmla="*/ 172 w 209"/>
                <a:gd name="T1" fmla="*/ 37 h 210"/>
                <a:gd name="T2" fmla="*/ 37 w 209"/>
                <a:gd name="T3" fmla="*/ 37 h 210"/>
                <a:gd name="T4" fmla="*/ 37 w 209"/>
                <a:gd name="T5" fmla="*/ 172 h 210"/>
                <a:gd name="T6" fmla="*/ 172 w 209"/>
                <a:gd name="T7" fmla="*/ 172 h 210"/>
                <a:gd name="T8" fmla="*/ 172 w 209"/>
                <a:gd name="T9" fmla="*/ 37 h 210"/>
                <a:gd name="T10" fmla="*/ 135 w 209"/>
                <a:gd name="T11" fmla="*/ 158 h 210"/>
                <a:gd name="T12" fmla="*/ 124 w 209"/>
                <a:gd name="T13" fmla="*/ 160 h 210"/>
                <a:gd name="T14" fmla="*/ 105 w 209"/>
                <a:gd name="T15" fmla="*/ 157 h 210"/>
                <a:gd name="T16" fmla="*/ 88 w 209"/>
                <a:gd name="T17" fmla="*/ 153 h 210"/>
                <a:gd name="T18" fmla="*/ 69 w 209"/>
                <a:gd name="T19" fmla="*/ 160 h 210"/>
                <a:gd name="T20" fmla="*/ 61 w 209"/>
                <a:gd name="T21" fmla="*/ 142 h 210"/>
                <a:gd name="T22" fmla="*/ 73 w 209"/>
                <a:gd name="T23" fmla="*/ 128 h 210"/>
                <a:gd name="T24" fmla="*/ 77 w 209"/>
                <a:gd name="T25" fmla="*/ 115 h 210"/>
                <a:gd name="T26" fmla="*/ 77 w 209"/>
                <a:gd name="T27" fmla="*/ 112 h 210"/>
                <a:gd name="T28" fmla="*/ 61 w 209"/>
                <a:gd name="T29" fmla="*/ 112 h 210"/>
                <a:gd name="T30" fmla="*/ 61 w 209"/>
                <a:gd name="T31" fmla="*/ 93 h 210"/>
                <a:gd name="T32" fmla="*/ 73 w 209"/>
                <a:gd name="T33" fmla="*/ 93 h 210"/>
                <a:gd name="T34" fmla="*/ 70 w 209"/>
                <a:gd name="T35" fmla="*/ 75 h 210"/>
                <a:gd name="T36" fmla="*/ 74 w 209"/>
                <a:gd name="T37" fmla="*/ 59 h 210"/>
                <a:gd name="T38" fmla="*/ 87 w 209"/>
                <a:gd name="T39" fmla="*/ 48 h 210"/>
                <a:gd name="T40" fmla="*/ 106 w 209"/>
                <a:gd name="T41" fmla="*/ 44 h 210"/>
                <a:gd name="T42" fmla="*/ 130 w 209"/>
                <a:gd name="T43" fmla="*/ 52 h 210"/>
                <a:gd name="T44" fmla="*/ 141 w 209"/>
                <a:gd name="T45" fmla="*/ 73 h 210"/>
                <a:gd name="T46" fmla="*/ 120 w 209"/>
                <a:gd name="T47" fmla="*/ 76 h 210"/>
                <a:gd name="T48" fmla="*/ 114 w 209"/>
                <a:gd name="T49" fmla="*/ 65 h 210"/>
                <a:gd name="T50" fmla="*/ 105 w 209"/>
                <a:gd name="T51" fmla="*/ 61 h 210"/>
                <a:gd name="T52" fmla="*/ 95 w 209"/>
                <a:gd name="T53" fmla="*/ 65 h 210"/>
                <a:gd name="T54" fmla="*/ 91 w 209"/>
                <a:gd name="T55" fmla="*/ 75 h 210"/>
                <a:gd name="T56" fmla="*/ 92 w 209"/>
                <a:gd name="T57" fmla="*/ 84 h 210"/>
                <a:gd name="T58" fmla="*/ 94 w 209"/>
                <a:gd name="T59" fmla="*/ 93 h 210"/>
                <a:gd name="T60" fmla="*/ 120 w 209"/>
                <a:gd name="T61" fmla="*/ 93 h 210"/>
                <a:gd name="T62" fmla="*/ 120 w 209"/>
                <a:gd name="T63" fmla="*/ 112 h 210"/>
                <a:gd name="T64" fmla="*/ 98 w 209"/>
                <a:gd name="T65" fmla="*/ 112 h 210"/>
                <a:gd name="T66" fmla="*/ 98 w 209"/>
                <a:gd name="T67" fmla="*/ 114 h 210"/>
                <a:gd name="T68" fmla="*/ 96 w 209"/>
                <a:gd name="T69" fmla="*/ 125 h 210"/>
                <a:gd name="T70" fmla="*/ 87 w 209"/>
                <a:gd name="T71" fmla="*/ 139 h 210"/>
                <a:gd name="T72" fmla="*/ 97 w 209"/>
                <a:gd name="T73" fmla="*/ 136 h 210"/>
                <a:gd name="T74" fmla="*/ 102 w 209"/>
                <a:gd name="T75" fmla="*/ 137 h 210"/>
                <a:gd name="T76" fmla="*/ 108 w 209"/>
                <a:gd name="T77" fmla="*/ 138 h 210"/>
                <a:gd name="T78" fmla="*/ 121 w 209"/>
                <a:gd name="T79" fmla="*/ 141 h 210"/>
                <a:gd name="T80" fmla="*/ 136 w 209"/>
                <a:gd name="T81" fmla="*/ 136 h 210"/>
                <a:gd name="T82" fmla="*/ 145 w 209"/>
                <a:gd name="T83" fmla="*/ 155 h 210"/>
                <a:gd name="T84" fmla="*/ 135 w 209"/>
                <a:gd name="T85" fmla="*/ 15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9" h="210">
                  <a:moveTo>
                    <a:pt x="172" y="37"/>
                  </a:moveTo>
                  <a:cubicBezTo>
                    <a:pt x="135" y="0"/>
                    <a:pt x="74" y="0"/>
                    <a:pt x="37" y="37"/>
                  </a:cubicBezTo>
                  <a:cubicBezTo>
                    <a:pt x="0" y="75"/>
                    <a:pt x="0" y="135"/>
                    <a:pt x="37" y="172"/>
                  </a:cubicBezTo>
                  <a:cubicBezTo>
                    <a:pt x="74" y="210"/>
                    <a:pt x="135" y="210"/>
                    <a:pt x="172" y="172"/>
                  </a:cubicBezTo>
                  <a:cubicBezTo>
                    <a:pt x="209" y="135"/>
                    <a:pt x="209" y="75"/>
                    <a:pt x="172" y="37"/>
                  </a:cubicBezTo>
                  <a:close/>
                  <a:moveTo>
                    <a:pt x="135" y="158"/>
                  </a:moveTo>
                  <a:cubicBezTo>
                    <a:pt x="131" y="159"/>
                    <a:pt x="127" y="160"/>
                    <a:pt x="124" y="160"/>
                  </a:cubicBezTo>
                  <a:cubicBezTo>
                    <a:pt x="119" y="160"/>
                    <a:pt x="113" y="159"/>
                    <a:pt x="105" y="157"/>
                  </a:cubicBezTo>
                  <a:cubicBezTo>
                    <a:pt x="98" y="154"/>
                    <a:pt x="92" y="153"/>
                    <a:pt x="88" y="153"/>
                  </a:cubicBezTo>
                  <a:cubicBezTo>
                    <a:pt x="82" y="153"/>
                    <a:pt x="76" y="156"/>
                    <a:pt x="69" y="160"/>
                  </a:cubicBezTo>
                  <a:cubicBezTo>
                    <a:pt x="61" y="142"/>
                    <a:pt x="61" y="142"/>
                    <a:pt x="61" y="142"/>
                  </a:cubicBezTo>
                  <a:cubicBezTo>
                    <a:pt x="67" y="137"/>
                    <a:pt x="71" y="133"/>
                    <a:pt x="73" y="128"/>
                  </a:cubicBezTo>
                  <a:cubicBezTo>
                    <a:pt x="76" y="124"/>
                    <a:pt x="77" y="119"/>
                    <a:pt x="77" y="115"/>
                  </a:cubicBezTo>
                  <a:cubicBezTo>
                    <a:pt x="77" y="114"/>
                    <a:pt x="77" y="114"/>
                    <a:pt x="77" y="112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1" y="87"/>
                    <a:pt x="70" y="81"/>
                    <a:pt x="70" y="75"/>
                  </a:cubicBezTo>
                  <a:cubicBezTo>
                    <a:pt x="70" y="70"/>
                    <a:pt x="71" y="64"/>
                    <a:pt x="74" y="59"/>
                  </a:cubicBezTo>
                  <a:cubicBezTo>
                    <a:pt x="77" y="54"/>
                    <a:pt x="82" y="50"/>
                    <a:pt x="87" y="48"/>
                  </a:cubicBezTo>
                  <a:cubicBezTo>
                    <a:pt x="93" y="45"/>
                    <a:pt x="99" y="44"/>
                    <a:pt x="106" y="44"/>
                  </a:cubicBezTo>
                  <a:cubicBezTo>
                    <a:pt x="116" y="44"/>
                    <a:pt x="124" y="46"/>
                    <a:pt x="130" y="52"/>
                  </a:cubicBezTo>
                  <a:cubicBezTo>
                    <a:pt x="136" y="57"/>
                    <a:pt x="139" y="64"/>
                    <a:pt x="141" y="73"/>
                  </a:cubicBezTo>
                  <a:cubicBezTo>
                    <a:pt x="120" y="76"/>
                    <a:pt x="120" y="76"/>
                    <a:pt x="120" y="76"/>
                  </a:cubicBezTo>
                  <a:cubicBezTo>
                    <a:pt x="119" y="71"/>
                    <a:pt x="117" y="67"/>
                    <a:pt x="114" y="65"/>
                  </a:cubicBezTo>
                  <a:cubicBezTo>
                    <a:pt x="112" y="62"/>
                    <a:pt x="109" y="61"/>
                    <a:pt x="105" y="61"/>
                  </a:cubicBezTo>
                  <a:cubicBezTo>
                    <a:pt x="101" y="61"/>
                    <a:pt x="97" y="62"/>
                    <a:pt x="95" y="65"/>
                  </a:cubicBezTo>
                  <a:cubicBezTo>
                    <a:pt x="92" y="68"/>
                    <a:pt x="91" y="71"/>
                    <a:pt x="91" y="75"/>
                  </a:cubicBezTo>
                  <a:cubicBezTo>
                    <a:pt x="91" y="78"/>
                    <a:pt x="91" y="80"/>
                    <a:pt x="92" y="84"/>
                  </a:cubicBezTo>
                  <a:cubicBezTo>
                    <a:pt x="93" y="87"/>
                    <a:pt x="93" y="90"/>
                    <a:pt x="94" y="93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20" y="112"/>
                    <a:pt x="120" y="112"/>
                    <a:pt x="120" y="112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8" y="114"/>
                    <a:pt x="98" y="113"/>
                    <a:pt x="98" y="114"/>
                  </a:cubicBezTo>
                  <a:cubicBezTo>
                    <a:pt x="98" y="118"/>
                    <a:pt x="97" y="122"/>
                    <a:pt x="96" y="125"/>
                  </a:cubicBezTo>
                  <a:cubicBezTo>
                    <a:pt x="94" y="129"/>
                    <a:pt x="91" y="133"/>
                    <a:pt x="87" y="139"/>
                  </a:cubicBezTo>
                  <a:cubicBezTo>
                    <a:pt x="89" y="137"/>
                    <a:pt x="93" y="136"/>
                    <a:pt x="97" y="136"/>
                  </a:cubicBezTo>
                  <a:cubicBezTo>
                    <a:pt x="99" y="136"/>
                    <a:pt x="100" y="137"/>
                    <a:pt x="102" y="137"/>
                  </a:cubicBezTo>
                  <a:cubicBezTo>
                    <a:pt x="103" y="137"/>
                    <a:pt x="105" y="137"/>
                    <a:pt x="108" y="138"/>
                  </a:cubicBezTo>
                  <a:cubicBezTo>
                    <a:pt x="114" y="140"/>
                    <a:pt x="119" y="141"/>
                    <a:pt x="121" y="141"/>
                  </a:cubicBezTo>
                  <a:cubicBezTo>
                    <a:pt x="125" y="141"/>
                    <a:pt x="130" y="139"/>
                    <a:pt x="136" y="136"/>
                  </a:cubicBezTo>
                  <a:cubicBezTo>
                    <a:pt x="145" y="155"/>
                    <a:pt x="145" y="155"/>
                    <a:pt x="145" y="155"/>
                  </a:cubicBezTo>
                  <a:cubicBezTo>
                    <a:pt x="142" y="156"/>
                    <a:pt x="138" y="157"/>
                    <a:pt x="135" y="1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20"/>
            <p:cNvSpPr>
              <a:spLocks noEditPoints="1"/>
            </p:cNvSpPr>
            <p:nvPr userDrawn="1"/>
          </p:nvSpPr>
          <p:spPr bwMode="auto">
            <a:xfrm>
              <a:off x="7259057" y="157214"/>
              <a:ext cx="731838" cy="730250"/>
            </a:xfrm>
            <a:custGeom>
              <a:avLst/>
              <a:gdLst>
                <a:gd name="T0" fmla="*/ 414 w 461"/>
                <a:gd name="T1" fmla="*/ 211 h 460"/>
                <a:gd name="T2" fmla="*/ 442 w 461"/>
                <a:gd name="T3" fmla="*/ 116 h 460"/>
                <a:gd name="T4" fmla="*/ 348 w 461"/>
                <a:gd name="T5" fmla="*/ 88 h 460"/>
                <a:gd name="T6" fmla="*/ 301 w 461"/>
                <a:gd name="T7" fmla="*/ 0 h 460"/>
                <a:gd name="T8" fmla="*/ 213 w 461"/>
                <a:gd name="T9" fmla="*/ 48 h 460"/>
                <a:gd name="T10" fmla="*/ 116 w 461"/>
                <a:gd name="T11" fmla="*/ 19 h 460"/>
                <a:gd name="T12" fmla="*/ 88 w 461"/>
                <a:gd name="T13" fmla="*/ 114 h 460"/>
                <a:gd name="T14" fmla="*/ 0 w 461"/>
                <a:gd name="T15" fmla="*/ 161 h 460"/>
                <a:gd name="T16" fmla="*/ 47 w 461"/>
                <a:gd name="T17" fmla="*/ 249 h 460"/>
                <a:gd name="T18" fmla="*/ 19 w 461"/>
                <a:gd name="T19" fmla="*/ 344 h 460"/>
                <a:gd name="T20" fmla="*/ 114 w 461"/>
                <a:gd name="T21" fmla="*/ 372 h 460"/>
                <a:gd name="T22" fmla="*/ 161 w 461"/>
                <a:gd name="T23" fmla="*/ 460 h 460"/>
                <a:gd name="T24" fmla="*/ 248 w 461"/>
                <a:gd name="T25" fmla="*/ 413 h 460"/>
                <a:gd name="T26" fmla="*/ 345 w 461"/>
                <a:gd name="T27" fmla="*/ 441 h 460"/>
                <a:gd name="T28" fmla="*/ 374 w 461"/>
                <a:gd name="T29" fmla="*/ 346 h 460"/>
                <a:gd name="T30" fmla="*/ 461 w 461"/>
                <a:gd name="T31" fmla="*/ 299 h 460"/>
                <a:gd name="T32" fmla="*/ 414 w 461"/>
                <a:gd name="T33" fmla="*/ 211 h 460"/>
                <a:gd name="T34" fmla="*/ 156 w 461"/>
                <a:gd name="T35" fmla="*/ 294 h 460"/>
                <a:gd name="T36" fmla="*/ 133 w 461"/>
                <a:gd name="T37" fmla="*/ 294 h 460"/>
                <a:gd name="T38" fmla="*/ 92 w 461"/>
                <a:gd name="T39" fmla="*/ 225 h 460"/>
                <a:gd name="T40" fmla="*/ 92 w 461"/>
                <a:gd name="T41" fmla="*/ 294 h 460"/>
                <a:gd name="T42" fmla="*/ 69 w 461"/>
                <a:gd name="T43" fmla="*/ 294 h 460"/>
                <a:gd name="T44" fmla="*/ 69 w 461"/>
                <a:gd name="T45" fmla="*/ 195 h 460"/>
                <a:gd name="T46" fmla="*/ 99 w 461"/>
                <a:gd name="T47" fmla="*/ 195 h 460"/>
                <a:gd name="T48" fmla="*/ 133 w 461"/>
                <a:gd name="T49" fmla="*/ 251 h 460"/>
                <a:gd name="T50" fmla="*/ 133 w 461"/>
                <a:gd name="T51" fmla="*/ 195 h 460"/>
                <a:gd name="T52" fmla="*/ 156 w 461"/>
                <a:gd name="T53" fmla="*/ 195 h 460"/>
                <a:gd name="T54" fmla="*/ 156 w 461"/>
                <a:gd name="T55" fmla="*/ 294 h 460"/>
                <a:gd name="T56" fmla="*/ 246 w 461"/>
                <a:gd name="T57" fmla="*/ 213 h 460"/>
                <a:gd name="T58" fmla="*/ 203 w 461"/>
                <a:gd name="T59" fmla="*/ 213 h 460"/>
                <a:gd name="T60" fmla="*/ 203 w 461"/>
                <a:gd name="T61" fmla="*/ 230 h 460"/>
                <a:gd name="T62" fmla="*/ 244 w 461"/>
                <a:gd name="T63" fmla="*/ 230 h 460"/>
                <a:gd name="T64" fmla="*/ 244 w 461"/>
                <a:gd name="T65" fmla="*/ 251 h 460"/>
                <a:gd name="T66" fmla="*/ 203 w 461"/>
                <a:gd name="T67" fmla="*/ 251 h 460"/>
                <a:gd name="T68" fmla="*/ 203 w 461"/>
                <a:gd name="T69" fmla="*/ 275 h 460"/>
                <a:gd name="T70" fmla="*/ 246 w 461"/>
                <a:gd name="T71" fmla="*/ 275 h 460"/>
                <a:gd name="T72" fmla="*/ 246 w 461"/>
                <a:gd name="T73" fmla="*/ 294 h 460"/>
                <a:gd name="T74" fmla="*/ 177 w 461"/>
                <a:gd name="T75" fmla="*/ 294 h 460"/>
                <a:gd name="T76" fmla="*/ 177 w 461"/>
                <a:gd name="T77" fmla="*/ 195 h 460"/>
                <a:gd name="T78" fmla="*/ 246 w 461"/>
                <a:gd name="T79" fmla="*/ 195 h 460"/>
                <a:gd name="T80" fmla="*/ 246 w 461"/>
                <a:gd name="T81" fmla="*/ 213 h 460"/>
                <a:gd name="T82" fmla="*/ 374 w 461"/>
                <a:gd name="T83" fmla="*/ 294 h 460"/>
                <a:gd name="T84" fmla="*/ 345 w 461"/>
                <a:gd name="T85" fmla="*/ 294 h 460"/>
                <a:gd name="T86" fmla="*/ 329 w 461"/>
                <a:gd name="T87" fmla="*/ 232 h 460"/>
                <a:gd name="T88" fmla="*/ 312 w 461"/>
                <a:gd name="T89" fmla="*/ 294 h 460"/>
                <a:gd name="T90" fmla="*/ 284 w 461"/>
                <a:gd name="T91" fmla="*/ 294 h 460"/>
                <a:gd name="T92" fmla="*/ 260 w 461"/>
                <a:gd name="T93" fmla="*/ 195 h 460"/>
                <a:gd name="T94" fmla="*/ 286 w 461"/>
                <a:gd name="T95" fmla="*/ 195 h 460"/>
                <a:gd name="T96" fmla="*/ 301 w 461"/>
                <a:gd name="T97" fmla="*/ 261 h 460"/>
                <a:gd name="T98" fmla="*/ 317 w 461"/>
                <a:gd name="T99" fmla="*/ 195 h 460"/>
                <a:gd name="T100" fmla="*/ 341 w 461"/>
                <a:gd name="T101" fmla="*/ 195 h 460"/>
                <a:gd name="T102" fmla="*/ 357 w 461"/>
                <a:gd name="T103" fmla="*/ 261 h 460"/>
                <a:gd name="T104" fmla="*/ 371 w 461"/>
                <a:gd name="T105" fmla="*/ 195 h 460"/>
                <a:gd name="T106" fmla="*/ 398 w 461"/>
                <a:gd name="T107" fmla="*/ 195 h 460"/>
                <a:gd name="T108" fmla="*/ 374 w 461"/>
                <a:gd name="T109" fmla="*/ 294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1" h="460">
                  <a:moveTo>
                    <a:pt x="414" y="211"/>
                  </a:moveTo>
                  <a:lnTo>
                    <a:pt x="442" y="116"/>
                  </a:lnTo>
                  <a:lnTo>
                    <a:pt x="348" y="88"/>
                  </a:lnTo>
                  <a:lnTo>
                    <a:pt x="301" y="0"/>
                  </a:lnTo>
                  <a:lnTo>
                    <a:pt x="213" y="48"/>
                  </a:lnTo>
                  <a:lnTo>
                    <a:pt x="116" y="19"/>
                  </a:lnTo>
                  <a:lnTo>
                    <a:pt x="88" y="114"/>
                  </a:lnTo>
                  <a:lnTo>
                    <a:pt x="0" y="161"/>
                  </a:lnTo>
                  <a:lnTo>
                    <a:pt x="47" y="249"/>
                  </a:lnTo>
                  <a:lnTo>
                    <a:pt x="19" y="344"/>
                  </a:lnTo>
                  <a:lnTo>
                    <a:pt x="114" y="372"/>
                  </a:lnTo>
                  <a:lnTo>
                    <a:pt x="161" y="460"/>
                  </a:lnTo>
                  <a:lnTo>
                    <a:pt x="248" y="413"/>
                  </a:lnTo>
                  <a:lnTo>
                    <a:pt x="345" y="441"/>
                  </a:lnTo>
                  <a:lnTo>
                    <a:pt x="374" y="346"/>
                  </a:lnTo>
                  <a:lnTo>
                    <a:pt x="461" y="299"/>
                  </a:lnTo>
                  <a:lnTo>
                    <a:pt x="414" y="211"/>
                  </a:lnTo>
                  <a:close/>
                  <a:moveTo>
                    <a:pt x="156" y="294"/>
                  </a:moveTo>
                  <a:lnTo>
                    <a:pt x="133" y="294"/>
                  </a:lnTo>
                  <a:lnTo>
                    <a:pt x="92" y="225"/>
                  </a:lnTo>
                  <a:lnTo>
                    <a:pt x="92" y="294"/>
                  </a:lnTo>
                  <a:lnTo>
                    <a:pt x="69" y="294"/>
                  </a:lnTo>
                  <a:lnTo>
                    <a:pt x="69" y="195"/>
                  </a:lnTo>
                  <a:lnTo>
                    <a:pt x="99" y="195"/>
                  </a:lnTo>
                  <a:lnTo>
                    <a:pt x="133" y="251"/>
                  </a:lnTo>
                  <a:lnTo>
                    <a:pt x="133" y="195"/>
                  </a:lnTo>
                  <a:lnTo>
                    <a:pt x="156" y="195"/>
                  </a:lnTo>
                  <a:lnTo>
                    <a:pt x="156" y="294"/>
                  </a:lnTo>
                  <a:close/>
                  <a:moveTo>
                    <a:pt x="246" y="213"/>
                  </a:moveTo>
                  <a:lnTo>
                    <a:pt x="203" y="213"/>
                  </a:lnTo>
                  <a:lnTo>
                    <a:pt x="203" y="230"/>
                  </a:lnTo>
                  <a:lnTo>
                    <a:pt x="244" y="230"/>
                  </a:lnTo>
                  <a:lnTo>
                    <a:pt x="244" y="251"/>
                  </a:lnTo>
                  <a:lnTo>
                    <a:pt x="203" y="251"/>
                  </a:lnTo>
                  <a:lnTo>
                    <a:pt x="203" y="275"/>
                  </a:lnTo>
                  <a:lnTo>
                    <a:pt x="246" y="275"/>
                  </a:lnTo>
                  <a:lnTo>
                    <a:pt x="246" y="294"/>
                  </a:lnTo>
                  <a:lnTo>
                    <a:pt x="177" y="294"/>
                  </a:lnTo>
                  <a:lnTo>
                    <a:pt x="177" y="195"/>
                  </a:lnTo>
                  <a:lnTo>
                    <a:pt x="246" y="195"/>
                  </a:lnTo>
                  <a:lnTo>
                    <a:pt x="246" y="213"/>
                  </a:lnTo>
                  <a:close/>
                  <a:moveTo>
                    <a:pt x="374" y="294"/>
                  </a:moveTo>
                  <a:lnTo>
                    <a:pt x="345" y="294"/>
                  </a:lnTo>
                  <a:lnTo>
                    <a:pt x="329" y="232"/>
                  </a:lnTo>
                  <a:lnTo>
                    <a:pt x="312" y="294"/>
                  </a:lnTo>
                  <a:lnTo>
                    <a:pt x="284" y="294"/>
                  </a:lnTo>
                  <a:lnTo>
                    <a:pt x="260" y="195"/>
                  </a:lnTo>
                  <a:lnTo>
                    <a:pt x="286" y="195"/>
                  </a:lnTo>
                  <a:lnTo>
                    <a:pt x="301" y="261"/>
                  </a:lnTo>
                  <a:lnTo>
                    <a:pt x="317" y="195"/>
                  </a:lnTo>
                  <a:lnTo>
                    <a:pt x="341" y="195"/>
                  </a:lnTo>
                  <a:lnTo>
                    <a:pt x="357" y="261"/>
                  </a:lnTo>
                  <a:lnTo>
                    <a:pt x="371" y="195"/>
                  </a:lnTo>
                  <a:lnTo>
                    <a:pt x="398" y="195"/>
                  </a:lnTo>
                  <a:lnTo>
                    <a:pt x="374" y="2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23"/>
            <p:cNvSpPr>
              <a:spLocks noEditPoints="1"/>
            </p:cNvSpPr>
            <p:nvPr userDrawn="1"/>
          </p:nvSpPr>
          <p:spPr bwMode="auto">
            <a:xfrm rot="17877841">
              <a:off x="721579" y="4124487"/>
              <a:ext cx="563825" cy="417088"/>
            </a:xfrm>
            <a:custGeom>
              <a:avLst/>
              <a:gdLst>
                <a:gd name="T0" fmla="*/ 163 w 268"/>
                <a:gd name="T1" fmla="*/ 36 h 198"/>
                <a:gd name="T2" fmla="*/ 151 w 268"/>
                <a:gd name="T3" fmla="*/ 87 h 198"/>
                <a:gd name="T4" fmla="*/ 146 w 268"/>
                <a:gd name="T5" fmla="*/ 0 h 198"/>
                <a:gd name="T6" fmla="*/ 97 w 268"/>
                <a:gd name="T7" fmla="*/ 32 h 198"/>
                <a:gd name="T8" fmla="*/ 82 w 268"/>
                <a:gd name="T9" fmla="*/ 105 h 198"/>
                <a:gd name="T10" fmla="*/ 73 w 268"/>
                <a:gd name="T11" fmla="*/ 63 h 198"/>
                <a:gd name="T12" fmla="*/ 138 w 268"/>
                <a:gd name="T13" fmla="*/ 198 h 198"/>
                <a:gd name="T14" fmla="*/ 163 w 268"/>
                <a:gd name="T15" fmla="*/ 36 h 198"/>
                <a:gd name="T16" fmla="*/ 116 w 268"/>
                <a:gd name="T17" fmla="*/ 168 h 198"/>
                <a:gd name="T18" fmla="*/ 103 w 268"/>
                <a:gd name="T19" fmla="*/ 168 h 198"/>
                <a:gd name="T20" fmla="*/ 103 w 268"/>
                <a:gd name="T21" fmla="*/ 144 h 198"/>
                <a:gd name="T22" fmla="*/ 87 w 268"/>
                <a:gd name="T23" fmla="*/ 144 h 198"/>
                <a:gd name="T24" fmla="*/ 87 w 268"/>
                <a:gd name="T25" fmla="*/ 168 h 198"/>
                <a:gd name="T26" fmla="*/ 75 w 268"/>
                <a:gd name="T27" fmla="*/ 168 h 198"/>
                <a:gd name="T28" fmla="*/ 75 w 268"/>
                <a:gd name="T29" fmla="*/ 115 h 198"/>
                <a:gd name="T30" fmla="*/ 87 w 268"/>
                <a:gd name="T31" fmla="*/ 115 h 198"/>
                <a:gd name="T32" fmla="*/ 87 w 268"/>
                <a:gd name="T33" fmla="*/ 136 h 198"/>
                <a:gd name="T34" fmla="*/ 103 w 268"/>
                <a:gd name="T35" fmla="*/ 136 h 198"/>
                <a:gd name="T36" fmla="*/ 103 w 268"/>
                <a:gd name="T37" fmla="*/ 115 h 198"/>
                <a:gd name="T38" fmla="*/ 116 w 268"/>
                <a:gd name="T39" fmla="*/ 115 h 198"/>
                <a:gd name="T40" fmla="*/ 116 w 268"/>
                <a:gd name="T41" fmla="*/ 168 h 198"/>
                <a:gd name="T42" fmla="*/ 158 w 268"/>
                <a:gd name="T43" fmla="*/ 160 h 198"/>
                <a:gd name="T44" fmla="*/ 141 w 268"/>
                <a:gd name="T45" fmla="*/ 166 h 198"/>
                <a:gd name="T46" fmla="*/ 124 w 268"/>
                <a:gd name="T47" fmla="*/ 159 h 198"/>
                <a:gd name="T48" fmla="*/ 118 w 268"/>
                <a:gd name="T49" fmla="*/ 141 h 198"/>
                <a:gd name="T50" fmla="*/ 124 w 268"/>
                <a:gd name="T51" fmla="*/ 123 h 198"/>
                <a:gd name="T52" fmla="*/ 141 w 268"/>
                <a:gd name="T53" fmla="*/ 117 h 198"/>
                <a:gd name="T54" fmla="*/ 158 w 268"/>
                <a:gd name="T55" fmla="*/ 123 h 198"/>
                <a:gd name="T56" fmla="*/ 164 w 268"/>
                <a:gd name="T57" fmla="*/ 141 h 198"/>
                <a:gd name="T58" fmla="*/ 158 w 268"/>
                <a:gd name="T59" fmla="*/ 160 h 198"/>
                <a:gd name="T60" fmla="*/ 187 w 268"/>
                <a:gd name="T61" fmla="*/ 128 h 198"/>
                <a:gd name="T62" fmla="*/ 187 w 268"/>
                <a:gd name="T63" fmla="*/ 168 h 198"/>
                <a:gd name="T64" fmla="*/ 175 w 268"/>
                <a:gd name="T65" fmla="*/ 168 h 198"/>
                <a:gd name="T66" fmla="*/ 175 w 268"/>
                <a:gd name="T67" fmla="*/ 128 h 198"/>
                <a:gd name="T68" fmla="*/ 161 w 268"/>
                <a:gd name="T69" fmla="*/ 128 h 198"/>
                <a:gd name="T70" fmla="*/ 161 w 268"/>
                <a:gd name="T71" fmla="*/ 115 h 198"/>
                <a:gd name="T72" fmla="*/ 201 w 268"/>
                <a:gd name="T73" fmla="*/ 115 h 198"/>
                <a:gd name="T74" fmla="*/ 201 w 268"/>
                <a:gd name="T75" fmla="*/ 128 h 198"/>
                <a:gd name="T76" fmla="*/ 187 w 268"/>
                <a:gd name="T77" fmla="*/ 128 h 198"/>
                <a:gd name="T78" fmla="*/ 148 w 268"/>
                <a:gd name="T79" fmla="*/ 129 h 198"/>
                <a:gd name="T80" fmla="*/ 145 w 268"/>
                <a:gd name="T81" fmla="*/ 127 h 198"/>
                <a:gd name="T82" fmla="*/ 141 w 268"/>
                <a:gd name="T83" fmla="*/ 126 h 198"/>
                <a:gd name="T84" fmla="*/ 137 w 268"/>
                <a:gd name="T85" fmla="*/ 126 h 198"/>
                <a:gd name="T86" fmla="*/ 133 w 268"/>
                <a:gd name="T87" fmla="*/ 129 h 198"/>
                <a:gd name="T88" fmla="*/ 131 w 268"/>
                <a:gd name="T89" fmla="*/ 134 h 198"/>
                <a:gd name="T90" fmla="*/ 130 w 268"/>
                <a:gd name="T91" fmla="*/ 141 h 198"/>
                <a:gd name="T92" fmla="*/ 131 w 268"/>
                <a:gd name="T93" fmla="*/ 149 h 198"/>
                <a:gd name="T94" fmla="*/ 133 w 268"/>
                <a:gd name="T95" fmla="*/ 153 h 198"/>
                <a:gd name="T96" fmla="*/ 137 w 268"/>
                <a:gd name="T97" fmla="*/ 156 h 198"/>
                <a:gd name="T98" fmla="*/ 141 w 268"/>
                <a:gd name="T99" fmla="*/ 157 h 198"/>
                <a:gd name="T100" fmla="*/ 145 w 268"/>
                <a:gd name="T101" fmla="*/ 156 h 198"/>
                <a:gd name="T102" fmla="*/ 148 w 268"/>
                <a:gd name="T103" fmla="*/ 153 h 198"/>
                <a:gd name="T104" fmla="*/ 151 w 268"/>
                <a:gd name="T105" fmla="*/ 149 h 198"/>
                <a:gd name="T106" fmla="*/ 151 w 268"/>
                <a:gd name="T107" fmla="*/ 141 h 198"/>
                <a:gd name="T108" fmla="*/ 151 w 268"/>
                <a:gd name="T109" fmla="*/ 134 h 198"/>
                <a:gd name="T110" fmla="*/ 148 w 268"/>
                <a:gd name="T111" fmla="*/ 12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8" h="198">
                  <a:moveTo>
                    <a:pt x="163" y="36"/>
                  </a:moveTo>
                  <a:cubicBezTo>
                    <a:pt x="184" y="83"/>
                    <a:pt x="155" y="87"/>
                    <a:pt x="151" y="87"/>
                  </a:cubicBezTo>
                  <a:cubicBezTo>
                    <a:pt x="112" y="88"/>
                    <a:pt x="138" y="4"/>
                    <a:pt x="146" y="0"/>
                  </a:cubicBezTo>
                  <a:cubicBezTo>
                    <a:pt x="142" y="0"/>
                    <a:pt x="116" y="0"/>
                    <a:pt x="97" y="32"/>
                  </a:cubicBezTo>
                  <a:cubicBezTo>
                    <a:pt x="77" y="66"/>
                    <a:pt x="106" y="98"/>
                    <a:pt x="82" y="105"/>
                  </a:cubicBezTo>
                  <a:cubicBezTo>
                    <a:pt x="64" y="113"/>
                    <a:pt x="71" y="71"/>
                    <a:pt x="73" y="63"/>
                  </a:cubicBezTo>
                  <a:cubicBezTo>
                    <a:pt x="63" y="62"/>
                    <a:pt x="0" y="198"/>
                    <a:pt x="138" y="198"/>
                  </a:cubicBezTo>
                  <a:cubicBezTo>
                    <a:pt x="268" y="198"/>
                    <a:pt x="204" y="38"/>
                    <a:pt x="163" y="36"/>
                  </a:cubicBezTo>
                  <a:close/>
                  <a:moveTo>
                    <a:pt x="116" y="168"/>
                  </a:moveTo>
                  <a:cubicBezTo>
                    <a:pt x="103" y="168"/>
                    <a:pt x="103" y="168"/>
                    <a:pt x="103" y="168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87" y="144"/>
                    <a:pt x="87" y="144"/>
                    <a:pt x="87" y="144"/>
                  </a:cubicBezTo>
                  <a:cubicBezTo>
                    <a:pt x="87" y="168"/>
                    <a:pt x="87" y="168"/>
                    <a:pt x="87" y="168"/>
                  </a:cubicBezTo>
                  <a:cubicBezTo>
                    <a:pt x="75" y="168"/>
                    <a:pt x="75" y="168"/>
                    <a:pt x="75" y="168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87" y="115"/>
                    <a:pt x="87" y="115"/>
                    <a:pt x="87" y="115"/>
                  </a:cubicBezTo>
                  <a:cubicBezTo>
                    <a:pt x="87" y="136"/>
                    <a:pt x="87" y="136"/>
                    <a:pt x="87" y="136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16" y="115"/>
                    <a:pt x="116" y="115"/>
                    <a:pt x="116" y="115"/>
                  </a:cubicBezTo>
                  <a:lnTo>
                    <a:pt x="116" y="168"/>
                  </a:lnTo>
                  <a:close/>
                  <a:moveTo>
                    <a:pt x="158" y="160"/>
                  </a:moveTo>
                  <a:cubicBezTo>
                    <a:pt x="154" y="164"/>
                    <a:pt x="148" y="166"/>
                    <a:pt x="141" y="166"/>
                  </a:cubicBezTo>
                  <a:cubicBezTo>
                    <a:pt x="134" y="166"/>
                    <a:pt x="128" y="164"/>
                    <a:pt x="124" y="159"/>
                  </a:cubicBezTo>
                  <a:cubicBezTo>
                    <a:pt x="120" y="155"/>
                    <a:pt x="118" y="149"/>
                    <a:pt x="118" y="141"/>
                  </a:cubicBezTo>
                  <a:cubicBezTo>
                    <a:pt x="118" y="134"/>
                    <a:pt x="120" y="128"/>
                    <a:pt x="124" y="123"/>
                  </a:cubicBezTo>
                  <a:cubicBezTo>
                    <a:pt x="128" y="119"/>
                    <a:pt x="134" y="117"/>
                    <a:pt x="141" y="117"/>
                  </a:cubicBezTo>
                  <a:cubicBezTo>
                    <a:pt x="148" y="117"/>
                    <a:pt x="154" y="119"/>
                    <a:pt x="158" y="123"/>
                  </a:cubicBezTo>
                  <a:cubicBezTo>
                    <a:pt x="162" y="128"/>
                    <a:pt x="164" y="134"/>
                    <a:pt x="164" y="141"/>
                  </a:cubicBezTo>
                  <a:cubicBezTo>
                    <a:pt x="164" y="149"/>
                    <a:pt x="162" y="155"/>
                    <a:pt x="158" y="160"/>
                  </a:cubicBezTo>
                  <a:close/>
                  <a:moveTo>
                    <a:pt x="187" y="128"/>
                  </a:moveTo>
                  <a:cubicBezTo>
                    <a:pt x="187" y="168"/>
                    <a:pt x="187" y="168"/>
                    <a:pt x="187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28"/>
                    <a:pt x="175" y="128"/>
                    <a:pt x="175" y="128"/>
                  </a:cubicBezTo>
                  <a:cubicBezTo>
                    <a:pt x="161" y="128"/>
                    <a:pt x="161" y="128"/>
                    <a:pt x="161" y="128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201" y="115"/>
                    <a:pt x="201" y="115"/>
                    <a:pt x="201" y="115"/>
                  </a:cubicBezTo>
                  <a:cubicBezTo>
                    <a:pt x="201" y="128"/>
                    <a:pt x="201" y="128"/>
                    <a:pt x="201" y="128"/>
                  </a:cubicBezTo>
                  <a:lnTo>
                    <a:pt x="187" y="128"/>
                  </a:lnTo>
                  <a:close/>
                  <a:moveTo>
                    <a:pt x="148" y="129"/>
                  </a:moveTo>
                  <a:cubicBezTo>
                    <a:pt x="147" y="128"/>
                    <a:pt x="146" y="127"/>
                    <a:pt x="145" y="127"/>
                  </a:cubicBezTo>
                  <a:cubicBezTo>
                    <a:pt x="144" y="126"/>
                    <a:pt x="142" y="126"/>
                    <a:pt x="141" y="126"/>
                  </a:cubicBezTo>
                  <a:cubicBezTo>
                    <a:pt x="139" y="126"/>
                    <a:pt x="138" y="126"/>
                    <a:pt x="137" y="126"/>
                  </a:cubicBezTo>
                  <a:cubicBezTo>
                    <a:pt x="136" y="127"/>
                    <a:pt x="135" y="128"/>
                    <a:pt x="133" y="129"/>
                  </a:cubicBezTo>
                  <a:cubicBezTo>
                    <a:pt x="132" y="130"/>
                    <a:pt x="132" y="132"/>
                    <a:pt x="131" y="134"/>
                  </a:cubicBezTo>
                  <a:cubicBezTo>
                    <a:pt x="130" y="136"/>
                    <a:pt x="130" y="139"/>
                    <a:pt x="130" y="141"/>
                  </a:cubicBezTo>
                  <a:cubicBezTo>
                    <a:pt x="130" y="144"/>
                    <a:pt x="130" y="147"/>
                    <a:pt x="131" y="149"/>
                  </a:cubicBezTo>
                  <a:cubicBezTo>
                    <a:pt x="132" y="151"/>
                    <a:pt x="132" y="152"/>
                    <a:pt x="133" y="153"/>
                  </a:cubicBezTo>
                  <a:cubicBezTo>
                    <a:pt x="134" y="155"/>
                    <a:pt x="136" y="156"/>
                    <a:pt x="137" y="156"/>
                  </a:cubicBezTo>
                  <a:cubicBezTo>
                    <a:pt x="138" y="157"/>
                    <a:pt x="139" y="157"/>
                    <a:pt x="141" y="157"/>
                  </a:cubicBezTo>
                  <a:cubicBezTo>
                    <a:pt x="142" y="157"/>
                    <a:pt x="144" y="157"/>
                    <a:pt x="145" y="156"/>
                  </a:cubicBezTo>
                  <a:cubicBezTo>
                    <a:pt x="146" y="156"/>
                    <a:pt x="147" y="155"/>
                    <a:pt x="148" y="153"/>
                  </a:cubicBezTo>
                  <a:cubicBezTo>
                    <a:pt x="149" y="152"/>
                    <a:pt x="150" y="150"/>
                    <a:pt x="151" y="149"/>
                  </a:cubicBezTo>
                  <a:cubicBezTo>
                    <a:pt x="151" y="147"/>
                    <a:pt x="151" y="144"/>
                    <a:pt x="151" y="141"/>
                  </a:cubicBezTo>
                  <a:cubicBezTo>
                    <a:pt x="151" y="139"/>
                    <a:pt x="151" y="136"/>
                    <a:pt x="151" y="134"/>
                  </a:cubicBezTo>
                  <a:cubicBezTo>
                    <a:pt x="150" y="132"/>
                    <a:pt x="149" y="131"/>
                    <a:pt x="148" y="1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25"/>
            <p:cNvSpPr>
              <a:spLocks noEditPoints="1"/>
            </p:cNvSpPr>
            <p:nvPr userDrawn="1"/>
          </p:nvSpPr>
          <p:spPr bwMode="auto">
            <a:xfrm>
              <a:off x="3849761" y="615610"/>
              <a:ext cx="1016159" cy="1016158"/>
            </a:xfrm>
            <a:custGeom>
              <a:avLst/>
              <a:gdLst>
                <a:gd name="T0" fmla="*/ 104 w 198"/>
                <a:gd name="T1" fmla="*/ 187 h 198"/>
                <a:gd name="T2" fmla="*/ 68 w 198"/>
                <a:gd name="T3" fmla="*/ 179 h 198"/>
                <a:gd name="T4" fmla="*/ 0 w 198"/>
                <a:gd name="T5" fmla="*/ 198 h 198"/>
                <a:gd name="T6" fmla="*/ 31 w 198"/>
                <a:gd name="T7" fmla="*/ 152 h 198"/>
                <a:gd name="T8" fmla="*/ 11 w 198"/>
                <a:gd name="T9" fmla="*/ 93 h 198"/>
                <a:gd name="T10" fmla="*/ 104 w 198"/>
                <a:gd name="T11" fmla="*/ 0 h 198"/>
                <a:gd name="T12" fmla="*/ 198 w 198"/>
                <a:gd name="T13" fmla="*/ 93 h 198"/>
                <a:gd name="T14" fmla="*/ 104 w 198"/>
                <a:gd name="T15" fmla="*/ 187 h 198"/>
                <a:gd name="T16" fmla="*/ 76 w 198"/>
                <a:gd name="T17" fmla="*/ 137 h 198"/>
                <a:gd name="T18" fmla="*/ 89 w 198"/>
                <a:gd name="T19" fmla="*/ 151 h 198"/>
                <a:gd name="T20" fmla="*/ 106 w 198"/>
                <a:gd name="T21" fmla="*/ 134 h 198"/>
                <a:gd name="T22" fmla="*/ 92 w 198"/>
                <a:gd name="T23" fmla="*/ 120 h 198"/>
                <a:gd name="T24" fmla="*/ 76 w 198"/>
                <a:gd name="T25" fmla="*/ 137 h 198"/>
                <a:gd name="T26" fmla="*/ 109 w 198"/>
                <a:gd name="T27" fmla="*/ 33 h 198"/>
                <a:gd name="T28" fmla="*/ 81 w 198"/>
                <a:gd name="T29" fmla="*/ 40 h 198"/>
                <a:gd name="T30" fmla="*/ 84 w 198"/>
                <a:gd name="T31" fmla="*/ 57 h 198"/>
                <a:gd name="T32" fmla="*/ 102 w 198"/>
                <a:gd name="T33" fmla="*/ 53 h 198"/>
                <a:gd name="T34" fmla="*/ 112 w 198"/>
                <a:gd name="T35" fmla="*/ 61 h 198"/>
                <a:gd name="T36" fmla="*/ 99 w 198"/>
                <a:gd name="T37" fmla="*/ 79 h 198"/>
                <a:gd name="T38" fmla="*/ 83 w 198"/>
                <a:gd name="T39" fmla="*/ 107 h 198"/>
                <a:gd name="T40" fmla="*/ 83 w 198"/>
                <a:gd name="T41" fmla="*/ 112 h 198"/>
                <a:gd name="T42" fmla="*/ 106 w 198"/>
                <a:gd name="T43" fmla="*/ 112 h 198"/>
                <a:gd name="T44" fmla="*/ 107 w 198"/>
                <a:gd name="T45" fmla="*/ 108 h 198"/>
                <a:gd name="T46" fmla="*/ 119 w 198"/>
                <a:gd name="T47" fmla="*/ 88 h 198"/>
                <a:gd name="T48" fmla="*/ 137 w 198"/>
                <a:gd name="T49" fmla="*/ 56 h 198"/>
                <a:gd name="T50" fmla="*/ 109 w 198"/>
                <a:gd name="T51" fmla="*/ 3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8" h="198">
                  <a:moveTo>
                    <a:pt x="104" y="187"/>
                  </a:moveTo>
                  <a:cubicBezTo>
                    <a:pt x="91" y="187"/>
                    <a:pt x="79" y="184"/>
                    <a:pt x="68" y="179"/>
                  </a:cubicBezTo>
                  <a:cubicBezTo>
                    <a:pt x="43" y="198"/>
                    <a:pt x="0" y="198"/>
                    <a:pt x="0" y="198"/>
                  </a:cubicBezTo>
                  <a:cubicBezTo>
                    <a:pt x="0" y="198"/>
                    <a:pt x="22" y="183"/>
                    <a:pt x="31" y="152"/>
                  </a:cubicBezTo>
                  <a:cubicBezTo>
                    <a:pt x="19" y="136"/>
                    <a:pt x="11" y="115"/>
                    <a:pt x="11" y="93"/>
                  </a:cubicBezTo>
                  <a:cubicBezTo>
                    <a:pt x="11" y="42"/>
                    <a:pt x="53" y="0"/>
                    <a:pt x="104" y="0"/>
                  </a:cubicBezTo>
                  <a:cubicBezTo>
                    <a:pt x="156" y="0"/>
                    <a:pt x="198" y="42"/>
                    <a:pt x="198" y="93"/>
                  </a:cubicBezTo>
                  <a:cubicBezTo>
                    <a:pt x="198" y="145"/>
                    <a:pt x="156" y="187"/>
                    <a:pt x="104" y="187"/>
                  </a:cubicBezTo>
                  <a:close/>
                  <a:moveTo>
                    <a:pt x="76" y="137"/>
                  </a:moveTo>
                  <a:cubicBezTo>
                    <a:pt x="76" y="145"/>
                    <a:pt x="81" y="151"/>
                    <a:pt x="89" y="151"/>
                  </a:cubicBezTo>
                  <a:cubicBezTo>
                    <a:pt x="99" y="151"/>
                    <a:pt x="106" y="144"/>
                    <a:pt x="106" y="134"/>
                  </a:cubicBezTo>
                  <a:cubicBezTo>
                    <a:pt x="106" y="126"/>
                    <a:pt x="100" y="120"/>
                    <a:pt x="92" y="120"/>
                  </a:cubicBezTo>
                  <a:cubicBezTo>
                    <a:pt x="82" y="120"/>
                    <a:pt x="76" y="128"/>
                    <a:pt x="76" y="137"/>
                  </a:cubicBezTo>
                  <a:close/>
                  <a:moveTo>
                    <a:pt x="109" y="33"/>
                  </a:moveTo>
                  <a:cubicBezTo>
                    <a:pt x="97" y="33"/>
                    <a:pt x="87" y="37"/>
                    <a:pt x="81" y="40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9" y="54"/>
                    <a:pt x="95" y="53"/>
                    <a:pt x="102" y="53"/>
                  </a:cubicBezTo>
                  <a:cubicBezTo>
                    <a:pt x="110" y="53"/>
                    <a:pt x="112" y="56"/>
                    <a:pt x="112" y="61"/>
                  </a:cubicBezTo>
                  <a:cubicBezTo>
                    <a:pt x="112" y="67"/>
                    <a:pt x="105" y="72"/>
                    <a:pt x="99" y="79"/>
                  </a:cubicBezTo>
                  <a:cubicBezTo>
                    <a:pt x="89" y="89"/>
                    <a:pt x="85" y="98"/>
                    <a:pt x="83" y="107"/>
                  </a:cubicBezTo>
                  <a:cubicBezTo>
                    <a:pt x="83" y="109"/>
                    <a:pt x="83" y="110"/>
                    <a:pt x="83" y="112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07" y="110"/>
                    <a:pt x="107" y="109"/>
                    <a:pt x="107" y="108"/>
                  </a:cubicBezTo>
                  <a:cubicBezTo>
                    <a:pt x="109" y="100"/>
                    <a:pt x="112" y="94"/>
                    <a:pt x="119" y="88"/>
                  </a:cubicBezTo>
                  <a:cubicBezTo>
                    <a:pt x="128" y="78"/>
                    <a:pt x="137" y="69"/>
                    <a:pt x="137" y="56"/>
                  </a:cubicBezTo>
                  <a:cubicBezTo>
                    <a:pt x="137" y="42"/>
                    <a:pt x="126" y="33"/>
                    <a:pt x="109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6"/>
            <p:cNvSpPr>
              <a:spLocks noEditPoints="1"/>
            </p:cNvSpPr>
            <p:nvPr userDrawn="1"/>
          </p:nvSpPr>
          <p:spPr bwMode="auto">
            <a:xfrm>
              <a:off x="-64979" y="2269146"/>
              <a:ext cx="1136121" cy="1131094"/>
            </a:xfrm>
            <a:custGeom>
              <a:avLst/>
              <a:gdLst>
                <a:gd name="T0" fmla="*/ 0 w 191"/>
                <a:gd name="T1" fmla="*/ 95 h 190"/>
                <a:gd name="T2" fmla="*/ 2 w 191"/>
                <a:gd name="T3" fmla="*/ 78 h 190"/>
                <a:gd name="T4" fmla="*/ 96 w 191"/>
                <a:gd name="T5" fmla="*/ 0 h 190"/>
                <a:gd name="T6" fmla="*/ 96 w 191"/>
                <a:gd name="T7" fmla="*/ 190 h 190"/>
                <a:gd name="T8" fmla="*/ 146 w 191"/>
                <a:gd name="T9" fmla="*/ 72 h 190"/>
                <a:gd name="T10" fmla="*/ 175 w 191"/>
                <a:gd name="T11" fmla="*/ 66 h 190"/>
                <a:gd name="T12" fmla="*/ 139 w 191"/>
                <a:gd name="T13" fmla="*/ 55 h 190"/>
                <a:gd name="T14" fmla="*/ 154 w 191"/>
                <a:gd name="T15" fmla="*/ 34 h 190"/>
                <a:gd name="T16" fmla="*/ 82 w 191"/>
                <a:gd name="T17" fmla="*/ 34 h 190"/>
                <a:gd name="T18" fmla="*/ 106 w 191"/>
                <a:gd name="T19" fmla="*/ 51 h 190"/>
                <a:gd name="T20" fmla="*/ 81 w 191"/>
                <a:gd name="T21" fmla="*/ 43 h 190"/>
                <a:gd name="T22" fmla="*/ 66 w 191"/>
                <a:gd name="T23" fmla="*/ 45 h 190"/>
                <a:gd name="T24" fmla="*/ 36 w 191"/>
                <a:gd name="T25" fmla="*/ 96 h 190"/>
                <a:gd name="T26" fmla="*/ 47 w 191"/>
                <a:gd name="T27" fmla="*/ 107 h 190"/>
                <a:gd name="T28" fmla="*/ 59 w 191"/>
                <a:gd name="T29" fmla="*/ 104 h 190"/>
                <a:gd name="T30" fmla="*/ 101 w 191"/>
                <a:gd name="T31" fmla="*/ 87 h 190"/>
                <a:gd name="T32" fmla="*/ 69 w 191"/>
                <a:gd name="T33" fmla="*/ 115 h 190"/>
                <a:gd name="T34" fmla="*/ 108 w 191"/>
                <a:gd name="T35" fmla="*/ 93 h 190"/>
                <a:gd name="T36" fmla="*/ 110 w 191"/>
                <a:gd name="T37" fmla="*/ 124 h 190"/>
                <a:gd name="T38" fmla="*/ 141 w 191"/>
                <a:gd name="T39" fmla="*/ 117 h 190"/>
                <a:gd name="T40" fmla="*/ 140 w 191"/>
                <a:gd name="T41" fmla="*/ 87 h 190"/>
                <a:gd name="T42" fmla="*/ 157 w 191"/>
                <a:gd name="T43" fmla="*/ 123 h 190"/>
                <a:gd name="T44" fmla="*/ 181 w 191"/>
                <a:gd name="T45" fmla="*/ 95 h 190"/>
                <a:gd name="T46" fmla="*/ 145 w 191"/>
                <a:gd name="T47" fmla="*/ 75 h 190"/>
                <a:gd name="T48" fmla="*/ 30 w 191"/>
                <a:gd name="T49" fmla="*/ 106 h 190"/>
                <a:gd name="T50" fmla="*/ 26 w 191"/>
                <a:gd name="T51" fmla="*/ 107 h 190"/>
                <a:gd name="T52" fmla="*/ 28 w 191"/>
                <a:gd name="T53" fmla="*/ 146 h 190"/>
                <a:gd name="T54" fmla="*/ 43 w 191"/>
                <a:gd name="T55" fmla="*/ 116 h 190"/>
                <a:gd name="T56" fmla="*/ 119 w 191"/>
                <a:gd name="T57" fmla="*/ 166 h 190"/>
                <a:gd name="T58" fmla="*/ 118 w 191"/>
                <a:gd name="T59" fmla="*/ 177 h 190"/>
                <a:gd name="T60" fmla="*/ 143 w 191"/>
                <a:gd name="T61" fmla="*/ 142 h 190"/>
                <a:gd name="T62" fmla="*/ 110 w 191"/>
                <a:gd name="T63" fmla="*/ 131 h 190"/>
                <a:gd name="T64" fmla="*/ 119 w 191"/>
                <a:gd name="T65" fmla="*/ 166 h 190"/>
                <a:gd name="T66" fmla="*/ 159 w 191"/>
                <a:gd name="T67" fmla="*/ 129 h 190"/>
                <a:gd name="T68" fmla="*/ 151 w 191"/>
                <a:gd name="T69" fmla="*/ 141 h 190"/>
                <a:gd name="T70" fmla="*/ 175 w 191"/>
                <a:gd name="T71" fmla="*/ 126 h 190"/>
                <a:gd name="T72" fmla="*/ 112 w 191"/>
                <a:gd name="T73" fmla="*/ 178 h 190"/>
                <a:gd name="T74" fmla="*/ 110 w 191"/>
                <a:gd name="T75" fmla="*/ 173 h 190"/>
                <a:gd name="T76" fmla="*/ 107 w 191"/>
                <a:gd name="T77" fmla="*/ 160 h 190"/>
                <a:gd name="T78" fmla="*/ 67 w 191"/>
                <a:gd name="T79" fmla="*/ 123 h 190"/>
                <a:gd name="T80" fmla="*/ 48 w 191"/>
                <a:gd name="T81" fmla="*/ 127 h 190"/>
                <a:gd name="T82" fmla="*/ 96 w 191"/>
                <a:gd name="T83" fmla="*/ 180 h 190"/>
                <a:gd name="T84" fmla="*/ 19 w 191"/>
                <a:gd name="T85" fmla="*/ 104 h 190"/>
                <a:gd name="T86" fmla="*/ 11 w 191"/>
                <a:gd name="T87" fmla="*/ 92 h 190"/>
                <a:gd name="T88" fmla="*/ 15 w 191"/>
                <a:gd name="T89" fmla="*/ 121 h 190"/>
                <a:gd name="T90" fmla="*/ 18 w 191"/>
                <a:gd name="T91" fmla="*/ 90 h 190"/>
                <a:gd name="T92" fmla="*/ 26 w 191"/>
                <a:gd name="T93" fmla="*/ 86 h 190"/>
                <a:gd name="T94" fmla="*/ 62 w 191"/>
                <a:gd name="T95" fmla="*/ 37 h 190"/>
                <a:gd name="T96" fmla="*/ 42 w 191"/>
                <a:gd name="T97" fmla="*/ 29 h 190"/>
                <a:gd name="T98" fmla="*/ 49 w 191"/>
                <a:gd name="T99" fmla="*/ 24 h 190"/>
                <a:gd name="T100" fmla="*/ 72 w 191"/>
                <a:gd name="T101" fmla="*/ 27 h 190"/>
                <a:gd name="T102" fmla="*/ 121 w 191"/>
                <a:gd name="T103" fmla="*/ 14 h 190"/>
                <a:gd name="T104" fmla="*/ 49 w 191"/>
                <a:gd name="T105" fmla="*/ 24 h 190"/>
                <a:gd name="T106" fmla="*/ 102 w 191"/>
                <a:gd name="T107" fmla="*/ 71 h 190"/>
                <a:gd name="T108" fmla="*/ 138 w 191"/>
                <a:gd name="T109" fmla="*/ 71 h 190"/>
                <a:gd name="T110" fmla="*/ 120 w 191"/>
                <a:gd name="T111" fmla="*/ 60 h 190"/>
                <a:gd name="T112" fmla="*/ 120 w 191"/>
                <a:gd name="T113" fmla="*/ 83 h 190"/>
                <a:gd name="T114" fmla="*/ 120 w 191"/>
                <a:gd name="T115" fmla="*/ 60 h 190"/>
                <a:gd name="T116" fmla="*/ 115 w 191"/>
                <a:gd name="T117" fmla="*/ 71 h 190"/>
                <a:gd name="T118" fmla="*/ 126 w 191"/>
                <a:gd name="T119" fmla="*/ 7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1" h="190">
                  <a:moveTo>
                    <a:pt x="96" y="190"/>
                  </a:moveTo>
                  <a:cubicBezTo>
                    <a:pt x="43" y="190"/>
                    <a:pt x="0" y="147"/>
                    <a:pt x="0" y="95"/>
                  </a:cubicBezTo>
                  <a:cubicBezTo>
                    <a:pt x="0" y="90"/>
                    <a:pt x="1" y="85"/>
                    <a:pt x="2" y="80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10" y="34"/>
                    <a:pt x="49" y="0"/>
                    <a:pt x="96" y="0"/>
                  </a:cubicBezTo>
                  <a:cubicBezTo>
                    <a:pt x="148" y="0"/>
                    <a:pt x="191" y="42"/>
                    <a:pt x="191" y="95"/>
                  </a:cubicBezTo>
                  <a:cubicBezTo>
                    <a:pt x="191" y="147"/>
                    <a:pt x="148" y="190"/>
                    <a:pt x="96" y="190"/>
                  </a:cubicBezTo>
                  <a:close/>
                  <a:moveTo>
                    <a:pt x="145" y="75"/>
                  </a:moveTo>
                  <a:cubicBezTo>
                    <a:pt x="145" y="74"/>
                    <a:pt x="146" y="73"/>
                    <a:pt x="146" y="72"/>
                  </a:cubicBezTo>
                  <a:cubicBezTo>
                    <a:pt x="146" y="70"/>
                    <a:pt x="145" y="68"/>
                    <a:pt x="145" y="67"/>
                  </a:cubicBezTo>
                  <a:cubicBezTo>
                    <a:pt x="154" y="66"/>
                    <a:pt x="164" y="65"/>
                    <a:pt x="175" y="66"/>
                  </a:cubicBezTo>
                  <a:cubicBezTo>
                    <a:pt x="172" y="56"/>
                    <a:pt x="167" y="47"/>
                    <a:pt x="160" y="40"/>
                  </a:cubicBezTo>
                  <a:cubicBezTo>
                    <a:pt x="155" y="42"/>
                    <a:pt x="147" y="47"/>
                    <a:pt x="139" y="55"/>
                  </a:cubicBezTo>
                  <a:cubicBezTo>
                    <a:pt x="138" y="53"/>
                    <a:pt x="136" y="52"/>
                    <a:pt x="134" y="50"/>
                  </a:cubicBezTo>
                  <a:cubicBezTo>
                    <a:pt x="142" y="42"/>
                    <a:pt x="150" y="36"/>
                    <a:pt x="154" y="34"/>
                  </a:cubicBezTo>
                  <a:cubicBezTo>
                    <a:pt x="147" y="27"/>
                    <a:pt x="139" y="22"/>
                    <a:pt x="131" y="18"/>
                  </a:cubicBezTo>
                  <a:cubicBezTo>
                    <a:pt x="123" y="19"/>
                    <a:pt x="103" y="22"/>
                    <a:pt x="82" y="34"/>
                  </a:cubicBezTo>
                  <a:cubicBezTo>
                    <a:pt x="82" y="35"/>
                    <a:pt x="82" y="36"/>
                    <a:pt x="82" y="37"/>
                  </a:cubicBezTo>
                  <a:cubicBezTo>
                    <a:pt x="90" y="40"/>
                    <a:pt x="99" y="45"/>
                    <a:pt x="106" y="51"/>
                  </a:cubicBezTo>
                  <a:cubicBezTo>
                    <a:pt x="105" y="52"/>
                    <a:pt x="103" y="53"/>
                    <a:pt x="102" y="55"/>
                  </a:cubicBezTo>
                  <a:cubicBezTo>
                    <a:pt x="96" y="51"/>
                    <a:pt x="89" y="46"/>
                    <a:pt x="81" y="43"/>
                  </a:cubicBezTo>
                  <a:cubicBezTo>
                    <a:pt x="79" y="45"/>
                    <a:pt x="76" y="47"/>
                    <a:pt x="72" y="47"/>
                  </a:cubicBezTo>
                  <a:cubicBezTo>
                    <a:pt x="70" y="47"/>
                    <a:pt x="68" y="46"/>
                    <a:pt x="66" y="45"/>
                  </a:cubicBezTo>
                  <a:cubicBezTo>
                    <a:pt x="54" y="55"/>
                    <a:pt x="42" y="69"/>
                    <a:pt x="33" y="89"/>
                  </a:cubicBezTo>
                  <a:cubicBezTo>
                    <a:pt x="35" y="91"/>
                    <a:pt x="36" y="93"/>
                    <a:pt x="36" y="96"/>
                  </a:cubicBezTo>
                  <a:cubicBezTo>
                    <a:pt x="36" y="98"/>
                    <a:pt x="36" y="100"/>
                    <a:pt x="35" y="101"/>
                  </a:cubicBezTo>
                  <a:cubicBezTo>
                    <a:pt x="39" y="103"/>
                    <a:pt x="43" y="105"/>
                    <a:pt x="47" y="107"/>
                  </a:cubicBezTo>
                  <a:cubicBezTo>
                    <a:pt x="49" y="105"/>
                    <a:pt x="52" y="103"/>
                    <a:pt x="56" y="103"/>
                  </a:cubicBezTo>
                  <a:cubicBezTo>
                    <a:pt x="57" y="103"/>
                    <a:pt x="58" y="103"/>
                    <a:pt x="59" y="104"/>
                  </a:cubicBezTo>
                  <a:cubicBezTo>
                    <a:pt x="69" y="95"/>
                    <a:pt x="81" y="86"/>
                    <a:pt x="97" y="79"/>
                  </a:cubicBezTo>
                  <a:cubicBezTo>
                    <a:pt x="98" y="82"/>
                    <a:pt x="99" y="85"/>
                    <a:pt x="101" y="87"/>
                  </a:cubicBezTo>
                  <a:cubicBezTo>
                    <a:pt x="89" y="92"/>
                    <a:pt x="77" y="99"/>
                    <a:pt x="66" y="108"/>
                  </a:cubicBezTo>
                  <a:cubicBezTo>
                    <a:pt x="67" y="110"/>
                    <a:pt x="68" y="113"/>
                    <a:pt x="69" y="115"/>
                  </a:cubicBezTo>
                  <a:cubicBezTo>
                    <a:pt x="79" y="119"/>
                    <a:pt x="90" y="121"/>
                    <a:pt x="103" y="123"/>
                  </a:cubicBezTo>
                  <a:cubicBezTo>
                    <a:pt x="103" y="112"/>
                    <a:pt x="105" y="102"/>
                    <a:pt x="108" y="93"/>
                  </a:cubicBezTo>
                  <a:cubicBezTo>
                    <a:pt x="110" y="95"/>
                    <a:pt x="112" y="96"/>
                    <a:pt x="115" y="96"/>
                  </a:cubicBezTo>
                  <a:cubicBezTo>
                    <a:pt x="112" y="104"/>
                    <a:pt x="111" y="114"/>
                    <a:pt x="110" y="124"/>
                  </a:cubicBezTo>
                  <a:cubicBezTo>
                    <a:pt x="118" y="125"/>
                    <a:pt x="126" y="125"/>
                    <a:pt x="134" y="125"/>
                  </a:cubicBezTo>
                  <a:cubicBezTo>
                    <a:pt x="136" y="122"/>
                    <a:pt x="138" y="119"/>
                    <a:pt x="141" y="117"/>
                  </a:cubicBezTo>
                  <a:cubicBezTo>
                    <a:pt x="140" y="109"/>
                    <a:pt x="137" y="101"/>
                    <a:pt x="134" y="93"/>
                  </a:cubicBezTo>
                  <a:cubicBezTo>
                    <a:pt x="136" y="91"/>
                    <a:pt x="138" y="90"/>
                    <a:pt x="140" y="87"/>
                  </a:cubicBezTo>
                  <a:cubicBezTo>
                    <a:pt x="145" y="96"/>
                    <a:pt x="148" y="106"/>
                    <a:pt x="150" y="117"/>
                  </a:cubicBezTo>
                  <a:cubicBezTo>
                    <a:pt x="153" y="118"/>
                    <a:pt x="156" y="120"/>
                    <a:pt x="157" y="123"/>
                  </a:cubicBezTo>
                  <a:cubicBezTo>
                    <a:pt x="164" y="122"/>
                    <a:pt x="170" y="120"/>
                    <a:pt x="177" y="119"/>
                  </a:cubicBezTo>
                  <a:cubicBezTo>
                    <a:pt x="179" y="111"/>
                    <a:pt x="181" y="103"/>
                    <a:pt x="181" y="95"/>
                  </a:cubicBezTo>
                  <a:cubicBezTo>
                    <a:pt x="181" y="87"/>
                    <a:pt x="179" y="80"/>
                    <a:pt x="177" y="73"/>
                  </a:cubicBezTo>
                  <a:cubicBezTo>
                    <a:pt x="172" y="73"/>
                    <a:pt x="160" y="73"/>
                    <a:pt x="145" y="75"/>
                  </a:cubicBezTo>
                  <a:close/>
                  <a:moveTo>
                    <a:pt x="43" y="113"/>
                  </a:moveTo>
                  <a:cubicBezTo>
                    <a:pt x="39" y="111"/>
                    <a:pt x="34" y="108"/>
                    <a:pt x="30" y="106"/>
                  </a:cubicBezTo>
                  <a:cubicBezTo>
                    <a:pt x="29" y="106"/>
                    <a:pt x="28" y="107"/>
                    <a:pt x="26" y="107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4" y="115"/>
                    <a:pt x="22" y="124"/>
                    <a:pt x="20" y="134"/>
                  </a:cubicBezTo>
                  <a:cubicBezTo>
                    <a:pt x="22" y="138"/>
                    <a:pt x="25" y="142"/>
                    <a:pt x="28" y="146"/>
                  </a:cubicBezTo>
                  <a:cubicBezTo>
                    <a:pt x="30" y="141"/>
                    <a:pt x="35" y="131"/>
                    <a:pt x="44" y="120"/>
                  </a:cubicBezTo>
                  <a:cubicBezTo>
                    <a:pt x="43" y="119"/>
                    <a:pt x="43" y="117"/>
                    <a:pt x="43" y="116"/>
                  </a:cubicBezTo>
                  <a:cubicBezTo>
                    <a:pt x="43" y="115"/>
                    <a:pt x="43" y="114"/>
                    <a:pt x="43" y="113"/>
                  </a:cubicBezTo>
                  <a:close/>
                  <a:moveTo>
                    <a:pt x="119" y="166"/>
                  </a:moveTo>
                  <a:cubicBezTo>
                    <a:pt x="119" y="167"/>
                    <a:pt x="117" y="171"/>
                    <a:pt x="116" y="172"/>
                  </a:cubicBezTo>
                  <a:cubicBezTo>
                    <a:pt x="117" y="174"/>
                    <a:pt x="117" y="174"/>
                    <a:pt x="118" y="177"/>
                  </a:cubicBezTo>
                  <a:cubicBezTo>
                    <a:pt x="126" y="175"/>
                    <a:pt x="133" y="172"/>
                    <a:pt x="139" y="168"/>
                  </a:cubicBezTo>
                  <a:cubicBezTo>
                    <a:pt x="141" y="162"/>
                    <a:pt x="143" y="153"/>
                    <a:pt x="143" y="142"/>
                  </a:cubicBezTo>
                  <a:cubicBezTo>
                    <a:pt x="138" y="140"/>
                    <a:pt x="135" y="136"/>
                    <a:pt x="134" y="132"/>
                  </a:cubicBezTo>
                  <a:cubicBezTo>
                    <a:pt x="126" y="132"/>
                    <a:pt x="118" y="132"/>
                    <a:pt x="110" y="131"/>
                  </a:cubicBezTo>
                  <a:cubicBezTo>
                    <a:pt x="110" y="140"/>
                    <a:pt x="112" y="149"/>
                    <a:pt x="114" y="160"/>
                  </a:cubicBezTo>
                  <a:cubicBezTo>
                    <a:pt x="116" y="161"/>
                    <a:pt x="119" y="163"/>
                    <a:pt x="119" y="166"/>
                  </a:cubicBezTo>
                  <a:close/>
                  <a:moveTo>
                    <a:pt x="175" y="126"/>
                  </a:moveTo>
                  <a:cubicBezTo>
                    <a:pt x="169" y="127"/>
                    <a:pt x="164" y="128"/>
                    <a:pt x="159" y="129"/>
                  </a:cubicBezTo>
                  <a:cubicBezTo>
                    <a:pt x="159" y="129"/>
                    <a:pt x="159" y="129"/>
                    <a:pt x="159" y="129"/>
                  </a:cubicBezTo>
                  <a:cubicBezTo>
                    <a:pt x="159" y="135"/>
                    <a:pt x="156" y="140"/>
                    <a:pt x="151" y="141"/>
                  </a:cubicBezTo>
                  <a:cubicBezTo>
                    <a:pt x="150" y="148"/>
                    <a:pt x="149" y="155"/>
                    <a:pt x="147" y="162"/>
                  </a:cubicBezTo>
                  <a:cubicBezTo>
                    <a:pt x="159" y="153"/>
                    <a:pt x="169" y="140"/>
                    <a:pt x="175" y="126"/>
                  </a:cubicBezTo>
                  <a:close/>
                  <a:moveTo>
                    <a:pt x="96" y="180"/>
                  </a:moveTo>
                  <a:cubicBezTo>
                    <a:pt x="101" y="180"/>
                    <a:pt x="106" y="179"/>
                    <a:pt x="112" y="178"/>
                  </a:cubicBezTo>
                  <a:cubicBezTo>
                    <a:pt x="111" y="177"/>
                    <a:pt x="111" y="175"/>
                    <a:pt x="110" y="173"/>
                  </a:cubicBezTo>
                  <a:cubicBezTo>
                    <a:pt x="110" y="173"/>
                    <a:pt x="110" y="173"/>
                    <a:pt x="110" y="173"/>
                  </a:cubicBezTo>
                  <a:cubicBezTo>
                    <a:pt x="106" y="173"/>
                    <a:pt x="103" y="170"/>
                    <a:pt x="103" y="166"/>
                  </a:cubicBezTo>
                  <a:cubicBezTo>
                    <a:pt x="103" y="164"/>
                    <a:pt x="104" y="162"/>
                    <a:pt x="107" y="160"/>
                  </a:cubicBezTo>
                  <a:cubicBezTo>
                    <a:pt x="104" y="150"/>
                    <a:pt x="103" y="140"/>
                    <a:pt x="103" y="131"/>
                  </a:cubicBezTo>
                  <a:cubicBezTo>
                    <a:pt x="90" y="129"/>
                    <a:pt x="78" y="126"/>
                    <a:pt x="67" y="123"/>
                  </a:cubicBezTo>
                  <a:cubicBezTo>
                    <a:pt x="65" y="126"/>
                    <a:pt x="61" y="129"/>
                    <a:pt x="56" y="129"/>
                  </a:cubicBezTo>
                  <a:cubicBezTo>
                    <a:pt x="53" y="129"/>
                    <a:pt x="51" y="128"/>
                    <a:pt x="48" y="127"/>
                  </a:cubicBezTo>
                  <a:cubicBezTo>
                    <a:pt x="43" y="134"/>
                    <a:pt x="38" y="143"/>
                    <a:pt x="34" y="154"/>
                  </a:cubicBezTo>
                  <a:cubicBezTo>
                    <a:pt x="50" y="170"/>
                    <a:pt x="71" y="180"/>
                    <a:pt x="96" y="180"/>
                  </a:cubicBezTo>
                  <a:close/>
                  <a:moveTo>
                    <a:pt x="15" y="121"/>
                  </a:moveTo>
                  <a:cubicBezTo>
                    <a:pt x="16" y="117"/>
                    <a:pt x="17" y="111"/>
                    <a:pt x="19" y="104"/>
                  </a:cubicBezTo>
                  <a:cubicBezTo>
                    <a:pt x="17" y="102"/>
                    <a:pt x="16" y="99"/>
                    <a:pt x="16" y="97"/>
                  </a:cubicBezTo>
                  <a:cubicBezTo>
                    <a:pt x="14" y="95"/>
                    <a:pt x="12" y="94"/>
                    <a:pt x="11" y="92"/>
                  </a:cubicBezTo>
                  <a:cubicBezTo>
                    <a:pt x="11" y="93"/>
                    <a:pt x="11" y="94"/>
                    <a:pt x="11" y="95"/>
                  </a:cubicBezTo>
                  <a:cubicBezTo>
                    <a:pt x="11" y="104"/>
                    <a:pt x="12" y="113"/>
                    <a:pt x="15" y="121"/>
                  </a:cubicBezTo>
                  <a:close/>
                  <a:moveTo>
                    <a:pt x="11" y="86"/>
                  </a:moveTo>
                  <a:cubicBezTo>
                    <a:pt x="13" y="87"/>
                    <a:pt x="15" y="89"/>
                    <a:pt x="18" y="90"/>
                  </a:cubicBezTo>
                  <a:cubicBezTo>
                    <a:pt x="20" y="88"/>
                    <a:pt x="23" y="86"/>
                    <a:pt x="26" y="8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34" y="71"/>
                    <a:pt x="45" y="54"/>
                    <a:pt x="62" y="40"/>
                  </a:cubicBezTo>
                  <a:cubicBezTo>
                    <a:pt x="62" y="39"/>
                    <a:pt x="62" y="38"/>
                    <a:pt x="62" y="37"/>
                  </a:cubicBezTo>
                  <a:cubicBezTo>
                    <a:pt x="62" y="36"/>
                    <a:pt x="62" y="36"/>
                    <a:pt x="62" y="35"/>
                  </a:cubicBezTo>
                  <a:cubicBezTo>
                    <a:pt x="56" y="33"/>
                    <a:pt x="49" y="31"/>
                    <a:pt x="42" y="29"/>
                  </a:cubicBezTo>
                  <a:cubicBezTo>
                    <a:pt x="25" y="43"/>
                    <a:pt x="14" y="63"/>
                    <a:pt x="11" y="86"/>
                  </a:cubicBezTo>
                  <a:close/>
                  <a:moveTo>
                    <a:pt x="49" y="24"/>
                  </a:moveTo>
                  <a:cubicBezTo>
                    <a:pt x="52" y="25"/>
                    <a:pt x="58" y="27"/>
                    <a:pt x="66" y="29"/>
                  </a:cubicBezTo>
                  <a:cubicBezTo>
                    <a:pt x="67" y="28"/>
                    <a:pt x="70" y="27"/>
                    <a:pt x="72" y="27"/>
                  </a:cubicBezTo>
                  <a:cubicBezTo>
                    <a:pt x="75" y="27"/>
                    <a:pt x="77" y="28"/>
                    <a:pt x="78" y="29"/>
                  </a:cubicBezTo>
                  <a:cubicBezTo>
                    <a:pt x="90" y="22"/>
                    <a:pt x="104" y="17"/>
                    <a:pt x="121" y="14"/>
                  </a:cubicBezTo>
                  <a:cubicBezTo>
                    <a:pt x="113" y="11"/>
                    <a:pt x="104" y="10"/>
                    <a:pt x="96" y="10"/>
                  </a:cubicBezTo>
                  <a:cubicBezTo>
                    <a:pt x="78" y="10"/>
                    <a:pt x="62" y="15"/>
                    <a:pt x="49" y="24"/>
                  </a:cubicBezTo>
                  <a:close/>
                  <a:moveTo>
                    <a:pt x="120" y="89"/>
                  </a:moveTo>
                  <a:cubicBezTo>
                    <a:pt x="110" y="89"/>
                    <a:pt x="102" y="81"/>
                    <a:pt x="102" y="71"/>
                  </a:cubicBezTo>
                  <a:cubicBezTo>
                    <a:pt x="102" y="62"/>
                    <a:pt x="110" y="54"/>
                    <a:pt x="120" y="54"/>
                  </a:cubicBezTo>
                  <a:cubicBezTo>
                    <a:pt x="130" y="54"/>
                    <a:pt x="138" y="62"/>
                    <a:pt x="138" y="71"/>
                  </a:cubicBezTo>
                  <a:cubicBezTo>
                    <a:pt x="138" y="81"/>
                    <a:pt x="130" y="89"/>
                    <a:pt x="120" y="89"/>
                  </a:cubicBezTo>
                  <a:close/>
                  <a:moveTo>
                    <a:pt x="120" y="60"/>
                  </a:moveTo>
                  <a:cubicBezTo>
                    <a:pt x="114" y="60"/>
                    <a:pt x="109" y="65"/>
                    <a:pt x="109" y="71"/>
                  </a:cubicBezTo>
                  <a:cubicBezTo>
                    <a:pt x="109" y="78"/>
                    <a:pt x="114" y="83"/>
                    <a:pt x="120" y="83"/>
                  </a:cubicBezTo>
                  <a:cubicBezTo>
                    <a:pt x="127" y="83"/>
                    <a:pt x="132" y="78"/>
                    <a:pt x="132" y="71"/>
                  </a:cubicBezTo>
                  <a:cubicBezTo>
                    <a:pt x="132" y="65"/>
                    <a:pt x="127" y="60"/>
                    <a:pt x="120" y="60"/>
                  </a:cubicBezTo>
                  <a:close/>
                  <a:moveTo>
                    <a:pt x="120" y="76"/>
                  </a:moveTo>
                  <a:cubicBezTo>
                    <a:pt x="117" y="76"/>
                    <a:pt x="115" y="74"/>
                    <a:pt x="115" y="71"/>
                  </a:cubicBezTo>
                  <a:cubicBezTo>
                    <a:pt x="115" y="67"/>
                    <a:pt x="117" y="65"/>
                    <a:pt x="120" y="65"/>
                  </a:cubicBezTo>
                  <a:cubicBezTo>
                    <a:pt x="123" y="65"/>
                    <a:pt x="126" y="67"/>
                    <a:pt x="126" y="71"/>
                  </a:cubicBezTo>
                  <a:cubicBezTo>
                    <a:pt x="126" y="74"/>
                    <a:pt x="123" y="76"/>
                    <a:pt x="120" y="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27"/>
            <p:cNvSpPr>
              <a:spLocks noEditPoints="1"/>
            </p:cNvSpPr>
            <p:nvPr userDrawn="1"/>
          </p:nvSpPr>
          <p:spPr bwMode="auto">
            <a:xfrm rot="20917578">
              <a:off x="3958060" y="4847123"/>
              <a:ext cx="1121507" cy="1128650"/>
            </a:xfrm>
            <a:custGeom>
              <a:avLst/>
              <a:gdLst>
                <a:gd name="T0" fmla="*/ 0 w 199"/>
                <a:gd name="T1" fmla="*/ 74 h 200"/>
                <a:gd name="T2" fmla="*/ 6 w 199"/>
                <a:gd name="T3" fmla="*/ 103 h 200"/>
                <a:gd name="T4" fmla="*/ 21 w 199"/>
                <a:gd name="T5" fmla="*/ 127 h 200"/>
                <a:gd name="T6" fmla="*/ 45 w 199"/>
                <a:gd name="T7" fmla="*/ 143 h 200"/>
                <a:gd name="T8" fmla="*/ 74 w 199"/>
                <a:gd name="T9" fmla="*/ 149 h 200"/>
                <a:gd name="T10" fmla="*/ 97 w 199"/>
                <a:gd name="T11" fmla="*/ 145 h 200"/>
                <a:gd name="T12" fmla="*/ 117 w 199"/>
                <a:gd name="T13" fmla="*/ 135 h 200"/>
                <a:gd name="T14" fmla="*/ 181 w 199"/>
                <a:gd name="T15" fmla="*/ 200 h 200"/>
                <a:gd name="T16" fmla="*/ 192 w 199"/>
                <a:gd name="T17" fmla="*/ 194 h 200"/>
                <a:gd name="T18" fmla="*/ 199 w 199"/>
                <a:gd name="T19" fmla="*/ 181 h 200"/>
                <a:gd name="T20" fmla="*/ 135 w 199"/>
                <a:gd name="T21" fmla="*/ 117 h 200"/>
                <a:gd name="T22" fmla="*/ 145 w 199"/>
                <a:gd name="T23" fmla="*/ 97 h 200"/>
                <a:gd name="T24" fmla="*/ 149 w 199"/>
                <a:gd name="T25" fmla="*/ 74 h 200"/>
                <a:gd name="T26" fmla="*/ 143 w 199"/>
                <a:gd name="T27" fmla="*/ 45 h 200"/>
                <a:gd name="T28" fmla="*/ 127 w 199"/>
                <a:gd name="T29" fmla="*/ 22 h 200"/>
                <a:gd name="T30" fmla="*/ 103 w 199"/>
                <a:gd name="T31" fmla="*/ 6 h 200"/>
                <a:gd name="T32" fmla="*/ 74 w 199"/>
                <a:gd name="T33" fmla="*/ 0 h 200"/>
                <a:gd name="T34" fmla="*/ 45 w 199"/>
                <a:gd name="T35" fmla="*/ 6 h 200"/>
                <a:gd name="T36" fmla="*/ 21 w 199"/>
                <a:gd name="T37" fmla="*/ 22 h 200"/>
                <a:gd name="T38" fmla="*/ 6 w 199"/>
                <a:gd name="T39" fmla="*/ 45 h 200"/>
                <a:gd name="T40" fmla="*/ 0 w 199"/>
                <a:gd name="T41" fmla="*/ 74 h 200"/>
                <a:gd name="T42" fmla="*/ 22 w 199"/>
                <a:gd name="T43" fmla="*/ 74 h 200"/>
                <a:gd name="T44" fmla="*/ 26 w 199"/>
                <a:gd name="T45" fmla="*/ 54 h 200"/>
                <a:gd name="T46" fmla="*/ 37 w 199"/>
                <a:gd name="T47" fmla="*/ 37 h 200"/>
                <a:gd name="T48" fmla="*/ 54 w 199"/>
                <a:gd name="T49" fmla="*/ 26 h 200"/>
                <a:gd name="T50" fmla="*/ 74 w 199"/>
                <a:gd name="T51" fmla="*/ 22 h 200"/>
                <a:gd name="T52" fmla="*/ 95 w 199"/>
                <a:gd name="T53" fmla="*/ 26 h 200"/>
                <a:gd name="T54" fmla="*/ 111 w 199"/>
                <a:gd name="T55" fmla="*/ 37 h 200"/>
                <a:gd name="T56" fmla="*/ 123 w 199"/>
                <a:gd name="T57" fmla="*/ 54 h 200"/>
                <a:gd name="T58" fmla="*/ 127 w 199"/>
                <a:gd name="T59" fmla="*/ 74 h 200"/>
                <a:gd name="T60" fmla="*/ 123 w 199"/>
                <a:gd name="T61" fmla="*/ 95 h 200"/>
                <a:gd name="T62" fmla="*/ 111 w 199"/>
                <a:gd name="T63" fmla="*/ 112 h 200"/>
                <a:gd name="T64" fmla="*/ 95 w 199"/>
                <a:gd name="T65" fmla="*/ 123 h 200"/>
                <a:gd name="T66" fmla="*/ 74 w 199"/>
                <a:gd name="T67" fmla="*/ 127 h 200"/>
                <a:gd name="T68" fmla="*/ 54 w 199"/>
                <a:gd name="T69" fmla="*/ 123 h 200"/>
                <a:gd name="T70" fmla="*/ 37 w 199"/>
                <a:gd name="T71" fmla="*/ 112 h 200"/>
                <a:gd name="T72" fmla="*/ 26 w 199"/>
                <a:gd name="T73" fmla="*/ 95 h 200"/>
                <a:gd name="T74" fmla="*/ 22 w 199"/>
                <a:gd name="T75" fmla="*/ 7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9" h="200">
                  <a:moveTo>
                    <a:pt x="0" y="74"/>
                  </a:moveTo>
                  <a:cubicBezTo>
                    <a:pt x="0" y="85"/>
                    <a:pt x="2" y="94"/>
                    <a:pt x="6" y="103"/>
                  </a:cubicBezTo>
                  <a:cubicBezTo>
                    <a:pt x="9" y="112"/>
                    <a:pt x="15" y="120"/>
                    <a:pt x="21" y="127"/>
                  </a:cubicBezTo>
                  <a:cubicBezTo>
                    <a:pt x="28" y="134"/>
                    <a:pt x="36" y="139"/>
                    <a:pt x="45" y="143"/>
                  </a:cubicBezTo>
                  <a:cubicBezTo>
                    <a:pt x="54" y="147"/>
                    <a:pt x="64" y="149"/>
                    <a:pt x="74" y="149"/>
                  </a:cubicBezTo>
                  <a:cubicBezTo>
                    <a:pt x="82" y="149"/>
                    <a:pt x="90" y="148"/>
                    <a:pt x="97" y="145"/>
                  </a:cubicBezTo>
                  <a:cubicBezTo>
                    <a:pt x="104" y="143"/>
                    <a:pt x="111" y="140"/>
                    <a:pt x="117" y="135"/>
                  </a:cubicBezTo>
                  <a:cubicBezTo>
                    <a:pt x="181" y="200"/>
                    <a:pt x="181" y="200"/>
                    <a:pt x="181" y="200"/>
                  </a:cubicBezTo>
                  <a:cubicBezTo>
                    <a:pt x="185" y="199"/>
                    <a:pt x="189" y="197"/>
                    <a:pt x="192" y="194"/>
                  </a:cubicBezTo>
                  <a:cubicBezTo>
                    <a:pt x="196" y="191"/>
                    <a:pt x="198" y="186"/>
                    <a:pt x="199" y="181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39" y="111"/>
                    <a:pt x="143" y="104"/>
                    <a:pt x="145" y="97"/>
                  </a:cubicBezTo>
                  <a:cubicBezTo>
                    <a:pt x="147" y="90"/>
                    <a:pt x="149" y="82"/>
                    <a:pt x="149" y="74"/>
                  </a:cubicBezTo>
                  <a:cubicBezTo>
                    <a:pt x="149" y="64"/>
                    <a:pt x="147" y="55"/>
                    <a:pt x="143" y="45"/>
                  </a:cubicBezTo>
                  <a:cubicBezTo>
                    <a:pt x="139" y="36"/>
                    <a:pt x="133" y="29"/>
                    <a:pt x="127" y="22"/>
                  </a:cubicBezTo>
                  <a:cubicBezTo>
                    <a:pt x="120" y="15"/>
                    <a:pt x="112" y="10"/>
                    <a:pt x="103" y="6"/>
                  </a:cubicBezTo>
                  <a:cubicBezTo>
                    <a:pt x="94" y="2"/>
                    <a:pt x="84" y="0"/>
                    <a:pt x="74" y="0"/>
                  </a:cubicBezTo>
                  <a:cubicBezTo>
                    <a:pt x="64" y="0"/>
                    <a:pt x="54" y="2"/>
                    <a:pt x="45" y="6"/>
                  </a:cubicBezTo>
                  <a:cubicBezTo>
                    <a:pt x="36" y="10"/>
                    <a:pt x="28" y="15"/>
                    <a:pt x="21" y="22"/>
                  </a:cubicBezTo>
                  <a:cubicBezTo>
                    <a:pt x="15" y="29"/>
                    <a:pt x="9" y="36"/>
                    <a:pt x="6" y="45"/>
                  </a:cubicBezTo>
                  <a:cubicBezTo>
                    <a:pt x="2" y="55"/>
                    <a:pt x="0" y="64"/>
                    <a:pt x="0" y="74"/>
                  </a:cubicBezTo>
                  <a:close/>
                  <a:moveTo>
                    <a:pt x="22" y="74"/>
                  </a:moveTo>
                  <a:cubicBezTo>
                    <a:pt x="22" y="67"/>
                    <a:pt x="23" y="60"/>
                    <a:pt x="26" y="54"/>
                  </a:cubicBezTo>
                  <a:cubicBezTo>
                    <a:pt x="28" y="48"/>
                    <a:pt x="32" y="42"/>
                    <a:pt x="37" y="37"/>
                  </a:cubicBezTo>
                  <a:cubicBezTo>
                    <a:pt x="42" y="32"/>
                    <a:pt x="47" y="29"/>
                    <a:pt x="54" y="26"/>
                  </a:cubicBezTo>
                  <a:cubicBezTo>
                    <a:pt x="60" y="23"/>
                    <a:pt x="67" y="22"/>
                    <a:pt x="74" y="22"/>
                  </a:cubicBezTo>
                  <a:cubicBezTo>
                    <a:pt x="81" y="22"/>
                    <a:pt x="88" y="23"/>
                    <a:pt x="95" y="26"/>
                  </a:cubicBezTo>
                  <a:cubicBezTo>
                    <a:pt x="101" y="29"/>
                    <a:pt x="107" y="32"/>
                    <a:pt x="111" y="37"/>
                  </a:cubicBezTo>
                  <a:cubicBezTo>
                    <a:pt x="116" y="42"/>
                    <a:pt x="120" y="48"/>
                    <a:pt x="123" y="54"/>
                  </a:cubicBezTo>
                  <a:cubicBezTo>
                    <a:pt x="125" y="60"/>
                    <a:pt x="127" y="67"/>
                    <a:pt x="127" y="74"/>
                  </a:cubicBezTo>
                  <a:cubicBezTo>
                    <a:pt x="127" y="82"/>
                    <a:pt x="125" y="89"/>
                    <a:pt x="123" y="95"/>
                  </a:cubicBezTo>
                  <a:cubicBezTo>
                    <a:pt x="120" y="101"/>
                    <a:pt x="116" y="107"/>
                    <a:pt x="111" y="112"/>
                  </a:cubicBezTo>
                  <a:cubicBezTo>
                    <a:pt x="107" y="116"/>
                    <a:pt x="101" y="120"/>
                    <a:pt x="95" y="123"/>
                  </a:cubicBezTo>
                  <a:cubicBezTo>
                    <a:pt x="88" y="126"/>
                    <a:pt x="81" y="127"/>
                    <a:pt x="74" y="127"/>
                  </a:cubicBezTo>
                  <a:cubicBezTo>
                    <a:pt x="67" y="127"/>
                    <a:pt x="60" y="126"/>
                    <a:pt x="54" y="123"/>
                  </a:cubicBezTo>
                  <a:cubicBezTo>
                    <a:pt x="47" y="120"/>
                    <a:pt x="42" y="116"/>
                    <a:pt x="37" y="112"/>
                  </a:cubicBezTo>
                  <a:cubicBezTo>
                    <a:pt x="32" y="107"/>
                    <a:pt x="28" y="101"/>
                    <a:pt x="26" y="95"/>
                  </a:cubicBezTo>
                  <a:cubicBezTo>
                    <a:pt x="23" y="89"/>
                    <a:pt x="22" y="82"/>
                    <a:pt x="22" y="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28"/>
            <p:cNvSpPr>
              <a:spLocks noEditPoints="1"/>
            </p:cNvSpPr>
            <p:nvPr userDrawn="1"/>
          </p:nvSpPr>
          <p:spPr bwMode="auto">
            <a:xfrm rot="1835288">
              <a:off x="174628" y="3682300"/>
              <a:ext cx="560269" cy="525991"/>
            </a:xfrm>
            <a:custGeom>
              <a:avLst/>
              <a:gdLst>
                <a:gd name="T0" fmla="*/ 20 w 200"/>
                <a:gd name="T1" fmla="*/ 144 h 188"/>
                <a:gd name="T2" fmla="*/ 0 w 200"/>
                <a:gd name="T3" fmla="*/ 20 h 188"/>
                <a:gd name="T4" fmla="*/ 180 w 200"/>
                <a:gd name="T5" fmla="*/ 0 h 188"/>
                <a:gd name="T6" fmla="*/ 200 w 200"/>
                <a:gd name="T7" fmla="*/ 124 h 188"/>
                <a:gd name="T8" fmla="*/ 192 w 200"/>
                <a:gd name="T9" fmla="*/ 20 h 188"/>
                <a:gd name="T10" fmla="*/ 20 w 200"/>
                <a:gd name="T11" fmla="*/ 8 h 188"/>
                <a:gd name="T12" fmla="*/ 8 w 200"/>
                <a:gd name="T13" fmla="*/ 124 h 188"/>
                <a:gd name="T14" fmla="*/ 180 w 200"/>
                <a:gd name="T15" fmla="*/ 136 h 188"/>
                <a:gd name="T16" fmla="*/ 192 w 200"/>
                <a:gd name="T17" fmla="*/ 20 h 188"/>
                <a:gd name="T18" fmla="*/ 159 w 200"/>
                <a:gd name="T19" fmla="*/ 108 h 188"/>
                <a:gd name="T20" fmla="*/ 139 w 200"/>
                <a:gd name="T21" fmla="*/ 100 h 188"/>
                <a:gd name="T22" fmla="*/ 166 w 200"/>
                <a:gd name="T23" fmla="*/ 83 h 188"/>
                <a:gd name="T24" fmla="*/ 166 w 200"/>
                <a:gd name="T25" fmla="*/ 103 h 188"/>
                <a:gd name="T26" fmla="*/ 123 w 200"/>
                <a:gd name="T27" fmla="*/ 48 h 188"/>
                <a:gd name="T28" fmla="*/ 100 w 200"/>
                <a:gd name="T29" fmla="*/ 88 h 188"/>
                <a:gd name="T30" fmla="*/ 64 w 200"/>
                <a:gd name="T31" fmla="*/ 88 h 188"/>
                <a:gd name="T32" fmla="*/ 44 w 200"/>
                <a:gd name="T33" fmla="*/ 48 h 188"/>
                <a:gd name="T34" fmla="*/ 44 w 200"/>
                <a:gd name="T35" fmla="*/ 47 h 188"/>
                <a:gd name="T36" fmla="*/ 24 w 200"/>
                <a:gd name="T37" fmla="*/ 36 h 188"/>
                <a:gd name="T38" fmla="*/ 52 w 200"/>
                <a:gd name="T39" fmla="*/ 24 h 188"/>
                <a:gd name="T40" fmla="*/ 117 w 200"/>
                <a:gd name="T41" fmla="*/ 36 h 188"/>
                <a:gd name="T42" fmla="*/ 129 w 200"/>
                <a:gd name="T43" fmla="*/ 36 h 188"/>
                <a:gd name="T44" fmla="*/ 124 w 200"/>
                <a:gd name="T45" fmla="*/ 48 h 188"/>
                <a:gd name="T46" fmla="*/ 96 w 200"/>
                <a:gd name="T47" fmla="*/ 76 h 188"/>
                <a:gd name="T48" fmla="*/ 60 w 200"/>
                <a:gd name="T49" fmla="*/ 68 h 188"/>
                <a:gd name="T50" fmla="*/ 56 w 200"/>
                <a:gd name="T51" fmla="*/ 48 h 188"/>
                <a:gd name="T52" fmla="*/ 104 w 200"/>
                <a:gd name="T53" fmla="*/ 56 h 188"/>
                <a:gd name="T54" fmla="*/ 111 w 200"/>
                <a:gd name="T55" fmla="*/ 48 h 188"/>
                <a:gd name="T56" fmla="*/ 59 w 200"/>
                <a:gd name="T57" fmla="*/ 93 h 188"/>
                <a:gd name="T58" fmla="*/ 59 w 200"/>
                <a:gd name="T59" fmla="*/ 113 h 188"/>
                <a:gd name="T60" fmla="*/ 59 w 200"/>
                <a:gd name="T61" fmla="*/ 93 h 188"/>
                <a:gd name="T62" fmla="*/ 105 w 200"/>
                <a:gd name="T63" fmla="*/ 103 h 188"/>
                <a:gd name="T64" fmla="*/ 85 w 200"/>
                <a:gd name="T65" fmla="*/ 103 h 188"/>
                <a:gd name="T66" fmla="*/ 64 w 200"/>
                <a:gd name="T67" fmla="*/ 168 h 188"/>
                <a:gd name="T68" fmla="*/ 72 w 200"/>
                <a:gd name="T69" fmla="*/ 152 h 188"/>
                <a:gd name="T70" fmla="*/ 128 w 200"/>
                <a:gd name="T71" fmla="*/ 168 h 188"/>
                <a:gd name="T72" fmla="*/ 156 w 200"/>
                <a:gd name="T73" fmla="*/ 188 h 188"/>
                <a:gd name="T74" fmla="*/ 64 w 200"/>
                <a:gd name="T75" fmla="*/ 1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0" h="188">
                  <a:moveTo>
                    <a:pt x="180" y="144"/>
                  </a:moveTo>
                  <a:cubicBezTo>
                    <a:pt x="20" y="144"/>
                    <a:pt x="20" y="144"/>
                    <a:pt x="20" y="144"/>
                  </a:cubicBezTo>
                  <a:cubicBezTo>
                    <a:pt x="9" y="144"/>
                    <a:pt x="0" y="135"/>
                    <a:pt x="0" y="12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91" y="0"/>
                    <a:pt x="200" y="9"/>
                    <a:pt x="200" y="20"/>
                  </a:cubicBezTo>
                  <a:cubicBezTo>
                    <a:pt x="200" y="124"/>
                    <a:pt x="200" y="124"/>
                    <a:pt x="200" y="124"/>
                  </a:cubicBezTo>
                  <a:cubicBezTo>
                    <a:pt x="200" y="135"/>
                    <a:pt x="191" y="144"/>
                    <a:pt x="180" y="144"/>
                  </a:cubicBezTo>
                  <a:close/>
                  <a:moveTo>
                    <a:pt x="192" y="20"/>
                  </a:moveTo>
                  <a:cubicBezTo>
                    <a:pt x="192" y="13"/>
                    <a:pt x="186" y="8"/>
                    <a:pt x="18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31"/>
                    <a:pt x="13" y="136"/>
                    <a:pt x="20" y="136"/>
                  </a:cubicBezTo>
                  <a:cubicBezTo>
                    <a:pt x="180" y="136"/>
                    <a:pt x="180" y="136"/>
                    <a:pt x="180" y="136"/>
                  </a:cubicBezTo>
                  <a:cubicBezTo>
                    <a:pt x="186" y="136"/>
                    <a:pt x="192" y="131"/>
                    <a:pt x="192" y="124"/>
                  </a:cubicBezTo>
                  <a:lnTo>
                    <a:pt x="192" y="20"/>
                  </a:lnTo>
                  <a:close/>
                  <a:moveTo>
                    <a:pt x="166" y="103"/>
                  </a:moveTo>
                  <a:cubicBezTo>
                    <a:pt x="159" y="108"/>
                    <a:pt x="159" y="108"/>
                    <a:pt x="159" y="108"/>
                  </a:cubicBezTo>
                  <a:cubicBezTo>
                    <a:pt x="149" y="93"/>
                    <a:pt x="149" y="93"/>
                    <a:pt x="149" y="93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31" y="63"/>
                    <a:pt x="131" y="63"/>
                    <a:pt x="131" y="63"/>
                  </a:cubicBezTo>
                  <a:cubicBezTo>
                    <a:pt x="166" y="83"/>
                    <a:pt x="166" y="83"/>
                    <a:pt x="166" y="83"/>
                  </a:cubicBezTo>
                  <a:cubicBezTo>
                    <a:pt x="155" y="89"/>
                    <a:pt x="155" y="89"/>
                    <a:pt x="155" y="89"/>
                  </a:cubicBezTo>
                  <a:lnTo>
                    <a:pt x="166" y="103"/>
                  </a:lnTo>
                  <a:close/>
                  <a:moveTo>
                    <a:pt x="124" y="48"/>
                  </a:moveTo>
                  <a:cubicBezTo>
                    <a:pt x="123" y="48"/>
                    <a:pt x="123" y="48"/>
                    <a:pt x="123" y="48"/>
                  </a:cubicBezTo>
                  <a:cubicBezTo>
                    <a:pt x="101" y="88"/>
                    <a:pt x="101" y="88"/>
                    <a:pt x="101" y="88"/>
                  </a:cubicBezTo>
                  <a:cubicBezTo>
                    <a:pt x="100" y="88"/>
                    <a:pt x="100" y="88"/>
                    <a:pt x="100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9" y="36"/>
                    <a:pt x="129" y="36"/>
                    <a:pt x="129" y="36"/>
                  </a:cubicBezTo>
                  <a:cubicBezTo>
                    <a:pt x="124" y="47"/>
                    <a:pt x="124" y="47"/>
                    <a:pt x="124" y="47"/>
                  </a:cubicBezTo>
                  <a:lnTo>
                    <a:pt x="124" y="48"/>
                  </a:lnTo>
                  <a:close/>
                  <a:moveTo>
                    <a:pt x="61" y="76"/>
                  </a:moveTo>
                  <a:cubicBezTo>
                    <a:pt x="96" y="76"/>
                    <a:pt x="96" y="76"/>
                    <a:pt x="96" y="76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60" y="68"/>
                    <a:pt x="60" y="68"/>
                    <a:pt x="60" y="68"/>
                  </a:cubicBezTo>
                  <a:lnTo>
                    <a:pt x="61" y="76"/>
                  </a:lnTo>
                  <a:close/>
                  <a:moveTo>
                    <a:pt x="56" y="48"/>
                  </a:moveTo>
                  <a:cubicBezTo>
                    <a:pt x="57" y="56"/>
                    <a:pt x="57" y="56"/>
                    <a:pt x="57" y="56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11" y="48"/>
                    <a:pt x="111" y="48"/>
                    <a:pt x="111" y="48"/>
                  </a:cubicBezTo>
                  <a:lnTo>
                    <a:pt x="56" y="48"/>
                  </a:lnTo>
                  <a:close/>
                  <a:moveTo>
                    <a:pt x="59" y="93"/>
                  </a:moveTo>
                  <a:cubicBezTo>
                    <a:pt x="65" y="93"/>
                    <a:pt x="69" y="97"/>
                    <a:pt x="69" y="103"/>
                  </a:cubicBezTo>
                  <a:cubicBezTo>
                    <a:pt x="69" y="109"/>
                    <a:pt x="65" y="113"/>
                    <a:pt x="59" y="113"/>
                  </a:cubicBezTo>
                  <a:cubicBezTo>
                    <a:pt x="53" y="113"/>
                    <a:pt x="49" y="109"/>
                    <a:pt x="49" y="103"/>
                  </a:cubicBezTo>
                  <a:cubicBezTo>
                    <a:pt x="49" y="97"/>
                    <a:pt x="53" y="93"/>
                    <a:pt x="59" y="93"/>
                  </a:cubicBezTo>
                  <a:close/>
                  <a:moveTo>
                    <a:pt x="95" y="93"/>
                  </a:moveTo>
                  <a:cubicBezTo>
                    <a:pt x="101" y="93"/>
                    <a:pt x="105" y="97"/>
                    <a:pt x="105" y="103"/>
                  </a:cubicBezTo>
                  <a:cubicBezTo>
                    <a:pt x="105" y="109"/>
                    <a:pt x="101" y="113"/>
                    <a:pt x="95" y="113"/>
                  </a:cubicBezTo>
                  <a:cubicBezTo>
                    <a:pt x="89" y="113"/>
                    <a:pt x="85" y="109"/>
                    <a:pt x="85" y="103"/>
                  </a:cubicBezTo>
                  <a:cubicBezTo>
                    <a:pt x="85" y="97"/>
                    <a:pt x="89" y="93"/>
                    <a:pt x="95" y="93"/>
                  </a:cubicBezTo>
                  <a:close/>
                  <a:moveTo>
                    <a:pt x="64" y="168"/>
                  </a:moveTo>
                  <a:cubicBezTo>
                    <a:pt x="72" y="168"/>
                    <a:pt x="72" y="168"/>
                    <a:pt x="72" y="168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128" y="152"/>
                    <a:pt x="128" y="152"/>
                    <a:pt x="128" y="152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36" y="168"/>
                    <a:pt x="136" y="168"/>
                    <a:pt x="136" y="168"/>
                  </a:cubicBezTo>
                  <a:cubicBezTo>
                    <a:pt x="147" y="168"/>
                    <a:pt x="156" y="177"/>
                    <a:pt x="156" y="188"/>
                  </a:cubicBezTo>
                  <a:cubicBezTo>
                    <a:pt x="44" y="188"/>
                    <a:pt x="44" y="188"/>
                    <a:pt x="44" y="188"/>
                  </a:cubicBezTo>
                  <a:cubicBezTo>
                    <a:pt x="44" y="177"/>
                    <a:pt x="53" y="168"/>
                    <a:pt x="64" y="1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29"/>
            <p:cNvSpPr>
              <a:spLocks noEditPoints="1"/>
            </p:cNvSpPr>
            <p:nvPr userDrawn="1"/>
          </p:nvSpPr>
          <p:spPr bwMode="auto">
            <a:xfrm rot="1092998">
              <a:off x="4595267" y="1827148"/>
              <a:ext cx="750888" cy="511175"/>
            </a:xfrm>
            <a:custGeom>
              <a:avLst/>
              <a:gdLst>
                <a:gd name="T0" fmla="*/ 199 w 200"/>
                <a:gd name="T1" fmla="*/ 32 h 136"/>
                <a:gd name="T2" fmla="*/ 199 w 200"/>
                <a:gd name="T3" fmla="*/ 31 h 136"/>
                <a:gd name="T4" fmla="*/ 0 w 200"/>
                <a:gd name="T5" fmla="*/ 31 h 136"/>
                <a:gd name="T6" fmla="*/ 0 w 200"/>
                <a:gd name="T7" fmla="*/ 18 h 136"/>
                <a:gd name="T8" fmla="*/ 18 w 200"/>
                <a:gd name="T9" fmla="*/ 0 h 136"/>
                <a:gd name="T10" fmla="*/ 181 w 200"/>
                <a:gd name="T11" fmla="*/ 0 h 136"/>
                <a:gd name="T12" fmla="*/ 199 w 200"/>
                <a:gd name="T13" fmla="*/ 18 h 136"/>
                <a:gd name="T14" fmla="*/ 199 w 200"/>
                <a:gd name="T15" fmla="*/ 32 h 136"/>
                <a:gd name="T16" fmla="*/ 200 w 200"/>
                <a:gd name="T17" fmla="*/ 64 h 136"/>
                <a:gd name="T18" fmla="*/ 200 w 200"/>
                <a:gd name="T19" fmla="*/ 119 h 136"/>
                <a:gd name="T20" fmla="*/ 181 w 200"/>
                <a:gd name="T21" fmla="*/ 136 h 136"/>
                <a:gd name="T22" fmla="*/ 18 w 200"/>
                <a:gd name="T23" fmla="*/ 136 h 136"/>
                <a:gd name="T24" fmla="*/ 0 w 200"/>
                <a:gd name="T25" fmla="*/ 119 h 136"/>
                <a:gd name="T26" fmla="*/ 0 w 200"/>
                <a:gd name="T27" fmla="*/ 64 h 136"/>
                <a:gd name="T28" fmla="*/ 200 w 200"/>
                <a:gd name="T29" fmla="*/ 64 h 136"/>
                <a:gd name="T30" fmla="*/ 76 w 200"/>
                <a:gd name="T31" fmla="*/ 88 h 136"/>
                <a:gd name="T32" fmla="*/ 48 w 200"/>
                <a:gd name="T33" fmla="*/ 88 h 136"/>
                <a:gd name="T34" fmla="*/ 48 w 200"/>
                <a:gd name="T35" fmla="*/ 100 h 136"/>
                <a:gd name="T36" fmla="*/ 76 w 200"/>
                <a:gd name="T37" fmla="*/ 100 h 136"/>
                <a:gd name="T38" fmla="*/ 76 w 200"/>
                <a:gd name="T39" fmla="*/ 88 h 136"/>
                <a:gd name="T40" fmla="*/ 112 w 200"/>
                <a:gd name="T41" fmla="*/ 88 h 136"/>
                <a:gd name="T42" fmla="*/ 88 w 200"/>
                <a:gd name="T43" fmla="*/ 88 h 136"/>
                <a:gd name="T44" fmla="*/ 88 w 200"/>
                <a:gd name="T45" fmla="*/ 100 h 136"/>
                <a:gd name="T46" fmla="*/ 112 w 200"/>
                <a:gd name="T47" fmla="*/ 100 h 136"/>
                <a:gd name="T48" fmla="*/ 112 w 200"/>
                <a:gd name="T49" fmla="*/ 88 h 136"/>
                <a:gd name="T50" fmla="*/ 152 w 200"/>
                <a:gd name="T51" fmla="*/ 88 h 136"/>
                <a:gd name="T52" fmla="*/ 120 w 200"/>
                <a:gd name="T53" fmla="*/ 88 h 136"/>
                <a:gd name="T54" fmla="*/ 120 w 200"/>
                <a:gd name="T55" fmla="*/ 100 h 136"/>
                <a:gd name="T56" fmla="*/ 152 w 200"/>
                <a:gd name="T57" fmla="*/ 100 h 136"/>
                <a:gd name="T58" fmla="*/ 152 w 200"/>
                <a:gd name="T59" fmla="*/ 88 h 136"/>
                <a:gd name="T60" fmla="*/ 12 w 200"/>
                <a:gd name="T61" fmla="*/ 119 h 136"/>
                <a:gd name="T62" fmla="*/ 152 w 200"/>
                <a:gd name="T63" fmla="*/ 119 h 136"/>
                <a:gd name="T64" fmla="*/ 152 w 200"/>
                <a:gd name="T65" fmla="*/ 108 h 136"/>
                <a:gd name="T66" fmla="*/ 12 w 200"/>
                <a:gd name="T67" fmla="*/ 108 h 136"/>
                <a:gd name="T68" fmla="*/ 12 w 200"/>
                <a:gd name="T69" fmla="*/ 119 h 136"/>
                <a:gd name="T70" fmla="*/ 12 w 200"/>
                <a:gd name="T71" fmla="*/ 100 h 136"/>
                <a:gd name="T72" fmla="*/ 40 w 200"/>
                <a:gd name="T73" fmla="*/ 100 h 136"/>
                <a:gd name="T74" fmla="*/ 40 w 200"/>
                <a:gd name="T75" fmla="*/ 88 h 136"/>
                <a:gd name="T76" fmla="*/ 12 w 200"/>
                <a:gd name="T77" fmla="*/ 88 h 136"/>
                <a:gd name="T78" fmla="*/ 12 w 200"/>
                <a:gd name="T79" fmla="*/ 10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0" h="136">
                  <a:moveTo>
                    <a:pt x="199" y="32"/>
                  </a:moveTo>
                  <a:cubicBezTo>
                    <a:pt x="199" y="31"/>
                    <a:pt x="199" y="31"/>
                    <a:pt x="199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91" y="0"/>
                    <a:pt x="199" y="8"/>
                    <a:pt x="199" y="18"/>
                  </a:cubicBezTo>
                  <a:cubicBezTo>
                    <a:pt x="199" y="32"/>
                    <a:pt x="199" y="32"/>
                    <a:pt x="199" y="32"/>
                  </a:cubicBezTo>
                  <a:close/>
                  <a:moveTo>
                    <a:pt x="200" y="64"/>
                  </a:moveTo>
                  <a:cubicBezTo>
                    <a:pt x="200" y="119"/>
                    <a:pt x="200" y="119"/>
                    <a:pt x="200" y="119"/>
                  </a:cubicBezTo>
                  <a:cubicBezTo>
                    <a:pt x="200" y="129"/>
                    <a:pt x="191" y="136"/>
                    <a:pt x="181" y="136"/>
                  </a:cubicBezTo>
                  <a:cubicBezTo>
                    <a:pt x="18" y="136"/>
                    <a:pt x="18" y="136"/>
                    <a:pt x="18" y="136"/>
                  </a:cubicBezTo>
                  <a:cubicBezTo>
                    <a:pt x="8" y="136"/>
                    <a:pt x="0" y="129"/>
                    <a:pt x="0" y="119"/>
                  </a:cubicBezTo>
                  <a:cubicBezTo>
                    <a:pt x="0" y="64"/>
                    <a:pt x="0" y="64"/>
                    <a:pt x="0" y="64"/>
                  </a:cubicBezTo>
                  <a:lnTo>
                    <a:pt x="200" y="64"/>
                  </a:lnTo>
                  <a:close/>
                  <a:moveTo>
                    <a:pt x="76" y="88"/>
                  </a:moveTo>
                  <a:cubicBezTo>
                    <a:pt x="48" y="88"/>
                    <a:pt x="48" y="88"/>
                    <a:pt x="48" y="88"/>
                  </a:cubicBezTo>
                  <a:cubicBezTo>
                    <a:pt x="48" y="100"/>
                    <a:pt x="48" y="100"/>
                    <a:pt x="48" y="100"/>
                  </a:cubicBezTo>
                  <a:cubicBezTo>
                    <a:pt x="76" y="100"/>
                    <a:pt x="76" y="100"/>
                    <a:pt x="76" y="100"/>
                  </a:cubicBezTo>
                  <a:lnTo>
                    <a:pt x="76" y="88"/>
                  </a:lnTo>
                  <a:close/>
                  <a:moveTo>
                    <a:pt x="112" y="88"/>
                  </a:moveTo>
                  <a:cubicBezTo>
                    <a:pt x="88" y="88"/>
                    <a:pt x="88" y="88"/>
                    <a:pt x="88" y="88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112" y="100"/>
                    <a:pt x="112" y="100"/>
                    <a:pt x="112" y="100"/>
                  </a:cubicBezTo>
                  <a:lnTo>
                    <a:pt x="112" y="88"/>
                  </a:lnTo>
                  <a:close/>
                  <a:moveTo>
                    <a:pt x="152" y="88"/>
                  </a:moveTo>
                  <a:cubicBezTo>
                    <a:pt x="120" y="88"/>
                    <a:pt x="120" y="88"/>
                    <a:pt x="120" y="88"/>
                  </a:cubicBezTo>
                  <a:cubicBezTo>
                    <a:pt x="120" y="100"/>
                    <a:pt x="120" y="100"/>
                    <a:pt x="120" y="100"/>
                  </a:cubicBezTo>
                  <a:cubicBezTo>
                    <a:pt x="152" y="100"/>
                    <a:pt x="152" y="100"/>
                    <a:pt x="152" y="100"/>
                  </a:cubicBezTo>
                  <a:lnTo>
                    <a:pt x="152" y="88"/>
                  </a:lnTo>
                  <a:close/>
                  <a:moveTo>
                    <a:pt x="12" y="119"/>
                  </a:moveTo>
                  <a:cubicBezTo>
                    <a:pt x="152" y="119"/>
                    <a:pt x="152" y="119"/>
                    <a:pt x="152" y="119"/>
                  </a:cubicBezTo>
                  <a:cubicBezTo>
                    <a:pt x="152" y="108"/>
                    <a:pt x="152" y="108"/>
                    <a:pt x="152" y="108"/>
                  </a:cubicBezTo>
                  <a:cubicBezTo>
                    <a:pt x="12" y="108"/>
                    <a:pt x="12" y="108"/>
                    <a:pt x="12" y="108"/>
                  </a:cubicBezTo>
                  <a:lnTo>
                    <a:pt x="12" y="119"/>
                  </a:lnTo>
                  <a:close/>
                  <a:moveTo>
                    <a:pt x="12" y="100"/>
                  </a:moveTo>
                  <a:cubicBezTo>
                    <a:pt x="40" y="100"/>
                    <a:pt x="40" y="100"/>
                    <a:pt x="40" y="100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12" y="88"/>
                    <a:pt x="12" y="88"/>
                    <a:pt x="12" y="88"/>
                  </a:cubicBezTo>
                  <a:lnTo>
                    <a:pt x="12" y="1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36"/>
            <p:cNvSpPr>
              <a:spLocks noEditPoints="1"/>
            </p:cNvSpPr>
            <p:nvPr userDrawn="1"/>
          </p:nvSpPr>
          <p:spPr bwMode="auto">
            <a:xfrm>
              <a:off x="8921052" y="2263598"/>
              <a:ext cx="392613" cy="655277"/>
            </a:xfrm>
            <a:custGeom>
              <a:avLst/>
              <a:gdLst>
                <a:gd name="T0" fmla="*/ 198 w 284"/>
                <a:gd name="T1" fmla="*/ 332 h 474"/>
                <a:gd name="T2" fmla="*/ 170 w 284"/>
                <a:gd name="T3" fmla="*/ 303 h 474"/>
                <a:gd name="T4" fmla="*/ 198 w 284"/>
                <a:gd name="T5" fmla="*/ 275 h 474"/>
                <a:gd name="T6" fmla="*/ 255 w 284"/>
                <a:gd name="T7" fmla="*/ 247 h 474"/>
                <a:gd name="T8" fmla="*/ 284 w 284"/>
                <a:gd name="T9" fmla="*/ 275 h 474"/>
                <a:gd name="T10" fmla="*/ 198 w 284"/>
                <a:gd name="T11" fmla="*/ 303 h 474"/>
                <a:gd name="T12" fmla="*/ 227 w 284"/>
                <a:gd name="T13" fmla="*/ 389 h 474"/>
                <a:gd name="T14" fmla="*/ 198 w 284"/>
                <a:gd name="T15" fmla="*/ 360 h 474"/>
                <a:gd name="T16" fmla="*/ 227 w 284"/>
                <a:gd name="T17" fmla="*/ 332 h 474"/>
                <a:gd name="T18" fmla="*/ 255 w 284"/>
                <a:gd name="T19" fmla="*/ 417 h 474"/>
                <a:gd name="T20" fmla="*/ 227 w 284"/>
                <a:gd name="T21" fmla="*/ 446 h 474"/>
                <a:gd name="T22" fmla="*/ 227 w 284"/>
                <a:gd name="T23" fmla="*/ 389 h 474"/>
                <a:gd name="T24" fmla="*/ 255 w 284"/>
                <a:gd name="T25" fmla="*/ 417 h 474"/>
                <a:gd name="T26" fmla="*/ 170 w 284"/>
                <a:gd name="T27" fmla="*/ 474 h 474"/>
                <a:gd name="T28" fmla="*/ 198 w 284"/>
                <a:gd name="T29" fmla="*/ 446 h 474"/>
                <a:gd name="T30" fmla="*/ 227 w 284"/>
                <a:gd name="T31" fmla="*/ 474 h 474"/>
                <a:gd name="T32" fmla="*/ 142 w 284"/>
                <a:gd name="T33" fmla="*/ 417 h 474"/>
                <a:gd name="T34" fmla="*/ 170 w 284"/>
                <a:gd name="T35" fmla="*/ 389 h 474"/>
                <a:gd name="T36" fmla="*/ 170 w 284"/>
                <a:gd name="T37" fmla="*/ 446 h 474"/>
                <a:gd name="T38" fmla="*/ 142 w 284"/>
                <a:gd name="T39" fmla="*/ 417 h 474"/>
                <a:gd name="T40" fmla="*/ 113 w 284"/>
                <a:gd name="T41" fmla="*/ 332 h 474"/>
                <a:gd name="T42" fmla="*/ 142 w 284"/>
                <a:gd name="T43" fmla="*/ 360 h 474"/>
                <a:gd name="T44" fmla="*/ 113 w 284"/>
                <a:gd name="T45" fmla="*/ 389 h 474"/>
                <a:gd name="T46" fmla="*/ 56 w 284"/>
                <a:gd name="T47" fmla="*/ 360 h 474"/>
                <a:gd name="T48" fmla="*/ 28 w 284"/>
                <a:gd name="T49" fmla="*/ 389 h 474"/>
                <a:gd name="T50" fmla="*/ 0 w 284"/>
                <a:gd name="T51" fmla="*/ 417 h 474"/>
                <a:gd name="T52" fmla="*/ 28 w 284"/>
                <a:gd name="T53" fmla="*/ 0 h 474"/>
                <a:gd name="T54" fmla="*/ 56 w 284"/>
                <a:gd name="T55" fmla="*/ 17 h 474"/>
                <a:gd name="T56" fmla="*/ 28 w 284"/>
                <a:gd name="T57" fmla="*/ 45 h 474"/>
                <a:gd name="T58" fmla="*/ 56 w 284"/>
                <a:gd name="T59" fmla="*/ 360 h 474"/>
                <a:gd name="T60" fmla="*/ 85 w 284"/>
                <a:gd name="T61" fmla="*/ 332 h 474"/>
                <a:gd name="T62" fmla="*/ 56 w 284"/>
                <a:gd name="T63" fmla="*/ 360 h 474"/>
                <a:gd name="T64" fmla="*/ 56 w 284"/>
                <a:gd name="T65" fmla="*/ 74 h 474"/>
                <a:gd name="T66" fmla="*/ 85 w 284"/>
                <a:gd name="T67" fmla="*/ 45 h 474"/>
                <a:gd name="T68" fmla="*/ 113 w 284"/>
                <a:gd name="T69" fmla="*/ 102 h 474"/>
                <a:gd name="T70" fmla="*/ 85 w 284"/>
                <a:gd name="T71" fmla="*/ 74 h 474"/>
                <a:gd name="T72" fmla="*/ 113 w 284"/>
                <a:gd name="T73" fmla="*/ 102 h 474"/>
                <a:gd name="T74" fmla="*/ 113 w 284"/>
                <a:gd name="T75" fmla="*/ 303 h 474"/>
                <a:gd name="T76" fmla="*/ 85 w 284"/>
                <a:gd name="T77" fmla="*/ 332 h 474"/>
                <a:gd name="T78" fmla="*/ 227 w 284"/>
                <a:gd name="T79" fmla="*/ 218 h 474"/>
                <a:gd name="T80" fmla="*/ 255 w 284"/>
                <a:gd name="T81" fmla="*/ 247 h 474"/>
                <a:gd name="T82" fmla="*/ 227 w 284"/>
                <a:gd name="T83" fmla="*/ 218 h 474"/>
                <a:gd name="T84" fmla="*/ 227 w 284"/>
                <a:gd name="T85" fmla="*/ 190 h 474"/>
                <a:gd name="T86" fmla="*/ 198 w 284"/>
                <a:gd name="T87" fmla="*/ 218 h 474"/>
                <a:gd name="T88" fmla="*/ 170 w 284"/>
                <a:gd name="T89" fmla="*/ 161 h 474"/>
                <a:gd name="T90" fmla="*/ 198 w 284"/>
                <a:gd name="T91" fmla="*/ 190 h 474"/>
                <a:gd name="T92" fmla="*/ 170 w 284"/>
                <a:gd name="T93" fmla="*/ 161 h 474"/>
                <a:gd name="T94" fmla="*/ 113 w 284"/>
                <a:gd name="T95" fmla="*/ 133 h 474"/>
                <a:gd name="T96" fmla="*/ 142 w 284"/>
                <a:gd name="T97" fmla="*/ 104 h 474"/>
                <a:gd name="T98" fmla="*/ 170 w 284"/>
                <a:gd name="T99" fmla="*/ 133 h 474"/>
                <a:gd name="T100" fmla="*/ 142 w 284"/>
                <a:gd name="T101" fmla="*/ 161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4" h="474">
                  <a:moveTo>
                    <a:pt x="198" y="303"/>
                  </a:moveTo>
                  <a:lnTo>
                    <a:pt x="198" y="332"/>
                  </a:lnTo>
                  <a:lnTo>
                    <a:pt x="170" y="332"/>
                  </a:lnTo>
                  <a:lnTo>
                    <a:pt x="170" y="303"/>
                  </a:lnTo>
                  <a:lnTo>
                    <a:pt x="170" y="275"/>
                  </a:lnTo>
                  <a:lnTo>
                    <a:pt x="198" y="275"/>
                  </a:lnTo>
                  <a:lnTo>
                    <a:pt x="255" y="275"/>
                  </a:lnTo>
                  <a:lnTo>
                    <a:pt x="255" y="247"/>
                  </a:lnTo>
                  <a:lnTo>
                    <a:pt x="284" y="247"/>
                  </a:lnTo>
                  <a:lnTo>
                    <a:pt x="284" y="275"/>
                  </a:lnTo>
                  <a:lnTo>
                    <a:pt x="284" y="303"/>
                  </a:lnTo>
                  <a:lnTo>
                    <a:pt x="198" y="303"/>
                  </a:lnTo>
                  <a:close/>
                  <a:moveTo>
                    <a:pt x="227" y="360"/>
                  </a:moveTo>
                  <a:lnTo>
                    <a:pt x="227" y="389"/>
                  </a:lnTo>
                  <a:lnTo>
                    <a:pt x="198" y="389"/>
                  </a:lnTo>
                  <a:lnTo>
                    <a:pt x="198" y="360"/>
                  </a:lnTo>
                  <a:lnTo>
                    <a:pt x="198" y="332"/>
                  </a:lnTo>
                  <a:lnTo>
                    <a:pt x="227" y="332"/>
                  </a:lnTo>
                  <a:lnTo>
                    <a:pt x="227" y="360"/>
                  </a:lnTo>
                  <a:close/>
                  <a:moveTo>
                    <a:pt x="255" y="417"/>
                  </a:moveTo>
                  <a:lnTo>
                    <a:pt x="255" y="446"/>
                  </a:lnTo>
                  <a:lnTo>
                    <a:pt x="227" y="446"/>
                  </a:lnTo>
                  <a:lnTo>
                    <a:pt x="227" y="417"/>
                  </a:lnTo>
                  <a:lnTo>
                    <a:pt x="227" y="389"/>
                  </a:lnTo>
                  <a:lnTo>
                    <a:pt x="255" y="389"/>
                  </a:lnTo>
                  <a:lnTo>
                    <a:pt x="255" y="417"/>
                  </a:lnTo>
                  <a:close/>
                  <a:moveTo>
                    <a:pt x="198" y="474"/>
                  </a:moveTo>
                  <a:lnTo>
                    <a:pt x="170" y="474"/>
                  </a:lnTo>
                  <a:lnTo>
                    <a:pt x="170" y="446"/>
                  </a:lnTo>
                  <a:lnTo>
                    <a:pt x="198" y="446"/>
                  </a:lnTo>
                  <a:lnTo>
                    <a:pt x="227" y="446"/>
                  </a:lnTo>
                  <a:lnTo>
                    <a:pt x="227" y="474"/>
                  </a:lnTo>
                  <a:lnTo>
                    <a:pt x="198" y="474"/>
                  </a:lnTo>
                  <a:close/>
                  <a:moveTo>
                    <a:pt x="142" y="417"/>
                  </a:moveTo>
                  <a:lnTo>
                    <a:pt x="142" y="389"/>
                  </a:lnTo>
                  <a:lnTo>
                    <a:pt x="170" y="389"/>
                  </a:lnTo>
                  <a:lnTo>
                    <a:pt x="170" y="417"/>
                  </a:lnTo>
                  <a:lnTo>
                    <a:pt x="170" y="446"/>
                  </a:lnTo>
                  <a:lnTo>
                    <a:pt x="142" y="446"/>
                  </a:lnTo>
                  <a:lnTo>
                    <a:pt x="142" y="417"/>
                  </a:lnTo>
                  <a:close/>
                  <a:moveTo>
                    <a:pt x="113" y="360"/>
                  </a:moveTo>
                  <a:lnTo>
                    <a:pt x="113" y="332"/>
                  </a:lnTo>
                  <a:lnTo>
                    <a:pt x="142" y="332"/>
                  </a:lnTo>
                  <a:lnTo>
                    <a:pt x="142" y="360"/>
                  </a:lnTo>
                  <a:lnTo>
                    <a:pt x="142" y="389"/>
                  </a:lnTo>
                  <a:lnTo>
                    <a:pt x="113" y="389"/>
                  </a:lnTo>
                  <a:lnTo>
                    <a:pt x="113" y="360"/>
                  </a:lnTo>
                  <a:close/>
                  <a:moveTo>
                    <a:pt x="56" y="360"/>
                  </a:moveTo>
                  <a:lnTo>
                    <a:pt x="56" y="389"/>
                  </a:lnTo>
                  <a:lnTo>
                    <a:pt x="28" y="389"/>
                  </a:lnTo>
                  <a:lnTo>
                    <a:pt x="28" y="417"/>
                  </a:lnTo>
                  <a:lnTo>
                    <a:pt x="0" y="417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8" y="17"/>
                  </a:lnTo>
                  <a:lnTo>
                    <a:pt x="56" y="17"/>
                  </a:lnTo>
                  <a:lnTo>
                    <a:pt x="56" y="45"/>
                  </a:lnTo>
                  <a:lnTo>
                    <a:pt x="28" y="45"/>
                  </a:lnTo>
                  <a:lnTo>
                    <a:pt x="28" y="360"/>
                  </a:lnTo>
                  <a:lnTo>
                    <a:pt x="56" y="360"/>
                  </a:lnTo>
                  <a:lnTo>
                    <a:pt x="56" y="332"/>
                  </a:lnTo>
                  <a:lnTo>
                    <a:pt x="85" y="332"/>
                  </a:lnTo>
                  <a:lnTo>
                    <a:pt x="85" y="360"/>
                  </a:lnTo>
                  <a:lnTo>
                    <a:pt x="56" y="360"/>
                  </a:lnTo>
                  <a:close/>
                  <a:moveTo>
                    <a:pt x="85" y="74"/>
                  </a:moveTo>
                  <a:lnTo>
                    <a:pt x="56" y="74"/>
                  </a:lnTo>
                  <a:lnTo>
                    <a:pt x="56" y="45"/>
                  </a:lnTo>
                  <a:lnTo>
                    <a:pt x="85" y="45"/>
                  </a:lnTo>
                  <a:lnTo>
                    <a:pt x="85" y="74"/>
                  </a:lnTo>
                  <a:close/>
                  <a:moveTo>
                    <a:pt x="113" y="102"/>
                  </a:moveTo>
                  <a:lnTo>
                    <a:pt x="85" y="102"/>
                  </a:lnTo>
                  <a:lnTo>
                    <a:pt x="85" y="74"/>
                  </a:lnTo>
                  <a:lnTo>
                    <a:pt x="113" y="74"/>
                  </a:lnTo>
                  <a:lnTo>
                    <a:pt x="113" y="102"/>
                  </a:lnTo>
                  <a:close/>
                  <a:moveTo>
                    <a:pt x="85" y="303"/>
                  </a:moveTo>
                  <a:lnTo>
                    <a:pt x="113" y="303"/>
                  </a:lnTo>
                  <a:lnTo>
                    <a:pt x="113" y="332"/>
                  </a:lnTo>
                  <a:lnTo>
                    <a:pt x="85" y="332"/>
                  </a:lnTo>
                  <a:lnTo>
                    <a:pt x="85" y="303"/>
                  </a:lnTo>
                  <a:close/>
                  <a:moveTo>
                    <a:pt x="227" y="218"/>
                  </a:moveTo>
                  <a:lnTo>
                    <a:pt x="255" y="218"/>
                  </a:lnTo>
                  <a:lnTo>
                    <a:pt x="255" y="247"/>
                  </a:lnTo>
                  <a:lnTo>
                    <a:pt x="227" y="247"/>
                  </a:lnTo>
                  <a:lnTo>
                    <a:pt x="227" y="218"/>
                  </a:lnTo>
                  <a:close/>
                  <a:moveTo>
                    <a:pt x="198" y="190"/>
                  </a:moveTo>
                  <a:lnTo>
                    <a:pt x="227" y="190"/>
                  </a:lnTo>
                  <a:lnTo>
                    <a:pt x="227" y="218"/>
                  </a:lnTo>
                  <a:lnTo>
                    <a:pt x="198" y="218"/>
                  </a:lnTo>
                  <a:lnTo>
                    <a:pt x="198" y="190"/>
                  </a:lnTo>
                  <a:close/>
                  <a:moveTo>
                    <a:pt x="170" y="161"/>
                  </a:moveTo>
                  <a:lnTo>
                    <a:pt x="198" y="161"/>
                  </a:lnTo>
                  <a:lnTo>
                    <a:pt x="198" y="190"/>
                  </a:lnTo>
                  <a:lnTo>
                    <a:pt x="170" y="190"/>
                  </a:lnTo>
                  <a:lnTo>
                    <a:pt x="170" y="161"/>
                  </a:lnTo>
                  <a:close/>
                  <a:moveTo>
                    <a:pt x="142" y="133"/>
                  </a:moveTo>
                  <a:lnTo>
                    <a:pt x="113" y="133"/>
                  </a:lnTo>
                  <a:lnTo>
                    <a:pt x="113" y="104"/>
                  </a:lnTo>
                  <a:lnTo>
                    <a:pt x="142" y="104"/>
                  </a:lnTo>
                  <a:lnTo>
                    <a:pt x="142" y="133"/>
                  </a:lnTo>
                  <a:lnTo>
                    <a:pt x="170" y="133"/>
                  </a:lnTo>
                  <a:lnTo>
                    <a:pt x="170" y="161"/>
                  </a:lnTo>
                  <a:lnTo>
                    <a:pt x="142" y="161"/>
                  </a:lnTo>
                  <a:lnTo>
                    <a:pt x="142" y="1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38"/>
            <p:cNvSpPr/>
            <p:nvPr userDrawn="1"/>
          </p:nvSpPr>
          <p:spPr bwMode="auto">
            <a:xfrm rot="3939485">
              <a:off x="7392355" y="1719266"/>
              <a:ext cx="544512" cy="749300"/>
            </a:xfrm>
            <a:custGeom>
              <a:avLst/>
              <a:gdLst>
                <a:gd name="T0" fmla="*/ 93 w 145"/>
                <a:gd name="T1" fmla="*/ 114 h 199"/>
                <a:gd name="T2" fmla="*/ 145 w 145"/>
                <a:gd name="T3" fmla="*/ 106 h 199"/>
                <a:gd name="T4" fmla="*/ 0 w 145"/>
                <a:gd name="T5" fmla="*/ 0 h 199"/>
                <a:gd name="T6" fmla="*/ 43 w 145"/>
                <a:gd name="T7" fmla="*/ 175 h 199"/>
                <a:gd name="T8" fmla="*/ 46 w 145"/>
                <a:gd name="T9" fmla="*/ 169 h 199"/>
                <a:gd name="T10" fmla="*/ 70 w 145"/>
                <a:gd name="T11" fmla="*/ 129 h 199"/>
                <a:gd name="T12" fmla="*/ 113 w 145"/>
                <a:gd name="T13" fmla="*/ 192 h 199"/>
                <a:gd name="T14" fmla="*/ 128 w 145"/>
                <a:gd name="T15" fmla="*/ 197 h 199"/>
                <a:gd name="T16" fmla="*/ 133 w 145"/>
                <a:gd name="T17" fmla="*/ 195 h 199"/>
                <a:gd name="T18" fmla="*/ 138 w 145"/>
                <a:gd name="T19" fmla="*/ 180 h 199"/>
                <a:gd name="T20" fmla="*/ 136 w 145"/>
                <a:gd name="T21" fmla="*/ 176 h 199"/>
                <a:gd name="T22" fmla="*/ 93 w 145"/>
                <a:gd name="T23" fmla="*/ 11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5" h="199">
                  <a:moveTo>
                    <a:pt x="93" y="114"/>
                  </a:moveTo>
                  <a:cubicBezTo>
                    <a:pt x="145" y="106"/>
                    <a:pt x="145" y="106"/>
                    <a:pt x="145" y="10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175"/>
                    <a:pt x="43" y="175"/>
                    <a:pt x="43" y="175"/>
                  </a:cubicBezTo>
                  <a:cubicBezTo>
                    <a:pt x="46" y="169"/>
                    <a:pt x="46" y="169"/>
                    <a:pt x="46" y="169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113" y="192"/>
                    <a:pt x="113" y="192"/>
                    <a:pt x="113" y="192"/>
                  </a:cubicBezTo>
                  <a:cubicBezTo>
                    <a:pt x="117" y="197"/>
                    <a:pt x="123" y="199"/>
                    <a:pt x="128" y="197"/>
                  </a:cubicBezTo>
                  <a:cubicBezTo>
                    <a:pt x="130" y="197"/>
                    <a:pt x="131" y="196"/>
                    <a:pt x="133" y="195"/>
                  </a:cubicBezTo>
                  <a:cubicBezTo>
                    <a:pt x="137" y="192"/>
                    <a:pt x="139" y="186"/>
                    <a:pt x="138" y="180"/>
                  </a:cubicBezTo>
                  <a:cubicBezTo>
                    <a:pt x="138" y="179"/>
                    <a:pt x="137" y="177"/>
                    <a:pt x="136" y="176"/>
                  </a:cubicBezTo>
                  <a:lnTo>
                    <a:pt x="93" y="1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39"/>
            <p:cNvSpPr>
              <a:spLocks noEditPoints="1"/>
            </p:cNvSpPr>
            <p:nvPr userDrawn="1"/>
          </p:nvSpPr>
          <p:spPr bwMode="auto">
            <a:xfrm rot="5400000">
              <a:off x="3167444" y="4702772"/>
              <a:ext cx="725487" cy="766763"/>
            </a:xfrm>
            <a:custGeom>
              <a:avLst/>
              <a:gdLst>
                <a:gd name="T0" fmla="*/ 32 w 193"/>
                <a:gd name="T1" fmla="*/ 24 h 204"/>
                <a:gd name="T2" fmla="*/ 73 w 193"/>
                <a:gd name="T3" fmla="*/ 81 h 204"/>
                <a:gd name="T4" fmla="*/ 68 w 193"/>
                <a:gd name="T5" fmla="*/ 60 h 204"/>
                <a:gd name="T6" fmla="*/ 75 w 193"/>
                <a:gd name="T7" fmla="*/ 47 h 204"/>
                <a:gd name="T8" fmla="*/ 92 w 193"/>
                <a:gd name="T9" fmla="*/ 58 h 204"/>
                <a:gd name="T10" fmla="*/ 99 w 193"/>
                <a:gd name="T11" fmla="*/ 56 h 204"/>
                <a:gd name="T12" fmla="*/ 100 w 193"/>
                <a:gd name="T13" fmla="*/ 42 h 204"/>
                <a:gd name="T14" fmla="*/ 117 w 193"/>
                <a:gd name="T15" fmla="*/ 44 h 204"/>
                <a:gd name="T16" fmla="*/ 119 w 193"/>
                <a:gd name="T17" fmla="*/ 48 h 204"/>
                <a:gd name="T18" fmla="*/ 125 w 193"/>
                <a:gd name="T19" fmla="*/ 57 h 204"/>
                <a:gd name="T20" fmla="*/ 126 w 193"/>
                <a:gd name="T21" fmla="*/ 53 h 204"/>
                <a:gd name="T22" fmla="*/ 137 w 193"/>
                <a:gd name="T23" fmla="*/ 47 h 204"/>
                <a:gd name="T24" fmla="*/ 161 w 193"/>
                <a:gd name="T25" fmla="*/ 132 h 204"/>
                <a:gd name="T26" fmla="*/ 121 w 193"/>
                <a:gd name="T27" fmla="*/ 185 h 204"/>
                <a:gd name="T28" fmla="*/ 76 w 193"/>
                <a:gd name="T29" fmla="*/ 151 h 204"/>
                <a:gd name="T30" fmla="*/ 21 w 193"/>
                <a:gd name="T31" fmla="*/ 131 h 204"/>
                <a:gd name="T32" fmla="*/ 34 w 193"/>
                <a:gd name="T33" fmla="*/ 122 h 204"/>
                <a:gd name="T34" fmla="*/ 64 w 193"/>
                <a:gd name="T35" fmla="*/ 125 h 204"/>
                <a:gd name="T36" fmla="*/ 17 w 193"/>
                <a:gd name="T37" fmla="*/ 33 h 204"/>
                <a:gd name="T38" fmla="*/ 20 w 193"/>
                <a:gd name="T39" fmla="*/ 19 h 204"/>
                <a:gd name="T40" fmla="*/ 12 w 193"/>
                <a:gd name="T41" fmla="*/ 7 h 204"/>
                <a:gd name="T42" fmla="*/ 6 w 193"/>
                <a:gd name="T43" fmla="*/ 40 h 204"/>
                <a:gd name="T44" fmla="*/ 45 w 193"/>
                <a:gd name="T45" fmla="*/ 109 h 204"/>
                <a:gd name="T46" fmla="*/ 19 w 193"/>
                <a:gd name="T47" fmla="*/ 111 h 204"/>
                <a:gd name="T48" fmla="*/ 27 w 193"/>
                <a:gd name="T49" fmla="*/ 157 h 204"/>
                <a:gd name="T50" fmla="*/ 99 w 193"/>
                <a:gd name="T51" fmla="*/ 175 h 204"/>
                <a:gd name="T52" fmla="*/ 116 w 193"/>
                <a:gd name="T53" fmla="*/ 204 h 204"/>
                <a:gd name="T54" fmla="*/ 181 w 193"/>
                <a:gd name="T55" fmla="*/ 166 h 204"/>
                <a:gd name="T56" fmla="*/ 186 w 193"/>
                <a:gd name="T57" fmla="*/ 147 h 204"/>
                <a:gd name="T58" fmla="*/ 161 w 193"/>
                <a:gd name="T59" fmla="*/ 61 h 204"/>
                <a:gd name="T60" fmla="*/ 161 w 193"/>
                <a:gd name="T61" fmla="*/ 60 h 204"/>
                <a:gd name="T62" fmla="*/ 155 w 193"/>
                <a:gd name="T63" fmla="*/ 44 h 204"/>
                <a:gd name="T64" fmla="*/ 128 w 193"/>
                <a:gd name="T65" fmla="*/ 33 h 204"/>
                <a:gd name="T66" fmla="*/ 93 w 193"/>
                <a:gd name="T67" fmla="*/ 30 h 204"/>
                <a:gd name="T68" fmla="*/ 68 w 193"/>
                <a:gd name="T69" fmla="*/ 35 h 204"/>
                <a:gd name="T70" fmla="*/ 59 w 193"/>
                <a:gd name="T71" fmla="*/ 41 h 204"/>
                <a:gd name="T72" fmla="*/ 44 w 193"/>
                <a:gd name="T73" fmla="*/ 16 h 204"/>
                <a:gd name="T74" fmla="*/ 13 w 193"/>
                <a:gd name="T75" fmla="*/ 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3" h="204">
                  <a:moveTo>
                    <a:pt x="20" y="19"/>
                  </a:moveTo>
                  <a:cubicBezTo>
                    <a:pt x="25" y="16"/>
                    <a:pt x="29" y="19"/>
                    <a:pt x="32" y="24"/>
                  </a:cubicBezTo>
                  <a:cubicBezTo>
                    <a:pt x="32" y="24"/>
                    <a:pt x="65" y="79"/>
                    <a:pt x="65" y="80"/>
                  </a:cubicBezTo>
                  <a:cubicBezTo>
                    <a:pt x="67" y="83"/>
                    <a:pt x="71" y="82"/>
                    <a:pt x="73" y="81"/>
                  </a:cubicBezTo>
                  <a:cubicBezTo>
                    <a:pt x="75" y="79"/>
                    <a:pt x="77" y="75"/>
                    <a:pt x="74" y="69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5" y="56"/>
                    <a:pt x="68" y="52"/>
                    <a:pt x="73" y="48"/>
                  </a:cubicBezTo>
                  <a:cubicBezTo>
                    <a:pt x="73" y="48"/>
                    <a:pt x="74" y="47"/>
                    <a:pt x="75" y="47"/>
                  </a:cubicBezTo>
                  <a:cubicBezTo>
                    <a:pt x="79" y="45"/>
                    <a:pt x="83" y="44"/>
                    <a:pt x="86" y="48"/>
                  </a:cubicBezTo>
                  <a:cubicBezTo>
                    <a:pt x="92" y="58"/>
                    <a:pt x="92" y="58"/>
                    <a:pt x="92" y="58"/>
                  </a:cubicBezTo>
                  <a:cubicBezTo>
                    <a:pt x="94" y="61"/>
                    <a:pt x="96" y="61"/>
                    <a:pt x="97" y="61"/>
                  </a:cubicBezTo>
                  <a:cubicBezTo>
                    <a:pt x="99" y="60"/>
                    <a:pt x="99" y="56"/>
                    <a:pt x="99" y="56"/>
                  </a:cubicBezTo>
                  <a:cubicBezTo>
                    <a:pt x="97" y="51"/>
                    <a:pt x="97" y="51"/>
                    <a:pt x="97" y="51"/>
                  </a:cubicBezTo>
                  <a:cubicBezTo>
                    <a:pt x="96" y="47"/>
                    <a:pt x="97" y="44"/>
                    <a:pt x="100" y="42"/>
                  </a:cubicBezTo>
                  <a:cubicBezTo>
                    <a:pt x="101" y="42"/>
                    <a:pt x="102" y="41"/>
                    <a:pt x="104" y="41"/>
                  </a:cubicBezTo>
                  <a:cubicBezTo>
                    <a:pt x="109" y="39"/>
                    <a:pt x="115" y="38"/>
                    <a:pt x="117" y="44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19" y="48"/>
                    <a:pt x="121" y="60"/>
                    <a:pt x="124" y="59"/>
                  </a:cubicBezTo>
                  <a:cubicBezTo>
                    <a:pt x="124" y="58"/>
                    <a:pt x="125" y="58"/>
                    <a:pt x="125" y="57"/>
                  </a:cubicBezTo>
                  <a:cubicBezTo>
                    <a:pt x="125" y="57"/>
                    <a:pt x="125" y="57"/>
                    <a:pt x="125" y="57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6" y="50"/>
                    <a:pt x="127" y="49"/>
                    <a:pt x="128" y="48"/>
                  </a:cubicBezTo>
                  <a:cubicBezTo>
                    <a:pt x="130" y="47"/>
                    <a:pt x="134" y="47"/>
                    <a:pt x="137" y="47"/>
                  </a:cubicBezTo>
                  <a:cubicBezTo>
                    <a:pt x="143" y="47"/>
                    <a:pt x="144" y="53"/>
                    <a:pt x="147" y="64"/>
                  </a:cubicBezTo>
                  <a:cubicBezTo>
                    <a:pt x="161" y="132"/>
                    <a:pt x="161" y="132"/>
                    <a:pt x="161" y="132"/>
                  </a:cubicBezTo>
                  <a:cubicBezTo>
                    <a:pt x="174" y="155"/>
                    <a:pt x="174" y="155"/>
                    <a:pt x="174" y="155"/>
                  </a:cubicBezTo>
                  <a:cubicBezTo>
                    <a:pt x="121" y="185"/>
                    <a:pt x="121" y="185"/>
                    <a:pt x="121" y="185"/>
                  </a:cubicBezTo>
                  <a:cubicBezTo>
                    <a:pt x="108" y="162"/>
                    <a:pt x="108" y="162"/>
                    <a:pt x="108" y="162"/>
                  </a:cubicBezTo>
                  <a:cubicBezTo>
                    <a:pt x="108" y="162"/>
                    <a:pt x="94" y="162"/>
                    <a:pt x="76" y="151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24" y="142"/>
                    <a:pt x="20" y="136"/>
                    <a:pt x="21" y="131"/>
                  </a:cubicBezTo>
                  <a:cubicBezTo>
                    <a:pt x="22" y="127"/>
                    <a:pt x="24" y="125"/>
                    <a:pt x="26" y="123"/>
                  </a:cubicBezTo>
                  <a:cubicBezTo>
                    <a:pt x="29" y="122"/>
                    <a:pt x="31" y="121"/>
                    <a:pt x="34" y="122"/>
                  </a:cubicBezTo>
                  <a:cubicBezTo>
                    <a:pt x="60" y="125"/>
                    <a:pt x="60" y="125"/>
                    <a:pt x="60" y="125"/>
                  </a:cubicBezTo>
                  <a:cubicBezTo>
                    <a:pt x="62" y="125"/>
                    <a:pt x="63" y="125"/>
                    <a:pt x="64" y="125"/>
                  </a:cubicBezTo>
                  <a:cubicBezTo>
                    <a:pt x="68" y="123"/>
                    <a:pt x="64" y="113"/>
                    <a:pt x="52" y="9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4" y="28"/>
                    <a:pt x="15" y="22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moveTo>
                    <a:pt x="13" y="7"/>
                  </a:moveTo>
                  <a:cubicBezTo>
                    <a:pt x="13" y="7"/>
                    <a:pt x="13" y="7"/>
                    <a:pt x="12" y="7"/>
                  </a:cubicBezTo>
                  <a:cubicBezTo>
                    <a:pt x="7" y="11"/>
                    <a:pt x="3" y="16"/>
                    <a:pt x="1" y="22"/>
                  </a:cubicBezTo>
                  <a:cubicBezTo>
                    <a:pt x="0" y="29"/>
                    <a:pt x="3" y="34"/>
                    <a:pt x="6" y="40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3" y="102"/>
                    <a:pt x="44" y="106"/>
                    <a:pt x="45" y="109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0" y="107"/>
                    <a:pt x="24" y="108"/>
                    <a:pt x="19" y="111"/>
                  </a:cubicBezTo>
                  <a:cubicBezTo>
                    <a:pt x="13" y="115"/>
                    <a:pt x="9" y="121"/>
                    <a:pt x="7" y="128"/>
                  </a:cubicBezTo>
                  <a:cubicBezTo>
                    <a:pt x="5" y="142"/>
                    <a:pt x="14" y="154"/>
                    <a:pt x="27" y="157"/>
                  </a:cubicBezTo>
                  <a:cubicBezTo>
                    <a:pt x="71" y="165"/>
                    <a:pt x="71" y="165"/>
                    <a:pt x="71" y="165"/>
                  </a:cubicBezTo>
                  <a:cubicBezTo>
                    <a:pt x="82" y="171"/>
                    <a:pt x="92" y="174"/>
                    <a:pt x="99" y="175"/>
                  </a:cubicBezTo>
                  <a:cubicBezTo>
                    <a:pt x="109" y="192"/>
                    <a:pt x="109" y="192"/>
                    <a:pt x="109" y="192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28" y="197"/>
                    <a:pt x="128" y="197"/>
                    <a:pt x="128" y="197"/>
                  </a:cubicBezTo>
                  <a:cubicBezTo>
                    <a:pt x="181" y="166"/>
                    <a:pt x="181" y="166"/>
                    <a:pt x="181" y="166"/>
                  </a:cubicBezTo>
                  <a:cubicBezTo>
                    <a:pt x="193" y="159"/>
                    <a:pt x="193" y="159"/>
                    <a:pt x="193" y="159"/>
                  </a:cubicBezTo>
                  <a:cubicBezTo>
                    <a:pt x="186" y="147"/>
                    <a:pt x="186" y="147"/>
                    <a:pt x="186" y="147"/>
                  </a:cubicBezTo>
                  <a:cubicBezTo>
                    <a:pt x="175" y="127"/>
                    <a:pt x="175" y="127"/>
                    <a:pt x="175" y="127"/>
                  </a:cubicBezTo>
                  <a:cubicBezTo>
                    <a:pt x="161" y="61"/>
                    <a:pt x="161" y="61"/>
                    <a:pt x="161" y="61"/>
                  </a:cubicBezTo>
                  <a:cubicBezTo>
                    <a:pt x="161" y="61"/>
                    <a:pt x="161" y="61"/>
                    <a:pt x="161" y="61"/>
                  </a:cubicBezTo>
                  <a:cubicBezTo>
                    <a:pt x="161" y="60"/>
                    <a:pt x="161" y="60"/>
                    <a:pt x="161" y="60"/>
                  </a:cubicBezTo>
                  <a:cubicBezTo>
                    <a:pt x="160" y="58"/>
                    <a:pt x="160" y="58"/>
                    <a:pt x="160" y="58"/>
                  </a:cubicBezTo>
                  <a:cubicBezTo>
                    <a:pt x="159" y="53"/>
                    <a:pt x="157" y="48"/>
                    <a:pt x="155" y="44"/>
                  </a:cubicBezTo>
                  <a:cubicBezTo>
                    <a:pt x="150" y="35"/>
                    <a:pt x="142" y="33"/>
                    <a:pt x="137" y="33"/>
                  </a:cubicBezTo>
                  <a:cubicBezTo>
                    <a:pt x="134" y="33"/>
                    <a:pt x="131" y="33"/>
                    <a:pt x="128" y="33"/>
                  </a:cubicBezTo>
                  <a:cubicBezTo>
                    <a:pt x="123" y="27"/>
                    <a:pt x="113" y="23"/>
                    <a:pt x="99" y="28"/>
                  </a:cubicBezTo>
                  <a:cubicBezTo>
                    <a:pt x="97" y="28"/>
                    <a:pt x="95" y="29"/>
                    <a:pt x="93" y="30"/>
                  </a:cubicBezTo>
                  <a:cubicBezTo>
                    <a:pt x="92" y="31"/>
                    <a:pt x="90" y="32"/>
                    <a:pt x="89" y="33"/>
                  </a:cubicBezTo>
                  <a:cubicBezTo>
                    <a:pt x="84" y="30"/>
                    <a:pt x="76" y="30"/>
                    <a:pt x="68" y="35"/>
                  </a:cubicBezTo>
                  <a:cubicBezTo>
                    <a:pt x="67" y="35"/>
                    <a:pt x="64" y="37"/>
                    <a:pt x="63" y="38"/>
                  </a:cubicBezTo>
                  <a:cubicBezTo>
                    <a:pt x="61" y="39"/>
                    <a:pt x="60" y="40"/>
                    <a:pt x="59" y="41"/>
                  </a:cubicBezTo>
                  <a:cubicBezTo>
                    <a:pt x="52" y="30"/>
                    <a:pt x="46" y="19"/>
                    <a:pt x="44" y="17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37" y="5"/>
                    <a:pt x="25" y="0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40"/>
            <p:cNvSpPr>
              <a:spLocks noEditPoints="1"/>
            </p:cNvSpPr>
            <p:nvPr userDrawn="1"/>
          </p:nvSpPr>
          <p:spPr bwMode="auto">
            <a:xfrm rot="4136281">
              <a:off x="2834209" y="6251000"/>
              <a:ext cx="676275" cy="749300"/>
            </a:xfrm>
            <a:custGeom>
              <a:avLst/>
              <a:gdLst>
                <a:gd name="T0" fmla="*/ 96 w 180"/>
                <a:gd name="T1" fmla="*/ 21 h 199"/>
                <a:gd name="T2" fmla="*/ 104 w 180"/>
                <a:gd name="T3" fmla="*/ 88 h 199"/>
                <a:gd name="T4" fmla="*/ 116 w 180"/>
                <a:gd name="T5" fmla="*/ 33 h 199"/>
                <a:gd name="T6" fmla="*/ 127 w 180"/>
                <a:gd name="T7" fmla="*/ 26 h 199"/>
                <a:gd name="T8" fmla="*/ 126 w 180"/>
                <a:gd name="T9" fmla="*/ 87 h 199"/>
                <a:gd name="T10" fmla="*/ 126 w 180"/>
                <a:gd name="T11" fmla="*/ 87 h 199"/>
                <a:gd name="T12" fmla="*/ 129 w 180"/>
                <a:gd name="T13" fmla="*/ 94 h 199"/>
                <a:gd name="T14" fmla="*/ 132 w 180"/>
                <a:gd name="T15" fmla="*/ 91 h 199"/>
                <a:gd name="T16" fmla="*/ 155 w 180"/>
                <a:gd name="T17" fmla="*/ 54 h 199"/>
                <a:gd name="T18" fmla="*/ 163 w 180"/>
                <a:gd name="T19" fmla="*/ 69 h 199"/>
                <a:gd name="T20" fmla="*/ 120 w 180"/>
                <a:gd name="T21" fmla="*/ 170 h 199"/>
                <a:gd name="T22" fmla="*/ 68 w 180"/>
                <a:gd name="T23" fmla="*/ 187 h 199"/>
                <a:gd name="T24" fmla="*/ 47 w 180"/>
                <a:gd name="T25" fmla="*/ 147 h 199"/>
                <a:gd name="T26" fmla="*/ 15 w 180"/>
                <a:gd name="T27" fmla="*/ 107 h 199"/>
                <a:gd name="T28" fmla="*/ 28 w 180"/>
                <a:gd name="T29" fmla="*/ 106 h 199"/>
                <a:gd name="T30" fmla="*/ 52 w 180"/>
                <a:gd name="T31" fmla="*/ 122 h 199"/>
                <a:gd name="T32" fmla="*/ 39 w 180"/>
                <a:gd name="T33" fmla="*/ 42 h 199"/>
                <a:gd name="T34" fmla="*/ 48 w 180"/>
                <a:gd name="T35" fmla="*/ 29 h 199"/>
                <a:gd name="T36" fmla="*/ 72 w 180"/>
                <a:gd name="T37" fmla="*/ 85 h 199"/>
                <a:gd name="T38" fmla="*/ 79 w 180"/>
                <a:gd name="T39" fmla="*/ 94 h 199"/>
                <a:gd name="T40" fmla="*/ 77 w 180"/>
                <a:gd name="T41" fmla="*/ 23 h 199"/>
                <a:gd name="T42" fmla="*/ 86 w 180"/>
                <a:gd name="T43" fmla="*/ 13 h 199"/>
                <a:gd name="T44" fmla="*/ 85 w 180"/>
                <a:gd name="T45" fmla="*/ 0 h 199"/>
                <a:gd name="T46" fmla="*/ 65 w 180"/>
                <a:gd name="T47" fmla="*/ 24 h 199"/>
                <a:gd name="T48" fmla="*/ 42 w 180"/>
                <a:gd name="T49" fmla="*/ 18 h 199"/>
                <a:gd name="T50" fmla="*/ 28 w 180"/>
                <a:gd name="T51" fmla="*/ 45 h 199"/>
                <a:gd name="T52" fmla="*/ 45 w 180"/>
                <a:gd name="T53" fmla="*/ 103 h 199"/>
                <a:gd name="T54" fmla="*/ 22 w 180"/>
                <a:gd name="T55" fmla="*/ 91 h 199"/>
                <a:gd name="T56" fmla="*/ 5 w 180"/>
                <a:gd name="T57" fmla="*/ 99 h 199"/>
                <a:gd name="T58" fmla="*/ 8 w 180"/>
                <a:gd name="T59" fmla="*/ 129 h 199"/>
                <a:gd name="T60" fmla="*/ 55 w 180"/>
                <a:gd name="T61" fmla="*/ 175 h 199"/>
                <a:gd name="T62" fmla="*/ 56 w 180"/>
                <a:gd name="T63" fmla="*/ 199 h 199"/>
                <a:gd name="T64" fmla="*/ 119 w 180"/>
                <a:gd name="T65" fmla="*/ 199 h 199"/>
                <a:gd name="T66" fmla="*/ 132 w 180"/>
                <a:gd name="T67" fmla="*/ 187 h 199"/>
                <a:gd name="T68" fmla="*/ 148 w 180"/>
                <a:gd name="T69" fmla="*/ 129 h 199"/>
                <a:gd name="T70" fmla="*/ 166 w 180"/>
                <a:gd name="T71" fmla="*/ 45 h 199"/>
                <a:gd name="T72" fmla="*/ 146 w 180"/>
                <a:gd name="T73" fmla="*/ 44 h 199"/>
                <a:gd name="T74" fmla="*/ 129 w 180"/>
                <a:gd name="T75" fmla="*/ 14 h 199"/>
                <a:gd name="T76" fmla="*/ 108 w 180"/>
                <a:gd name="T77" fmla="*/ 22 h 199"/>
                <a:gd name="T78" fmla="*/ 86 w 180"/>
                <a:gd name="T7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0" h="199">
                  <a:moveTo>
                    <a:pt x="86" y="13"/>
                  </a:moveTo>
                  <a:cubicBezTo>
                    <a:pt x="91" y="13"/>
                    <a:pt x="95" y="16"/>
                    <a:pt x="96" y="21"/>
                  </a:cubicBezTo>
                  <a:cubicBezTo>
                    <a:pt x="101" y="83"/>
                    <a:pt x="101" y="83"/>
                    <a:pt x="101" y="83"/>
                  </a:cubicBezTo>
                  <a:cubicBezTo>
                    <a:pt x="102" y="87"/>
                    <a:pt x="103" y="88"/>
                    <a:pt x="104" y="88"/>
                  </a:cubicBezTo>
                  <a:cubicBezTo>
                    <a:pt x="106" y="88"/>
                    <a:pt x="107" y="84"/>
                    <a:pt x="107" y="84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7" y="29"/>
                    <a:pt x="121" y="26"/>
                    <a:pt x="126" y="26"/>
                  </a:cubicBezTo>
                  <a:cubicBezTo>
                    <a:pt x="126" y="26"/>
                    <a:pt x="127" y="26"/>
                    <a:pt x="127" y="26"/>
                  </a:cubicBezTo>
                  <a:cubicBezTo>
                    <a:pt x="132" y="27"/>
                    <a:pt x="136" y="32"/>
                    <a:pt x="135" y="37"/>
                  </a:cubicBezTo>
                  <a:cubicBezTo>
                    <a:pt x="126" y="87"/>
                    <a:pt x="126" y="87"/>
                    <a:pt x="126" y="87"/>
                  </a:cubicBezTo>
                  <a:cubicBezTo>
                    <a:pt x="126" y="87"/>
                    <a:pt x="126" y="87"/>
                    <a:pt x="126" y="87"/>
                  </a:cubicBezTo>
                  <a:cubicBezTo>
                    <a:pt x="126" y="87"/>
                    <a:pt x="126" y="87"/>
                    <a:pt x="126" y="87"/>
                  </a:cubicBezTo>
                  <a:cubicBezTo>
                    <a:pt x="126" y="87"/>
                    <a:pt x="126" y="87"/>
                    <a:pt x="126" y="87"/>
                  </a:cubicBezTo>
                  <a:cubicBezTo>
                    <a:pt x="126" y="87"/>
                    <a:pt x="126" y="94"/>
                    <a:pt x="129" y="94"/>
                  </a:cubicBezTo>
                  <a:cubicBezTo>
                    <a:pt x="129" y="94"/>
                    <a:pt x="131" y="93"/>
                    <a:pt x="132" y="91"/>
                  </a:cubicBezTo>
                  <a:cubicBezTo>
                    <a:pt x="132" y="91"/>
                    <a:pt x="132" y="91"/>
                    <a:pt x="132" y="91"/>
                  </a:cubicBezTo>
                  <a:cubicBezTo>
                    <a:pt x="147" y="59"/>
                    <a:pt x="147" y="59"/>
                    <a:pt x="147" y="59"/>
                  </a:cubicBezTo>
                  <a:cubicBezTo>
                    <a:pt x="149" y="56"/>
                    <a:pt x="152" y="54"/>
                    <a:pt x="155" y="54"/>
                  </a:cubicBezTo>
                  <a:cubicBezTo>
                    <a:pt x="157" y="54"/>
                    <a:pt x="158" y="55"/>
                    <a:pt x="160" y="56"/>
                  </a:cubicBezTo>
                  <a:cubicBezTo>
                    <a:pt x="164" y="58"/>
                    <a:pt x="166" y="64"/>
                    <a:pt x="163" y="69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6" y="125"/>
                    <a:pt x="130" y="150"/>
                    <a:pt x="120" y="170"/>
                  </a:cubicBezTo>
                  <a:cubicBezTo>
                    <a:pt x="119" y="187"/>
                    <a:pt x="119" y="187"/>
                    <a:pt x="119" y="187"/>
                  </a:cubicBezTo>
                  <a:cubicBezTo>
                    <a:pt x="68" y="187"/>
                    <a:pt x="68" y="187"/>
                    <a:pt x="68" y="187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68" y="169"/>
                    <a:pt x="56" y="163"/>
                    <a:pt x="47" y="147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17"/>
                    <a:pt x="11" y="111"/>
                    <a:pt x="15" y="107"/>
                  </a:cubicBezTo>
                  <a:cubicBezTo>
                    <a:pt x="17" y="105"/>
                    <a:pt x="19" y="103"/>
                    <a:pt x="22" y="103"/>
                  </a:cubicBezTo>
                  <a:cubicBezTo>
                    <a:pt x="24" y="103"/>
                    <a:pt x="26" y="104"/>
                    <a:pt x="28" y="106"/>
                  </a:cubicBezTo>
                  <a:cubicBezTo>
                    <a:pt x="46" y="120"/>
                    <a:pt x="46" y="120"/>
                    <a:pt x="46" y="120"/>
                  </a:cubicBezTo>
                  <a:cubicBezTo>
                    <a:pt x="48" y="121"/>
                    <a:pt x="50" y="122"/>
                    <a:pt x="52" y="122"/>
                  </a:cubicBezTo>
                  <a:cubicBezTo>
                    <a:pt x="58" y="122"/>
                    <a:pt x="62" y="115"/>
                    <a:pt x="55" y="91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37"/>
                    <a:pt x="41" y="31"/>
                    <a:pt x="46" y="30"/>
                  </a:cubicBezTo>
                  <a:cubicBezTo>
                    <a:pt x="47" y="29"/>
                    <a:pt x="48" y="29"/>
                    <a:pt x="48" y="29"/>
                  </a:cubicBezTo>
                  <a:cubicBezTo>
                    <a:pt x="52" y="29"/>
                    <a:pt x="56" y="32"/>
                    <a:pt x="57" y="36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3" y="85"/>
                    <a:pt x="73" y="85"/>
                    <a:pt x="73" y="86"/>
                  </a:cubicBezTo>
                  <a:cubicBezTo>
                    <a:pt x="74" y="89"/>
                    <a:pt x="77" y="94"/>
                    <a:pt x="79" y="94"/>
                  </a:cubicBezTo>
                  <a:cubicBezTo>
                    <a:pt x="81" y="94"/>
                    <a:pt x="82" y="91"/>
                    <a:pt x="82" y="8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18"/>
                    <a:pt x="80" y="13"/>
                    <a:pt x="86" y="13"/>
                  </a:cubicBezTo>
                  <a:cubicBezTo>
                    <a:pt x="86" y="13"/>
                    <a:pt x="86" y="13"/>
                    <a:pt x="86" y="13"/>
                  </a:cubicBezTo>
                  <a:moveTo>
                    <a:pt x="86" y="0"/>
                  </a:moveTo>
                  <a:cubicBezTo>
                    <a:pt x="86" y="0"/>
                    <a:pt x="85" y="0"/>
                    <a:pt x="85" y="0"/>
                  </a:cubicBezTo>
                  <a:cubicBezTo>
                    <a:pt x="73" y="1"/>
                    <a:pt x="64" y="12"/>
                    <a:pt x="65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1" y="20"/>
                    <a:pt x="55" y="17"/>
                    <a:pt x="48" y="17"/>
                  </a:cubicBezTo>
                  <a:cubicBezTo>
                    <a:pt x="46" y="17"/>
                    <a:pt x="44" y="17"/>
                    <a:pt x="42" y="18"/>
                  </a:cubicBezTo>
                  <a:cubicBezTo>
                    <a:pt x="36" y="20"/>
                    <a:pt x="32" y="23"/>
                    <a:pt x="29" y="29"/>
                  </a:cubicBezTo>
                  <a:cubicBezTo>
                    <a:pt x="26" y="34"/>
                    <a:pt x="26" y="40"/>
                    <a:pt x="28" y="45"/>
                  </a:cubicBezTo>
                  <a:cubicBezTo>
                    <a:pt x="43" y="94"/>
                    <a:pt x="43" y="94"/>
                    <a:pt x="43" y="94"/>
                  </a:cubicBezTo>
                  <a:cubicBezTo>
                    <a:pt x="44" y="98"/>
                    <a:pt x="45" y="101"/>
                    <a:pt x="45" y="103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2" y="93"/>
                    <a:pt x="27" y="91"/>
                    <a:pt x="22" y="91"/>
                  </a:cubicBezTo>
                  <a:cubicBezTo>
                    <a:pt x="22" y="91"/>
                    <a:pt x="22" y="91"/>
                    <a:pt x="22" y="91"/>
                  </a:cubicBezTo>
                  <a:cubicBezTo>
                    <a:pt x="16" y="91"/>
                    <a:pt x="10" y="94"/>
                    <a:pt x="5" y="99"/>
                  </a:cubicBezTo>
                  <a:cubicBezTo>
                    <a:pt x="2" y="103"/>
                    <a:pt x="0" y="109"/>
                    <a:pt x="0" y="115"/>
                  </a:cubicBezTo>
                  <a:cubicBezTo>
                    <a:pt x="1" y="120"/>
                    <a:pt x="4" y="126"/>
                    <a:pt x="8" y="129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44" y="165"/>
                    <a:pt x="51" y="171"/>
                    <a:pt x="55" y="175"/>
                  </a:cubicBezTo>
                  <a:cubicBezTo>
                    <a:pt x="56" y="187"/>
                    <a:pt x="56" y="187"/>
                    <a:pt x="56" y="187"/>
                  </a:cubicBezTo>
                  <a:cubicBezTo>
                    <a:pt x="56" y="199"/>
                    <a:pt x="56" y="199"/>
                    <a:pt x="56" y="199"/>
                  </a:cubicBezTo>
                  <a:cubicBezTo>
                    <a:pt x="68" y="199"/>
                    <a:pt x="68" y="199"/>
                    <a:pt x="68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132" y="199"/>
                    <a:pt x="132" y="199"/>
                    <a:pt x="132" y="199"/>
                  </a:cubicBezTo>
                  <a:cubicBezTo>
                    <a:pt x="132" y="187"/>
                    <a:pt x="132" y="187"/>
                    <a:pt x="132" y="187"/>
                  </a:cubicBezTo>
                  <a:cubicBezTo>
                    <a:pt x="132" y="173"/>
                    <a:pt x="132" y="173"/>
                    <a:pt x="132" y="173"/>
                  </a:cubicBezTo>
                  <a:cubicBezTo>
                    <a:pt x="141" y="155"/>
                    <a:pt x="147" y="135"/>
                    <a:pt x="148" y="12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80" y="64"/>
                    <a:pt x="176" y="51"/>
                    <a:pt x="166" y="45"/>
                  </a:cubicBezTo>
                  <a:cubicBezTo>
                    <a:pt x="163" y="43"/>
                    <a:pt x="159" y="42"/>
                    <a:pt x="155" y="42"/>
                  </a:cubicBezTo>
                  <a:cubicBezTo>
                    <a:pt x="152" y="42"/>
                    <a:pt x="149" y="42"/>
                    <a:pt x="146" y="44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9" y="27"/>
                    <a:pt x="141" y="16"/>
                    <a:pt x="129" y="14"/>
                  </a:cubicBezTo>
                  <a:cubicBezTo>
                    <a:pt x="128" y="13"/>
                    <a:pt x="127" y="13"/>
                    <a:pt x="126" y="13"/>
                  </a:cubicBezTo>
                  <a:cubicBezTo>
                    <a:pt x="119" y="13"/>
                    <a:pt x="112" y="17"/>
                    <a:pt x="108" y="22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7" y="9"/>
                    <a:pt x="98" y="0"/>
                    <a:pt x="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41"/>
            <p:cNvSpPr>
              <a:spLocks noEditPoints="1"/>
            </p:cNvSpPr>
            <p:nvPr userDrawn="1"/>
          </p:nvSpPr>
          <p:spPr bwMode="auto">
            <a:xfrm rot="17800658">
              <a:off x="6209502" y="3207147"/>
              <a:ext cx="692150" cy="752475"/>
            </a:xfrm>
            <a:custGeom>
              <a:avLst/>
              <a:gdLst>
                <a:gd name="T0" fmla="*/ 132 w 184"/>
                <a:gd name="T1" fmla="*/ 44 h 200"/>
                <a:gd name="T2" fmla="*/ 52 w 184"/>
                <a:gd name="T3" fmla="*/ 44 h 200"/>
                <a:gd name="T4" fmla="*/ 52 w 184"/>
                <a:gd name="T5" fmla="*/ 25 h 200"/>
                <a:gd name="T6" fmla="*/ 132 w 184"/>
                <a:gd name="T7" fmla="*/ 25 h 200"/>
                <a:gd name="T8" fmla="*/ 132 w 184"/>
                <a:gd name="T9" fmla="*/ 44 h 200"/>
                <a:gd name="T10" fmla="*/ 52 w 184"/>
                <a:gd name="T11" fmla="*/ 0 h 200"/>
                <a:gd name="T12" fmla="*/ 132 w 184"/>
                <a:gd name="T13" fmla="*/ 0 h 200"/>
                <a:gd name="T14" fmla="*/ 132 w 184"/>
                <a:gd name="T15" fmla="*/ 16 h 200"/>
                <a:gd name="T16" fmla="*/ 52 w 184"/>
                <a:gd name="T17" fmla="*/ 16 h 200"/>
                <a:gd name="T18" fmla="*/ 52 w 184"/>
                <a:gd name="T19" fmla="*/ 0 h 200"/>
                <a:gd name="T20" fmla="*/ 52 w 184"/>
                <a:gd name="T21" fmla="*/ 52 h 200"/>
                <a:gd name="T22" fmla="*/ 132 w 184"/>
                <a:gd name="T23" fmla="*/ 52 h 200"/>
                <a:gd name="T24" fmla="*/ 132 w 184"/>
                <a:gd name="T25" fmla="*/ 85 h 200"/>
                <a:gd name="T26" fmla="*/ 184 w 184"/>
                <a:gd name="T27" fmla="*/ 85 h 200"/>
                <a:gd name="T28" fmla="*/ 92 w 184"/>
                <a:gd name="T29" fmla="*/ 162 h 200"/>
                <a:gd name="T30" fmla="*/ 0 w 184"/>
                <a:gd name="T31" fmla="*/ 85 h 200"/>
                <a:gd name="T32" fmla="*/ 52 w 184"/>
                <a:gd name="T33" fmla="*/ 85 h 200"/>
                <a:gd name="T34" fmla="*/ 52 w 184"/>
                <a:gd name="T35" fmla="*/ 52 h 200"/>
                <a:gd name="T36" fmla="*/ 9 w 184"/>
                <a:gd name="T37" fmla="*/ 168 h 200"/>
                <a:gd name="T38" fmla="*/ 174 w 184"/>
                <a:gd name="T39" fmla="*/ 168 h 200"/>
                <a:gd name="T40" fmla="*/ 183 w 184"/>
                <a:gd name="T41" fmla="*/ 177 h 200"/>
                <a:gd name="T42" fmla="*/ 183 w 184"/>
                <a:gd name="T43" fmla="*/ 191 h 200"/>
                <a:gd name="T44" fmla="*/ 174 w 184"/>
                <a:gd name="T45" fmla="*/ 200 h 200"/>
                <a:gd name="T46" fmla="*/ 9 w 184"/>
                <a:gd name="T47" fmla="*/ 200 h 200"/>
                <a:gd name="T48" fmla="*/ 0 w 184"/>
                <a:gd name="T49" fmla="*/ 191 h 200"/>
                <a:gd name="T50" fmla="*/ 0 w 184"/>
                <a:gd name="T51" fmla="*/ 177 h 200"/>
                <a:gd name="T52" fmla="*/ 9 w 184"/>
                <a:gd name="T53" fmla="*/ 16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4" h="200">
                  <a:moveTo>
                    <a:pt x="132" y="44"/>
                  </a:moveTo>
                  <a:cubicBezTo>
                    <a:pt x="52" y="44"/>
                    <a:pt x="52" y="44"/>
                    <a:pt x="52" y="44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132" y="25"/>
                    <a:pt x="132" y="25"/>
                    <a:pt x="132" y="25"/>
                  </a:cubicBezTo>
                  <a:lnTo>
                    <a:pt x="132" y="44"/>
                  </a:lnTo>
                  <a:close/>
                  <a:moveTo>
                    <a:pt x="52" y="0"/>
                  </a:moveTo>
                  <a:cubicBezTo>
                    <a:pt x="132" y="0"/>
                    <a:pt x="132" y="0"/>
                    <a:pt x="132" y="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52" y="16"/>
                    <a:pt x="52" y="16"/>
                    <a:pt x="52" y="16"/>
                  </a:cubicBezTo>
                  <a:lnTo>
                    <a:pt x="52" y="0"/>
                  </a:lnTo>
                  <a:close/>
                  <a:moveTo>
                    <a:pt x="52" y="52"/>
                  </a:moveTo>
                  <a:cubicBezTo>
                    <a:pt x="132" y="52"/>
                    <a:pt x="132" y="52"/>
                    <a:pt x="132" y="52"/>
                  </a:cubicBezTo>
                  <a:cubicBezTo>
                    <a:pt x="132" y="85"/>
                    <a:pt x="132" y="85"/>
                    <a:pt x="132" y="85"/>
                  </a:cubicBezTo>
                  <a:cubicBezTo>
                    <a:pt x="184" y="85"/>
                    <a:pt x="184" y="85"/>
                    <a:pt x="184" y="85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52" y="85"/>
                    <a:pt x="52" y="85"/>
                    <a:pt x="52" y="85"/>
                  </a:cubicBezTo>
                  <a:lnTo>
                    <a:pt x="52" y="52"/>
                  </a:lnTo>
                  <a:close/>
                  <a:moveTo>
                    <a:pt x="9" y="168"/>
                  </a:moveTo>
                  <a:cubicBezTo>
                    <a:pt x="174" y="168"/>
                    <a:pt x="174" y="168"/>
                    <a:pt x="174" y="168"/>
                  </a:cubicBezTo>
                  <a:cubicBezTo>
                    <a:pt x="179" y="168"/>
                    <a:pt x="183" y="172"/>
                    <a:pt x="183" y="177"/>
                  </a:cubicBezTo>
                  <a:cubicBezTo>
                    <a:pt x="183" y="191"/>
                    <a:pt x="183" y="191"/>
                    <a:pt x="183" y="191"/>
                  </a:cubicBezTo>
                  <a:cubicBezTo>
                    <a:pt x="183" y="196"/>
                    <a:pt x="179" y="200"/>
                    <a:pt x="174" y="200"/>
                  </a:cubicBezTo>
                  <a:cubicBezTo>
                    <a:pt x="9" y="200"/>
                    <a:pt x="9" y="200"/>
                    <a:pt x="9" y="200"/>
                  </a:cubicBezTo>
                  <a:cubicBezTo>
                    <a:pt x="4" y="200"/>
                    <a:pt x="0" y="196"/>
                    <a:pt x="0" y="191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2"/>
                    <a:pt x="4" y="168"/>
                    <a:pt x="9" y="1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43"/>
            <p:cNvSpPr/>
            <p:nvPr userDrawn="1"/>
          </p:nvSpPr>
          <p:spPr bwMode="auto">
            <a:xfrm rot="5400000">
              <a:off x="11285330" y="5016889"/>
              <a:ext cx="449186" cy="412150"/>
            </a:xfrm>
            <a:custGeom>
              <a:avLst/>
              <a:gdLst>
                <a:gd name="T0" fmla="*/ 253 w 473"/>
                <a:gd name="T1" fmla="*/ 0 h 434"/>
                <a:gd name="T2" fmla="*/ 0 w 473"/>
                <a:gd name="T3" fmla="*/ 218 h 434"/>
                <a:gd name="T4" fmla="*/ 253 w 473"/>
                <a:gd name="T5" fmla="*/ 434 h 434"/>
                <a:gd name="T6" fmla="*/ 253 w 473"/>
                <a:gd name="T7" fmla="*/ 303 h 434"/>
                <a:gd name="T8" fmla="*/ 473 w 473"/>
                <a:gd name="T9" fmla="*/ 303 h 434"/>
                <a:gd name="T10" fmla="*/ 473 w 473"/>
                <a:gd name="T11" fmla="*/ 133 h 434"/>
                <a:gd name="T12" fmla="*/ 253 w 473"/>
                <a:gd name="T13" fmla="*/ 133 h 434"/>
                <a:gd name="T14" fmla="*/ 253 w 473"/>
                <a:gd name="T1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3" h="434">
                  <a:moveTo>
                    <a:pt x="253" y="0"/>
                  </a:moveTo>
                  <a:lnTo>
                    <a:pt x="0" y="218"/>
                  </a:lnTo>
                  <a:lnTo>
                    <a:pt x="253" y="434"/>
                  </a:lnTo>
                  <a:lnTo>
                    <a:pt x="253" y="303"/>
                  </a:lnTo>
                  <a:lnTo>
                    <a:pt x="473" y="303"/>
                  </a:lnTo>
                  <a:lnTo>
                    <a:pt x="473" y="133"/>
                  </a:lnTo>
                  <a:lnTo>
                    <a:pt x="253" y="133"/>
                  </a:lnTo>
                  <a:lnTo>
                    <a:pt x="2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44"/>
            <p:cNvSpPr/>
            <p:nvPr userDrawn="1"/>
          </p:nvSpPr>
          <p:spPr bwMode="auto">
            <a:xfrm>
              <a:off x="9845165" y="-83383"/>
              <a:ext cx="752475" cy="684213"/>
            </a:xfrm>
            <a:custGeom>
              <a:avLst/>
              <a:gdLst>
                <a:gd name="T0" fmla="*/ 218 w 474"/>
                <a:gd name="T1" fmla="*/ 0 h 431"/>
                <a:gd name="T2" fmla="*/ 474 w 474"/>
                <a:gd name="T3" fmla="*/ 215 h 431"/>
                <a:gd name="T4" fmla="*/ 218 w 474"/>
                <a:gd name="T5" fmla="*/ 431 h 431"/>
                <a:gd name="T6" fmla="*/ 218 w 474"/>
                <a:gd name="T7" fmla="*/ 303 h 431"/>
                <a:gd name="T8" fmla="*/ 0 w 474"/>
                <a:gd name="T9" fmla="*/ 303 h 431"/>
                <a:gd name="T10" fmla="*/ 0 w 474"/>
                <a:gd name="T11" fmla="*/ 130 h 431"/>
                <a:gd name="T12" fmla="*/ 218 w 474"/>
                <a:gd name="T13" fmla="*/ 130 h 431"/>
                <a:gd name="T14" fmla="*/ 218 w 474"/>
                <a:gd name="T15" fmla="*/ 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4" h="431">
                  <a:moveTo>
                    <a:pt x="218" y="0"/>
                  </a:moveTo>
                  <a:lnTo>
                    <a:pt x="474" y="215"/>
                  </a:lnTo>
                  <a:lnTo>
                    <a:pt x="218" y="431"/>
                  </a:lnTo>
                  <a:lnTo>
                    <a:pt x="218" y="303"/>
                  </a:lnTo>
                  <a:lnTo>
                    <a:pt x="0" y="303"/>
                  </a:lnTo>
                  <a:lnTo>
                    <a:pt x="0" y="130"/>
                  </a:lnTo>
                  <a:lnTo>
                    <a:pt x="218" y="130"/>
                  </a:lnTo>
                  <a:lnTo>
                    <a:pt x="2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45"/>
            <p:cNvSpPr/>
            <p:nvPr userDrawn="1"/>
          </p:nvSpPr>
          <p:spPr bwMode="auto">
            <a:xfrm>
              <a:off x="2945208" y="703944"/>
              <a:ext cx="818640" cy="820397"/>
            </a:xfrm>
            <a:custGeom>
              <a:avLst/>
              <a:gdLst>
                <a:gd name="T0" fmla="*/ 99 w 197"/>
                <a:gd name="T1" fmla="*/ 197 h 197"/>
                <a:gd name="T2" fmla="*/ 22 w 197"/>
                <a:gd name="T3" fmla="*/ 160 h 197"/>
                <a:gd name="T4" fmla="*/ 0 w 197"/>
                <a:gd name="T5" fmla="*/ 174 h 197"/>
                <a:gd name="T6" fmla="*/ 5 w 197"/>
                <a:gd name="T7" fmla="*/ 92 h 197"/>
                <a:gd name="T8" fmla="*/ 81 w 197"/>
                <a:gd name="T9" fmla="*/ 123 h 197"/>
                <a:gd name="T10" fmla="*/ 56 w 197"/>
                <a:gd name="T11" fmla="*/ 138 h 197"/>
                <a:gd name="T12" fmla="*/ 99 w 197"/>
                <a:gd name="T13" fmla="*/ 157 h 197"/>
                <a:gd name="T14" fmla="*/ 157 w 197"/>
                <a:gd name="T15" fmla="*/ 99 h 197"/>
                <a:gd name="T16" fmla="*/ 99 w 197"/>
                <a:gd name="T17" fmla="*/ 40 h 197"/>
                <a:gd name="T18" fmla="*/ 46 w 197"/>
                <a:gd name="T19" fmla="*/ 74 h 197"/>
                <a:gd name="T20" fmla="*/ 10 w 197"/>
                <a:gd name="T21" fmla="*/ 57 h 197"/>
                <a:gd name="T22" fmla="*/ 99 w 197"/>
                <a:gd name="T23" fmla="*/ 0 h 197"/>
                <a:gd name="T24" fmla="*/ 197 w 197"/>
                <a:gd name="T25" fmla="*/ 99 h 197"/>
                <a:gd name="T26" fmla="*/ 99 w 197"/>
                <a:gd name="T27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7" h="197">
                  <a:moveTo>
                    <a:pt x="99" y="197"/>
                  </a:moveTo>
                  <a:cubicBezTo>
                    <a:pt x="68" y="197"/>
                    <a:pt x="40" y="183"/>
                    <a:pt x="22" y="160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5" y="92"/>
                    <a:pt x="5" y="92"/>
                    <a:pt x="5" y="92"/>
                  </a:cubicBezTo>
                  <a:cubicBezTo>
                    <a:pt x="81" y="123"/>
                    <a:pt x="81" y="123"/>
                    <a:pt x="81" y="123"/>
                  </a:cubicBezTo>
                  <a:cubicBezTo>
                    <a:pt x="56" y="138"/>
                    <a:pt x="56" y="138"/>
                    <a:pt x="56" y="138"/>
                  </a:cubicBezTo>
                  <a:cubicBezTo>
                    <a:pt x="67" y="150"/>
                    <a:pt x="82" y="157"/>
                    <a:pt x="99" y="157"/>
                  </a:cubicBezTo>
                  <a:cubicBezTo>
                    <a:pt x="131" y="157"/>
                    <a:pt x="157" y="131"/>
                    <a:pt x="157" y="99"/>
                  </a:cubicBezTo>
                  <a:cubicBezTo>
                    <a:pt x="157" y="66"/>
                    <a:pt x="131" y="40"/>
                    <a:pt x="99" y="40"/>
                  </a:cubicBezTo>
                  <a:cubicBezTo>
                    <a:pt x="75" y="40"/>
                    <a:pt x="55" y="54"/>
                    <a:pt x="46" y="74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25" y="24"/>
                    <a:pt x="60" y="0"/>
                    <a:pt x="99" y="0"/>
                  </a:cubicBezTo>
                  <a:cubicBezTo>
                    <a:pt x="153" y="0"/>
                    <a:pt x="197" y="44"/>
                    <a:pt x="197" y="99"/>
                  </a:cubicBezTo>
                  <a:cubicBezTo>
                    <a:pt x="197" y="153"/>
                    <a:pt x="153" y="197"/>
                    <a:pt x="99" y="1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46"/>
            <p:cNvSpPr>
              <a:spLocks noEditPoints="1"/>
            </p:cNvSpPr>
            <p:nvPr userDrawn="1"/>
          </p:nvSpPr>
          <p:spPr bwMode="auto">
            <a:xfrm>
              <a:off x="6444726" y="150070"/>
              <a:ext cx="736600" cy="744538"/>
            </a:xfrm>
            <a:custGeom>
              <a:avLst/>
              <a:gdLst>
                <a:gd name="T0" fmla="*/ 115 w 196"/>
                <a:gd name="T1" fmla="*/ 73 h 198"/>
                <a:gd name="T2" fmla="*/ 134 w 196"/>
                <a:gd name="T3" fmla="*/ 56 h 198"/>
                <a:gd name="T4" fmla="*/ 95 w 196"/>
                <a:gd name="T5" fmla="*/ 40 h 198"/>
                <a:gd name="T6" fmla="*/ 39 w 196"/>
                <a:gd name="T7" fmla="*/ 83 h 198"/>
                <a:gd name="T8" fmla="*/ 0 w 196"/>
                <a:gd name="T9" fmla="*/ 73 h 198"/>
                <a:gd name="T10" fmla="*/ 94 w 196"/>
                <a:gd name="T11" fmla="*/ 0 h 198"/>
                <a:gd name="T12" fmla="*/ 163 w 196"/>
                <a:gd name="T13" fmla="*/ 29 h 198"/>
                <a:gd name="T14" fmla="*/ 182 w 196"/>
                <a:gd name="T15" fmla="*/ 13 h 198"/>
                <a:gd name="T16" fmla="*/ 196 w 196"/>
                <a:gd name="T17" fmla="*/ 95 h 198"/>
                <a:gd name="T18" fmla="*/ 115 w 196"/>
                <a:gd name="T19" fmla="*/ 73 h 198"/>
                <a:gd name="T20" fmla="*/ 61 w 196"/>
                <a:gd name="T21" fmla="*/ 142 h 198"/>
                <a:gd name="T22" fmla="*/ 101 w 196"/>
                <a:gd name="T23" fmla="*/ 158 h 198"/>
                <a:gd name="T24" fmla="*/ 157 w 196"/>
                <a:gd name="T25" fmla="*/ 115 h 198"/>
                <a:gd name="T26" fmla="*/ 196 w 196"/>
                <a:gd name="T27" fmla="*/ 125 h 198"/>
                <a:gd name="T28" fmla="*/ 101 w 196"/>
                <a:gd name="T29" fmla="*/ 198 h 198"/>
                <a:gd name="T30" fmla="*/ 32 w 196"/>
                <a:gd name="T31" fmla="*/ 169 h 198"/>
                <a:gd name="T32" fmla="*/ 14 w 196"/>
                <a:gd name="T33" fmla="*/ 185 h 198"/>
                <a:gd name="T34" fmla="*/ 0 w 196"/>
                <a:gd name="T35" fmla="*/ 103 h 198"/>
                <a:gd name="T36" fmla="*/ 81 w 196"/>
                <a:gd name="T37" fmla="*/ 125 h 198"/>
                <a:gd name="T38" fmla="*/ 61 w 196"/>
                <a:gd name="T39" fmla="*/ 14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6" h="198">
                  <a:moveTo>
                    <a:pt x="115" y="73"/>
                  </a:moveTo>
                  <a:cubicBezTo>
                    <a:pt x="134" y="56"/>
                    <a:pt x="134" y="56"/>
                    <a:pt x="134" y="56"/>
                  </a:cubicBezTo>
                  <a:cubicBezTo>
                    <a:pt x="124" y="48"/>
                    <a:pt x="109" y="40"/>
                    <a:pt x="95" y="40"/>
                  </a:cubicBezTo>
                  <a:cubicBezTo>
                    <a:pt x="68" y="40"/>
                    <a:pt x="45" y="58"/>
                    <a:pt x="39" y="8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11" y="31"/>
                    <a:pt x="49" y="0"/>
                    <a:pt x="94" y="0"/>
                  </a:cubicBezTo>
                  <a:cubicBezTo>
                    <a:pt x="120" y="0"/>
                    <a:pt x="146" y="13"/>
                    <a:pt x="163" y="29"/>
                  </a:cubicBezTo>
                  <a:cubicBezTo>
                    <a:pt x="182" y="13"/>
                    <a:pt x="182" y="13"/>
                    <a:pt x="182" y="13"/>
                  </a:cubicBezTo>
                  <a:cubicBezTo>
                    <a:pt x="196" y="95"/>
                    <a:pt x="196" y="95"/>
                    <a:pt x="196" y="95"/>
                  </a:cubicBezTo>
                  <a:lnTo>
                    <a:pt x="115" y="73"/>
                  </a:lnTo>
                  <a:close/>
                  <a:moveTo>
                    <a:pt x="61" y="142"/>
                  </a:moveTo>
                  <a:cubicBezTo>
                    <a:pt x="71" y="150"/>
                    <a:pt x="87" y="158"/>
                    <a:pt x="101" y="158"/>
                  </a:cubicBezTo>
                  <a:cubicBezTo>
                    <a:pt x="128" y="158"/>
                    <a:pt x="151" y="140"/>
                    <a:pt x="157" y="115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185" y="167"/>
                    <a:pt x="147" y="198"/>
                    <a:pt x="101" y="198"/>
                  </a:cubicBezTo>
                  <a:cubicBezTo>
                    <a:pt x="76" y="198"/>
                    <a:pt x="50" y="185"/>
                    <a:pt x="32" y="169"/>
                  </a:cubicBezTo>
                  <a:cubicBezTo>
                    <a:pt x="14" y="185"/>
                    <a:pt x="14" y="185"/>
                    <a:pt x="14" y="18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81" y="125"/>
                    <a:pt x="81" y="125"/>
                    <a:pt x="81" y="125"/>
                  </a:cubicBezTo>
                  <a:lnTo>
                    <a:pt x="61" y="1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53"/>
            <p:cNvSpPr>
              <a:spLocks noEditPoints="1"/>
            </p:cNvSpPr>
            <p:nvPr userDrawn="1"/>
          </p:nvSpPr>
          <p:spPr bwMode="auto">
            <a:xfrm rot="19348066">
              <a:off x="5190905" y="5189844"/>
              <a:ext cx="747712" cy="744538"/>
            </a:xfrm>
            <a:custGeom>
              <a:avLst/>
              <a:gdLst>
                <a:gd name="T0" fmla="*/ 199 w 199"/>
                <a:gd name="T1" fmla="*/ 99 h 198"/>
                <a:gd name="T2" fmla="*/ 100 w 199"/>
                <a:gd name="T3" fmla="*/ 0 h 198"/>
                <a:gd name="T4" fmla="*/ 0 w 199"/>
                <a:gd name="T5" fmla="*/ 99 h 198"/>
                <a:gd name="T6" fmla="*/ 100 w 199"/>
                <a:gd name="T7" fmla="*/ 198 h 198"/>
                <a:gd name="T8" fmla="*/ 199 w 199"/>
                <a:gd name="T9" fmla="*/ 99 h 198"/>
                <a:gd name="T10" fmla="*/ 96 w 199"/>
                <a:gd name="T11" fmla="*/ 120 h 198"/>
                <a:gd name="T12" fmla="*/ 36 w 199"/>
                <a:gd name="T13" fmla="*/ 120 h 198"/>
                <a:gd name="T14" fmla="*/ 36 w 199"/>
                <a:gd name="T15" fmla="*/ 76 h 198"/>
                <a:gd name="T16" fmla="*/ 96 w 199"/>
                <a:gd name="T17" fmla="*/ 76 h 198"/>
                <a:gd name="T18" fmla="*/ 96 w 199"/>
                <a:gd name="T19" fmla="*/ 40 h 198"/>
                <a:gd name="T20" fmla="*/ 172 w 199"/>
                <a:gd name="T21" fmla="*/ 98 h 198"/>
                <a:gd name="T22" fmla="*/ 96 w 199"/>
                <a:gd name="T23" fmla="*/ 157 h 198"/>
                <a:gd name="T24" fmla="*/ 96 w 199"/>
                <a:gd name="T25" fmla="*/ 12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9" h="198">
                  <a:moveTo>
                    <a:pt x="199" y="99"/>
                  </a:moveTo>
                  <a:cubicBezTo>
                    <a:pt x="199" y="44"/>
                    <a:pt x="154" y="0"/>
                    <a:pt x="100" y="0"/>
                  </a:cubicBezTo>
                  <a:cubicBezTo>
                    <a:pt x="45" y="0"/>
                    <a:pt x="0" y="44"/>
                    <a:pt x="0" y="99"/>
                  </a:cubicBezTo>
                  <a:cubicBezTo>
                    <a:pt x="0" y="154"/>
                    <a:pt x="45" y="198"/>
                    <a:pt x="100" y="198"/>
                  </a:cubicBezTo>
                  <a:cubicBezTo>
                    <a:pt x="154" y="198"/>
                    <a:pt x="199" y="154"/>
                    <a:pt x="199" y="99"/>
                  </a:cubicBezTo>
                  <a:close/>
                  <a:moveTo>
                    <a:pt x="96" y="120"/>
                  </a:moveTo>
                  <a:cubicBezTo>
                    <a:pt x="36" y="120"/>
                    <a:pt x="36" y="120"/>
                    <a:pt x="36" y="120"/>
                  </a:cubicBezTo>
                  <a:cubicBezTo>
                    <a:pt x="36" y="76"/>
                    <a:pt x="36" y="76"/>
                    <a:pt x="36" y="76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172" y="98"/>
                    <a:pt x="172" y="98"/>
                    <a:pt x="172" y="98"/>
                  </a:cubicBezTo>
                  <a:cubicBezTo>
                    <a:pt x="96" y="157"/>
                    <a:pt x="96" y="157"/>
                    <a:pt x="96" y="157"/>
                  </a:cubicBezTo>
                  <a:lnTo>
                    <a:pt x="96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54"/>
            <p:cNvSpPr>
              <a:spLocks noEditPoints="1"/>
            </p:cNvSpPr>
            <p:nvPr userDrawn="1"/>
          </p:nvSpPr>
          <p:spPr bwMode="auto">
            <a:xfrm>
              <a:off x="8003112" y="1787563"/>
              <a:ext cx="747712" cy="747713"/>
            </a:xfrm>
            <a:custGeom>
              <a:avLst/>
              <a:gdLst>
                <a:gd name="T0" fmla="*/ 99 w 199"/>
                <a:gd name="T1" fmla="*/ 0 h 199"/>
                <a:gd name="T2" fmla="*/ 199 w 199"/>
                <a:gd name="T3" fmla="*/ 100 h 199"/>
                <a:gd name="T4" fmla="*/ 99 w 199"/>
                <a:gd name="T5" fmla="*/ 199 h 199"/>
                <a:gd name="T6" fmla="*/ 0 w 199"/>
                <a:gd name="T7" fmla="*/ 100 h 199"/>
                <a:gd name="T8" fmla="*/ 99 w 199"/>
                <a:gd name="T9" fmla="*/ 0 h 199"/>
                <a:gd name="T10" fmla="*/ 99 w 199"/>
                <a:gd name="T11" fmla="*/ 166 h 199"/>
                <a:gd name="T12" fmla="*/ 158 w 199"/>
                <a:gd name="T13" fmla="*/ 129 h 199"/>
                <a:gd name="T14" fmla="*/ 134 w 199"/>
                <a:gd name="T15" fmla="*/ 118 h 199"/>
                <a:gd name="T16" fmla="*/ 99 w 199"/>
                <a:gd name="T17" fmla="*/ 140 h 199"/>
                <a:gd name="T18" fmla="*/ 60 w 199"/>
                <a:gd name="T19" fmla="*/ 101 h 199"/>
                <a:gd name="T20" fmla="*/ 99 w 199"/>
                <a:gd name="T21" fmla="*/ 63 h 199"/>
                <a:gd name="T22" fmla="*/ 127 w 199"/>
                <a:gd name="T23" fmla="*/ 75 h 199"/>
                <a:gd name="T24" fmla="*/ 111 w 199"/>
                <a:gd name="T25" fmla="*/ 85 h 199"/>
                <a:gd name="T26" fmla="*/ 161 w 199"/>
                <a:gd name="T27" fmla="*/ 105 h 199"/>
                <a:gd name="T28" fmla="*/ 164 w 199"/>
                <a:gd name="T29" fmla="*/ 51 h 199"/>
                <a:gd name="T30" fmla="*/ 150 w 199"/>
                <a:gd name="T31" fmla="*/ 61 h 199"/>
                <a:gd name="T32" fmla="*/ 99 w 199"/>
                <a:gd name="T33" fmla="*/ 36 h 199"/>
                <a:gd name="T34" fmla="*/ 34 w 199"/>
                <a:gd name="T35" fmla="*/ 101 h 199"/>
                <a:gd name="T36" fmla="*/ 99 w 199"/>
                <a:gd name="T37" fmla="*/ 16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9" h="199">
                  <a:moveTo>
                    <a:pt x="99" y="0"/>
                  </a:moveTo>
                  <a:cubicBezTo>
                    <a:pt x="154" y="0"/>
                    <a:pt x="199" y="45"/>
                    <a:pt x="199" y="100"/>
                  </a:cubicBezTo>
                  <a:cubicBezTo>
                    <a:pt x="199" y="154"/>
                    <a:pt x="154" y="199"/>
                    <a:pt x="99" y="199"/>
                  </a:cubicBezTo>
                  <a:cubicBezTo>
                    <a:pt x="45" y="199"/>
                    <a:pt x="0" y="154"/>
                    <a:pt x="0" y="100"/>
                  </a:cubicBezTo>
                  <a:cubicBezTo>
                    <a:pt x="0" y="45"/>
                    <a:pt x="45" y="0"/>
                    <a:pt x="99" y="0"/>
                  </a:cubicBezTo>
                  <a:close/>
                  <a:moveTo>
                    <a:pt x="99" y="166"/>
                  </a:moveTo>
                  <a:cubicBezTo>
                    <a:pt x="125" y="166"/>
                    <a:pt x="147" y="151"/>
                    <a:pt x="158" y="129"/>
                  </a:cubicBezTo>
                  <a:cubicBezTo>
                    <a:pt x="134" y="118"/>
                    <a:pt x="134" y="118"/>
                    <a:pt x="134" y="118"/>
                  </a:cubicBezTo>
                  <a:cubicBezTo>
                    <a:pt x="128" y="131"/>
                    <a:pt x="114" y="140"/>
                    <a:pt x="99" y="140"/>
                  </a:cubicBezTo>
                  <a:cubicBezTo>
                    <a:pt x="78" y="140"/>
                    <a:pt x="60" y="123"/>
                    <a:pt x="60" y="101"/>
                  </a:cubicBezTo>
                  <a:cubicBezTo>
                    <a:pt x="60" y="80"/>
                    <a:pt x="78" y="63"/>
                    <a:pt x="99" y="63"/>
                  </a:cubicBezTo>
                  <a:cubicBezTo>
                    <a:pt x="110" y="63"/>
                    <a:pt x="120" y="67"/>
                    <a:pt x="127" y="75"/>
                  </a:cubicBezTo>
                  <a:cubicBezTo>
                    <a:pt x="111" y="85"/>
                    <a:pt x="111" y="85"/>
                    <a:pt x="111" y="85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50" y="61"/>
                    <a:pt x="150" y="61"/>
                    <a:pt x="150" y="61"/>
                  </a:cubicBezTo>
                  <a:cubicBezTo>
                    <a:pt x="138" y="46"/>
                    <a:pt x="119" y="36"/>
                    <a:pt x="99" y="36"/>
                  </a:cubicBezTo>
                  <a:cubicBezTo>
                    <a:pt x="63" y="36"/>
                    <a:pt x="34" y="65"/>
                    <a:pt x="34" y="101"/>
                  </a:cubicBezTo>
                  <a:cubicBezTo>
                    <a:pt x="34" y="137"/>
                    <a:pt x="63" y="166"/>
                    <a:pt x="99" y="1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55"/>
            <p:cNvSpPr>
              <a:spLocks noEditPoints="1"/>
            </p:cNvSpPr>
            <p:nvPr userDrawn="1"/>
          </p:nvSpPr>
          <p:spPr bwMode="auto">
            <a:xfrm>
              <a:off x="10848710" y="5440783"/>
              <a:ext cx="657322" cy="658718"/>
            </a:xfrm>
            <a:custGeom>
              <a:avLst/>
              <a:gdLst>
                <a:gd name="T0" fmla="*/ 100 w 199"/>
                <a:gd name="T1" fmla="*/ 0 h 199"/>
                <a:gd name="T2" fmla="*/ 199 w 199"/>
                <a:gd name="T3" fmla="*/ 100 h 199"/>
                <a:gd name="T4" fmla="*/ 100 w 199"/>
                <a:gd name="T5" fmla="*/ 199 h 199"/>
                <a:gd name="T6" fmla="*/ 0 w 199"/>
                <a:gd name="T7" fmla="*/ 100 h 199"/>
                <a:gd name="T8" fmla="*/ 100 w 199"/>
                <a:gd name="T9" fmla="*/ 0 h 199"/>
                <a:gd name="T10" fmla="*/ 156 w 199"/>
                <a:gd name="T11" fmla="*/ 41 h 199"/>
                <a:gd name="T12" fmla="*/ 144 w 199"/>
                <a:gd name="T13" fmla="*/ 52 h 199"/>
                <a:gd name="T14" fmla="*/ 97 w 199"/>
                <a:gd name="T15" fmla="*/ 33 h 199"/>
                <a:gd name="T16" fmla="*/ 33 w 199"/>
                <a:gd name="T17" fmla="*/ 83 h 199"/>
                <a:gd name="T18" fmla="*/ 59 w 199"/>
                <a:gd name="T19" fmla="*/ 89 h 199"/>
                <a:gd name="T20" fmla="*/ 97 w 199"/>
                <a:gd name="T21" fmla="*/ 60 h 199"/>
                <a:gd name="T22" fmla="*/ 124 w 199"/>
                <a:gd name="T23" fmla="*/ 71 h 199"/>
                <a:gd name="T24" fmla="*/ 111 w 199"/>
                <a:gd name="T25" fmla="*/ 82 h 199"/>
                <a:gd name="T26" fmla="*/ 166 w 199"/>
                <a:gd name="T27" fmla="*/ 97 h 199"/>
                <a:gd name="T28" fmla="*/ 156 w 199"/>
                <a:gd name="T29" fmla="*/ 41 h 199"/>
                <a:gd name="T30" fmla="*/ 42 w 199"/>
                <a:gd name="T31" fmla="*/ 159 h 199"/>
                <a:gd name="T32" fmla="*/ 55 w 199"/>
                <a:gd name="T33" fmla="*/ 148 h 199"/>
                <a:gd name="T34" fmla="*/ 102 w 199"/>
                <a:gd name="T35" fmla="*/ 168 h 199"/>
                <a:gd name="T36" fmla="*/ 166 w 199"/>
                <a:gd name="T37" fmla="*/ 118 h 199"/>
                <a:gd name="T38" fmla="*/ 140 w 199"/>
                <a:gd name="T39" fmla="*/ 111 h 199"/>
                <a:gd name="T40" fmla="*/ 101 w 199"/>
                <a:gd name="T41" fmla="*/ 140 h 199"/>
                <a:gd name="T42" fmla="*/ 74 w 199"/>
                <a:gd name="T43" fmla="*/ 129 h 199"/>
                <a:gd name="T44" fmla="*/ 87 w 199"/>
                <a:gd name="T45" fmla="*/ 118 h 199"/>
                <a:gd name="T46" fmla="*/ 32 w 199"/>
                <a:gd name="T47" fmla="*/ 103 h 199"/>
                <a:gd name="T48" fmla="*/ 42 w 199"/>
                <a:gd name="T49" fmla="*/ 15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154" y="0"/>
                    <a:pt x="199" y="45"/>
                    <a:pt x="199" y="100"/>
                  </a:cubicBezTo>
                  <a:cubicBezTo>
                    <a:pt x="199" y="154"/>
                    <a:pt x="154" y="199"/>
                    <a:pt x="100" y="199"/>
                  </a:cubicBezTo>
                  <a:cubicBezTo>
                    <a:pt x="45" y="199"/>
                    <a:pt x="0" y="154"/>
                    <a:pt x="0" y="100"/>
                  </a:cubicBezTo>
                  <a:cubicBezTo>
                    <a:pt x="0" y="45"/>
                    <a:pt x="45" y="0"/>
                    <a:pt x="100" y="0"/>
                  </a:cubicBezTo>
                  <a:close/>
                  <a:moveTo>
                    <a:pt x="156" y="41"/>
                  </a:moveTo>
                  <a:cubicBezTo>
                    <a:pt x="144" y="52"/>
                    <a:pt x="144" y="52"/>
                    <a:pt x="144" y="52"/>
                  </a:cubicBezTo>
                  <a:cubicBezTo>
                    <a:pt x="132" y="41"/>
                    <a:pt x="114" y="33"/>
                    <a:pt x="97" y="33"/>
                  </a:cubicBezTo>
                  <a:cubicBezTo>
                    <a:pt x="66" y="33"/>
                    <a:pt x="40" y="54"/>
                    <a:pt x="33" y="83"/>
                  </a:cubicBezTo>
                  <a:cubicBezTo>
                    <a:pt x="59" y="89"/>
                    <a:pt x="59" y="89"/>
                    <a:pt x="59" y="89"/>
                  </a:cubicBezTo>
                  <a:cubicBezTo>
                    <a:pt x="63" y="72"/>
                    <a:pt x="79" y="60"/>
                    <a:pt x="97" y="60"/>
                  </a:cubicBezTo>
                  <a:cubicBezTo>
                    <a:pt x="106" y="60"/>
                    <a:pt x="117" y="65"/>
                    <a:pt x="124" y="71"/>
                  </a:cubicBezTo>
                  <a:cubicBezTo>
                    <a:pt x="111" y="82"/>
                    <a:pt x="111" y="82"/>
                    <a:pt x="111" y="82"/>
                  </a:cubicBezTo>
                  <a:cubicBezTo>
                    <a:pt x="166" y="97"/>
                    <a:pt x="166" y="97"/>
                    <a:pt x="166" y="97"/>
                  </a:cubicBezTo>
                  <a:lnTo>
                    <a:pt x="156" y="41"/>
                  </a:lnTo>
                  <a:close/>
                  <a:moveTo>
                    <a:pt x="42" y="159"/>
                  </a:moveTo>
                  <a:cubicBezTo>
                    <a:pt x="55" y="148"/>
                    <a:pt x="55" y="148"/>
                    <a:pt x="55" y="148"/>
                  </a:cubicBezTo>
                  <a:cubicBezTo>
                    <a:pt x="66" y="159"/>
                    <a:pt x="84" y="168"/>
                    <a:pt x="102" y="168"/>
                  </a:cubicBezTo>
                  <a:cubicBezTo>
                    <a:pt x="133" y="168"/>
                    <a:pt x="159" y="146"/>
                    <a:pt x="166" y="118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35" y="128"/>
                    <a:pt x="120" y="140"/>
                    <a:pt x="101" y="140"/>
                  </a:cubicBezTo>
                  <a:cubicBezTo>
                    <a:pt x="92" y="140"/>
                    <a:pt x="81" y="135"/>
                    <a:pt x="74" y="129"/>
                  </a:cubicBezTo>
                  <a:cubicBezTo>
                    <a:pt x="87" y="118"/>
                    <a:pt x="87" y="118"/>
                    <a:pt x="87" y="118"/>
                  </a:cubicBezTo>
                  <a:cubicBezTo>
                    <a:pt x="32" y="103"/>
                    <a:pt x="32" y="103"/>
                    <a:pt x="32" y="103"/>
                  </a:cubicBezTo>
                  <a:lnTo>
                    <a:pt x="42" y="1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56"/>
            <p:cNvSpPr/>
            <p:nvPr userDrawn="1"/>
          </p:nvSpPr>
          <p:spPr bwMode="auto">
            <a:xfrm rot="18910795">
              <a:off x="11427924" y="15247"/>
              <a:ext cx="754062" cy="741363"/>
            </a:xfrm>
            <a:custGeom>
              <a:avLst/>
              <a:gdLst>
                <a:gd name="T0" fmla="*/ 234 w 475"/>
                <a:gd name="T1" fmla="*/ 0 h 467"/>
                <a:gd name="T2" fmla="*/ 78 w 475"/>
                <a:gd name="T3" fmla="*/ 157 h 467"/>
                <a:gd name="T4" fmla="*/ 78 w 475"/>
                <a:gd name="T5" fmla="*/ 157 h 467"/>
                <a:gd name="T6" fmla="*/ 0 w 475"/>
                <a:gd name="T7" fmla="*/ 235 h 467"/>
                <a:gd name="T8" fmla="*/ 0 w 475"/>
                <a:gd name="T9" fmla="*/ 235 h 467"/>
                <a:gd name="T10" fmla="*/ 0 w 475"/>
                <a:gd name="T11" fmla="*/ 235 h 467"/>
                <a:gd name="T12" fmla="*/ 78 w 475"/>
                <a:gd name="T13" fmla="*/ 311 h 467"/>
                <a:gd name="T14" fmla="*/ 78 w 475"/>
                <a:gd name="T15" fmla="*/ 311 h 467"/>
                <a:gd name="T16" fmla="*/ 234 w 475"/>
                <a:gd name="T17" fmla="*/ 467 h 467"/>
                <a:gd name="T18" fmla="*/ 312 w 475"/>
                <a:gd name="T19" fmla="*/ 389 h 467"/>
                <a:gd name="T20" fmla="*/ 210 w 475"/>
                <a:gd name="T21" fmla="*/ 290 h 467"/>
                <a:gd name="T22" fmla="*/ 475 w 475"/>
                <a:gd name="T23" fmla="*/ 290 h 467"/>
                <a:gd name="T24" fmla="*/ 475 w 475"/>
                <a:gd name="T25" fmla="*/ 185 h 467"/>
                <a:gd name="T26" fmla="*/ 210 w 475"/>
                <a:gd name="T27" fmla="*/ 185 h 467"/>
                <a:gd name="T28" fmla="*/ 312 w 475"/>
                <a:gd name="T29" fmla="*/ 79 h 467"/>
                <a:gd name="T30" fmla="*/ 234 w 475"/>
                <a:gd name="T31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5" h="467">
                  <a:moveTo>
                    <a:pt x="234" y="0"/>
                  </a:moveTo>
                  <a:lnTo>
                    <a:pt x="78" y="157"/>
                  </a:lnTo>
                  <a:lnTo>
                    <a:pt x="78" y="157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78" y="311"/>
                  </a:lnTo>
                  <a:lnTo>
                    <a:pt x="78" y="311"/>
                  </a:lnTo>
                  <a:lnTo>
                    <a:pt x="234" y="467"/>
                  </a:lnTo>
                  <a:lnTo>
                    <a:pt x="312" y="389"/>
                  </a:lnTo>
                  <a:lnTo>
                    <a:pt x="210" y="290"/>
                  </a:lnTo>
                  <a:lnTo>
                    <a:pt x="475" y="290"/>
                  </a:lnTo>
                  <a:lnTo>
                    <a:pt x="475" y="185"/>
                  </a:lnTo>
                  <a:lnTo>
                    <a:pt x="210" y="185"/>
                  </a:lnTo>
                  <a:lnTo>
                    <a:pt x="312" y="79"/>
                  </a:lnTo>
                  <a:lnTo>
                    <a:pt x="23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7" name="Freeform 57"/>
            <p:cNvSpPr/>
            <p:nvPr userDrawn="1"/>
          </p:nvSpPr>
          <p:spPr bwMode="auto">
            <a:xfrm rot="19087588">
              <a:off x="193920" y="5083603"/>
              <a:ext cx="747712" cy="741363"/>
            </a:xfrm>
            <a:custGeom>
              <a:avLst/>
              <a:gdLst>
                <a:gd name="T0" fmla="*/ 237 w 471"/>
                <a:gd name="T1" fmla="*/ 0 h 467"/>
                <a:gd name="T2" fmla="*/ 393 w 471"/>
                <a:gd name="T3" fmla="*/ 157 h 467"/>
                <a:gd name="T4" fmla="*/ 393 w 471"/>
                <a:gd name="T5" fmla="*/ 157 h 467"/>
                <a:gd name="T6" fmla="*/ 471 w 471"/>
                <a:gd name="T7" fmla="*/ 235 h 467"/>
                <a:gd name="T8" fmla="*/ 471 w 471"/>
                <a:gd name="T9" fmla="*/ 235 h 467"/>
                <a:gd name="T10" fmla="*/ 471 w 471"/>
                <a:gd name="T11" fmla="*/ 235 h 467"/>
                <a:gd name="T12" fmla="*/ 393 w 471"/>
                <a:gd name="T13" fmla="*/ 311 h 467"/>
                <a:gd name="T14" fmla="*/ 393 w 471"/>
                <a:gd name="T15" fmla="*/ 311 h 467"/>
                <a:gd name="T16" fmla="*/ 237 w 471"/>
                <a:gd name="T17" fmla="*/ 467 h 467"/>
                <a:gd name="T18" fmla="*/ 161 w 471"/>
                <a:gd name="T19" fmla="*/ 389 h 467"/>
                <a:gd name="T20" fmla="*/ 260 w 471"/>
                <a:gd name="T21" fmla="*/ 290 h 467"/>
                <a:gd name="T22" fmla="*/ 0 w 471"/>
                <a:gd name="T23" fmla="*/ 290 h 467"/>
                <a:gd name="T24" fmla="*/ 0 w 471"/>
                <a:gd name="T25" fmla="*/ 185 h 467"/>
                <a:gd name="T26" fmla="*/ 260 w 471"/>
                <a:gd name="T27" fmla="*/ 185 h 467"/>
                <a:gd name="T28" fmla="*/ 161 w 471"/>
                <a:gd name="T29" fmla="*/ 79 h 467"/>
                <a:gd name="T30" fmla="*/ 237 w 471"/>
                <a:gd name="T31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1" h="467">
                  <a:moveTo>
                    <a:pt x="237" y="0"/>
                  </a:moveTo>
                  <a:lnTo>
                    <a:pt x="393" y="157"/>
                  </a:lnTo>
                  <a:lnTo>
                    <a:pt x="393" y="157"/>
                  </a:lnTo>
                  <a:lnTo>
                    <a:pt x="471" y="235"/>
                  </a:lnTo>
                  <a:lnTo>
                    <a:pt x="471" y="235"/>
                  </a:lnTo>
                  <a:lnTo>
                    <a:pt x="471" y="235"/>
                  </a:lnTo>
                  <a:lnTo>
                    <a:pt x="393" y="311"/>
                  </a:lnTo>
                  <a:lnTo>
                    <a:pt x="393" y="311"/>
                  </a:lnTo>
                  <a:lnTo>
                    <a:pt x="237" y="467"/>
                  </a:lnTo>
                  <a:lnTo>
                    <a:pt x="161" y="389"/>
                  </a:lnTo>
                  <a:lnTo>
                    <a:pt x="260" y="290"/>
                  </a:lnTo>
                  <a:lnTo>
                    <a:pt x="0" y="290"/>
                  </a:lnTo>
                  <a:lnTo>
                    <a:pt x="0" y="185"/>
                  </a:lnTo>
                  <a:lnTo>
                    <a:pt x="260" y="185"/>
                  </a:lnTo>
                  <a:lnTo>
                    <a:pt x="161" y="79"/>
                  </a:lnTo>
                  <a:lnTo>
                    <a:pt x="2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8" name="Freeform 60"/>
            <p:cNvSpPr>
              <a:spLocks noEditPoints="1"/>
            </p:cNvSpPr>
            <p:nvPr userDrawn="1"/>
          </p:nvSpPr>
          <p:spPr bwMode="auto">
            <a:xfrm>
              <a:off x="9726532" y="1262204"/>
              <a:ext cx="584398" cy="616937"/>
            </a:xfrm>
            <a:custGeom>
              <a:avLst/>
              <a:gdLst>
                <a:gd name="T0" fmla="*/ 239 w 449"/>
                <a:gd name="T1" fmla="*/ 190 h 474"/>
                <a:gd name="T2" fmla="*/ 286 w 449"/>
                <a:gd name="T3" fmla="*/ 237 h 474"/>
                <a:gd name="T4" fmla="*/ 49 w 449"/>
                <a:gd name="T5" fmla="*/ 474 h 474"/>
                <a:gd name="T6" fmla="*/ 0 w 449"/>
                <a:gd name="T7" fmla="*/ 427 h 474"/>
                <a:gd name="T8" fmla="*/ 191 w 449"/>
                <a:gd name="T9" fmla="*/ 237 h 474"/>
                <a:gd name="T10" fmla="*/ 0 w 449"/>
                <a:gd name="T11" fmla="*/ 47 h 474"/>
                <a:gd name="T12" fmla="*/ 47 w 449"/>
                <a:gd name="T13" fmla="*/ 0 h 474"/>
                <a:gd name="T14" fmla="*/ 239 w 449"/>
                <a:gd name="T15" fmla="*/ 190 h 474"/>
                <a:gd name="T16" fmla="*/ 239 w 449"/>
                <a:gd name="T17" fmla="*/ 190 h 474"/>
                <a:gd name="T18" fmla="*/ 355 w 449"/>
                <a:gd name="T19" fmla="*/ 237 h 474"/>
                <a:gd name="T20" fmla="*/ 165 w 449"/>
                <a:gd name="T21" fmla="*/ 47 h 474"/>
                <a:gd name="T22" fmla="*/ 213 w 449"/>
                <a:gd name="T23" fmla="*/ 0 h 474"/>
                <a:gd name="T24" fmla="*/ 402 w 449"/>
                <a:gd name="T25" fmla="*/ 190 h 474"/>
                <a:gd name="T26" fmla="*/ 402 w 449"/>
                <a:gd name="T27" fmla="*/ 190 h 474"/>
                <a:gd name="T28" fmla="*/ 449 w 449"/>
                <a:gd name="T29" fmla="*/ 237 h 474"/>
                <a:gd name="T30" fmla="*/ 213 w 449"/>
                <a:gd name="T31" fmla="*/ 474 h 474"/>
                <a:gd name="T32" fmla="*/ 165 w 449"/>
                <a:gd name="T33" fmla="*/ 427 h 474"/>
                <a:gd name="T34" fmla="*/ 355 w 449"/>
                <a:gd name="T35" fmla="*/ 237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9" h="474">
                  <a:moveTo>
                    <a:pt x="239" y="190"/>
                  </a:moveTo>
                  <a:lnTo>
                    <a:pt x="286" y="237"/>
                  </a:lnTo>
                  <a:lnTo>
                    <a:pt x="49" y="474"/>
                  </a:lnTo>
                  <a:lnTo>
                    <a:pt x="0" y="427"/>
                  </a:lnTo>
                  <a:lnTo>
                    <a:pt x="191" y="237"/>
                  </a:lnTo>
                  <a:lnTo>
                    <a:pt x="0" y="47"/>
                  </a:lnTo>
                  <a:lnTo>
                    <a:pt x="47" y="0"/>
                  </a:lnTo>
                  <a:lnTo>
                    <a:pt x="239" y="190"/>
                  </a:lnTo>
                  <a:lnTo>
                    <a:pt x="239" y="190"/>
                  </a:lnTo>
                  <a:close/>
                  <a:moveTo>
                    <a:pt x="355" y="237"/>
                  </a:moveTo>
                  <a:lnTo>
                    <a:pt x="165" y="47"/>
                  </a:lnTo>
                  <a:lnTo>
                    <a:pt x="213" y="0"/>
                  </a:lnTo>
                  <a:lnTo>
                    <a:pt x="402" y="190"/>
                  </a:lnTo>
                  <a:lnTo>
                    <a:pt x="402" y="190"/>
                  </a:lnTo>
                  <a:lnTo>
                    <a:pt x="449" y="237"/>
                  </a:lnTo>
                  <a:lnTo>
                    <a:pt x="213" y="474"/>
                  </a:lnTo>
                  <a:lnTo>
                    <a:pt x="165" y="427"/>
                  </a:lnTo>
                  <a:lnTo>
                    <a:pt x="355" y="2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9" name="Freeform 63"/>
            <p:cNvSpPr>
              <a:spLocks noEditPoints="1"/>
            </p:cNvSpPr>
            <p:nvPr userDrawn="1"/>
          </p:nvSpPr>
          <p:spPr bwMode="auto">
            <a:xfrm>
              <a:off x="11507750" y="5681358"/>
              <a:ext cx="742950" cy="744538"/>
            </a:xfrm>
            <a:custGeom>
              <a:avLst/>
              <a:gdLst>
                <a:gd name="T0" fmla="*/ 99 w 198"/>
                <a:gd name="T1" fmla="*/ 0 h 198"/>
                <a:gd name="T2" fmla="*/ 0 w 198"/>
                <a:gd name="T3" fmla="*/ 99 h 198"/>
                <a:gd name="T4" fmla="*/ 99 w 198"/>
                <a:gd name="T5" fmla="*/ 198 h 198"/>
                <a:gd name="T6" fmla="*/ 198 w 198"/>
                <a:gd name="T7" fmla="*/ 99 h 198"/>
                <a:gd name="T8" fmla="*/ 99 w 198"/>
                <a:gd name="T9" fmla="*/ 0 h 198"/>
                <a:gd name="T10" fmla="*/ 151 w 198"/>
                <a:gd name="T11" fmla="*/ 159 h 198"/>
                <a:gd name="T12" fmla="*/ 146 w 198"/>
                <a:gd name="T13" fmla="*/ 164 h 198"/>
                <a:gd name="T14" fmla="*/ 54 w 198"/>
                <a:gd name="T15" fmla="*/ 164 h 198"/>
                <a:gd name="T16" fmla="*/ 49 w 198"/>
                <a:gd name="T17" fmla="*/ 159 h 198"/>
                <a:gd name="T18" fmla="*/ 49 w 198"/>
                <a:gd name="T19" fmla="*/ 149 h 198"/>
                <a:gd name="T20" fmla="*/ 54 w 198"/>
                <a:gd name="T21" fmla="*/ 144 h 198"/>
                <a:gd name="T22" fmla="*/ 146 w 198"/>
                <a:gd name="T23" fmla="*/ 144 h 198"/>
                <a:gd name="T24" fmla="*/ 151 w 198"/>
                <a:gd name="T25" fmla="*/ 149 h 198"/>
                <a:gd name="T26" fmla="*/ 151 w 198"/>
                <a:gd name="T27" fmla="*/ 159 h 198"/>
                <a:gd name="T28" fmla="*/ 100 w 198"/>
                <a:gd name="T29" fmla="*/ 134 h 198"/>
                <a:gd name="T30" fmla="*/ 48 w 198"/>
                <a:gd name="T31" fmla="*/ 76 h 198"/>
                <a:gd name="T32" fmla="*/ 75 w 198"/>
                <a:gd name="T33" fmla="*/ 76 h 198"/>
                <a:gd name="T34" fmla="*/ 75 w 198"/>
                <a:gd name="T35" fmla="*/ 28 h 198"/>
                <a:gd name="T36" fmla="*/ 123 w 198"/>
                <a:gd name="T37" fmla="*/ 28 h 198"/>
                <a:gd name="T38" fmla="*/ 123 w 198"/>
                <a:gd name="T39" fmla="*/ 76 h 198"/>
                <a:gd name="T40" fmla="*/ 152 w 198"/>
                <a:gd name="T41" fmla="*/ 76 h 198"/>
                <a:gd name="T42" fmla="*/ 100 w 198"/>
                <a:gd name="T43" fmla="*/ 13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8" h="198">
                  <a:moveTo>
                    <a:pt x="99" y="0"/>
                  </a:moveTo>
                  <a:cubicBezTo>
                    <a:pt x="44" y="0"/>
                    <a:pt x="0" y="44"/>
                    <a:pt x="0" y="99"/>
                  </a:cubicBezTo>
                  <a:cubicBezTo>
                    <a:pt x="0" y="154"/>
                    <a:pt x="44" y="198"/>
                    <a:pt x="99" y="198"/>
                  </a:cubicBezTo>
                  <a:cubicBezTo>
                    <a:pt x="154" y="198"/>
                    <a:pt x="198" y="154"/>
                    <a:pt x="198" y="99"/>
                  </a:cubicBezTo>
                  <a:cubicBezTo>
                    <a:pt x="198" y="44"/>
                    <a:pt x="154" y="0"/>
                    <a:pt x="99" y="0"/>
                  </a:cubicBezTo>
                  <a:close/>
                  <a:moveTo>
                    <a:pt x="151" y="159"/>
                  </a:moveTo>
                  <a:cubicBezTo>
                    <a:pt x="151" y="162"/>
                    <a:pt x="149" y="164"/>
                    <a:pt x="146" y="164"/>
                  </a:cubicBezTo>
                  <a:cubicBezTo>
                    <a:pt x="54" y="164"/>
                    <a:pt x="54" y="164"/>
                    <a:pt x="54" y="164"/>
                  </a:cubicBezTo>
                  <a:cubicBezTo>
                    <a:pt x="51" y="164"/>
                    <a:pt x="49" y="162"/>
                    <a:pt x="49" y="159"/>
                  </a:cubicBezTo>
                  <a:cubicBezTo>
                    <a:pt x="49" y="149"/>
                    <a:pt x="49" y="149"/>
                    <a:pt x="49" y="149"/>
                  </a:cubicBezTo>
                  <a:cubicBezTo>
                    <a:pt x="49" y="146"/>
                    <a:pt x="51" y="144"/>
                    <a:pt x="54" y="144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9" y="144"/>
                    <a:pt x="151" y="146"/>
                    <a:pt x="151" y="149"/>
                  </a:cubicBezTo>
                  <a:lnTo>
                    <a:pt x="151" y="159"/>
                  </a:lnTo>
                  <a:close/>
                  <a:moveTo>
                    <a:pt x="100" y="134"/>
                  </a:moveTo>
                  <a:cubicBezTo>
                    <a:pt x="48" y="76"/>
                    <a:pt x="48" y="76"/>
                    <a:pt x="48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52" y="76"/>
                    <a:pt x="152" y="76"/>
                    <a:pt x="152" y="76"/>
                  </a:cubicBezTo>
                  <a:lnTo>
                    <a:pt x="100" y="1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" name="Freeform 70"/>
            <p:cNvSpPr>
              <a:spLocks noEditPoints="1"/>
            </p:cNvSpPr>
            <p:nvPr userDrawn="1"/>
          </p:nvSpPr>
          <p:spPr bwMode="auto">
            <a:xfrm rot="2321078">
              <a:off x="6751607" y="4855414"/>
              <a:ext cx="750888" cy="744538"/>
            </a:xfrm>
            <a:custGeom>
              <a:avLst/>
              <a:gdLst>
                <a:gd name="T0" fmla="*/ 179 w 200"/>
                <a:gd name="T1" fmla="*/ 160 h 198"/>
                <a:gd name="T2" fmla="*/ 181 w 200"/>
                <a:gd name="T3" fmla="*/ 198 h 198"/>
                <a:gd name="T4" fmla="*/ 147 w 200"/>
                <a:gd name="T5" fmla="*/ 174 h 198"/>
                <a:gd name="T6" fmla="*/ 140 w 200"/>
                <a:gd name="T7" fmla="*/ 175 h 198"/>
                <a:gd name="T8" fmla="*/ 81 w 200"/>
                <a:gd name="T9" fmla="*/ 115 h 198"/>
                <a:gd name="T10" fmla="*/ 140 w 200"/>
                <a:gd name="T11" fmla="*/ 55 h 198"/>
                <a:gd name="T12" fmla="*/ 200 w 200"/>
                <a:gd name="T13" fmla="*/ 115 h 198"/>
                <a:gd name="T14" fmla="*/ 179 w 200"/>
                <a:gd name="T15" fmla="*/ 160 h 198"/>
                <a:gd name="T16" fmla="*/ 140 w 200"/>
                <a:gd name="T17" fmla="*/ 70 h 198"/>
                <a:gd name="T18" fmla="*/ 96 w 200"/>
                <a:gd name="T19" fmla="*/ 114 h 198"/>
                <a:gd name="T20" fmla="*/ 140 w 200"/>
                <a:gd name="T21" fmla="*/ 158 h 198"/>
                <a:gd name="T22" fmla="*/ 146 w 200"/>
                <a:gd name="T23" fmla="*/ 158 h 198"/>
                <a:gd name="T24" fmla="*/ 168 w 200"/>
                <a:gd name="T25" fmla="*/ 173 h 198"/>
                <a:gd name="T26" fmla="*/ 169 w 200"/>
                <a:gd name="T27" fmla="*/ 147 h 198"/>
                <a:gd name="T28" fmla="*/ 184 w 200"/>
                <a:gd name="T29" fmla="*/ 114 h 198"/>
                <a:gd name="T30" fmla="*/ 140 w 200"/>
                <a:gd name="T31" fmla="*/ 70 h 198"/>
                <a:gd name="T32" fmla="*/ 69 w 200"/>
                <a:gd name="T33" fmla="*/ 119 h 198"/>
                <a:gd name="T34" fmla="*/ 79 w 200"/>
                <a:gd name="T35" fmla="*/ 157 h 198"/>
                <a:gd name="T36" fmla="*/ 79 w 200"/>
                <a:gd name="T37" fmla="*/ 157 h 198"/>
                <a:gd name="T38" fmla="*/ 69 w 200"/>
                <a:gd name="T39" fmla="*/ 156 h 198"/>
                <a:gd name="T40" fmla="*/ 24 w 200"/>
                <a:gd name="T41" fmla="*/ 187 h 198"/>
                <a:gd name="T42" fmla="*/ 27 w 200"/>
                <a:gd name="T43" fmla="*/ 138 h 198"/>
                <a:gd name="T44" fmla="*/ 0 w 200"/>
                <a:gd name="T45" fmla="*/ 78 h 198"/>
                <a:gd name="T46" fmla="*/ 79 w 200"/>
                <a:gd name="T47" fmla="*/ 0 h 198"/>
                <a:gd name="T48" fmla="*/ 150 w 200"/>
                <a:gd name="T49" fmla="*/ 46 h 198"/>
                <a:gd name="T50" fmla="*/ 142 w 200"/>
                <a:gd name="T51" fmla="*/ 45 h 198"/>
                <a:gd name="T52" fmla="*/ 69 w 200"/>
                <a:gd name="T53" fmla="*/ 11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" h="198">
                  <a:moveTo>
                    <a:pt x="179" y="160"/>
                  </a:moveTo>
                  <a:cubicBezTo>
                    <a:pt x="181" y="198"/>
                    <a:pt x="181" y="198"/>
                    <a:pt x="181" y="198"/>
                  </a:cubicBezTo>
                  <a:cubicBezTo>
                    <a:pt x="147" y="174"/>
                    <a:pt x="147" y="174"/>
                    <a:pt x="147" y="174"/>
                  </a:cubicBezTo>
                  <a:cubicBezTo>
                    <a:pt x="145" y="174"/>
                    <a:pt x="143" y="175"/>
                    <a:pt x="140" y="175"/>
                  </a:cubicBezTo>
                  <a:cubicBezTo>
                    <a:pt x="107" y="175"/>
                    <a:pt x="81" y="148"/>
                    <a:pt x="81" y="115"/>
                  </a:cubicBezTo>
                  <a:cubicBezTo>
                    <a:pt x="81" y="82"/>
                    <a:pt x="107" y="55"/>
                    <a:pt x="140" y="55"/>
                  </a:cubicBezTo>
                  <a:cubicBezTo>
                    <a:pt x="173" y="55"/>
                    <a:pt x="200" y="82"/>
                    <a:pt x="200" y="115"/>
                  </a:cubicBezTo>
                  <a:cubicBezTo>
                    <a:pt x="200" y="133"/>
                    <a:pt x="192" y="149"/>
                    <a:pt x="179" y="160"/>
                  </a:cubicBezTo>
                  <a:close/>
                  <a:moveTo>
                    <a:pt x="140" y="70"/>
                  </a:moveTo>
                  <a:cubicBezTo>
                    <a:pt x="116" y="70"/>
                    <a:pt x="96" y="90"/>
                    <a:pt x="96" y="114"/>
                  </a:cubicBezTo>
                  <a:cubicBezTo>
                    <a:pt x="96" y="138"/>
                    <a:pt x="116" y="158"/>
                    <a:pt x="140" y="158"/>
                  </a:cubicBezTo>
                  <a:cubicBezTo>
                    <a:pt x="142" y="158"/>
                    <a:pt x="144" y="158"/>
                    <a:pt x="146" y="158"/>
                  </a:cubicBezTo>
                  <a:cubicBezTo>
                    <a:pt x="168" y="173"/>
                    <a:pt x="168" y="173"/>
                    <a:pt x="168" y="173"/>
                  </a:cubicBezTo>
                  <a:cubicBezTo>
                    <a:pt x="169" y="147"/>
                    <a:pt x="169" y="147"/>
                    <a:pt x="169" y="147"/>
                  </a:cubicBezTo>
                  <a:cubicBezTo>
                    <a:pt x="178" y="139"/>
                    <a:pt x="184" y="127"/>
                    <a:pt x="184" y="114"/>
                  </a:cubicBezTo>
                  <a:cubicBezTo>
                    <a:pt x="184" y="90"/>
                    <a:pt x="164" y="70"/>
                    <a:pt x="140" y="70"/>
                  </a:cubicBezTo>
                  <a:close/>
                  <a:moveTo>
                    <a:pt x="69" y="119"/>
                  </a:moveTo>
                  <a:cubicBezTo>
                    <a:pt x="69" y="133"/>
                    <a:pt x="72" y="146"/>
                    <a:pt x="79" y="157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75" y="157"/>
                    <a:pt x="72" y="156"/>
                    <a:pt x="69" y="156"/>
                  </a:cubicBezTo>
                  <a:cubicBezTo>
                    <a:pt x="24" y="187"/>
                    <a:pt x="24" y="187"/>
                    <a:pt x="24" y="187"/>
                  </a:cubicBezTo>
                  <a:cubicBezTo>
                    <a:pt x="27" y="138"/>
                    <a:pt x="27" y="138"/>
                    <a:pt x="27" y="138"/>
                  </a:cubicBezTo>
                  <a:cubicBezTo>
                    <a:pt x="11" y="123"/>
                    <a:pt x="0" y="102"/>
                    <a:pt x="0" y="78"/>
                  </a:cubicBezTo>
                  <a:cubicBezTo>
                    <a:pt x="0" y="35"/>
                    <a:pt x="35" y="0"/>
                    <a:pt x="79" y="0"/>
                  </a:cubicBezTo>
                  <a:cubicBezTo>
                    <a:pt x="110" y="0"/>
                    <a:pt x="138" y="19"/>
                    <a:pt x="150" y="46"/>
                  </a:cubicBezTo>
                  <a:cubicBezTo>
                    <a:pt x="147" y="45"/>
                    <a:pt x="145" y="45"/>
                    <a:pt x="142" y="45"/>
                  </a:cubicBezTo>
                  <a:cubicBezTo>
                    <a:pt x="101" y="45"/>
                    <a:pt x="69" y="78"/>
                    <a:pt x="69" y="1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 71"/>
            <p:cNvSpPr>
              <a:spLocks noEditPoints="1"/>
            </p:cNvSpPr>
            <p:nvPr userDrawn="1"/>
          </p:nvSpPr>
          <p:spPr bwMode="auto">
            <a:xfrm>
              <a:off x="8287435" y="4726512"/>
              <a:ext cx="668338" cy="741363"/>
            </a:xfrm>
            <a:custGeom>
              <a:avLst/>
              <a:gdLst>
                <a:gd name="T0" fmla="*/ 157 w 178"/>
                <a:gd name="T1" fmla="*/ 53 h 197"/>
                <a:gd name="T2" fmla="*/ 125 w 178"/>
                <a:gd name="T3" fmla="*/ 21 h 197"/>
                <a:gd name="T4" fmla="*/ 141 w 178"/>
                <a:gd name="T5" fmla="*/ 5 h 197"/>
                <a:gd name="T6" fmla="*/ 160 w 178"/>
                <a:gd name="T7" fmla="*/ 5 h 197"/>
                <a:gd name="T8" fmla="*/ 173 w 178"/>
                <a:gd name="T9" fmla="*/ 18 h 197"/>
                <a:gd name="T10" fmla="*/ 173 w 178"/>
                <a:gd name="T11" fmla="*/ 37 h 197"/>
                <a:gd name="T12" fmla="*/ 157 w 178"/>
                <a:gd name="T13" fmla="*/ 53 h 197"/>
                <a:gd name="T14" fmla="*/ 65 w 178"/>
                <a:gd name="T15" fmla="*/ 144 h 197"/>
                <a:gd name="T16" fmla="*/ 33 w 178"/>
                <a:gd name="T17" fmla="*/ 113 h 197"/>
                <a:gd name="T18" fmla="*/ 119 w 178"/>
                <a:gd name="T19" fmla="*/ 28 h 197"/>
                <a:gd name="T20" fmla="*/ 151 w 178"/>
                <a:gd name="T21" fmla="*/ 59 h 197"/>
                <a:gd name="T22" fmla="*/ 65 w 178"/>
                <a:gd name="T23" fmla="*/ 144 h 197"/>
                <a:gd name="T24" fmla="*/ 8 w 178"/>
                <a:gd name="T25" fmla="*/ 170 h 197"/>
                <a:gd name="T26" fmla="*/ 27 w 178"/>
                <a:gd name="T27" fmla="*/ 119 h 197"/>
                <a:gd name="T28" fmla="*/ 59 w 178"/>
                <a:gd name="T29" fmla="*/ 150 h 197"/>
                <a:gd name="T30" fmla="*/ 8 w 178"/>
                <a:gd name="T31" fmla="*/ 170 h 197"/>
                <a:gd name="T32" fmla="*/ 150 w 178"/>
                <a:gd name="T33" fmla="*/ 181 h 197"/>
                <a:gd name="T34" fmla="*/ 158 w 178"/>
                <a:gd name="T35" fmla="*/ 189 h 197"/>
                <a:gd name="T36" fmla="*/ 150 w 178"/>
                <a:gd name="T37" fmla="*/ 197 h 197"/>
                <a:gd name="T38" fmla="*/ 8 w 178"/>
                <a:gd name="T39" fmla="*/ 197 h 197"/>
                <a:gd name="T40" fmla="*/ 0 w 178"/>
                <a:gd name="T41" fmla="*/ 189 h 197"/>
                <a:gd name="T42" fmla="*/ 8 w 178"/>
                <a:gd name="T43" fmla="*/ 181 h 197"/>
                <a:gd name="T44" fmla="*/ 150 w 178"/>
                <a:gd name="T45" fmla="*/ 18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8" h="197">
                  <a:moveTo>
                    <a:pt x="157" y="53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6" y="0"/>
                    <a:pt x="155" y="0"/>
                    <a:pt x="160" y="5"/>
                  </a:cubicBezTo>
                  <a:cubicBezTo>
                    <a:pt x="173" y="18"/>
                    <a:pt x="173" y="18"/>
                    <a:pt x="173" y="18"/>
                  </a:cubicBezTo>
                  <a:cubicBezTo>
                    <a:pt x="178" y="23"/>
                    <a:pt x="178" y="32"/>
                    <a:pt x="173" y="37"/>
                  </a:cubicBezTo>
                  <a:lnTo>
                    <a:pt x="157" y="53"/>
                  </a:lnTo>
                  <a:close/>
                  <a:moveTo>
                    <a:pt x="65" y="144"/>
                  </a:moveTo>
                  <a:cubicBezTo>
                    <a:pt x="33" y="113"/>
                    <a:pt x="33" y="113"/>
                    <a:pt x="33" y="113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51" y="59"/>
                    <a:pt x="151" y="59"/>
                    <a:pt x="151" y="59"/>
                  </a:cubicBezTo>
                  <a:lnTo>
                    <a:pt x="65" y="144"/>
                  </a:lnTo>
                  <a:close/>
                  <a:moveTo>
                    <a:pt x="8" y="170"/>
                  </a:moveTo>
                  <a:cubicBezTo>
                    <a:pt x="27" y="119"/>
                    <a:pt x="27" y="119"/>
                    <a:pt x="27" y="119"/>
                  </a:cubicBezTo>
                  <a:cubicBezTo>
                    <a:pt x="59" y="150"/>
                    <a:pt x="59" y="150"/>
                    <a:pt x="59" y="150"/>
                  </a:cubicBezTo>
                  <a:lnTo>
                    <a:pt x="8" y="170"/>
                  </a:lnTo>
                  <a:close/>
                  <a:moveTo>
                    <a:pt x="150" y="181"/>
                  </a:moveTo>
                  <a:cubicBezTo>
                    <a:pt x="154" y="181"/>
                    <a:pt x="158" y="185"/>
                    <a:pt x="158" y="189"/>
                  </a:cubicBezTo>
                  <a:cubicBezTo>
                    <a:pt x="158" y="194"/>
                    <a:pt x="154" y="197"/>
                    <a:pt x="150" y="197"/>
                  </a:cubicBezTo>
                  <a:cubicBezTo>
                    <a:pt x="8" y="197"/>
                    <a:pt x="8" y="197"/>
                    <a:pt x="8" y="197"/>
                  </a:cubicBezTo>
                  <a:cubicBezTo>
                    <a:pt x="4" y="197"/>
                    <a:pt x="0" y="194"/>
                    <a:pt x="0" y="189"/>
                  </a:cubicBezTo>
                  <a:cubicBezTo>
                    <a:pt x="0" y="185"/>
                    <a:pt x="4" y="181"/>
                    <a:pt x="8" y="181"/>
                  </a:cubicBezTo>
                  <a:lnTo>
                    <a:pt x="150" y="1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2" name="Freeform 72"/>
            <p:cNvSpPr>
              <a:spLocks noEditPoints="1"/>
            </p:cNvSpPr>
            <p:nvPr userDrawn="1"/>
          </p:nvSpPr>
          <p:spPr bwMode="auto">
            <a:xfrm rot="3251596">
              <a:off x="-8378" y="6098394"/>
              <a:ext cx="432925" cy="380865"/>
            </a:xfrm>
            <a:custGeom>
              <a:avLst/>
              <a:gdLst>
                <a:gd name="T0" fmla="*/ 180 w 200"/>
                <a:gd name="T1" fmla="*/ 176 h 176"/>
                <a:gd name="T2" fmla="*/ 20 w 200"/>
                <a:gd name="T3" fmla="*/ 176 h 176"/>
                <a:gd name="T4" fmla="*/ 0 w 200"/>
                <a:gd name="T5" fmla="*/ 156 h 176"/>
                <a:gd name="T6" fmla="*/ 0 w 200"/>
                <a:gd name="T7" fmla="*/ 20 h 176"/>
                <a:gd name="T8" fmla="*/ 20 w 200"/>
                <a:gd name="T9" fmla="*/ 0 h 176"/>
                <a:gd name="T10" fmla="*/ 180 w 200"/>
                <a:gd name="T11" fmla="*/ 0 h 176"/>
                <a:gd name="T12" fmla="*/ 200 w 200"/>
                <a:gd name="T13" fmla="*/ 20 h 176"/>
                <a:gd name="T14" fmla="*/ 200 w 200"/>
                <a:gd name="T15" fmla="*/ 156 h 176"/>
                <a:gd name="T16" fmla="*/ 180 w 200"/>
                <a:gd name="T17" fmla="*/ 176 h 176"/>
                <a:gd name="T18" fmla="*/ 36 w 200"/>
                <a:gd name="T19" fmla="*/ 160 h 176"/>
                <a:gd name="T20" fmla="*/ 164 w 200"/>
                <a:gd name="T21" fmla="*/ 160 h 176"/>
                <a:gd name="T22" fmla="*/ 182 w 200"/>
                <a:gd name="T23" fmla="*/ 147 h 176"/>
                <a:gd name="T24" fmla="*/ 131 w 200"/>
                <a:gd name="T25" fmla="*/ 103 h 176"/>
                <a:gd name="T26" fmla="*/ 100 w 200"/>
                <a:gd name="T27" fmla="*/ 129 h 176"/>
                <a:gd name="T28" fmla="*/ 69 w 200"/>
                <a:gd name="T29" fmla="*/ 103 h 176"/>
                <a:gd name="T30" fmla="*/ 18 w 200"/>
                <a:gd name="T31" fmla="*/ 148 h 176"/>
                <a:gd name="T32" fmla="*/ 36 w 200"/>
                <a:gd name="T33" fmla="*/ 160 h 176"/>
                <a:gd name="T34" fmla="*/ 145 w 200"/>
                <a:gd name="T35" fmla="*/ 90 h 176"/>
                <a:gd name="T36" fmla="*/ 184 w 200"/>
                <a:gd name="T37" fmla="*/ 125 h 176"/>
                <a:gd name="T38" fmla="*/ 184 w 200"/>
                <a:gd name="T39" fmla="*/ 56 h 176"/>
                <a:gd name="T40" fmla="*/ 145 w 200"/>
                <a:gd name="T41" fmla="*/ 90 h 176"/>
                <a:gd name="T42" fmla="*/ 55 w 200"/>
                <a:gd name="T43" fmla="*/ 90 h 176"/>
                <a:gd name="T44" fmla="*/ 16 w 200"/>
                <a:gd name="T45" fmla="*/ 55 h 176"/>
                <a:gd name="T46" fmla="*/ 16 w 200"/>
                <a:gd name="T47" fmla="*/ 126 h 176"/>
                <a:gd name="T48" fmla="*/ 55 w 200"/>
                <a:gd name="T49" fmla="*/ 90 h 176"/>
                <a:gd name="T50" fmla="*/ 164 w 200"/>
                <a:gd name="T51" fmla="*/ 16 h 176"/>
                <a:gd name="T52" fmla="*/ 36 w 200"/>
                <a:gd name="T53" fmla="*/ 16 h 176"/>
                <a:gd name="T54" fmla="*/ 16 w 200"/>
                <a:gd name="T55" fmla="*/ 31 h 176"/>
                <a:gd name="T56" fmla="*/ 100 w 200"/>
                <a:gd name="T57" fmla="*/ 106 h 176"/>
                <a:gd name="T58" fmla="*/ 183 w 200"/>
                <a:gd name="T59" fmla="*/ 33 h 176"/>
                <a:gd name="T60" fmla="*/ 164 w 200"/>
                <a:gd name="T61" fmla="*/ 1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76">
                  <a:moveTo>
                    <a:pt x="180" y="176"/>
                  </a:moveTo>
                  <a:cubicBezTo>
                    <a:pt x="20" y="176"/>
                    <a:pt x="20" y="176"/>
                    <a:pt x="20" y="176"/>
                  </a:cubicBezTo>
                  <a:cubicBezTo>
                    <a:pt x="8" y="176"/>
                    <a:pt x="0" y="167"/>
                    <a:pt x="0" y="15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8" y="0"/>
                    <a:pt x="2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91" y="0"/>
                    <a:pt x="200" y="9"/>
                    <a:pt x="200" y="20"/>
                  </a:cubicBezTo>
                  <a:cubicBezTo>
                    <a:pt x="200" y="156"/>
                    <a:pt x="200" y="156"/>
                    <a:pt x="200" y="156"/>
                  </a:cubicBezTo>
                  <a:cubicBezTo>
                    <a:pt x="200" y="167"/>
                    <a:pt x="191" y="176"/>
                    <a:pt x="180" y="176"/>
                  </a:cubicBezTo>
                  <a:close/>
                  <a:moveTo>
                    <a:pt x="36" y="160"/>
                  </a:moveTo>
                  <a:cubicBezTo>
                    <a:pt x="164" y="160"/>
                    <a:pt x="164" y="160"/>
                    <a:pt x="164" y="160"/>
                  </a:cubicBezTo>
                  <a:cubicBezTo>
                    <a:pt x="172" y="160"/>
                    <a:pt x="179" y="154"/>
                    <a:pt x="182" y="147"/>
                  </a:cubicBezTo>
                  <a:cubicBezTo>
                    <a:pt x="131" y="103"/>
                    <a:pt x="131" y="103"/>
                    <a:pt x="131" y="103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21" y="155"/>
                    <a:pt x="28" y="160"/>
                    <a:pt x="36" y="160"/>
                  </a:cubicBezTo>
                  <a:close/>
                  <a:moveTo>
                    <a:pt x="145" y="90"/>
                  </a:moveTo>
                  <a:cubicBezTo>
                    <a:pt x="184" y="125"/>
                    <a:pt x="184" y="125"/>
                    <a:pt x="184" y="125"/>
                  </a:cubicBezTo>
                  <a:cubicBezTo>
                    <a:pt x="184" y="56"/>
                    <a:pt x="184" y="56"/>
                    <a:pt x="184" y="56"/>
                  </a:cubicBezTo>
                  <a:lnTo>
                    <a:pt x="145" y="90"/>
                  </a:lnTo>
                  <a:close/>
                  <a:moveTo>
                    <a:pt x="55" y="90"/>
                  </a:moveTo>
                  <a:cubicBezTo>
                    <a:pt x="16" y="55"/>
                    <a:pt x="16" y="55"/>
                    <a:pt x="16" y="55"/>
                  </a:cubicBezTo>
                  <a:cubicBezTo>
                    <a:pt x="16" y="126"/>
                    <a:pt x="16" y="126"/>
                    <a:pt x="16" y="126"/>
                  </a:cubicBezTo>
                  <a:lnTo>
                    <a:pt x="55" y="90"/>
                  </a:lnTo>
                  <a:close/>
                  <a:moveTo>
                    <a:pt x="164" y="16"/>
                  </a:moveTo>
                  <a:cubicBezTo>
                    <a:pt x="36" y="16"/>
                    <a:pt x="36" y="16"/>
                    <a:pt x="36" y="16"/>
                  </a:cubicBezTo>
                  <a:cubicBezTo>
                    <a:pt x="26" y="16"/>
                    <a:pt x="18" y="22"/>
                    <a:pt x="16" y="31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83" y="33"/>
                    <a:pt x="183" y="33"/>
                    <a:pt x="183" y="33"/>
                  </a:cubicBezTo>
                  <a:cubicBezTo>
                    <a:pt x="182" y="23"/>
                    <a:pt x="174" y="16"/>
                    <a:pt x="164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73"/>
            <p:cNvSpPr>
              <a:spLocks noEditPoints="1"/>
            </p:cNvSpPr>
            <p:nvPr userDrawn="1"/>
          </p:nvSpPr>
          <p:spPr bwMode="auto">
            <a:xfrm>
              <a:off x="8089464" y="3905155"/>
              <a:ext cx="752475" cy="700088"/>
            </a:xfrm>
            <a:custGeom>
              <a:avLst/>
              <a:gdLst>
                <a:gd name="T0" fmla="*/ 184 w 200"/>
                <a:gd name="T1" fmla="*/ 100 h 186"/>
                <a:gd name="T2" fmla="*/ 184 w 200"/>
                <a:gd name="T3" fmla="*/ 56 h 186"/>
                <a:gd name="T4" fmla="*/ 145 w 200"/>
                <a:gd name="T5" fmla="*/ 90 h 186"/>
                <a:gd name="T6" fmla="*/ 100 w 200"/>
                <a:gd name="T7" fmla="*/ 129 h 186"/>
                <a:gd name="T8" fmla="*/ 69 w 200"/>
                <a:gd name="T9" fmla="*/ 103 h 186"/>
                <a:gd name="T10" fmla="*/ 18 w 200"/>
                <a:gd name="T11" fmla="*/ 148 h 186"/>
                <a:gd name="T12" fmla="*/ 36 w 200"/>
                <a:gd name="T13" fmla="*/ 160 h 186"/>
                <a:gd name="T14" fmla="*/ 109 w 200"/>
                <a:gd name="T15" fmla="*/ 160 h 186"/>
                <a:gd name="T16" fmla="*/ 121 w 200"/>
                <a:gd name="T17" fmla="*/ 176 h 186"/>
                <a:gd name="T18" fmla="*/ 20 w 200"/>
                <a:gd name="T19" fmla="*/ 176 h 186"/>
                <a:gd name="T20" fmla="*/ 0 w 200"/>
                <a:gd name="T21" fmla="*/ 156 h 186"/>
                <a:gd name="T22" fmla="*/ 0 w 200"/>
                <a:gd name="T23" fmla="*/ 20 h 186"/>
                <a:gd name="T24" fmla="*/ 20 w 200"/>
                <a:gd name="T25" fmla="*/ 0 h 186"/>
                <a:gd name="T26" fmla="*/ 180 w 200"/>
                <a:gd name="T27" fmla="*/ 0 h 186"/>
                <a:gd name="T28" fmla="*/ 200 w 200"/>
                <a:gd name="T29" fmla="*/ 20 h 186"/>
                <a:gd name="T30" fmla="*/ 200 w 200"/>
                <a:gd name="T31" fmla="*/ 119 h 186"/>
                <a:gd name="T32" fmla="*/ 184 w 200"/>
                <a:gd name="T33" fmla="*/ 100 h 186"/>
                <a:gd name="T34" fmla="*/ 16 w 200"/>
                <a:gd name="T35" fmla="*/ 126 h 186"/>
                <a:gd name="T36" fmla="*/ 55 w 200"/>
                <a:gd name="T37" fmla="*/ 90 h 186"/>
                <a:gd name="T38" fmla="*/ 16 w 200"/>
                <a:gd name="T39" fmla="*/ 55 h 186"/>
                <a:gd name="T40" fmla="*/ 16 w 200"/>
                <a:gd name="T41" fmla="*/ 126 h 186"/>
                <a:gd name="T42" fmla="*/ 164 w 200"/>
                <a:gd name="T43" fmla="*/ 16 h 186"/>
                <a:gd name="T44" fmla="*/ 36 w 200"/>
                <a:gd name="T45" fmla="*/ 16 h 186"/>
                <a:gd name="T46" fmla="*/ 16 w 200"/>
                <a:gd name="T47" fmla="*/ 31 h 186"/>
                <a:gd name="T48" fmla="*/ 100 w 200"/>
                <a:gd name="T49" fmla="*/ 106 h 186"/>
                <a:gd name="T50" fmla="*/ 184 w 200"/>
                <a:gd name="T51" fmla="*/ 33 h 186"/>
                <a:gd name="T52" fmla="*/ 164 w 200"/>
                <a:gd name="T53" fmla="*/ 16 h 186"/>
                <a:gd name="T54" fmla="*/ 160 w 200"/>
                <a:gd name="T55" fmla="*/ 106 h 186"/>
                <a:gd name="T56" fmla="*/ 200 w 200"/>
                <a:gd name="T57" fmla="*/ 146 h 186"/>
                <a:gd name="T58" fmla="*/ 160 w 200"/>
                <a:gd name="T59" fmla="*/ 186 h 186"/>
                <a:gd name="T60" fmla="*/ 120 w 200"/>
                <a:gd name="T61" fmla="*/ 146 h 186"/>
                <a:gd name="T62" fmla="*/ 160 w 200"/>
                <a:gd name="T63" fmla="*/ 106 h 186"/>
                <a:gd name="T64" fmla="*/ 152 w 200"/>
                <a:gd name="T65" fmla="*/ 176 h 186"/>
                <a:gd name="T66" fmla="*/ 168 w 200"/>
                <a:gd name="T67" fmla="*/ 176 h 186"/>
                <a:gd name="T68" fmla="*/ 168 w 200"/>
                <a:gd name="T69" fmla="*/ 163 h 186"/>
                <a:gd name="T70" fmla="*/ 152 w 200"/>
                <a:gd name="T71" fmla="*/ 163 h 186"/>
                <a:gd name="T72" fmla="*/ 152 w 200"/>
                <a:gd name="T73" fmla="*/ 176 h 186"/>
                <a:gd name="T74" fmla="*/ 152 w 200"/>
                <a:gd name="T75" fmla="*/ 156 h 186"/>
                <a:gd name="T76" fmla="*/ 168 w 200"/>
                <a:gd name="T77" fmla="*/ 156 h 186"/>
                <a:gd name="T78" fmla="*/ 168 w 200"/>
                <a:gd name="T79" fmla="*/ 116 h 186"/>
                <a:gd name="T80" fmla="*/ 152 w 200"/>
                <a:gd name="T81" fmla="*/ 116 h 186"/>
                <a:gd name="T82" fmla="*/ 152 w 200"/>
                <a:gd name="T83" fmla="*/ 15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0" h="186">
                  <a:moveTo>
                    <a:pt x="184" y="100"/>
                  </a:moveTo>
                  <a:cubicBezTo>
                    <a:pt x="184" y="56"/>
                    <a:pt x="184" y="56"/>
                    <a:pt x="184" y="56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21" y="155"/>
                    <a:pt x="28" y="160"/>
                    <a:pt x="36" y="160"/>
                  </a:cubicBezTo>
                  <a:cubicBezTo>
                    <a:pt x="109" y="160"/>
                    <a:pt x="109" y="160"/>
                    <a:pt x="109" y="160"/>
                  </a:cubicBezTo>
                  <a:cubicBezTo>
                    <a:pt x="112" y="166"/>
                    <a:pt x="116" y="171"/>
                    <a:pt x="121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9" y="176"/>
                    <a:pt x="0" y="167"/>
                    <a:pt x="0" y="15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91" y="0"/>
                    <a:pt x="200" y="9"/>
                    <a:pt x="200" y="20"/>
                  </a:cubicBezTo>
                  <a:cubicBezTo>
                    <a:pt x="200" y="119"/>
                    <a:pt x="200" y="119"/>
                    <a:pt x="200" y="119"/>
                  </a:cubicBezTo>
                  <a:cubicBezTo>
                    <a:pt x="195" y="104"/>
                    <a:pt x="191" y="106"/>
                    <a:pt x="184" y="100"/>
                  </a:cubicBezTo>
                  <a:close/>
                  <a:moveTo>
                    <a:pt x="16" y="126"/>
                  </a:moveTo>
                  <a:cubicBezTo>
                    <a:pt x="55" y="90"/>
                    <a:pt x="55" y="90"/>
                    <a:pt x="55" y="90"/>
                  </a:cubicBezTo>
                  <a:cubicBezTo>
                    <a:pt x="16" y="55"/>
                    <a:pt x="16" y="55"/>
                    <a:pt x="16" y="55"/>
                  </a:cubicBezTo>
                  <a:lnTo>
                    <a:pt x="16" y="126"/>
                  </a:lnTo>
                  <a:close/>
                  <a:moveTo>
                    <a:pt x="164" y="16"/>
                  </a:moveTo>
                  <a:cubicBezTo>
                    <a:pt x="36" y="16"/>
                    <a:pt x="36" y="16"/>
                    <a:pt x="36" y="16"/>
                  </a:cubicBezTo>
                  <a:cubicBezTo>
                    <a:pt x="26" y="16"/>
                    <a:pt x="19" y="22"/>
                    <a:pt x="16" y="31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84" y="33"/>
                    <a:pt x="184" y="33"/>
                    <a:pt x="184" y="33"/>
                  </a:cubicBezTo>
                  <a:cubicBezTo>
                    <a:pt x="182" y="23"/>
                    <a:pt x="174" y="16"/>
                    <a:pt x="164" y="16"/>
                  </a:cubicBezTo>
                  <a:close/>
                  <a:moveTo>
                    <a:pt x="160" y="106"/>
                  </a:moveTo>
                  <a:cubicBezTo>
                    <a:pt x="182" y="106"/>
                    <a:pt x="200" y="124"/>
                    <a:pt x="200" y="146"/>
                  </a:cubicBezTo>
                  <a:cubicBezTo>
                    <a:pt x="200" y="168"/>
                    <a:pt x="182" y="186"/>
                    <a:pt x="160" y="186"/>
                  </a:cubicBezTo>
                  <a:cubicBezTo>
                    <a:pt x="138" y="186"/>
                    <a:pt x="120" y="168"/>
                    <a:pt x="120" y="146"/>
                  </a:cubicBezTo>
                  <a:cubicBezTo>
                    <a:pt x="120" y="124"/>
                    <a:pt x="138" y="106"/>
                    <a:pt x="160" y="106"/>
                  </a:cubicBezTo>
                  <a:close/>
                  <a:moveTo>
                    <a:pt x="152" y="176"/>
                  </a:moveTo>
                  <a:cubicBezTo>
                    <a:pt x="168" y="176"/>
                    <a:pt x="168" y="176"/>
                    <a:pt x="168" y="176"/>
                  </a:cubicBezTo>
                  <a:cubicBezTo>
                    <a:pt x="168" y="163"/>
                    <a:pt x="168" y="163"/>
                    <a:pt x="168" y="163"/>
                  </a:cubicBezTo>
                  <a:cubicBezTo>
                    <a:pt x="152" y="163"/>
                    <a:pt x="152" y="163"/>
                    <a:pt x="152" y="163"/>
                  </a:cubicBezTo>
                  <a:lnTo>
                    <a:pt x="152" y="176"/>
                  </a:lnTo>
                  <a:close/>
                  <a:moveTo>
                    <a:pt x="152" y="156"/>
                  </a:moveTo>
                  <a:cubicBezTo>
                    <a:pt x="168" y="156"/>
                    <a:pt x="168" y="156"/>
                    <a:pt x="168" y="156"/>
                  </a:cubicBezTo>
                  <a:cubicBezTo>
                    <a:pt x="168" y="116"/>
                    <a:pt x="168" y="116"/>
                    <a:pt x="168" y="116"/>
                  </a:cubicBezTo>
                  <a:cubicBezTo>
                    <a:pt x="152" y="116"/>
                    <a:pt x="152" y="116"/>
                    <a:pt x="152" y="116"/>
                  </a:cubicBezTo>
                  <a:lnTo>
                    <a:pt x="152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74"/>
            <p:cNvSpPr>
              <a:spLocks noEditPoints="1"/>
            </p:cNvSpPr>
            <p:nvPr userDrawn="1"/>
          </p:nvSpPr>
          <p:spPr bwMode="auto">
            <a:xfrm rot="1402556">
              <a:off x="9876487" y="5447298"/>
              <a:ext cx="741363" cy="722313"/>
            </a:xfrm>
            <a:custGeom>
              <a:avLst/>
              <a:gdLst>
                <a:gd name="T0" fmla="*/ 99 w 197"/>
                <a:gd name="T1" fmla="*/ 191 h 192"/>
                <a:gd name="T2" fmla="*/ 99 w 197"/>
                <a:gd name="T3" fmla="*/ 192 h 192"/>
                <a:gd name="T4" fmla="*/ 99 w 197"/>
                <a:gd name="T5" fmla="*/ 191 h 192"/>
                <a:gd name="T6" fmla="*/ 99 w 197"/>
                <a:gd name="T7" fmla="*/ 192 h 192"/>
                <a:gd name="T8" fmla="*/ 99 w 197"/>
                <a:gd name="T9" fmla="*/ 191 h 192"/>
                <a:gd name="T10" fmla="*/ 3 w 197"/>
                <a:gd name="T11" fmla="*/ 64 h 192"/>
                <a:gd name="T12" fmla="*/ 3 w 197"/>
                <a:gd name="T13" fmla="*/ 55 h 192"/>
                <a:gd name="T14" fmla="*/ 51 w 197"/>
                <a:gd name="T15" fmla="*/ 10 h 192"/>
                <a:gd name="T16" fmla="*/ 99 w 197"/>
                <a:gd name="T17" fmla="*/ 49 h 192"/>
                <a:gd name="T18" fmla="*/ 146 w 197"/>
                <a:gd name="T19" fmla="*/ 10 h 192"/>
                <a:gd name="T20" fmla="*/ 194 w 197"/>
                <a:gd name="T21" fmla="*/ 55 h 192"/>
                <a:gd name="T22" fmla="*/ 194 w 197"/>
                <a:gd name="T23" fmla="*/ 64 h 192"/>
                <a:gd name="T24" fmla="*/ 99 w 197"/>
                <a:gd name="T25" fmla="*/ 191 h 192"/>
                <a:gd name="T26" fmla="*/ 27 w 197"/>
                <a:gd name="T27" fmla="*/ 32 h 192"/>
                <a:gd name="T28" fmla="*/ 37 w 197"/>
                <a:gd name="T29" fmla="*/ 108 h 192"/>
                <a:gd name="T30" fmla="*/ 81 w 197"/>
                <a:gd name="T31" fmla="*/ 44 h 192"/>
                <a:gd name="T32" fmla="*/ 27 w 197"/>
                <a:gd name="T33" fmla="*/ 3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7" h="192">
                  <a:moveTo>
                    <a:pt x="99" y="191"/>
                  </a:moveTo>
                  <a:cubicBezTo>
                    <a:pt x="99" y="191"/>
                    <a:pt x="99" y="192"/>
                    <a:pt x="99" y="192"/>
                  </a:cubicBezTo>
                  <a:cubicBezTo>
                    <a:pt x="99" y="192"/>
                    <a:pt x="99" y="192"/>
                    <a:pt x="99" y="191"/>
                  </a:cubicBezTo>
                  <a:cubicBezTo>
                    <a:pt x="99" y="192"/>
                    <a:pt x="99" y="192"/>
                    <a:pt x="99" y="192"/>
                  </a:cubicBezTo>
                  <a:cubicBezTo>
                    <a:pt x="99" y="192"/>
                    <a:pt x="99" y="191"/>
                    <a:pt x="99" y="191"/>
                  </a:cubicBezTo>
                  <a:cubicBezTo>
                    <a:pt x="1" y="127"/>
                    <a:pt x="3" y="64"/>
                    <a:pt x="3" y="64"/>
                  </a:cubicBezTo>
                  <a:cubicBezTo>
                    <a:pt x="3" y="64"/>
                    <a:pt x="3" y="62"/>
                    <a:pt x="3" y="55"/>
                  </a:cubicBezTo>
                  <a:cubicBezTo>
                    <a:pt x="3" y="30"/>
                    <a:pt x="25" y="10"/>
                    <a:pt x="51" y="10"/>
                  </a:cubicBezTo>
                  <a:cubicBezTo>
                    <a:pt x="95" y="10"/>
                    <a:pt x="99" y="49"/>
                    <a:pt x="99" y="49"/>
                  </a:cubicBezTo>
                  <a:cubicBezTo>
                    <a:pt x="99" y="49"/>
                    <a:pt x="103" y="10"/>
                    <a:pt x="146" y="10"/>
                  </a:cubicBezTo>
                  <a:cubicBezTo>
                    <a:pt x="172" y="10"/>
                    <a:pt x="194" y="30"/>
                    <a:pt x="194" y="55"/>
                  </a:cubicBezTo>
                  <a:cubicBezTo>
                    <a:pt x="194" y="62"/>
                    <a:pt x="194" y="64"/>
                    <a:pt x="194" y="64"/>
                  </a:cubicBezTo>
                  <a:cubicBezTo>
                    <a:pt x="194" y="64"/>
                    <a:pt x="197" y="127"/>
                    <a:pt x="99" y="191"/>
                  </a:cubicBezTo>
                  <a:close/>
                  <a:moveTo>
                    <a:pt x="27" y="32"/>
                  </a:moveTo>
                  <a:cubicBezTo>
                    <a:pt x="0" y="66"/>
                    <a:pt x="39" y="112"/>
                    <a:pt x="37" y="108"/>
                  </a:cubicBezTo>
                  <a:cubicBezTo>
                    <a:pt x="5" y="0"/>
                    <a:pt x="81" y="44"/>
                    <a:pt x="81" y="44"/>
                  </a:cubicBezTo>
                  <a:cubicBezTo>
                    <a:pt x="81" y="44"/>
                    <a:pt x="59" y="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75"/>
            <p:cNvSpPr>
              <a:spLocks noEditPoints="1"/>
            </p:cNvSpPr>
            <p:nvPr userDrawn="1"/>
          </p:nvSpPr>
          <p:spPr bwMode="auto">
            <a:xfrm>
              <a:off x="8825882" y="1647445"/>
              <a:ext cx="735013" cy="684213"/>
            </a:xfrm>
            <a:custGeom>
              <a:avLst/>
              <a:gdLst>
                <a:gd name="T0" fmla="*/ 98 w 196"/>
                <a:gd name="T1" fmla="*/ 181 h 182"/>
                <a:gd name="T2" fmla="*/ 98 w 196"/>
                <a:gd name="T3" fmla="*/ 182 h 182"/>
                <a:gd name="T4" fmla="*/ 98 w 196"/>
                <a:gd name="T5" fmla="*/ 181 h 182"/>
                <a:gd name="T6" fmla="*/ 98 w 196"/>
                <a:gd name="T7" fmla="*/ 182 h 182"/>
                <a:gd name="T8" fmla="*/ 98 w 196"/>
                <a:gd name="T9" fmla="*/ 181 h 182"/>
                <a:gd name="T10" fmla="*/ 2 w 196"/>
                <a:gd name="T11" fmla="*/ 54 h 182"/>
                <a:gd name="T12" fmla="*/ 2 w 196"/>
                <a:gd name="T13" fmla="*/ 45 h 182"/>
                <a:gd name="T14" fmla="*/ 50 w 196"/>
                <a:gd name="T15" fmla="*/ 0 h 182"/>
                <a:gd name="T16" fmla="*/ 98 w 196"/>
                <a:gd name="T17" fmla="*/ 39 h 182"/>
                <a:gd name="T18" fmla="*/ 145 w 196"/>
                <a:gd name="T19" fmla="*/ 0 h 182"/>
                <a:gd name="T20" fmla="*/ 193 w 196"/>
                <a:gd name="T21" fmla="*/ 45 h 182"/>
                <a:gd name="T22" fmla="*/ 193 w 196"/>
                <a:gd name="T23" fmla="*/ 54 h 182"/>
                <a:gd name="T24" fmla="*/ 98 w 196"/>
                <a:gd name="T25" fmla="*/ 181 h 182"/>
                <a:gd name="T26" fmla="*/ 169 w 196"/>
                <a:gd name="T27" fmla="*/ 58 h 182"/>
                <a:gd name="T28" fmla="*/ 142 w 196"/>
                <a:gd name="T29" fmla="*/ 22 h 182"/>
                <a:gd name="T30" fmla="*/ 98 w 196"/>
                <a:gd name="T31" fmla="*/ 68 h 182"/>
                <a:gd name="T32" fmla="*/ 54 w 196"/>
                <a:gd name="T33" fmla="*/ 22 h 182"/>
                <a:gd name="T34" fmla="*/ 25 w 196"/>
                <a:gd name="T35" fmla="*/ 58 h 182"/>
                <a:gd name="T36" fmla="*/ 25 w 196"/>
                <a:gd name="T37" fmla="*/ 64 h 182"/>
                <a:gd name="T38" fmla="*/ 97 w 196"/>
                <a:gd name="T39" fmla="*/ 151 h 182"/>
                <a:gd name="T40" fmla="*/ 97 w 196"/>
                <a:gd name="T41" fmla="*/ 151 h 182"/>
                <a:gd name="T42" fmla="*/ 98 w 196"/>
                <a:gd name="T43" fmla="*/ 151 h 182"/>
                <a:gd name="T44" fmla="*/ 98 w 196"/>
                <a:gd name="T45" fmla="*/ 151 h 182"/>
                <a:gd name="T46" fmla="*/ 98 w 196"/>
                <a:gd name="T47" fmla="*/ 151 h 182"/>
                <a:gd name="T48" fmla="*/ 169 w 196"/>
                <a:gd name="T49" fmla="*/ 64 h 182"/>
                <a:gd name="T50" fmla="*/ 169 w 196"/>
                <a:gd name="T51" fmla="*/ 58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6" h="182">
                  <a:moveTo>
                    <a:pt x="98" y="181"/>
                  </a:moveTo>
                  <a:cubicBezTo>
                    <a:pt x="98" y="181"/>
                    <a:pt x="98" y="182"/>
                    <a:pt x="98" y="182"/>
                  </a:cubicBezTo>
                  <a:cubicBezTo>
                    <a:pt x="98" y="182"/>
                    <a:pt x="98" y="182"/>
                    <a:pt x="98" y="181"/>
                  </a:cubicBezTo>
                  <a:cubicBezTo>
                    <a:pt x="98" y="182"/>
                    <a:pt x="98" y="182"/>
                    <a:pt x="98" y="182"/>
                  </a:cubicBezTo>
                  <a:cubicBezTo>
                    <a:pt x="98" y="182"/>
                    <a:pt x="98" y="181"/>
                    <a:pt x="98" y="181"/>
                  </a:cubicBezTo>
                  <a:cubicBezTo>
                    <a:pt x="0" y="117"/>
                    <a:pt x="2" y="54"/>
                    <a:pt x="2" y="54"/>
                  </a:cubicBezTo>
                  <a:cubicBezTo>
                    <a:pt x="2" y="54"/>
                    <a:pt x="2" y="52"/>
                    <a:pt x="2" y="45"/>
                  </a:cubicBezTo>
                  <a:cubicBezTo>
                    <a:pt x="2" y="20"/>
                    <a:pt x="24" y="0"/>
                    <a:pt x="50" y="0"/>
                  </a:cubicBezTo>
                  <a:cubicBezTo>
                    <a:pt x="94" y="0"/>
                    <a:pt x="98" y="39"/>
                    <a:pt x="98" y="39"/>
                  </a:cubicBezTo>
                  <a:cubicBezTo>
                    <a:pt x="98" y="39"/>
                    <a:pt x="102" y="0"/>
                    <a:pt x="145" y="0"/>
                  </a:cubicBezTo>
                  <a:cubicBezTo>
                    <a:pt x="171" y="0"/>
                    <a:pt x="193" y="20"/>
                    <a:pt x="193" y="45"/>
                  </a:cubicBezTo>
                  <a:cubicBezTo>
                    <a:pt x="193" y="52"/>
                    <a:pt x="193" y="54"/>
                    <a:pt x="193" y="54"/>
                  </a:cubicBezTo>
                  <a:cubicBezTo>
                    <a:pt x="193" y="54"/>
                    <a:pt x="196" y="117"/>
                    <a:pt x="98" y="181"/>
                  </a:cubicBezTo>
                  <a:close/>
                  <a:moveTo>
                    <a:pt x="169" y="58"/>
                  </a:moveTo>
                  <a:cubicBezTo>
                    <a:pt x="169" y="40"/>
                    <a:pt x="161" y="22"/>
                    <a:pt x="142" y="22"/>
                  </a:cubicBezTo>
                  <a:cubicBezTo>
                    <a:pt x="111" y="22"/>
                    <a:pt x="98" y="68"/>
                    <a:pt x="98" y="68"/>
                  </a:cubicBezTo>
                  <a:cubicBezTo>
                    <a:pt x="98" y="68"/>
                    <a:pt x="85" y="22"/>
                    <a:pt x="54" y="22"/>
                  </a:cubicBezTo>
                  <a:cubicBezTo>
                    <a:pt x="35" y="22"/>
                    <a:pt x="25" y="40"/>
                    <a:pt x="25" y="58"/>
                  </a:cubicBezTo>
                  <a:cubicBezTo>
                    <a:pt x="25" y="62"/>
                    <a:pt x="25" y="64"/>
                    <a:pt x="25" y="64"/>
                  </a:cubicBezTo>
                  <a:cubicBezTo>
                    <a:pt x="25" y="64"/>
                    <a:pt x="28" y="105"/>
                    <a:pt x="97" y="151"/>
                  </a:cubicBezTo>
                  <a:cubicBezTo>
                    <a:pt x="97" y="151"/>
                    <a:pt x="97" y="151"/>
                    <a:pt x="97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168" y="105"/>
                    <a:pt x="169" y="64"/>
                    <a:pt x="169" y="64"/>
                  </a:cubicBezTo>
                  <a:cubicBezTo>
                    <a:pt x="169" y="64"/>
                    <a:pt x="169" y="62"/>
                    <a:pt x="169" y="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77"/>
            <p:cNvSpPr>
              <a:spLocks noEditPoints="1"/>
            </p:cNvSpPr>
            <p:nvPr userDrawn="1"/>
          </p:nvSpPr>
          <p:spPr bwMode="auto">
            <a:xfrm rot="19861685">
              <a:off x="8012972" y="5636542"/>
              <a:ext cx="750888" cy="738188"/>
            </a:xfrm>
            <a:custGeom>
              <a:avLst/>
              <a:gdLst>
                <a:gd name="T0" fmla="*/ 160 w 200"/>
                <a:gd name="T1" fmla="*/ 194 h 196"/>
                <a:gd name="T2" fmla="*/ 120 w 200"/>
                <a:gd name="T3" fmla="*/ 154 h 196"/>
                <a:gd name="T4" fmla="*/ 160 w 200"/>
                <a:gd name="T5" fmla="*/ 114 h 196"/>
                <a:gd name="T6" fmla="*/ 200 w 200"/>
                <a:gd name="T7" fmla="*/ 154 h 196"/>
                <a:gd name="T8" fmla="*/ 160 w 200"/>
                <a:gd name="T9" fmla="*/ 194 h 196"/>
                <a:gd name="T10" fmla="*/ 184 w 200"/>
                <a:gd name="T11" fmla="*/ 148 h 196"/>
                <a:gd name="T12" fmla="*/ 168 w 200"/>
                <a:gd name="T13" fmla="*/ 148 h 196"/>
                <a:gd name="T14" fmla="*/ 168 w 200"/>
                <a:gd name="T15" fmla="*/ 132 h 196"/>
                <a:gd name="T16" fmla="*/ 152 w 200"/>
                <a:gd name="T17" fmla="*/ 132 h 196"/>
                <a:gd name="T18" fmla="*/ 152 w 200"/>
                <a:gd name="T19" fmla="*/ 148 h 196"/>
                <a:gd name="T20" fmla="*/ 136 w 200"/>
                <a:gd name="T21" fmla="*/ 148 h 196"/>
                <a:gd name="T22" fmla="*/ 136 w 200"/>
                <a:gd name="T23" fmla="*/ 164 h 196"/>
                <a:gd name="T24" fmla="*/ 152 w 200"/>
                <a:gd name="T25" fmla="*/ 164 h 196"/>
                <a:gd name="T26" fmla="*/ 152 w 200"/>
                <a:gd name="T27" fmla="*/ 180 h 196"/>
                <a:gd name="T28" fmla="*/ 168 w 200"/>
                <a:gd name="T29" fmla="*/ 180 h 196"/>
                <a:gd name="T30" fmla="*/ 168 w 200"/>
                <a:gd name="T31" fmla="*/ 164 h 196"/>
                <a:gd name="T32" fmla="*/ 184 w 200"/>
                <a:gd name="T33" fmla="*/ 164 h 196"/>
                <a:gd name="T34" fmla="*/ 184 w 200"/>
                <a:gd name="T35" fmla="*/ 148 h 196"/>
                <a:gd name="T36" fmla="*/ 80 w 200"/>
                <a:gd name="T37" fmla="*/ 128 h 196"/>
                <a:gd name="T38" fmla="*/ 16 w 200"/>
                <a:gd name="T39" fmla="*/ 64 h 196"/>
                <a:gd name="T40" fmla="*/ 80 w 200"/>
                <a:gd name="T41" fmla="*/ 0 h 196"/>
                <a:gd name="T42" fmla="*/ 144 w 200"/>
                <a:gd name="T43" fmla="*/ 64 h 196"/>
                <a:gd name="T44" fmla="*/ 80 w 200"/>
                <a:gd name="T45" fmla="*/ 128 h 196"/>
                <a:gd name="T46" fmla="*/ 70 w 200"/>
                <a:gd name="T47" fmla="*/ 17 h 196"/>
                <a:gd name="T48" fmla="*/ 31 w 200"/>
                <a:gd name="T49" fmla="*/ 64 h 196"/>
                <a:gd name="T50" fmla="*/ 80 w 200"/>
                <a:gd name="T51" fmla="*/ 113 h 196"/>
                <a:gd name="T52" fmla="*/ 129 w 200"/>
                <a:gd name="T53" fmla="*/ 64 h 196"/>
                <a:gd name="T54" fmla="*/ 70 w 200"/>
                <a:gd name="T55" fmla="*/ 17 h 196"/>
                <a:gd name="T56" fmla="*/ 40 w 200"/>
                <a:gd name="T57" fmla="*/ 132 h 196"/>
                <a:gd name="T58" fmla="*/ 113 w 200"/>
                <a:gd name="T59" fmla="*/ 132 h 196"/>
                <a:gd name="T60" fmla="*/ 108 w 200"/>
                <a:gd name="T61" fmla="*/ 154 h 196"/>
                <a:gd name="T62" fmla="*/ 129 w 200"/>
                <a:gd name="T63" fmla="*/ 196 h 196"/>
                <a:gd name="T64" fmla="*/ 0 w 200"/>
                <a:gd name="T65" fmla="*/ 196 h 196"/>
                <a:gd name="T66" fmla="*/ 20 w 200"/>
                <a:gd name="T67" fmla="*/ 148 h 196"/>
                <a:gd name="T68" fmla="*/ 40 w 200"/>
                <a:gd name="T69" fmla="*/ 13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0" h="196">
                  <a:moveTo>
                    <a:pt x="160" y="194"/>
                  </a:moveTo>
                  <a:cubicBezTo>
                    <a:pt x="138" y="194"/>
                    <a:pt x="120" y="176"/>
                    <a:pt x="120" y="154"/>
                  </a:cubicBezTo>
                  <a:cubicBezTo>
                    <a:pt x="120" y="132"/>
                    <a:pt x="138" y="114"/>
                    <a:pt x="160" y="114"/>
                  </a:cubicBezTo>
                  <a:cubicBezTo>
                    <a:pt x="182" y="114"/>
                    <a:pt x="200" y="132"/>
                    <a:pt x="200" y="154"/>
                  </a:cubicBezTo>
                  <a:cubicBezTo>
                    <a:pt x="200" y="176"/>
                    <a:pt x="182" y="194"/>
                    <a:pt x="160" y="194"/>
                  </a:cubicBezTo>
                  <a:close/>
                  <a:moveTo>
                    <a:pt x="184" y="148"/>
                  </a:moveTo>
                  <a:cubicBezTo>
                    <a:pt x="168" y="148"/>
                    <a:pt x="168" y="148"/>
                    <a:pt x="168" y="148"/>
                  </a:cubicBezTo>
                  <a:cubicBezTo>
                    <a:pt x="168" y="132"/>
                    <a:pt x="168" y="132"/>
                    <a:pt x="168" y="132"/>
                  </a:cubicBezTo>
                  <a:cubicBezTo>
                    <a:pt x="152" y="132"/>
                    <a:pt x="152" y="132"/>
                    <a:pt x="152" y="132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6" y="164"/>
                    <a:pt x="136" y="164"/>
                    <a:pt x="136" y="164"/>
                  </a:cubicBezTo>
                  <a:cubicBezTo>
                    <a:pt x="152" y="164"/>
                    <a:pt x="152" y="164"/>
                    <a:pt x="152" y="164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168" y="180"/>
                    <a:pt x="168" y="180"/>
                    <a:pt x="168" y="180"/>
                  </a:cubicBezTo>
                  <a:cubicBezTo>
                    <a:pt x="168" y="164"/>
                    <a:pt x="168" y="164"/>
                    <a:pt x="168" y="164"/>
                  </a:cubicBezTo>
                  <a:cubicBezTo>
                    <a:pt x="184" y="164"/>
                    <a:pt x="184" y="164"/>
                    <a:pt x="184" y="164"/>
                  </a:cubicBezTo>
                  <a:lnTo>
                    <a:pt x="184" y="148"/>
                  </a:lnTo>
                  <a:close/>
                  <a:moveTo>
                    <a:pt x="80" y="128"/>
                  </a:moveTo>
                  <a:cubicBezTo>
                    <a:pt x="45" y="128"/>
                    <a:pt x="16" y="99"/>
                    <a:pt x="16" y="64"/>
                  </a:cubicBezTo>
                  <a:cubicBezTo>
                    <a:pt x="16" y="29"/>
                    <a:pt x="45" y="0"/>
                    <a:pt x="80" y="0"/>
                  </a:cubicBezTo>
                  <a:cubicBezTo>
                    <a:pt x="116" y="0"/>
                    <a:pt x="144" y="29"/>
                    <a:pt x="144" y="64"/>
                  </a:cubicBezTo>
                  <a:cubicBezTo>
                    <a:pt x="144" y="99"/>
                    <a:pt x="116" y="128"/>
                    <a:pt x="80" y="128"/>
                  </a:cubicBezTo>
                  <a:close/>
                  <a:moveTo>
                    <a:pt x="70" y="17"/>
                  </a:moveTo>
                  <a:cubicBezTo>
                    <a:pt x="50" y="24"/>
                    <a:pt x="74" y="49"/>
                    <a:pt x="31" y="64"/>
                  </a:cubicBezTo>
                  <a:cubicBezTo>
                    <a:pt x="31" y="91"/>
                    <a:pt x="53" y="113"/>
                    <a:pt x="80" y="113"/>
                  </a:cubicBezTo>
                  <a:cubicBezTo>
                    <a:pt x="107" y="113"/>
                    <a:pt x="129" y="91"/>
                    <a:pt x="129" y="64"/>
                  </a:cubicBezTo>
                  <a:cubicBezTo>
                    <a:pt x="104" y="43"/>
                    <a:pt x="62" y="53"/>
                    <a:pt x="70" y="17"/>
                  </a:cubicBezTo>
                  <a:close/>
                  <a:moveTo>
                    <a:pt x="40" y="132"/>
                  </a:moveTo>
                  <a:cubicBezTo>
                    <a:pt x="113" y="132"/>
                    <a:pt x="113" y="132"/>
                    <a:pt x="113" y="132"/>
                  </a:cubicBezTo>
                  <a:cubicBezTo>
                    <a:pt x="110" y="139"/>
                    <a:pt x="108" y="146"/>
                    <a:pt x="108" y="154"/>
                  </a:cubicBezTo>
                  <a:cubicBezTo>
                    <a:pt x="108" y="171"/>
                    <a:pt x="117" y="187"/>
                    <a:pt x="129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20" y="148"/>
                    <a:pt x="20" y="148"/>
                    <a:pt x="20" y="148"/>
                  </a:cubicBezTo>
                  <a:cubicBezTo>
                    <a:pt x="20" y="148"/>
                    <a:pt x="25" y="132"/>
                    <a:pt x="40" y="1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80"/>
            <p:cNvSpPr>
              <a:spLocks noEditPoints="1"/>
            </p:cNvSpPr>
            <p:nvPr userDrawn="1"/>
          </p:nvSpPr>
          <p:spPr bwMode="auto">
            <a:xfrm>
              <a:off x="934001" y="12722"/>
              <a:ext cx="514222" cy="482508"/>
            </a:xfrm>
            <a:custGeom>
              <a:avLst/>
              <a:gdLst>
                <a:gd name="T0" fmla="*/ 151 w 192"/>
                <a:gd name="T1" fmla="*/ 144 h 180"/>
                <a:gd name="T2" fmla="*/ 132 w 192"/>
                <a:gd name="T3" fmla="*/ 128 h 180"/>
                <a:gd name="T4" fmla="*/ 105 w 192"/>
                <a:gd name="T5" fmla="*/ 128 h 180"/>
                <a:gd name="T6" fmla="*/ 108 w 192"/>
                <a:gd name="T7" fmla="*/ 119 h 180"/>
                <a:gd name="T8" fmla="*/ 138 w 192"/>
                <a:gd name="T9" fmla="*/ 104 h 180"/>
                <a:gd name="T10" fmla="*/ 171 w 192"/>
                <a:gd name="T11" fmla="*/ 104 h 180"/>
                <a:gd name="T12" fmla="*/ 182 w 192"/>
                <a:gd name="T13" fmla="*/ 113 h 180"/>
                <a:gd name="T14" fmla="*/ 192 w 192"/>
                <a:gd name="T15" fmla="*/ 144 h 180"/>
                <a:gd name="T16" fmla="*/ 151 w 192"/>
                <a:gd name="T17" fmla="*/ 144 h 180"/>
                <a:gd name="T18" fmla="*/ 146 w 192"/>
                <a:gd name="T19" fmla="*/ 96 h 180"/>
                <a:gd name="T20" fmla="*/ 141 w 192"/>
                <a:gd name="T21" fmla="*/ 95 h 180"/>
                <a:gd name="T22" fmla="*/ 151 w 192"/>
                <a:gd name="T23" fmla="*/ 63 h 180"/>
                <a:gd name="T24" fmla="*/ 129 w 192"/>
                <a:gd name="T25" fmla="*/ 24 h 180"/>
                <a:gd name="T26" fmla="*/ 182 w 192"/>
                <a:gd name="T27" fmla="*/ 59 h 180"/>
                <a:gd name="T28" fmla="*/ 146 w 192"/>
                <a:gd name="T29" fmla="*/ 96 h 180"/>
                <a:gd name="T30" fmla="*/ 140 w 192"/>
                <a:gd name="T31" fmla="*/ 66 h 180"/>
                <a:gd name="T32" fmla="*/ 94 w 192"/>
                <a:gd name="T33" fmla="*/ 112 h 180"/>
                <a:gd name="T34" fmla="*/ 48 w 192"/>
                <a:gd name="T35" fmla="*/ 66 h 180"/>
                <a:gd name="T36" fmla="*/ 94 w 192"/>
                <a:gd name="T37" fmla="*/ 20 h 180"/>
                <a:gd name="T38" fmla="*/ 140 w 192"/>
                <a:gd name="T39" fmla="*/ 66 h 180"/>
                <a:gd name="T40" fmla="*/ 86 w 192"/>
                <a:gd name="T41" fmla="*/ 33 h 180"/>
                <a:gd name="T42" fmla="*/ 58 w 192"/>
                <a:gd name="T43" fmla="*/ 66 h 180"/>
                <a:gd name="T44" fmla="*/ 94 w 192"/>
                <a:gd name="T45" fmla="*/ 102 h 180"/>
                <a:gd name="T46" fmla="*/ 129 w 192"/>
                <a:gd name="T47" fmla="*/ 66 h 180"/>
                <a:gd name="T48" fmla="*/ 86 w 192"/>
                <a:gd name="T49" fmla="*/ 33 h 180"/>
                <a:gd name="T50" fmla="*/ 60 w 192"/>
                <a:gd name="T51" fmla="*/ 23 h 180"/>
                <a:gd name="T52" fmla="*/ 36 w 192"/>
                <a:gd name="T53" fmla="*/ 63 h 180"/>
                <a:gd name="T54" fmla="*/ 46 w 192"/>
                <a:gd name="T55" fmla="*/ 100 h 180"/>
                <a:gd name="T56" fmla="*/ 46 w 192"/>
                <a:gd name="T57" fmla="*/ 100 h 180"/>
                <a:gd name="T58" fmla="*/ 9 w 192"/>
                <a:gd name="T59" fmla="*/ 59 h 180"/>
                <a:gd name="T60" fmla="*/ 60 w 192"/>
                <a:gd name="T61" fmla="*/ 23 h 180"/>
                <a:gd name="T62" fmla="*/ 23 w 192"/>
                <a:gd name="T63" fmla="*/ 104 h 180"/>
                <a:gd name="T64" fmla="*/ 50 w 192"/>
                <a:gd name="T65" fmla="*/ 104 h 180"/>
                <a:gd name="T66" fmla="*/ 80 w 192"/>
                <a:gd name="T67" fmla="*/ 120 h 180"/>
                <a:gd name="T68" fmla="*/ 82 w 192"/>
                <a:gd name="T69" fmla="*/ 128 h 180"/>
                <a:gd name="T70" fmla="*/ 58 w 192"/>
                <a:gd name="T71" fmla="*/ 128 h 180"/>
                <a:gd name="T72" fmla="*/ 40 w 192"/>
                <a:gd name="T73" fmla="*/ 144 h 180"/>
                <a:gd name="T74" fmla="*/ 0 w 192"/>
                <a:gd name="T75" fmla="*/ 144 h 180"/>
                <a:gd name="T76" fmla="*/ 11 w 192"/>
                <a:gd name="T77" fmla="*/ 113 h 180"/>
                <a:gd name="T78" fmla="*/ 23 w 192"/>
                <a:gd name="T79" fmla="*/ 104 h 180"/>
                <a:gd name="T80" fmla="*/ 65 w 192"/>
                <a:gd name="T81" fmla="*/ 132 h 180"/>
                <a:gd name="T82" fmla="*/ 125 w 192"/>
                <a:gd name="T83" fmla="*/ 132 h 180"/>
                <a:gd name="T84" fmla="*/ 140 w 192"/>
                <a:gd name="T85" fmla="*/ 143 h 180"/>
                <a:gd name="T86" fmla="*/ 152 w 192"/>
                <a:gd name="T87" fmla="*/ 180 h 180"/>
                <a:gd name="T88" fmla="*/ 36 w 192"/>
                <a:gd name="T89" fmla="*/ 180 h 180"/>
                <a:gd name="T90" fmla="*/ 51 w 192"/>
                <a:gd name="T91" fmla="*/ 143 h 180"/>
                <a:gd name="T92" fmla="*/ 65 w 192"/>
                <a:gd name="T93" fmla="*/ 13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80">
                  <a:moveTo>
                    <a:pt x="151" y="144"/>
                  </a:moveTo>
                  <a:cubicBezTo>
                    <a:pt x="150" y="142"/>
                    <a:pt x="145" y="128"/>
                    <a:pt x="132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20" y="116"/>
                    <a:pt x="130" y="113"/>
                    <a:pt x="138" y="104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80" y="104"/>
                    <a:pt x="182" y="113"/>
                    <a:pt x="182" y="113"/>
                  </a:cubicBezTo>
                  <a:cubicBezTo>
                    <a:pt x="192" y="144"/>
                    <a:pt x="192" y="144"/>
                    <a:pt x="192" y="144"/>
                  </a:cubicBezTo>
                  <a:lnTo>
                    <a:pt x="151" y="144"/>
                  </a:lnTo>
                  <a:close/>
                  <a:moveTo>
                    <a:pt x="146" y="96"/>
                  </a:moveTo>
                  <a:cubicBezTo>
                    <a:pt x="144" y="96"/>
                    <a:pt x="143" y="95"/>
                    <a:pt x="141" y="95"/>
                  </a:cubicBezTo>
                  <a:cubicBezTo>
                    <a:pt x="147" y="86"/>
                    <a:pt x="151" y="75"/>
                    <a:pt x="151" y="63"/>
                  </a:cubicBezTo>
                  <a:cubicBezTo>
                    <a:pt x="151" y="38"/>
                    <a:pt x="139" y="34"/>
                    <a:pt x="129" y="24"/>
                  </a:cubicBezTo>
                  <a:cubicBezTo>
                    <a:pt x="102" y="32"/>
                    <a:pt x="182" y="0"/>
                    <a:pt x="182" y="59"/>
                  </a:cubicBezTo>
                  <a:cubicBezTo>
                    <a:pt x="182" y="79"/>
                    <a:pt x="166" y="96"/>
                    <a:pt x="146" y="96"/>
                  </a:cubicBezTo>
                  <a:close/>
                  <a:moveTo>
                    <a:pt x="140" y="66"/>
                  </a:moveTo>
                  <a:cubicBezTo>
                    <a:pt x="140" y="92"/>
                    <a:pt x="119" y="112"/>
                    <a:pt x="94" y="112"/>
                  </a:cubicBezTo>
                  <a:cubicBezTo>
                    <a:pt x="68" y="112"/>
                    <a:pt x="48" y="92"/>
                    <a:pt x="48" y="66"/>
                  </a:cubicBezTo>
                  <a:cubicBezTo>
                    <a:pt x="48" y="41"/>
                    <a:pt x="68" y="20"/>
                    <a:pt x="94" y="20"/>
                  </a:cubicBezTo>
                  <a:cubicBezTo>
                    <a:pt x="119" y="20"/>
                    <a:pt x="140" y="41"/>
                    <a:pt x="140" y="66"/>
                  </a:cubicBezTo>
                  <a:close/>
                  <a:moveTo>
                    <a:pt x="86" y="33"/>
                  </a:moveTo>
                  <a:cubicBezTo>
                    <a:pt x="72" y="38"/>
                    <a:pt x="89" y="56"/>
                    <a:pt x="58" y="66"/>
                  </a:cubicBezTo>
                  <a:cubicBezTo>
                    <a:pt x="58" y="86"/>
                    <a:pt x="74" y="102"/>
                    <a:pt x="94" y="102"/>
                  </a:cubicBezTo>
                  <a:cubicBezTo>
                    <a:pt x="113" y="102"/>
                    <a:pt x="129" y="86"/>
                    <a:pt x="129" y="66"/>
                  </a:cubicBezTo>
                  <a:cubicBezTo>
                    <a:pt x="111" y="52"/>
                    <a:pt x="81" y="58"/>
                    <a:pt x="86" y="33"/>
                  </a:cubicBezTo>
                  <a:close/>
                  <a:moveTo>
                    <a:pt x="60" y="23"/>
                  </a:moveTo>
                  <a:cubicBezTo>
                    <a:pt x="50" y="33"/>
                    <a:pt x="36" y="41"/>
                    <a:pt x="36" y="63"/>
                  </a:cubicBezTo>
                  <a:cubicBezTo>
                    <a:pt x="36" y="75"/>
                    <a:pt x="40" y="9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26" y="100"/>
                    <a:pt x="9" y="79"/>
                    <a:pt x="9" y="59"/>
                  </a:cubicBezTo>
                  <a:cubicBezTo>
                    <a:pt x="9" y="3"/>
                    <a:pt x="90" y="29"/>
                    <a:pt x="60" y="23"/>
                  </a:cubicBezTo>
                  <a:close/>
                  <a:moveTo>
                    <a:pt x="23" y="104"/>
                  </a:moveTo>
                  <a:cubicBezTo>
                    <a:pt x="50" y="104"/>
                    <a:pt x="50" y="104"/>
                    <a:pt x="50" y="104"/>
                  </a:cubicBezTo>
                  <a:cubicBezTo>
                    <a:pt x="59" y="115"/>
                    <a:pt x="66" y="118"/>
                    <a:pt x="80" y="120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45" y="128"/>
                    <a:pt x="41" y="142"/>
                    <a:pt x="4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4" y="104"/>
                    <a:pt x="23" y="104"/>
                  </a:cubicBezTo>
                  <a:close/>
                  <a:moveTo>
                    <a:pt x="65" y="132"/>
                  </a:moveTo>
                  <a:cubicBezTo>
                    <a:pt x="125" y="132"/>
                    <a:pt x="125" y="132"/>
                    <a:pt x="125" y="132"/>
                  </a:cubicBezTo>
                  <a:cubicBezTo>
                    <a:pt x="136" y="132"/>
                    <a:pt x="140" y="143"/>
                    <a:pt x="140" y="143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51" y="143"/>
                    <a:pt x="51" y="143"/>
                    <a:pt x="51" y="143"/>
                  </a:cubicBezTo>
                  <a:cubicBezTo>
                    <a:pt x="51" y="143"/>
                    <a:pt x="54" y="132"/>
                    <a:pt x="65" y="1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8" name="Freeform 83"/>
            <p:cNvSpPr>
              <a:spLocks noEditPoints="1"/>
            </p:cNvSpPr>
            <p:nvPr userDrawn="1"/>
          </p:nvSpPr>
          <p:spPr bwMode="auto">
            <a:xfrm rot="16200000">
              <a:off x="953803" y="4764419"/>
              <a:ext cx="579438" cy="741363"/>
            </a:xfrm>
            <a:custGeom>
              <a:avLst/>
              <a:gdLst>
                <a:gd name="T0" fmla="*/ 153 w 154"/>
                <a:gd name="T1" fmla="*/ 85 h 197"/>
                <a:gd name="T2" fmla="*/ 78 w 154"/>
                <a:gd name="T3" fmla="*/ 197 h 197"/>
                <a:gd name="T4" fmla="*/ 3 w 154"/>
                <a:gd name="T5" fmla="*/ 101 h 197"/>
                <a:gd name="T6" fmla="*/ 0 w 154"/>
                <a:gd name="T7" fmla="*/ 77 h 197"/>
                <a:gd name="T8" fmla="*/ 77 w 154"/>
                <a:gd name="T9" fmla="*/ 0 h 197"/>
                <a:gd name="T10" fmla="*/ 154 w 154"/>
                <a:gd name="T11" fmla="*/ 77 h 197"/>
                <a:gd name="T12" fmla="*/ 153 w 154"/>
                <a:gd name="T13" fmla="*/ 85 h 197"/>
                <a:gd name="T14" fmla="*/ 77 w 154"/>
                <a:gd name="T15" fmla="*/ 28 h 197"/>
                <a:gd name="T16" fmla="*/ 33 w 154"/>
                <a:gd name="T17" fmla="*/ 71 h 197"/>
                <a:gd name="T18" fmla="*/ 77 w 154"/>
                <a:gd name="T19" fmla="*/ 114 h 197"/>
                <a:gd name="T20" fmla="*/ 120 w 154"/>
                <a:gd name="T21" fmla="*/ 71 h 197"/>
                <a:gd name="T22" fmla="*/ 77 w 154"/>
                <a:gd name="T23" fmla="*/ 28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4" h="197">
                  <a:moveTo>
                    <a:pt x="153" y="85"/>
                  </a:moveTo>
                  <a:cubicBezTo>
                    <a:pt x="150" y="153"/>
                    <a:pt x="78" y="197"/>
                    <a:pt x="78" y="197"/>
                  </a:cubicBezTo>
                  <a:cubicBezTo>
                    <a:pt x="78" y="197"/>
                    <a:pt x="15" y="160"/>
                    <a:pt x="3" y="101"/>
                  </a:cubicBezTo>
                  <a:cubicBezTo>
                    <a:pt x="1" y="93"/>
                    <a:pt x="0" y="85"/>
                    <a:pt x="0" y="77"/>
                  </a:cubicBezTo>
                  <a:cubicBezTo>
                    <a:pt x="0" y="34"/>
                    <a:pt x="34" y="0"/>
                    <a:pt x="77" y="0"/>
                  </a:cubicBezTo>
                  <a:cubicBezTo>
                    <a:pt x="119" y="0"/>
                    <a:pt x="154" y="34"/>
                    <a:pt x="154" y="77"/>
                  </a:cubicBezTo>
                  <a:cubicBezTo>
                    <a:pt x="154" y="80"/>
                    <a:pt x="153" y="83"/>
                    <a:pt x="153" y="85"/>
                  </a:cubicBezTo>
                  <a:close/>
                  <a:moveTo>
                    <a:pt x="77" y="28"/>
                  </a:moveTo>
                  <a:cubicBezTo>
                    <a:pt x="53" y="28"/>
                    <a:pt x="33" y="47"/>
                    <a:pt x="33" y="71"/>
                  </a:cubicBezTo>
                  <a:cubicBezTo>
                    <a:pt x="33" y="95"/>
                    <a:pt x="53" y="114"/>
                    <a:pt x="77" y="114"/>
                  </a:cubicBezTo>
                  <a:cubicBezTo>
                    <a:pt x="100" y="114"/>
                    <a:pt x="120" y="95"/>
                    <a:pt x="120" y="71"/>
                  </a:cubicBezTo>
                  <a:cubicBezTo>
                    <a:pt x="120" y="47"/>
                    <a:pt x="100" y="28"/>
                    <a:pt x="77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84"/>
            <p:cNvSpPr>
              <a:spLocks noEditPoints="1"/>
            </p:cNvSpPr>
            <p:nvPr userDrawn="1"/>
          </p:nvSpPr>
          <p:spPr bwMode="auto">
            <a:xfrm rot="9109649">
              <a:off x="7311862" y="3305164"/>
              <a:ext cx="579438" cy="741363"/>
            </a:xfrm>
            <a:custGeom>
              <a:avLst/>
              <a:gdLst>
                <a:gd name="T0" fmla="*/ 153 w 154"/>
                <a:gd name="T1" fmla="*/ 85 h 197"/>
                <a:gd name="T2" fmla="*/ 78 w 154"/>
                <a:gd name="T3" fmla="*/ 197 h 197"/>
                <a:gd name="T4" fmla="*/ 4 w 154"/>
                <a:gd name="T5" fmla="*/ 101 h 197"/>
                <a:gd name="T6" fmla="*/ 0 w 154"/>
                <a:gd name="T7" fmla="*/ 77 h 197"/>
                <a:gd name="T8" fmla="*/ 77 w 154"/>
                <a:gd name="T9" fmla="*/ 0 h 197"/>
                <a:gd name="T10" fmla="*/ 154 w 154"/>
                <a:gd name="T11" fmla="*/ 77 h 197"/>
                <a:gd name="T12" fmla="*/ 153 w 154"/>
                <a:gd name="T13" fmla="*/ 85 h 197"/>
                <a:gd name="T14" fmla="*/ 77 w 154"/>
                <a:gd name="T15" fmla="*/ 28 h 197"/>
                <a:gd name="T16" fmla="*/ 34 w 154"/>
                <a:gd name="T17" fmla="*/ 71 h 197"/>
                <a:gd name="T18" fmla="*/ 77 w 154"/>
                <a:gd name="T19" fmla="*/ 114 h 197"/>
                <a:gd name="T20" fmla="*/ 120 w 154"/>
                <a:gd name="T21" fmla="*/ 71 h 197"/>
                <a:gd name="T22" fmla="*/ 77 w 154"/>
                <a:gd name="T23" fmla="*/ 28 h 197"/>
                <a:gd name="T24" fmla="*/ 97 w 154"/>
                <a:gd name="T25" fmla="*/ 99 h 197"/>
                <a:gd name="T26" fmla="*/ 77 w 154"/>
                <a:gd name="T27" fmla="*/ 89 h 197"/>
                <a:gd name="T28" fmla="*/ 58 w 154"/>
                <a:gd name="T29" fmla="*/ 99 h 197"/>
                <a:gd name="T30" fmla="*/ 60 w 154"/>
                <a:gd name="T31" fmla="*/ 77 h 197"/>
                <a:gd name="T32" fmla="*/ 46 w 154"/>
                <a:gd name="T33" fmla="*/ 61 h 197"/>
                <a:gd name="T34" fmla="*/ 67 w 154"/>
                <a:gd name="T35" fmla="*/ 57 h 197"/>
                <a:gd name="T36" fmla="*/ 77 w 154"/>
                <a:gd name="T37" fmla="*/ 38 h 197"/>
                <a:gd name="T38" fmla="*/ 88 w 154"/>
                <a:gd name="T39" fmla="*/ 57 h 197"/>
                <a:gd name="T40" fmla="*/ 109 w 154"/>
                <a:gd name="T41" fmla="*/ 61 h 197"/>
                <a:gd name="T42" fmla="*/ 94 w 154"/>
                <a:gd name="T43" fmla="*/ 77 h 197"/>
                <a:gd name="T44" fmla="*/ 97 w 154"/>
                <a:gd name="T45" fmla="*/ 99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4" h="197">
                  <a:moveTo>
                    <a:pt x="153" y="85"/>
                  </a:moveTo>
                  <a:cubicBezTo>
                    <a:pt x="151" y="153"/>
                    <a:pt x="78" y="197"/>
                    <a:pt x="78" y="197"/>
                  </a:cubicBezTo>
                  <a:cubicBezTo>
                    <a:pt x="78" y="197"/>
                    <a:pt x="16" y="159"/>
                    <a:pt x="4" y="101"/>
                  </a:cubicBezTo>
                  <a:cubicBezTo>
                    <a:pt x="1" y="93"/>
                    <a:pt x="0" y="85"/>
                    <a:pt x="0" y="77"/>
                  </a:cubicBezTo>
                  <a:cubicBezTo>
                    <a:pt x="0" y="34"/>
                    <a:pt x="34" y="0"/>
                    <a:pt x="77" y="0"/>
                  </a:cubicBezTo>
                  <a:cubicBezTo>
                    <a:pt x="119" y="0"/>
                    <a:pt x="154" y="34"/>
                    <a:pt x="154" y="77"/>
                  </a:cubicBezTo>
                  <a:cubicBezTo>
                    <a:pt x="154" y="79"/>
                    <a:pt x="154" y="82"/>
                    <a:pt x="153" y="85"/>
                  </a:cubicBezTo>
                  <a:close/>
                  <a:moveTo>
                    <a:pt x="77" y="28"/>
                  </a:moveTo>
                  <a:cubicBezTo>
                    <a:pt x="53" y="28"/>
                    <a:pt x="34" y="47"/>
                    <a:pt x="34" y="71"/>
                  </a:cubicBezTo>
                  <a:cubicBezTo>
                    <a:pt x="34" y="94"/>
                    <a:pt x="53" y="114"/>
                    <a:pt x="77" y="114"/>
                  </a:cubicBezTo>
                  <a:cubicBezTo>
                    <a:pt x="101" y="114"/>
                    <a:pt x="120" y="94"/>
                    <a:pt x="120" y="71"/>
                  </a:cubicBezTo>
                  <a:cubicBezTo>
                    <a:pt x="120" y="47"/>
                    <a:pt x="101" y="28"/>
                    <a:pt x="77" y="28"/>
                  </a:cubicBezTo>
                  <a:close/>
                  <a:moveTo>
                    <a:pt x="97" y="99"/>
                  </a:moveTo>
                  <a:cubicBezTo>
                    <a:pt x="77" y="89"/>
                    <a:pt x="77" y="89"/>
                    <a:pt x="77" y="89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46" y="61"/>
                    <a:pt x="46" y="61"/>
                    <a:pt x="46" y="61"/>
                  </a:cubicBezTo>
                  <a:cubicBezTo>
                    <a:pt x="67" y="57"/>
                    <a:pt x="67" y="57"/>
                    <a:pt x="67" y="57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94" y="77"/>
                    <a:pt x="94" y="77"/>
                    <a:pt x="94" y="77"/>
                  </a:cubicBezTo>
                  <a:lnTo>
                    <a:pt x="97" y="9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85"/>
            <p:cNvSpPr/>
            <p:nvPr userDrawn="1"/>
          </p:nvSpPr>
          <p:spPr bwMode="auto">
            <a:xfrm>
              <a:off x="11099709" y="2965550"/>
              <a:ext cx="723900" cy="688975"/>
            </a:xfrm>
            <a:custGeom>
              <a:avLst/>
              <a:gdLst>
                <a:gd name="T0" fmla="*/ 227 w 456"/>
                <a:gd name="T1" fmla="*/ 0 h 434"/>
                <a:gd name="T2" fmla="*/ 302 w 456"/>
                <a:gd name="T3" fmla="*/ 135 h 434"/>
                <a:gd name="T4" fmla="*/ 456 w 456"/>
                <a:gd name="T5" fmla="*/ 166 h 434"/>
                <a:gd name="T6" fmla="*/ 350 w 456"/>
                <a:gd name="T7" fmla="*/ 280 h 434"/>
                <a:gd name="T8" fmla="*/ 369 w 456"/>
                <a:gd name="T9" fmla="*/ 434 h 434"/>
                <a:gd name="T10" fmla="*/ 227 w 456"/>
                <a:gd name="T11" fmla="*/ 367 h 434"/>
                <a:gd name="T12" fmla="*/ 87 w 456"/>
                <a:gd name="T13" fmla="*/ 434 h 434"/>
                <a:gd name="T14" fmla="*/ 106 w 456"/>
                <a:gd name="T15" fmla="*/ 280 h 434"/>
                <a:gd name="T16" fmla="*/ 0 w 456"/>
                <a:gd name="T17" fmla="*/ 166 h 434"/>
                <a:gd name="T18" fmla="*/ 153 w 456"/>
                <a:gd name="T19" fmla="*/ 135 h 434"/>
                <a:gd name="T20" fmla="*/ 227 w 456"/>
                <a:gd name="T21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6" h="434">
                  <a:moveTo>
                    <a:pt x="227" y="0"/>
                  </a:moveTo>
                  <a:lnTo>
                    <a:pt x="302" y="135"/>
                  </a:lnTo>
                  <a:lnTo>
                    <a:pt x="456" y="166"/>
                  </a:lnTo>
                  <a:lnTo>
                    <a:pt x="350" y="280"/>
                  </a:lnTo>
                  <a:lnTo>
                    <a:pt x="369" y="434"/>
                  </a:lnTo>
                  <a:lnTo>
                    <a:pt x="227" y="367"/>
                  </a:lnTo>
                  <a:lnTo>
                    <a:pt x="87" y="434"/>
                  </a:lnTo>
                  <a:lnTo>
                    <a:pt x="106" y="280"/>
                  </a:lnTo>
                  <a:lnTo>
                    <a:pt x="0" y="166"/>
                  </a:lnTo>
                  <a:lnTo>
                    <a:pt x="153" y="135"/>
                  </a:lnTo>
                  <a:lnTo>
                    <a:pt x="2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88"/>
            <p:cNvSpPr>
              <a:spLocks noEditPoints="1"/>
            </p:cNvSpPr>
            <p:nvPr userDrawn="1"/>
          </p:nvSpPr>
          <p:spPr bwMode="auto">
            <a:xfrm rot="18080229">
              <a:off x="10645043" y="34042"/>
              <a:ext cx="720725" cy="688975"/>
            </a:xfrm>
            <a:custGeom>
              <a:avLst/>
              <a:gdLst>
                <a:gd name="T0" fmla="*/ 348 w 454"/>
                <a:gd name="T1" fmla="*/ 280 h 434"/>
                <a:gd name="T2" fmla="*/ 369 w 454"/>
                <a:gd name="T3" fmla="*/ 434 h 434"/>
                <a:gd name="T4" fmla="*/ 227 w 454"/>
                <a:gd name="T5" fmla="*/ 367 h 434"/>
                <a:gd name="T6" fmla="*/ 85 w 454"/>
                <a:gd name="T7" fmla="*/ 434 h 434"/>
                <a:gd name="T8" fmla="*/ 106 w 454"/>
                <a:gd name="T9" fmla="*/ 280 h 434"/>
                <a:gd name="T10" fmla="*/ 0 w 454"/>
                <a:gd name="T11" fmla="*/ 166 h 434"/>
                <a:gd name="T12" fmla="*/ 151 w 454"/>
                <a:gd name="T13" fmla="*/ 135 h 434"/>
                <a:gd name="T14" fmla="*/ 227 w 454"/>
                <a:gd name="T15" fmla="*/ 0 h 434"/>
                <a:gd name="T16" fmla="*/ 303 w 454"/>
                <a:gd name="T17" fmla="*/ 135 h 434"/>
                <a:gd name="T18" fmla="*/ 454 w 454"/>
                <a:gd name="T19" fmla="*/ 166 h 434"/>
                <a:gd name="T20" fmla="*/ 348 w 454"/>
                <a:gd name="T21" fmla="*/ 280 h 434"/>
                <a:gd name="T22" fmla="*/ 272 w 454"/>
                <a:gd name="T23" fmla="*/ 168 h 434"/>
                <a:gd name="T24" fmla="*/ 227 w 454"/>
                <a:gd name="T25" fmla="*/ 88 h 434"/>
                <a:gd name="T26" fmla="*/ 182 w 454"/>
                <a:gd name="T27" fmla="*/ 168 h 434"/>
                <a:gd name="T28" fmla="*/ 92 w 454"/>
                <a:gd name="T29" fmla="*/ 187 h 434"/>
                <a:gd name="T30" fmla="*/ 154 w 454"/>
                <a:gd name="T31" fmla="*/ 253 h 434"/>
                <a:gd name="T32" fmla="*/ 144 w 454"/>
                <a:gd name="T33" fmla="*/ 346 h 434"/>
                <a:gd name="T34" fmla="*/ 227 w 454"/>
                <a:gd name="T35" fmla="*/ 306 h 434"/>
                <a:gd name="T36" fmla="*/ 310 w 454"/>
                <a:gd name="T37" fmla="*/ 346 h 434"/>
                <a:gd name="T38" fmla="*/ 298 w 454"/>
                <a:gd name="T39" fmla="*/ 253 h 434"/>
                <a:gd name="T40" fmla="*/ 362 w 454"/>
                <a:gd name="T41" fmla="*/ 187 h 434"/>
                <a:gd name="T42" fmla="*/ 272 w 454"/>
                <a:gd name="T43" fmla="*/ 168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4" h="434">
                  <a:moveTo>
                    <a:pt x="348" y="280"/>
                  </a:moveTo>
                  <a:lnTo>
                    <a:pt x="369" y="434"/>
                  </a:lnTo>
                  <a:lnTo>
                    <a:pt x="227" y="367"/>
                  </a:lnTo>
                  <a:lnTo>
                    <a:pt x="85" y="434"/>
                  </a:lnTo>
                  <a:lnTo>
                    <a:pt x="106" y="280"/>
                  </a:lnTo>
                  <a:lnTo>
                    <a:pt x="0" y="166"/>
                  </a:lnTo>
                  <a:lnTo>
                    <a:pt x="151" y="135"/>
                  </a:lnTo>
                  <a:lnTo>
                    <a:pt x="227" y="0"/>
                  </a:lnTo>
                  <a:lnTo>
                    <a:pt x="303" y="135"/>
                  </a:lnTo>
                  <a:lnTo>
                    <a:pt x="454" y="166"/>
                  </a:lnTo>
                  <a:lnTo>
                    <a:pt x="348" y="280"/>
                  </a:lnTo>
                  <a:close/>
                  <a:moveTo>
                    <a:pt x="272" y="168"/>
                  </a:moveTo>
                  <a:lnTo>
                    <a:pt x="227" y="88"/>
                  </a:lnTo>
                  <a:lnTo>
                    <a:pt x="182" y="168"/>
                  </a:lnTo>
                  <a:lnTo>
                    <a:pt x="92" y="187"/>
                  </a:lnTo>
                  <a:lnTo>
                    <a:pt x="154" y="253"/>
                  </a:lnTo>
                  <a:lnTo>
                    <a:pt x="144" y="346"/>
                  </a:lnTo>
                  <a:lnTo>
                    <a:pt x="227" y="306"/>
                  </a:lnTo>
                  <a:lnTo>
                    <a:pt x="310" y="346"/>
                  </a:lnTo>
                  <a:lnTo>
                    <a:pt x="298" y="253"/>
                  </a:lnTo>
                  <a:lnTo>
                    <a:pt x="362" y="187"/>
                  </a:lnTo>
                  <a:lnTo>
                    <a:pt x="272" y="1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89"/>
            <p:cNvSpPr>
              <a:spLocks noEditPoints="1"/>
            </p:cNvSpPr>
            <p:nvPr userDrawn="1"/>
          </p:nvSpPr>
          <p:spPr bwMode="auto">
            <a:xfrm rot="1334403">
              <a:off x="3179228" y="3951711"/>
              <a:ext cx="725488" cy="555625"/>
            </a:xfrm>
            <a:custGeom>
              <a:avLst/>
              <a:gdLst>
                <a:gd name="T0" fmla="*/ 167 w 193"/>
                <a:gd name="T1" fmla="*/ 14 h 148"/>
                <a:gd name="T2" fmla="*/ 159 w 193"/>
                <a:gd name="T3" fmla="*/ 0 h 148"/>
                <a:gd name="T4" fmla="*/ 139 w 193"/>
                <a:gd name="T5" fmla="*/ 6 h 148"/>
                <a:gd name="T6" fmla="*/ 125 w 193"/>
                <a:gd name="T7" fmla="*/ 20 h 148"/>
                <a:gd name="T8" fmla="*/ 55 w 193"/>
                <a:gd name="T9" fmla="*/ 14 h 148"/>
                <a:gd name="T10" fmla="*/ 47 w 193"/>
                <a:gd name="T11" fmla="*/ 0 h 148"/>
                <a:gd name="T12" fmla="*/ 26 w 193"/>
                <a:gd name="T13" fmla="*/ 6 h 148"/>
                <a:gd name="T14" fmla="*/ 15 w 193"/>
                <a:gd name="T15" fmla="*/ 20 h 148"/>
                <a:gd name="T16" fmla="*/ 0 w 193"/>
                <a:gd name="T17" fmla="*/ 134 h 148"/>
                <a:gd name="T18" fmla="*/ 178 w 193"/>
                <a:gd name="T19" fmla="*/ 148 h 148"/>
                <a:gd name="T20" fmla="*/ 193 w 193"/>
                <a:gd name="T21" fmla="*/ 34 h 148"/>
                <a:gd name="T22" fmla="*/ 146 w 193"/>
                <a:gd name="T23" fmla="*/ 14 h 148"/>
                <a:gd name="T24" fmla="*/ 153 w 193"/>
                <a:gd name="T25" fmla="*/ 7 h 148"/>
                <a:gd name="T26" fmla="*/ 160 w 193"/>
                <a:gd name="T27" fmla="*/ 28 h 148"/>
                <a:gd name="T28" fmla="*/ 153 w 193"/>
                <a:gd name="T29" fmla="*/ 35 h 148"/>
                <a:gd name="T30" fmla="*/ 146 w 193"/>
                <a:gd name="T31" fmla="*/ 14 h 148"/>
                <a:gd name="T32" fmla="*/ 107 w 193"/>
                <a:gd name="T33" fmla="*/ 92 h 148"/>
                <a:gd name="T34" fmla="*/ 107 w 193"/>
                <a:gd name="T35" fmla="*/ 84 h 148"/>
                <a:gd name="T36" fmla="*/ 146 w 193"/>
                <a:gd name="T37" fmla="*/ 88 h 148"/>
                <a:gd name="T38" fmla="*/ 146 w 193"/>
                <a:gd name="T39" fmla="*/ 104 h 148"/>
                <a:gd name="T40" fmla="*/ 108 w 193"/>
                <a:gd name="T41" fmla="*/ 108 h 148"/>
                <a:gd name="T42" fmla="*/ 108 w 193"/>
                <a:gd name="T43" fmla="*/ 100 h 148"/>
                <a:gd name="T44" fmla="*/ 146 w 193"/>
                <a:gd name="T45" fmla="*/ 104 h 148"/>
                <a:gd name="T46" fmla="*/ 68 w 193"/>
                <a:gd name="T47" fmla="*/ 80 h 148"/>
                <a:gd name="T48" fmla="*/ 40 w 193"/>
                <a:gd name="T49" fmla="*/ 80 h 148"/>
                <a:gd name="T50" fmla="*/ 34 w 193"/>
                <a:gd name="T51" fmla="*/ 14 h 148"/>
                <a:gd name="T52" fmla="*/ 41 w 193"/>
                <a:gd name="T53" fmla="*/ 7 h 148"/>
                <a:gd name="T54" fmla="*/ 47 w 193"/>
                <a:gd name="T55" fmla="*/ 28 h 148"/>
                <a:gd name="T56" fmla="*/ 40 w 193"/>
                <a:gd name="T57" fmla="*/ 35 h 148"/>
                <a:gd name="T58" fmla="*/ 34 w 193"/>
                <a:gd name="T59" fmla="*/ 14 h 148"/>
                <a:gd name="T60" fmla="*/ 31 w 193"/>
                <a:gd name="T61" fmla="*/ 123 h 148"/>
                <a:gd name="T62" fmla="*/ 28 w 193"/>
                <a:gd name="T63" fmla="*/ 113 h 148"/>
                <a:gd name="T64" fmla="*/ 44 w 193"/>
                <a:gd name="T65" fmla="*/ 103 h 148"/>
                <a:gd name="T66" fmla="*/ 56 w 193"/>
                <a:gd name="T67" fmla="*/ 107 h 148"/>
                <a:gd name="T68" fmla="*/ 74 w 193"/>
                <a:gd name="T69" fmla="*/ 103 h 148"/>
                <a:gd name="T70" fmla="*/ 83 w 193"/>
                <a:gd name="T71" fmla="*/ 117 h 148"/>
                <a:gd name="T72" fmla="*/ 143 w 193"/>
                <a:gd name="T73" fmla="*/ 124 h 148"/>
                <a:gd name="T74" fmla="*/ 103 w 193"/>
                <a:gd name="T75" fmla="*/ 119 h 148"/>
                <a:gd name="T76" fmla="*/ 143 w 193"/>
                <a:gd name="T77" fmla="*/ 116 h 148"/>
                <a:gd name="T78" fmla="*/ 143 w 193"/>
                <a:gd name="T79" fmla="*/ 124 h 148"/>
                <a:gd name="T80" fmla="*/ 111 w 193"/>
                <a:gd name="T81" fmla="*/ 76 h 148"/>
                <a:gd name="T82" fmla="*/ 111 w 193"/>
                <a:gd name="T83" fmla="*/ 63 h 148"/>
                <a:gd name="T84" fmla="*/ 167 w 193"/>
                <a:gd name="T85" fmla="*/ 6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3" h="148">
                  <a:moveTo>
                    <a:pt x="178" y="20"/>
                  </a:moveTo>
                  <a:cubicBezTo>
                    <a:pt x="178" y="20"/>
                    <a:pt x="167" y="20"/>
                    <a:pt x="167" y="14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6" y="0"/>
                    <a:pt x="159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39" y="0"/>
                    <a:pt x="139" y="6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21"/>
                    <a:pt x="125" y="20"/>
                    <a:pt x="125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0"/>
                    <a:pt x="55" y="20"/>
                    <a:pt x="55" y="14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5"/>
                    <a:pt x="55" y="0"/>
                    <a:pt x="4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26" y="0"/>
                    <a:pt x="26" y="6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9" y="20"/>
                    <a:pt x="15" y="20"/>
                  </a:cubicBezTo>
                  <a:cubicBezTo>
                    <a:pt x="15" y="20"/>
                    <a:pt x="0" y="19"/>
                    <a:pt x="0" y="34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4"/>
                    <a:pt x="1" y="148"/>
                    <a:pt x="14" y="148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8" y="148"/>
                    <a:pt x="193" y="147"/>
                    <a:pt x="193" y="134"/>
                  </a:cubicBezTo>
                  <a:cubicBezTo>
                    <a:pt x="193" y="34"/>
                    <a:pt x="193" y="34"/>
                    <a:pt x="193" y="34"/>
                  </a:cubicBezTo>
                  <a:cubicBezTo>
                    <a:pt x="193" y="34"/>
                    <a:pt x="192" y="20"/>
                    <a:pt x="178" y="20"/>
                  </a:cubicBezTo>
                  <a:close/>
                  <a:moveTo>
                    <a:pt x="146" y="14"/>
                  </a:moveTo>
                  <a:cubicBezTo>
                    <a:pt x="146" y="10"/>
                    <a:pt x="149" y="7"/>
                    <a:pt x="152" y="7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57" y="7"/>
                    <a:pt x="160" y="10"/>
                    <a:pt x="160" y="14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32"/>
                    <a:pt x="157" y="35"/>
                    <a:pt x="153" y="35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49" y="35"/>
                    <a:pt x="146" y="32"/>
                    <a:pt x="146" y="28"/>
                  </a:cubicBezTo>
                  <a:lnTo>
                    <a:pt x="146" y="14"/>
                  </a:lnTo>
                  <a:close/>
                  <a:moveTo>
                    <a:pt x="142" y="92"/>
                  </a:moveTo>
                  <a:cubicBezTo>
                    <a:pt x="107" y="92"/>
                    <a:pt x="107" y="92"/>
                    <a:pt x="107" y="92"/>
                  </a:cubicBezTo>
                  <a:cubicBezTo>
                    <a:pt x="105" y="92"/>
                    <a:pt x="104" y="90"/>
                    <a:pt x="104" y="88"/>
                  </a:cubicBezTo>
                  <a:cubicBezTo>
                    <a:pt x="104" y="86"/>
                    <a:pt x="105" y="84"/>
                    <a:pt x="107" y="84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44" y="84"/>
                    <a:pt x="146" y="86"/>
                    <a:pt x="146" y="88"/>
                  </a:cubicBezTo>
                  <a:cubicBezTo>
                    <a:pt x="146" y="90"/>
                    <a:pt x="144" y="92"/>
                    <a:pt x="142" y="92"/>
                  </a:cubicBezTo>
                  <a:close/>
                  <a:moveTo>
                    <a:pt x="146" y="104"/>
                  </a:moveTo>
                  <a:cubicBezTo>
                    <a:pt x="146" y="106"/>
                    <a:pt x="144" y="108"/>
                    <a:pt x="142" y="108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6" y="108"/>
                    <a:pt x="104" y="106"/>
                    <a:pt x="104" y="104"/>
                  </a:cubicBezTo>
                  <a:cubicBezTo>
                    <a:pt x="104" y="102"/>
                    <a:pt x="106" y="100"/>
                    <a:pt x="108" y="100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44" y="100"/>
                    <a:pt x="146" y="102"/>
                    <a:pt x="146" y="104"/>
                  </a:cubicBezTo>
                  <a:close/>
                  <a:moveTo>
                    <a:pt x="54" y="63"/>
                  </a:moveTo>
                  <a:cubicBezTo>
                    <a:pt x="62" y="63"/>
                    <a:pt x="68" y="71"/>
                    <a:pt x="68" y="80"/>
                  </a:cubicBezTo>
                  <a:cubicBezTo>
                    <a:pt x="68" y="89"/>
                    <a:pt x="62" y="97"/>
                    <a:pt x="54" y="97"/>
                  </a:cubicBezTo>
                  <a:cubicBezTo>
                    <a:pt x="46" y="97"/>
                    <a:pt x="40" y="89"/>
                    <a:pt x="40" y="80"/>
                  </a:cubicBezTo>
                  <a:cubicBezTo>
                    <a:pt x="40" y="71"/>
                    <a:pt x="46" y="63"/>
                    <a:pt x="54" y="63"/>
                  </a:cubicBezTo>
                  <a:close/>
                  <a:moveTo>
                    <a:pt x="34" y="14"/>
                  </a:moveTo>
                  <a:cubicBezTo>
                    <a:pt x="34" y="10"/>
                    <a:pt x="36" y="7"/>
                    <a:pt x="40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5" y="7"/>
                    <a:pt x="47" y="10"/>
                    <a:pt x="47" y="14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32"/>
                    <a:pt x="44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36" y="35"/>
                    <a:pt x="34" y="32"/>
                    <a:pt x="34" y="28"/>
                  </a:cubicBezTo>
                  <a:lnTo>
                    <a:pt x="34" y="14"/>
                  </a:lnTo>
                  <a:close/>
                  <a:moveTo>
                    <a:pt x="79" y="123"/>
                  </a:moveTo>
                  <a:cubicBezTo>
                    <a:pt x="31" y="123"/>
                    <a:pt x="31" y="123"/>
                    <a:pt x="31" y="123"/>
                  </a:cubicBezTo>
                  <a:cubicBezTo>
                    <a:pt x="31" y="123"/>
                    <a:pt x="26" y="122"/>
                    <a:pt x="26" y="117"/>
                  </a:cubicBezTo>
                  <a:cubicBezTo>
                    <a:pt x="28" y="113"/>
                    <a:pt x="28" y="113"/>
                    <a:pt x="28" y="113"/>
                  </a:cubicBezTo>
                  <a:cubicBezTo>
                    <a:pt x="28" y="113"/>
                    <a:pt x="31" y="107"/>
                    <a:pt x="35" y="103"/>
                  </a:cubicBezTo>
                  <a:cubicBezTo>
                    <a:pt x="39" y="98"/>
                    <a:pt x="44" y="103"/>
                    <a:pt x="44" y="103"/>
                  </a:cubicBezTo>
                  <a:cubicBezTo>
                    <a:pt x="44" y="103"/>
                    <a:pt x="46" y="107"/>
                    <a:pt x="54" y="107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63" y="107"/>
                    <a:pt x="65" y="103"/>
                    <a:pt x="65" y="103"/>
                  </a:cubicBezTo>
                  <a:cubicBezTo>
                    <a:pt x="65" y="103"/>
                    <a:pt x="70" y="98"/>
                    <a:pt x="74" y="103"/>
                  </a:cubicBezTo>
                  <a:cubicBezTo>
                    <a:pt x="78" y="107"/>
                    <a:pt x="81" y="113"/>
                    <a:pt x="81" y="113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83" y="122"/>
                    <a:pt x="79" y="123"/>
                    <a:pt x="79" y="123"/>
                  </a:cubicBezTo>
                  <a:close/>
                  <a:moveTo>
                    <a:pt x="143" y="124"/>
                  </a:moveTo>
                  <a:cubicBezTo>
                    <a:pt x="107" y="124"/>
                    <a:pt x="107" y="124"/>
                    <a:pt x="107" y="124"/>
                  </a:cubicBezTo>
                  <a:cubicBezTo>
                    <a:pt x="105" y="124"/>
                    <a:pt x="103" y="121"/>
                    <a:pt x="103" y="119"/>
                  </a:cubicBezTo>
                  <a:cubicBezTo>
                    <a:pt x="103" y="118"/>
                    <a:pt x="105" y="116"/>
                    <a:pt x="107" y="116"/>
                  </a:cubicBezTo>
                  <a:cubicBezTo>
                    <a:pt x="143" y="116"/>
                    <a:pt x="143" y="116"/>
                    <a:pt x="143" y="116"/>
                  </a:cubicBezTo>
                  <a:cubicBezTo>
                    <a:pt x="145" y="116"/>
                    <a:pt x="146" y="118"/>
                    <a:pt x="146" y="119"/>
                  </a:cubicBezTo>
                  <a:cubicBezTo>
                    <a:pt x="146" y="121"/>
                    <a:pt x="145" y="124"/>
                    <a:pt x="143" y="124"/>
                  </a:cubicBezTo>
                  <a:close/>
                  <a:moveTo>
                    <a:pt x="160" y="76"/>
                  </a:moveTo>
                  <a:cubicBezTo>
                    <a:pt x="111" y="76"/>
                    <a:pt x="111" y="76"/>
                    <a:pt x="111" y="76"/>
                  </a:cubicBezTo>
                  <a:cubicBezTo>
                    <a:pt x="107" y="76"/>
                    <a:pt x="104" y="73"/>
                    <a:pt x="104" y="69"/>
                  </a:cubicBezTo>
                  <a:cubicBezTo>
                    <a:pt x="104" y="65"/>
                    <a:pt x="107" y="63"/>
                    <a:pt x="111" y="63"/>
                  </a:cubicBezTo>
                  <a:cubicBezTo>
                    <a:pt x="160" y="63"/>
                    <a:pt x="160" y="63"/>
                    <a:pt x="160" y="63"/>
                  </a:cubicBezTo>
                  <a:cubicBezTo>
                    <a:pt x="164" y="63"/>
                    <a:pt x="167" y="65"/>
                    <a:pt x="167" y="69"/>
                  </a:cubicBezTo>
                  <a:cubicBezTo>
                    <a:pt x="167" y="73"/>
                    <a:pt x="164" y="76"/>
                    <a:pt x="160" y="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90"/>
            <p:cNvSpPr>
              <a:spLocks noEditPoints="1"/>
            </p:cNvSpPr>
            <p:nvPr userDrawn="1"/>
          </p:nvSpPr>
          <p:spPr bwMode="auto">
            <a:xfrm rot="10009264">
              <a:off x="5961723" y="5065555"/>
              <a:ext cx="676275" cy="752475"/>
            </a:xfrm>
            <a:custGeom>
              <a:avLst/>
              <a:gdLst>
                <a:gd name="T0" fmla="*/ 160 w 180"/>
                <a:gd name="T1" fmla="*/ 200 h 200"/>
                <a:gd name="T2" fmla="*/ 52 w 180"/>
                <a:gd name="T3" fmla="*/ 200 h 200"/>
                <a:gd name="T4" fmla="*/ 32 w 180"/>
                <a:gd name="T5" fmla="*/ 180 h 200"/>
                <a:gd name="T6" fmla="*/ 32 w 180"/>
                <a:gd name="T7" fmla="*/ 48 h 200"/>
                <a:gd name="T8" fmla="*/ 52 w 180"/>
                <a:gd name="T9" fmla="*/ 28 h 200"/>
                <a:gd name="T10" fmla="*/ 160 w 180"/>
                <a:gd name="T11" fmla="*/ 28 h 200"/>
                <a:gd name="T12" fmla="*/ 180 w 180"/>
                <a:gd name="T13" fmla="*/ 48 h 200"/>
                <a:gd name="T14" fmla="*/ 180 w 180"/>
                <a:gd name="T15" fmla="*/ 180 h 200"/>
                <a:gd name="T16" fmla="*/ 160 w 180"/>
                <a:gd name="T17" fmla="*/ 200 h 200"/>
                <a:gd name="T18" fmla="*/ 168 w 180"/>
                <a:gd name="T19" fmla="*/ 40 h 200"/>
                <a:gd name="T20" fmla="*/ 44 w 180"/>
                <a:gd name="T21" fmla="*/ 40 h 200"/>
                <a:gd name="T22" fmla="*/ 44 w 180"/>
                <a:gd name="T23" fmla="*/ 172 h 200"/>
                <a:gd name="T24" fmla="*/ 168 w 180"/>
                <a:gd name="T25" fmla="*/ 172 h 200"/>
                <a:gd name="T26" fmla="*/ 168 w 180"/>
                <a:gd name="T27" fmla="*/ 40 h 200"/>
                <a:gd name="T28" fmla="*/ 136 w 180"/>
                <a:gd name="T29" fmla="*/ 15 h 200"/>
                <a:gd name="T30" fmla="*/ 148 w 180"/>
                <a:gd name="T31" fmla="*/ 15 h 200"/>
                <a:gd name="T32" fmla="*/ 148 w 180"/>
                <a:gd name="T33" fmla="*/ 24 h 200"/>
                <a:gd name="T34" fmla="*/ 136 w 180"/>
                <a:gd name="T35" fmla="*/ 24 h 200"/>
                <a:gd name="T36" fmla="*/ 136 w 180"/>
                <a:gd name="T37" fmla="*/ 15 h 200"/>
                <a:gd name="T38" fmla="*/ 136 w 180"/>
                <a:gd name="T39" fmla="*/ 12 h 200"/>
                <a:gd name="T40" fmla="*/ 12 w 180"/>
                <a:gd name="T41" fmla="*/ 12 h 200"/>
                <a:gd name="T42" fmla="*/ 12 w 180"/>
                <a:gd name="T43" fmla="*/ 144 h 200"/>
                <a:gd name="T44" fmla="*/ 16 w 180"/>
                <a:gd name="T45" fmla="*/ 144 h 200"/>
                <a:gd name="T46" fmla="*/ 20 w 180"/>
                <a:gd name="T47" fmla="*/ 144 h 200"/>
                <a:gd name="T48" fmla="*/ 28 w 180"/>
                <a:gd name="T49" fmla="*/ 144 h 200"/>
                <a:gd name="T50" fmla="*/ 28 w 180"/>
                <a:gd name="T51" fmla="*/ 172 h 200"/>
                <a:gd name="T52" fmla="*/ 16 w 180"/>
                <a:gd name="T53" fmla="*/ 172 h 200"/>
                <a:gd name="T54" fmla="*/ 16 w 180"/>
                <a:gd name="T55" fmla="*/ 171 h 200"/>
                <a:gd name="T56" fmla="*/ 0 w 180"/>
                <a:gd name="T57" fmla="*/ 152 h 200"/>
                <a:gd name="T58" fmla="*/ 0 w 180"/>
                <a:gd name="T59" fmla="*/ 20 h 200"/>
                <a:gd name="T60" fmla="*/ 20 w 180"/>
                <a:gd name="T61" fmla="*/ 0 h 200"/>
                <a:gd name="T62" fmla="*/ 128 w 180"/>
                <a:gd name="T63" fmla="*/ 0 h 200"/>
                <a:gd name="T64" fmla="*/ 147 w 180"/>
                <a:gd name="T65" fmla="*/ 15 h 200"/>
                <a:gd name="T66" fmla="*/ 136 w 180"/>
                <a:gd name="T67" fmla="*/ 15 h 200"/>
                <a:gd name="T68" fmla="*/ 136 w 180"/>
                <a:gd name="T69" fmla="*/ 1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0" h="200">
                  <a:moveTo>
                    <a:pt x="160" y="200"/>
                  </a:moveTo>
                  <a:cubicBezTo>
                    <a:pt x="52" y="200"/>
                    <a:pt x="52" y="200"/>
                    <a:pt x="52" y="200"/>
                  </a:cubicBezTo>
                  <a:cubicBezTo>
                    <a:pt x="40" y="200"/>
                    <a:pt x="32" y="191"/>
                    <a:pt x="32" y="180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37"/>
                    <a:pt x="40" y="28"/>
                    <a:pt x="52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71" y="28"/>
                    <a:pt x="180" y="37"/>
                    <a:pt x="180" y="48"/>
                  </a:cubicBezTo>
                  <a:cubicBezTo>
                    <a:pt x="180" y="180"/>
                    <a:pt x="180" y="180"/>
                    <a:pt x="180" y="180"/>
                  </a:cubicBezTo>
                  <a:cubicBezTo>
                    <a:pt x="180" y="191"/>
                    <a:pt x="171" y="200"/>
                    <a:pt x="160" y="200"/>
                  </a:cubicBezTo>
                  <a:close/>
                  <a:moveTo>
                    <a:pt x="168" y="40"/>
                  </a:moveTo>
                  <a:cubicBezTo>
                    <a:pt x="44" y="40"/>
                    <a:pt x="44" y="40"/>
                    <a:pt x="44" y="40"/>
                  </a:cubicBezTo>
                  <a:cubicBezTo>
                    <a:pt x="44" y="172"/>
                    <a:pt x="44" y="172"/>
                    <a:pt x="44" y="172"/>
                  </a:cubicBezTo>
                  <a:cubicBezTo>
                    <a:pt x="168" y="172"/>
                    <a:pt x="168" y="172"/>
                    <a:pt x="168" y="172"/>
                  </a:cubicBezTo>
                  <a:lnTo>
                    <a:pt x="168" y="40"/>
                  </a:lnTo>
                  <a:close/>
                  <a:moveTo>
                    <a:pt x="136" y="15"/>
                  </a:moveTo>
                  <a:cubicBezTo>
                    <a:pt x="148" y="15"/>
                    <a:pt x="148" y="15"/>
                    <a:pt x="148" y="15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36" y="24"/>
                    <a:pt x="136" y="24"/>
                    <a:pt x="136" y="24"/>
                  </a:cubicBezTo>
                  <a:lnTo>
                    <a:pt x="136" y="15"/>
                  </a:lnTo>
                  <a:close/>
                  <a:moveTo>
                    <a:pt x="136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6" y="144"/>
                    <a:pt x="16" y="144"/>
                    <a:pt x="16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6" y="169"/>
                    <a:pt x="0" y="161"/>
                    <a:pt x="0" y="15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8" y="0"/>
                    <a:pt x="20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7" y="0"/>
                    <a:pt x="145" y="6"/>
                    <a:pt x="147" y="15"/>
                  </a:cubicBezTo>
                  <a:cubicBezTo>
                    <a:pt x="136" y="15"/>
                    <a:pt x="136" y="15"/>
                    <a:pt x="136" y="15"/>
                  </a:cubicBezTo>
                  <a:lnTo>
                    <a:pt x="136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91"/>
            <p:cNvSpPr>
              <a:spLocks noEditPoints="1"/>
            </p:cNvSpPr>
            <p:nvPr userDrawn="1"/>
          </p:nvSpPr>
          <p:spPr bwMode="auto">
            <a:xfrm rot="20847450">
              <a:off x="9102181" y="4506643"/>
              <a:ext cx="1026145" cy="965401"/>
            </a:xfrm>
            <a:custGeom>
              <a:avLst/>
              <a:gdLst>
                <a:gd name="T0" fmla="*/ 180 w 200"/>
                <a:gd name="T1" fmla="*/ 152 h 188"/>
                <a:gd name="T2" fmla="*/ 163 w 200"/>
                <a:gd name="T3" fmla="*/ 152 h 188"/>
                <a:gd name="T4" fmla="*/ 138 w 200"/>
                <a:gd name="T5" fmla="*/ 188 h 188"/>
                <a:gd name="T6" fmla="*/ 114 w 200"/>
                <a:gd name="T7" fmla="*/ 152 h 188"/>
                <a:gd name="T8" fmla="*/ 20 w 200"/>
                <a:gd name="T9" fmla="*/ 152 h 188"/>
                <a:gd name="T10" fmla="*/ 0 w 200"/>
                <a:gd name="T11" fmla="*/ 132 h 188"/>
                <a:gd name="T12" fmla="*/ 0 w 200"/>
                <a:gd name="T13" fmla="*/ 20 h 188"/>
                <a:gd name="T14" fmla="*/ 20 w 200"/>
                <a:gd name="T15" fmla="*/ 0 h 188"/>
                <a:gd name="T16" fmla="*/ 180 w 200"/>
                <a:gd name="T17" fmla="*/ 0 h 188"/>
                <a:gd name="T18" fmla="*/ 200 w 200"/>
                <a:gd name="T19" fmla="*/ 20 h 188"/>
                <a:gd name="T20" fmla="*/ 200 w 200"/>
                <a:gd name="T21" fmla="*/ 132 h 188"/>
                <a:gd name="T22" fmla="*/ 180 w 200"/>
                <a:gd name="T23" fmla="*/ 152 h 188"/>
                <a:gd name="T24" fmla="*/ 43 w 200"/>
                <a:gd name="T25" fmla="*/ 60 h 188"/>
                <a:gd name="T26" fmla="*/ 24 w 200"/>
                <a:gd name="T27" fmla="*/ 78 h 188"/>
                <a:gd name="T28" fmla="*/ 43 w 200"/>
                <a:gd name="T29" fmla="*/ 97 h 188"/>
                <a:gd name="T30" fmla="*/ 61 w 200"/>
                <a:gd name="T31" fmla="*/ 78 h 188"/>
                <a:gd name="T32" fmla="*/ 43 w 200"/>
                <a:gd name="T33" fmla="*/ 60 h 188"/>
                <a:gd name="T34" fmla="*/ 99 w 200"/>
                <a:gd name="T35" fmla="*/ 60 h 188"/>
                <a:gd name="T36" fmla="*/ 80 w 200"/>
                <a:gd name="T37" fmla="*/ 78 h 188"/>
                <a:gd name="T38" fmla="*/ 99 w 200"/>
                <a:gd name="T39" fmla="*/ 97 h 188"/>
                <a:gd name="T40" fmla="*/ 117 w 200"/>
                <a:gd name="T41" fmla="*/ 78 h 188"/>
                <a:gd name="T42" fmla="*/ 99 w 200"/>
                <a:gd name="T43" fmla="*/ 60 h 188"/>
                <a:gd name="T44" fmla="*/ 155 w 200"/>
                <a:gd name="T45" fmla="*/ 60 h 188"/>
                <a:gd name="T46" fmla="*/ 136 w 200"/>
                <a:gd name="T47" fmla="*/ 78 h 188"/>
                <a:gd name="T48" fmla="*/ 155 w 200"/>
                <a:gd name="T49" fmla="*/ 97 h 188"/>
                <a:gd name="T50" fmla="*/ 173 w 200"/>
                <a:gd name="T51" fmla="*/ 78 h 188"/>
                <a:gd name="T52" fmla="*/ 155 w 200"/>
                <a:gd name="T53" fmla="*/ 6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" h="188">
                  <a:moveTo>
                    <a:pt x="180" y="152"/>
                  </a:moveTo>
                  <a:cubicBezTo>
                    <a:pt x="163" y="152"/>
                    <a:pt x="163" y="152"/>
                    <a:pt x="163" y="152"/>
                  </a:cubicBezTo>
                  <a:cubicBezTo>
                    <a:pt x="138" y="188"/>
                    <a:pt x="138" y="188"/>
                    <a:pt x="138" y="188"/>
                  </a:cubicBezTo>
                  <a:cubicBezTo>
                    <a:pt x="114" y="152"/>
                    <a:pt x="114" y="152"/>
                    <a:pt x="114" y="152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8" y="152"/>
                    <a:pt x="0" y="143"/>
                    <a:pt x="0" y="1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8" y="0"/>
                    <a:pt x="2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91" y="0"/>
                    <a:pt x="200" y="9"/>
                    <a:pt x="200" y="20"/>
                  </a:cubicBezTo>
                  <a:cubicBezTo>
                    <a:pt x="200" y="132"/>
                    <a:pt x="200" y="132"/>
                    <a:pt x="200" y="132"/>
                  </a:cubicBezTo>
                  <a:cubicBezTo>
                    <a:pt x="200" y="143"/>
                    <a:pt x="191" y="152"/>
                    <a:pt x="180" y="152"/>
                  </a:cubicBezTo>
                  <a:close/>
                  <a:moveTo>
                    <a:pt x="43" y="60"/>
                  </a:moveTo>
                  <a:cubicBezTo>
                    <a:pt x="33" y="60"/>
                    <a:pt x="24" y="68"/>
                    <a:pt x="24" y="78"/>
                  </a:cubicBezTo>
                  <a:cubicBezTo>
                    <a:pt x="24" y="88"/>
                    <a:pt x="33" y="97"/>
                    <a:pt x="43" y="97"/>
                  </a:cubicBezTo>
                  <a:cubicBezTo>
                    <a:pt x="53" y="97"/>
                    <a:pt x="61" y="88"/>
                    <a:pt x="61" y="78"/>
                  </a:cubicBezTo>
                  <a:cubicBezTo>
                    <a:pt x="61" y="68"/>
                    <a:pt x="53" y="60"/>
                    <a:pt x="43" y="60"/>
                  </a:cubicBezTo>
                  <a:close/>
                  <a:moveTo>
                    <a:pt x="99" y="60"/>
                  </a:moveTo>
                  <a:cubicBezTo>
                    <a:pt x="89" y="60"/>
                    <a:pt x="80" y="68"/>
                    <a:pt x="80" y="78"/>
                  </a:cubicBezTo>
                  <a:cubicBezTo>
                    <a:pt x="80" y="88"/>
                    <a:pt x="89" y="97"/>
                    <a:pt x="99" y="97"/>
                  </a:cubicBezTo>
                  <a:cubicBezTo>
                    <a:pt x="109" y="97"/>
                    <a:pt x="117" y="88"/>
                    <a:pt x="117" y="78"/>
                  </a:cubicBezTo>
                  <a:cubicBezTo>
                    <a:pt x="117" y="68"/>
                    <a:pt x="109" y="60"/>
                    <a:pt x="99" y="60"/>
                  </a:cubicBezTo>
                  <a:close/>
                  <a:moveTo>
                    <a:pt x="155" y="60"/>
                  </a:moveTo>
                  <a:cubicBezTo>
                    <a:pt x="145" y="60"/>
                    <a:pt x="136" y="68"/>
                    <a:pt x="136" y="78"/>
                  </a:cubicBezTo>
                  <a:cubicBezTo>
                    <a:pt x="136" y="88"/>
                    <a:pt x="145" y="97"/>
                    <a:pt x="155" y="97"/>
                  </a:cubicBezTo>
                  <a:cubicBezTo>
                    <a:pt x="165" y="97"/>
                    <a:pt x="173" y="88"/>
                    <a:pt x="173" y="78"/>
                  </a:cubicBezTo>
                  <a:cubicBezTo>
                    <a:pt x="173" y="68"/>
                    <a:pt x="165" y="60"/>
                    <a:pt x="155" y="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92"/>
            <p:cNvSpPr/>
            <p:nvPr userDrawn="1"/>
          </p:nvSpPr>
          <p:spPr bwMode="auto">
            <a:xfrm>
              <a:off x="11754729" y="3037079"/>
              <a:ext cx="508000" cy="782638"/>
            </a:xfrm>
            <a:custGeom>
              <a:avLst/>
              <a:gdLst>
                <a:gd name="T0" fmla="*/ 79 w 135"/>
                <a:gd name="T1" fmla="*/ 0 h 208"/>
                <a:gd name="T2" fmla="*/ 60 w 135"/>
                <a:gd name="T3" fmla="*/ 0 h 208"/>
                <a:gd name="T4" fmla="*/ 60 w 135"/>
                <a:gd name="T5" fmla="*/ 141 h 208"/>
                <a:gd name="T6" fmla="*/ 2 w 135"/>
                <a:gd name="T7" fmla="*/ 168 h 208"/>
                <a:gd name="T8" fmla="*/ 7 w 135"/>
                <a:gd name="T9" fmla="*/ 188 h 208"/>
                <a:gd name="T10" fmla="*/ 80 w 135"/>
                <a:gd name="T11" fmla="*/ 176 h 208"/>
                <a:gd name="T12" fmla="*/ 88 w 135"/>
                <a:gd name="T13" fmla="*/ 136 h 208"/>
                <a:gd name="T14" fmla="*/ 88 w 135"/>
                <a:gd name="T15" fmla="*/ 51 h 208"/>
                <a:gd name="T16" fmla="*/ 114 w 135"/>
                <a:gd name="T17" fmla="*/ 81 h 208"/>
                <a:gd name="T18" fmla="*/ 110 w 135"/>
                <a:gd name="T19" fmla="*/ 112 h 208"/>
                <a:gd name="T20" fmla="*/ 108 w 135"/>
                <a:gd name="T21" fmla="*/ 118 h 208"/>
                <a:gd name="T22" fmla="*/ 122 w 135"/>
                <a:gd name="T23" fmla="*/ 107 h 208"/>
                <a:gd name="T24" fmla="*/ 127 w 135"/>
                <a:gd name="T25" fmla="*/ 90 h 208"/>
                <a:gd name="T26" fmla="*/ 79 w 135"/>
                <a:gd name="T2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208">
                  <a:moveTo>
                    <a:pt x="79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34" y="130"/>
                    <a:pt x="7" y="145"/>
                    <a:pt x="2" y="168"/>
                  </a:cubicBezTo>
                  <a:cubicBezTo>
                    <a:pt x="0" y="176"/>
                    <a:pt x="4" y="184"/>
                    <a:pt x="7" y="188"/>
                  </a:cubicBezTo>
                  <a:cubicBezTo>
                    <a:pt x="24" y="208"/>
                    <a:pt x="63" y="199"/>
                    <a:pt x="80" y="176"/>
                  </a:cubicBezTo>
                  <a:cubicBezTo>
                    <a:pt x="88" y="166"/>
                    <a:pt x="88" y="158"/>
                    <a:pt x="88" y="136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8" y="59"/>
                    <a:pt x="110" y="66"/>
                    <a:pt x="114" y="81"/>
                  </a:cubicBezTo>
                  <a:cubicBezTo>
                    <a:pt x="117" y="90"/>
                    <a:pt x="113" y="104"/>
                    <a:pt x="110" y="112"/>
                  </a:cubicBezTo>
                  <a:cubicBezTo>
                    <a:pt x="109" y="114"/>
                    <a:pt x="107" y="116"/>
                    <a:pt x="108" y="118"/>
                  </a:cubicBezTo>
                  <a:cubicBezTo>
                    <a:pt x="116" y="124"/>
                    <a:pt x="119" y="112"/>
                    <a:pt x="122" y="107"/>
                  </a:cubicBezTo>
                  <a:cubicBezTo>
                    <a:pt x="124" y="102"/>
                    <a:pt x="126" y="95"/>
                    <a:pt x="127" y="90"/>
                  </a:cubicBezTo>
                  <a:cubicBezTo>
                    <a:pt x="135" y="41"/>
                    <a:pt x="84" y="38"/>
                    <a:pt x="79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94"/>
            <p:cNvSpPr>
              <a:spLocks noEditPoints="1"/>
            </p:cNvSpPr>
            <p:nvPr userDrawn="1"/>
          </p:nvSpPr>
          <p:spPr bwMode="auto">
            <a:xfrm>
              <a:off x="1975795" y="4753204"/>
              <a:ext cx="899679" cy="863617"/>
            </a:xfrm>
            <a:custGeom>
              <a:avLst/>
              <a:gdLst>
                <a:gd name="T0" fmla="*/ 188 w 200"/>
                <a:gd name="T1" fmla="*/ 0 h 192"/>
                <a:gd name="T2" fmla="*/ 44 w 200"/>
                <a:gd name="T3" fmla="*/ 0 h 192"/>
                <a:gd name="T4" fmla="*/ 40 w 200"/>
                <a:gd name="T5" fmla="*/ 0 h 192"/>
                <a:gd name="T6" fmla="*/ 32 w 200"/>
                <a:gd name="T7" fmla="*/ 0 h 192"/>
                <a:gd name="T8" fmla="*/ 32 w 200"/>
                <a:gd name="T9" fmla="*/ 36 h 192"/>
                <a:gd name="T10" fmla="*/ 0 w 200"/>
                <a:gd name="T11" fmla="*/ 36 h 192"/>
                <a:gd name="T12" fmla="*/ 0 w 200"/>
                <a:gd name="T13" fmla="*/ 48 h 192"/>
                <a:gd name="T14" fmla="*/ 0 w 200"/>
                <a:gd name="T15" fmla="*/ 152 h 192"/>
                <a:gd name="T16" fmla="*/ 40 w 200"/>
                <a:gd name="T17" fmla="*/ 192 h 192"/>
                <a:gd name="T18" fmla="*/ 64 w 200"/>
                <a:gd name="T19" fmla="*/ 192 h 192"/>
                <a:gd name="T20" fmla="*/ 136 w 200"/>
                <a:gd name="T21" fmla="*/ 192 h 192"/>
                <a:gd name="T22" fmla="*/ 160 w 200"/>
                <a:gd name="T23" fmla="*/ 192 h 192"/>
                <a:gd name="T24" fmla="*/ 200 w 200"/>
                <a:gd name="T25" fmla="*/ 152 h 192"/>
                <a:gd name="T26" fmla="*/ 200 w 200"/>
                <a:gd name="T27" fmla="*/ 12 h 192"/>
                <a:gd name="T28" fmla="*/ 200 w 200"/>
                <a:gd name="T29" fmla="*/ 0 h 192"/>
                <a:gd name="T30" fmla="*/ 188 w 200"/>
                <a:gd name="T31" fmla="*/ 0 h 192"/>
                <a:gd name="T32" fmla="*/ 32 w 200"/>
                <a:gd name="T33" fmla="*/ 140 h 192"/>
                <a:gd name="T34" fmla="*/ 22 w 200"/>
                <a:gd name="T35" fmla="*/ 166 h 192"/>
                <a:gd name="T36" fmla="*/ 12 w 200"/>
                <a:gd name="T37" fmla="*/ 140 h 192"/>
                <a:gd name="T38" fmla="*/ 12 w 200"/>
                <a:gd name="T39" fmla="*/ 48 h 192"/>
                <a:gd name="T40" fmla="*/ 32 w 200"/>
                <a:gd name="T41" fmla="*/ 48 h 192"/>
                <a:gd name="T42" fmla="*/ 32 w 200"/>
                <a:gd name="T43" fmla="*/ 140 h 192"/>
                <a:gd name="T44" fmla="*/ 188 w 200"/>
                <a:gd name="T45" fmla="*/ 140 h 192"/>
                <a:gd name="T46" fmla="*/ 148 w 200"/>
                <a:gd name="T47" fmla="*/ 180 h 192"/>
                <a:gd name="T48" fmla="*/ 136 w 200"/>
                <a:gd name="T49" fmla="*/ 180 h 192"/>
                <a:gd name="T50" fmla="*/ 64 w 200"/>
                <a:gd name="T51" fmla="*/ 180 h 192"/>
                <a:gd name="T52" fmla="*/ 52 w 200"/>
                <a:gd name="T53" fmla="*/ 180 h 192"/>
                <a:gd name="T54" fmla="*/ 35 w 200"/>
                <a:gd name="T55" fmla="*/ 176 h 192"/>
                <a:gd name="T56" fmla="*/ 44 w 200"/>
                <a:gd name="T57" fmla="*/ 152 h 192"/>
                <a:gd name="T58" fmla="*/ 44 w 200"/>
                <a:gd name="T59" fmla="*/ 12 h 192"/>
                <a:gd name="T60" fmla="*/ 188 w 200"/>
                <a:gd name="T61" fmla="*/ 12 h 192"/>
                <a:gd name="T62" fmla="*/ 188 w 200"/>
                <a:gd name="T63" fmla="*/ 140 h 192"/>
                <a:gd name="T64" fmla="*/ 100 w 200"/>
                <a:gd name="T65" fmla="*/ 128 h 192"/>
                <a:gd name="T66" fmla="*/ 60 w 200"/>
                <a:gd name="T67" fmla="*/ 128 h 192"/>
                <a:gd name="T68" fmla="*/ 60 w 200"/>
                <a:gd name="T69" fmla="*/ 140 h 192"/>
                <a:gd name="T70" fmla="*/ 100 w 200"/>
                <a:gd name="T71" fmla="*/ 140 h 192"/>
                <a:gd name="T72" fmla="*/ 100 w 200"/>
                <a:gd name="T73" fmla="*/ 128 h 192"/>
                <a:gd name="T74" fmla="*/ 100 w 200"/>
                <a:gd name="T75" fmla="*/ 108 h 192"/>
                <a:gd name="T76" fmla="*/ 60 w 200"/>
                <a:gd name="T77" fmla="*/ 108 h 192"/>
                <a:gd name="T78" fmla="*/ 60 w 200"/>
                <a:gd name="T79" fmla="*/ 120 h 192"/>
                <a:gd name="T80" fmla="*/ 100 w 200"/>
                <a:gd name="T81" fmla="*/ 120 h 192"/>
                <a:gd name="T82" fmla="*/ 100 w 200"/>
                <a:gd name="T83" fmla="*/ 108 h 192"/>
                <a:gd name="T84" fmla="*/ 100 w 200"/>
                <a:gd name="T85" fmla="*/ 88 h 192"/>
                <a:gd name="T86" fmla="*/ 60 w 200"/>
                <a:gd name="T87" fmla="*/ 88 h 192"/>
                <a:gd name="T88" fmla="*/ 60 w 200"/>
                <a:gd name="T89" fmla="*/ 100 h 192"/>
                <a:gd name="T90" fmla="*/ 100 w 200"/>
                <a:gd name="T91" fmla="*/ 100 h 192"/>
                <a:gd name="T92" fmla="*/ 100 w 200"/>
                <a:gd name="T93" fmla="*/ 88 h 192"/>
                <a:gd name="T94" fmla="*/ 168 w 200"/>
                <a:gd name="T95" fmla="*/ 36 h 192"/>
                <a:gd name="T96" fmla="*/ 60 w 200"/>
                <a:gd name="T97" fmla="*/ 36 h 192"/>
                <a:gd name="T98" fmla="*/ 60 w 200"/>
                <a:gd name="T99" fmla="*/ 52 h 192"/>
                <a:gd name="T100" fmla="*/ 168 w 200"/>
                <a:gd name="T101" fmla="*/ 52 h 192"/>
                <a:gd name="T102" fmla="*/ 168 w 200"/>
                <a:gd name="T103" fmla="*/ 36 h 192"/>
                <a:gd name="T104" fmla="*/ 100 w 200"/>
                <a:gd name="T105" fmla="*/ 68 h 192"/>
                <a:gd name="T106" fmla="*/ 60 w 200"/>
                <a:gd name="T107" fmla="*/ 68 h 192"/>
                <a:gd name="T108" fmla="*/ 60 w 200"/>
                <a:gd name="T109" fmla="*/ 80 h 192"/>
                <a:gd name="T110" fmla="*/ 100 w 200"/>
                <a:gd name="T111" fmla="*/ 80 h 192"/>
                <a:gd name="T112" fmla="*/ 100 w 200"/>
                <a:gd name="T113" fmla="*/ 68 h 192"/>
                <a:gd name="T114" fmla="*/ 112 w 200"/>
                <a:gd name="T115" fmla="*/ 140 h 192"/>
                <a:gd name="T116" fmla="*/ 168 w 200"/>
                <a:gd name="T117" fmla="*/ 140 h 192"/>
                <a:gd name="T118" fmla="*/ 168 w 200"/>
                <a:gd name="T119" fmla="*/ 68 h 192"/>
                <a:gd name="T120" fmla="*/ 112 w 200"/>
                <a:gd name="T121" fmla="*/ 68 h 192"/>
                <a:gd name="T122" fmla="*/ 112 w 200"/>
                <a:gd name="T123" fmla="*/ 14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0" h="192">
                  <a:moveTo>
                    <a:pt x="188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74"/>
                    <a:pt x="17" y="192"/>
                    <a:pt x="40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136" y="192"/>
                    <a:pt x="136" y="192"/>
                    <a:pt x="136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82" y="192"/>
                    <a:pt x="200" y="174"/>
                    <a:pt x="200" y="152"/>
                  </a:cubicBezTo>
                  <a:cubicBezTo>
                    <a:pt x="200" y="12"/>
                    <a:pt x="200" y="12"/>
                    <a:pt x="200" y="12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188" y="0"/>
                  </a:lnTo>
                  <a:close/>
                  <a:moveTo>
                    <a:pt x="32" y="140"/>
                  </a:moveTo>
                  <a:cubicBezTo>
                    <a:pt x="32" y="150"/>
                    <a:pt x="28" y="159"/>
                    <a:pt x="22" y="166"/>
                  </a:cubicBezTo>
                  <a:cubicBezTo>
                    <a:pt x="15" y="159"/>
                    <a:pt x="12" y="150"/>
                    <a:pt x="12" y="140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32" y="48"/>
                    <a:pt x="32" y="48"/>
                    <a:pt x="32" y="48"/>
                  </a:cubicBezTo>
                  <a:lnTo>
                    <a:pt x="32" y="140"/>
                  </a:lnTo>
                  <a:close/>
                  <a:moveTo>
                    <a:pt x="188" y="140"/>
                  </a:moveTo>
                  <a:cubicBezTo>
                    <a:pt x="188" y="162"/>
                    <a:pt x="170" y="180"/>
                    <a:pt x="148" y="180"/>
                  </a:cubicBezTo>
                  <a:cubicBezTo>
                    <a:pt x="136" y="180"/>
                    <a:pt x="136" y="180"/>
                    <a:pt x="136" y="180"/>
                  </a:cubicBezTo>
                  <a:cubicBezTo>
                    <a:pt x="64" y="180"/>
                    <a:pt x="64" y="180"/>
                    <a:pt x="64" y="180"/>
                  </a:cubicBezTo>
                  <a:cubicBezTo>
                    <a:pt x="52" y="180"/>
                    <a:pt x="52" y="180"/>
                    <a:pt x="52" y="180"/>
                  </a:cubicBezTo>
                  <a:cubicBezTo>
                    <a:pt x="46" y="180"/>
                    <a:pt x="40" y="178"/>
                    <a:pt x="35" y="176"/>
                  </a:cubicBezTo>
                  <a:cubicBezTo>
                    <a:pt x="40" y="169"/>
                    <a:pt x="44" y="161"/>
                    <a:pt x="44" y="15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188" y="12"/>
                    <a:pt x="188" y="12"/>
                    <a:pt x="188" y="12"/>
                  </a:cubicBezTo>
                  <a:lnTo>
                    <a:pt x="188" y="140"/>
                  </a:lnTo>
                  <a:close/>
                  <a:moveTo>
                    <a:pt x="100" y="128"/>
                  </a:moveTo>
                  <a:cubicBezTo>
                    <a:pt x="60" y="128"/>
                    <a:pt x="60" y="128"/>
                    <a:pt x="60" y="128"/>
                  </a:cubicBezTo>
                  <a:cubicBezTo>
                    <a:pt x="60" y="140"/>
                    <a:pt x="60" y="140"/>
                    <a:pt x="60" y="140"/>
                  </a:cubicBezTo>
                  <a:cubicBezTo>
                    <a:pt x="100" y="140"/>
                    <a:pt x="100" y="140"/>
                    <a:pt x="100" y="140"/>
                  </a:cubicBezTo>
                  <a:lnTo>
                    <a:pt x="100" y="128"/>
                  </a:lnTo>
                  <a:close/>
                  <a:moveTo>
                    <a:pt x="100" y="108"/>
                  </a:moveTo>
                  <a:cubicBezTo>
                    <a:pt x="60" y="108"/>
                    <a:pt x="60" y="108"/>
                    <a:pt x="60" y="108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100" y="120"/>
                    <a:pt x="100" y="120"/>
                    <a:pt x="100" y="120"/>
                  </a:cubicBezTo>
                  <a:lnTo>
                    <a:pt x="100" y="108"/>
                  </a:lnTo>
                  <a:close/>
                  <a:moveTo>
                    <a:pt x="100" y="88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100" y="100"/>
                    <a:pt x="100" y="100"/>
                    <a:pt x="100" y="100"/>
                  </a:cubicBezTo>
                  <a:lnTo>
                    <a:pt x="100" y="88"/>
                  </a:lnTo>
                  <a:close/>
                  <a:moveTo>
                    <a:pt x="168" y="36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168" y="52"/>
                    <a:pt x="168" y="52"/>
                    <a:pt x="168" y="52"/>
                  </a:cubicBezTo>
                  <a:lnTo>
                    <a:pt x="168" y="36"/>
                  </a:lnTo>
                  <a:close/>
                  <a:moveTo>
                    <a:pt x="100" y="68"/>
                  </a:moveTo>
                  <a:cubicBezTo>
                    <a:pt x="60" y="68"/>
                    <a:pt x="60" y="68"/>
                    <a:pt x="60" y="68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100" y="80"/>
                    <a:pt x="100" y="80"/>
                    <a:pt x="100" y="80"/>
                  </a:cubicBezTo>
                  <a:lnTo>
                    <a:pt x="100" y="68"/>
                  </a:lnTo>
                  <a:close/>
                  <a:moveTo>
                    <a:pt x="112" y="140"/>
                  </a:moveTo>
                  <a:cubicBezTo>
                    <a:pt x="168" y="140"/>
                    <a:pt x="168" y="140"/>
                    <a:pt x="168" y="140"/>
                  </a:cubicBezTo>
                  <a:cubicBezTo>
                    <a:pt x="168" y="68"/>
                    <a:pt x="168" y="68"/>
                    <a:pt x="168" y="68"/>
                  </a:cubicBezTo>
                  <a:cubicBezTo>
                    <a:pt x="112" y="68"/>
                    <a:pt x="112" y="68"/>
                    <a:pt x="112" y="68"/>
                  </a:cubicBezTo>
                  <a:lnTo>
                    <a:pt x="112" y="1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7" name="Freeform 95"/>
            <p:cNvSpPr>
              <a:spLocks noEditPoints="1"/>
            </p:cNvSpPr>
            <p:nvPr userDrawn="1"/>
          </p:nvSpPr>
          <p:spPr bwMode="auto">
            <a:xfrm rot="3027353">
              <a:off x="4701560" y="3325485"/>
              <a:ext cx="466725" cy="752475"/>
            </a:xfrm>
            <a:custGeom>
              <a:avLst/>
              <a:gdLst>
                <a:gd name="T0" fmla="*/ 70 w 124"/>
                <a:gd name="T1" fmla="*/ 160 h 200"/>
                <a:gd name="T2" fmla="*/ 70 w 124"/>
                <a:gd name="T3" fmla="*/ 184 h 200"/>
                <a:gd name="T4" fmla="*/ 97 w 124"/>
                <a:gd name="T5" fmla="*/ 184 h 200"/>
                <a:gd name="T6" fmla="*/ 97 w 124"/>
                <a:gd name="T7" fmla="*/ 200 h 200"/>
                <a:gd name="T8" fmla="*/ 25 w 124"/>
                <a:gd name="T9" fmla="*/ 200 h 200"/>
                <a:gd name="T10" fmla="*/ 25 w 124"/>
                <a:gd name="T11" fmla="*/ 184 h 200"/>
                <a:gd name="T12" fmla="*/ 53 w 124"/>
                <a:gd name="T13" fmla="*/ 184 h 200"/>
                <a:gd name="T14" fmla="*/ 53 w 124"/>
                <a:gd name="T15" fmla="*/ 160 h 200"/>
                <a:gd name="T16" fmla="*/ 0 w 124"/>
                <a:gd name="T17" fmla="*/ 98 h 200"/>
                <a:gd name="T18" fmla="*/ 0 w 124"/>
                <a:gd name="T19" fmla="*/ 76 h 200"/>
                <a:gd name="T20" fmla="*/ 17 w 124"/>
                <a:gd name="T21" fmla="*/ 76 h 200"/>
                <a:gd name="T22" fmla="*/ 17 w 124"/>
                <a:gd name="T23" fmla="*/ 98 h 200"/>
                <a:gd name="T24" fmla="*/ 30 w 124"/>
                <a:gd name="T25" fmla="*/ 130 h 200"/>
                <a:gd name="T26" fmla="*/ 62 w 124"/>
                <a:gd name="T27" fmla="*/ 144 h 200"/>
                <a:gd name="T28" fmla="*/ 94 w 124"/>
                <a:gd name="T29" fmla="*/ 130 h 200"/>
                <a:gd name="T30" fmla="*/ 105 w 124"/>
                <a:gd name="T31" fmla="*/ 98 h 200"/>
                <a:gd name="T32" fmla="*/ 105 w 124"/>
                <a:gd name="T33" fmla="*/ 76 h 200"/>
                <a:gd name="T34" fmla="*/ 124 w 124"/>
                <a:gd name="T35" fmla="*/ 76 h 200"/>
                <a:gd name="T36" fmla="*/ 124 w 124"/>
                <a:gd name="T37" fmla="*/ 98 h 200"/>
                <a:gd name="T38" fmla="*/ 70 w 124"/>
                <a:gd name="T39" fmla="*/ 160 h 200"/>
                <a:gd name="T40" fmla="*/ 63 w 124"/>
                <a:gd name="T41" fmla="*/ 132 h 200"/>
                <a:gd name="T42" fmla="*/ 29 w 124"/>
                <a:gd name="T43" fmla="*/ 97 h 200"/>
                <a:gd name="T44" fmla="*/ 29 w 124"/>
                <a:gd name="T45" fmla="*/ 88 h 200"/>
                <a:gd name="T46" fmla="*/ 77 w 124"/>
                <a:gd name="T47" fmla="*/ 88 h 200"/>
                <a:gd name="T48" fmla="*/ 77 w 124"/>
                <a:gd name="T49" fmla="*/ 80 h 200"/>
                <a:gd name="T50" fmla="*/ 29 w 124"/>
                <a:gd name="T51" fmla="*/ 80 h 200"/>
                <a:gd name="T52" fmla="*/ 29 w 124"/>
                <a:gd name="T53" fmla="*/ 64 h 200"/>
                <a:gd name="T54" fmla="*/ 77 w 124"/>
                <a:gd name="T55" fmla="*/ 64 h 200"/>
                <a:gd name="T56" fmla="*/ 77 w 124"/>
                <a:gd name="T57" fmla="*/ 56 h 200"/>
                <a:gd name="T58" fmla="*/ 29 w 124"/>
                <a:gd name="T59" fmla="*/ 56 h 200"/>
                <a:gd name="T60" fmla="*/ 29 w 124"/>
                <a:gd name="T61" fmla="*/ 44 h 200"/>
                <a:gd name="T62" fmla="*/ 77 w 124"/>
                <a:gd name="T63" fmla="*/ 44 h 200"/>
                <a:gd name="T64" fmla="*/ 77 w 124"/>
                <a:gd name="T65" fmla="*/ 36 h 200"/>
                <a:gd name="T66" fmla="*/ 29 w 124"/>
                <a:gd name="T67" fmla="*/ 36 h 200"/>
                <a:gd name="T68" fmla="*/ 63 w 124"/>
                <a:gd name="T69" fmla="*/ 0 h 200"/>
                <a:gd name="T70" fmla="*/ 97 w 124"/>
                <a:gd name="T71" fmla="*/ 36 h 200"/>
                <a:gd name="T72" fmla="*/ 97 w 124"/>
                <a:gd name="T73" fmla="*/ 97 h 200"/>
                <a:gd name="T74" fmla="*/ 63 w 124"/>
                <a:gd name="T75" fmla="*/ 13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200">
                  <a:moveTo>
                    <a:pt x="70" y="160"/>
                  </a:moveTo>
                  <a:cubicBezTo>
                    <a:pt x="70" y="184"/>
                    <a:pt x="70" y="184"/>
                    <a:pt x="70" y="184"/>
                  </a:cubicBezTo>
                  <a:cubicBezTo>
                    <a:pt x="97" y="184"/>
                    <a:pt x="97" y="184"/>
                    <a:pt x="97" y="184"/>
                  </a:cubicBezTo>
                  <a:cubicBezTo>
                    <a:pt x="97" y="200"/>
                    <a:pt x="97" y="200"/>
                    <a:pt x="97" y="200"/>
                  </a:cubicBezTo>
                  <a:cubicBezTo>
                    <a:pt x="25" y="200"/>
                    <a:pt x="25" y="200"/>
                    <a:pt x="25" y="200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53" y="184"/>
                    <a:pt x="53" y="184"/>
                    <a:pt x="53" y="184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23" y="156"/>
                    <a:pt x="0" y="130"/>
                    <a:pt x="0" y="9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7" y="111"/>
                    <a:pt x="22" y="122"/>
                    <a:pt x="30" y="130"/>
                  </a:cubicBezTo>
                  <a:cubicBezTo>
                    <a:pt x="38" y="139"/>
                    <a:pt x="49" y="144"/>
                    <a:pt x="62" y="144"/>
                  </a:cubicBezTo>
                  <a:cubicBezTo>
                    <a:pt x="75" y="144"/>
                    <a:pt x="86" y="139"/>
                    <a:pt x="94" y="130"/>
                  </a:cubicBezTo>
                  <a:cubicBezTo>
                    <a:pt x="102" y="122"/>
                    <a:pt x="105" y="111"/>
                    <a:pt x="105" y="98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130"/>
                    <a:pt x="100" y="156"/>
                    <a:pt x="70" y="160"/>
                  </a:cubicBezTo>
                  <a:close/>
                  <a:moveTo>
                    <a:pt x="63" y="132"/>
                  </a:moveTo>
                  <a:cubicBezTo>
                    <a:pt x="45" y="132"/>
                    <a:pt x="29" y="116"/>
                    <a:pt x="29" y="97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17"/>
                    <a:pt x="46" y="0"/>
                    <a:pt x="63" y="0"/>
                  </a:cubicBezTo>
                  <a:cubicBezTo>
                    <a:pt x="82" y="0"/>
                    <a:pt x="97" y="16"/>
                    <a:pt x="97" y="36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7" y="116"/>
                    <a:pt x="82" y="132"/>
                    <a:pt x="63" y="1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102"/>
            <p:cNvSpPr>
              <a:spLocks noEditPoints="1"/>
            </p:cNvSpPr>
            <p:nvPr userDrawn="1"/>
          </p:nvSpPr>
          <p:spPr bwMode="auto">
            <a:xfrm rot="2445294">
              <a:off x="5837983" y="4025925"/>
              <a:ext cx="800036" cy="801727"/>
            </a:xfrm>
            <a:custGeom>
              <a:avLst/>
              <a:gdLst>
                <a:gd name="T0" fmla="*/ 176 w 200"/>
                <a:gd name="T1" fmla="*/ 0 h 200"/>
                <a:gd name="T2" fmla="*/ 24 w 200"/>
                <a:gd name="T3" fmla="*/ 0 h 200"/>
                <a:gd name="T4" fmla="*/ 0 w 200"/>
                <a:gd name="T5" fmla="*/ 24 h 200"/>
                <a:gd name="T6" fmla="*/ 0 w 200"/>
                <a:gd name="T7" fmla="*/ 200 h 200"/>
                <a:gd name="T8" fmla="*/ 200 w 200"/>
                <a:gd name="T9" fmla="*/ 200 h 200"/>
                <a:gd name="T10" fmla="*/ 200 w 200"/>
                <a:gd name="T11" fmla="*/ 24 h 200"/>
                <a:gd name="T12" fmla="*/ 176 w 200"/>
                <a:gd name="T13" fmla="*/ 0 h 200"/>
                <a:gd name="T14" fmla="*/ 116 w 200"/>
                <a:gd name="T15" fmla="*/ 16 h 200"/>
                <a:gd name="T16" fmla="*/ 128 w 200"/>
                <a:gd name="T17" fmla="*/ 28 h 200"/>
                <a:gd name="T18" fmla="*/ 116 w 200"/>
                <a:gd name="T19" fmla="*/ 40 h 200"/>
                <a:gd name="T20" fmla="*/ 104 w 200"/>
                <a:gd name="T21" fmla="*/ 28 h 200"/>
                <a:gd name="T22" fmla="*/ 116 w 200"/>
                <a:gd name="T23" fmla="*/ 16 h 200"/>
                <a:gd name="T24" fmla="*/ 76 w 200"/>
                <a:gd name="T25" fmla="*/ 16 h 200"/>
                <a:gd name="T26" fmla="*/ 88 w 200"/>
                <a:gd name="T27" fmla="*/ 28 h 200"/>
                <a:gd name="T28" fmla="*/ 76 w 200"/>
                <a:gd name="T29" fmla="*/ 40 h 200"/>
                <a:gd name="T30" fmla="*/ 64 w 200"/>
                <a:gd name="T31" fmla="*/ 28 h 200"/>
                <a:gd name="T32" fmla="*/ 76 w 200"/>
                <a:gd name="T33" fmla="*/ 16 h 200"/>
                <a:gd name="T34" fmla="*/ 36 w 200"/>
                <a:gd name="T35" fmla="*/ 16 h 200"/>
                <a:gd name="T36" fmla="*/ 48 w 200"/>
                <a:gd name="T37" fmla="*/ 28 h 200"/>
                <a:gd name="T38" fmla="*/ 36 w 200"/>
                <a:gd name="T39" fmla="*/ 40 h 200"/>
                <a:gd name="T40" fmla="*/ 24 w 200"/>
                <a:gd name="T41" fmla="*/ 28 h 200"/>
                <a:gd name="T42" fmla="*/ 36 w 200"/>
                <a:gd name="T43" fmla="*/ 16 h 200"/>
                <a:gd name="T44" fmla="*/ 184 w 200"/>
                <a:gd name="T45" fmla="*/ 184 h 200"/>
                <a:gd name="T46" fmla="*/ 16 w 200"/>
                <a:gd name="T47" fmla="*/ 184 h 200"/>
                <a:gd name="T48" fmla="*/ 16 w 200"/>
                <a:gd name="T49" fmla="*/ 56 h 200"/>
                <a:gd name="T50" fmla="*/ 184 w 200"/>
                <a:gd name="T51" fmla="*/ 56 h 200"/>
                <a:gd name="T52" fmla="*/ 184 w 200"/>
                <a:gd name="T53" fmla="*/ 18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" h="200">
                  <a:moveTo>
                    <a:pt x="176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200" y="200"/>
                    <a:pt x="200" y="200"/>
                    <a:pt x="200" y="200"/>
                  </a:cubicBezTo>
                  <a:cubicBezTo>
                    <a:pt x="200" y="24"/>
                    <a:pt x="200" y="24"/>
                    <a:pt x="200" y="24"/>
                  </a:cubicBezTo>
                  <a:cubicBezTo>
                    <a:pt x="200" y="11"/>
                    <a:pt x="189" y="0"/>
                    <a:pt x="176" y="0"/>
                  </a:cubicBezTo>
                  <a:close/>
                  <a:moveTo>
                    <a:pt x="116" y="16"/>
                  </a:moveTo>
                  <a:cubicBezTo>
                    <a:pt x="123" y="16"/>
                    <a:pt x="128" y="22"/>
                    <a:pt x="128" y="28"/>
                  </a:cubicBezTo>
                  <a:cubicBezTo>
                    <a:pt x="128" y="35"/>
                    <a:pt x="123" y="40"/>
                    <a:pt x="116" y="40"/>
                  </a:cubicBezTo>
                  <a:cubicBezTo>
                    <a:pt x="110" y="40"/>
                    <a:pt x="104" y="35"/>
                    <a:pt x="104" y="28"/>
                  </a:cubicBezTo>
                  <a:cubicBezTo>
                    <a:pt x="104" y="22"/>
                    <a:pt x="110" y="16"/>
                    <a:pt x="116" y="16"/>
                  </a:cubicBezTo>
                  <a:close/>
                  <a:moveTo>
                    <a:pt x="76" y="16"/>
                  </a:moveTo>
                  <a:cubicBezTo>
                    <a:pt x="83" y="16"/>
                    <a:pt x="88" y="22"/>
                    <a:pt x="88" y="28"/>
                  </a:cubicBezTo>
                  <a:cubicBezTo>
                    <a:pt x="88" y="35"/>
                    <a:pt x="83" y="40"/>
                    <a:pt x="76" y="40"/>
                  </a:cubicBezTo>
                  <a:cubicBezTo>
                    <a:pt x="70" y="40"/>
                    <a:pt x="64" y="35"/>
                    <a:pt x="64" y="28"/>
                  </a:cubicBezTo>
                  <a:cubicBezTo>
                    <a:pt x="64" y="22"/>
                    <a:pt x="70" y="16"/>
                    <a:pt x="76" y="16"/>
                  </a:cubicBezTo>
                  <a:close/>
                  <a:moveTo>
                    <a:pt x="36" y="16"/>
                  </a:moveTo>
                  <a:cubicBezTo>
                    <a:pt x="43" y="16"/>
                    <a:pt x="48" y="22"/>
                    <a:pt x="48" y="28"/>
                  </a:cubicBezTo>
                  <a:cubicBezTo>
                    <a:pt x="48" y="35"/>
                    <a:pt x="43" y="40"/>
                    <a:pt x="36" y="40"/>
                  </a:cubicBezTo>
                  <a:cubicBezTo>
                    <a:pt x="30" y="40"/>
                    <a:pt x="24" y="35"/>
                    <a:pt x="24" y="28"/>
                  </a:cubicBezTo>
                  <a:cubicBezTo>
                    <a:pt x="24" y="22"/>
                    <a:pt x="30" y="16"/>
                    <a:pt x="36" y="16"/>
                  </a:cubicBezTo>
                  <a:close/>
                  <a:moveTo>
                    <a:pt x="184" y="184"/>
                  </a:moveTo>
                  <a:cubicBezTo>
                    <a:pt x="16" y="184"/>
                    <a:pt x="16" y="184"/>
                    <a:pt x="16" y="184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84" y="56"/>
                    <a:pt x="184" y="56"/>
                    <a:pt x="184" y="56"/>
                  </a:cubicBezTo>
                  <a:lnTo>
                    <a:pt x="184" y="1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108"/>
            <p:cNvSpPr>
              <a:spLocks noEditPoints="1"/>
            </p:cNvSpPr>
            <p:nvPr userDrawn="1"/>
          </p:nvSpPr>
          <p:spPr bwMode="auto">
            <a:xfrm rot="20655417">
              <a:off x="-24404" y="4398739"/>
              <a:ext cx="720725" cy="708025"/>
            </a:xfrm>
            <a:custGeom>
              <a:avLst/>
              <a:gdLst>
                <a:gd name="T0" fmla="*/ 123 w 192"/>
                <a:gd name="T1" fmla="*/ 175 h 188"/>
                <a:gd name="T2" fmla="*/ 123 w 192"/>
                <a:gd name="T3" fmla="*/ 148 h 188"/>
                <a:gd name="T4" fmla="*/ 68 w 192"/>
                <a:gd name="T5" fmla="*/ 149 h 188"/>
                <a:gd name="T6" fmla="*/ 68 w 192"/>
                <a:gd name="T7" fmla="*/ 176 h 188"/>
                <a:gd name="T8" fmla="*/ 56 w 192"/>
                <a:gd name="T9" fmla="*/ 182 h 188"/>
                <a:gd name="T10" fmla="*/ 60 w 192"/>
                <a:gd name="T11" fmla="*/ 188 h 188"/>
                <a:gd name="T12" fmla="*/ 130 w 192"/>
                <a:gd name="T13" fmla="*/ 188 h 188"/>
                <a:gd name="T14" fmla="*/ 135 w 192"/>
                <a:gd name="T15" fmla="*/ 183 h 188"/>
                <a:gd name="T16" fmla="*/ 123 w 192"/>
                <a:gd name="T17" fmla="*/ 175 h 188"/>
                <a:gd name="T18" fmla="*/ 173 w 192"/>
                <a:gd name="T19" fmla="*/ 0 h 188"/>
                <a:gd name="T20" fmla="*/ 18 w 192"/>
                <a:gd name="T21" fmla="*/ 0 h 188"/>
                <a:gd name="T22" fmla="*/ 0 w 192"/>
                <a:gd name="T23" fmla="*/ 19 h 188"/>
                <a:gd name="T24" fmla="*/ 0 w 192"/>
                <a:gd name="T25" fmla="*/ 126 h 188"/>
                <a:gd name="T26" fmla="*/ 18 w 192"/>
                <a:gd name="T27" fmla="*/ 144 h 188"/>
                <a:gd name="T28" fmla="*/ 173 w 192"/>
                <a:gd name="T29" fmla="*/ 144 h 188"/>
                <a:gd name="T30" fmla="*/ 192 w 192"/>
                <a:gd name="T31" fmla="*/ 126 h 188"/>
                <a:gd name="T32" fmla="*/ 192 w 192"/>
                <a:gd name="T33" fmla="*/ 19 h 188"/>
                <a:gd name="T34" fmla="*/ 173 w 192"/>
                <a:gd name="T35" fmla="*/ 0 h 188"/>
                <a:gd name="T36" fmla="*/ 180 w 192"/>
                <a:gd name="T37" fmla="*/ 100 h 188"/>
                <a:gd name="T38" fmla="*/ 167 w 192"/>
                <a:gd name="T39" fmla="*/ 112 h 188"/>
                <a:gd name="T40" fmla="*/ 24 w 192"/>
                <a:gd name="T41" fmla="*/ 112 h 188"/>
                <a:gd name="T42" fmla="*/ 11 w 192"/>
                <a:gd name="T43" fmla="*/ 100 h 188"/>
                <a:gd name="T44" fmla="*/ 11 w 192"/>
                <a:gd name="T45" fmla="*/ 25 h 188"/>
                <a:gd name="T46" fmla="*/ 24 w 192"/>
                <a:gd name="T47" fmla="*/ 12 h 188"/>
                <a:gd name="T48" fmla="*/ 167 w 192"/>
                <a:gd name="T49" fmla="*/ 12 h 188"/>
                <a:gd name="T50" fmla="*/ 180 w 192"/>
                <a:gd name="T51" fmla="*/ 25 h 188"/>
                <a:gd name="T52" fmla="*/ 180 w 192"/>
                <a:gd name="T53" fmla="*/ 10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110"/>
            <p:cNvSpPr>
              <a:spLocks noEditPoints="1"/>
            </p:cNvSpPr>
            <p:nvPr userDrawn="1"/>
          </p:nvSpPr>
          <p:spPr bwMode="auto">
            <a:xfrm rot="20200010">
              <a:off x="1099703" y="3104802"/>
              <a:ext cx="750888" cy="738188"/>
            </a:xfrm>
            <a:custGeom>
              <a:avLst/>
              <a:gdLst>
                <a:gd name="T0" fmla="*/ 69 w 473"/>
                <a:gd name="T1" fmla="*/ 181 h 465"/>
                <a:gd name="T2" fmla="*/ 10 w 473"/>
                <a:gd name="T3" fmla="*/ 121 h 465"/>
                <a:gd name="T4" fmla="*/ 10 w 473"/>
                <a:gd name="T5" fmla="*/ 240 h 465"/>
                <a:gd name="T6" fmla="*/ 69 w 473"/>
                <a:gd name="T7" fmla="*/ 181 h 465"/>
                <a:gd name="T8" fmla="*/ 464 w 473"/>
                <a:gd name="T9" fmla="*/ 98 h 465"/>
                <a:gd name="T10" fmla="*/ 445 w 473"/>
                <a:gd name="T11" fmla="*/ 0 h 465"/>
                <a:gd name="T12" fmla="*/ 0 w 473"/>
                <a:gd name="T13" fmla="*/ 81 h 465"/>
                <a:gd name="T14" fmla="*/ 85 w 473"/>
                <a:gd name="T15" fmla="*/ 166 h 465"/>
                <a:gd name="T16" fmla="*/ 464 w 473"/>
                <a:gd name="T17" fmla="*/ 98 h 465"/>
                <a:gd name="T18" fmla="*/ 414 w 473"/>
                <a:gd name="T19" fmla="*/ 24 h 465"/>
                <a:gd name="T20" fmla="*/ 440 w 473"/>
                <a:gd name="T21" fmla="*/ 67 h 465"/>
                <a:gd name="T22" fmla="*/ 443 w 473"/>
                <a:gd name="T23" fmla="*/ 83 h 465"/>
                <a:gd name="T24" fmla="*/ 388 w 473"/>
                <a:gd name="T25" fmla="*/ 93 h 465"/>
                <a:gd name="T26" fmla="*/ 355 w 473"/>
                <a:gd name="T27" fmla="*/ 36 h 465"/>
                <a:gd name="T28" fmla="*/ 414 w 473"/>
                <a:gd name="T29" fmla="*/ 24 h 465"/>
                <a:gd name="T30" fmla="*/ 291 w 473"/>
                <a:gd name="T31" fmla="*/ 45 h 465"/>
                <a:gd name="T32" fmla="*/ 324 w 473"/>
                <a:gd name="T33" fmla="*/ 105 h 465"/>
                <a:gd name="T34" fmla="*/ 265 w 473"/>
                <a:gd name="T35" fmla="*/ 117 h 465"/>
                <a:gd name="T36" fmla="*/ 232 w 473"/>
                <a:gd name="T37" fmla="*/ 57 h 465"/>
                <a:gd name="T38" fmla="*/ 291 w 473"/>
                <a:gd name="T39" fmla="*/ 45 h 465"/>
                <a:gd name="T40" fmla="*/ 171 w 473"/>
                <a:gd name="T41" fmla="*/ 69 h 465"/>
                <a:gd name="T42" fmla="*/ 204 w 473"/>
                <a:gd name="T43" fmla="*/ 126 h 465"/>
                <a:gd name="T44" fmla="*/ 144 w 473"/>
                <a:gd name="T45" fmla="*/ 138 h 465"/>
                <a:gd name="T46" fmla="*/ 109 w 473"/>
                <a:gd name="T47" fmla="*/ 79 h 465"/>
                <a:gd name="T48" fmla="*/ 171 w 473"/>
                <a:gd name="T49" fmla="*/ 69 h 465"/>
                <a:gd name="T50" fmla="*/ 97 w 473"/>
                <a:gd name="T51" fmla="*/ 181 h 465"/>
                <a:gd name="T52" fmla="*/ 10 w 473"/>
                <a:gd name="T53" fmla="*/ 268 h 465"/>
                <a:gd name="T54" fmla="*/ 10 w 473"/>
                <a:gd name="T55" fmla="*/ 465 h 465"/>
                <a:gd name="T56" fmla="*/ 473 w 473"/>
                <a:gd name="T57" fmla="*/ 465 h 465"/>
                <a:gd name="T58" fmla="*/ 473 w 473"/>
                <a:gd name="T59" fmla="*/ 181 h 465"/>
                <a:gd name="T60" fmla="*/ 97 w 473"/>
                <a:gd name="T61" fmla="*/ 181 h 465"/>
                <a:gd name="T62" fmla="*/ 376 w 473"/>
                <a:gd name="T63" fmla="*/ 370 h 465"/>
                <a:gd name="T64" fmla="*/ 111 w 473"/>
                <a:gd name="T65" fmla="*/ 370 h 465"/>
                <a:gd name="T66" fmla="*/ 111 w 473"/>
                <a:gd name="T67" fmla="*/ 342 h 465"/>
                <a:gd name="T68" fmla="*/ 376 w 473"/>
                <a:gd name="T69" fmla="*/ 342 h 465"/>
                <a:gd name="T70" fmla="*/ 376 w 473"/>
                <a:gd name="T71" fmla="*/ 370 h 465"/>
                <a:gd name="T72" fmla="*/ 376 w 473"/>
                <a:gd name="T73" fmla="*/ 304 h 465"/>
                <a:gd name="T74" fmla="*/ 111 w 473"/>
                <a:gd name="T75" fmla="*/ 304 h 465"/>
                <a:gd name="T76" fmla="*/ 111 w 473"/>
                <a:gd name="T77" fmla="*/ 275 h 465"/>
                <a:gd name="T78" fmla="*/ 376 w 473"/>
                <a:gd name="T79" fmla="*/ 275 h 465"/>
                <a:gd name="T80" fmla="*/ 376 w 473"/>
                <a:gd name="T81" fmla="*/ 304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73" h="465">
                  <a:moveTo>
                    <a:pt x="69" y="181"/>
                  </a:moveTo>
                  <a:lnTo>
                    <a:pt x="10" y="121"/>
                  </a:lnTo>
                  <a:lnTo>
                    <a:pt x="10" y="240"/>
                  </a:lnTo>
                  <a:lnTo>
                    <a:pt x="69" y="181"/>
                  </a:lnTo>
                  <a:close/>
                  <a:moveTo>
                    <a:pt x="464" y="98"/>
                  </a:moveTo>
                  <a:lnTo>
                    <a:pt x="445" y="0"/>
                  </a:lnTo>
                  <a:lnTo>
                    <a:pt x="0" y="81"/>
                  </a:lnTo>
                  <a:lnTo>
                    <a:pt x="85" y="166"/>
                  </a:lnTo>
                  <a:lnTo>
                    <a:pt x="464" y="98"/>
                  </a:lnTo>
                  <a:close/>
                  <a:moveTo>
                    <a:pt x="414" y="24"/>
                  </a:moveTo>
                  <a:lnTo>
                    <a:pt x="440" y="67"/>
                  </a:lnTo>
                  <a:lnTo>
                    <a:pt x="443" y="83"/>
                  </a:lnTo>
                  <a:lnTo>
                    <a:pt x="388" y="93"/>
                  </a:lnTo>
                  <a:lnTo>
                    <a:pt x="355" y="36"/>
                  </a:lnTo>
                  <a:lnTo>
                    <a:pt x="414" y="24"/>
                  </a:lnTo>
                  <a:close/>
                  <a:moveTo>
                    <a:pt x="291" y="45"/>
                  </a:moveTo>
                  <a:lnTo>
                    <a:pt x="324" y="105"/>
                  </a:lnTo>
                  <a:lnTo>
                    <a:pt x="265" y="117"/>
                  </a:lnTo>
                  <a:lnTo>
                    <a:pt x="232" y="57"/>
                  </a:lnTo>
                  <a:lnTo>
                    <a:pt x="291" y="45"/>
                  </a:lnTo>
                  <a:close/>
                  <a:moveTo>
                    <a:pt x="171" y="69"/>
                  </a:moveTo>
                  <a:lnTo>
                    <a:pt x="204" y="126"/>
                  </a:lnTo>
                  <a:lnTo>
                    <a:pt x="144" y="138"/>
                  </a:lnTo>
                  <a:lnTo>
                    <a:pt x="109" y="79"/>
                  </a:lnTo>
                  <a:lnTo>
                    <a:pt x="171" y="69"/>
                  </a:lnTo>
                  <a:close/>
                  <a:moveTo>
                    <a:pt x="97" y="181"/>
                  </a:moveTo>
                  <a:lnTo>
                    <a:pt x="10" y="268"/>
                  </a:lnTo>
                  <a:lnTo>
                    <a:pt x="10" y="465"/>
                  </a:lnTo>
                  <a:lnTo>
                    <a:pt x="473" y="465"/>
                  </a:lnTo>
                  <a:lnTo>
                    <a:pt x="473" y="181"/>
                  </a:lnTo>
                  <a:lnTo>
                    <a:pt x="97" y="181"/>
                  </a:lnTo>
                  <a:close/>
                  <a:moveTo>
                    <a:pt x="376" y="370"/>
                  </a:moveTo>
                  <a:lnTo>
                    <a:pt x="111" y="370"/>
                  </a:lnTo>
                  <a:lnTo>
                    <a:pt x="111" y="342"/>
                  </a:lnTo>
                  <a:lnTo>
                    <a:pt x="376" y="342"/>
                  </a:lnTo>
                  <a:lnTo>
                    <a:pt x="376" y="370"/>
                  </a:lnTo>
                  <a:close/>
                  <a:moveTo>
                    <a:pt x="376" y="304"/>
                  </a:moveTo>
                  <a:lnTo>
                    <a:pt x="111" y="304"/>
                  </a:lnTo>
                  <a:lnTo>
                    <a:pt x="111" y="275"/>
                  </a:lnTo>
                  <a:lnTo>
                    <a:pt x="376" y="275"/>
                  </a:lnTo>
                  <a:lnTo>
                    <a:pt x="376" y="3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112"/>
            <p:cNvSpPr>
              <a:spLocks noEditPoints="1"/>
            </p:cNvSpPr>
            <p:nvPr userDrawn="1"/>
          </p:nvSpPr>
          <p:spPr bwMode="auto">
            <a:xfrm rot="1680850">
              <a:off x="4904703" y="4249179"/>
              <a:ext cx="750888" cy="747713"/>
            </a:xfrm>
            <a:custGeom>
              <a:avLst/>
              <a:gdLst>
                <a:gd name="T0" fmla="*/ 12 w 200"/>
                <a:gd name="T1" fmla="*/ 199 h 199"/>
                <a:gd name="T2" fmla="*/ 0 w 200"/>
                <a:gd name="T3" fmla="*/ 95 h 199"/>
                <a:gd name="T4" fmla="*/ 0 w 200"/>
                <a:gd name="T5" fmla="*/ 72 h 199"/>
                <a:gd name="T6" fmla="*/ 100 w 200"/>
                <a:gd name="T7" fmla="*/ 0 h 199"/>
                <a:gd name="T8" fmla="*/ 200 w 200"/>
                <a:gd name="T9" fmla="*/ 72 h 199"/>
                <a:gd name="T10" fmla="*/ 200 w 200"/>
                <a:gd name="T11" fmla="*/ 95 h 199"/>
                <a:gd name="T12" fmla="*/ 188 w 200"/>
                <a:gd name="T13" fmla="*/ 199 h 199"/>
                <a:gd name="T14" fmla="*/ 180 w 200"/>
                <a:gd name="T15" fmla="*/ 191 h 199"/>
                <a:gd name="T16" fmla="*/ 100 w 200"/>
                <a:gd name="T17" fmla="*/ 138 h 199"/>
                <a:gd name="T18" fmla="*/ 21 w 200"/>
                <a:gd name="T19" fmla="*/ 191 h 199"/>
                <a:gd name="T20" fmla="*/ 148 w 200"/>
                <a:gd name="T21" fmla="*/ 118 h 199"/>
                <a:gd name="T22" fmla="*/ 52 w 200"/>
                <a:gd name="T23" fmla="*/ 67 h 199"/>
                <a:gd name="T24" fmla="*/ 79 w 200"/>
                <a:gd name="T25" fmla="*/ 137 h 199"/>
                <a:gd name="T26" fmla="*/ 121 w 200"/>
                <a:gd name="T27" fmla="*/ 137 h 199"/>
                <a:gd name="T28" fmla="*/ 71 w 200"/>
                <a:gd name="T29" fmla="*/ 142 h 199"/>
                <a:gd name="T30" fmla="*/ 8 w 200"/>
                <a:gd name="T31" fmla="*/ 178 h 199"/>
                <a:gd name="T32" fmla="*/ 186 w 200"/>
                <a:gd name="T33" fmla="*/ 69 h 199"/>
                <a:gd name="T34" fmla="*/ 14 w 200"/>
                <a:gd name="T35" fmla="*/ 69 h 199"/>
                <a:gd name="T36" fmla="*/ 8 w 200"/>
                <a:gd name="T37" fmla="*/ 87 h 199"/>
                <a:gd name="T38" fmla="*/ 16 w 200"/>
                <a:gd name="T39" fmla="*/ 80 h 199"/>
                <a:gd name="T40" fmla="*/ 100 w 200"/>
                <a:gd name="T41" fmla="*/ 25 h 199"/>
                <a:gd name="T42" fmla="*/ 184 w 200"/>
                <a:gd name="T43" fmla="*/ 80 h 199"/>
                <a:gd name="T44" fmla="*/ 192 w 200"/>
                <a:gd name="T45" fmla="*/ 88 h 199"/>
                <a:gd name="T46" fmla="*/ 192 w 200"/>
                <a:gd name="T47" fmla="*/ 100 h 199"/>
                <a:gd name="T48" fmla="*/ 192 w 200"/>
                <a:gd name="T49" fmla="*/ 178 h 199"/>
                <a:gd name="T50" fmla="*/ 68 w 200"/>
                <a:gd name="T51" fmla="*/ 107 h 199"/>
                <a:gd name="T52" fmla="*/ 132 w 200"/>
                <a:gd name="T53" fmla="*/ 111 h 199"/>
                <a:gd name="T54" fmla="*/ 68 w 200"/>
                <a:gd name="T55" fmla="*/ 107 h 199"/>
                <a:gd name="T56" fmla="*/ 132 w 200"/>
                <a:gd name="T57" fmla="*/ 95 h 199"/>
                <a:gd name="T58" fmla="*/ 68 w 200"/>
                <a:gd name="T59" fmla="*/ 99 h 199"/>
                <a:gd name="T60" fmla="*/ 68 w 200"/>
                <a:gd name="T61" fmla="*/ 83 h 199"/>
                <a:gd name="T62" fmla="*/ 132 w 200"/>
                <a:gd name="T63" fmla="*/ 87 h 199"/>
                <a:gd name="T64" fmla="*/ 68 w 200"/>
                <a:gd name="T65" fmla="*/ 8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0" h="199">
                  <a:moveTo>
                    <a:pt x="188" y="199"/>
                  </a:moveTo>
                  <a:cubicBezTo>
                    <a:pt x="12" y="199"/>
                    <a:pt x="12" y="199"/>
                    <a:pt x="12" y="199"/>
                  </a:cubicBezTo>
                  <a:cubicBezTo>
                    <a:pt x="6" y="199"/>
                    <a:pt x="0" y="194"/>
                    <a:pt x="0" y="187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89"/>
                    <a:pt x="0" y="78"/>
                    <a:pt x="0" y="72"/>
                  </a:cubicBezTo>
                  <a:cubicBezTo>
                    <a:pt x="0" y="64"/>
                    <a:pt x="6" y="61"/>
                    <a:pt x="6" y="61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4" y="61"/>
                    <a:pt x="200" y="64"/>
                    <a:pt x="200" y="72"/>
                  </a:cubicBezTo>
                  <a:cubicBezTo>
                    <a:pt x="200" y="78"/>
                    <a:pt x="200" y="89"/>
                    <a:pt x="200" y="95"/>
                  </a:cubicBezTo>
                  <a:cubicBezTo>
                    <a:pt x="200" y="95"/>
                    <a:pt x="200" y="95"/>
                    <a:pt x="200" y="95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200" y="194"/>
                    <a:pt x="195" y="199"/>
                    <a:pt x="188" y="199"/>
                  </a:cubicBezTo>
                  <a:close/>
                  <a:moveTo>
                    <a:pt x="21" y="191"/>
                  </a:moveTo>
                  <a:cubicBezTo>
                    <a:pt x="180" y="191"/>
                    <a:pt x="180" y="191"/>
                    <a:pt x="180" y="191"/>
                  </a:cubicBezTo>
                  <a:cubicBezTo>
                    <a:pt x="183" y="191"/>
                    <a:pt x="185" y="190"/>
                    <a:pt x="187" y="189"/>
                  </a:cubicBezTo>
                  <a:cubicBezTo>
                    <a:pt x="100" y="138"/>
                    <a:pt x="100" y="138"/>
                    <a:pt x="100" y="138"/>
                  </a:cubicBezTo>
                  <a:cubicBezTo>
                    <a:pt x="13" y="189"/>
                    <a:pt x="13" y="189"/>
                    <a:pt x="13" y="189"/>
                  </a:cubicBezTo>
                  <a:cubicBezTo>
                    <a:pt x="15" y="190"/>
                    <a:pt x="18" y="191"/>
                    <a:pt x="21" y="191"/>
                  </a:cubicBezTo>
                  <a:close/>
                  <a:moveTo>
                    <a:pt x="121" y="137"/>
                  </a:moveTo>
                  <a:cubicBezTo>
                    <a:pt x="148" y="118"/>
                    <a:pt x="148" y="118"/>
                    <a:pt x="148" y="118"/>
                  </a:cubicBezTo>
                  <a:cubicBezTo>
                    <a:pt x="148" y="67"/>
                    <a:pt x="148" y="67"/>
                    <a:pt x="148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118"/>
                    <a:pt x="52" y="118"/>
                    <a:pt x="52" y="118"/>
                  </a:cubicBezTo>
                  <a:cubicBezTo>
                    <a:pt x="79" y="137"/>
                    <a:pt x="79" y="137"/>
                    <a:pt x="79" y="137"/>
                  </a:cubicBezTo>
                  <a:cubicBezTo>
                    <a:pt x="100" y="125"/>
                    <a:pt x="100" y="125"/>
                    <a:pt x="100" y="125"/>
                  </a:cubicBezTo>
                  <a:lnTo>
                    <a:pt x="121" y="137"/>
                  </a:lnTo>
                  <a:close/>
                  <a:moveTo>
                    <a:pt x="8" y="178"/>
                  </a:moveTo>
                  <a:cubicBezTo>
                    <a:pt x="71" y="142"/>
                    <a:pt x="71" y="142"/>
                    <a:pt x="71" y="142"/>
                  </a:cubicBezTo>
                  <a:cubicBezTo>
                    <a:pt x="8" y="99"/>
                    <a:pt x="8" y="99"/>
                    <a:pt x="8" y="99"/>
                  </a:cubicBezTo>
                  <a:lnTo>
                    <a:pt x="8" y="178"/>
                  </a:lnTo>
                  <a:close/>
                  <a:moveTo>
                    <a:pt x="192" y="80"/>
                  </a:moveTo>
                  <a:cubicBezTo>
                    <a:pt x="192" y="72"/>
                    <a:pt x="186" y="69"/>
                    <a:pt x="186" y="69"/>
                  </a:cubicBezTo>
                  <a:cubicBezTo>
                    <a:pt x="100" y="13"/>
                    <a:pt x="100" y="13"/>
                    <a:pt x="100" y="13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69"/>
                    <a:pt x="8" y="72"/>
                    <a:pt x="8" y="80"/>
                  </a:cubicBezTo>
                  <a:cubicBezTo>
                    <a:pt x="8" y="84"/>
                    <a:pt x="8" y="87"/>
                    <a:pt x="8" y="87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6" y="88"/>
                    <a:pt x="16" y="83"/>
                    <a:pt x="16" y="80"/>
                  </a:cubicBezTo>
                  <a:cubicBezTo>
                    <a:pt x="16" y="75"/>
                    <a:pt x="21" y="73"/>
                    <a:pt x="21" y="73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79" y="73"/>
                    <a:pt x="184" y="75"/>
                    <a:pt x="184" y="80"/>
                  </a:cubicBezTo>
                  <a:cubicBezTo>
                    <a:pt x="184" y="83"/>
                    <a:pt x="184" y="89"/>
                    <a:pt x="184" y="93"/>
                  </a:cubicBezTo>
                  <a:cubicBezTo>
                    <a:pt x="192" y="88"/>
                    <a:pt x="192" y="88"/>
                    <a:pt x="192" y="88"/>
                  </a:cubicBezTo>
                  <a:cubicBezTo>
                    <a:pt x="192" y="88"/>
                    <a:pt x="192" y="81"/>
                    <a:pt x="192" y="80"/>
                  </a:cubicBezTo>
                  <a:close/>
                  <a:moveTo>
                    <a:pt x="192" y="100"/>
                  </a:moveTo>
                  <a:cubicBezTo>
                    <a:pt x="130" y="142"/>
                    <a:pt x="130" y="142"/>
                    <a:pt x="130" y="142"/>
                  </a:cubicBezTo>
                  <a:cubicBezTo>
                    <a:pt x="192" y="178"/>
                    <a:pt x="192" y="178"/>
                    <a:pt x="192" y="178"/>
                  </a:cubicBezTo>
                  <a:lnTo>
                    <a:pt x="192" y="100"/>
                  </a:lnTo>
                  <a:close/>
                  <a:moveTo>
                    <a:pt x="68" y="107"/>
                  </a:moveTo>
                  <a:cubicBezTo>
                    <a:pt x="132" y="107"/>
                    <a:pt x="132" y="107"/>
                    <a:pt x="132" y="107"/>
                  </a:cubicBezTo>
                  <a:cubicBezTo>
                    <a:pt x="132" y="111"/>
                    <a:pt x="132" y="111"/>
                    <a:pt x="132" y="111"/>
                  </a:cubicBezTo>
                  <a:cubicBezTo>
                    <a:pt x="68" y="111"/>
                    <a:pt x="68" y="111"/>
                    <a:pt x="68" y="111"/>
                  </a:cubicBezTo>
                  <a:lnTo>
                    <a:pt x="68" y="107"/>
                  </a:lnTo>
                  <a:close/>
                  <a:moveTo>
                    <a:pt x="68" y="95"/>
                  </a:moveTo>
                  <a:cubicBezTo>
                    <a:pt x="132" y="95"/>
                    <a:pt x="132" y="95"/>
                    <a:pt x="132" y="95"/>
                  </a:cubicBezTo>
                  <a:cubicBezTo>
                    <a:pt x="132" y="99"/>
                    <a:pt x="132" y="99"/>
                    <a:pt x="132" y="99"/>
                  </a:cubicBezTo>
                  <a:cubicBezTo>
                    <a:pt x="68" y="99"/>
                    <a:pt x="68" y="99"/>
                    <a:pt x="68" y="99"/>
                  </a:cubicBezTo>
                  <a:lnTo>
                    <a:pt x="68" y="95"/>
                  </a:lnTo>
                  <a:close/>
                  <a:moveTo>
                    <a:pt x="68" y="83"/>
                  </a:moveTo>
                  <a:cubicBezTo>
                    <a:pt x="132" y="83"/>
                    <a:pt x="132" y="83"/>
                    <a:pt x="132" y="83"/>
                  </a:cubicBezTo>
                  <a:cubicBezTo>
                    <a:pt x="132" y="87"/>
                    <a:pt x="132" y="87"/>
                    <a:pt x="132" y="87"/>
                  </a:cubicBezTo>
                  <a:cubicBezTo>
                    <a:pt x="68" y="87"/>
                    <a:pt x="68" y="87"/>
                    <a:pt x="68" y="87"/>
                  </a:cubicBezTo>
                  <a:lnTo>
                    <a:pt x="68" y="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2" name="Freeform 113"/>
            <p:cNvSpPr>
              <a:spLocks noEditPoints="1"/>
            </p:cNvSpPr>
            <p:nvPr userDrawn="1"/>
          </p:nvSpPr>
          <p:spPr bwMode="auto">
            <a:xfrm>
              <a:off x="6565638" y="997812"/>
              <a:ext cx="601663" cy="752475"/>
            </a:xfrm>
            <a:custGeom>
              <a:avLst/>
              <a:gdLst>
                <a:gd name="T0" fmla="*/ 143 w 160"/>
                <a:gd name="T1" fmla="*/ 0 h 200"/>
                <a:gd name="T2" fmla="*/ 16 w 160"/>
                <a:gd name="T3" fmla="*/ 0 h 200"/>
                <a:gd name="T4" fmla="*/ 0 w 160"/>
                <a:gd name="T5" fmla="*/ 17 h 200"/>
                <a:gd name="T6" fmla="*/ 0 w 160"/>
                <a:gd name="T7" fmla="*/ 183 h 200"/>
                <a:gd name="T8" fmla="*/ 16 w 160"/>
                <a:gd name="T9" fmla="*/ 200 h 200"/>
                <a:gd name="T10" fmla="*/ 143 w 160"/>
                <a:gd name="T11" fmla="*/ 200 h 200"/>
                <a:gd name="T12" fmla="*/ 160 w 160"/>
                <a:gd name="T13" fmla="*/ 183 h 200"/>
                <a:gd name="T14" fmla="*/ 160 w 160"/>
                <a:gd name="T15" fmla="*/ 17 h 200"/>
                <a:gd name="T16" fmla="*/ 143 w 160"/>
                <a:gd name="T17" fmla="*/ 0 h 200"/>
                <a:gd name="T18" fmla="*/ 78 w 160"/>
                <a:gd name="T19" fmla="*/ 193 h 200"/>
                <a:gd name="T20" fmla="*/ 68 w 160"/>
                <a:gd name="T21" fmla="*/ 183 h 200"/>
                <a:gd name="T22" fmla="*/ 78 w 160"/>
                <a:gd name="T23" fmla="*/ 173 h 200"/>
                <a:gd name="T24" fmla="*/ 88 w 160"/>
                <a:gd name="T25" fmla="*/ 183 h 200"/>
                <a:gd name="T26" fmla="*/ 78 w 160"/>
                <a:gd name="T27" fmla="*/ 193 h 200"/>
                <a:gd name="T28" fmla="*/ 148 w 160"/>
                <a:gd name="T29" fmla="*/ 164 h 200"/>
                <a:gd name="T30" fmla="*/ 12 w 160"/>
                <a:gd name="T31" fmla="*/ 164 h 200"/>
                <a:gd name="T32" fmla="*/ 12 w 160"/>
                <a:gd name="T33" fmla="*/ 12 h 200"/>
                <a:gd name="T34" fmla="*/ 148 w 160"/>
                <a:gd name="T35" fmla="*/ 12 h 200"/>
                <a:gd name="T36" fmla="*/ 148 w 160"/>
                <a:gd name="T37" fmla="*/ 1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0" h="200">
                  <a:moveTo>
                    <a:pt x="143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92"/>
                    <a:pt x="7" y="200"/>
                    <a:pt x="16" y="200"/>
                  </a:cubicBezTo>
                  <a:cubicBezTo>
                    <a:pt x="143" y="200"/>
                    <a:pt x="143" y="200"/>
                    <a:pt x="143" y="200"/>
                  </a:cubicBezTo>
                  <a:cubicBezTo>
                    <a:pt x="152" y="200"/>
                    <a:pt x="160" y="192"/>
                    <a:pt x="160" y="183"/>
                  </a:cubicBezTo>
                  <a:cubicBezTo>
                    <a:pt x="160" y="17"/>
                    <a:pt x="160" y="17"/>
                    <a:pt x="160" y="17"/>
                  </a:cubicBezTo>
                  <a:cubicBezTo>
                    <a:pt x="160" y="7"/>
                    <a:pt x="152" y="0"/>
                    <a:pt x="143" y="0"/>
                  </a:cubicBezTo>
                  <a:moveTo>
                    <a:pt x="78" y="193"/>
                  </a:moveTo>
                  <a:cubicBezTo>
                    <a:pt x="73" y="193"/>
                    <a:pt x="68" y="188"/>
                    <a:pt x="68" y="183"/>
                  </a:cubicBezTo>
                  <a:cubicBezTo>
                    <a:pt x="68" y="177"/>
                    <a:pt x="73" y="173"/>
                    <a:pt x="78" y="173"/>
                  </a:cubicBezTo>
                  <a:cubicBezTo>
                    <a:pt x="84" y="173"/>
                    <a:pt x="88" y="177"/>
                    <a:pt x="88" y="183"/>
                  </a:cubicBezTo>
                  <a:cubicBezTo>
                    <a:pt x="88" y="188"/>
                    <a:pt x="84" y="193"/>
                    <a:pt x="78" y="193"/>
                  </a:cubicBezTo>
                  <a:moveTo>
                    <a:pt x="148" y="164"/>
                  </a:moveTo>
                  <a:cubicBezTo>
                    <a:pt x="12" y="164"/>
                    <a:pt x="12" y="164"/>
                    <a:pt x="12" y="16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48" y="12"/>
                    <a:pt x="148" y="12"/>
                    <a:pt x="148" y="12"/>
                  </a:cubicBezTo>
                  <a:lnTo>
                    <a:pt x="148" y="1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3" name="Freeform 114"/>
            <p:cNvSpPr>
              <a:spLocks noEditPoints="1"/>
            </p:cNvSpPr>
            <p:nvPr userDrawn="1"/>
          </p:nvSpPr>
          <p:spPr bwMode="auto">
            <a:xfrm rot="4669559">
              <a:off x="2266840" y="3095065"/>
              <a:ext cx="742950" cy="744538"/>
            </a:xfrm>
            <a:custGeom>
              <a:avLst/>
              <a:gdLst>
                <a:gd name="T0" fmla="*/ 195 w 198"/>
                <a:gd name="T1" fmla="*/ 46 h 198"/>
                <a:gd name="T2" fmla="*/ 152 w 198"/>
                <a:gd name="T3" fmla="*/ 4 h 198"/>
                <a:gd name="T4" fmla="*/ 3 w 198"/>
                <a:gd name="T5" fmla="*/ 152 h 198"/>
                <a:gd name="T6" fmla="*/ 46 w 198"/>
                <a:gd name="T7" fmla="*/ 195 h 198"/>
                <a:gd name="T8" fmla="*/ 60 w 198"/>
                <a:gd name="T9" fmla="*/ 195 h 198"/>
                <a:gd name="T10" fmla="*/ 113 w 198"/>
                <a:gd name="T11" fmla="*/ 142 h 198"/>
                <a:gd name="T12" fmla="*/ 112 w 198"/>
                <a:gd name="T13" fmla="*/ 112 h 198"/>
                <a:gd name="T14" fmla="*/ 139 w 198"/>
                <a:gd name="T15" fmla="*/ 115 h 198"/>
                <a:gd name="T16" fmla="*/ 195 w 198"/>
                <a:gd name="T17" fmla="*/ 60 h 198"/>
                <a:gd name="T18" fmla="*/ 195 w 198"/>
                <a:gd name="T19" fmla="*/ 46 h 198"/>
                <a:gd name="T20" fmla="*/ 92 w 198"/>
                <a:gd name="T21" fmla="*/ 142 h 198"/>
                <a:gd name="T22" fmla="*/ 63 w 198"/>
                <a:gd name="T23" fmla="*/ 172 h 198"/>
                <a:gd name="T24" fmla="*/ 43 w 198"/>
                <a:gd name="T25" fmla="*/ 172 h 198"/>
                <a:gd name="T26" fmla="*/ 33 w 198"/>
                <a:gd name="T27" fmla="*/ 162 h 198"/>
                <a:gd name="T28" fmla="*/ 33 w 198"/>
                <a:gd name="T29" fmla="*/ 142 h 198"/>
                <a:gd name="T30" fmla="*/ 63 w 198"/>
                <a:gd name="T31" fmla="*/ 112 h 198"/>
                <a:gd name="T32" fmla="*/ 83 w 198"/>
                <a:gd name="T33" fmla="*/ 112 h 198"/>
                <a:gd name="T34" fmla="*/ 92 w 198"/>
                <a:gd name="T35" fmla="*/ 122 h 198"/>
                <a:gd name="T36" fmla="*/ 92 w 198"/>
                <a:gd name="T37" fmla="*/ 142 h 198"/>
                <a:gd name="T38" fmla="*/ 172 w 198"/>
                <a:gd name="T39" fmla="*/ 63 h 198"/>
                <a:gd name="T40" fmla="*/ 142 w 198"/>
                <a:gd name="T41" fmla="*/ 93 h 198"/>
                <a:gd name="T42" fmla="*/ 122 w 198"/>
                <a:gd name="T43" fmla="*/ 93 h 198"/>
                <a:gd name="T44" fmla="*/ 112 w 198"/>
                <a:gd name="T45" fmla="*/ 83 h 198"/>
                <a:gd name="T46" fmla="*/ 112 w 198"/>
                <a:gd name="T47" fmla="*/ 63 h 198"/>
                <a:gd name="T48" fmla="*/ 142 w 198"/>
                <a:gd name="T49" fmla="*/ 33 h 198"/>
                <a:gd name="T50" fmla="*/ 162 w 198"/>
                <a:gd name="T51" fmla="*/ 33 h 198"/>
                <a:gd name="T52" fmla="*/ 172 w 198"/>
                <a:gd name="T53" fmla="*/ 43 h 198"/>
                <a:gd name="T54" fmla="*/ 172 w 198"/>
                <a:gd name="T55" fmla="*/ 63 h 198"/>
                <a:gd name="T56" fmla="*/ 31 w 198"/>
                <a:gd name="T57" fmla="*/ 91 h 198"/>
                <a:gd name="T58" fmla="*/ 44 w 198"/>
                <a:gd name="T59" fmla="*/ 83 h 198"/>
                <a:gd name="T60" fmla="*/ 30 w 198"/>
                <a:gd name="T61" fmla="*/ 74 h 198"/>
                <a:gd name="T62" fmla="*/ 14 w 198"/>
                <a:gd name="T63" fmla="*/ 91 h 198"/>
                <a:gd name="T64" fmla="*/ 0 w 198"/>
                <a:gd name="T65" fmla="*/ 148 h 198"/>
                <a:gd name="T66" fmla="*/ 26 w 198"/>
                <a:gd name="T67" fmla="*/ 122 h 198"/>
                <a:gd name="T68" fmla="*/ 31 w 198"/>
                <a:gd name="T69" fmla="*/ 91 h 198"/>
                <a:gd name="T70" fmla="*/ 83 w 198"/>
                <a:gd name="T71" fmla="*/ 45 h 198"/>
                <a:gd name="T72" fmla="*/ 91 w 198"/>
                <a:gd name="T73" fmla="*/ 31 h 198"/>
                <a:gd name="T74" fmla="*/ 122 w 198"/>
                <a:gd name="T75" fmla="*/ 27 h 198"/>
                <a:gd name="T76" fmla="*/ 148 w 198"/>
                <a:gd name="T77" fmla="*/ 0 h 198"/>
                <a:gd name="T78" fmla="*/ 91 w 198"/>
                <a:gd name="T79" fmla="*/ 14 h 198"/>
                <a:gd name="T80" fmla="*/ 74 w 198"/>
                <a:gd name="T81" fmla="*/ 30 h 198"/>
                <a:gd name="T82" fmla="*/ 83 w 198"/>
                <a:gd name="T83" fmla="*/ 4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98">
                  <a:moveTo>
                    <a:pt x="195" y="46"/>
                  </a:moveTo>
                  <a:cubicBezTo>
                    <a:pt x="152" y="4"/>
                    <a:pt x="152" y="4"/>
                    <a:pt x="152" y="4"/>
                  </a:cubicBezTo>
                  <a:cubicBezTo>
                    <a:pt x="3" y="152"/>
                    <a:pt x="3" y="152"/>
                    <a:pt x="3" y="152"/>
                  </a:cubicBezTo>
                  <a:cubicBezTo>
                    <a:pt x="46" y="195"/>
                    <a:pt x="46" y="195"/>
                    <a:pt x="46" y="195"/>
                  </a:cubicBezTo>
                  <a:cubicBezTo>
                    <a:pt x="50" y="198"/>
                    <a:pt x="56" y="198"/>
                    <a:pt x="60" y="195"/>
                  </a:cubicBezTo>
                  <a:cubicBezTo>
                    <a:pt x="60" y="195"/>
                    <a:pt x="85" y="169"/>
                    <a:pt x="113" y="142"/>
                  </a:cubicBezTo>
                  <a:cubicBezTo>
                    <a:pt x="117" y="137"/>
                    <a:pt x="107" y="117"/>
                    <a:pt x="112" y="112"/>
                  </a:cubicBezTo>
                  <a:cubicBezTo>
                    <a:pt x="116" y="107"/>
                    <a:pt x="135" y="119"/>
                    <a:pt x="139" y="115"/>
                  </a:cubicBezTo>
                  <a:cubicBezTo>
                    <a:pt x="168" y="86"/>
                    <a:pt x="195" y="60"/>
                    <a:pt x="195" y="60"/>
                  </a:cubicBezTo>
                  <a:cubicBezTo>
                    <a:pt x="198" y="56"/>
                    <a:pt x="198" y="50"/>
                    <a:pt x="195" y="46"/>
                  </a:cubicBezTo>
                  <a:close/>
                  <a:moveTo>
                    <a:pt x="92" y="142"/>
                  </a:moveTo>
                  <a:cubicBezTo>
                    <a:pt x="63" y="172"/>
                    <a:pt x="63" y="172"/>
                    <a:pt x="63" y="172"/>
                  </a:cubicBezTo>
                  <a:cubicBezTo>
                    <a:pt x="57" y="177"/>
                    <a:pt x="48" y="177"/>
                    <a:pt x="43" y="172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28" y="156"/>
                    <a:pt x="28" y="148"/>
                    <a:pt x="33" y="14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8" y="107"/>
                    <a:pt x="77" y="107"/>
                    <a:pt x="83" y="112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98" y="128"/>
                    <a:pt x="98" y="137"/>
                    <a:pt x="92" y="142"/>
                  </a:cubicBezTo>
                  <a:close/>
                  <a:moveTo>
                    <a:pt x="172" y="63"/>
                  </a:moveTo>
                  <a:cubicBezTo>
                    <a:pt x="142" y="93"/>
                    <a:pt x="142" y="93"/>
                    <a:pt x="142" y="93"/>
                  </a:cubicBezTo>
                  <a:cubicBezTo>
                    <a:pt x="136" y="98"/>
                    <a:pt x="128" y="98"/>
                    <a:pt x="122" y="93"/>
                  </a:cubicBezTo>
                  <a:cubicBezTo>
                    <a:pt x="112" y="83"/>
                    <a:pt x="112" y="83"/>
                    <a:pt x="112" y="83"/>
                  </a:cubicBezTo>
                  <a:cubicBezTo>
                    <a:pt x="107" y="77"/>
                    <a:pt x="107" y="68"/>
                    <a:pt x="112" y="63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7" y="28"/>
                    <a:pt x="156" y="28"/>
                    <a:pt x="162" y="3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7" y="49"/>
                    <a:pt x="177" y="57"/>
                    <a:pt x="172" y="63"/>
                  </a:cubicBezTo>
                  <a:close/>
                  <a:moveTo>
                    <a:pt x="31" y="91"/>
                  </a:moveTo>
                  <a:cubicBezTo>
                    <a:pt x="37" y="86"/>
                    <a:pt x="41" y="87"/>
                    <a:pt x="44" y="83"/>
                  </a:cubicBezTo>
                  <a:cubicBezTo>
                    <a:pt x="48" y="78"/>
                    <a:pt x="38" y="75"/>
                    <a:pt x="30" y="74"/>
                  </a:cubicBezTo>
                  <a:cubicBezTo>
                    <a:pt x="22" y="72"/>
                    <a:pt x="17" y="82"/>
                    <a:pt x="14" y="91"/>
                  </a:cubicBezTo>
                  <a:cubicBezTo>
                    <a:pt x="12" y="100"/>
                    <a:pt x="0" y="148"/>
                    <a:pt x="0" y="148"/>
                  </a:cubicBezTo>
                  <a:cubicBezTo>
                    <a:pt x="26" y="122"/>
                    <a:pt x="26" y="122"/>
                    <a:pt x="26" y="122"/>
                  </a:cubicBezTo>
                  <a:cubicBezTo>
                    <a:pt x="26" y="122"/>
                    <a:pt x="26" y="97"/>
                    <a:pt x="31" y="91"/>
                  </a:cubicBezTo>
                  <a:close/>
                  <a:moveTo>
                    <a:pt x="83" y="45"/>
                  </a:moveTo>
                  <a:cubicBezTo>
                    <a:pt x="87" y="41"/>
                    <a:pt x="85" y="37"/>
                    <a:pt x="91" y="31"/>
                  </a:cubicBezTo>
                  <a:cubicBezTo>
                    <a:pt x="97" y="26"/>
                    <a:pt x="122" y="27"/>
                    <a:pt x="122" y="27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00" y="12"/>
                    <a:pt x="91" y="14"/>
                  </a:cubicBezTo>
                  <a:cubicBezTo>
                    <a:pt x="82" y="17"/>
                    <a:pt x="72" y="22"/>
                    <a:pt x="74" y="30"/>
                  </a:cubicBezTo>
                  <a:cubicBezTo>
                    <a:pt x="75" y="38"/>
                    <a:pt x="78" y="48"/>
                    <a:pt x="83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4" name="Freeform 124"/>
            <p:cNvSpPr>
              <a:spLocks noEditPoints="1"/>
            </p:cNvSpPr>
            <p:nvPr userDrawn="1"/>
          </p:nvSpPr>
          <p:spPr bwMode="auto">
            <a:xfrm rot="2436245">
              <a:off x="6966888" y="4093733"/>
              <a:ext cx="349593" cy="449070"/>
            </a:xfrm>
            <a:custGeom>
              <a:avLst/>
              <a:gdLst>
                <a:gd name="T0" fmla="*/ 12 w 156"/>
                <a:gd name="T1" fmla="*/ 200 h 200"/>
                <a:gd name="T2" fmla="*/ 0 w 156"/>
                <a:gd name="T3" fmla="*/ 37 h 200"/>
                <a:gd name="T4" fmla="*/ 12 w 156"/>
                <a:gd name="T5" fmla="*/ 175 h 200"/>
                <a:gd name="T6" fmla="*/ 50 w 156"/>
                <a:gd name="T7" fmla="*/ 187 h 200"/>
                <a:gd name="T8" fmla="*/ 64 w 156"/>
                <a:gd name="T9" fmla="*/ 24 h 200"/>
                <a:gd name="T10" fmla="*/ 156 w 156"/>
                <a:gd name="T11" fmla="*/ 37 h 200"/>
                <a:gd name="T12" fmla="*/ 144 w 156"/>
                <a:gd name="T13" fmla="*/ 200 h 200"/>
                <a:gd name="T14" fmla="*/ 128 w 156"/>
                <a:gd name="T15" fmla="*/ 180 h 200"/>
                <a:gd name="T16" fmla="*/ 116 w 156"/>
                <a:gd name="T17" fmla="*/ 168 h 200"/>
                <a:gd name="T18" fmla="*/ 116 w 156"/>
                <a:gd name="T19" fmla="*/ 164 h 200"/>
                <a:gd name="T20" fmla="*/ 128 w 156"/>
                <a:gd name="T21" fmla="*/ 152 h 200"/>
                <a:gd name="T22" fmla="*/ 116 w 156"/>
                <a:gd name="T23" fmla="*/ 164 h 200"/>
                <a:gd name="T24" fmla="*/ 128 w 156"/>
                <a:gd name="T25" fmla="*/ 148 h 200"/>
                <a:gd name="T26" fmla="*/ 116 w 156"/>
                <a:gd name="T27" fmla="*/ 136 h 200"/>
                <a:gd name="T28" fmla="*/ 116 w 156"/>
                <a:gd name="T29" fmla="*/ 132 h 200"/>
                <a:gd name="T30" fmla="*/ 128 w 156"/>
                <a:gd name="T31" fmla="*/ 120 h 200"/>
                <a:gd name="T32" fmla="*/ 116 w 156"/>
                <a:gd name="T33" fmla="*/ 132 h 200"/>
                <a:gd name="T34" fmla="*/ 112 w 156"/>
                <a:gd name="T35" fmla="*/ 180 h 200"/>
                <a:gd name="T36" fmla="*/ 100 w 156"/>
                <a:gd name="T37" fmla="*/ 168 h 200"/>
                <a:gd name="T38" fmla="*/ 100 w 156"/>
                <a:gd name="T39" fmla="*/ 164 h 200"/>
                <a:gd name="T40" fmla="*/ 112 w 156"/>
                <a:gd name="T41" fmla="*/ 152 h 200"/>
                <a:gd name="T42" fmla="*/ 100 w 156"/>
                <a:gd name="T43" fmla="*/ 164 h 200"/>
                <a:gd name="T44" fmla="*/ 112 w 156"/>
                <a:gd name="T45" fmla="*/ 148 h 200"/>
                <a:gd name="T46" fmla="*/ 100 w 156"/>
                <a:gd name="T47" fmla="*/ 136 h 200"/>
                <a:gd name="T48" fmla="*/ 100 w 156"/>
                <a:gd name="T49" fmla="*/ 132 h 200"/>
                <a:gd name="T50" fmla="*/ 112 w 156"/>
                <a:gd name="T51" fmla="*/ 120 h 200"/>
                <a:gd name="T52" fmla="*/ 100 w 156"/>
                <a:gd name="T53" fmla="*/ 132 h 200"/>
                <a:gd name="T54" fmla="*/ 96 w 156"/>
                <a:gd name="T55" fmla="*/ 180 h 200"/>
                <a:gd name="T56" fmla="*/ 84 w 156"/>
                <a:gd name="T57" fmla="*/ 168 h 200"/>
                <a:gd name="T58" fmla="*/ 84 w 156"/>
                <a:gd name="T59" fmla="*/ 164 h 200"/>
                <a:gd name="T60" fmla="*/ 96 w 156"/>
                <a:gd name="T61" fmla="*/ 152 h 200"/>
                <a:gd name="T62" fmla="*/ 84 w 156"/>
                <a:gd name="T63" fmla="*/ 164 h 200"/>
                <a:gd name="T64" fmla="*/ 96 w 156"/>
                <a:gd name="T65" fmla="*/ 148 h 200"/>
                <a:gd name="T66" fmla="*/ 84 w 156"/>
                <a:gd name="T67" fmla="*/ 136 h 200"/>
                <a:gd name="T68" fmla="*/ 84 w 156"/>
                <a:gd name="T69" fmla="*/ 132 h 200"/>
                <a:gd name="T70" fmla="*/ 96 w 156"/>
                <a:gd name="T71" fmla="*/ 120 h 200"/>
                <a:gd name="T72" fmla="*/ 84 w 156"/>
                <a:gd name="T73" fmla="*/ 132 h 200"/>
                <a:gd name="T74" fmla="*/ 137 w 156"/>
                <a:gd name="T75" fmla="*/ 35 h 200"/>
                <a:gd name="T76" fmla="*/ 76 w 156"/>
                <a:gd name="T77" fmla="*/ 42 h 200"/>
                <a:gd name="T78" fmla="*/ 82 w 156"/>
                <a:gd name="T79" fmla="*/ 76 h 200"/>
                <a:gd name="T80" fmla="*/ 144 w 156"/>
                <a:gd name="T81" fmla="*/ 69 h 200"/>
                <a:gd name="T82" fmla="*/ 144 w 156"/>
                <a:gd name="T83" fmla="*/ 120 h 200"/>
                <a:gd name="T84" fmla="*/ 132 w 156"/>
                <a:gd name="T85" fmla="*/ 132 h 200"/>
                <a:gd name="T86" fmla="*/ 144 w 156"/>
                <a:gd name="T87" fmla="*/ 120 h 200"/>
                <a:gd name="T88" fmla="*/ 132 w 156"/>
                <a:gd name="T89" fmla="*/ 136 h 200"/>
                <a:gd name="T90" fmla="*/ 144 w 156"/>
                <a:gd name="T91" fmla="*/ 148 h 200"/>
                <a:gd name="T92" fmla="*/ 144 w 156"/>
                <a:gd name="T93" fmla="*/ 152 h 200"/>
                <a:gd name="T94" fmla="*/ 132 w 156"/>
                <a:gd name="T95" fmla="*/ 164 h 200"/>
                <a:gd name="T96" fmla="*/ 144 w 156"/>
                <a:gd name="T97" fmla="*/ 152 h 200"/>
                <a:gd name="T98" fmla="*/ 132 w 156"/>
                <a:gd name="T99" fmla="*/ 168 h 200"/>
                <a:gd name="T100" fmla="*/ 144 w 156"/>
                <a:gd name="T101" fmla="*/ 180 h 200"/>
                <a:gd name="T102" fmla="*/ 50 w 156"/>
                <a:gd name="T103" fmla="*/ 180 h 200"/>
                <a:gd name="T104" fmla="*/ 20 w 156"/>
                <a:gd name="T105" fmla="*/ 173 h 200"/>
                <a:gd name="T106" fmla="*/ 26 w 156"/>
                <a:gd name="T107" fmla="*/ 12 h 200"/>
                <a:gd name="T108" fmla="*/ 36 w 156"/>
                <a:gd name="T109" fmla="*/ 0 h 200"/>
                <a:gd name="T110" fmla="*/ 44 w 156"/>
                <a:gd name="T111" fmla="*/ 12 h 200"/>
                <a:gd name="T112" fmla="*/ 56 w 156"/>
                <a:gd name="T113" fmla="*/ 18 h 200"/>
                <a:gd name="T114" fmla="*/ 50 w 156"/>
                <a:gd name="T115" fmla="*/ 18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6" h="200">
                  <a:moveTo>
                    <a:pt x="144" y="200"/>
                  </a:moveTo>
                  <a:cubicBezTo>
                    <a:pt x="12" y="200"/>
                    <a:pt x="12" y="200"/>
                    <a:pt x="12" y="200"/>
                  </a:cubicBezTo>
                  <a:cubicBezTo>
                    <a:pt x="5" y="200"/>
                    <a:pt x="0" y="194"/>
                    <a:pt x="0" y="18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0"/>
                    <a:pt x="5" y="25"/>
                    <a:pt x="12" y="25"/>
                  </a:cubicBezTo>
                  <a:cubicBezTo>
                    <a:pt x="12" y="175"/>
                    <a:pt x="12" y="175"/>
                    <a:pt x="12" y="175"/>
                  </a:cubicBezTo>
                  <a:cubicBezTo>
                    <a:pt x="12" y="182"/>
                    <a:pt x="18" y="187"/>
                    <a:pt x="25" y="187"/>
                  </a:cubicBezTo>
                  <a:cubicBezTo>
                    <a:pt x="50" y="187"/>
                    <a:pt x="50" y="187"/>
                    <a:pt x="50" y="187"/>
                  </a:cubicBezTo>
                  <a:cubicBezTo>
                    <a:pt x="57" y="187"/>
                    <a:pt x="64" y="182"/>
                    <a:pt x="64" y="175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51" y="24"/>
                    <a:pt x="156" y="30"/>
                    <a:pt x="156" y="37"/>
                  </a:cubicBezTo>
                  <a:cubicBezTo>
                    <a:pt x="156" y="187"/>
                    <a:pt x="156" y="187"/>
                    <a:pt x="156" y="187"/>
                  </a:cubicBezTo>
                  <a:cubicBezTo>
                    <a:pt x="156" y="194"/>
                    <a:pt x="151" y="200"/>
                    <a:pt x="144" y="200"/>
                  </a:cubicBezTo>
                  <a:close/>
                  <a:moveTo>
                    <a:pt x="116" y="180"/>
                  </a:moveTo>
                  <a:cubicBezTo>
                    <a:pt x="128" y="180"/>
                    <a:pt x="128" y="180"/>
                    <a:pt x="128" y="180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16" y="168"/>
                    <a:pt x="116" y="168"/>
                    <a:pt x="116" y="168"/>
                  </a:cubicBezTo>
                  <a:lnTo>
                    <a:pt x="116" y="180"/>
                  </a:lnTo>
                  <a:close/>
                  <a:moveTo>
                    <a:pt x="116" y="164"/>
                  </a:moveTo>
                  <a:cubicBezTo>
                    <a:pt x="128" y="164"/>
                    <a:pt x="128" y="164"/>
                    <a:pt x="128" y="164"/>
                  </a:cubicBezTo>
                  <a:cubicBezTo>
                    <a:pt x="128" y="152"/>
                    <a:pt x="128" y="152"/>
                    <a:pt x="128" y="152"/>
                  </a:cubicBezTo>
                  <a:cubicBezTo>
                    <a:pt x="116" y="152"/>
                    <a:pt x="116" y="152"/>
                    <a:pt x="116" y="152"/>
                  </a:cubicBezTo>
                  <a:lnTo>
                    <a:pt x="116" y="164"/>
                  </a:lnTo>
                  <a:close/>
                  <a:moveTo>
                    <a:pt x="116" y="148"/>
                  </a:moveTo>
                  <a:cubicBezTo>
                    <a:pt x="128" y="148"/>
                    <a:pt x="128" y="148"/>
                    <a:pt x="128" y="148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16" y="136"/>
                    <a:pt x="116" y="136"/>
                    <a:pt x="116" y="136"/>
                  </a:cubicBezTo>
                  <a:lnTo>
                    <a:pt x="116" y="148"/>
                  </a:lnTo>
                  <a:close/>
                  <a:moveTo>
                    <a:pt x="116" y="132"/>
                  </a:moveTo>
                  <a:cubicBezTo>
                    <a:pt x="128" y="132"/>
                    <a:pt x="128" y="132"/>
                    <a:pt x="128" y="132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16" y="120"/>
                    <a:pt x="116" y="120"/>
                    <a:pt x="116" y="120"/>
                  </a:cubicBezTo>
                  <a:lnTo>
                    <a:pt x="116" y="132"/>
                  </a:lnTo>
                  <a:close/>
                  <a:moveTo>
                    <a:pt x="100" y="180"/>
                  </a:moveTo>
                  <a:cubicBezTo>
                    <a:pt x="112" y="180"/>
                    <a:pt x="112" y="180"/>
                    <a:pt x="112" y="180"/>
                  </a:cubicBezTo>
                  <a:cubicBezTo>
                    <a:pt x="112" y="168"/>
                    <a:pt x="112" y="168"/>
                    <a:pt x="112" y="168"/>
                  </a:cubicBezTo>
                  <a:cubicBezTo>
                    <a:pt x="100" y="168"/>
                    <a:pt x="100" y="168"/>
                    <a:pt x="100" y="168"/>
                  </a:cubicBezTo>
                  <a:lnTo>
                    <a:pt x="100" y="180"/>
                  </a:lnTo>
                  <a:close/>
                  <a:moveTo>
                    <a:pt x="100" y="164"/>
                  </a:moveTo>
                  <a:cubicBezTo>
                    <a:pt x="112" y="164"/>
                    <a:pt x="112" y="164"/>
                    <a:pt x="112" y="164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00" y="152"/>
                    <a:pt x="100" y="152"/>
                    <a:pt x="100" y="152"/>
                  </a:cubicBezTo>
                  <a:lnTo>
                    <a:pt x="100" y="164"/>
                  </a:lnTo>
                  <a:close/>
                  <a:moveTo>
                    <a:pt x="100" y="148"/>
                  </a:moveTo>
                  <a:cubicBezTo>
                    <a:pt x="112" y="148"/>
                    <a:pt x="112" y="148"/>
                    <a:pt x="112" y="148"/>
                  </a:cubicBezTo>
                  <a:cubicBezTo>
                    <a:pt x="112" y="136"/>
                    <a:pt x="112" y="136"/>
                    <a:pt x="112" y="136"/>
                  </a:cubicBezTo>
                  <a:cubicBezTo>
                    <a:pt x="100" y="136"/>
                    <a:pt x="100" y="136"/>
                    <a:pt x="100" y="136"/>
                  </a:cubicBezTo>
                  <a:lnTo>
                    <a:pt x="100" y="148"/>
                  </a:lnTo>
                  <a:close/>
                  <a:moveTo>
                    <a:pt x="100" y="132"/>
                  </a:moveTo>
                  <a:cubicBezTo>
                    <a:pt x="112" y="132"/>
                    <a:pt x="112" y="132"/>
                    <a:pt x="112" y="132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00" y="120"/>
                    <a:pt x="100" y="120"/>
                    <a:pt x="100" y="120"/>
                  </a:cubicBezTo>
                  <a:lnTo>
                    <a:pt x="100" y="132"/>
                  </a:lnTo>
                  <a:close/>
                  <a:moveTo>
                    <a:pt x="84" y="180"/>
                  </a:moveTo>
                  <a:cubicBezTo>
                    <a:pt x="96" y="180"/>
                    <a:pt x="96" y="180"/>
                    <a:pt x="96" y="180"/>
                  </a:cubicBezTo>
                  <a:cubicBezTo>
                    <a:pt x="96" y="168"/>
                    <a:pt x="96" y="168"/>
                    <a:pt x="96" y="168"/>
                  </a:cubicBezTo>
                  <a:cubicBezTo>
                    <a:pt x="84" y="168"/>
                    <a:pt x="84" y="168"/>
                    <a:pt x="84" y="168"/>
                  </a:cubicBezTo>
                  <a:lnTo>
                    <a:pt x="84" y="180"/>
                  </a:lnTo>
                  <a:close/>
                  <a:moveTo>
                    <a:pt x="84" y="164"/>
                  </a:moveTo>
                  <a:cubicBezTo>
                    <a:pt x="96" y="164"/>
                    <a:pt x="96" y="164"/>
                    <a:pt x="96" y="164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84" y="152"/>
                    <a:pt x="84" y="152"/>
                    <a:pt x="84" y="152"/>
                  </a:cubicBezTo>
                  <a:lnTo>
                    <a:pt x="84" y="164"/>
                  </a:lnTo>
                  <a:close/>
                  <a:moveTo>
                    <a:pt x="84" y="148"/>
                  </a:moveTo>
                  <a:cubicBezTo>
                    <a:pt x="96" y="148"/>
                    <a:pt x="96" y="148"/>
                    <a:pt x="96" y="148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84" y="136"/>
                    <a:pt x="84" y="136"/>
                    <a:pt x="84" y="136"/>
                  </a:cubicBezTo>
                  <a:lnTo>
                    <a:pt x="84" y="148"/>
                  </a:lnTo>
                  <a:close/>
                  <a:moveTo>
                    <a:pt x="84" y="132"/>
                  </a:moveTo>
                  <a:cubicBezTo>
                    <a:pt x="96" y="132"/>
                    <a:pt x="96" y="132"/>
                    <a:pt x="96" y="132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84" y="120"/>
                    <a:pt x="84" y="120"/>
                    <a:pt x="84" y="120"/>
                  </a:cubicBezTo>
                  <a:lnTo>
                    <a:pt x="84" y="132"/>
                  </a:lnTo>
                  <a:close/>
                  <a:moveTo>
                    <a:pt x="144" y="42"/>
                  </a:moveTo>
                  <a:cubicBezTo>
                    <a:pt x="144" y="38"/>
                    <a:pt x="141" y="35"/>
                    <a:pt x="137" y="35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78" y="35"/>
                    <a:pt x="76" y="38"/>
                    <a:pt x="76" y="42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73"/>
                    <a:pt x="78" y="76"/>
                    <a:pt x="82" y="76"/>
                  </a:cubicBezTo>
                  <a:cubicBezTo>
                    <a:pt x="137" y="76"/>
                    <a:pt x="137" y="76"/>
                    <a:pt x="137" y="76"/>
                  </a:cubicBezTo>
                  <a:cubicBezTo>
                    <a:pt x="141" y="76"/>
                    <a:pt x="144" y="73"/>
                    <a:pt x="144" y="69"/>
                  </a:cubicBezTo>
                  <a:lnTo>
                    <a:pt x="144" y="42"/>
                  </a:lnTo>
                  <a:close/>
                  <a:moveTo>
                    <a:pt x="144" y="120"/>
                  </a:moveTo>
                  <a:cubicBezTo>
                    <a:pt x="132" y="120"/>
                    <a:pt x="132" y="120"/>
                    <a:pt x="132" y="120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44" y="132"/>
                    <a:pt x="144" y="132"/>
                    <a:pt x="144" y="132"/>
                  </a:cubicBezTo>
                  <a:lnTo>
                    <a:pt x="144" y="120"/>
                  </a:lnTo>
                  <a:close/>
                  <a:moveTo>
                    <a:pt x="144" y="136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44" y="148"/>
                    <a:pt x="144" y="148"/>
                    <a:pt x="144" y="148"/>
                  </a:cubicBezTo>
                  <a:lnTo>
                    <a:pt x="144" y="136"/>
                  </a:lnTo>
                  <a:close/>
                  <a:moveTo>
                    <a:pt x="144" y="152"/>
                  </a:moveTo>
                  <a:cubicBezTo>
                    <a:pt x="132" y="152"/>
                    <a:pt x="132" y="152"/>
                    <a:pt x="132" y="152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44" y="164"/>
                    <a:pt x="144" y="164"/>
                    <a:pt x="144" y="164"/>
                  </a:cubicBezTo>
                  <a:lnTo>
                    <a:pt x="144" y="152"/>
                  </a:lnTo>
                  <a:close/>
                  <a:moveTo>
                    <a:pt x="144" y="168"/>
                  </a:moveTo>
                  <a:cubicBezTo>
                    <a:pt x="132" y="168"/>
                    <a:pt x="132" y="168"/>
                    <a:pt x="132" y="168"/>
                  </a:cubicBezTo>
                  <a:cubicBezTo>
                    <a:pt x="132" y="180"/>
                    <a:pt x="132" y="180"/>
                    <a:pt x="132" y="180"/>
                  </a:cubicBezTo>
                  <a:cubicBezTo>
                    <a:pt x="144" y="180"/>
                    <a:pt x="144" y="180"/>
                    <a:pt x="144" y="180"/>
                  </a:cubicBezTo>
                  <a:lnTo>
                    <a:pt x="144" y="168"/>
                  </a:lnTo>
                  <a:close/>
                  <a:moveTo>
                    <a:pt x="50" y="180"/>
                  </a:moveTo>
                  <a:cubicBezTo>
                    <a:pt x="26" y="180"/>
                    <a:pt x="26" y="180"/>
                    <a:pt x="26" y="180"/>
                  </a:cubicBezTo>
                  <a:cubicBezTo>
                    <a:pt x="22" y="180"/>
                    <a:pt x="20" y="177"/>
                    <a:pt x="20" y="173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5"/>
                    <a:pt x="22" y="12"/>
                    <a:pt x="2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3" y="12"/>
                    <a:pt x="56" y="15"/>
                    <a:pt x="56" y="18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77"/>
                    <a:pt x="53" y="180"/>
                    <a:pt x="50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5" name="Freeform 125"/>
            <p:cNvSpPr>
              <a:spLocks noEditPoints="1"/>
            </p:cNvSpPr>
            <p:nvPr userDrawn="1"/>
          </p:nvSpPr>
          <p:spPr bwMode="auto">
            <a:xfrm rot="1463989">
              <a:off x="10195748" y="1653787"/>
              <a:ext cx="511175" cy="752475"/>
            </a:xfrm>
            <a:custGeom>
              <a:avLst/>
              <a:gdLst>
                <a:gd name="T0" fmla="*/ 80 w 136"/>
                <a:gd name="T1" fmla="*/ 38 h 200"/>
                <a:gd name="T2" fmla="*/ 80 w 136"/>
                <a:gd name="T3" fmla="*/ 57 h 200"/>
                <a:gd name="T4" fmla="*/ 69 w 136"/>
                <a:gd name="T5" fmla="*/ 69 h 200"/>
                <a:gd name="T6" fmla="*/ 56 w 136"/>
                <a:gd name="T7" fmla="*/ 57 h 200"/>
                <a:gd name="T8" fmla="*/ 56 w 136"/>
                <a:gd name="T9" fmla="*/ 38 h 200"/>
                <a:gd name="T10" fmla="*/ 69 w 136"/>
                <a:gd name="T11" fmla="*/ 25 h 200"/>
                <a:gd name="T12" fmla="*/ 80 w 136"/>
                <a:gd name="T13" fmla="*/ 38 h 200"/>
                <a:gd name="T14" fmla="*/ 94 w 136"/>
                <a:gd name="T15" fmla="*/ 200 h 200"/>
                <a:gd name="T16" fmla="*/ 44 w 136"/>
                <a:gd name="T17" fmla="*/ 200 h 200"/>
                <a:gd name="T18" fmla="*/ 0 w 136"/>
                <a:gd name="T19" fmla="*/ 157 h 200"/>
                <a:gd name="T20" fmla="*/ 0 w 136"/>
                <a:gd name="T21" fmla="*/ 44 h 200"/>
                <a:gd name="T22" fmla="*/ 44 w 136"/>
                <a:gd name="T23" fmla="*/ 0 h 200"/>
                <a:gd name="T24" fmla="*/ 60 w 136"/>
                <a:gd name="T25" fmla="*/ 0 h 200"/>
                <a:gd name="T26" fmla="*/ 60 w 136"/>
                <a:gd name="T27" fmla="*/ 20 h 200"/>
                <a:gd name="T28" fmla="*/ 48 w 136"/>
                <a:gd name="T29" fmla="*/ 38 h 200"/>
                <a:gd name="T30" fmla="*/ 48 w 136"/>
                <a:gd name="T31" fmla="*/ 57 h 200"/>
                <a:gd name="T32" fmla="*/ 60 w 136"/>
                <a:gd name="T33" fmla="*/ 74 h 200"/>
                <a:gd name="T34" fmla="*/ 60 w 136"/>
                <a:gd name="T35" fmla="*/ 88 h 200"/>
                <a:gd name="T36" fmla="*/ 76 w 136"/>
                <a:gd name="T37" fmla="*/ 88 h 200"/>
                <a:gd name="T38" fmla="*/ 76 w 136"/>
                <a:gd name="T39" fmla="*/ 74 h 200"/>
                <a:gd name="T40" fmla="*/ 88 w 136"/>
                <a:gd name="T41" fmla="*/ 57 h 200"/>
                <a:gd name="T42" fmla="*/ 88 w 136"/>
                <a:gd name="T43" fmla="*/ 38 h 200"/>
                <a:gd name="T44" fmla="*/ 76 w 136"/>
                <a:gd name="T45" fmla="*/ 20 h 200"/>
                <a:gd name="T46" fmla="*/ 76 w 136"/>
                <a:gd name="T47" fmla="*/ 0 h 200"/>
                <a:gd name="T48" fmla="*/ 94 w 136"/>
                <a:gd name="T49" fmla="*/ 0 h 200"/>
                <a:gd name="T50" fmla="*/ 136 w 136"/>
                <a:gd name="T51" fmla="*/ 44 h 200"/>
                <a:gd name="T52" fmla="*/ 136 w 136"/>
                <a:gd name="T53" fmla="*/ 157 h 200"/>
                <a:gd name="T54" fmla="*/ 94 w 136"/>
                <a:gd name="T55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6" h="200">
                  <a:moveTo>
                    <a:pt x="80" y="38"/>
                  </a:moveTo>
                  <a:cubicBezTo>
                    <a:pt x="80" y="57"/>
                    <a:pt x="80" y="57"/>
                    <a:pt x="80" y="57"/>
                  </a:cubicBezTo>
                  <a:cubicBezTo>
                    <a:pt x="80" y="64"/>
                    <a:pt x="76" y="69"/>
                    <a:pt x="69" y="69"/>
                  </a:cubicBezTo>
                  <a:cubicBezTo>
                    <a:pt x="62" y="69"/>
                    <a:pt x="56" y="64"/>
                    <a:pt x="56" y="57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31"/>
                    <a:pt x="62" y="25"/>
                    <a:pt x="69" y="25"/>
                  </a:cubicBezTo>
                  <a:cubicBezTo>
                    <a:pt x="76" y="25"/>
                    <a:pt x="80" y="31"/>
                    <a:pt x="80" y="38"/>
                  </a:cubicBezTo>
                  <a:close/>
                  <a:moveTo>
                    <a:pt x="94" y="200"/>
                  </a:moveTo>
                  <a:cubicBezTo>
                    <a:pt x="44" y="200"/>
                    <a:pt x="44" y="200"/>
                    <a:pt x="44" y="200"/>
                  </a:cubicBezTo>
                  <a:cubicBezTo>
                    <a:pt x="20" y="200"/>
                    <a:pt x="0" y="181"/>
                    <a:pt x="0" y="15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3" y="23"/>
                    <a:pt x="48" y="30"/>
                    <a:pt x="48" y="38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8" y="65"/>
                    <a:pt x="53" y="72"/>
                    <a:pt x="60" y="74"/>
                  </a:cubicBezTo>
                  <a:cubicBezTo>
                    <a:pt x="60" y="88"/>
                    <a:pt x="60" y="88"/>
                    <a:pt x="60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83" y="72"/>
                    <a:pt x="88" y="65"/>
                    <a:pt x="88" y="57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8" y="30"/>
                    <a:pt x="83" y="23"/>
                    <a:pt x="76" y="2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18" y="0"/>
                    <a:pt x="136" y="20"/>
                    <a:pt x="136" y="44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6" y="181"/>
                    <a:pt x="118" y="200"/>
                    <a:pt x="94" y="2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6" name="Freeform 28"/>
            <p:cNvSpPr>
              <a:spLocks noEditPoints="1"/>
            </p:cNvSpPr>
            <p:nvPr userDrawn="1"/>
          </p:nvSpPr>
          <p:spPr bwMode="auto">
            <a:xfrm rot="19968536">
              <a:off x="11364899" y="904585"/>
              <a:ext cx="754483" cy="708323"/>
            </a:xfrm>
            <a:custGeom>
              <a:avLst/>
              <a:gdLst>
                <a:gd name="T0" fmla="*/ 20 w 200"/>
                <a:gd name="T1" fmla="*/ 144 h 188"/>
                <a:gd name="T2" fmla="*/ 0 w 200"/>
                <a:gd name="T3" fmla="*/ 20 h 188"/>
                <a:gd name="T4" fmla="*/ 180 w 200"/>
                <a:gd name="T5" fmla="*/ 0 h 188"/>
                <a:gd name="T6" fmla="*/ 200 w 200"/>
                <a:gd name="T7" fmla="*/ 124 h 188"/>
                <a:gd name="T8" fmla="*/ 192 w 200"/>
                <a:gd name="T9" fmla="*/ 20 h 188"/>
                <a:gd name="T10" fmla="*/ 20 w 200"/>
                <a:gd name="T11" fmla="*/ 8 h 188"/>
                <a:gd name="T12" fmla="*/ 8 w 200"/>
                <a:gd name="T13" fmla="*/ 124 h 188"/>
                <a:gd name="T14" fmla="*/ 180 w 200"/>
                <a:gd name="T15" fmla="*/ 136 h 188"/>
                <a:gd name="T16" fmla="*/ 192 w 200"/>
                <a:gd name="T17" fmla="*/ 20 h 188"/>
                <a:gd name="T18" fmla="*/ 159 w 200"/>
                <a:gd name="T19" fmla="*/ 108 h 188"/>
                <a:gd name="T20" fmla="*/ 139 w 200"/>
                <a:gd name="T21" fmla="*/ 100 h 188"/>
                <a:gd name="T22" fmla="*/ 166 w 200"/>
                <a:gd name="T23" fmla="*/ 83 h 188"/>
                <a:gd name="T24" fmla="*/ 166 w 200"/>
                <a:gd name="T25" fmla="*/ 103 h 188"/>
                <a:gd name="T26" fmla="*/ 123 w 200"/>
                <a:gd name="T27" fmla="*/ 48 h 188"/>
                <a:gd name="T28" fmla="*/ 100 w 200"/>
                <a:gd name="T29" fmla="*/ 88 h 188"/>
                <a:gd name="T30" fmla="*/ 64 w 200"/>
                <a:gd name="T31" fmla="*/ 88 h 188"/>
                <a:gd name="T32" fmla="*/ 44 w 200"/>
                <a:gd name="T33" fmla="*/ 48 h 188"/>
                <a:gd name="T34" fmla="*/ 44 w 200"/>
                <a:gd name="T35" fmla="*/ 47 h 188"/>
                <a:gd name="T36" fmla="*/ 24 w 200"/>
                <a:gd name="T37" fmla="*/ 36 h 188"/>
                <a:gd name="T38" fmla="*/ 52 w 200"/>
                <a:gd name="T39" fmla="*/ 24 h 188"/>
                <a:gd name="T40" fmla="*/ 117 w 200"/>
                <a:gd name="T41" fmla="*/ 36 h 188"/>
                <a:gd name="T42" fmla="*/ 129 w 200"/>
                <a:gd name="T43" fmla="*/ 36 h 188"/>
                <a:gd name="T44" fmla="*/ 124 w 200"/>
                <a:gd name="T45" fmla="*/ 48 h 188"/>
                <a:gd name="T46" fmla="*/ 96 w 200"/>
                <a:gd name="T47" fmla="*/ 76 h 188"/>
                <a:gd name="T48" fmla="*/ 60 w 200"/>
                <a:gd name="T49" fmla="*/ 68 h 188"/>
                <a:gd name="T50" fmla="*/ 56 w 200"/>
                <a:gd name="T51" fmla="*/ 48 h 188"/>
                <a:gd name="T52" fmla="*/ 104 w 200"/>
                <a:gd name="T53" fmla="*/ 56 h 188"/>
                <a:gd name="T54" fmla="*/ 111 w 200"/>
                <a:gd name="T55" fmla="*/ 48 h 188"/>
                <a:gd name="T56" fmla="*/ 59 w 200"/>
                <a:gd name="T57" fmla="*/ 93 h 188"/>
                <a:gd name="T58" fmla="*/ 59 w 200"/>
                <a:gd name="T59" fmla="*/ 113 h 188"/>
                <a:gd name="T60" fmla="*/ 59 w 200"/>
                <a:gd name="T61" fmla="*/ 93 h 188"/>
                <a:gd name="T62" fmla="*/ 105 w 200"/>
                <a:gd name="T63" fmla="*/ 103 h 188"/>
                <a:gd name="T64" fmla="*/ 85 w 200"/>
                <a:gd name="T65" fmla="*/ 103 h 188"/>
                <a:gd name="T66" fmla="*/ 64 w 200"/>
                <a:gd name="T67" fmla="*/ 168 h 188"/>
                <a:gd name="T68" fmla="*/ 72 w 200"/>
                <a:gd name="T69" fmla="*/ 152 h 188"/>
                <a:gd name="T70" fmla="*/ 128 w 200"/>
                <a:gd name="T71" fmla="*/ 168 h 188"/>
                <a:gd name="T72" fmla="*/ 156 w 200"/>
                <a:gd name="T73" fmla="*/ 188 h 188"/>
                <a:gd name="T74" fmla="*/ 64 w 200"/>
                <a:gd name="T75" fmla="*/ 1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0" h="188">
                  <a:moveTo>
                    <a:pt x="180" y="144"/>
                  </a:moveTo>
                  <a:cubicBezTo>
                    <a:pt x="20" y="144"/>
                    <a:pt x="20" y="144"/>
                    <a:pt x="20" y="144"/>
                  </a:cubicBezTo>
                  <a:cubicBezTo>
                    <a:pt x="9" y="144"/>
                    <a:pt x="0" y="135"/>
                    <a:pt x="0" y="12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91" y="0"/>
                    <a:pt x="200" y="9"/>
                    <a:pt x="200" y="20"/>
                  </a:cubicBezTo>
                  <a:cubicBezTo>
                    <a:pt x="200" y="124"/>
                    <a:pt x="200" y="124"/>
                    <a:pt x="200" y="124"/>
                  </a:cubicBezTo>
                  <a:cubicBezTo>
                    <a:pt x="200" y="135"/>
                    <a:pt x="191" y="144"/>
                    <a:pt x="180" y="144"/>
                  </a:cubicBezTo>
                  <a:close/>
                  <a:moveTo>
                    <a:pt x="192" y="20"/>
                  </a:moveTo>
                  <a:cubicBezTo>
                    <a:pt x="192" y="13"/>
                    <a:pt x="186" y="8"/>
                    <a:pt x="18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31"/>
                    <a:pt x="13" y="136"/>
                    <a:pt x="20" y="136"/>
                  </a:cubicBezTo>
                  <a:cubicBezTo>
                    <a:pt x="180" y="136"/>
                    <a:pt x="180" y="136"/>
                    <a:pt x="180" y="136"/>
                  </a:cubicBezTo>
                  <a:cubicBezTo>
                    <a:pt x="186" y="136"/>
                    <a:pt x="192" y="131"/>
                    <a:pt x="192" y="124"/>
                  </a:cubicBezTo>
                  <a:lnTo>
                    <a:pt x="192" y="20"/>
                  </a:lnTo>
                  <a:close/>
                  <a:moveTo>
                    <a:pt x="166" y="103"/>
                  </a:moveTo>
                  <a:cubicBezTo>
                    <a:pt x="159" y="108"/>
                    <a:pt x="159" y="108"/>
                    <a:pt x="159" y="108"/>
                  </a:cubicBezTo>
                  <a:cubicBezTo>
                    <a:pt x="149" y="93"/>
                    <a:pt x="149" y="93"/>
                    <a:pt x="149" y="93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31" y="63"/>
                    <a:pt x="131" y="63"/>
                    <a:pt x="131" y="63"/>
                  </a:cubicBezTo>
                  <a:cubicBezTo>
                    <a:pt x="166" y="83"/>
                    <a:pt x="166" y="83"/>
                    <a:pt x="166" y="83"/>
                  </a:cubicBezTo>
                  <a:cubicBezTo>
                    <a:pt x="155" y="89"/>
                    <a:pt x="155" y="89"/>
                    <a:pt x="155" y="89"/>
                  </a:cubicBezTo>
                  <a:lnTo>
                    <a:pt x="166" y="103"/>
                  </a:lnTo>
                  <a:close/>
                  <a:moveTo>
                    <a:pt x="124" y="48"/>
                  </a:moveTo>
                  <a:cubicBezTo>
                    <a:pt x="123" y="48"/>
                    <a:pt x="123" y="48"/>
                    <a:pt x="123" y="48"/>
                  </a:cubicBezTo>
                  <a:cubicBezTo>
                    <a:pt x="101" y="88"/>
                    <a:pt x="101" y="88"/>
                    <a:pt x="101" y="88"/>
                  </a:cubicBezTo>
                  <a:cubicBezTo>
                    <a:pt x="100" y="88"/>
                    <a:pt x="100" y="88"/>
                    <a:pt x="100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9" y="36"/>
                    <a:pt x="129" y="36"/>
                    <a:pt x="129" y="36"/>
                  </a:cubicBezTo>
                  <a:cubicBezTo>
                    <a:pt x="124" y="47"/>
                    <a:pt x="124" y="47"/>
                    <a:pt x="124" y="47"/>
                  </a:cubicBezTo>
                  <a:lnTo>
                    <a:pt x="124" y="48"/>
                  </a:lnTo>
                  <a:close/>
                  <a:moveTo>
                    <a:pt x="61" y="76"/>
                  </a:moveTo>
                  <a:cubicBezTo>
                    <a:pt x="96" y="76"/>
                    <a:pt x="96" y="76"/>
                    <a:pt x="96" y="76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60" y="68"/>
                    <a:pt x="60" y="68"/>
                    <a:pt x="60" y="68"/>
                  </a:cubicBezTo>
                  <a:lnTo>
                    <a:pt x="61" y="76"/>
                  </a:lnTo>
                  <a:close/>
                  <a:moveTo>
                    <a:pt x="56" y="48"/>
                  </a:moveTo>
                  <a:cubicBezTo>
                    <a:pt x="57" y="56"/>
                    <a:pt x="57" y="56"/>
                    <a:pt x="57" y="56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11" y="48"/>
                    <a:pt x="111" y="48"/>
                    <a:pt x="111" y="48"/>
                  </a:cubicBezTo>
                  <a:lnTo>
                    <a:pt x="56" y="48"/>
                  </a:lnTo>
                  <a:close/>
                  <a:moveTo>
                    <a:pt x="59" y="93"/>
                  </a:moveTo>
                  <a:cubicBezTo>
                    <a:pt x="65" y="93"/>
                    <a:pt x="69" y="97"/>
                    <a:pt x="69" y="103"/>
                  </a:cubicBezTo>
                  <a:cubicBezTo>
                    <a:pt x="69" y="109"/>
                    <a:pt x="65" y="113"/>
                    <a:pt x="59" y="113"/>
                  </a:cubicBezTo>
                  <a:cubicBezTo>
                    <a:pt x="53" y="113"/>
                    <a:pt x="49" y="109"/>
                    <a:pt x="49" y="103"/>
                  </a:cubicBezTo>
                  <a:cubicBezTo>
                    <a:pt x="49" y="97"/>
                    <a:pt x="53" y="93"/>
                    <a:pt x="59" y="93"/>
                  </a:cubicBezTo>
                  <a:close/>
                  <a:moveTo>
                    <a:pt x="95" y="93"/>
                  </a:moveTo>
                  <a:cubicBezTo>
                    <a:pt x="101" y="93"/>
                    <a:pt x="105" y="97"/>
                    <a:pt x="105" y="103"/>
                  </a:cubicBezTo>
                  <a:cubicBezTo>
                    <a:pt x="105" y="109"/>
                    <a:pt x="101" y="113"/>
                    <a:pt x="95" y="113"/>
                  </a:cubicBezTo>
                  <a:cubicBezTo>
                    <a:pt x="89" y="113"/>
                    <a:pt x="85" y="109"/>
                    <a:pt x="85" y="103"/>
                  </a:cubicBezTo>
                  <a:cubicBezTo>
                    <a:pt x="85" y="97"/>
                    <a:pt x="89" y="93"/>
                    <a:pt x="95" y="93"/>
                  </a:cubicBezTo>
                  <a:close/>
                  <a:moveTo>
                    <a:pt x="64" y="168"/>
                  </a:moveTo>
                  <a:cubicBezTo>
                    <a:pt x="72" y="168"/>
                    <a:pt x="72" y="168"/>
                    <a:pt x="72" y="168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128" y="152"/>
                    <a:pt x="128" y="152"/>
                    <a:pt x="128" y="152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36" y="168"/>
                    <a:pt x="136" y="168"/>
                    <a:pt x="136" y="168"/>
                  </a:cubicBezTo>
                  <a:cubicBezTo>
                    <a:pt x="147" y="168"/>
                    <a:pt x="156" y="177"/>
                    <a:pt x="156" y="188"/>
                  </a:cubicBezTo>
                  <a:cubicBezTo>
                    <a:pt x="44" y="188"/>
                    <a:pt x="44" y="188"/>
                    <a:pt x="44" y="188"/>
                  </a:cubicBezTo>
                  <a:cubicBezTo>
                    <a:pt x="44" y="177"/>
                    <a:pt x="53" y="168"/>
                    <a:pt x="64" y="1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7" name="Freeform 38"/>
            <p:cNvSpPr/>
            <p:nvPr userDrawn="1"/>
          </p:nvSpPr>
          <p:spPr bwMode="auto">
            <a:xfrm rot="6110587">
              <a:off x="3914384" y="11279"/>
              <a:ext cx="544512" cy="749300"/>
            </a:xfrm>
            <a:custGeom>
              <a:avLst/>
              <a:gdLst>
                <a:gd name="T0" fmla="*/ 93 w 145"/>
                <a:gd name="T1" fmla="*/ 114 h 199"/>
                <a:gd name="T2" fmla="*/ 145 w 145"/>
                <a:gd name="T3" fmla="*/ 106 h 199"/>
                <a:gd name="T4" fmla="*/ 0 w 145"/>
                <a:gd name="T5" fmla="*/ 0 h 199"/>
                <a:gd name="T6" fmla="*/ 43 w 145"/>
                <a:gd name="T7" fmla="*/ 175 h 199"/>
                <a:gd name="T8" fmla="*/ 46 w 145"/>
                <a:gd name="T9" fmla="*/ 169 h 199"/>
                <a:gd name="T10" fmla="*/ 70 w 145"/>
                <a:gd name="T11" fmla="*/ 129 h 199"/>
                <a:gd name="T12" fmla="*/ 113 w 145"/>
                <a:gd name="T13" fmla="*/ 192 h 199"/>
                <a:gd name="T14" fmla="*/ 128 w 145"/>
                <a:gd name="T15" fmla="*/ 197 h 199"/>
                <a:gd name="T16" fmla="*/ 133 w 145"/>
                <a:gd name="T17" fmla="*/ 195 h 199"/>
                <a:gd name="T18" fmla="*/ 138 w 145"/>
                <a:gd name="T19" fmla="*/ 180 h 199"/>
                <a:gd name="T20" fmla="*/ 136 w 145"/>
                <a:gd name="T21" fmla="*/ 176 h 199"/>
                <a:gd name="T22" fmla="*/ 93 w 145"/>
                <a:gd name="T23" fmla="*/ 11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5" h="199">
                  <a:moveTo>
                    <a:pt x="93" y="114"/>
                  </a:moveTo>
                  <a:cubicBezTo>
                    <a:pt x="145" y="106"/>
                    <a:pt x="145" y="106"/>
                    <a:pt x="145" y="10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175"/>
                    <a:pt x="43" y="175"/>
                    <a:pt x="43" y="175"/>
                  </a:cubicBezTo>
                  <a:cubicBezTo>
                    <a:pt x="46" y="169"/>
                    <a:pt x="46" y="169"/>
                    <a:pt x="46" y="169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113" y="192"/>
                    <a:pt x="113" y="192"/>
                    <a:pt x="113" y="192"/>
                  </a:cubicBezTo>
                  <a:cubicBezTo>
                    <a:pt x="117" y="197"/>
                    <a:pt x="123" y="199"/>
                    <a:pt x="128" y="197"/>
                  </a:cubicBezTo>
                  <a:cubicBezTo>
                    <a:pt x="130" y="197"/>
                    <a:pt x="131" y="196"/>
                    <a:pt x="133" y="195"/>
                  </a:cubicBezTo>
                  <a:cubicBezTo>
                    <a:pt x="137" y="192"/>
                    <a:pt x="139" y="186"/>
                    <a:pt x="138" y="180"/>
                  </a:cubicBezTo>
                  <a:cubicBezTo>
                    <a:pt x="138" y="179"/>
                    <a:pt x="137" y="177"/>
                    <a:pt x="136" y="176"/>
                  </a:cubicBezTo>
                  <a:lnTo>
                    <a:pt x="93" y="1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8" name="Freeform 36"/>
            <p:cNvSpPr>
              <a:spLocks noEditPoints="1"/>
            </p:cNvSpPr>
            <p:nvPr userDrawn="1"/>
          </p:nvSpPr>
          <p:spPr bwMode="auto">
            <a:xfrm rot="16859567">
              <a:off x="10311362" y="547581"/>
              <a:ext cx="392613" cy="655277"/>
            </a:xfrm>
            <a:custGeom>
              <a:avLst/>
              <a:gdLst>
                <a:gd name="T0" fmla="*/ 198 w 284"/>
                <a:gd name="T1" fmla="*/ 332 h 474"/>
                <a:gd name="T2" fmla="*/ 170 w 284"/>
                <a:gd name="T3" fmla="*/ 303 h 474"/>
                <a:gd name="T4" fmla="*/ 198 w 284"/>
                <a:gd name="T5" fmla="*/ 275 h 474"/>
                <a:gd name="T6" fmla="*/ 255 w 284"/>
                <a:gd name="T7" fmla="*/ 247 h 474"/>
                <a:gd name="T8" fmla="*/ 284 w 284"/>
                <a:gd name="T9" fmla="*/ 275 h 474"/>
                <a:gd name="T10" fmla="*/ 198 w 284"/>
                <a:gd name="T11" fmla="*/ 303 h 474"/>
                <a:gd name="T12" fmla="*/ 227 w 284"/>
                <a:gd name="T13" fmla="*/ 389 h 474"/>
                <a:gd name="T14" fmla="*/ 198 w 284"/>
                <a:gd name="T15" fmla="*/ 360 h 474"/>
                <a:gd name="T16" fmla="*/ 227 w 284"/>
                <a:gd name="T17" fmla="*/ 332 h 474"/>
                <a:gd name="T18" fmla="*/ 255 w 284"/>
                <a:gd name="T19" fmla="*/ 417 h 474"/>
                <a:gd name="T20" fmla="*/ 227 w 284"/>
                <a:gd name="T21" fmla="*/ 446 h 474"/>
                <a:gd name="T22" fmla="*/ 227 w 284"/>
                <a:gd name="T23" fmla="*/ 389 h 474"/>
                <a:gd name="T24" fmla="*/ 255 w 284"/>
                <a:gd name="T25" fmla="*/ 417 h 474"/>
                <a:gd name="T26" fmla="*/ 170 w 284"/>
                <a:gd name="T27" fmla="*/ 474 h 474"/>
                <a:gd name="T28" fmla="*/ 198 w 284"/>
                <a:gd name="T29" fmla="*/ 446 h 474"/>
                <a:gd name="T30" fmla="*/ 227 w 284"/>
                <a:gd name="T31" fmla="*/ 474 h 474"/>
                <a:gd name="T32" fmla="*/ 142 w 284"/>
                <a:gd name="T33" fmla="*/ 417 h 474"/>
                <a:gd name="T34" fmla="*/ 170 w 284"/>
                <a:gd name="T35" fmla="*/ 389 h 474"/>
                <a:gd name="T36" fmla="*/ 170 w 284"/>
                <a:gd name="T37" fmla="*/ 446 h 474"/>
                <a:gd name="T38" fmla="*/ 142 w 284"/>
                <a:gd name="T39" fmla="*/ 417 h 474"/>
                <a:gd name="T40" fmla="*/ 113 w 284"/>
                <a:gd name="T41" fmla="*/ 332 h 474"/>
                <a:gd name="T42" fmla="*/ 142 w 284"/>
                <a:gd name="T43" fmla="*/ 360 h 474"/>
                <a:gd name="T44" fmla="*/ 113 w 284"/>
                <a:gd name="T45" fmla="*/ 389 h 474"/>
                <a:gd name="T46" fmla="*/ 56 w 284"/>
                <a:gd name="T47" fmla="*/ 360 h 474"/>
                <a:gd name="T48" fmla="*/ 28 w 284"/>
                <a:gd name="T49" fmla="*/ 389 h 474"/>
                <a:gd name="T50" fmla="*/ 0 w 284"/>
                <a:gd name="T51" fmla="*/ 417 h 474"/>
                <a:gd name="T52" fmla="*/ 28 w 284"/>
                <a:gd name="T53" fmla="*/ 0 h 474"/>
                <a:gd name="T54" fmla="*/ 56 w 284"/>
                <a:gd name="T55" fmla="*/ 17 h 474"/>
                <a:gd name="T56" fmla="*/ 28 w 284"/>
                <a:gd name="T57" fmla="*/ 45 h 474"/>
                <a:gd name="T58" fmla="*/ 56 w 284"/>
                <a:gd name="T59" fmla="*/ 360 h 474"/>
                <a:gd name="T60" fmla="*/ 85 w 284"/>
                <a:gd name="T61" fmla="*/ 332 h 474"/>
                <a:gd name="T62" fmla="*/ 56 w 284"/>
                <a:gd name="T63" fmla="*/ 360 h 474"/>
                <a:gd name="T64" fmla="*/ 56 w 284"/>
                <a:gd name="T65" fmla="*/ 74 h 474"/>
                <a:gd name="T66" fmla="*/ 85 w 284"/>
                <a:gd name="T67" fmla="*/ 45 h 474"/>
                <a:gd name="T68" fmla="*/ 113 w 284"/>
                <a:gd name="T69" fmla="*/ 102 h 474"/>
                <a:gd name="T70" fmla="*/ 85 w 284"/>
                <a:gd name="T71" fmla="*/ 74 h 474"/>
                <a:gd name="T72" fmla="*/ 113 w 284"/>
                <a:gd name="T73" fmla="*/ 102 h 474"/>
                <a:gd name="T74" fmla="*/ 113 w 284"/>
                <a:gd name="T75" fmla="*/ 303 h 474"/>
                <a:gd name="T76" fmla="*/ 85 w 284"/>
                <a:gd name="T77" fmla="*/ 332 h 474"/>
                <a:gd name="T78" fmla="*/ 227 w 284"/>
                <a:gd name="T79" fmla="*/ 218 h 474"/>
                <a:gd name="T80" fmla="*/ 255 w 284"/>
                <a:gd name="T81" fmla="*/ 247 h 474"/>
                <a:gd name="T82" fmla="*/ 227 w 284"/>
                <a:gd name="T83" fmla="*/ 218 h 474"/>
                <a:gd name="T84" fmla="*/ 227 w 284"/>
                <a:gd name="T85" fmla="*/ 190 h 474"/>
                <a:gd name="T86" fmla="*/ 198 w 284"/>
                <a:gd name="T87" fmla="*/ 218 h 474"/>
                <a:gd name="T88" fmla="*/ 170 w 284"/>
                <a:gd name="T89" fmla="*/ 161 h 474"/>
                <a:gd name="T90" fmla="*/ 198 w 284"/>
                <a:gd name="T91" fmla="*/ 190 h 474"/>
                <a:gd name="T92" fmla="*/ 170 w 284"/>
                <a:gd name="T93" fmla="*/ 161 h 474"/>
                <a:gd name="T94" fmla="*/ 113 w 284"/>
                <a:gd name="T95" fmla="*/ 133 h 474"/>
                <a:gd name="T96" fmla="*/ 142 w 284"/>
                <a:gd name="T97" fmla="*/ 104 h 474"/>
                <a:gd name="T98" fmla="*/ 170 w 284"/>
                <a:gd name="T99" fmla="*/ 133 h 474"/>
                <a:gd name="T100" fmla="*/ 142 w 284"/>
                <a:gd name="T101" fmla="*/ 161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4" h="474">
                  <a:moveTo>
                    <a:pt x="198" y="303"/>
                  </a:moveTo>
                  <a:lnTo>
                    <a:pt x="198" y="332"/>
                  </a:lnTo>
                  <a:lnTo>
                    <a:pt x="170" y="332"/>
                  </a:lnTo>
                  <a:lnTo>
                    <a:pt x="170" y="303"/>
                  </a:lnTo>
                  <a:lnTo>
                    <a:pt x="170" y="275"/>
                  </a:lnTo>
                  <a:lnTo>
                    <a:pt x="198" y="275"/>
                  </a:lnTo>
                  <a:lnTo>
                    <a:pt x="255" y="275"/>
                  </a:lnTo>
                  <a:lnTo>
                    <a:pt x="255" y="247"/>
                  </a:lnTo>
                  <a:lnTo>
                    <a:pt x="284" y="247"/>
                  </a:lnTo>
                  <a:lnTo>
                    <a:pt x="284" y="275"/>
                  </a:lnTo>
                  <a:lnTo>
                    <a:pt x="284" y="303"/>
                  </a:lnTo>
                  <a:lnTo>
                    <a:pt x="198" y="303"/>
                  </a:lnTo>
                  <a:close/>
                  <a:moveTo>
                    <a:pt x="227" y="360"/>
                  </a:moveTo>
                  <a:lnTo>
                    <a:pt x="227" y="389"/>
                  </a:lnTo>
                  <a:lnTo>
                    <a:pt x="198" y="389"/>
                  </a:lnTo>
                  <a:lnTo>
                    <a:pt x="198" y="360"/>
                  </a:lnTo>
                  <a:lnTo>
                    <a:pt x="198" y="332"/>
                  </a:lnTo>
                  <a:lnTo>
                    <a:pt x="227" y="332"/>
                  </a:lnTo>
                  <a:lnTo>
                    <a:pt x="227" y="360"/>
                  </a:lnTo>
                  <a:close/>
                  <a:moveTo>
                    <a:pt x="255" y="417"/>
                  </a:moveTo>
                  <a:lnTo>
                    <a:pt x="255" y="446"/>
                  </a:lnTo>
                  <a:lnTo>
                    <a:pt x="227" y="446"/>
                  </a:lnTo>
                  <a:lnTo>
                    <a:pt x="227" y="417"/>
                  </a:lnTo>
                  <a:lnTo>
                    <a:pt x="227" y="389"/>
                  </a:lnTo>
                  <a:lnTo>
                    <a:pt x="255" y="389"/>
                  </a:lnTo>
                  <a:lnTo>
                    <a:pt x="255" y="417"/>
                  </a:lnTo>
                  <a:close/>
                  <a:moveTo>
                    <a:pt x="198" y="474"/>
                  </a:moveTo>
                  <a:lnTo>
                    <a:pt x="170" y="474"/>
                  </a:lnTo>
                  <a:lnTo>
                    <a:pt x="170" y="446"/>
                  </a:lnTo>
                  <a:lnTo>
                    <a:pt x="198" y="446"/>
                  </a:lnTo>
                  <a:lnTo>
                    <a:pt x="227" y="446"/>
                  </a:lnTo>
                  <a:lnTo>
                    <a:pt x="227" y="474"/>
                  </a:lnTo>
                  <a:lnTo>
                    <a:pt x="198" y="474"/>
                  </a:lnTo>
                  <a:close/>
                  <a:moveTo>
                    <a:pt x="142" y="417"/>
                  </a:moveTo>
                  <a:lnTo>
                    <a:pt x="142" y="389"/>
                  </a:lnTo>
                  <a:lnTo>
                    <a:pt x="170" y="389"/>
                  </a:lnTo>
                  <a:lnTo>
                    <a:pt x="170" y="417"/>
                  </a:lnTo>
                  <a:lnTo>
                    <a:pt x="170" y="446"/>
                  </a:lnTo>
                  <a:lnTo>
                    <a:pt x="142" y="446"/>
                  </a:lnTo>
                  <a:lnTo>
                    <a:pt x="142" y="417"/>
                  </a:lnTo>
                  <a:close/>
                  <a:moveTo>
                    <a:pt x="113" y="360"/>
                  </a:moveTo>
                  <a:lnTo>
                    <a:pt x="113" y="332"/>
                  </a:lnTo>
                  <a:lnTo>
                    <a:pt x="142" y="332"/>
                  </a:lnTo>
                  <a:lnTo>
                    <a:pt x="142" y="360"/>
                  </a:lnTo>
                  <a:lnTo>
                    <a:pt x="142" y="389"/>
                  </a:lnTo>
                  <a:lnTo>
                    <a:pt x="113" y="389"/>
                  </a:lnTo>
                  <a:lnTo>
                    <a:pt x="113" y="360"/>
                  </a:lnTo>
                  <a:close/>
                  <a:moveTo>
                    <a:pt x="56" y="360"/>
                  </a:moveTo>
                  <a:lnTo>
                    <a:pt x="56" y="389"/>
                  </a:lnTo>
                  <a:lnTo>
                    <a:pt x="28" y="389"/>
                  </a:lnTo>
                  <a:lnTo>
                    <a:pt x="28" y="417"/>
                  </a:lnTo>
                  <a:lnTo>
                    <a:pt x="0" y="417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8" y="17"/>
                  </a:lnTo>
                  <a:lnTo>
                    <a:pt x="56" y="17"/>
                  </a:lnTo>
                  <a:lnTo>
                    <a:pt x="56" y="45"/>
                  </a:lnTo>
                  <a:lnTo>
                    <a:pt x="28" y="45"/>
                  </a:lnTo>
                  <a:lnTo>
                    <a:pt x="28" y="360"/>
                  </a:lnTo>
                  <a:lnTo>
                    <a:pt x="56" y="360"/>
                  </a:lnTo>
                  <a:lnTo>
                    <a:pt x="56" y="332"/>
                  </a:lnTo>
                  <a:lnTo>
                    <a:pt x="85" y="332"/>
                  </a:lnTo>
                  <a:lnTo>
                    <a:pt x="85" y="360"/>
                  </a:lnTo>
                  <a:lnTo>
                    <a:pt x="56" y="360"/>
                  </a:lnTo>
                  <a:close/>
                  <a:moveTo>
                    <a:pt x="85" y="74"/>
                  </a:moveTo>
                  <a:lnTo>
                    <a:pt x="56" y="74"/>
                  </a:lnTo>
                  <a:lnTo>
                    <a:pt x="56" y="45"/>
                  </a:lnTo>
                  <a:lnTo>
                    <a:pt x="85" y="45"/>
                  </a:lnTo>
                  <a:lnTo>
                    <a:pt x="85" y="74"/>
                  </a:lnTo>
                  <a:close/>
                  <a:moveTo>
                    <a:pt x="113" y="102"/>
                  </a:moveTo>
                  <a:lnTo>
                    <a:pt x="85" y="102"/>
                  </a:lnTo>
                  <a:lnTo>
                    <a:pt x="85" y="74"/>
                  </a:lnTo>
                  <a:lnTo>
                    <a:pt x="113" y="74"/>
                  </a:lnTo>
                  <a:lnTo>
                    <a:pt x="113" y="102"/>
                  </a:lnTo>
                  <a:close/>
                  <a:moveTo>
                    <a:pt x="85" y="303"/>
                  </a:moveTo>
                  <a:lnTo>
                    <a:pt x="113" y="303"/>
                  </a:lnTo>
                  <a:lnTo>
                    <a:pt x="113" y="332"/>
                  </a:lnTo>
                  <a:lnTo>
                    <a:pt x="85" y="332"/>
                  </a:lnTo>
                  <a:lnTo>
                    <a:pt x="85" y="303"/>
                  </a:lnTo>
                  <a:close/>
                  <a:moveTo>
                    <a:pt x="227" y="218"/>
                  </a:moveTo>
                  <a:lnTo>
                    <a:pt x="255" y="218"/>
                  </a:lnTo>
                  <a:lnTo>
                    <a:pt x="255" y="247"/>
                  </a:lnTo>
                  <a:lnTo>
                    <a:pt x="227" y="247"/>
                  </a:lnTo>
                  <a:lnTo>
                    <a:pt x="227" y="218"/>
                  </a:lnTo>
                  <a:close/>
                  <a:moveTo>
                    <a:pt x="198" y="190"/>
                  </a:moveTo>
                  <a:lnTo>
                    <a:pt x="227" y="190"/>
                  </a:lnTo>
                  <a:lnTo>
                    <a:pt x="227" y="218"/>
                  </a:lnTo>
                  <a:lnTo>
                    <a:pt x="198" y="218"/>
                  </a:lnTo>
                  <a:lnTo>
                    <a:pt x="198" y="190"/>
                  </a:lnTo>
                  <a:close/>
                  <a:moveTo>
                    <a:pt x="170" y="161"/>
                  </a:moveTo>
                  <a:lnTo>
                    <a:pt x="198" y="161"/>
                  </a:lnTo>
                  <a:lnTo>
                    <a:pt x="198" y="190"/>
                  </a:lnTo>
                  <a:lnTo>
                    <a:pt x="170" y="190"/>
                  </a:lnTo>
                  <a:lnTo>
                    <a:pt x="170" y="161"/>
                  </a:lnTo>
                  <a:close/>
                  <a:moveTo>
                    <a:pt x="142" y="133"/>
                  </a:moveTo>
                  <a:lnTo>
                    <a:pt x="113" y="133"/>
                  </a:lnTo>
                  <a:lnTo>
                    <a:pt x="113" y="104"/>
                  </a:lnTo>
                  <a:lnTo>
                    <a:pt x="142" y="104"/>
                  </a:lnTo>
                  <a:lnTo>
                    <a:pt x="142" y="133"/>
                  </a:lnTo>
                  <a:lnTo>
                    <a:pt x="170" y="133"/>
                  </a:lnTo>
                  <a:lnTo>
                    <a:pt x="170" y="161"/>
                  </a:lnTo>
                  <a:lnTo>
                    <a:pt x="142" y="161"/>
                  </a:lnTo>
                  <a:lnTo>
                    <a:pt x="142" y="1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9" name="Freeform 88"/>
            <p:cNvSpPr>
              <a:spLocks noEditPoints="1"/>
            </p:cNvSpPr>
            <p:nvPr userDrawn="1"/>
          </p:nvSpPr>
          <p:spPr bwMode="auto">
            <a:xfrm rot="18080229">
              <a:off x="1723533" y="2626350"/>
              <a:ext cx="593375" cy="567235"/>
            </a:xfrm>
            <a:custGeom>
              <a:avLst/>
              <a:gdLst>
                <a:gd name="T0" fmla="*/ 348 w 454"/>
                <a:gd name="T1" fmla="*/ 280 h 434"/>
                <a:gd name="T2" fmla="*/ 369 w 454"/>
                <a:gd name="T3" fmla="*/ 434 h 434"/>
                <a:gd name="T4" fmla="*/ 227 w 454"/>
                <a:gd name="T5" fmla="*/ 367 h 434"/>
                <a:gd name="T6" fmla="*/ 85 w 454"/>
                <a:gd name="T7" fmla="*/ 434 h 434"/>
                <a:gd name="T8" fmla="*/ 106 w 454"/>
                <a:gd name="T9" fmla="*/ 280 h 434"/>
                <a:gd name="T10" fmla="*/ 0 w 454"/>
                <a:gd name="T11" fmla="*/ 166 h 434"/>
                <a:gd name="T12" fmla="*/ 151 w 454"/>
                <a:gd name="T13" fmla="*/ 135 h 434"/>
                <a:gd name="T14" fmla="*/ 227 w 454"/>
                <a:gd name="T15" fmla="*/ 0 h 434"/>
                <a:gd name="T16" fmla="*/ 303 w 454"/>
                <a:gd name="T17" fmla="*/ 135 h 434"/>
                <a:gd name="T18" fmla="*/ 454 w 454"/>
                <a:gd name="T19" fmla="*/ 166 h 434"/>
                <a:gd name="T20" fmla="*/ 348 w 454"/>
                <a:gd name="T21" fmla="*/ 280 h 434"/>
                <a:gd name="T22" fmla="*/ 272 w 454"/>
                <a:gd name="T23" fmla="*/ 168 h 434"/>
                <a:gd name="T24" fmla="*/ 227 w 454"/>
                <a:gd name="T25" fmla="*/ 88 h 434"/>
                <a:gd name="T26" fmla="*/ 182 w 454"/>
                <a:gd name="T27" fmla="*/ 168 h 434"/>
                <a:gd name="T28" fmla="*/ 92 w 454"/>
                <a:gd name="T29" fmla="*/ 187 h 434"/>
                <a:gd name="T30" fmla="*/ 154 w 454"/>
                <a:gd name="T31" fmla="*/ 253 h 434"/>
                <a:gd name="T32" fmla="*/ 144 w 454"/>
                <a:gd name="T33" fmla="*/ 346 h 434"/>
                <a:gd name="T34" fmla="*/ 227 w 454"/>
                <a:gd name="T35" fmla="*/ 306 h 434"/>
                <a:gd name="T36" fmla="*/ 310 w 454"/>
                <a:gd name="T37" fmla="*/ 346 h 434"/>
                <a:gd name="T38" fmla="*/ 298 w 454"/>
                <a:gd name="T39" fmla="*/ 253 h 434"/>
                <a:gd name="T40" fmla="*/ 362 w 454"/>
                <a:gd name="T41" fmla="*/ 187 h 434"/>
                <a:gd name="T42" fmla="*/ 272 w 454"/>
                <a:gd name="T43" fmla="*/ 168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4" h="434">
                  <a:moveTo>
                    <a:pt x="348" y="280"/>
                  </a:moveTo>
                  <a:lnTo>
                    <a:pt x="369" y="434"/>
                  </a:lnTo>
                  <a:lnTo>
                    <a:pt x="227" y="367"/>
                  </a:lnTo>
                  <a:lnTo>
                    <a:pt x="85" y="434"/>
                  </a:lnTo>
                  <a:lnTo>
                    <a:pt x="106" y="280"/>
                  </a:lnTo>
                  <a:lnTo>
                    <a:pt x="0" y="166"/>
                  </a:lnTo>
                  <a:lnTo>
                    <a:pt x="151" y="135"/>
                  </a:lnTo>
                  <a:lnTo>
                    <a:pt x="227" y="0"/>
                  </a:lnTo>
                  <a:lnTo>
                    <a:pt x="303" y="135"/>
                  </a:lnTo>
                  <a:lnTo>
                    <a:pt x="454" y="166"/>
                  </a:lnTo>
                  <a:lnTo>
                    <a:pt x="348" y="280"/>
                  </a:lnTo>
                  <a:close/>
                  <a:moveTo>
                    <a:pt x="272" y="168"/>
                  </a:moveTo>
                  <a:lnTo>
                    <a:pt x="227" y="88"/>
                  </a:lnTo>
                  <a:lnTo>
                    <a:pt x="182" y="168"/>
                  </a:lnTo>
                  <a:lnTo>
                    <a:pt x="92" y="187"/>
                  </a:lnTo>
                  <a:lnTo>
                    <a:pt x="154" y="253"/>
                  </a:lnTo>
                  <a:lnTo>
                    <a:pt x="144" y="346"/>
                  </a:lnTo>
                  <a:lnTo>
                    <a:pt x="227" y="306"/>
                  </a:lnTo>
                  <a:lnTo>
                    <a:pt x="310" y="346"/>
                  </a:lnTo>
                  <a:lnTo>
                    <a:pt x="298" y="253"/>
                  </a:lnTo>
                  <a:lnTo>
                    <a:pt x="362" y="187"/>
                  </a:lnTo>
                  <a:lnTo>
                    <a:pt x="272" y="1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70" name="Group 4"/>
            <p:cNvGrpSpPr>
              <a:grpSpLocks noChangeAspect="1"/>
            </p:cNvGrpSpPr>
            <p:nvPr userDrawn="1"/>
          </p:nvGrpSpPr>
          <p:grpSpPr bwMode="auto">
            <a:xfrm rot="20193509">
              <a:off x="11298631" y="3800225"/>
              <a:ext cx="542757" cy="1014720"/>
              <a:chOff x="2490" y="1429"/>
              <a:chExt cx="782" cy="1462"/>
            </a:xfrm>
            <a:grpFill/>
          </p:grpSpPr>
          <p:sp>
            <p:nvSpPr>
              <p:cNvPr id="167" name="Freeform 5"/>
              <p:cNvSpPr/>
              <p:nvPr userDrawn="1"/>
            </p:nvSpPr>
            <p:spPr bwMode="auto">
              <a:xfrm>
                <a:off x="2652" y="1429"/>
                <a:ext cx="453" cy="646"/>
              </a:xfrm>
              <a:custGeom>
                <a:avLst/>
                <a:gdLst>
                  <a:gd name="T0" fmla="*/ 176 w 190"/>
                  <a:gd name="T1" fmla="*/ 101 h 272"/>
                  <a:gd name="T2" fmla="*/ 178 w 190"/>
                  <a:gd name="T3" fmla="*/ 82 h 272"/>
                  <a:gd name="T4" fmla="*/ 96 w 190"/>
                  <a:gd name="T5" fmla="*/ 0 h 272"/>
                  <a:gd name="T6" fmla="*/ 14 w 190"/>
                  <a:gd name="T7" fmla="*/ 82 h 272"/>
                  <a:gd name="T8" fmla="*/ 17 w 190"/>
                  <a:gd name="T9" fmla="*/ 103 h 272"/>
                  <a:gd name="T10" fmla="*/ 0 w 190"/>
                  <a:gd name="T11" fmla="*/ 272 h 272"/>
                  <a:gd name="T12" fmla="*/ 190 w 190"/>
                  <a:gd name="T13" fmla="*/ 272 h 272"/>
                  <a:gd name="T14" fmla="*/ 176 w 190"/>
                  <a:gd name="T15" fmla="*/ 101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0" h="272">
                    <a:moveTo>
                      <a:pt x="176" y="101"/>
                    </a:moveTo>
                    <a:cubicBezTo>
                      <a:pt x="177" y="95"/>
                      <a:pt x="178" y="89"/>
                      <a:pt x="178" y="82"/>
                    </a:cubicBezTo>
                    <a:cubicBezTo>
                      <a:pt x="178" y="37"/>
                      <a:pt x="141" y="0"/>
                      <a:pt x="96" y="0"/>
                    </a:cubicBezTo>
                    <a:cubicBezTo>
                      <a:pt x="51" y="0"/>
                      <a:pt x="14" y="37"/>
                      <a:pt x="14" y="82"/>
                    </a:cubicBezTo>
                    <a:cubicBezTo>
                      <a:pt x="14" y="89"/>
                      <a:pt x="15" y="96"/>
                      <a:pt x="17" y="103"/>
                    </a:cubicBezTo>
                    <a:cubicBezTo>
                      <a:pt x="18" y="135"/>
                      <a:pt x="66" y="224"/>
                      <a:pt x="0" y="272"/>
                    </a:cubicBezTo>
                    <a:cubicBezTo>
                      <a:pt x="190" y="272"/>
                      <a:pt x="190" y="272"/>
                      <a:pt x="190" y="272"/>
                    </a:cubicBezTo>
                    <a:cubicBezTo>
                      <a:pt x="118" y="227"/>
                      <a:pt x="174" y="133"/>
                      <a:pt x="176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8" name="Freeform 6"/>
              <p:cNvSpPr>
                <a:spLocks noEditPoints="1"/>
              </p:cNvSpPr>
              <p:nvPr userDrawn="1"/>
            </p:nvSpPr>
            <p:spPr bwMode="auto">
              <a:xfrm>
                <a:off x="2490" y="2075"/>
                <a:ext cx="782" cy="816"/>
              </a:xfrm>
              <a:custGeom>
                <a:avLst/>
                <a:gdLst>
                  <a:gd name="T0" fmla="*/ 246 w 328"/>
                  <a:gd name="T1" fmla="*/ 38 h 344"/>
                  <a:gd name="T2" fmla="*/ 301 w 328"/>
                  <a:gd name="T3" fmla="*/ 38 h 344"/>
                  <a:gd name="T4" fmla="*/ 320 w 328"/>
                  <a:gd name="T5" fmla="*/ 19 h 344"/>
                  <a:gd name="T6" fmla="*/ 301 w 328"/>
                  <a:gd name="T7" fmla="*/ 0 h 344"/>
                  <a:gd name="T8" fmla="*/ 258 w 328"/>
                  <a:gd name="T9" fmla="*/ 0 h 344"/>
                  <a:gd name="T10" fmla="*/ 68 w 328"/>
                  <a:gd name="T11" fmla="*/ 0 h 344"/>
                  <a:gd name="T12" fmla="*/ 23 w 328"/>
                  <a:gd name="T13" fmla="*/ 0 h 344"/>
                  <a:gd name="T14" fmla="*/ 4 w 328"/>
                  <a:gd name="T15" fmla="*/ 19 h 344"/>
                  <a:gd name="T16" fmla="*/ 23 w 328"/>
                  <a:gd name="T17" fmla="*/ 38 h 344"/>
                  <a:gd name="T18" fmla="*/ 82 w 328"/>
                  <a:gd name="T19" fmla="*/ 38 h 344"/>
                  <a:gd name="T20" fmla="*/ 0 w 328"/>
                  <a:gd name="T21" fmla="*/ 180 h 344"/>
                  <a:gd name="T22" fmla="*/ 164 w 328"/>
                  <a:gd name="T23" fmla="*/ 344 h 344"/>
                  <a:gd name="T24" fmla="*/ 328 w 328"/>
                  <a:gd name="T25" fmla="*/ 180 h 344"/>
                  <a:gd name="T26" fmla="*/ 246 w 328"/>
                  <a:gd name="T27" fmla="*/ 38 h 344"/>
                  <a:gd name="T28" fmla="*/ 164 w 328"/>
                  <a:gd name="T29" fmla="*/ 305 h 344"/>
                  <a:gd name="T30" fmla="*/ 39 w 328"/>
                  <a:gd name="T31" fmla="*/ 180 h 344"/>
                  <a:gd name="T32" fmla="*/ 164 w 328"/>
                  <a:gd name="T33" fmla="*/ 55 h 344"/>
                  <a:gd name="T34" fmla="*/ 289 w 328"/>
                  <a:gd name="T35" fmla="*/ 180 h 344"/>
                  <a:gd name="T36" fmla="*/ 164 w 328"/>
                  <a:gd name="T37" fmla="*/ 305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8" h="344">
                    <a:moveTo>
                      <a:pt x="246" y="38"/>
                    </a:moveTo>
                    <a:cubicBezTo>
                      <a:pt x="301" y="38"/>
                      <a:pt x="301" y="38"/>
                      <a:pt x="301" y="38"/>
                    </a:cubicBezTo>
                    <a:cubicBezTo>
                      <a:pt x="312" y="38"/>
                      <a:pt x="320" y="29"/>
                      <a:pt x="320" y="19"/>
                    </a:cubicBezTo>
                    <a:cubicBezTo>
                      <a:pt x="320" y="9"/>
                      <a:pt x="312" y="0"/>
                      <a:pt x="301" y="0"/>
                    </a:cubicBezTo>
                    <a:cubicBezTo>
                      <a:pt x="258" y="0"/>
                      <a:pt x="258" y="0"/>
                      <a:pt x="25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3" y="0"/>
                      <a:pt x="4" y="9"/>
                      <a:pt x="4" y="19"/>
                    </a:cubicBezTo>
                    <a:cubicBezTo>
                      <a:pt x="4" y="29"/>
                      <a:pt x="13" y="38"/>
                      <a:pt x="23" y="38"/>
                    </a:cubicBezTo>
                    <a:cubicBezTo>
                      <a:pt x="82" y="38"/>
                      <a:pt x="82" y="38"/>
                      <a:pt x="82" y="38"/>
                    </a:cubicBezTo>
                    <a:cubicBezTo>
                      <a:pt x="33" y="66"/>
                      <a:pt x="0" y="119"/>
                      <a:pt x="0" y="180"/>
                    </a:cubicBezTo>
                    <a:cubicBezTo>
                      <a:pt x="0" y="271"/>
                      <a:pt x="74" y="344"/>
                      <a:pt x="164" y="344"/>
                    </a:cubicBezTo>
                    <a:cubicBezTo>
                      <a:pt x="255" y="344"/>
                      <a:pt x="328" y="271"/>
                      <a:pt x="328" y="180"/>
                    </a:cubicBezTo>
                    <a:cubicBezTo>
                      <a:pt x="328" y="119"/>
                      <a:pt x="295" y="66"/>
                      <a:pt x="246" y="38"/>
                    </a:cubicBezTo>
                    <a:close/>
                    <a:moveTo>
                      <a:pt x="164" y="305"/>
                    </a:moveTo>
                    <a:cubicBezTo>
                      <a:pt x="95" y="305"/>
                      <a:pt x="39" y="249"/>
                      <a:pt x="39" y="180"/>
                    </a:cubicBezTo>
                    <a:cubicBezTo>
                      <a:pt x="39" y="111"/>
                      <a:pt x="95" y="55"/>
                      <a:pt x="164" y="55"/>
                    </a:cubicBezTo>
                    <a:cubicBezTo>
                      <a:pt x="233" y="55"/>
                      <a:pt x="289" y="111"/>
                      <a:pt x="289" y="180"/>
                    </a:cubicBezTo>
                    <a:cubicBezTo>
                      <a:pt x="289" y="249"/>
                      <a:pt x="233" y="305"/>
                      <a:pt x="164" y="30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1" name="Group 4"/>
            <p:cNvGrpSpPr>
              <a:grpSpLocks noChangeAspect="1"/>
            </p:cNvGrpSpPr>
            <p:nvPr userDrawn="1"/>
          </p:nvGrpSpPr>
          <p:grpSpPr bwMode="auto">
            <a:xfrm rot="2112827">
              <a:off x="5409433" y="3249254"/>
              <a:ext cx="542757" cy="1014720"/>
              <a:chOff x="2490" y="1429"/>
              <a:chExt cx="782" cy="1462"/>
            </a:xfrm>
            <a:grpFill/>
          </p:grpSpPr>
          <p:sp>
            <p:nvSpPr>
              <p:cNvPr id="165" name="Freeform 5"/>
              <p:cNvSpPr/>
              <p:nvPr userDrawn="1"/>
            </p:nvSpPr>
            <p:spPr bwMode="auto">
              <a:xfrm>
                <a:off x="2652" y="1429"/>
                <a:ext cx="453" cy="646"/>
              </a:xfrm>
              <a:custGeom>
                <a:avLst/>
                <a:gdLst>
                  <a:gd name="T0" fmla="*/ 176 w 190"/>
                  <a:gd name="T1" fmla="*/ 101 h 272"/>
                  <a:gd name="T2" fmla="*/ 178 w 190"/>
                  <a:gd name="T3" fmla="*/ 82 h 272"/>
                  <a:gd name="T4" fmla="*/ 96 w 190"/>
                  <a:gd name="T5" fmla="*/ 0 h 272"/>
                  <a:gd name="T6" fmla="*/ 14 w 190"/>
                  <a:gd name="T7" fmla="*/ 82 h 272"/>
                  <a:gd name="T8" fmla="*/ 17 w 190"/>
                  <a:gd name="T9" fmla="*/ 103 h 272"/>
                  <a:gd name="T10" fmla="*/ 0 w 190"/>
                  <a:gd name="T11" fmla="*/ 272 h 272"/>
                  <a:gd name="T12" fmla="*/ 190 w 190"/>
                  <a:gd name="T13" fmla="*/ 272 h 272"/>
                  <a:gd name="T14" fmla="*/ 176 w 190"/>
                  <a:gd name="T15" fmla="*/ 101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0" h="272">
                    <a:moveTo>
                      <a:pt x="176" y="101"/>
                    </a:moveTo>
                    <a:cubicBezTo>
                      <a:pt x="177" y="95"/>
                      <a:pt x="178" y="89"/>
                      <a:pt x="178" y="82"/>
                    </a:cubicBezTo>
                    <a:cubicBezTo>
                      <a:pt x="178" y="37"/>
                      <a:pt x="141" y="0"/>
                      <a:pt x="96" y="0"/>
                    </a:cubicBezTo>
                    <a:cubicBezTo>
                      <a:pt x="51" y="0"/>
                      <a:pt x="14" y="37"/>
                      <a:pt x="14" y="82"/>
                    </a:cubicBezTo>
                    <a:cubicBezTo>
                      <a:pt x="14" y="89"/>
                      <a:pt x="15" y="96"/>
                      <a:pt x="17" y="103"/>
                    </a:cubicBezTo>
                    <a:cubicBezTo>
                      <a:pt x="18" y="135"/>
                      <a:pt x="66" y="224"/>
                      <a:pt x="0" y="272"/>
                    </a:cubicBezTo>
                    <a:cubicBezTo>
                      <a:pt x="190" y="272"/>
                      <a:pt x="190" y="272"/>
                      <a:pt x="190" y="272"/>
                    </a:cubicBezTo>
                    <a:cubicBezTo>
                      <a:pt x="118" y="227"/>
                      <a:pt x="174" y="133"/>
                      <a:pt x="176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6" name="Freeform 6"/>
              <p:cNvSpPr>
                <a:spLocks noEditPoints="1"/>
              </p:cNvSpPr>
              <p:nvPr userDrawn="1"/>
            </p:nvSpPr>
            <p:spPr bwMode="auto">
              <a:xfrm>
                <a:off x="2490" y="2075"/>
                <a:ext cx="782" cy="816"/>
              </a:xfrm>
              <a:custGeom>
                <a:avLst/>
                <a:gdLst>
                  <a:gd name="T0" fmla="*/ 246 w 328"/>
                  <a:gd name="T1" fmla="*/ 38 h 344"/>
                  <a:gd name="T2" fmla="*/ 301 w 328"/>
                  <a:gd name="T3" fmla="*/ 38 h 344"/>
                  <a:gd name="T4" fmla="*/ 320 w 328"/>
                  <a:gd name="T5" fmla="*/ 19 h 344"/>
                  <a:gd name="T6" fmla="*/ 301 w 328"/>
                  <a:gd name="T7" fmla="*/ 0 h 344"/>
                  <a:gd name="T8" fmla="*/ 258 w 328"/>
                  <a:gd name="T9" fmla="*/ 0 h 344"/>
                  <a:gd name="T10" fmla="*/ 68 w 328"/>
                  <a:gd name="T11" fmla="*/ 0 h 344"/>
                  <a:gd name="T12" fmla="*/ 23 w 328"/>
                  <a:gd name="T13" fmla="*/ 0 h 344"/>
                  <a:gd name="T14" fmla="*/ 4 w 328"/>
                  <a:gd name="T15" fmla="*/ 19 h 344"/>
                  <a:gd name="T16" fmla="*/ 23 w 328"/>
                  <a:gd name="T17" fmla="*/ 38 h 344"/>
                  <a:gd name="T18" fmla="*/ 82 w 328"/>
                  <a:gd name="T19" fmla="*/ 38 h 344"/>
                  <a:gd name="T20" fmla="*/ 0 w 328"/>
                  <a:gd name="T21" fmla="*/ 180 h 344"/>
                  <a:gd name="T22" fmla="*/ 164 w 328"/>
                  <a:gd name="T23" fmla="*/ 344 h 344"/>
                  <a:gd name="T24" fmla="*/ 328 w 328"/>
                  <a:gd name="T25" fmla="*/ 180 h 344"/>
                  <a:gd name="T26" fmla="*/ 246 w 328"/>
                  <a:gd name="T27" fmla="*/ 38 h 344"/>
                  <a:gd name="T28" fmla="*/ 164 w 328"/>
                  <a:gd name="T29" fmla="*/ 305 h 344"/>
                  <a:gd name="T30" fmla="*/ 39 w 328"/>
                  <a:gd name="T31" fmla="*/ 180 h 344"/>
                  <a:gd name="T32" fmla="*/ 164 w 328"/>
                  <a:gd name="T33" fmla="*/ 55 h 344"/>
                  <a:gd name="T34" fmla="*/ 289 w 328"/>
                  <a:gd name="T35" fmla="*/ 180 h 344"/>
                  <a:gd name="T36" fmla="*/ 164 w 328"/>
                  <a:gd name="T37" fmla="*/ 305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8" h="344">
                    <a:moveTo>
                      <a:pt x="246" y="38"/>
                    </a:moveTo>
                    <a:cubicBezTo>
                      <a:pt x="301" y="38"/>
                      <a:pt x="301" y="38"/>
                      <a:pt x="301" y="38"/>
                    </a:cubicBezTo>
                    <a:cubicBezTo>
                      <a:pt x="312" y="38"/>
                      <a:pt x="320" y="29"/>
                      <a:pt x="320" y="19"/>
                    </a:cubicBezTo>
                    <a:cubicBezTo>
                      <a:pt x="320" y="9"/>
                      <a:pt x="312" y="0"/>
                      <a:pt x="301" y="0"/>
                    </a:cubicBezTo>
                    <a:cubicBezTo>
                      <a:pt x="258" y="0"/>
                      <a:pt x="258" y="0"/>
                      <a:pt x="25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3" y="0"/>
                      <a:pt x="4" y="9"/>
                      <a:pt x="4" y="19"/>
                    </a:cubicBezTo>
                    <a:cubicBezTo>
                      <a:pt x="4" y="29"/>
                      <a:pt x="13" y="38"/>
                      <a:pt x="23" y="38"/>
                    </a:cubicBezTo>
                    <a:cubicBezTo>
                      <a:pt x="82" y="38"/>
                      <a:pt x="82" y="38"/>
                      <a:pt x="82" y="38"/>
                    </a:cubicBezTo>
                    <a:cubicBezTo>
                      <a:pt x="33" y="66"/>
                      <a:pt x="0" y="119"/>
                      <a:pt x="0" y="180"/>
                    </a:cubicBezTo>
                    <a:cubicBezTo>
                      <a:pt x="0" y="271"/>
                      <a:pt x="74" y="344"/>
                      <a:pt x="164" y="344"/>
                    </a:cubicBezTo>
                    <a:cubicBezTo>
                      <a:pt x="255" y="344"/>
                      <a:pt x="328" y="271"/>
                      <a:pt x="328" y="180"/>
                    </a:cubicBezTo>
                    <a:cubicBezTo>
                      <a:pt x="328" y="119"/>
                      <a:pt x="295" y="66"/>
                      <a:pt x="246" y="38"/>
                    </a:cubicBezTo>
                    <a:close/>
                    <a:moveTo>
                      <a:pt x="164" y="305"/>
                    </a:moveTo>
                    <a:cubicBezTo>
                      <a:pt x="95" y="305"/>
                      <a:pt x="39" y="249"/>
                      <a:pt x="39" y="180"/>
                    </a:cubicBezTo>
                    <a:cubicBezTo>
                      <a:pt x="39" y="111"/>
                      <a:pt x="95" y="55"/>
                      <a:pt x="164" y="55"/>
                    </a:cubicBezTo>
                    <a:cubicBezTo>
                      <a:pt x="233" y="55"/>
                      <a:pt x="289" y="111"/>
                      <a:pt x="289" y="180"/>
                    </a:cubicBezTo>
                    <a:cubicBezTo>
                      <a:pt x="289" y="249"/>
                      <a:pt x="233" y="305"/>
                      <a:pt x="164" y="30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2" name="组合 71"/>
            <p:cNvGrpSpPr/>
            <p:nvPr userDrawn="1"/>
          </p:nvGrpSpPr>
          <p:grpSpPr>
            <a:xfrm rot="3686359">
              <a:off x="1675391" y="1798715"/>
              <a:ext cx="430997" cy="1230792"/>
              <a:chOff x="9469654" y="2159644"/>
              <a:chExt cx="752475" cy="2148831"/>
            </a:xfrm>
            <a:grpFill/>
          </p:grpSpPr>
          <p:sp>
            <p:nvSpPr>
              <p:cNvPr id="162" name="Freeform 11"/>
              <p:cNvSpPr/>
              <p:nvPr userDrawn="1"/>
            </p:nvSpPr>
            <p:spPr bwMode="auto">
              <a:xfrm>
                <a:off x="9469654" y="2954337"/>
                <a:ext cx="752475" cy="1354138"/>
              </a:xfrm>
              <a:custGeom>
                <a:avLst/>
                <a:gdLst>
                  <a:gd name="T0" fmla="*/ 166 w 198"/>
                  <a:gd name="T1" fmla="*/ 0 h 359"/>
                  <a:gd name="T2" fmla="*/ 31 w 198"/>
                  <a:gd name="T3" fmla="*/ 0 h 359"/>
                  <a:gd name="T4" fmla="*/ 0 w 198"/>
                  <a:gd name="T5" fmla="*/ 31 h 359"/>
                  <a:gd name="T6" fmla="*/ 0 w 198"/>
                  <a:gd name="T7" fmla="*/ 31 h 359"/>
                  <a:gd name="T8" fmla="*/ 0 w 198"/>
                  <a:gd name="T9" fmla="*/ 32 h 359"/>
                  <a:gd name="T10" fmla="*/ 0 w 198"/>
                  <a:gd name="T11" fmla="*/ 323 h 359"/>
                  <a:gd name="T12" fmla="*/ 1 w 198"/>
                  <a:gd name="T13" fmla="*/ 323 h 359"/>
                  <a:gd name="T14" fmla="*/ 0 w 198"/>
                  <a:gd name="T15" fmla="*/ 327 h 359"/>
                  <a:gd name="T16" fmla="*/ 0 w 198"/>
                  <a:gd name="T17" fmla="*/ 328 h 359"/>
                  <a:gd name="T18" fmla="*/ 31 w 198"/>
                  <a:gd name="T19" fmla="*/ 359 h 359"/>
                  <a:gd name="T20" fmla="*/ 167 w 198"/>
                  <a:gd name="T21" fmla="*/ 359 h 359"/>
                  <a:gd name="T22" fmla="*/ 198 w 198"/>
                  <a:gd name="T23" fmla="*/ 328 h 359"/>
                  <a:gd name="T24" fmla="*/ 198 w 198"/>
                  <a:gd name="T25" fmla="*/ 327 h 359"/>
                  <a:gd name="T26" fmla="*/ 198 w 198"/>
                  <a:gd name="T27" fmla="*/ 323 h 359"/>
                  <a:gd name="T28" fmla="*/ 198 w 198"/>
                  <a:gd name="T29" fmla="*/ 323 h 359"/>
                  <a:gd name="T30" fmla="*/ 197 w 198"/>
                  <a:gd name="T31" fmla="*/ 32 h 359"/>
                  <a:gd name="T32" fmla="*/ 197 w 198"/>
                  <a:gd name="T33" fmla="*/ 31 h 359"/>
                  <a:gd name="T34" fmla="*/ 197 w 198"/>
                  <a:gd name="T35" fmla="*/ 30 h 359"/>
                  <a:gd name="T36" fmla="*/ 166 w 198"/>
                  <a:gd name="T37" fmla="*/ 0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8" h="359">
                    <a:moveTo>
                      <a:pt x="166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3"/>
                      <a:pt x="0" y="323"/>
                      <a:pt x="0" y="323"/>
                    </a:cubicBezTo>
                    <a:cubicBezTo>
                      <a:pt x="1" y="323"/>
                      <a:pt x="1" y="323"/>
                      <a:pt x="1" y="323"/>
                    </a:cubicBezTo>
                    <a:cubicBezTo>
                      <a:pt x="0" y="324"/>
                      <a:pt x="0" y="326"/>
                      <a:pt x="0" y="327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0" y="345"/>
                      <a:pt x="14" y="359"/>
                      <a:pt x="31" y="359"/>
                    </a:cubicBezTo>
                    <a:cubicBezTo>
                      <a:pt x="167" y="359"/>
                      <a:pt x="167" y="359"/>
                      <a:pt x="167" y="359"/>
                    </a:cubicBezTo>
                    <a:cubicBezTo>
                      <a:pt x="184" y="359"/>
                      <a:pt x="198" y="345"/>
                      <a:pt x="198" y="328"/>
                    </a:cubicBezTo>
                    <a:cubicBezTo>
                      <a:pt x="198" y="327"/>
                      <a:pt x="198" y="327"/>
                      <a:pt x="198" y="327"/>
                    </a:cubicBezTo>
                    <a:cubicBezTo>
                      <a:pt x="198" y="325"/>
                      <a:pt x="198" y="324"/>
                      <a:pt x="198" y="323"/>
                    </a:cubicBezTo>
                    <a:cubicBezTo>
                      <a:pt x="198" y="323"/>
                      <a:pt x="198" y="323"/>
                      <a:pt x="198" y="323"/>
                    </a:cubicBezTo>
                    <a:cubicBezTo>
                      <a:pt x="197" y="32"/>
                      <a:pt x="197" y="32"/>
                      <a:pt x="197" y="32"/>
                    </a:cubicBezTo>
                    <a:cubicBezTo>
                      <a:pt x="197" y="31"/>
                      <a:pt x="197" y="31"/>
                      <a:pt x="197" y="31"/>
                    </a:cubicBezTo>
                    <a:cubicBezTo>
                      <a:pt x="197" y="30"/>
                      <a:pt x="197" y="30"/>
                      <a:pt x="197" y="30"/>
                    </a:cubicBezTo>
                    <a:cubicBezTo>
                      <a:pt x="197" y="13"/>
                      <a:pt x="183" y="0"/>
                      <a:pt x="166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3" name="Freeform 14"/>
              <p:cNvSpPr/>
              <p:nvPr userDrawn="1"/>
            </p:nvSpPr>
            <p:spPr bwMode="auto">
              <a:xfrm>
                <a:off x="9502992" y="2710497"/>
                <a:ext cx="681038" cy="217488"/>
              </a:xfrm>
              <a:custGeom>
                <a:avLst/>
                <a:gdLst>
                  <a:gd name="T0" fmla="*/ 179 w 179"/>
                  <a:gd name="T1" fmla="*/ 30 h 58"/>
                  <a:gd name="T2" fmla="*/ 151 w 179"/>
                  <a:gd name="T3" fmla="*/ 58 h 58"/>
                  <a:gd name="T4" fmla="*/ 28 w 179"/>
                  <a:gd name="T5" fmla="*/ 58 h 58"/>
                  <a:gd name="T6" fmla="*/ 0 w 179"/>
                  <a:gd name="T7" fmla="*/ 30 h 58"/>
                  <a:gd name="T8" fmla="*/ 0 w 179"/>
                  <a:gd name="T9" fmla="*/ 28 h 58"/>
                  <a:gd name="T10" fmla="*/ 28 w 179"/>
                  <a:gd name="T11" fmla="*/ 0 h 58"/>
                  <a:gd name="T12" fmla="*/ 151 w 179"/>
                  <a:gd name="T13" fmla="*/ 0 h 58"/>
                  <a:gd name="T14" fmla="*/ 179 w 179"/>
                  <a:gd name="T15" fmla="*/ 28 h 58"/>
                  <a:gd name="T16" fmla="*/ 179 w 179"/>
                  <a:gd name="T17" fmla="*/ 3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9" h="58">
                    <a:moveTo>
                      <a:pt x="179" y="30"/>
                    </a:moveTo>
                    <a:cubicBezTo>
                      <a:pt x="179" y="46"/>
                      <a:pt x="167" y="58"/>
                      <a:pt x="151" y="58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12" y="58"/>
                      <a:pt x="0" y="46"/>
                      <a:pt x="0" y="3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67" y="0"/>
                      <a:pt x="179" y="12"/>
                      <a:pt x="179" y="28"/>
                    </a:cubicBezTo>
                    <a:lnTo>
                      <a:pt x="179" y="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4" name="任意多边形 169"/>
              <p:cNvSpPr/>
              <p:nvPr userDrawn="1"/>
            </p:nvSpPr>
            <p:spPr>
              <a:xfrm>
                <a:off x="9552205" y="2159644"/>
                <a:ext cx="563563" cy="517625"/>
              </a:xfrm>
              <a:custGeom>
                <a:avLst/>
                <a:gdLst>
                  <a:gd name="connsiteX0" fmla="*/ 289397 w 563563"/>
                  <a:gd name="connsiteY0" fmla="*/ 0 h 517625"/>
                  <a:gd name="connsiteX1" fmla="*/ 392209 w 563563"/>
                  <a:gd name="connsiteY1" fmla="*/ 101862 h 517625"/>
                  <a:gd name="connsiteX2" fmla="*/ 392209 w 563563"/>
                  <a:gd name="connsiteY2" fmla="*/ 252767 h 517625"/>
                  <a:gd name="connsiteX3" fmla="*/ 498829 w 563563"/>
                  <a:gd name="connsiteY3" fmla="*/ 328220 h 517625"/>
                  <a:gd name="connsiteX4" fmla="*/ 563563 w 563563"/>
                  <a:gd name="connsiteY4" fmla="*/ 422537 h 517625"/>
                  <a:gd name="connsiteX5" fmla="*/ 563563 w 563563"/>
                  <a:gd name="connsiteY5" fmla="*/ 500886 h 517625"/>
                  <a:gd name="connsiteX6" fmla="*/ 563563 w 563563"/>
                  <a:gd name="connsiteY6" fmla="*/ 517625 h 517625"/>
                  <a:gd name="connsiteX7" fmla="*/ 0 w 563563"/>
                  <a:gd name="connsiteY7" fmla="*/ 517625 h 517625"/>
                  <a:gd name="connsiteX8" fmla="*/ 0 w 563563"/>
                  <a:gd name="connsiteY8" fmla="*/ 513787 h 517625"/>
                  <a:gd name="connsiteX9" fmla="*/ 0 w 563563"/>
                  <a:gd name="connsiteY9" fmla="*/ 422537 h 517625"/>
                  <a:gd name="connsiteX10" fmla="*/ 64734 w 563563"/>
                  <a:gd name="connsiteY10" fmla="*/ 328220 h 517625"/>
                  <a:gd name="connsiteX11" fmla="*/ 186585 w 563563"/>
                  <a:gd name="connsiteY11" fmla="*/ 252767 h 517625"/>
                  <a:gd name="connsiteX12" fmla="*/ 186585 w 563563"/>
                  <a:gd name="connsiteY12" fmla="*/ 101862 h 517625"/>
                  <a:gd name="connsiteX13" fmla="*/ 289397 w 563563"/>
                  <a:gd name="connsiteY13" fmla="*/ 0 h 51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63563" h="517625">
                    <a:moveTo>
                      <a:pt x="289397" y="0"/>
                    </a:moveTo>
                    <a:cubicBezTo>
                      <a:pt x="346515" y="0"/>
                      <a:pt x="392209" y="45272"/>
                      <a:pt x="392209" y="101862"/>
                    </a:cubicBezTo>
                    <a:cubicBezTo>
                      <a:pt x="392209" y="101862"/>
                      <a:pt x="392209" y="101862"/>
                      <a:pt x="392209" y="252767"/>
                    </a:cubicBezTo>
                    <a:cubicBezTo>
                      <a:pt x="392209" y="252767"/>
                      <a:pt x="445519" y="279176"/>
                      <a:pt x="498829" y="328220"/>
                    </a:cubicBezTo>
                    <a:cubicBezTo>
                      <a:pt x="552139" y="377265"/>
                      <a:pt x="563563" y="422537"/>
                      <a:pt x="563563" y="422537"/>
                    </a:cubicBezTo>
                    <a:cubicBezTo>
                      <a:pt x="563563" y="422537"/>
                      <a:pt x="563563" y="422537"/>
                      <a:pt x="563563" y="500886"/>
                    </a:cubicBezTo>
                    <a:lnTo>
                      <a:pt x="563563" y="517625"/>
                    </a:lnTo>
                    <a:lnTo>
                      <a:pt x="0" y="517625"/>
                    </a:lnTo>
                    <a:lnTo>
                      <a:pt x="0" y="513787"/>
                    </a:lnTo>
                    <a:cubicBezTo>
                      <a:pt x="0" y="496103"/>
                      <a:pt x="0" y="467808"/>
                      <a:pt x="0" y="422537"/>
                    </a:cubicBezTo>
                    <a:cubicBezTo>
                      <a:pt x="0" y="422537"/>
                      <a:pt x="11424" y="377265"/>
                      <a:pt x="64734" y="328220"/>
                    </a:cubicBezTo>
                    <a:cubicBezTo>
                      <a:pt x="118044" y="279176"/>
                      <a:pt x="186585" y="252767"/>
                      <a:pt x="186585" y="252767"/>
                    </a:cubicBezTo>
                    <a:cubicBezTo>
                      <a:pt x="186585" y="252767"/>
                      <a:pt x="186585" y="252767"/>
                      <a:pt x="186585" y="101862"/>
                    </a:cubicBezTo>
                    <a:cubicBezTo>
                      <a:pt x="186585" y="45272"/>
                      <a:pt x="232279" y="0"/>
                      <a:pt x="28939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3" name="组合 72"/>
            <p:cNvGrpSpPr/>
            <p:nvPr userDrawn="1"/>
          </p:nvGrpSpPr>
          <p:grpSpPr>
            <a:xfrm rot="14625855">
              <a:off x="9103382" y="5494084"/>
              <a:ext cx="428290" cy="1223063"/>
              <a:chOff x="9469654" y="2159644"/>
              <a:chExt cx="752475" cy="2148831"/>
            </a:xfrm>
            <a:grpFill/>
          </p:grpSpPr>
          <p:sp>
            <p:nvSpPr>
              <p:cNvPr id="159" name="Freeform 11"/>
              <p:cNvSpPr/>
              <p:nvPr userDrawn="1"/>
            </p:nvSpPr>
            <p:spPr bwMode="auto">
              <a:xfrm>
                <a:off x="9469654" y="2954337"/>
                <a:ext cx="752475" cy="1354138"/>
              </a:xfrm>
              <a:custGeom>
                <a:avLst/>
                <a:gdLst>
                  <a:gd name="T0" fmla="*/ 166 w 198"/>
                  <a:gd name="T1" fmla="*/ 0 h 359"/>
                  <a:gd name="T2" fmla="*/ 31 w 198"/>
                  <a:gd name="T3" fmla="*/ 0 h 359"/>
                  <a:gd name="T4" fmla="*/ 0 w 198"/>
                  <a:gd name="T5" fmla="*/ 31 h 359"/>
                  <a:gd name="T6" fmla="*/ 0 w 198"/>
                  <a:gd name="T7" fmla="*/ 31 h 359"/>
                  <a:gd name="T8" fmla="*/ 0 w 198"/>
                  <a:gd name="T9" fmla="*/ 32 h 359"/>
                  <a:gd name="T10" fmla="*/ 0 w 198"/>
                  <a:gd name="T11" fmla="*/ 323 h 359"/>
                  <a:gd name="T12" fmla="*/ 1 w 198"/>
                  <a:gd name="T13" fmla="*/ 323 h 359"/>
                  <a:gd name="T14" fmla="*/ 0 w 198"/>
                  <a:gd name="T15" fmla="*/ 327 h 359"/>
                  <a:gd name="T16" fmla="*/ 0 w 198"/>
                  <a:gd name="T17" fmla="*/ 328 h 359"/>
                  <a:gd name="T18" fmla="*/ 31 w 198"/>
                  <a:gd name="T19" fmla="*/ 359 h 359"/>
                  <a:gd name="T20" fmla="*/ 167 w 198"/>
                  <a:gd name="T21" fmla="*/ 359 h 359"/>
                  <a:gd name="T22" fmla="*/ 198 w 198"/>
                  <a:gd name="T23" fmla="*/ 328 h 359"/>
                  <a:gd name="T24" fmla="*/ 198 w 198"/>
                  <a:gd name="T25" fmla="*/ 327 h 359"/>
                  <a:gd name="T26" fmla="*/ 198 w 198"/>
                  <a:gd name="T27" fmla="*/ 323 h 359"/>
                  <a:gd name="T28" fmla="*/ 198 w 198"/>
                  <a:gd name="T29" fmla="*/ 323 h 359"/>
                  <a:gd name="T30" fmla="*/ 197 w 198"/>
                  <a:gd name="T31" fmla="*/ 32 h 359"/>
                  <a:gd name="T32" fmla="*/ 197 w 198"/>
                  <a:gd name="T33" fmla="*/ 31 h 359"/>
                  <a:gd name="T34" fmla="*/ 197 w 198"/>
                  <a:gd name="T35" fmla="*/ 30 h 359"/>
                  <a:gd name="T36" fmla="*/ 166 w 198"/>
                  <a:gd name="T37" fmla="*/ 0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8" h="359">
                    <a:moveTo>
                      <a:pt x="166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3"/>
                      <a:pt x="0" y="323"/>
                      <a:pt x="0" y="323"/>
                    </a:cubicBezTo>
                    <a:cubicBezTo>
                      <a:pt x="1" y="323"/>
                      <a:pt x="1" y="323"/>
                      <a:pt x="1" y="323"/>
                    </a:cubicBezTo>
                    <a:cubicBezTo>
                      <a:pt x="0" y="324"/>
                      <a:pt x="0" y="326"/>
                      <a:pt x="0" y="327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0" y="345"/>
                      <a:pt x="14" y="359"/>
                      <a:pt x="31" y="359"/>
                    </a:cubicBezTo>
                    <a:cubicBezTo>
                      <a:pt x="167" y="359"/>
                      <a:pt x="167" y="359"/>
                      <a:pt x="167" y="359"/>
                    </a:cubicBezTo>
                    <a:cubicBezTo>
                      <a:pt x="184" y="359"/>
                      <a:pt x="198" y="345"/>
                      <a:pt x="198" y="328"/>
                    </a:cubicBezTo>
                    <a:cubicBezTo>
                      <a:pt x="198" y="327"/>
                      <a:pt x="198" y="327"/>
                      <a:pt x="198" y="327"/>
                    </a:cubicBezTo>
                    <a:cubicBezTo>
                      <a:pt x="198" y="325"/>
                      <a:pt x="198" y="324"/>
                      <a:pt x="198" y="323"/>
                    </a:cubicBezTo>
                    <a:cubicBezTo>
                      <a:pt x="198" y="323"/>
                      <a:pt x="198" y="323"/>
                      <a:pt x="198" y="323"/>
                    </a:cubicBezTo>
                    <a:cubicBezTo>
                      <a:pt x="197" y="32"/>
                      <a:pt x="197" y="32"/>
                      <a:pt x="197" y="32"/>
                    </a:cubicBezTo>
                    <a:cubicBezTo>
                      <a:pt x="197" y="31"/>
                      <a:pt x="197" y="31"/>
                      <a:pt x="197" y="31"/>
                    </a:cubicBezTo>
                    <a:cubicBezTo>
                      <a:pt x="197" y="30"/>
                      <a:pt x="197" y="30"/>
                      <a:pt x="197" y="30"/>
                    </a:cubicBezTo>
                    <a:cubicBezTo>
                      <a:pt x="197" y="13"/>
                      <a:pt x="183" y="0"/>
                      <a:pt x="166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0" name="Freeform 14"/>
              <p:cNvSpPr/>
              <p:nvPr userDrawn="1"/>
            </p:nvSpPr>
            <p:spPr bwMode="auto">
              <a:xfrm>
                <a:off x="9502992" y="2710497"/>
                <a:ext cx="681038" cy="217488"/>
              </a:xfrm>
              <a:custGeom>
                <a:avLst/>
                <a:gdLst>
                  <a:gd name="T0" fmla="*/ 179 w 179"/>
                  <a:gd name="T1" fmla="*/ 30 h 58"/>
                  <a:gd name="T2" fmla="*/ 151 w 179"/>
                  <a:gd name="T3" fmla="*/ 58 h 58"/>
                  <a:gd name="T4" fmla="*/ 28 w 179"/>
                  <a:gd name="T5" fmla="*/ 58 h 58"/>
                  <a:gd name="T6" fmla="*/ 0 w 179"/>
                  <a:gd name="T7" fmla="*/ 30 h 58"/>
                  <a:gd name="T8" fmla="*/ 0 w 179"/>
                  <a:gd name="T9" fmla="*/ 28 h 58"/>
                  <a:gd name="T10" fmla="*/ 28 w 179"/>
                  <a:gd name="T11" fmla="*/ 0 h 58"/>
                  <a:gd name="T12" fmla="*/ 151 w 179"/>
                  <a:gd name="T13" fmla="*/ 0 h 58"/>
                  <a:gd name="T14" fmla="*/ 179 w 179"/>
                  <a:gd name="T15" fmla="*/ 28 h 58"/>
                  <a:gd name="T16" fmla="*/ 179 w 179"/>
                  <a:gd name="T17" fmla="*/ 3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9" h="58">
                    <a:moveTo>
                      <a:pt x="179" y="30"/>
                    </a:moveTo>
                    <a:cubicBezTo>
                      <a:pt x="179" y="46"/>
                      <a:pt x="167" y="58"/>
                      <a:pt x="151" y="58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12" y="58"/>
                      <a:pt x="0" y="46"/>
                      <a:pt x="0" y="3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67" y="0"/>
                      <a:pt x="179" y="12"/>
                      <a:pt x="179" y="28"/>
                    </a:cubicBezTo>
                    <a:lnTo>
                      <a:pt x="179" y="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1" name="任意多边形 166"/>
              <p:cNvSpPr/>
              <p:nvPr userDrawn="1"/>
            </p:nvSpPr>
            <p:spPr>
              <a:xfrm>
                <a:off x="9552205" y="2159644"/>
                <a:ext cx="563563" cy="517625"/>
              </a:xfrm>
              <a:custGeom>
                <a:avLst/>
                <a:gdLst>
                  <a:gd name="connsiteX0" fmla="*/ 289397 w 563563"/>
                  <a:gd name="connsiteY0" fmla="*/ 0 h 517625"/>
                  <a:gd name="connsiteX1" fmla="*/ 392209 w 563563"/>
                  <a:gd name="connsiteY1" fmla="*/ 101862 h 517625"/>
                  <a:gd name="connsiteX2" fmla="*/ 392209 w 563563"/>
                  <a:gd name="connsiteY2" fmla="*/ 252767 h 517625"/>
                  <a:gd name="connsiteX3" fmla="*/ 498829 w 563563"/>
                  <a:gd name="connsiteY3" fmla="*/ 328220 h 517625"/>
                  <a:gd name="connsiteX4" fmla="*/ 563563 w 563563"/>
                  <a:gd name="connsiteY4" fmla="*/ 422537 h 517625"/>
                  <a:gd name="connsiteX5" fmla="*/ 563563 w 563563"/>
                  <a:gd name="connsiteY5" fmla="*/ 500886 h 517625"/>
                  <a:gd name="connsiteX6" fmla="*/ 563563 w 563563"/>
                  <a:gd name="connsiteY6" fmla="*/ 517625 h 517625"/>
                  <a:gd name="connsiteX7" fmla="*/ 0 w 563563"/>
                  <a:gd name="connsiteY7" fmla="*/ 517625 h 517625"/>
                  <a:gd name="connsiteX8" fmla="*/ 0 w 563563"/>
                  <a:gd name="connsiteY8" fmla="*/ 513787 h 517625"/>
                  <a:gd name="connsiteX9" fmla="*/ 0 w 563563"/>
                  <a:gd name="connsiteY9" fmla="*/ 422537 h 517625"/>
                  <a:gd name="connsiteX10" fmla="*/ 64734 w 563563"/>
                  <a:gd name="connsiteY10" fmla="*/ 328220 h 517625"/>
                  <a:gd name="connsiteX11" fmla="*/ 186585 w 563563"/>
                  <a:gd name="connsiteY11" fmla="*/ 252767 h 517625"/>
                  <a:gd name="connsiteX12" fmla="*/ 186585 w 563563"/>
                  <a:gd name="connsiteY12" fmla="*/ 101862 h 517625"/>
                  <a:gd name="connsiteX13" fmla="*/ 289397 w 563563"/>
                  <a:gd name="connsiteY13" fmla="*/ 0 h 51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63563" h="517625">
                    <a:moveTo>
                      <a:pt x="289397" y="0"/>
                    </a:moveTo>
                    <a:cubicBezTo>
                      <a:pt x="346515" y="0"/>
                      <a:pt x="392209" y="45272"/>
                      <a:pt x="392209" y="101862"/>
                    </a:cubicBezTo>
                    <a:cubicBezTo>
                      <a:pt x="392209" y="101862"/>
                      <a:pt x="392209" y="101862"/>
                      <a:pt x="392209" y="252767"/>
                    </a:cubicBezTo>
                    <a:cubicBezTo>
                      <a:pt x="392209" y="252767"/>
                      <a:pt x="445519" y="279176"/>
                      <a:pt x="498829" y="328220"/>
                    </a:cubicBezTo>
                    <a:cubicBezTo>
                      <a:pt x="552139" y="377265"/>
                      <a:pt x="563563" y="422537"/>
                      <a:pt x="563563" y="422537"/>
                    </a:cubicBezTo>
                    <a:cubicBezTo>
                      <a:pt x="563563" y="422537"/>
                      <a:pt x="563563" y="422537"/>
                      <a:pt x="563563" y="500886"/>
                    </a:cubicBezTo>
                    <a:lnTo>
                      <a:pt x="563563" y="517625"/>
                    </a:lnTo>
                    <a:lnTo>
                      <a:pt x="0" y="517625"/>
                    </a:lnTo>
                    <a:lnTo>
                      <a:pt x="0" y="513787"/>
                    </a:lnTo>
                    <a:cubicBezTo>
                      <a:pt x="0" y="496103"/>
                      <a:pt x="0" y="467808"/>
                      <a:pt x="0" y="422537"/>
                    </a:cubicBezTo>
                    <a:cubicBezTo>
                      <a:pt x="0" y="422537"/>
                      <a:pt x="11424" y="377265"/>
                      <a:pt x="64734" y="328220"/>
                    </a:cubicBezTo>
                    <a:cubicBezTo>
                      <a:pt x="118044" y="279176"/>
                      <a:pt x="186585" y="252767"/>
                      <a:pt x="186585" y="252767"/>
                    </a:cubicBezTo>
                    <a:cubicBezTo>
                      <a:pt x="186585" y="252767"/>
                      <a:pt x="186585" y="252767"/>
                      <a:pt x="186585" y="101862"/>
                    </a:cubicBezTo>
                    <a:cubicBezTo>
                      <a:pt x="186585" y="45272"/>
                      <a:pt x="232279" y="0"/>
                      <a:pt x="28939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4" name="Group 35"/>
            <p:cNvGrpSpPr>
              <a:grpSpLocks noChangeAspect="1"/>
            </p:cNvGrpSpPr>
            <p:nvPr userDrawn="1"/>
          </p:nvGrpSpPr>
          <p:grpSpPr bwMode="auto">
            <a:xfrm rot="19202932">
              <a:off x="8590908" y="-129566"/>
              <a:ext cx="1185863" cy="1506538"/>
              <a:chOff x="2503" y="1682"/>
              <a:chExt cx="747" cy="949"/>
            </a:xfrm>
            <a:grpFill/>
          </p:grpSpPr>
          <p:sp>
            <p:nvSpPr>
              <p:cNvPr id="156" name="Oval 36"/>
              <p:cNvSpPr>
                <a:spLocks noChangeArrowheads="1"/>
              </p:cNvSpPr>
              <p:nvPr userDrawn="1"/>
            </p:nvSpPr>
            <p:spPr bwMode="auto">
              <a:xfrm>
                <a:off x="2594" y="2474"/>
                <a:ext cx="140" cy="14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7" name="Freeform 37"/>
              <p:cNvSpPr/>
              <p:nvPr userDrawn="1"/>
            </p:nvSpPr>
            <p:spPr bwMode="auto">
              <a:xfrm>
                <a:off x="2758" y="2262"/>
                <a:ext cx="379" cy="369"/>
              </a:xfrm>
              <a:custGeom>
                <a:avLst/>
                <a:gdLst>
                  <a:gd name="T0" fmla="*/ 46 w 159"/>
                  <a:gd name="T1" fmla="*/ 152 h 155"/>
                  <a:gd name="T2" fmla="*/ 2 w 159"/>
                  <a:gd name="T3" fmla="*/ 107 h 155"/>
                  <a:gd name="T4" fmla="*/ 8 w 159"/>
                  <a:gd name="T5" fmla="*/ 30 h 155"/>
                  <a:gd name="T6" fmla="*/ 30 w 159"/>
                  <a:gd name="T7" fmla="*/ 30 h 155"/>
                  <a:gd name="T8" fmla="*/ 34 w 159"/>
                  <a:gd name="T9" fmla="*/ 89 h 155"/>
                  <a:gd name="T10" fmla="*/ 91 w 159"/>
                  <a:gd name="T11" fmla="*/ 89 h 155"/>
                  <a:gd name="T12" fmla="*/ 83 w 159"/>
                  <a:gd name="T13" fmla="*/ 61 h 155"/>
                  <a:gd name="T14" fmla="*/ 97 w 159"/>
                  <a:gd name="T15" fmla="*/ 26 h 155"/>
                  <a:gd name="T16" fmla="*/ 147 w 159"/>
                  <a:gd name="T17" fmla="*/ 0 h 155"/>
                  <a:gd name="T18" fmla="*/ 159 w 159"/>
                  <a:gd name="T19" fmla="*/ 18 h 155"/>
                  <a:gd name="T20" fmla="*/ 124 w 159"/>
                  <a:gd name="T21" fmla="*/ 53 h 155"/>
                  <a:gd name="T22" fmla="*/ 137 w 159"/>
                  <a:gd name="T23" fmla="*/ 79 h 155"/>
                  <a:gd name="T24" fmla="*/ 141 w 159"/>
                  <a:gd name="T25" fmla="*/ 122 h 155"/>
                  <a:gd name="T26" fmla="*/ 46 w 159"/>
                  <a:gd name="T27" fmla="*/ 15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9" h="155">
                    <a:moveTo>
                      <a:pt x="46" y="152"/>
                    </a:moveTo>
                    <a:cubicBezTo>
                      <a:pt x="22" y="151"/>
                      <a:pt x="0" y="145"/>
                      <a:pt x="2" y="107"/>
                    </a:cubicBezTo>
                    <a:cubicBezTo>
                      <a:pt x="4" y="72"/>
                      <a:pt x="8" y="30"/>
                      <a:pt x="8" y="30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4" y="89"/>
                      <a:pt x="34" y="89"/>
                      <a:pt x="34" y="89"/>
                    </a:cubicBezTo>
                    <a:cubicBezTo>
                      <a:pt x="91" y="89"/>
                      <a:pt x="91" y="89"/>
                      <a:pt x="91" y="89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3" y="61"/>
                      <a:pt x="74" y="39"/>
                      <a:pt x="97" y="26"/>
                    </a:cubicBezTo>
                    <a:cubicBezTo>
                      <a:pt x="121" y="13"/>
                      <a:pt x="147" y="0"/>
                      <a:pt x="147" y="0"/>
                    </a:cubicBezTo>
                    <a:cubicBezTo>
                      <a:pt x="159" y="18"/>
                      <a:pt x="159" y="18"/>
                      <a:pt x="159" y="18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24" y="53"/>
                      <a:pt x="131" y="65"/>
                      <a:pt x="137" y="79"/>
                    </a:cubicBezTo>
                    <a:cubicBezTo>
                      <a:pt x="143" y="91"/>
                      <a:pt x="147" y="104"/>
                      <a:pt x="141" y="122"/>
                    </a:cubicBezTo>
                    <a:cubicBezTo>
                      <a:pt x="130" y="155"/>
                      <a:pt x="76" y="153"/>
                      <a:pt x="46" y="1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8" name="Freeform 38"/>
              <p:cNvSpPr>
                <a:spLocks noEditPoints="1"/>
              </p:cNvSpPr>
              <p:nvPr userDrawn="1"/>
            </p:nvSpPr>
            <p:spPr bwMode="auto">
              <a:xfrm>
                <a:off x="2503" y="1682"/>
                <a:ext cx="747" cy="578"/>
              </a:xfrm>
              <a:custGeom>
                <a:avLst/>
                <a:gdLst>
                  <a:gd name="T0" fmla="*/ 288 w 313"/>
                  <a:gd name="T1" fmla="*/ 109 h 243"/>
                  <a:gd name="T2" fmla="*/ 264 w 313"/>
                  <a:gd name="T3" fmla="*/ 120 h 243"/>
                  <a:gd name="T4" fmla="*/ 287 w 313"/>
                  <a:gd name="T5" fmla="*/ 47 h 243"/>
                  <a:gd name="T6" fmla="*/ 292 w 313"/>
                  <a:gd name="T7" fmla="*/ 34 h 243"/>
                  <a:gd name="T8" fmla="*/ 5 w 313"/>
                  <a:gd name="T9" fmla="*/ 34 h 243"/>
                  <a:gd name="T10" fmla="*/ 11 w 313"/>
                  <a:gd name="T11" fmla="*/ 46 h 243"/>
                  <a:gd name="T12" fmla="*/ 32 w 313"/>
                  <a:gd name="T13" fmla="*/ 64 h 243"/>
                  <a:gd name="T14" fmla="*/ 12 w 313"/>
                  <a:gd name="T15" fmla="*/ 78 h 243"/>
                  <a:gd name="T16" fmla="*/ 20 w 313"/>
                  <a:gd name="T17" fmla="*/ 164 h 243"/>
                  <a:gd name="T18" fmla="*/ 39 w 313"/>
                  <a:gd name="T19" fmla="*/ 195 h 243"/>
                  <a:gd name="T20" fmla="*/ 46 w 313"/>
                  <a:gd name="T21" fmla="*/ 165 h 243"/>
                  <a:gd name="T22" fmla="*/ 52 w 313"/>
                  <a:gd name="T23" fmla="*/ 195 h 243"/>
                  <a:gd name="T24" fmla="*/ 71 w 313"/>
                  <a:gd name="T25" fmla="*/ 151 h 243"/>
                  <a:gd name="T26" fmla="*/ 43 w 313"/>
                  <a:gd name="T27" fmla="*/ 78 h 243"/>
                  <a:gd name="T28" fmla="*/ 42 w 313"/>
                  <a:gd name="T29" fmla="*/ 67 h 243"/>
                  <a:gd name="T30" fmla="*/ 38 w 313"/>
                  <a:gd name="T31" fmla="*/ 37 h 243"/>
                  <a:gd name="T32" fmla="*/ 154 w 313"/>
                  <a:gd name="T33" fmla="*/ 19 h 243"/>
                  <a:gd name="T34" fmla="*/ 153 w 313"/>
                  <a:gd name="T35" fmla="*/ 170 h 243"/>
                  <a:gd name="T36" fmla="*/ 112 w 313"/>
                  <a:gd name="T37" fmla="*/ 238 h 243"/>
                  <a:gd name="T38" fmla="*/ 116 w 313"/>
                  <a:gd name="T39" fmla="*/ 217 h 243"/>
                  <a:gd name="T40" fmla="*/ 128 w 313"/>
                  <a:gd name="T41" fmla="*/ 216 h 243"/>
                  <a:gd name="T42" fmla="*/ 155 w 313"/>
                  <a:gd name="T43" fmla="*/ 243 h 243"/>
                  <a:gd name="T44" fmla="*/ 172 w 313"/>
                  <a:gd name="T45" fmla="*/ 243 h 243"/>
                  <a:gd name="T46" fmla="*/ 198 w 313"/>
                  <a:gd name="T47" fmla="*/ 216 h 243"/>
                  <a:gd name="T48" fmla="*/ 159 w 313"/>
                  <a:gd name="T49" fmla="*/ 170 h 243"/>
                  <a:gd name="T50" fmla="*/ 259 w 313"/>
                  <a:gd name="T51" fmla="*/ 36 h 243"/>
                  <a:gd name="T52" fmla="*/ 236 w 313"/>
                  <a:gd name="T53" fmla="*/ 120 h 243"/>
                  <a:gd name="T54" fmla="*/ 214 w 313"/>
                  <a:gd name="T55" fmla="*/ 174 h 243"/>
                  <a:gd name="T56" fmla="*/ 241 w 313"/>
                  <a:gd name="T57" fmla="*/ 164 h 243"/>
                  <a:gd name="T58" fmla="*/ 263 w 313"/>
                  <a:gd name="T59" fmla="*/ 159 h 243"/>
                  <a:gd name="T60" fmla="*/ 297 w 313"/>
                  <a:gd name="T61" fmla="*/ 174 h 243"/>
                  <a:gd name="T62" fmla="*/ 313 w 313"/>
                  <a:gd name="T63" fmla="*/ 129 h 243"/>
                  <a:gd name="T64" fmla="*/ 32 w 313"/>
                  <a:gd name="T65" fmla="*/ 70 h 243"/>
                  <a:gd name="T66" fmla="*/ 35 w 313"/>
                  <a:gd name="T67" fmla="*/ 73 h 243"/>
                  <a:gd name="T68" fmla="*/ 32 w 313"/>
                  <a:gd name="T69" fmla="*/ 75 h 243"/>
                  <a:gd name="T70" fmla="*/ 124 w 313"/>
                  <a:gd name="T71" fmla="*/ 194 h 243"/>
                  <a:gd name="T72" fmla="*/ 124 w 313"/>
                  <a:gd name="T73" fmla="*/ 190 h 243"/>
                  <a:gd name="T74" fmla="*/ 124 w 313"/>
                  <a:gd name="T75" fmla="*/ 194 h 243"/>
                  <a:gd name="T76" fmla="*/ 279 w 313"/>
                  <a:gd name="T77" fmla="*/ 126 h 243"/>
                  <a:gd name="T78" fmla="*/ 284 w 313"/>
                  <a:gd name="T79" fmla="*/ 126 h 243"/>
                  <a:gd name="T80" fmla="*/ 296 w 313"/>
                  <a:gd name="T81" fmla="*/ 129 h 243"/>
                  <a:gd name="T82" fmla="*/ 296 w 313"/>
                  <a:gd name="T83" fmla="*/ 124 h 243"/>
                  <a:gd name="T84" fmla="*/ 296 w 313"/>
                  <a:gd name="T85" fmla="*/ 129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3" h="243">
                    <a:moveTo>
                      <a:pt x="313" y="129"/>
                    </a:moveTo>
                    <a:cubicBezTo>
                      <a:pt x="313" y="114"/>
                      <a:pt x="300" y="109"/>
                      <a:pt x="288" y="109"/>
                    </a:cubicBezTo>
                    <a:cubicBezTo>
                      <a:pt x="269" y="109"/>
                      <a:pt x="264" y="120"/>
                      <a:pt x="264" y="120"/>
                    </a:cubicBezTo>
                    <a:cubicBezTo>
                      <a:pt x="264" y="120"/>
                      <a:pt x="264" y="120"/>
                      <a:pt x="264" y="120"/>
                    </a:cubicBezTo>
                    <a:cubicBezTo>
                      <a:pt x="264" y="38"/>
                      <a:pt x="264" y="38"/>
                      <a:pt x="264" y="38"/>
                    </a:cubicBezTo>
                    <a:cubicBezTo>
                      <a:pt x="272" y="40"/>
                      <a:pt x="279" y="43"/>
                      <a:pt x="287" y="47"/>
                    </a:cubicBezTo>
                    <a:cubicBezTo>
                      <a:pt x="291" y="48"/>
                      <a:pt x="295" y="46"/>
                      <a:pt x="296" y="43"/>
                    </a:cubicBezTo>
                    <a:cubicBezTo>
                      <a:pt x="298" y="39"/>
                      <a:pt x="296" y="35"/>
                      <a:pt x="292" y="34"/>
                    </a:cubicBezTo>
                    <a:cubicBezTo>
                      <a:pt x="214" y="0"/>
                      <a:pt x="140" y="2"/>
                      <a:pt x="92" y="10"/>
                    </a:cubicBezTo>
                    <a:cubicBezTo>
                      <a:pt x="40" y="18"/>
                      <a:pt x="7" y="33"/>
                      <a:pt x="5" y="34"/>
                    </a:cubicBezTo>
                    <a:cubicBezTo>
                      <a:pt x="2" y="36"/>
                      <a:pt x="0" y="40"/>
                      <a:pt x="2" y="43"/>
                    </a:cubicBezTo>
                    <a:cubicBezTo>
                      <a:pt x="4" y="47"/>
                      <a:pt x="8" y="48"/>
                      <a:pt x="11" y="46"/>
                    </a:cubicBezTo>
                    <a:cubicBezTo>
                      <a:pt x="11" y="46"/>
                      <a:pt x="19" y="43"/>
                      <a:pt x="32" y="38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27" y="65"/>
                      <a:pt x="26" y="69"/>
                      <a:pt x="22" y="70"/>
                    </a:cubicBezTo>
                    <a:cubicBezTo>
                      <a:pt x="18" y="72"/>
                      <a:pt x="12" y="73"/>
                      <a:pt x="12" y="78"/>
                    </a:cubicBezTo>
                    <a:cubicBezTo>
                      <a:pt x="13" y="85"/>
                      <a:pt x="20" y="85"/>
                      <a:pt x="26" y="85"/>
                    </a:cubicBezTo>
                    <a:cubicBezTo>
                      <a:pt x="26" y="85"/>
                      <a:pt x="25" y="124"/>
                      <a:pt x="20" y="164"/>
                    </a:cubicBezTo>
                    <a:cubicBezTo>
                      <a:pt x="15" y="195"/>
                      <a:pt x="15" y="195"/>
                      <a:pt x="15" y="195"/>
                    </a:cubicBezTo>
                    <a:cubicBezTo>
                      <a:pt x="39" y="195"/>
                      <a:pt x="39" y="195"/>
                      <a:pt x="39" y="195"/>
                    </a:cubicBezTo>
                    <a:cubicBezTo>
                      <a:pt x="39" y="176"/>
                      <a:pt x="39" y="176"/>
                      <a:pt x="39" y="176"/>
                    </a:cubicBezTo>
                    <a:cubicBezTo>
                      <a:pt x="39" y="176"/>
                      <a:pt x="38" y="165"/>
                      <a:pt x="46" y="165"/>
                    </a:cubicBezTo>
                    <a:cubicBezTo>
                      <a:pt x="52" y="165"/>
                      <a:pt x="52" y="173"/>
                      <a:pt x="52" y="177"/>
                    </a:cubicBezTo>
                    <a:cubicBezTo>
                      <a:pt x="52" y="195"/>
                      <a:pt x="52" y="195"/>
                      <a:pt x="52" y="195"/>
                    </a:cubicBezTo>
                    <a:cubicBezTo>
                      <a:pt x="79" y="195"/>
                      <a:pt x="79" y="195"/>
                      <a:pt x="79" y="195"/>
                    </a:cubicBezTo>
                    <a:cubicBezTo>
                      <a:pt x="79" y="195"/>
                      <a:pt x="81" y="167"/>
                      <a:pt x="71" y="151"/>
                    </a:cubicBezTo>
                    <a:cubicBezTo>
                      <a:pt x="61" y="133"/>
                      <a:pt x="44" y="125"/>
                      <a:pt x="43" y="104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43" y="78"/>
                      <a:pt x="52" y="80"/>
                      <a:pt x="55" y="70"/>
                    </a:cubicBezTo>
                    <a:cubicBezTo>
                      <a:pt x="55" y="70"/>
                      <a:pt x="49" y="63"/>
                      <a:pt x="42" y="67"/>
                    </a:cubicBezTo>
                    <a:cubicBezTo>
                      <a:pt x="42" y="67"/>
                      <a:pt x="40" y="65"/>
                      <a:pt x="38" y="64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52" y="32"/>
                      <a:pt x="71" y="27"/>
                      <a:pt x="95" y="23"/>
                    </a:cubicBezTo>
                    <a:cubicBezTo>
                      <a:pt x="112" y="21"/>
                      <a:pt x="132" y="19"/>
                      <a:pt x="154" y="19"/>
                    </a:cubicBezTo>
                    <a:cubicBezTo>
                      <a:pt x="154" y="170"/>
                      <a:pt x="154" y="170"/>
                      <a:pt x="154" y="170"/>
                    </a:cubicBezTo>
                    <a:cubicBezTo>
                      <a:pt x="153" y="170"/>
                      <a:pt x="153" y="170"/>
                      <a:pt x="153" y="170"/>
                    </a:cubicBezTo>
                    <a:cubicBezTo>
                      <a:pt x="125" y="170"/>
                      <a:pt x="114" y="186"/>
                      <a:pt x="114" y="186"/>
                    </a:cubicBezTo>
                    <a:cubicBezTo>
                      <a:pt x="93" y="212"/>
                      <a:pt x="112" y="238"/>
                      <a:pt x="112" y="238"/>
                    </a:cubicBezTo>
                    <a:cubicBezTo>
                      <a:pt x="119" y="235"/>
                      <a:pt x="119" y="235"/>
                      <a:pt x="119" y="235"/>
                    </a:cubicBezTo>
                    <a:cubicBezTo>
                      <a:pt x="119" y="235"/>
                      <a:pt x="114" y="226"/>
                      <a:pt x="116" y="217"/>
                    </a:cubicBezTo>
                    <a:cubicBezTo>
                      <a:pt x="117" y="206"/>
                      <a:pt x="123" y="207"/>
                      <a:pt x="123" y="207"/>
                    </a:cubicBezTo>
                    <a:cubicBezTo>
                      <a:pt x="129" y="206"/>
                      <a:pt x="128" y="216"/>
                      <a:pt x="128" y="216"/>
                    </a:cubicBezTo>
                    <a:cubicBezTo>
                      <a:pt x="128" y="243"/>
                      <a:pt x="128" y="243"/>
                      <a:pt x="128" y="243"/>
                    </a:cubicBezTo>
                    <a:cubicBezTo>
                      <a:pt x="155" y="243"/>
                      <a:pt x="155" y="243"/>
                      <a:pt x="155" y="243"/>
                    </a:cubicBezTo>
                    <a:cubicBezTo>
                      <a:pt x="155" y="243"/>
                      <a:pt x="154" y="231"/>
                      <a:pt x="163" y="231"/>
                    </a:cubicBezTo>
                    <a:cubicBezTo>
                      <a:pt x="163" y="231"/>
                      <a:pt x="172" y="229"/>
                      <a:pt x="172" y="243"/>
                    </a:cubicBezTo>
                    <a:cubicBezTo>
                      <a:pt x="198" y="242"/>
                      <a:pt x="198" y="242"/>
                      <a:pt x="198" y="242"/>
                    </a:cubicBezTo>
                    <a:cubicBezTo>
                      <a:pt x="198" y="242"/>
                      <a:pt x="198" y="224"/>
                      <a:pt x="198" y="216"/>
                    </a:cubicBezTo>
                    <a:cubicBezTo>
                      <a:pt x="198" y="206"/>
                      <a:pt x="196" y="198"/>
                      <a:pt x="196" y="198"/>
                    </a:cubicBezTo>
                    <a:cubicBezTo>
                      <a:pt x="190" y="177"/>
                      <a:pt x="170" y="172"/>
                      <a:pt x="159" y="170"/>
                    </a:cubicBezTo>
                    <a:cubicBezTo>
                      <a:pt x="159" y="19"/>
                      <a:pt x="159" y="19"/>
                      <a:pt x="159" y="19"/>
                    </a:cubicBezTo>
                    <a:cubicBezTo>
                      <a:pt x="189" y="20"/>
                      <a:pt x="223" y="24"/>
                      <a:pt x="259" y="36"/>
                    </a:cubicBezTo>
                    <a:cubicBezTo>
                      <a:pt x="259" y="120"/>
                      <a:pt x="259" y="120"/>
                      <a:pt x="259" y="120"/>
                    </a:cubicBezTo>
                    <a:cubicBezTo>
                      <a:pt x="236" y="120"/>
                      <a:pt x="236" y="120"/>
                      <a:pt x="236" y="120"/>
                    </a:cubicBezTo>
                    <a:cubicBezTo>
                      <a:pt x="236" y="120"/>
                      <a:pt x="214" y="120"/>
                      <a:pt x="214" y="145"/>
                    </a:cubicBezTo>
                    <a:cubicBezTo>
                      <a:pt x="214" y="174"/>
                      <a:pt x="214" y="174"/>
                      <a:pt x="214" y="174"/>
                    </a:cubicBezTo>
                    <a:cubicBezTo>
                      <a:pt x="244" y="174"/>
                      <a:pt x="244" y="174"/>
                      <a:pt x="244" y="174"/>
                    </a:cubicBezTo>
                    <a:cubicBezTo>
                      <a:pt x="244" y="174"/>
                      <a:pt x="241" y="169"/>
                      <a:pt x="241" y="164"/>
                    </a:cubicBezTo>
                    <a:cubicBezTo>
                      <a:pt x="241" y="161"/>
                      <a:pt x="242" y="159"/>
                      <a:pt x="246" y="159"/>
                    </a:cubicBezTo>
                    <a:cubicBezTo>
                      <a:pt x="263" y="159"/>
                      <a:pt x="263" y="159"/>
                      <a:pt x="263" y="159"/>
                    </a:cubicBezTo>
                    <a:cubicBezTo>
                      <a:pt x="263" y="174"/>
                      <a:pt x="263" y="174"/>
                      <a:pt x="263" y="174"/>
                    </a:cubicBezTo>
                    <a:cubicBezTo>
                      <a:pt x="297" y="174"/>
                      <a:pt x="297" y="174"/>
                      <a:pt x="297" y="174"/>
                    </a:cubicBezTo>
                    <a:cubicBezTo>
                      <a:pt x="297" y="174"/>
                      <a:pt x="289" y="163"/>
                      <a:pt x="289" y="151"/>
                    </a:cubicBezTo>
                    <a:cubicBezTo>
                      <a:pt x="299" y="151"/>
                      <a:pt x="313" y="147"/>
                      <a:pt x="313" y="129"/>
                    </a:cubicBezTo>
                    <a:close/>
                    <a:moveTo>
                      <a:pt x="30" y="73"/>
                    </a:moveTo>
                    <a:cubicBezTo>
                      <a:pt x="30" y="71"/>
                      <a:pt x="31" y="71"/>
                      <a:pt x="32" y="70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4" y="70"/>
                      <a:pt x="35" y="71"/>
                      <a:pt x="35" y="73"/>
                    </a:cubicBezTo>
                    <a:cubicBezTo>
                      <a:pt x="35" y="74"/>
                      <a:pt x="34" y="75"/>
                      <a:pt x="32" y="75"/>
                    </a:cubicBezTo>
                    <a:cubicBezTo>
                      <a:pt x="32" y="75"/>
                      <a:pt x="32" y="75"/>
                      <a:pt x="32" y="75"/>
                    </a:cubicBezTo>
                    <a:cubicBezTo>
                      <a:pt x="31" y="74"/>
                      <a:pt x="30" y="74"/>
                      <a:pt x="30" y="73"/>
                    </a:cubicBezTo>
                    <a:close/>
                    <a:moveTo>
                      <a:pt x="124" y="194"/>
                    </a:moveTo>
                    <a:cubicBezTo>
                      <a:pt x="123" y="194"/>
                      <a:pt x="122" y="193"/>
                      <a:pt x="122" y="192"/>
                    </a:cubicBezTo>
                    <a:cubicBezTo>
                      <a:pt x="122" y="191"/>
                      <a:pt x="123" y="190"/>
                      <a:pt x="124" y="190"/>
                    </a:cubicBezTo>
                    <a:cubicBezTo>
                      <a:pt x="126" y="190"/>
                      <a:pt x="127" y="191"/>
                      <a:pt x="127" y="192"/>
                    </a:cubicBezTo>
                    <a:cubicBezTo>
                      <a:pt x="127" y="193"/>
                      <a:pt x="126" y="194"/>
                      <a:pt x="124" y="194"/>
                    </a:cubicBezTo>
                    <a:close/>
                    <a:moveTo>
                      <a:pt x="281" y="129"/>
                    </a:moveTo>
                    <a:cubicBezTo>
                      <a:pt x="280" y="129"/>
                      <a:pt x="279" y="128"/>
                      <a:pt x="279" y="126"/>
                    </a:cubicBezTo>
                    <a:cubicBezTo>
                      <a:pt x="279" y="125"/>
                      <a:pt x="280" y="124"/>
                      <a:pt x="281" y="124"/>
                    </a:cubicBezTo>
                    <a:cubicBezTo>
                      <a:pt x="283" y="124"/>
                      <a:pt x="284" y="125"/>
                      <a:pt x="284" y="126"/>
                    </a:cubicBezTo>
                    <a:cubicBezTo>
                      <a:pt x="284" y="128"/>
                      <a:pt x="283" y="129"/>
                      <a:pt x="281" y="129"/>
                    </a:cubicBezTo>
                    <a:close/>
                    <a:moveTo>
                      <a:pt x="296" y="129"/>
                    </a:moveTo>
                    <a:cubicBezTo>
                      <a:pt x="295" y="129"/>
                      <a:pt x="294" y="128"/>
                      <a:pt x="294" y="126"/>
                    </a:cubicBezTo>
                    <a:cubicBezTo>
                      <a:pt x="294" y="125"/>
                      <a:pt x="295" y="124"/>
                      <a:pt x="296" y="124"/>
                    </a:cubicBezTo>
                    <a:cubicBezTo>
                      <a:pt x="297" y="124"/>
                      <a:pt x="298" y="125"/>
                      <a:pt x="298" y="126"/>
                    </a:cubicBezTo>
                    <a:cubicBezTo>
                      <a:pt x="298" y="128"/>
                      <a:pt x="297" y="129"/>
                      <a:pt x="296" y="1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5" name="组合 74"/>
            <p:cNvGrpSpPr/>
            <p:nvPr userDrawn="1"/>
          </p:nvGrpSpPr>
          <p:grpSpPr>
            <a:xfrm rot="670385">
              <a:off x="7868779" y="4732314"/>
              <a:ext cx="282094" cy="805573"/>
              <a:chOff x="9469654" y="2159644"/>
              <a:chExt cx="752475" cy="2148831"/>
            </a:xfrm>
            <a:grpFill/>
          </p:grpSpPr>
          <p:sp>
            <p:nvSpPr>
              <p:cNvPr id="153" name="Freeform 11"/>
              <p:cNvSpPr/>
              <p:nvPr userDrawn="1"/>
            </p:nvSpPr>
            <p:spPr bwMode="auto">
              <a:xfrm>
                <a:off x="9469654" y="2954337"/>
                <a:ext cx="752475" cy="1354138"/>
              </a:xfrm>
              <a:custGeom>
                <a:avLst/>
                <a:gdLst>
                  <a:gd name="T0" fmla="*/ 166 w 198"/>
                  <a:gd name="T1" fmla="*/ 0 h 359"/>
                  <a:gd name="T2" fmla="*/ 31 w 198"/>
                  <a:gd name="T3" fmla="*/ 0 h 359"/>
                  <a:gd name="T4" fmla="*/ 0 w 198"/>
                  <a:gd name="T5" fmla="*/ 31 h 359"/>
                  <a:gd name="T6" fmla="*/ 0 w 198"/>
                  <a:gd name="T7" fmla="*/ 31 h 359"/>
                  <a:gd name="T8" fmla="*/ 0 w 198"/>
                  <a:gd name="T9" fmla="*/ 32 h 359"/>
                  <a:gd name="T10" fmla="*/ 0 w 198"/>
                  <a:gd name="T11" fmla="*/ 323 h 359"/>
                  <a:gd name="T12" fmla="*/ 1 w 198"/>
                  <a:gd name="T13" fmla="*/ 323 h 359"/>
                  <a:gd name="T14" fmla="*/ 0 w 198"/>
                  <a:gd name="T15" fmla="*/ 327 h 359"/>
                  <a:gd name="T16" fmla="*/ 0 w 198"/>
                  <a:gd name="T17" fmla="*/ 328 h 359"/>
                  <a:gd name="T18" fmla="*/ 31 w 198"/>
                  <a:gd name="T19" fmla="*/ 359 h 359"/>
                  <a:gd name="T20" fmla="*/ 167 w 198"/>
                  <a:gd name="T21" fmla="*/ 359 h 359"/>
                  <a:gd name="T22" fmla="*/ 198 w 198"/>
                  <a:gd name="T23" fmla="*/ 328 h 359"/>
                  <a:gd name="T24" fmla="*/ 198 w 198"/>
                  <a:gd name="T25" fmla="*/ 327 h 359"/>
                  <a:gd name="T26" fmla="*/ 198 w 198"/>
                  <a:gd name="T27" fmla="*/ 323 h 359"/>
                  <a:gd name="T28" fmla="*/ 198 w 198"/>
                  <a:gd name="T29" fmla="*/ 323 h 359"/>
                  <a:gd name="T30" fmla="*/ 197 w 198"/>
                  <a:gd name="T31" fmla="*/ 32 h 359"/>
                  <a:gd name="T32" fmla="*/ 197 w 198"/>
                  <a:gd name="T33" fmla="*/ 31 h 359"/>
                  <a:gd name="T34" fmla="*/ 197 w 198"/>
                  <a:gd name="T35" fmla="*/ 30 h 359"/>
                  <a:gd name="T36" fmla="*/ 166 w 198"/>
                  <a:gd name="T37" fmla="*/ 0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8" h="359">
                    <a:moveTo>
                      <a:pt x="166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3"/>
                      <a:pt x="0" y="323"/>
                      <a:pt x="0" y="323"/>
                    </a:cubicBezTo>
                    <a:cubicBezTo>
                      <a:pt x="1" y="323"/>
                      <a:pt x="1" y="323"/>
                      <a:pt x="1" y="323"/>
                    </a:cubicBezTo>
                    <a:cubicBezTo>
                      <a:pt x="0" y="324"/>
                      <a:pt x="0" y="326"/>
                      <a:pt x="0" y="327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0" y="345"/>
                      <a:pt x="14" y="359"/>
                      <a:pt x="31" y="359"/>
                    </a:cubicBezTo>
                    <a:cubicBezTo>
                      <a:pt x="167" y="359"/>
                      <a:pt x="167" y="359"/>
                      <a:pt x="167" y="359"/>
                    </a:cubicBezTo>
                    <a:cubicBezTo>
                      <a:pt x="184" y="359"/>
                      <a:pt x="198" y="345"/>
                      <a:pt x="198" y="328"/>
                    </a:cubicBezTo>
                    <a:cubicBezTo>
                      <a:pt x="198" y="327"/>
                      <a:pt x="198" y="327"/>
                      <a:pt x="198" y="327"/>
                    </a:cubicBezTo>
                    <a:cubicBezTo>
                      <a:pt x="198" y="325"/>
                      <a:pt x="198" y="324"/>
                      <a:pt x="198" y="323"/>
                    </a:cubicBezTo>
                    <a:cubicBezTo>
                      <a:pt x="198" y="323"/>
                      <a:pt x="198" y="323"/>
                      <a:pt x="198" y="323"/>
                    </a:cubicBezTo>
                    <a:cubicBezTo>
                      <a:pt x="197" y="32"/>
                      <a:pt x="197" y="32"/>
                      <a:pt x="197" y="32"/>
                    </a:cubicBezTo>
                    <a:cubicBezTo>
                      <a:pt x="197" y="31"/>
                      <a:pt x="197" y="31"/>
                      <a:pt x="197" y="31"/>
                    </a:cubicBezTo>
                    <a:cubicBezTo>
                      <a:pt x="197" y="30"/>
                      <a:pt x="197" y="30"/>
                      <a:pt x="197" y="30"/>
                    </a:cubicBezTo>
                    <a:cubicBezTo>
                      <a:pt x="197" y="13"/>
                      <a:pt x="183" y="0"/>
                      <a:pt x="166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4" name="Freeform 14"/>
              <p:cNvSpPr/>
              <p:nvPr userDrawn="1"/>
            </p:nvSpPr>
            <p:spPr bwMode="auto">
              <a:xfrm>
                <a:off x="9502992" y="2710497"/>
                <a:ext cx="681038" cy="217488"/>
              </a:xfrm>
              <a:custGeom>
                <a:avLst/>
                <a:gdLst>
                  <a:gd name="T0" fmla="*/ 179 w 179"/>
                  <a:gd name="T1" fmla="*/ 30 h 58"/>
                  <a:gd name="T2" fmla="*/ 151 w 179"/>
                  <a:gd name="T3" fmla="*/ 58 h 58"/>
                  <a:gd name="T4" fmla="*/ 28 w 179"/>
                  <a:gd name="T5" fmla="*/ 58 h 58"/>
                  <a:gd name="T6" fmla="*/ 0 w 179"/>
                  <a:gd name="T7" fmla="*/ 30 h 58"/>
                  <a:gd name="T8" fmla="*/ 0 w 179"/>
                  <a:gd name="T9" fmla="*/ 28 h 58"/>
                  <a:gd name="T10" fmla="*/ 28 w 179"/>
                  <a:gd name="T11" fmla="*/ 0 h 58"/>
                  <a:gd name="T12" fmla="*/ 151 w 179"/>
                  <a:gd name="T13" fmla="*/ 0 h 58"/>
                  <a:gd name="T14" fmla="*/ 179 w 179"/>
                  <a:gd name="T15" fmla="*/ 28 h 58"/>
                  <a:gd name="T16" fmla="*/ 179 w 179"/>
                  <a:gd name="T17" fmla="*/ 3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9" h="58">
                    <a:moveTo>
                      <a:pt x="179" y="30"/>
                    </a:moveTo>
                    <a:cubicBezTo>
                      <a:pt x="179" y="46"/>
                      <a:pt x="167" y="58"/>
                      <a:pt x="151" y="58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12" y="58"/>
                      <a:pt x="0" y="46"/>
                      <a:pt x="0" y="3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67" y="0"/>
                      <a:pt x="179" y="12"/>
                      <a:pt x="179" y="28"/>
                    </a:cubicBezTo>
                    <a:lnTo>
                      <a:pt x="179" y="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5" name="任意多边形 160"/>
              <p:cNvSpPr/>
              <p:nvPr userDrawn="1"/>
            </p:nvSpPr>
            <p:spPr>
              <a:xfrm>
                <a:off x="9552205" y="2159644"/>
                <a:ext cx="563563" cy="517625"/>
              </a:xfrm>
              <a:custGeom>
                <a:avLst/>
                <a:gdLst>
                  <a:gd name="connsiteX0" fmla="*/ 289397 w 563563"/>
                  <a:gd name="connsiteY0" fmla="*/ 0 h 517625"/>
                  <a:gd name="connsiteX1" fmla="*/ 392209 w 563563"/>
                  <a:gd name="connsiteY1" fmla="*/ 101862 h 517625"/>
                  <a:gd name="connsiteX2" fmla="*/ 392209 w 563563"/>
                  <a:gd name="connsiteY2" fmla="*/ 252767 h 517625"/>
                  <a:gd name="connsiteX3" fmla="*/ 498829 w 563563"/>
                  <a:gd name="connsiteY3" fmla="*/ 328220 h 517625"/>
                  <a:gd name="connsiteX4" fmla="*/ 563563 w 563563"/>
                  <a:gd name="connsiteY4" fmla="*/ 422537 h 517625"/>
                  <a:gd name="connsiteX5" fmla="*/ 563563 w 563563"/>
                  <a:gd name="connsiteY5" fmla="*/ 500886 h 517625"/>
                  <a:gd name="connsiteX6" fmla="*/ 563563 w 563563"/>
                  <a:gd name="connsiteY6" fmla="*/ 517625 h 517625"/>
                  <a:gd name="connsiteX7" fmla="*/ 0 w 563563"/>
                  <a:gd name="connsiteY7" fmla="*/ 517625 h 517625"/>
                  <a:gd name="connsiteX8" fmla="*/ 0 w 563563"/>
                  <a:gd name="connsiteY8" fmla="*/ 513787 h 517625"/>
                  <a:gd name="connsiteX9" fmla="*/ 0 w 563563"/>
                  <a:gd name="connsiteY9" fmla="*/ 422537 h 517625"/>
                  <a:gd name="connsiteX10" fmla="*/ 64734 w 563563"/>
                  <a:gd name="connsiteY10" fmla="*/ 328220 h 517625"/>
                  <a:gd name="connsiteX11" fmla="*/ 186585 w 563563"/>
                  <a:gd name="connsiteY11" fmla="*/ 252767 h 517625"/>
                  <a:gd name="connsiteX12" fmla="*/ 186585 w 563563"/>
                  <a:gd name="connsiteY12" fmla="*/ 101862 h 517625"/>
                  <a:gd name="connsiteX13" fmla="*/ 289397 w 563563"/>
                  <a:gd name="connsiteY13" fmla="*/ 0 h 51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63563" h="517625">
                    <a:moveTo>
                      <a:pt x="289397" y="0"/>
                    </a:moveTo>
                    <a:cubicBezTo>
                      <a:pt x="346515" y="0"/>
                      <a:pt x="392209" y="45272"/>
                      <a:pt x="392209" y="101862"/>
                    </a:cubicBezTo>
                    <a:cubicBezTo>
                      <a:pt x="392209" y="101862"/>
                      <a:pt x="392209" y="101862"/>
                      <a:pt x="392209" y="252767"/>
                    </a:cubicBezTo>
                    <a:cubicBezTo>
                      <a:pt x="392209" y="252767"/>
                      <a:pt x="445519" y="279176"/>
                      <a:pt x="498829" y="328220"/>
                    </a:cubicBezTo>
                    <a:cubicBezTo>
                      <a:pt x="552139" y="377265"/>
                      <a:pt x="563563" y="422537"/>
                      <a:pt x="563563" y="422537"/>
                    </a:cubicBezTo>
                    <a:cubicBezTo>
                      <a:pt x="563563" y="422537"/>
                      <a:pt x="563563" y="422537"/>
                      <a:pt x="563563" y="500886"/>
                    </a:cubicBezTo>
                    <a:lnTo>
                      <a:pt x="563563" y="517625"/>
                    </a:lnTo>
                    <a:lnTo>
                      <a:pt x="0" y="517625"/>
                    </a:lnTo>
                    <a:lnTo>
                      <a:pt x="0" y="513787"/>
                    </a:lnTo>
                    <a:cubicBezTo>
                      <a:pt x="0" y="496103"/>
                      <a:pt x="0" y="467808"/>
                      <a:pt x="0" y="422537"/>
                    </a:cubicBezTo>
                    <a:cubicBezTo>
                      <a:pt x="0" y="422537"/>
                      <a:pt x="11424" y="377265"/>
                      <a:pt x="64734" y="328220"/>
                    </a:cubicBezTo>
                    <a:cubicBezTo>
                      <a:pt x="118044" y="279176"/>
                      <a:pt x="186585" y="252767"/>
                      <a:pt x="186585" y="252767"/>
                    </a:cubicBezTo>
                    <a:cubicBezTo>
                      <a:pt x="186585" y="252767"/>
                      <a:pt x="186585" y="252767"/>
                      <a:pt x="186585" y="101862"/>
                    </a:cubicBezTo>
                    <a:cubicBezTo>
                      <a:pt x="186585" y="45272"/>
                      <a:pt x="232279" y="0"/>
                      <a:pt x="28939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6" name="Group 4"/>
            <p:cNvGrpSpPr>
              <a:grpSpLocks noChangeAspect="1"/>
            </p:cNvGrpSpPr>
            <p:nvPr userDrawn="1"/>
          </p:nvGrpSpPr>
          <p:grpSpPr bwMode="auto">
            <a:xfrm rot="18344534">
              <a:off x="7427848" y="4018982"/>
              <a:ext cx="352657" cy="659317"/>
              <a:chOff x="2490" y="1429"/>
              <a:chExt cx="782" cy="1462"/>
            </a:xfrm>
            <a:grpFill/>
          </p:grpSpPr>
          <p:sp>
            <p:nvSpPr>
              <p:cNvPr id="151" name="Freeform 5"/>
              <p:cNvSpPr/>
              <p:nvPr userDrawn="1"/>
            </p:nvSpPr>
            <p:spPr bwMode="auto">
              <a:xfrm>
                <a:off x="2652" y="1429"/>
                <a:ext cx="453" cy="646"/>
              </a:xfrm>
              <a:custGeom>
                <a:avLst/>
                <a:gdLst>
                  <a:gd name="T0" fmla="*/ 176 w 190"/>
                  <a:gd name="T1" fmla="*/ 101 h 272"/>
                  <a:gd name="T2" fmla="*/ 178 w 190"/>
                  <a:gd name="T3" fmla="*/ 82 h 272"/>
                  <a:gd name="T4" fmla="*/ 96 w 190"/>
                  <a:gd name="T5" fmla="*/ 0 h 272"/>
                  <a:gd name="T6" fmla="*/ 14 w 190"/>
                  <a:gd name="T7" fmla="*/ 82 h 272"/>
                  <a:gd name="T8" fmla="*/ 17 w 190"/>
                  <a:gd name="T9" fmla="*/ 103 h 272"/>
                  <a:gd name="T10" fmla="*/ 0 w 190"/>
                  <a:gd name="T11" fmla="*/ 272 h 272"/>
                  <a:gd name="T12" fmla="*/ 190 w 190"/>
                  <a:gd name="T13" fmla="*/ 272 h 272"/>
                  <a:gd name="T14" fmla="*/ 176 w 190"/>
                  <a:gd name="T15" fmla="*/ 101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0" h="272">
                    <a:moveTo>
                      <a:pt x="176" y="101"/>
                    </a:moveTo>
                    <a:cubicBezTo>
                      <a:pt x="177" y="95"/>
                      <a:pt x="178" y="89"/>
                      <a:pt x="178" y="82"/>
                    </a:cubicBezTo>
                    <a:cubicBezTo>
                      <a:pt x="178" y="37"/>
                      <a:pt x="141" y="0"/>
                      <a:pt x="96" y="0"/>
                    </a:cubicBezTo>
                    <a:cubicBezTo>
                      <a:pt x="51" y="0"/>
                      <a:pt x="14" y="37"/>
                      <a:pt x="14" y="82"/>
                    </a:cubicBezTo>
                    <a:cubicBezTo>
                      <a:pt x="14" y="89"/>
                      <a:pt x="15" y="96"/>
                      <a:pt x="17" y="103"/>
                    </a:cubicBezTo>
                    <a:cubicBezTo>
                      <a:pt x="18" y="135"/>
                      <a:pt x="66" y="224"/>
                      <a:pt x="0" y="272"/>
                    </a:cubicBezTo>
                    <a:cubicBezTo>
                      <a:pt x="190" y="272"/>
                      <a:pt x="190" y="272"/>
                      <a:pt x="190" y="272"/>
                    </a:cubicBezTo>
                    <a:cubicBezTo>
                      <a:pt x="118" y="227"/>
                      <a:pt x="174" y="133"/>
                      <a:pt x="176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2" name="Freeform 6"/>
              <p:cNvSpPr>
                <a:spLocks noEditPoints="1"/>
              </p:cNvSpPr>
              <p:nvPr userDrawn="1"/>
            </p:nvSpPr>
            <p:spPr bwMode="auto">
              <a:xfrm>
                <a:off x="2490" y="2075"/>
                <a:ext cx="782" cy="816"/>
              </a:xfrm>
              <a:custGeom>
                <a:avLst/>
                <a:gdLst>
                  <a:gd name="T0" fmla="*/ 246 w 328"/>
                  <a:gd name="T1" fmla="*/ 38 h 344"/>
                  <a:gd name="T2" fmla="*/ 301 w 328"/>
                  <a:gd name="T3" fmla="*/ 38 h 344"/>
                  <a:gd name="T4" fmla="*/ 320 w 328"/>
                  <a:gd name="T5" fmla="*/ 19 h 344"/>
                  <a:gd name="T6" fmla="*/ 301 w 328"/>
                  <a:gd name="T7" fmla="*/ 0 h 344"/>
                  <a:gd name="T8" fmla="*/ 258 w 328"/>
                  <a:gd name="T9" fmla="*/ 0 h 344"/>
                  <a:gd name="T10" fmla="*/ 68 w 328"/>
                  <a:gd name="T11" fmla="*/ 0 h 344"/>
                  <a:gd name="T12" fmla="*/ 23 w 328"/>
                  <a:gd name="T13" fmla="*/ 0 h 344"/>
                  <a:gd name="T14" fmla="*/ 4 w 328"/>
                  <a:gd name="T15" fmla="*/ 19 h 344"/>
                  <a:gd name="T16" fmla="*/ 23 w 328"/>
                  <a:gd name="T17" fmla="*/ 38 h 344"/>
                  <a:gd name="T18" fmla="*/ 82 w 328"/>
                  <a:gd name="T19" fmla="*/ 38 h 344"/>
                  <a:gd name="T20" fmla="*/ 0 w 328"/>
                  <a:gd name="T21" fmla="*/ 180 h 344"/>
                  <a:gd name="T22" fmla="*/ 164 w 328"/>
                  <a:gd name="T23" fmla="*/ 344 h 344"/>
                  <a:gd name="T24" fmla="*/ 328 w 328"/>
                  <a:gd name="T25" fmla="*/ 180 h 344"/>
                  <a:gd name="T26" fmla="*/ 246 w 328"/>
                  <a:gd name="T27" fmla="*/ 38 h 344"/>
                  <a:gd name="T28" fmla="*/ 164 w 328"/>
                  <a:gd name="T29" fmla="*/ 305 h 344"/>
                  <a:gd name="T30" fmla="*/ 39 w 328"/>
                  <a:gd name="T31" fmla="*/ 180 h 344"/>
                  <a:gd name="T32" fmla="*/ 164 w 328"/>
                  <a:gd name="T33" fmla="*/ 55 h 344"/>
                  <a:gd name="T34" fmla="*/ 289 w 328"/>
                  <a:gd name="T35" fmla="*/ 180 h 344"/>
                  <a:gd name="T36" fmla="*/ 164 w 328"/>
                  <a:gd name="T37" fmla="*/ 305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8" h="344">
                    <a:moveTo>
                      <a:pt x="246" y="38"/>
                    </a:moveTo>
                    <a:cubicBezTo>
                      <a:pt x="301" y="38"/>
                      <a:pt x="301" y="38"/>
                      <a:pt x="301" y="38"/>
                    </a:cubicBezTo>
                    <a:cubicBezTo>
                      <a:pt x="312" y="38"/>
                      <a:pt x="320" y="29"/>
                      <a:pt x="320" y="19"/>
                    </a:cubicBezTo>
                    <a:cubicBezTo>
                      <a:pt x="320" y="9"/>
                      <a:pt x="312" y="0"/>
                      <a:pt x="301" y="0"/>
                    </a:cubicBezTo>
                    <a:cubicBezTo>
                      <a:pt x="258" y="0"/>
                      <a:pt x="258" y="0"/>
                      <a:pt x="25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3" y="0"/>
                      <a:pt x="4" y="9"/>
                      <a:pt x="4" y="19"/>
                    </a:cubicBezTo>
                    <a:cubicBezTo>
                      <a:pt x="4" y="29"/>
                      <a:pt x="13" y="38"/>
                      <a:pt x="23" y="38"/>
                    </a:cubicBezTo>
                    <a:cubicBezTo>
                      <a:pt x="82" y="38"/>
                      <a:pt x="82" y="38"/>
                      <a:pt x="82" y="38"/>
                    </a:cubicBezTo>
                    <a:cubicBezTo>
                      <a:pt x="33" y="66"/>
                      <a:pt x="0" y="119"/>
                      <a:pt x="0" y="180"/>
                    </a:cubicBezTo>
                    <a:cubicBezTo>
                      <a:pt x="0" y="271"/>
                      <a:pt x="74" y="344"/>
                      <a:pt x="164" y="344"/>
                    </a:cubicBezTo>
                    <a:cubicBezTo>
                      <a:pt x="255" y="344"/>
                      <a:pt x="328" y="271"/>
                      <a:pt x="328" y="180"/>
                    </a:cubicBezTo>
                    <a:cubicBezTo>
                      <a:pt x="328" y="119"/>
                      <a:pt x="295" y="66"/>
                      <a:pt x="246" y="38"/>
                    </a:cubicBezTo>
                    <a:close/>
                    <a:moveTo>
                      <a:pt x="164" y="305"/>
                    </a:moveTo>
                    <a:cubicBezTo>
                      <a:pt x="95" y="305"/>
                      <a:pt x="39" y="249"/>
                      <a:pt x="39" y="180"/>
                    </a:cubicBezTo>
                    <a:cubicBezTo>
                      <a:pt x="39" y="111"/>
                      <a:pt x="95" y="55"/>
                      <a:pt x="164" y="55"/>
                    </a:cubicBezTo>
                    <a:cubicBezTo>
                      <a:pt x="233" y="55"/>
                      <a:pt x="289" y="111"/>
                      <a:pt x="289" y="180"/>
                    </a:cubicBezTo>
                    <a:cubicBezTo>
                      <a:pt x="289" y="249"/>
                      <a:pt x="233" y="305"/>
                      <a:pt x="164" y="30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7" name="组合 76"/>
            <p:cNvGrpSpPr/>
            <p:nvPr userDrawn="1"/>
          </p:nvGrpSpPr>
          <p:grpSpPr>
            <a:xfrm rot="1588421">
              <a:off x="2012300" y="3787880"/>
              <a:ext cx="1240338" cy="634328"/>
              <a:chOff x="10078074" y="1730681"/>
              <a:chExt cx="695325" cy="355600"/>
            </a:xfrm>
            <a:grpFill/>
          </p:grpSpPr>
          <p:sp>
            <p:nvSpPr>
              <p:cNvPr id="149" name="Oval 53"/>
              <p:cNvSpPr>
                <a:spLocks noChangeArrowheads="1"/>
              </p:cNvSpPr>
              <p:nvPr userDrawn="1"/>
            </p:nvSpPr>
            <p:spPr bwMode="auto">
              <a:xfrm>
                <a:off x="10078074" y="1730681"/>
                <a:ext cx="173038" cy="17145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0" name="Freeform 54"/>
              <p:cNvSpPr/>
              <p:nvPr userDrawn="1"/>
            </p:nvSpPr>
            <p:spPr bwMode="auto">
              <a:xfrm>
                <a:off x="10160624" y="1765606"/>
                <a:ext cx="612775" cy="320675"/>
              </a:xfrm>
              <a:custGeom>
                <a:avLst/>
                <a:gdLst>
                  <a:gd name="T0" fmla="*/ 87 w 162"/>
                  <a:gd name="T1" fmla="*/ 5 h 85"/>
                  <a:gd name="T2" fmla="*/ 36 w 162"/>
                  <a:gd name="T3" fmla="*/ 24 h 85"/>
                  <a:gd name="T4" fmla="*/ 0 w 162"/>
                  <a:gd name="T5" fmla="*/ 85 h 85"/>
                  <a:gd name="T6" fmla="*/ 17 w 162"/>
                  <a:gd name="T7" fmla="*/ 85 h 85"/>
                  <a:gd name="T8" fmla="*/ 43 w 162"/>
                  <a:gd name="T9" fmla="*/ 61 h 85"/>
                  <a:gd name="T10" fmla="*/ 92 w 162"/>
                  <a:gd name="T11" fmla="*/ 61 h 85"/>
                  <a:gd name="T12" fmla="*/ 125 w 162"/>
                  <a:gd name="T13" fmla="*/ 85 h 85"/>
                  <a:gd name="T14" fmla="*/ 162 w 162"/>
                  <a:gd name="T15" fmla="*/ 85 h 85"/>
                  <a:gd name="T16" fmla="*/ 162 w 162"/>
                  <a:gd name="T17" fmla="*/ 66 h 85"/>
                  <a:gd name="T18" fmla="*/ 129 w 162"/>
                  <a:gd name="T19" fmla="*/ 61 h 85"/>
                  <a:gd name="T20" fmla="*/ 87 w 162"/>
                  <a:gd name="T21" fmla="*/ 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2" h="85">
                    <a:moveTo>
                      <a:pt x="87" y="5"/>
                    </a:moveTo>
                    <a:cubicBezTo>
                      <a:pt x="87" y="5"/>
                      <a:pt x="59" y="0"/>
                      <a:pt x="36" y="24"/>
                    </a:cubicBezTo>
                    <a:cubicBezTo>
                      <a:pt x="12" y="47"/>
                      <a:pt x="0" y="85"/>
                      <a:pt x="0" y="85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43" y="61"/>
                      <a:pt x="43" y="61"/>
                      <a:pt x="43" y="61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2" y="61"/>
                      <a:pt x="92" y="85"/>
                      <a:pt x="125" y="85"/>
                    </a:cubicBezTo>
                    <a:cubicBezTo>
                      <a:pt x="162" y="85"/>
                      <a:pt x="162" y="85"/>
                      <a:pt x="162" y="85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29" y="61"/>
                      <a:pt x="129" y="61"/>
                      <a:pt x="129" y="61"/>
                    </a:cubicBezTo>
                    <a:cubicBezTo>
                      <a:pt x="129" y="61"/>
                      <a:pt x="144" y="10"/>
                      <a:pt x="87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8" name="Group 57"/>
            <p:cNvGrpSpPr>
              <a:grpSpLocks noChangeAspect="1"/>
            </p:cNvGrpSpPr>
            <p:nvPr userDrawn="1"/>
          </p:nvGrpSpPr>
          <p:grpSpPr bwMode="auto">
            <a:xfrm>
              <a:off x="771236" y="688287"/>
              <a:ext cx="674688" cy="869950"/>
              <a:chOff x="2671" y="1887"/>
              <a:chExt cx="425" cy="548"/>
            </a:xfrm>
            <a:grpFill/>
          </p:grpSpPr>
          <p:sp>
            <p:nvSpPr>
              <p:cNvPr id="144" name="Freeform 58"/>
              <p:cNvSpPr/>
              <p:nvPr userDrawn="1"/>
            </p:nvSpPr>
            <p:spPr bwMode="auto">
              <a:xfrm>
                <a:off x="2796" y="2400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5" name="Freeform 59"/>
              <p:cNvSpPr/>
              <p:nvPr userDrawn="1"/>
            </p:nvSpPr>
            <p:spPr bwMode="auto">
              <a:xfrm>
                <a:off x="2964" y="2400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6" name="Freeform 60"/>
              <p:cNvSpPr>
                <a:spLocks noEditPoints="1"/>
              </p:cNvSpPr>
              <p:nvPr userDrawn="1"/>
            </p:nvSpPr>
            <p:spPr bwMode="auto">
              <a:xfrm>
                <a:off x="2671" y="1887"/>
                <a:ext cx="425" cy="548"/>
              </a:xfrm>
              <a:custGeom>
                <a:avLst/>
                <a:gdLst>
                  <a:gd name="T0" fmla="*/ 155 w 177"/>
                  <a:gd name="T1" fmla="*/ 195 h 229"/>
                  <a:gd name="T2" fmla="*/ 174 w 177"/>
                  <a:gd name="T3" fmla="*/ 169 h 229"/>
                  <a:gd name="T4" fmla="*/ 173 w 177"/>
                  <a:gd name="T5" fmla="*/ 147 h 229"/>
                  <a:gd name="T6" fmla="*/ 160 w 177"/>
                  <a:gd name="T7" fmla="*/ 121 h 229"/>
                  <a:gd name="T8" fmla="*/ 147 w 177"/>
                  <a:gd name="T9" fmla="*/ 91 h 229"/>
                  <a:gd name="T10" fmla="*/ 22 w 177"/>
                  <a:gd name="T11" fmla="*/ 65 h 229"/>
                  <a:gd name="T12" fmla="*/ 12 w 177"/>
                  <a:gd name="T13" fmla="*/ 110 h 229"/>
                  <a:gd name="T14" fmla="*/ 16 w 177"/>
                  <a:gd name="T15" fmla="*/ 122 h 229"/>
                  <a:gd name="T16" fmla="*/ 0 w 177"/>
                  <a:gd name="T17" fmla="*/ 169 h 229"/>
                  <a:gd name="T18" fmla="*/ 15 w 177"/>
                  <a:gd name="T19" fmla="*/ 193 h 229"/>
                  <a:gd name="T20" fmla="*/ 20 w 177"/>
                  <a:gd name="T21" fmla="*/ 195 h 229"/>
                  <a:gd name="T22" fmla="*/ 52 w 177"/>
                  <a:gd name="T23" fmla="*/ 215 h 229"/>
                  <a:gd name="T24" fmla="*/ 55 w 177"/>
                  <a:gd name="T25" fmla="*/ 219 h 229"/>
                  <a:gd name="T26" fmla="*/ 87 w 177"/>
                  <a:gd name="T27" fmla="*/ 220 h 229"/>
                  <a:gd name="T28" fmla="*/ 120 w 177"/>
                  <a:gd name="T29" fmla="*/ 219 h 229"/>
                  <a:gd name="T30" fmla="*/ 123 w 177"/>
                  <a:gd name="T31" fmla="*/ 215 h 229"/>
                  <a:gd name="T32" fmla="*/ 148 w 177"/>
                  <a:gd name="T33" fmla="*/ 215 h 229"/>
                  <a:gd name="T34" fmla="*/ 168 w 177"/>
                  <a:gd name="T35" fmla="*/ 174 h 229"/>
                  <a:gd name="T36" fmla="*/ 158 w 177"/>
                  <a:gd name="T37" fmla="*/ 161 h 229"/>
                  <a:gd name="T38" fmla="*/ 167 w 177"/>
                  <a:gd name="T39" fmla="*/ 141 h 229"/>
                  <a:gd name="T40" fmla="*/ 151 w 177"/>
                  <a:gd name="T41" fmla="*/ 128 h 229"/>
                  <a:gd name="T42" fmla="*/ 155 w 177"/>
                  <a:gd name="T43" fmla="*/ 107 h 229"/>
                  <a:gd name="T44" fmla="*/ 140 w 177"/>
                  <a:gd name="T45" fmla="*/ 103 h 229"/>
                  <a:gd name="T46" fmla="*/ 87 w 177"/>
                  <a:gd name="T47" fmla="*/ 6 h 229"/>
                  <a:gd name="T48" fmla="*/ 29 w 177"/>
                  <a:gd name="T49" fmla="*/ 65 h 229"/>
                  <a:gd name="T50" fmla="*/ 31 w 177"/>
                  <a:gd name="T51" fmla="*/ 98 h 229"/>
                  <a:gd name="T52" fmla="*/ 21 w 177"/>
                  <a:gd name="T53" fmla="*/ 117 h 229"/>
                  <a:gd name="T54" fmla="*/ 9 w 177"/>
                  <a:gd name="T55" fmla="*/ 138 h 229"/>
                  <a:gd name="T56" fmla="*/ 18 w 177"/>
                  <a:gd name="T57" fmla="*/ 150 h 229"/>
                  <a:gd name="T58" fmla="*/ 17 w 177"/>
                  <a:gd name="T59" fmla="*/ 186 h 229"/>
                  <a:gd name="T60" fmla="*/ 7 w 177"/>
                  <a:gd name="T61" fmla="*/ 171 h 229"/>
                  <a:gd name="T62" fmla="*/ 17 w 177"/>
                  <a:gd name="T63" fmla="*/ 186 h 229"/>
                  <a:gd name="T64" fmla="*/ 27 w 177"/>
                  <a:gd name="T65" fmla="*/ 197 h 229"/>
                  <a:gd name="T66" fmla="*/ 36 w 177"/>
                  <a:gd name="T67" fmla="*/ 212 h 229"/>
                  <a:gd name="T68" fmla="*/ 61 w 177"/>
                  <a:gd name="T69" fmla="*/ 215 h 229"/>
                  <a:gd name="T70" fmla="*/ 84 w 177"/>
                  <a:gd name="T71" fmla="*/ 212 h 229"/>
                  <a:gd name="T72" fmla="*/ 106 w 177"/>
                  <a:gd name="T73" fmla="*/ 221 h 229"/>
                  <a:gd name="T74" fmla="*/ 91 w 177"/>
                  <a:gd name="T75" fmla="*/ 211 h 229"/>
                  <a:gd name="T76" fmla="*/ 114 w 177"/>
                  <a:gd name="T77" fmla="*/ 215 h 229"/>
                  <a:gd name="T78" fmla="*/ 25 w 177"/>
                  <a:gd name="T79" fmla="*/ 152 h 229"/>
                  <a:gd name="T80" fmla="*/ 40 w 177"/>
                  <a:gd name="T81" fmla="*/ 109 h 229"/>
                  <a:gd name="T82" fmla="*/ 150 w 177"/>
                  <a:gd name="T83" fmla="*/ 151 h 229"/>
                  <a:gd name="T84" fmla="*/ 144 w 177"/>
                  <a:gd name="T85" fmla="*/ 185 h 229"/>
                  <a:gd name="T86" fmla="*/ 139 w 177"/>
                  <a:gd name="T87" fmla="*/ 212 h 229"/>
                  <a:gd name="T88" fmla="*/ 146 w 177"/>
                  <a:gd name="T89" fmla="*/ 192 h 229"/>
                  <a:gd name="T90" fmla="*/ 147 w 177"/>
                  <a:gd name="T91" fmla="*/ 207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7" h="229">
                    <a:moveTo>
                      <a:pt x="152" y="210"/>
                    </a:moveTo>
                    <a:cubicBezTo>
                      <a:pt x="155" y="206"/>
                      <a:pt x="156" y="200"/>
                      <a:pt x="155" y="195"/>
                    </a:cubicBezTo>
                    <a:cubicBezTo>
                      <a:pt x="155" y="195"/>
                      <a:pt x="155" y="195"/>
                      <a:pt x="155" y="195"/>
                    </a:cubicBezTo>
                    <a:cubicBezTo>
                      <a:pt x="155" y="195"/>
                      <a:pt x="154" y="194"/>
                      <a:pt x="154" y="194"/>
                    </a:cubicBezTo>
                    <a:cubicBezTo>
                      <a:pt x="156" y="194"/>
                      <a:pt x="158" y="193"/>
                      <a:pt x="160" y="193"/>
                    </a:cubicBezTo>
                    <a:cubicBezTo>
                      <a:pt x="170" y="190"/>
                      <a:pt x="177" y="180"/>
                      <a:pt x="174" y="169"/>
                    </a:cubicBezTo>
                    <a:cubicBezTo>
                      <a:pt x="174" y="169"/>
                      <a:pt x="174" y="169"/>
                      <a:pt x="174" y="169"/>
                    </a:cubicBezTo>
                    <a:cubicBezTo>
                      <a:pt x="173" y="164"/>
                      <a:pt x="170" y="159"/>
                      <a:pt x="165" y="157"/>
                    </a:cubicBezTo>
                    <a:cubicBezTo>
                      <a:pt x="169" y="154"/>
                      <a:pt x="171" y="151"/>
                      <a:pt x="173" y="147"/>
                    </a:cubicBezTo>
                    <a:cubicBezTo>
                      <a:pt x="174" y="143"/>
                      <a:pt x="174" y="140"/>
                      <a:pt x="173" y="136"/>
                    </a:cubicBezTo>
                    <a:cubicBezTo>
                      <a:pt x="171" y="129"/>
                      <a:pt x="166" y="124"/>
                      <a:pt x="159" y="122"/>
                    </a:cubicBezTo>
                    <a:cubicBezTo>
                      <a:pt x="159" y="121"/>
                      <a:pt x="159" y="121"/>
                      <a:pt x="160" y="121"/>
                    </a:cubicBezTo>
                    <a:cubicBezTo>
                      <a:pt x="161" y="117"/>
                      <a:pt x="162" y="114"/>
                      <a:pt x="162" y="110"/>
                    </a:cubicBezTo>
                    <a:cubicBezTo>
                      <a:pt x="162" y="109"/>
                      <a:pt x="162" y="107"/>
                      <a:pt x="162" y="106"/>
                    </a:cubicBezTo>
                    <a:cubicBezTo>
                      <a:pt x="160" y="98"/>
                      <a:pt x="154" y="93"/>
                      <a:pt x="147" y="91"/>
                    </a:cubicBezTo>
                    <a:cubicBezTo>
                      <a:pt x="151" y="83"/>
                      <a:pt x="153" y="74"/>
                      <a:pt x="153" y="65"/>
                    </a:cubicBezTo>
                    <a:cubicBezTo>
                      <a:pt x="153" y="29"/>
                      <a:pt x="123" y="0"/>
                      <a:pt x="87" y="0"/>
                    </a:cubicBezTo>
                    <a:cubicBezTo>
                      <a:pt x="51" y="0"/>
                      <a:pt x="22" y="29"/>
                      <a:pt x="22" y="65"/>
                    </a:cubicBezTo>
                    <a:cubicBezTo>
                      <a:pt x="22" y="74"/>
                      <a:pt x="24" y="83"/>
                      <a:pt x="28" y="91"/>
                    </a:cubicBezTo>
                    <a:cubicBezTo>
                      <a:pt x="21" y="93"/>
                      <a:pt x="15" y="98"/>
                      <a:pt x="13" y="106"/>
                    </a:cubicBezTo>
                    <a:cubicBezTo>
                      <a:pt x="13" y="107"/>
                      <a:pt x="12" y="109"/>
                      <a:pt x="12" y="110"/>
                    </a:cubicBezTo>
                    <a:cubicBezTo>
                      <a:pt x="12" y="112"/>
                      <a:pt x="13" y="114"/>
                      <a:pt x="13" y="116"/>
                    </a:cubicBezTo>
                    <a:cubicBezTo>
                      <a:pt x="14" y="118"/>
                      <a:pt x="14" y="119"/>
                      <a:pt x="15" y="121"/>
                    </a:cubicBezTo>
                    <a:cubicBezTo>
                      <a:pt x="16" y="121"/>
                      <a:pt x="16" y="121"/>
                      <a:pt x="16" y="122"/>
                    </a:cubicBezTo>
                    <a:cubicBezTo>
                      <a:pt x="9" y="124"/>
                      <a:pt x="4" y="129"/>
                      <a:pt x="2" y="136"/>
                    </a:cubicBezTo>
                    <a:cubicBezTo>
                      <a:pt x="0" y="144"/>
                      <a:pt x="3" y="152"/>
                      <a:pt x="10" y="157"/>
                    </a:cubicBezTo>
                    <a:cubicBezTo>
                      <a:pt x="5" y="159"/>
                      <a:pt x="2" y="164"/>
                      <a:pt x="0" y="169"/>
                    </a:cubicBezTo>
                    <a:cubicBezTo>
                      <a:pt x="0" y="171"/>
                      <a:pt x="0" y="172"/>
                      <a:pt x="0" y="174"/>
                    </a:cubicBezTo>
                    <a:cubicBezTo>
                      <a:pt x="0" y="177"/>
                      <a:pt x="1" y="181"/>
                      <a:pt x="3" y="184"/>
                    </a:cubicBezTo>
                    <a:cubicBezTo>
                      <a:pt x="5" y="189"/>
                      <a:pt x="10" y="192"/>
                      <a:pt x="15" y="193"/>
                    </a:cubicBezTo>
                    <a:cubicBezTo>
                      <a:pt x="17" y="193"/>
                      <a:pt x="19" y="194"/>
                      <a:pt x="21" y="194"/>
                    </a:cubicBezTo>
                    <a:cubicBezTo>
                      <a:pt x="20" y="194"/>
                      <a:pt x="20" y="195"/>
                      <a:pt x="20" y="195"/>
                    </a:cubicBezTo>
                    <a:cubicBezTo>
                      <a:pt x="20" y="195"/>
                      <a:pt x="20" y="195"/>
                      <a:pt x="20" y="195"/>
                    </a:cubicBezTo>
                    <a:cubicBezTo>
                      <a:pt x="18" y="203"/>
                      <a:pt x="21" y="210"/>
                      <a:pt x="26" y="215"/>
                    </a:cubicBezTo>
                    <a:cubicBezTo>
                      <a:pt x="29" y="217"/>
                      <a:pt x="31" y="218"/>
                      <a:pt x="35" y="219"/>
                    </a:cubicBezTo>
                    <a:cubicBezTo>
                      <a:pt x="41" y="221"/>
                      <a:pt x="47" y="219"/>
                      <a:pt x="52" y="215"/>
                    </a:cubicBezTo>
                    <a:cubicBezTo>
                      <a:pt x="52" y="215"/>
                      <a:pt x="52" y="214"/>
                      <a:pt x="53" y="214"/>
                    </a:cubicBezTo>
                    <a:cubicBezTo>
                      <a:pt x="53" y="214"/>
                      <a:pt x="53" y="215"/>
                      <a:pt x="53" y="215"/>
                    </a:cubicBezTo>
                    <a:cubicBezTo>
                      <a:pt x="54" y="216"/>
                      <a:pt x="54" y="217"/>
                      <a:pt x="55" y="219"/>
                    </a:cubicBezTo>
                    <a:cubicBezTo>
                      <a:pt x="58" y="223"/>
                      <a:pt x="62" y="226"/>
                      <a:pt x="67" y="228"/>
                    </a:cubicBezTo>
                    <a:cubicBezTo>
                      <a:pt x="72" y="229"/>
                      <a:pt x="77" y="228"/>
                      <a:pt x="82" y="225"/>
                    </a:cubicBezTo>
                    <a:cubicBezTo>
                      <a:pt x="84" y="224"/>
                      <a:pt x="86" y="222"/>
                      <a:pt x="87" y="220"/>
                    </a:cubicBezTo>
                    <a:cubicBezTo>
                      <a:pt x="89" y="222"/>
                      <a:pt x="91" y="224"/>
                      <a:pt x="93" y="225"/>
                    </a:cubicBezTo>
                    <a:cubicBezTo>
                      <a:pt x="97" y="228"/>
                      <a:pt x="103" y="229"/>
                      <a:pt x="108" y="228"/>
                    </a:cubicBezTo>
                    <a:cubicBezTo>
                      <a:pt x="113" y="226"/>
                      <a:pt x="117" y="223"/>
                      <a:pt x="120" y="219"/>
                    </a:cubicBezTo>
                    <a:cubicBezTo>
                      <a:pt x="121" y="217"/>
                      <a:pt x="121" y="216"/>
                      <a:pt x="122" y="215"/>
                    </a:cubicBezTo>
                    <a:cubicBezTo>
                      <a:pt x="122" y="215"/>
                      <a:pt x="122" y="214"/>
                      <a:pt x="122" y="214"/>
                    </a:cubicBezTo>
                    <a:cubicBezTo>
                      <a:pt x="122" y="214"/>
                      <a:pt x="123" y="215"/>
                      <a:pt x="123" y="215"/>
                    </a:cubicBezTo>
                    <a:cubicBezTo>
                      <a:pt x="124" y="216"/>
                      <a:pt x="125" y="216"/>
                      <a:pt x="125" y="217"/>
                    </a:cubicBezTo>
                    <a:cubicBezTo>
                      <a:pt x="130" y="219"/>
                      <a:pt x="135" y="220"/>
                      <a:pt x="140" y="219"/>
                    </a:cubicBezTo>
                    <a:cubicBezTo>
                      <a:pt x="143" y="218"/>
                      <a:pt x="146" y="217"/>
                      <a:pt x="148" y="215"/>
                    </a:cubicBezTo>
                    <a:cubicBezTo>
                      <a:pt x="150" y="214"/>
                      <a:pt x="151" y="212"/>
                      <a:pt x="152" y="210"/>
                    </a:cubicBezTo>
                    <a:close/>
                    <a:moveTo>
                      <a:pt x="168" y="171"/>
                    </a:moveTo>
                    <a:cubicBezTo>
                      <a:pt x="168" y="172"/>
                      <a:pt x="168" y="173"/>
                      <a:pt x="168" y="174"/>
                    </a:cubicBezTo>
                    <a:cubicBezTo>
                      <a:pt x="168" y="180"/>
                      <a:pt x="164" y="185"/>
                      <a:pt x="158" y="186"/>
                    </a:cubicBezTo>
                    <a:cubicBezTo>
                      <a:pt x="156" y="187"/>
                      <a:pt x="153" y="187"/>
                      <a:pt x="151" y="186"/>
                    </a:cubicBezTo>
                    <a:cubicBezTo>
                      <a:pt x="157" y="177"/>
                      <a:pt x="158" y="168"/>
                      <a:pt x="158" y="161"/>
                    </a:cubicBezTo>
                    <a:cubicBezTo>
                      <a:pt x="163" y="163"/>
                      <a:pt x="166" y="166"/>
                      <a:pt x="168" y="171"/>
                    </a:cubicBezTo>
                    <a:close/>
                    <a:moveTo>
                      <a:pt x="166" y="138"/>
                    </a:moveTo>
                    <a:cubicBezTo>
                      <a:pt x="166" y="139"/>
                      <a:pt x="167" y="140"/>
                      <a:pt x="167" y="141"/>
                    </a:cubicBezTo>
                    <a:cubicBezTo>
                      <a:pt x="167" y="146"/>
                      <a:pt x="163" y="151"/>
                      <a:pt x="157" y="153"/>
                    </a:cubicBezTo>
                    <a:cubicBezTo>
                      <a:pt x="157" y="151"/>
                      <a:pt x="157" y="150"/>
                      <a:pt x="157" y="150"/>
                    </a:cubicBezTo>
                    <a:cubicBezTo>
                      <a:pt x="155" y="142"/>
                      <a:pt x="153" y="135"/>
                      <a:pt x="151" y="128"/>
                    </a:cubicBezTo>
                    <a:cubicBezTo>
                      <a:pt x="158" y="127"/>
                      <a:pt x="165" y="131"/>
                      <a:pt x="166" y="138"/>
                    </a:cubicBezTo>
                    <a:close/>
                    <a:moveTo>
                      <a:pt x="155" y="107"/>
                    </a:moveTo>
                    <a:cubicBezTo>
                      <a:pt x="155" y="107"/>
                      <a:pt x="155" y="107"/>
                      <a:pt x="155" y="107"/>
                    </a:cubicBezTo>
                    <a:cubicBezTo>
                      <a:pt x="156" y="111"/>
                      <a:pt x="155" y="114"/>
                      <a:pt x="154" y="117"/>
                    </a:cubicBezTo>
                    <a:cubicBezTo>
                      <a:pt x="152" y="119"/>
                      <a:pt x="151" y="121"/>
                      <a:pt x="148" y="122"/>
                    </a:cubicBezTo>
                    <a:cubicBezTo>
                      <a:pt x="146" y="115"/>
                      <a:pt x="143" y="109"/>
                      <a:pt x="140" y="103"/>
                    </a:cubicBezTo>
                    <a:cubicBezTo>
                      <a:pt x="141" y="101"/>
                      <a:pt x="143" y="100"/>
                      <a:pt x="144" y="98"/>
                    </a:cubicBezTo>
                    <a:cubicBezTo>
                      <a:pt x="149" y="98"/>
                      <a:pt x="154" y="102"/>
                      <a:pt x="155" y="107"/>
                    </a:cubicBezTo>
                    <a:close/>
                    <a:moveTo>
                      <a:pt x="87" y="6"/>
                    </a:moveTo>
                    <a:cubicBezTo>
                      <a:pt x="120" y="6"/>
                      <a:pt x="146" y="33"/>
                      <a:pt x="146" y="65"/>
                    </a:cubicBezTo>
                    <a:cubicBezTo>
                      <a:pt x="146" y="97"/>
                      <a:pt x="120" y="123"/>
                      <a:pt x="87" y="123"/>
                    </a:cubicBezTo>
                    <a:cubicBezTo>
                      <a:pt x="55" y="123"/>
                      <a:pt x="29" y="97"/>
                      <a:pt x="29" y="65"/>
                    </a:cubicBezTo>
                    <a:cubicBezTo>
                      <a:pt x="29" y="33"/>
                      <a:pt x="55" y="6"/>
                      <a:pt x="87" y="6"/>
                    </a:cubicBezTo>
                    <a:close/>
                    <a:moveTo>
                      <a:pt x="20" y="107"/>
                    </a:moveTo>
                    <a:cubicBezTo>
                      <a:pt x="21" y="102"/>
                      <a:pt x="26" y="98"/>
                      <a:pt x="31" y="98"/>
                    </a:cubicBezTo>
                    <a:cubicBezTo>
                      <a:pt x="32" y="100"/>
                      <a:pt x="33" y="101"/>
                      <a:pt x="35" y="103"/>
                    </a:cubicBezTo>
                    <a:cubicBezTo>
                      <a:pt x="32" y="109"/>
                      <a:pt x="29" y="115"/>
                      <a:pt x="26" y="122"/>
                    </a:cubicBezTo>
                    <a:cubicBezTo>
                      <a:pt x="24" y="121"/>
                      <a:pt x="22" y="119"/>
                      <a:pt x="21" y="117"/>
                    </a:cubicBezTo>
                    <a:cubicBezTo>
                      <a:pt x="19" y="114"/>
                      <a:pt x="19" y="111"/>
                      <a:pt x="20" y="107"/>
                    </a:cubicBezTo>
                    <a:close/>
                    <a:moveTo>
                      <a:pt x="8" y="141"/>
                    </a:moveTo>
                    <a:cubicBezTo>
                      <a:pt x="8" y="140"/>
                      <a:pt x="8" y="139"/>
                      <a:pt x="9" y="138"/>
                    </a:cubicBezTo>
                    <a:cubicBezTo>
                      <a:pt x="10" y="131"/>
                      <a:pt x="17" y="127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2" y="135"/>
                      <a:pt x="20" y="142"/>
                      <a:pt x="18" y="150"/>
                    </a:cubicBezTo>
                    <a:cubicBezTo>
                      <a:pt x="18" y="150"/>
                      <a:pt x="18" y="151"/>
                      <a:pt x="17" y="153"/>
                    </a:cubicBezTo>
                    <a:cubicBezTo>
                      <a:pt x="12" y="151"/>
                      <a:pt x="8" y="146"/>
                      <a:pt x="8" y="141"/>
                    </a:cubicBezTo>
                    <a:close/>
                    <a:moveTo>
                      <a:pt x="17" y="186"/>
                    </a:moveTo>
                    <a:cubicBezTo>
                      <a:pt x="13" y="185"/>
                      <a:pt x="10" y="183"/>
                      <a:pt x="9" y="181"/>
                    </a:cubicBezTo>
                    <a:cubicBezTo>
                      <a:pt x="7" y="178"/>
                      <a:pt x="6" y="174"/>
                      <a:pt x="7" y="171"/>
                    </a:cubicBezTo>
                    <a:cubicBezTo>
                      <a:pt x="7" y="171"/>
                      <a:pt x="7" y="171"/>
                      <a:pt x="7" y="171"/>
                    </a:cubicBezTo>
                    <a:cubicBezTo>
                      <a:pt x="8" y="166"/>
                      <a:pt x="12" y="163"/>
                      <a:pt x="17" y="161"/>
                    </a:cubicBezTo>
                    <a:cubicBezTo>
                      <a:pt x="17" y="168"/>
                      <a:pt x="18" y="177"/>
                      <a:pt x="24" y="186"/>
                    </a:cubicBezTo>
                    <a:cubicBezTo>
                      <a:pt x="21" y="187"/>
                      <a:pt x="19" y="187"/>
                      <a:pt x="17" y="186"/>
                    </a:cubicBezTo>
                    <a:close/>
                    <a:moveTo>
                      <a:pt x="36" y="212"/>
                    </a:moveTo>
                    <a:cubicBezTo>
                      <a:pt x="30" y="211"/>
                      <a:pt x="26" y="206"/>
                      <a:pt x="26" y="200"/>
                    </a:cubicBezTo>
                    <a:cubicBezTo>
                      <a:pt x="26" y="199"/>
                      <a:pt x="27" y="198"/>
                      <a:pt x="27" y="197"/>
                    </a:cubicBezTo>
                    <a:cubicBezTo>
                      <a:pt x="27" y="195"/>
                      <a:pt x="28" y="194"/>
                      <a:pt x="29" y="192"/>
                    </a:cubicBezTo>
                    <a:cubicBezTo>
                      <a:pt x="34" y="198"/>
                      <a:pt x="42" y="203"/>
                      <a:pt x="50" y="206"/>
                    </a:cubicBezTo>
                    <a:cubicBezTo>
                      <a:pt x="48" y="211"/>
                      <a:pt x="42" y="214"/>
                      <a:pt x="36" y="212"/>
                    </a:cubicBezTo>
                    <a:close/>
                    <a:moveTo>
                      <a:pt x="78" y="219"/>
                    </a:moveTo>
                    <a:cubicBezTo>
                      <a:pt x="75" y="221"/>
                      <a:pt x="72" y="222"/>
                      <a:pt x="69" y="221"/>
                    </a:cubicBezTo>
                    <a:cubicBezTo>
                      <a:pt x="65" y="220"/>
                      <a:pt x="63" y="218"/>
                      <a:pt x="61" y="215"/>
                    </a:cubicBezTo>
                    <a:cubicBezTo>
                      <a:pt x="60" y="213"/>
                      <a:pt x="59" y="211"/>
                      <a:pt x="59" y="208"/>
                    </a:cubicBezTo>
                    <a:cubicBezTo>
                      <a:pt x="66" y="210"/>
                      <a:pt x="75" y="211"/>
                      <a:pt x="84" y="211"/>
                    </a:cubicBezTo>
                    <a:cubicBezTo>
                      <a:pt x="84" y="211"/>
                      <a:pt x="84" y="212"/>
                      <a:pt x="84" y="212"/>
                    </a:cubicBezTo>
                    <a:cubicBezTo>
                      <a:pt x="83" y="215"/>
                      <a:pt x="81" y="218"/>
                      <a:pt x="78" y="219"/>
                    </a:cubicBezTo>
                    <a:close/>
                    <a:moveTo>
                      <a:pt x="114" y="215"/>
                    </a:moveTo>
                    <a:cubicBezTo>
                      <a:pt x="112" y="218"/>
                      <a:pt x="109" y="220"/>
                      <a:pt x="106" y="221"/>
                    </a:cubicBezTo>
                    <a:cubicBezTo>
                      <a:pt x="103" y="222"/>
                      <a:pt x="99" y="221"/>
                      <a:pt x="97" y="219"/>
                    </a:cubicBezTo>
                    <a:cubicBezTo>
                      <a:pt x="94" y="218"/>
                      <a:pt x="92" y="215"/>
                      <a:pt x="91" y="211"/>
                    </a:cubicBezTo>
                    <a:cubicBezTo>
                      <a:pt x="91" y="211"/>
                      <a:pt x="91" y="211"/>
                      <a:pt x="91" y="211"/>
                    </a:cubicBezTo>
                    <a:cubicBezTo>
                      <a:pt x="100" y="211"/>
                      <a:pt x="108" y="210"/>
                      <a:pt x="116" y="208"/>
                    </a:cubicBezTo>
                    <a:cubicBezTo>
                      <a:pt x="116" y="208"/>
                      <a:pt x="116" y="208"/>
                      <a:pt x="116" y="208"/>
                    </a:cubicBezTo>
                    <a:cubicBezTo>
                      <a:pt x="116" y="211"/>
                      <a:pt x="115" y="213"/>
                      <a:pt x="114" y="215"/>
                    </a:cubicBezTo>
                    <a:close/>
                    <a:moveTo>
                      <a:pt x="87" y="204"/>
                    </a:moveTo>
                    <a:cubicBezTo>
                      <a:pt x="60" y="204"/>
                      <a:pt x="41" y="198"/>
                      <a:pt x="31" y="185"/>
                    </a:cubicBezTo>
                    <a:cubicBezTo>
                      <a:pt x="20" y="170"/>
                      <a:pt x="25" y="152"/>
                      <a:pt x="25" y="152"/>
                    </a:cubicBezTo>
                    <a:cubicBezTo>
                      <a:pt x="25" y="151"/>
                      <a:pt x="25" y="151"/>
                      <a:pt x="25" y="151"/>
                    </a:cubicBezTo>
                    <a:cubicBezTo>
                      <a:pt x="25" y="151"/>
                      <a:pt x="25" y="151"/>
                      <a:pt x="25" y="151"/>
                    </a:cubicBezTo>
                    <a:cubicBezTo>
                      <a:pt x="28" y="135"/>
                      <a:pt x="34" y="120"/>
                      <a:pt x="40" y="109"/>
                    </a:cubicBezTo>
                    <a:cubicBezTo>
                      <a:pt x="52" y="122"/>
                      <a:pt x="69" y="130"/>
                      <a:pt x="87" y="130"/>
                    </a:cubicBezTo>
                    <a:cubicBezTo>
                      <a:pt x="106" y="130"/>
                      <a:pt x="123" y="122"/>
                      <a:pt x="135" y="109"/>
                    </a:cubicBezTo>
                    <a:cubicBezTo>
                      <a:pt x="141" y="120"/>
                      <a:pt x="146" y="135"/>
                      <a:pt x="150" y="151"/>
                    </a:cubicBezTo>
                    <a:cubicBezTo>
                      <a:pt x="150" y="151"/>
                      <a:pt x="150" y="151"/>
                      <a:pt x="150" y="151"/>
                    </a:cubicBezTo>
                    <a:cubicBezTo>
                      <a:pt x="150" y="152"/>
                      <a:pt x="150" y="152"/>
                      <a:pt x="150" y="152"/>
                    </a:cubicBezTo>
                    <a:cubicBezTo>
                      <a:pt x="150" y="152"/>
                      <a:pt x="155" y="170"/>
                      <a:pt x="144" y="185"/>
                    </a:cubicBezTo>
                    <a:cubicBezTo>
                      <a:pt x="134" y="198"/>
                      <a:pt x="115" y="204"/>
                      <a:pt x="87" y="204"/>
                    </a:cubicBezTo>
                    <a:close/>
                    <a:moveTo>
                      <a:pt x="147" y="207"/>
                    </a:moveTo>
                    <a:cubicBezTo>
                      <a:pt x="145" y="209"/>
                      <a:pt x="142" y="211"/>
                      <a:pt x="139" y="212"/>
                    </a:cubicBezTo>
                    <a:cubicBezTo>
                      <a:pt x="135" y="213"/>
                      <a:pt x="132" y="213"/>
                      <a:pt x="129" y="211"/>
                    </a:cubicBezTo>
                    <a:cubicBezTo>
                      <a:pt x="127" y="210"/>
                      <a:pt x="125" y="208"/>
                      <a:pt x="124" y="206"/>
                    </a:cubicBezTo>
                    <a:cubicBezTo>
                      <a:pt x="133" y="203"/>
                      <a:pt x="141" y="198"/>
                      <a:pt x="146" y="192"/>
                    </a:cubicBezTo>
                    <a:cubicBezTo>
                      <a:pt x="147" y="194"/>
                      <a:pt x="148" y="195"/>
                      <a:pt x="148" y="197"/>
                    </a:cubicBezTo>
                    <a:cubicBezTo>
                      <a:pt x="148" y="198"/>
                      <a:pt x="148" y="199"/>
                      <a:pt x="148" y="200"/>
                    </a:cubicBezTo>
                    <a:cubicBezTo>
                      <a:pt x="148" y="202"/>
                      <a:pt x="148" y="205"/>
                      <a:pt x="147" y="2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7" name="Freeform 61"/>
              <p:cNvSpPr/>
              <p:nvPr userDrawn="1"/>
            </p:nvSpPr>
            <p:spPr bwMode="auto">
              <a:xfrm>
                <a:off x="2719" y="2148"/>
                <a:ext cx="324" cy="228"/>
              </a:xfrm>
              <a:custGeom>
                <a:avLst/>
                <a:gdLst>
                  <a:gd name="T0" fmla="*/ 124 w 135"/>
                  <a:gd name="T1" fmla="*/ 76 h 95"/>
                  <a:gd name="T2" fmla="*/ 130 w 135"/>
                  <a:gd name="T3" fmla="*/ 43 h 95"/>
                  <a:gd name="T4" fmla="*/ 130 w 135"/>
                  <a:gd name="T5" fmla="*/ 42 h 95"/>
                  <a:gd name="T6" fmla="*/ 130 w 135"/>
                  <a:gd name="T7" fmla="*/ 42 h 95"/>
                  <a:gd name="T8" fmla="*/ 115 w 135"/>
                  <a:gd name="T9" fmla="*/ 0 h 95"/>
                  <a:gd name="T10" fmla="*/ 67 w 135"/>
                  <a:gd name="T11" fmla="*/ 21 h 95"/>
                  <a:gd name="T12" fmla="*/ 20 w 135"/>
                  <a:gd name="T13" fmla="*/ 0 h 95"/>
                  <a:gd name="T14" fmla="*/ 5 w 135"/>
                  <a:gd name="T15" fmla="*/ 42 h 95"/>
                  <a:gd name="T16" fmla="*/ 5 w 135"/>
                  <a:gd name="T17" fmla="*/ 42 h 95"/>
                  <a:gd name="T18" fmla="*/ 5 w 135"/>
                  <a:gd name="T19" fmla="*/ 43 h 95"/>
                  <a:gd name="T20" fmla="*/ 11 w 135"/>
                  <a:gd name="T21" fmla="*/ 76 h 95"/>
                  <a:gd name="T22" fmla="*/ 67 w 135"/>
                  <a:gd name="T23" fmla="*/ 95 h 95"/>
                  <a:gd name="T24" fmla="*/ 124 w 135"/>
                  <a:gd name="T25" fmla="*/ 7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5" h="95">
                    <a:moveTo>
                      <a:pt x="124" y="76"/>
                    </a:moveTo>
                    <a:cubicBezTo>
                      <a:pt x="135" y="61"/>
                      <a:pt x="130" y="43"/>
                      <a:pt x="130" y="43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126" y="26"/>
                      <a:pt x="121" y="11"/>
                      <a:pt x="115" y="0"/>
                    </a:cubicBezTo>
                    <a:cubicBezTo>
                      <a:pt x="103" y="13"/>
                      <a:pt x="86" y="21"/>
                      <a:pt x="67" y="21"/>
                    </a:cubicBezTo>
                    <a:cubicBezTo>
                      <a:pt x="49" y="21"/>
                      <a:pt x="32" y="13"/>
                      <a:pt x="20" y="0"/>
                    </a:cubicBezTo>
                    <a:cubicBezTo>
                      <a:pt x="14" y="11"/>
                      <a:pt x="8" y="26"/>
                      <a:pt x="5" y="42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5" y="43"/>
                      <a:pt x="0" y="61"/>
                      <a:pt x="11" y="76"/>
                    </a:cubicBezTo>
                    <a:cubicBezTo>
                      <a:pt x="21" y="89"/>
                      <a:pt x="40" y="95"/>
                      <a:pt x="67" y="95"/>
                    </a:cubicBezTo>
                    <a:cubicBezTo>
                      <a:pt x="95" y="95"/>
                      <a:pt x="114" y="89"/>
                      <a:pt x="124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8" name="Oval 62"/>
              <p:cNvSpPr>
                <a:spLocks noChangeArrowheads="1"/>
              </p:cNvSpPr>
              <p:nvPr userDrawn="1"/>
            </p:nvSpPr>
            <p:spPr bwMode="auto">
              <a:xfrm>
                <a:off x="2741" y="1901"/>
                <a:ext cx="281" cy="28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9" name="Group 4"/>
            <p:cNvGrpSpPr>
              <a:grpSpLocks noChangeAspect="1"/>
            </p:cNvGrpSpPr>
            <p:nvPr userDrawn="1"/>
          </p:nvGrpSpPr>
          <p:grpSpPr bwMode="auto">
            <a:xfrm rot="20384769">
              <a:off x="3550356" y="5647699"/>
              <a:ext cx="542757" cy="1014720"/>
              <a:chOff x="2490" y="1429"/>
              <a:chExt cx="782" cy="1462"/>
            </a:xfrm>
            <a:grpFill/>
          </p:grpSpPr>
          <p:sp>
            <p:nvSpPr>
              <p:cNvPr id="142" name="Freeform 5"/>
              <p:cNvSpPr/>
              <p:nvPr userDrawn="1"/>
            </p:nvSpPr>
            <p:spPr bwMode="auto">
              <a:xfrm>
                <a:off x="2652" y="1429"/>
                <a:ext cx="453" cy="646"/>
              </a:xfrm>
              <a:custGeom>
                <a:avLst/>
                <a:gdLst>
                  <a:gd name="T0" fmla="*/ 176 w 190"/>
                  <a:gd name="T1" fmla="*/ 101 h 272"/>
                  <a:gd name="T2" fmla="*/ 178 w 190"/>
                  <a:gd name="T3" fmla="*/ 82 h 272"/>
                  <a:gd name="T4" fmla="*/ 96 w 190"/>
                  <a:gd name="T5" fmla="*/ 0 h 272"/>
                  <a:gd name="T6" fmla="*/ 14 w 190"/>
                  <a:gd name="T7" fmla="*/ 82 h 272"/>
                  <a:gd name="T8" fmla="*/ 17 w 190"/>
                  <a:gd name="T9" fmla="*/ 103 h 272"/>
                  <a:gd name="T10" fmla="*/ 0 w 190"/>
                  <a:gd name="T11" fmla="*/ 272 h 272"/>
                  <a:gd name="T12" fmla="*/ 190 w 190"/>
                  <a:gd name="T13" fmla="*/ 272 h 272"/>
                  <a:gd name="T14" fmla="*/ 176 w 190"/>
                  <a:gd name="T15" fmla="*/ 101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0" h="272">
                    <a:moveTo>
                      <a:pt x="176" y="101"/>
                    </a:moveTo>
                    <a:cubicBezTo>
                      <a:pt x="177" y="95"/>
                      <a:pt x="178" y="89"/>
                      <a:pt x="178" y="82"/>
                    </a:cubicBezTo>
                    <a:cubicBezTo>
                      <a:pt x="178" y="37"/>
                      <a:pt x="141" y="0"/>
                      <a:pt x="96" y="0"/>
                    </a:cubicBezTo>
                    <a:cubicBezTo>
                      <a:pt x="51" y="0"/>
                      <a:pt x="14" y="37"/>
                      <a:pt x="14" y="82"/>
                    </a:cubicBezTo>
                    <a:cubicBezTo>
                      <a:pt x="14" y="89"/>
                      <a:pt x="15" y="96"/>
                      <a:pt x="17" y="103"/>
                    </a:cubicBezTo>
                    <a:cubicBezTo>
                      <a:pt x="18" y="135"/>
                      <a:pt x="66" y="224"/>
                      <a:pt x="0" y="272"/>
                    </a:cubicBezTo>
                    <a:cubicBezTo>
                      <a:pt x="190" y="272"/>
                      <a:pt x="190" y="272"/>
                      <a:pt x="190" y="272"/>
                    </a:cubicBezTo>
                    <a:cubicBezTo>
                      <a:pt x="118" y="227"/>
                      <a:pt x="174" y="133"/>
                      <a:pt x="176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3" name="Freeform 6"/>
              <p:cNvSpPr>
                <a:spLocks noEditPoints="1"/>
              </p:cNvSpPr>
              <p:nvPr userDrawn="1"/>
            </p:nvSpPr>
            <p:spPr bwMode="auto">
              <a:xfrm>
                <a:off x="2490" y="2075"/>
                <a:ext cx="782" cy="816"/>
              </a:xfrm>
              <a:custGeom>
                <a:avLst/>
                <a:gdLst>
                  <a:gd name="T0" fmla="*/ 246 w 328"/>
                  <a:gd name="T1" fmla="*/ 38 h 344"/>
                  <a:gd name="T2" fmla="*/ 301 w 328"/>
                  <a:gd name="T3" fmla="*/ 38 h 344"/>
                  <a:gd name="T4" fmla="*/ 320 w 328"/>
                  <a:gd name="T5" fmla="*/ 19 h 344"/>
                  <a:gd name="T6" fmla="*/ 301 w 328"/>
                  <a:gd name="T7" fmla="*/ 0 h 344"/>
                  <a:gd name="T8" fmla="*/ 258 w 328"/>
                  <a:gd name="T9" fmla="*/ 0 h 344"/>
                  <a:gd name="T10" fmla="*/ 68 w 328"/>
                  <a:gd name="T11" fmla="*/ 0 h 344"/>
                  <a:gd name="T12" fmla="*/ 23 w 328"/>
                  <a:gd name="T13" fmla="*/ 0 h 344"/>
                  <a:gd name="T14" fmla="*/ 4 w 328"/>
                  <a:gd name="T15" fmla="*/ 19 h 344"/>
                  <a:gd name="T16" fmla="*/ 23 w 328"/>
                  <a:gd name="T17" fmla="*/ 38 h 344"/>
                  <a:gd name="T18" fmla="*/ 82 w 328"/>
                  <a:gd name="T19" fmla="*/ 38 h 344"/>
                  <a:gd name="T20" fmla="*/ 0 w 328"/>
                  <a:gd name="T21" fmla="*/ 180 h 344"/>
                  <a:gd name="T22" fmla="*/ 164 w 328"/>
                  <a:gd name="T23" fmla="*/ 344 h 344"/>
                  <a:gd name="T24" fmla="*/ 328 w 328"/>
                  <a:gd name="T25" fmla="*/ 180 h 344"/>
                  <a:gd name="T26" fmla="*/ 246 w 328"/>
                  <a:gd name="T27" fmla="*/ 38 h 344"/>
                  <a:gd name="T28" fmla="*/ 164 w 328"/>
                  <a:gd name="T29" fmla="*/ 305 h 344"/>
                  <a:gd name="T30" fmla="*/ 39 w 328"/>
                  <a:gd name="T31" fmla="*/ 180 h 344"/>
                  <a:gd name="T32" fmla="*/ 164 w 328"/>
                  <a:gd name="T33" fmla="*/ 55 h 344"/>
                  <a:gd name="T34" fmla="*/ 289 w 328"/>
                  <a:gd name="T35" fmla="*/ 180 h 344"/>
                  <a:gd name="T36" fmla="*/ 164 w 328"/>
                  <a:gd name="T37" fmla="*/ 305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8" h="344">
                    <a:moveTo>
                      <a:pt x="246" y="38"/>
                    </a:moveTo>
                    <a:cubicBezTo>
                      <a:pt x="301" y="38"/>
                      <a:pt x="301" y="38"/>
                      <a:pt x="301" y="38"/>
                    </a:cubicBezTo>
                    <a:cubicBezTo>
                      <a:pt x="312" y="38"/>
                      <a:pt x="320" y="29"/>
                      <a:pt x="320" y="19"/>
                    </a:cubicBezTo>
                    <a:cubicBezTo>
                      <a:pt x="320" y="9"/>
                      <a:pt x="312" y="0"/>
                      <a:pt x="301" y="0"/>
                    </a:cubicBezTo>
                    <a:cubicBezTo>
                      <a:pt x="258" y="0"/>
                      <a:pt x="258" y="0"/>
                      <a:pt x="25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3" y="0"/>
                      <a:pt x="4" y="9"/>
                      <a:pt x="4" y="19"/>
                    </a:cubicBezTo>
                    <a:cubicBezTo>
                      <a:pt x="4" y="29"/>
                      <a:pt x="13" y="38"/>
                      <a:pt x="23" y="38"/>
                    </a:cubicBezTo>
                    <a:cubicBezTo>
                      <a:pt x="82" y="38"/>
                      <a:pt x="82" y="38"/>
                      <a:pt x="82" y="38"/>
                    </a:cubicBezTo>
                    <a:cubicBezTo>
                      <a:pt x="33" y="66"/>
                      <a:pt x="0" y="119"/>
                      <a:pt x="0" y="180"/>
                    </a:cubicBezTo>
                    <a:cubicBezTo>
                      <a:pt x="0" y="271"/>
                      <a:pt x="74" y="344"/>
                      <a:pt x="164" y="344"/>
                    </a:cubicBezTo>
                    <a:cubicBezTo>
                      <a:pt x="255" y="344"/>
                      <a:pt x="328" y="271"/>
                      <a:pt x="328" y="180"/>
                    </a:cubicBezTo>
                    <a:cubicBezTo>
                      <a:pt x="328" y="119"/>
                      <a:pt x="295" y="66"/>
                      <a:pt x="246" y="38"/>
                    </a:cubicBezTo>
                    <a:close/>
                    <a:moveTo>
                      <a:pt x="164" y="305"/>
                    </a:moveTo>
                    <a:cubicBezTo>
                      <a:pt x="95" y="305"/>
                      <a:pt x="39" y="249"/>
                      <a:pt x="39" y="180"/>
                    </a:cubicBezTo>
                    <a:cubicBezTo>
                      <a:pt x="39" y="111"/>
                      <a:pt x="95" y="55"/>
                      <a:pt x="164" y="55"/>
                    </a:cubicBezTo>
                    <a:cubicBezTo>
                      <a:pt x="233" y="55"/>
                      <a:pt x="289" y="111"/>
                      <a:pt x="289" y="180"/>
                    </a:cubicBezTo>
                    <a:cubicBezTo>
                      <a:pt x="289" y="249"/>
                      <a:pt x="233" y="305"/>
                      <a:pt x="164" y="30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80" name="Group 65"/>
            <p:cNvGrpSpPr>
              <a:grpSpLocks noChangeAspect="1"/>
            </p:cNvGrpSpPr>
            <p:nvPr userDrawn="1"/>
          </p:nvGrpSpPr>
          <p:grpSpPr bwMode="auto">
            <a:xfrm>
              <a:off x="4752501" y="-20975"/>
              <a:ext cx="1426490" cy="1396254"/>
              <a:chOff x="2208" y="1508"/>
              <a:chExt cx="1321" cy="1293"/>
            </a:xfrm>
            <a:grpFill/>
          </p:grpSpPr>
          <p:sp>
            <p:nvSpPr>
              <p:cNvPr id="140" name="Freeform 66"/>
              <p:cNvSpPr>
                <a:spLocks noEditPoints="1"/>
              </p:cNvSpPr>
              <p:nvPr userDrawn="1"/>
            </p:nvSpPr>
            <p:spPr bwMode="auto">
              <a:xfrm>
                <a:off x="2949" y="1807"/>
                <a:ext cx="580" cy="823"/>
              </a:xfrm>
              <a:custGeom>
                <a:avLst/>
                <a:gdLst>
                  <a:gd name="T0" fmla="*/ 227 w 244"/>
                  <a:gd name="T1" fmla="*/ 217 h 346"/>
                  <a:gd name="T2" fmla="*/ 180 w 244"/>
                  <a:gd name="T3" fmla="*/ 125 h 346"/>
                  <a:gd name="T4" fmla="*/ 193 w 244"/>
                  <a:gd name="T5" fmla="*/ 83 h 346"/>
                  <a:gd name="T6" fmla="*/ 193 w 244"/>
                  <a:gd name="T7" fmla="*/ 77 h 346"/>
                  <a:gd name="T8" fmla="*/ 200 w 244"/>
                  <a:gd name="T9" fmla="*/ 7 h 346"/>
                  <a:gd name="T10" fmla="*/ 154 w 244"/>
                  <a:gd name="T11" fmla="*/ 19 h 346"/>
                  <a:gd name="T12" fmla="*/ 122 w 244"/>
                  <a:gd name="T13" fmla="*/ 12 h 346"/>
                  <a:gd name="T14" fmla="*/ 90 w 244"/>
                  <a:gd name="T15" fmla="*/ 19 h 346"/>
                  <a:gd name="T16" fmla="*/ 45 w 244"/>
                  <a:gd name="T17" fmla="*/ 7 h 346"/>
                  <a:gd name="T18" fmla="*/ 51 w 244"/>
                  <a:gd name="T19" fmla="*/ 77 h 346"/>
                  <a:gd name="T20" fmla="*/ 51 w 244"/>
                  <a:gd name="T21" fmla="*/ 83 h 346"/>
                  <a:gd name="T22" fmla="*/ 54 w 244"/>
                  <a:gd name="T23" fmla="*/ 105 h 346"/>
                  <a:gd name="T24" fmla="*/ 99 w 244"/>
                  <a:gd name="T25" fmla="*/ 172 h 346"/>
                  <a:gd name="T26" fmla="*/ 103 w 244"/>
                  <a:gd name="T27" fmla="*/ 336 h 346"/>
                  <a:gd name="T28" fmla="*/ 99 w 244"/>
                  <a:gd name="T29" fmla="*/ 344 h 346"/>
                  <a:gd name="T30" fmla="*/ 137 w 244"/>
                  <a:gd name="T31" fmla="*/ 345 h 346"/>
                  <a:gd name="T32" fmla="*/ 227 w 244"/>
                  <a:gd name="T33" fmla="*/ 217 h 346"/>
                  <a:gd name="T34" fmla="*/ 146 w 244"/>
                  <a:gd name="T35" fmla="*/ 58 h 346"/>
                  <a:gd name="T36" fmla="*/ 153 w 244"/>
                  <a:gd name="T37" fmla="*/ 65 h 346"/>
                  <a:gd name="T38" fmla="*/ 146 w 244"/>
                  <a:gd name="T39" fmla="*/ 72 h 346"/>
                  <a:gd name="T40" fmla="*/ 139 w 244"/>
                  <a:gd name="T41" fmla="*/ 65 h 346"/>
                  <a:gd name="T42" fmla="*/ 146 w 244"/>
                  <a:gd name="T43" fmla="*/ 58 h 346"/>
                  <a:gd name="T44" fmla="*/ 103 w 244"/>
                  <a:gd name="T45" fmla="*/ 65 h 346"/>
                  <a:gd name="T46" fmla="*/ 97 w 244"/>
                  <a:gd name="T47" fmla="*/ 72 h 346"/>
                  <a:gd name="T48" fmla="*/ 90 w 244"/>
                  <a:gd name="T49" fmla="*/ 65 h 346"/>
                  <a:gd name="T50" fmla="*/ 97 w 244"/>
                  <a:gd name="T51" fmla="*/ 58 h 346"/>
                  <a:gd name="T52" fmla="*/ 103 w 244"/>
                  <a:gd name="T53" fmla="*/ 65 h 346"/>
                  <a:gd name="T54" fmla="*/ 107 w 244"/>
                  <a:gd name="T55" fmla="*/ 93 h 346"/>
                  <a:gd name="T56" fmla="*/ 122 w 244"/>
                  <a:gd name="T57" fmla="*/ 78 h 346"/>
                  <a:gd name="T58" fmla="*/ 138 w 244"/>
                  <a:gd name="T59" fmla="*/ 93 h 346"/>
                  <a:gd name="T60" fmla="*/ 122 w 244"/>
                  <a:gd name="T61" fmla="*/ 117 h 346"/>
                  <a:gd name="T62" fmla="*/ 107 w 244"/>
                  <a:gd name="T63" fmla="*/ 93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4" h="346">
                    <a:moveTo>
                      <a:pt x="227" y="217"/>
                    </a:moveTo>
                    <a:cubicBezTo>
                      <a:pt x="224" y="175"/>
                      <a:pt x="207" y="143"/>
                      <a:pt x="180" y="125"/>
                    </a:cubicBezTo>
                    <a:cubicBezTo>
                      <a:pt x="188" y="113"/>
                      <a:pt x="193" y="99"/>
                      <a:pt x="193" y="83"/>
                    </a:cubicBezTo>
                    <a:cubicBezTo>
                      <a:pt x="193" y="81"/>
                      <a:pt x="193" y="79"/>
                      <a:pt x="193" y="77"/>
                    </a:cubicBezTo>
                    <a:cubicBezTo>
                      <a:pt x="244" y="61"/>
                      <a:pt x="229" y="17"/>
                      <a:pt x="200" y="7"/>
                    </a:cubicBezTo>
                    <a:cubicBezTo>
                      <a:pt x="178" y="0"/>
                      <a:pt x="161" y="12"/>
                      <a:pt x="154" y="19"/>
                    </a:cubicBezTo>
                    <a:cubicBezTo>
                      <a:pt x="144" y="14"/>
                      <a:pt x="133" y="12"/>
                      <a:pt x="122" y="12"/>
                    </a:cubicBezTo>
                    <a:cubicBezTo>
                      <a:pt x="111" y="12"/>
                      <a:pt x="100" y="14"/>
                      <a:pt x="90" y="19"/>
                    </a:cubicBezTo>
                    <a:cubicBezTo>
                      <a:pt x="83" y="12"/>
                      <a:pt x="66" y="0"/>
                      <a:pt x="45" y="7"/>
                    </a:cubicBezTo>
                    <a:cubicBezTo>
                      <a:pt x="15" y="17"/>
                      <a:pt x="0" y="61"/>
                      <a:pt x="51" y="77"/>
                    </a:cubicBezTo>
                    <a:cubicBezTo>
                      <a:pt x="51" y="79"/>
                      <a:pt x="51" y="81"/>
                      <a:pt x="51" y="83"/>
                    </a:cubicBezTo>
                    <a:cubicBezTo>
                      <a:pt x="51" y="91"/>
                      <a:pt x="52" y="98"/>
                      <a:pt x="54" y="105"/>
                    </a:cubicBezTo>
                    <a:cubicBezTo>
                      <a:pt x="71" y="124"/>
                      <a:pt x="87" y="147"/>
                      <a:pt x="99" y="172"/>
                    </a:cubicBezTo>
                    <a:cubicBezTo>
                      <a:pt x="119" y="212"/>
                      <a:pt x="135" y="273"/>
                      <a:pt x="103" y="336"/>
                    </a:cubicBezTo>
                    <a:cubicBezTo>
                      <a:pt x="102" y="339"/>
                      <a:pt x="100" y="341"/>
                      <a:pt x="99" y="344"/>
                    </a:cubicBezTo>
                    <a:cubicBezTo>
                      <a:pt x="113" y="346"/>
                      <a:pt x="126" y="346"/>
                      <a:pt x="137" y="345"/>
                    </a:cubicBezTo>
                    <a:cubicBezTo>
                      <a:pt x="213" y="340"/>
                      <a:pt x="231" y="275"/>
                      <a:pt x="227" y="217"/>
                    </a:cubicBezTo>
                    <a:close/>
                    <a:moveTo>
                      <a:pt x="146" y="58"/>
                    </a:moveTo>
                    <a:cubicBezTo>
                      <a:pt x="150" y="58"/>
                      <a:pt x="153" y="61"/>
                      <a:pt x="153" y="65"/>
                    </a:cubicBezTo>
                    <a:cubicBezTo>
                      <a:pt x="153" y="69"/>
                      <a:pt x="150" y="72"/>
                      <a:pt x="146" y="72"/>
                    </a:cubicBezTo>
                    <a:cubicBezTo>
                      <a:pt x="142" y="72"/>
                      <a:pt x="139" y="69"/>
                      <a:pt x="139" y="65"/>
                    </a:cubicBezTo>
                    <a:cubicBezTo>
                      <a:pt x="139" y="61"/>
                      <a:pt x="142" y="58"/>
                      <a:pt x="146" y="58"/>
                    </a:cubicBezTo>
                    <a:close/>
                    <a:moveTo>
                      <a:pt x="103" y="65"/>
                    </a:moveTo>
                    <a:cubicBezTo>
                      <a:pt x="103" y="69"/>
                      <a:pt x="100" y="72"/>
                      <a:pt x="97" y="72"/>
                    </a:cubicBezTo>
                    <a:cubicBezTo>
                      <a:pt x="93" y="72"/>
                      <a:pt x="90" y="69"/>
                      <a:pt x="90" y="65"/>
                    </a:cubicBezTo>
                    <a:cubicBezTo>
                      <a:pt x="90" y="61"/>
                      <a:pt x="93" y="58"/>
                      <a:pt x="97" y="58"/>
                    </a:cubicBezTo>
                    <a:cubicBezTo>
                      <a:pt x="100" y="58"/>
                      <a:pt x="103" y="61"/>
                      <a:pt x="103" y="65"/>
                    </a:cubicBezTo>
                    <a:close/>
                    <a:moveTo>
                      <a:pt x="107" y="93"/>
                    </a:moveTo>
                    <a:cubicBezTo>
                      <a:pt x="114" y="76"/>
                      <a:pt x="122" y="78"/>
                      <a:pt x="122" y="78"/>
                    </a:cubicBezTo>
                    <a:cubicBezTo>
                      <a:pt x="122" y="78"/>
                      <a:pt x="131" y="76"/>
                      <a:pt x="138" y="93"/>
                    </a:cubicBezTo>
                    <a:cubicBezTo>
                      <a:pt x="145" y="113"/>
                      <a:pt x="135" y="117"/>
                      <a:pt x="122" y="117"/>
                    </a:cubicBezTo>
                    <a:cubicBezTo>
                      <a:pt x="110" y="117"/>
                      <a:pt x="99" y="112"/>
                      <a:pt x="107" y="9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1" name="Freeform 67"/>
              <p:cNvSpPr>
                <a:spLocks noEditPoints="1"/>
              </p:cNvSpPr>
              <p:nvPr userDrawn="1"/>
            </p:nvSpPr>
            <p:spPr bwMode="auto">
              <a:xfrm>
                <a:off x="2208" y="1508"/>
                <a:ext cx="1031" cy="1293"/>
              </a:xfrm>
              <a:custGeom>
                <a:avLst/>
                <a:gdLst>
                  <a:gd name="T0" fmla="*/ 165 w 434"/>
                  <a:gd name="T1" fmla="*/ 244 h 544"/>
                  <a:gd name="T2" fmla="*/ 64 w 434"/>
                  <a:gd name="T3" fmla="*/ 333 h 544"/>
                  <a:gd name="T4" fmla="*/ 84 w 434"/>
                  <a:gd name="T5" fmla="*/ 380 h 544"/>
                  <a:gd name="T6" fmla="*/ 195 w 434"/>
                  <a:gd name="T7" fmla="*/ 346 h 544"/>
                  <a:gd name="T8" fmla="*/ 233 w 434"/>
                  <a:gd name="T9" fmla="*/ 435 h 544"/>
                  <a:gd name="T10" fmla="*/ 132 w 434"/>
                  <a:gd name="T11" fmla="*/ 489 h 544"/>
                  <a:gd name="T12" fmla="*/ 154 w 434"/>
                  <a:gd name="T13" fmla="*/ 539 h 544"/>
                  <a:gd name="T14" fmla="*/ 404 w 434"/>
                  <a:gd name="T15" fmla="*/ 457 h 544"/>
                  <a:gd name="T16" fmla="*/ 401 w 434"/>
                  <a:gd name="T17" fmla="*/ 303 h 544"/>
                  <a:gd name="T18" fmla="*/ 294 w 434"/>
                  <a:gd name="T19" fmla="*/ 191 h 544"/>
                  <a:gd name="T20" fmla="*/ 300 w 434"/>
                  <a:gd name="T21" fmla="*/ 180 h 544"/>
                  <a:gd name="T22" fmla="*/ 309 w 434"/>
                  <a:gd name="T23" fmla="*/ 134 h 544"/>
                  <a:gd name="T24" fmla="*/ 309 w 434"/>
                  <a:gd name="T25" fmla="*/ 124 h 544"/>
                  <a:gd name="T26" fmla="*/ 319 w 434"/>
                  <a:gd name="T27" fmla="*/ 12 h 544"/>
                  <a:gd name="T28" fmla="*/ 246 w 434"/>
                  <a:gd name="T29" fmla="*/ 31 h 544"/>
                  <a:gd name="T30" fmla="*/ 195 w 434"/>
                  <a:gd name="T31" fmla="*/ 19 h 544"/>
                  <a:gd name="T32" fmla="*/ 144 w 434"/>
                  <a:gd name="T33" fmla="*/ 31 h 544"/>
                  <a:gd name="T34" fmla="*/ 71 w 434"/>
                  <a:gd name="T35" fmla="*/ 12 h 544"/>
                  <a:gd name="T36" fmla="*/ 81 w 434"/>
                  <a:gd name="T37" fmla="*/ 124 h 544"/>
                  <a:gd name="T38" fmla="*/ 81 w 434"/>
                  <a:gd name="T39" fmla="*/ 134 h 544"/>
                  <a:gd name="T40" fmla="*/ 150 w 434"/>
                  <a:gd name="T41" fmla="*/ 239 h 544"/>
                  <a:gd name="T42" fmla="*/ 165 w 434"/>
                  <a:gd name="T43" fmla="*/ 244 h 544"/>
                  <a:gd name="T44" fmla="*/ 248 w 434"/>
                  <a:gd name="T45" fmla="*/ 112 h 544"/>
                  <a:gd name="T46" fmla="*/ 258 w 434"/>
                  <a:gd name="T47" fmla="*/ 123 h 544"/>
                  <a:gd name="T48" fmla="*/ 248 w 434"/>
                  <a:gd name="T49" fmla="*/ 133 h 544"/>
                  <a:gd name="T50" fmla="*/ 237 w 434"/>
                  <a:gd name="T51" fmla="*/ 123 h 544"/>
                  <a:gd name="T52" fmla="*/ 248 w 434"/>
                  <a:gd name="T53" fmla="*/ 112 h 544"/>
                  <a:gd name="T54" fmla="*/ 165 w 434"/>
                  <a:gd name="T55" fmla="*/ 149 h 544"/>
                  <a:gd name="T56" fmla="*/ 194 w 434"/>
                  <a:gd name="T57" fmla="*/ 118 h 544"/>
                  <a:gd name="T58" fmla="*/ 225 w 434"/>
                  <a:gd name="T59" fmla="*/ 149 h 544"/>
                  <a:gd name="T60" fmla="*/ 196 w 434"/>
                  <a:gd name="T61" fmla="*/ 195 h 544"/>
                  <a:gd name="T62" fmla="*/ 165 w 434"/>
                  <a:gd name="T63" fmla="*/ 149 h 544"/>
                  <a:gd name="T64" fmla="*/ 132 w 434"/>
                  <a:gd name="T65" fmla="*/ 123 h 544"/>
                  <a:gd name="T66" fmla="*/ 142 w 434"/>
                  <a:gd name="T67" fmla="*/ 112 h 544"/>
                  <a:gd name="T68" fmla="*/ 153 w 434"/>
                  <a:gd name="T69" fmla="*/ 123 h 544"/>
                  <a:gd name="T70" fmla="*/ 142 w 434"/>
                  <a:gd name="T71" fmla="*/ 133 h 544"/>
                  <a:gd name="T72" fmla="*/ 132 w 434"/>
                  <a:gd name="T73" fmla="*/ 123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34" h="544">
                    <a:moveTo>
                      <a:pt x="165" y="244"/>
                    </a:moveTo>
                    <a:cubicBezTo>
                      <a:pt x="143" y="257"/>
                      <a:pt x="106" y="284"/>
                      <a:pt x="64" y="333"/>
                    </a:cubicBezTo>
                    <a:cubicBezTo>
                      <a:pt x="84" y="380"/>
                      <a:pt x="84" y="380"/>
                      <a:pt x="84" y="380"/>
                    </a:cubicBezTo>
                    <a:cubicBezTo>
                      <a:pt x="94" y="377"/>
                      <a:pt x="195" y="346"/>
                      <a:pt x="195" y="346"/>
                    </a:cubicBezTo>
                    <a:cubicBezTo>
                      <a:pt x="233" y="435"/>
                      <a:pt x="233" y="435"/>
                      <a:pt x="233" y="435"/>
                    </a:cubicBezTo>
                    <a:cubicBezTo>
                      <a:pt x="233" y="435"/>
                      <a:pt x="142" y="484"/>
                      <a:pt x="132" y="489"/>
                    </a:cubicBezTo>
                    <a:cubicBezTo>
                      <a:pt x="154" y="539"/>
                      <a:pt x="154" y="539"/>
                      <a:pt x="154" y="539"/>
                    </a:cubicBezTo>
                    <a:cubicBezTo>
                      <a:pt x="188" y="541"/>
                      <a:pt x="360" y="544"/>
                      <a:pt x="404" y="457"/>
                    </a:cubicBezTo>
                    <a:cubicBezTo>
                      <a:pt x="434" y="398"/>
                      <a:pt x="419" y="341"/>
                      <a:pt x="401" y="303"/>
                    </a:cubicBezTo>
                    <a:cubicBezTo>
                      <a:pt x="374" y="249"/>
                      <a:pt x="328" y="204"/>
                      <a:pt x="294" y="191"/>
                    </a:cubicBezTo>
                    <a:cubicBezTo>
                      <a:pt x="296" y="187"/>
                      <a:pt x="298" y="184"/>
                      <a:pt x="300" y="180"/>
                    </a:cubicBezTo>
                    <a:cubicBezTo>
                      <a:pt x="306" y="166"/>
                      <a:pt x="309" y="150"/>
                      <a:pt x="309" y="134"/>
                    </a:cubicBezTo>
                    <a:cubicBezTo>
                      <a:pt x="309" y="131"/>
                      <a:pt x="309" y="127"/>
                      <a:pt x="309" y="124"/>
                    </a:cubicBezTo>
                    <a:cubicBezTo>
                      <a:pt x="390" y="99"/>
                      <a:pt x="366" y="28"/>
                      <a:pt x="319" y="12"/>
                    </a:cubicBezTo>
                    <a:cubicBezTo>
                      <a:pt x="285" y="0"/>
                      <a:pt x="258" y="19"/>
                      <a:pt x="246" y="31"/>
                    </a:cubicBezTo>
                    <a:cubicBezTo>
                      <a:pt x="230" y="24"/>
                      <a:pt x="213" y="19"/>
                      <a:pt x="195" y="19"/>
                    </a:cubicBezTo>
                    <a:cubicBezTo>
                      <a:pt x="177" y="19"/>
                      <a:pt x="160" y="24"/>
                      <a:pt x="144" y="31"/>
                    </a:cubicBezTo>
                    <a:cubicBezTo>
                      <a:pt x="132" y="19"/>
                      <a:pt x="105" y="0"/>
                      <a:pt x="71" y="12"/>
                    </a:cubicBezTo>
                    <a:cubicBezTo>
                      <a:pt x="24" y="28"/>
                      <a:pt x="0" y="99"/>
                      <a:pt x="81" y="124"/>
                    </a:cubicBezTo>
                    <a:cubicBezTo>
                      <a:pt x="81" y="127"/>
                      <a:pt x="81" y="131"/>
                      <a:pt x="81" y="134"/>
                    </a:cubicBezTo>
                    <a:cubicBezTo>
                      <a:pt x="81" y="181"/>
                      <a:pt x="109" y="221"/>
                      <a:pt x="150" y="239"/>
                    </a:cubicBezTo>
                    <a:cubicBezTo>
                      <a:pt x="155" y="241"/>
                      <a:pt x="160" y="243"/>
                      <a:pt x="165" y="244"/>
                    </a:cubicBezTo>
                    <a:close/>
                    <a:moveTo>
                      <a:pt x="248" y="112"/>
                    </a:moveTo>
                    <a:cubicBezTo>
                      <a:pt x="254" y="112"/>
                      <a:pt x="258" y="117"/>
                      <a:pt x="258" y="123"/>
                    </a:cubicBezTo>
                    <a:cubicBezTo>
                      <a:pt x="258" y="129"/>
                      <a:pt x="254" y="133"/>
                      <a:pt x="248" y="133"/>
                    </a:cubicBezTo>
                    <a:cubicBezTo>
                      <a:pt x="242" y="133"/>
                      <a:pt x="237" y="129"/>
                      <a:pt x="237" y="123"/>
                    </a:cubicBezTo>
                    <a:cubicBezTo>
                      <a:pt x="237" y="117"/>
                      <a:pt x="242" y="112"/>
                      <a:pt x="248" y="112"/>
                    </a:cubicBezTo>
                    <a:close/>
                    <a:moveTo>
                      <a:pt x="165" y="149"/>
                    </a:moveTo>
                    <a:cubicBezTo>
                      <a:pt x="179" y="114"/>
                      <a:pt x="194" y="118"/>
                      <a:pt x="194" y="118"/>
                    </a:cubicBezTo>
                    <a:cubicBezTo>
                      <a:pt x="194" y="118"/>
                      <a:pt x="212" y="115"/>
                      <a:pt x="225" y="149"/>
                    </a:cubicBezTo>
                    <a:cubicBezTo>
                      <a:pt x="239" y="186"/>
                      <a:pt x="220" y="195"/>
                      <a:pt x="196" y="195"/>
                    </a:cubicBezTo>
                    <a:cubicBezTo>
                      <a:pt x="171" y="195"/>
                      <a:pt x="150" y="186"/>
                      <a:pt x="165" y="149"/>
                    </a:cubicBezTo>
                    <a:close/>
                    <a:moveTo>
                      <a:pt x="132" y="123"/>
                    </a:moveTo>
                    <a:cubicBezTo>
                      <a:pt x="132" y="117"/>
                      <a:pt x="137" y="112"/>
                      <a:pt x="142" y="112"/>
                    </a:cubicBezTo>
                    <a:cubicBezTo>
                      <a:pt x="148" y="112"/>
                      <a:pt x="153" y="117"/>
                      <a:pt x="153" y="123"/>
                    </a:cubicBezTo>
                    <a:cubicBezTo>
                      <a:pt x="153" y="129"/>
                      <a:pt x="148" y="133"/>
                      <a:pt x="142" y="133"/>
                    </a:cubicBezTo>
                    <a:cubicBezTo>
                      <a:pt x="137" y="133"/>
                      <a:pt x="132" y="129"/>
                      <a:pt x="132" y="12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81" name="Group 70"/>
            <p:cNvGrpSpPr>
              <a:grpSpLocks noChangeAspect="1"/>
            </p:cNvGrpSpPr>
            <p:nvPr userDrawn="1"/>
          </p:nvGrpSpPr>
          <p:grpSpPr bwMode="auto">
            <a:xfrm rot="1187272">
              <a:off x="2574844" y="-137511"/>
              <a:ext cx="696926" cy="867919"/>
              <a:chOff x="2343" y="1490"/>
              <a:chExt cx="1076" cy="1340"/>
            </a:xfrm>
            <a:grpFill/>
          </p:grpSpPr>
          <p:sp>
            <p:nvSpPr>
              <p:cNvPr id="135" name="Oval 72"/>
              <p:cNvSpPr>
                <a:spLocks noChangeArrowheads="1"/>
              </p:cNvSpPr>
              <p:nvPr userDrawn="1"/>
            </p:nvSpPr>
            <p:spPr bwMode="auto">
              <a:xfrm>
                <a:off x="2953" y="1699"/>
                <a:ext cx="42" cy="45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6" name="Oval 73"/>
              <p:cNvSpPr>
                <a:spLocks noChangeArrowheads="1"/>
              </p:cNvSpPr>
              <p:nvPr userDrawn="1"/>
            </p:nvSpPr>
            <p:spPr bwMode="auto">
              <a:xfrm>
                <a:off x="2767" y="1699"/>
                <a:ext cx="43" cy="45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7" name="Freeform 74"/>
              <p:cNvSpPr/>
              <p:nvPr userDrawn="1"/>
            </p:nvSpPr>
            <p:spPr bwMode="auto">
              <a:xfrm>
                <a:off x="2767" y="1832"/>
                <a:ext cx="228" cy="81"/>
              </a:xfrm>
              <a:custGeom>
                <a:avLst/>
                <a:gdLst>
                  <a:gd name="T0" fmla="*/ 0 w 96"/>
                  <a:gd name="T1" fmla="*/ 34 h 34"/>
                  <a:gd name="T2" fmla="*/ 96 w 96"/>
                  <a:gd name="T3" fmla="*/ 34 h 34"/>
                  <a:gd name="T4" fmla="*/ 48 w 96"/>
                  <a:gd name="T5" fmla="*/ 0 h 34"/>
                  <a:gd name="T6" fmla="*/ 0 w 96"/>
                  <a:gd name="T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34">
                    <a:moveTo>
                      <a:pt x="0" y="34"/>
                    </a:moveTo>
                    <a:cubicBezTo>
                      <a:pt x="96" y="34"/>
                      <a:pt x="96" y="34"/>
                      <a:pt x="96" y="34"/>
                    </a:cubicBezTo>
                    <a:cubicBezTo>
                      <a:pt x="83" y="24"/>
                      <a:pt x="51" y="2"/>
                      <a:pt x="48" y="0"/>
                    </a:cubicBezTo>
                    <a:cubicBezTo>
                      <a:pt x="45" y="2"/>
                      <a:pt x="14" y="24"/>
                      <a:pt x="0" y="3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8" name="Freeform 75"/>
              <p:cNvSpPr/>
              <p:nvPr userDrawn="1"/>
            </p:nvSpPr>
            <p:spPr bwMode="auto">
              <a:xfrm>
                <a:off x="2767" y="1930"/>
                <a:ext cx="228" cy="80"/>
              </a:xfrm>
              <a:custGeom>
                <a:avLst/>
                <a:gdLst>
                  <a:gd name="T0" fmla="*/ 48 w 96"/>
                  <a:gd name="T1" fmla="*/ 34 h 34"/>
                  <a:gd name="T2" fmla="*/ 96 w 96"/>
                  <a:gd name="T3" fmla="*/ 0 h 34"/>
                  <a:gd name="T4" fmla="*/ 0 w 96"/>
                  <a:gd name="T5" fmla="*/ 0 h 34"/>
                  <a:gd name="T6" fmla="*/ 48 w 96"/>
                  <a:gd name="T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34">
                    <a:moveTo>
                      <a:pt x="48" y="34"/>
                    </a:moveTo>
                    <a:cubicBezTo>
                      <a:pt x="51" y="31"/>
                      <a:pt x="83" y="10"/>
                      <a:pt x="9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" y="10"/>
                      <a:pt x="45" y="31"/>
                      <a:pt x="48" y="3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9" name="Freeform 76"/>
              <p:cNvSpPr>
                <a:spLocks noEditPoints="1"/>
              </p:cNvSpPr>
              <p:nvPr userDrawn="1"/>
            </p:nvSpPr>
            <p:spPr bwMode="auto">
              <a:xfrm>
                <a:off x="2343" y="1490"/>
                <a:ext cx="1076" cy="1340"/>
              </a:xfrm>
              <a:custGeom>
                <a:avLst/>
                <a:gdLst>
                  <a:gd name="T0" fmla="*/ 452 w 452"/>
                  <a:gd name="T1" fmla="*/ 402 h 564"/>
                  <a:gd name="T2" fmla="*/ 367 w 452"/>
                  <a:gd name="T3" fmla="*/ 269 h 564"/>
                  <a:gd name="T4" fmla="*/ 360 w 452"/>
                  <a:gd name="T5" fmla="*/ 135 h 564"/>
                  <a:gd name="T6" fmla="*/ 226 w 452"/>
                  <a:gd name="T7" fmla="*/ 0 h 564"/>
                  <a:gd name="T8" fmla="*/ 92 w 452"/>
                  <a:gd name="T9" fmla="*/ 135 h 564"/>
                  <a:gd name="T10" fmla="*/ 85 w 452"/>
                  <a:gd name="T11" fmla="*/ 269 h 564"/>
                  <a:gd name="T12" fmla="*/ 0 w 452"/>
                  <a:gd name="T13" fmla="*/ 402 h 564"/>
                  <a:gd name="T14" fmla="*/ 83 w 452"/>
                  <a:gd name="T15" fmla="*/ 406 h 564"/>
                  <a:gd name="T16" fmla="*/ 83 w 452"/>
                  <a:gd name="T17" fmla="*/ 558 h 564"/>
                  <a:gd name="T18" fmla="*/ 83 w 452"/>
                  <a:gd name="T19" fmla="*/ 564 h 564"/>
                  <a:gd name="T20" fmla="*/ 369 w 452"/>
                  <a:gd name="T21" fmla="*/ 564 h 564"/>
                  <a:gd name="T22" fmla="*/ 369 w 452"/>
                  <a:gd name="T23" fmla="*/ 552 h 564"/>
                  <a:gd name="T24" fmla="*/ 369 w 452"/>
                  <a:gd name="T25" fmla="*/ 552 h 564"/>
                  <a:gd name="T26" fmla="*/ 369 w 452"/>
                  <a:gd name="T27" fmla="*/ 406 h 564"/>
                  <a:gd name="T28" fmla="*/ 452 w 452"/>
                  <a:gd name="T29" fmla="*/ 402 h 564"/>
                  <a:gd name="T30" fmla="*/ 265 w 452"/>
                  <a:gd name="T31" fmla="*/ 69 h 564"/>
                  <a:gd name="T32" fmla="*/ 293 w 452"/>
                  <a:gd name="T33" fmla="*/ 98 h 564"/>
                  <a:gd name="T34" fmla="*/ 265 w 452"/>
                  <a:gd name="T35" fmla="*/ 126 h 564"/>
                  <a:gd name="T36" fmla="*/ 237 w 452"/>
                  <a:gd name="T37" fmla="*/ 98 h 564"/>
                  <a:gd name="T38" fmla="*/ 265 w 452"/>
                  <a:gd name="T39" fmla="*/ 69 h 564"/>
                  <a:gd name="T40" fmla="*/ 226 w 452"/>
                  <a:gd name="T41" fmla="*/ 135 h 564"/>
                  <a:gd name="T42" fmla="*/ 293 w 452"/>
                  <a:gd name="T43" fmla="*/ 181 h 564"/>
                  <a:gd name="T44" fmla="*/ 226 w 452"/>
                  <a:gd name="T45" fmla="*/ 228 h 564"/>
                  <a:gd name="T46" fmla="*/ 159 w 452"/>
                  <a:gd name="T47" fmla="*/ 181 h 564"/>
                  <a:gd name="T48" fmla="*/ 224 w 452"/>
                  <a:gd name="T49" fmla="*/ 137 h 564"/>
                  <a:gd name="T50" fmla="*/ 226 w 452"/>
                  <a:gd name="T51" fmla="*/ 135 h 564"/>
                  <a:gd name="T52" fmla="*/ 187 w 452"/>
                  <a:gd name="T53" fmla="*/ 69 h 564"/>
                  <a:gd name="T54" fmla="*/ 216 w 452"/>
                  <a:gd name="T55" fmla="*/ 98 h 564"/>
                  <a:gd name="T56" fmla="*/ 187 w 452"/>
                  <a:gd name="T57" fmla="*/ 126 h 564"/>
                  <a:gd name="T58" fmla="*/ 159 w 452"/>
                  <a:gd name="T59" fmla="*/ 98 h 564"/>
                  <a:gd name="T60" fmla="*/ 187 w 452"/>
                  <a:gd name="T61" fmla="*/ 69 h 564"/>
                  <a:gd name="T62" fmla="*/ 116 w 452"/>
                  <a:gd name="T63" fmla="*/ 552 h 564"/>
                  <a:gd name="T64" fmla="*/ 159 w 452"/>
                  <a:gd name="T65" fmla="*/ 527 h 564"/>
                  <a:gd name="T66" fmla="*/ 202 w 452"/>
                  <a:gd name="T67" fmla="*/ 552 h 564"/>
                  <a:gd name="T68" fmla="*/ 116 w 452"/>
                  <a:gd name="T69" fmla="*/ 552 h 564"/>
                  <a:gd name="T70" fmla="*/ 214 w 452"/>
                  <a:gd name="T71" fmla="*/ 552 h 564"/>
                  <a:gd name="T72" fmla="*/ 159 w 452"/>
                  <a:gd name="T73" fmla="*/ 515 h 564"/>
                  <a:gd name="T74" fmla="*/ 131 w 452"/>
                  <a:gd name="T75" fmla="*/ 520 h 564"/>
                  <a:gd name="T76" fmla="*/ 133 w 452"/>
                  <a:gd name="T77" fmla="*/ 381 h 564"/>
                  <a:gd name="T78" fmla="*/ 229 w 452"/>
                  <a:gd name="T79" fmla="*/ 267 h 564"/>
                  <a:gd name="T80" fmla="*/ 321 w 452"/>
                  <a:gd name="T81" fmla="*/ 386 h 564"/>
                  <a:gd name="T82" fmla="*/ 322 w 452"/>
                  <a:gd name="T83" fmla="*/ 523 h 564"/>
                  <a:gd name="T84" fmla="*/ 289 w 452"/>
                  <a:gd name="T85" fmla="*/ 515 h 564"/>
                  <a:gd name="T86" fmla="*/ 233 w 452"/>
                  <a:gd name="T87" fmla="*/ 552 h 564"/>
                  <a:gd name="T88" fmla="*/ 214 w 452"/>
                  <a:gd name="T89" fmla="*/ 552 h 564"/>
                  <a:gd name="T90" fmla="*/ 246 w 452"/>
                  <a:gd name="T91" fmla="*/ 552 h 564"/>
                  <a:gd name="T92" fmla="*/ 289 w 452"/>
                  <a:gd name="T93" fmla="*/ 527 h 564"/>
                  <a:gd name="T94" fmla="*/ 332 w 452"/>
                  <a:gd name="T95" fmla="*/ 552 h 564"/>
                  <a:gd name="T96" fmla="*/ 246 w 452"/>
                  <a:gd name="T97" fmla="*/ 552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52" h="564">
                    <a:moveTo>
                      <a:pt x="452" y="402"/>
                    </a:moveTo>
                    <a:cubicBezTo>
                      <a:pt x="395" y="372"/>
                      <a:pt x="373" y="323"/>
                      <a:pt x="367" y="269"/>
                    </a:cubicBezTo>
                    <a:cubicBezTo>
                      <a:pt x="366" y="209"/>
                      <a:pt x="364" y="156"/>
                      <a:pt x="360" y="135"/>
                    </a:cubicBezTo>
                    <a:cubicBezTo>
                      <a:pt x="348" y="62"/>
                      <a:pt x="313" y="0"/>
                      <a:pt x="226" y="0"/>
                    </a:cubicBezTo>
                    <a:cubicBezTo>
                      <a:pt x="139" y="0"/>
                      <a:pt x="104" y="62"/>
                      <a:pt x="92" y="135"/>
                    </a:cubicBezTo>
                    <a:cubicBezTo>
                      <a:pt x="88" y="156"/>
                      <a:pt x="86" y="209"/>
                      <a:pt x="85" y="269"/>
                    </a:cubicBezTo>
                    <a:cubicBezTo>
                      <a:pt x="79" y="323"/>
                      <a:pt x="57" y="372"/>
                      <a:pt x="0" y="402"/>
                    </a:cubicBezTo>
                    <a:cubicBezTo>
                      <a:pt x="0" y="402"/>
                      <a:pt x="42" y="426"/>
                      <a:pt x="83" y="406"/>
                    </a:cubicBezTo>
                    <a:cubicBezTo>
                      <a:pt x="83" y="465"/>
                      <a:pt x="83" y="558"/>
                      <a:pt x="83" y="558"/>
                    </a:cubicBezTo>
                    <a:cubicBezTo>
                      <a:pt x="83" y="564"/>
                      <a:pt x="83" y="564"/>
                      <a:pt x="83" y="564"/>
                    </a:cubicBezTo>
                    <a:cubicBezTo>
                      <a:pt x="369" y="564"/>
                      <a:pt x="369" y="564"/>
                      <a:pt x="369" y="564"/>
                    </a:cubicBezTo>
                    <a:cubicBezTo>
                      <a:pt x="369" y="552"/>
                      <a:pt x="369" y="552"/>
                      <a:pt x="369" y="552"/>
                    </a:cubicBezTo>
                    <a:cubicBezTo>
                      <a:pt x="369" y="552"/>
                      <a:pt x="369" y="552"/>
                      <a:pt x="369" y="552"/>
                    </a:cubicBezTo>
                    <a:cubicBezTo>
                      <a:pt x="369" y="530"/>
                      <a:pt x="369" y="456"/>
                      <a:pt x="369" y="406"/>
                    </a:cubicBezTo>
                    <a:cubicBezTo>
                      <a:pt x="410" y="426"/>
                      <a:pt x="452" y="402"/>
                      <a:pt x="452" y="402"/>
                    </a:cubicBezTo>
                    <a:close/>
                    <a:moveTo>
                      <a:pt x="265" y="69"/>
                    </a:moveTo>
                    <a:cubicBezTo>
                      <a:pt x="281" y="69"/>
                      <a:pt x="293" y="82"/>
                      <a:pt x="293" y="98"/>
                    </a:cubicBezTo>
                    <a:cubicBezTo>
                      <a:pt x="293" y="113"/>
                      <a:pt x="281" y="126"/>
                      <a:pt x="265" y="126"/>
                    </a:cubicBezTo>
                    <a:cubicBezTo>
                      <a:pt x="249" y="126"/>
                      <a:pt x="237" y="113"/>
                      <a:pt x="237" y="98"/>
                    </a:cubicBezTo>
                    <a:cubicBezTo>
                      <a:pt x="237" y="82"/>
                      <a:pt x="249" y="69"/>
                      <a:pt x="265" y="69"/>
                    </a:cubicBezTo>
                    <a:close/>
                    <a:moveTo>
                      <a:pt x="226" y="135"/>
                    </a:moveTo>
                    <a:cubicBezTo>
                      <a:pt x="293" y="181"/>
                      <a:pt x="293" y="181"/>
                      <a:pt x="293" y="181"/>
                    </a:cubicBezTo>
                    <a:cubicBezTo>
                      <a:pt x="226" y="228"/>
                      <a:pt x="226" y="228"/>
                      <a:pt x="226" y="228"/>
                    </a:cubicBezTo>
                    <a:cubicBezTo>
                      <a:pt x="159" y="181"/>
                      <a:pt x="159" y="181"/>
                      <a:pt x="159" y="181"/>
                    </a:cubicBezTo>
                    <a:cubicBezTo>
                      <a:pt x="224" y="137"/>
                      <a:pt x="224" y="137"/>
                      <a:pt x="224" y="137"/>
                    </a:cubicBezTo>
                    <a:lnTo>
                      <a:pt x="226" y="135"/>
                    </a:lnTo>
                    <a:close/>
                    <a:moveTo>
                      <a:pt x="187" y="69"/>
                    </a:moveTo>
                    <a:cubicBezTo>
                      <a:pt x="203" y="69"/>
                      <a:pt x="216" y="82"/>
                      <a:pt x="216" y="98"/>
                    </a:cubicBezTo>
                    <a:cubicBezTo>
                      <a:pt x="216" y="113"/>
                      <a:pt x="203" y="126"/>
                      <a:pt x="187" y="126"/>
                    </a:cubicBezTo>
                    <a:cubicBezTo>
                      <a:pt x="171" y="126"/>
                      <a:pt x="159" y="113"/>
                      <a:pt x="159" y="98"/>
                    </a:cubicBezTo>
                    <a:cubicBezTo>
                      <a:pt x="159" y="82"/>
                      <a:pt x="171" y="69"/>
                      <a:pt x="187" y="69"/>
                    </a:cubicBezTo>
                    <a:close/>
                    <a:moveTo>
                      <a:pt x="116" y="552"/>
                    </a:moveTo>
                    <a:cubicBezTo>
                      <a:pt x="119" y="543"/>
                      <a:pt x="129" y="527"/>
                      <a:pt x="159" y="527"/>
                    </a:cubicBezTo>
                    <a:cubicBezTo>
                      <a:pt x="188" y="527"/>
                      <a:pt x="198" y="543"/>
                      <a:pt x="202" y="552"/>
                    </a:cubicBezTo>
                    <a:cubicBezTo>
                      <a:pt x="190" y="552"/>
                      <a:pt x="128" y="552"/>
                      <a:pt x="116" y="552"/>
                    </a:cubicBezTo>
                    <a:close/>
                    <a:moveTo>
                      <a:pt x="214" y="552"/>
                    </a:moveTo>
                    <a:cubicBezTo>
                      <a:pt x="211" y="540"/>
                      <a:pt x="199" y="515"/>
                      <a:pt x="159" y="515"/>
                    </a:cubicBezTo>
                    <a:cubicBezTo>
                      <a:pt x="147" y="515"/>
                      <a:pt x="138" y="517"/>
                      <a:pt x="131" y="520"/>
                    </a:cubicBezTo>
                    <a:cubicBezTo>
                      <a:pt x="131" y="478"/>
                      <a:pt x="132" y="411"/>
                      <a:pt x="133" y="381"/>
                    </a:cubicBezTo>
                    <a:cubicBezTo>
                      <a:pt x="135" y="328"/>
                      <a:pt x="155" y="267"/>
                      <a:pt x="229" y="267"/>
                    </a:cubicBezTo>
                    <a:cubicBezTo>
                      <a:pt x="303" y="267"/>
                      <a:pt x="318" y="328"/>
                      <a:pt x="321" y="386"/>
                    </a:cubicBezTo>
                    <a:cubicBezTo>
                      <a:pt x="322" y="410"/>
                      <a:pt x="322" y="480"/>
                      <a:pt x="322" y="523"/>
                    </a:cubicBezTo>
                    <a:cubicBezTo>
                      <a:pt x="314" y="518"/>
                      <a:pt x="303" y="515"/>
                      <a:pt x="289" y="515"/>
                    </a:cubicBezTo>
                    <a:cubicBezTo>
                      <a:pt x="249" y="515"/>
                      <a:pt x="237" y="540"/>
                      <a:pt x="233" y="552"/>
                    </a:cubicBezTo>
                    <a:lnTo>
                      <a:pt x="214" y="552"/>
                    </a:lnTo>
                    <a:close/>
                    <a:moveTo>
                      <a:pt x="246" y="552"/>
                    </a:moveTo>
                    <a:cubicBezTo>
                      <a:pt x="249" y="543"/>
                      <a:pt x="259" y="527"/>
                      <a:pt x="289" y="527"/>
                    </a:cubicBezTo>
                    <a:cubicBezTo>
                      <a:pt x="318" y="527"/>
                      <a:pt x="328" y="543"/>
                      <a:pt x="332" y="552"/>
                    </a:cubicBezTo>
                    <a:cubicBezTo>
                      <a:pt x="320" y="552"/>
                      <a:pt x="258" y="552"/>
                      <a:pt x="246" y="5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82" name="组合 81"/>
            <p:cNvGrpSpPr/>
            <p:nvPr userDrawn="1"/>
          </p:nvGrpSpPr>
          <p:grpSpPr>
            <a:xfrm rot="19675956">
              <a:off x="7990249" y="2420029"/>
              <a:ext cx="374558" cy="1069622"/>
              <a:chOff x="9469654" y="2159644"/>
              <a:chExt cx="752475" cy="2148831"/>
            </a:xfrm>
            <a:grpFill/>
          </p:grpSpPr>
          <p:sp>
            <p:nvSpPr>
              <p:cNvPr id="132" name="Freeform 11"/>
              <p:cNvSpPr/>
              <p:nvPr userDrawn="1"/>
            </p:nvSpPr>
            <p:spPr bwMode="auto">
              <a:xfrm>
                <a:off x="9469654" y="2954337"/>
                <a:ext cx="752475" cy="1354138"/>
              </a:xfrm>
              <a:custGeom>
                <a:avLst/>
                <a:gdLst>
                  <a:gd name="T0" fmla="*/ 166 w 198"/>
                  <a:gd name="T1" fmla="*/ 0 h 359"/>
                  <a:gd name="T2" fmla="*/ 31 w 198"/>
                  <a:gd name="T3" fmla="*/ 0 h 359"/>
                  <a:gd name="T4" fmla="*/ 0 w 198"/>
                  <a:gd name="T5" fmla="*/ 31 h 359"/>
                  <a:gd name="T6" fmla="*/ 0 w 198"/>
                  <a:gd name="T7" fmla="*/ 31 h 359"/>
                  <a:gd name="T8" fmla="*/ 0 w 198"/>
                  <a:gd name="T9" fmla="*/ 32 h 359"/>
                  <a:gd name="T10" fmla="*/ 0 w 198"/>
                  <a:gd name="T11" fmla="*/ 323 h 359"/>
                  <a:gd name="T12" fmla="*/ 1 w 198"/>
                  <a:gd name="T13" fmla="*/ 323 h 359"/>
                  <a:gd name="T14" fmla="*/ 0 w 198"/>
                  <a:gd name="T15" fmla="*/ 327 h 359"/>
                  <a:gd name="T16" fmla="*/ 0 w 198"/>
                  <a:gd name="T17" fmla="*/ 328 h 359"/>
                  <a:gd name="T18" fmla="*/ 31 w 198"/>
                  <a:gd name="T19" fmla="*/ 359 h 359"/>
                  <a:gd name="T20" fmla="*/ 167 w 198"/>
                  <a:gd name="T21" fmla="*/ 359 h 359"/>
                  <a:gd name="T22" fmla="*/ 198 w 198"/>
                  <a:gd name="T23" fmla="*/ 328 h 359"/>
                  <a:gd name="T24" fmla="*/ 198 w 198"/>
                  <a:gd name="T25" fmla="*/ 327 h 359"/>
                  <a:gd name="T26" fmla="*/ 198 w 198"/>
                  <a:gd name="T27" fmla="*/ 323 h 359"/>
                  <a:gd name="T28" fmla="*/ 198 w 198"/>
                  <a:gd name="T29" fmla="*/ 323 h 359"/>
                  <a:gd name="T30" fmla="*/ 197 w 198"/>
                  <a:gd name="T31" fmla="*/ 32 h 359"/>
                  <a:gd name="T32" fmla="*/ 197 w 198"/>
                  <a:gd name="T33" fmla="*/ 31 h 359"/>
                  <a:gd name="T34" fmla="*/ 197 w 198"/>
                  <a:gd name="T35" fmla="*/ 30 h 359"/>
                  <a:gd name="T36" fmla="*/ 166 w 198"/>
                  <a:gd name="T37" fmla="*/ 0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8" h="359">
                    <a:moveTo>
                      <a:pt x="166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3"/>
                      <a:pt x="0" y="323"/>
                      <a:pt x="0" y="323"/>
                    </a:cubicBezTo>
                    <a:cubicBezTo>
                      <a:pt x="1" y="323"/>
                      <a:pt x="1" y="323"/>
                      <a:pt x="1" y="323"/>
                    </a:cubicBezTo>
                    <a:cubicBezTo>
                      <a:pt x="0" y="324"/>
                      <a:pt x="0" y="326"/>
                      <a:pt x="0" y="327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0" y="345"/>
                      <a:pt x="14" y="359"/>
                      <a:pt x="31" y="359"/>
                    </a:cubicBezTo>
                    <a:cubicBezTo>
                      <a:pt x="167" y="359"/>
                      <a:pt x="167" y="359"/>
                      <a:pt x="167" y="359"/>
                    </a:cubicBezTo>
                    <a:cubicBezTo>
                      <a:pt x="184" y="359"/>
                      <a:pt x="198" y="345"/>
                      <a:pt x="198" y="328"/>
                    </a:cubicBezTo>
                    <a:cubicBezTo>
                      <a:pt x="198" y="327"/>
                      <a:pt x="198" y="327"/>
                      <a:pt x="198" y="327"/>
                    </a:cubicBezTo>
                    <a:cubicBezTo>
                      <a:pt x="198" y="325"/>
                      <a:pt x="198" y="324"/>
                      <a:pt x="198" y="323"/>
                    </a:cubicBezTo>
                    <a:cubicBezTo>
                      <a:pt x="198" y="323"/>
                      <a:pt x="198" y="323"/>
                      <a:pt x="198" y="323"/>
                    </a:cubicBezTo>
                    <a:cubicBezTo>
                      <a:pt x="197" y="32"/>
                      <a:pt x="197" y="32"/>
                      <a:pt x="197" y="32"/>
                    </a:cubicBezTo>
                    <a:cubicBezTo>
                      <a:pt x="197" y="31"/>
                      <a:pt x="197" y="31"/>
                      <a:pt x="197" y="31"/>
                    </a:cubicBezTo>
                    <a:cubicBezTo>
                      <a:pt x="197" y="30"/>
                      <a:pt x="197" y="30"/>
                      <a:pt x="197" y="30"/>
                    </a:cubicBezTo>
                    <a:cubicBezTo>
                      <a:pt x="197" y="13"/>
                      <a:pt x="183" y="0"/>
                      <a:pt x="166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3" name="Freeform 14"/>
              <p:cNvSpPr/>
              <p:nvPr userDrawn="1"/>
            </p:nvSpPr>
            <p:spPr bwMode="auto">
              <a:xfrm>
                <a:off x="9502992" y="2710497"/>
                <a:ext cx="681038" cy="217488"/>
              </a:xfrm>
              <a:custGeom>
                <a:avLst/>
                <a:gdLst>
                  <a:gd name="T0" fmla="*/ 179 w 179"/>
                  <a:gd name="T1" fmla="*/ 30 h 58"/>
                  <a:gd name="T2" fmla="*/ 151 w 179"/>
                  <a:gd name="T3" fmla="*/ 58 h 58"/>
                  <a:gd name="T4" fmla="*/ 28 w 179"/>
                  <a:gd name="T5" fmla="*/ 58 h 58"/>
                  <a:gd name="T6" fmla="*/ 0 w 179"/>
                  <a:gd name="T7" fmla="*/ 30 h 58"/>
                  <a:gd name="T8" fmla="*/ 0 w 179"/>
                  <a:gd name="T9" fmla="*/ 28 h 58"/>
                  <a:gd name="T10" fmla="*/ 28 w 179"/>
                  <a:gd name="T11" fmla="*/ 0 h 58"/>
                  <a:gd name="T12" fmla="*/ 151 w 179"/>
                  <a:gd name="T13" fmla="*/ 0 h 58"/>
                  <a:gd name="T14" fmla="*/ 179 w 179"/>
                  <a:gd name="T15" fmla="*/ 28 h 58"/>
                  <a:gd name="T16" fmla="*/ 179 w 179"/>
                  <a:gd name="T17" fmla="*/ 3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9" h="58">
                    <a:moveTo>
                      <a:pt x="179" y="30"/>
                    </a:moveTo>
                    <a:cubicBezTo>
                      <a:pt x="179" y="46"/>
                      <a:pt x="167" y="58"/>
                      <a:pt x="151" y="58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12" y="58"/>
                      <a:pt x="0" y="46"/>
                      <a:pt x="0" y="3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67" y="0"/>
                      <a:pt x="179" y="12"/>
                      <a:pt x="179" y="28"/>
                    </a:cubicBezTo>
                    <a:lnTo>
                      <a:pt x="179" y="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4" name="任意多边形 139"/>
              <p:cNvSpPr/>
              <p:nvPr userDrawn="1"/>
            </p:nvSpPr>
            <p:spPr>
              <a:xfrm>
                <a:off x="9552205" y="2159644"/>
                <a:ext cx="563563" cy="517625"/>
              </a:xfrm>
              <a:custGeom>
                <a:avLst/>
                <a:gdLst>
                  <a:gd name="connsiteX0" fmla="*/ 289397 w 563563"/>
                  <a:gd name="connsiteY0" fmla="*/ 0 h 517625"/>
                  <a:gd name="connsiteX1" fmla="*/ 392209 w 563563"/>
                  <a:gd name="connsiteY1" fmla="*/ 101862 h 517625"/>
                  <a:gd name="connsiteX2" fmla="*/ 392209 w 563563"/>
                  <a:gd name="connsiteY2" fmla="*/ 252767 h 517625"/>
                  <a:gd name="connsiteX3" fmla="*/ 498829 w 563563"/>
                  <a:gd name="connsiteY3" fmla="*/ 328220 h 517625"/>
                  <a:gd name="connsiteX4" fmla="*/ 563563 w 563563"/>
                  <a:gd name="connsiteY4" fmla="*/ 422537 h 517625"/>
                  <a:gd name="connsiteX5" fmla="*/ 563563 w 563563"/>
                  <a:gd name="connsiteY5" fmla="*/ 500886 h 517625"/>
                  <a:gd name="connsiteX6" fmla="*/ 563563 w 563563"/>
                  <a:gd name="connsiteY6" fmla="*/ 517625 h 517625"/>
                  <a:gd name="connsiteX7" fmla="*/ 0 w 563563"/>
                  <a:gd name="connsiteY7" fmla="*/ 517625 h 517625"/>
                  <a:gd name="connsiteX8" fmla="*/ 0 w 563563"/>
                  <a:gd name="connsiteY8" fmla="*/ 513787 h 517625"/>
                  <a:gd name="connsiteX9" fmla="*/ 0 w 563563"/>
                  <a:gd name="connsiteY9" fmla="*/ 422537 h 517625"/>
                  <a:gd name="connsiteX10" fmla="*/ 64734 w 563563"/>
                  <a:gd name="connsiteY10" fmla="*/ 328220 h 517625"/>
                  <a:gd name="connsiteX11" fmla="*/ 186585 w 563563"/>
                  <a:gd name="connsiteY11" fmla="*/ 252767 h 517625"/>
                  <a:gd name="connsiteX12" fmla="*/ 186585 w 563563"/>
                  <a:gd name="connsiteY12" fmla="*/ 101862 h 517625"/>
                  <a:gd name="connsiteX13" fmla="*/ 289397 w 563563"/>
                  <a:gd name="connsiteY13" fmla="*/ 0 h 51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63563" h="517625">
                    <a:moveTo>
                      <a:pt x="289397" y="0"/>
                    </a:moveTo>
                    <a:cubicBezTo>
                      <a:pt x="346515" y="0"/>
                      <a:pt x="392209" y="45272"/>
                      <a:pt x="392209" y="101862"/>
                    </a:cubicBezTo>
                    <a:cubicBezTo>
                      <a:pt x="392209" y="101862"/>
                      <a:pt x="392209" y="101862"/>
                      <a:pt x="392209" y="252767"/>
                    </a:cubicBezTo>
                    <a:cubicBezTo>
                      <a:pt x="392209" y="252767"/>
                      <a:pt x="445519" y="279176"/>
                      <a:pt x="498829" y="328220"/>
                    </a:cubicBezTo>
                    <a:cubicBezTo>
                      <a:pt x="552139" y="377265"/>
                      <a:pt x="563563" y="422537"/>
                      <a:pt x="563563" y="422537"/>
                    </a:cubicBezTo>
                    <a:cubicBezTo>
                      <a:pt x="563563" y="422537"/>
                      <a:pt x="563563" y="422537"/>
                      <a:pt x="563563" y="500886"/>
                    </a:cubicBezTo>
                    <a:lnTo>
                      <a:pt x="563563" y="517625"/>
                    </a:lnTo>
                    <a:lnTo>
                      <a:pt x="0" y="517625"/>
                    </a:lnTo>
                    <a:lnTo>
                      <a:pt x="0" y="513787"/>
                    </a:lnTo>
                    <a:cubicBezTo>
                      <a:pt x="0" y="496103"/>
                      <a:pt x="0" y="467808"/>
                      <a:pt x="0" y="422537"/>
                    </a:cubicBezTo>
                    <a:cubicBezTo>
                      <a:pt x="0" y="422537"/>
                      <a:pt x="11424" y="377265"/>
                      <a:pt x="64734" y="328220"/>
                    </a:cubicBezTo>
                    <a:cubicBezTo>
                      <a:pt x="118044" y="279176"/>
                      <a:pt x="186585" y="252767"/>
                      <a:pt x="186585" y="252767"/>
                    </a:cubicBezTo>
                    <a:cubicBezTo>
                      <a:pt x="186585" y="252767"/>
                      <a:pt x="186585" y="252767"/>
                      <a:pt x="186585" y="101862"/>
                    </a:cubicBezTo>
                    <a:cubicBezTo>
                      <a:pt x="186585" y="45272"/>
                      <a:pt x="232279" y="0"/>
                      <a:pt x="28939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83" name="组合 82"/>
            <p:cNvGrpSpPr/>
            <p:nvPr userDrawn="1"/>
          </p:nvGrpSpPr>
          <p:grpSpPr>
            <a:xfrm rot="19599641">
              <a:off x="8622723" y="3034862"/>
              <a:ext cx="1240338" cy="634328"/>
              <a:chOff x="10078074" y="1730681"/>
              <a:chExt cx="695325" cy="355600"/>
            </a:xfrm>
            <a:grpFill/>
          </p:grpSpPr>
          <p:sp>
            <p:nvSpPr>
              <p:cNvPr id="130" name="Oval 53"/>
              <p:cNvSpPr>
                <a:spLocks noChangeArrowheads="1"/>
              </p:cNvSpPr>
              <p:nvPr userDrawn="1"/>
            </p:nvSpPr>
            <p:spPr bwMode="auto">
              <a:xfrm>
                <a:off x="10078074" y="1730681"/>
                <a:ext cx="173038" cy="17145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1" name="Freeform 54"/>
              <p:cNvSpPr/>
              <p:nvPr userDrawn="1"/>
            </p:nvSpPr>
            <p:spPr bwMode="auto">
              <a:xfrm>
                <a:off x="10160624" y="1765606"/>
                <a:ext cx="612775" cy="320675"/>
              </a:xfrm>
              <a:custGeom>
                <a:avLst/>
                <a:gdLst>
                  <a:gd name="T0" fmla="*/ 87 w 162"/>
                  <a:gd name="T1" fmla="*/ 5 h 85"/>
                  <a:gd name="T2" fmla="*/ 36 w 162"/>
                  <a:gd name="T3" fmla="*/ 24 h 85"/>
                  <a:gd name="T4" fmla="*/ 0 w 162"/>
                  <a:gd name="T5" fmla="*/ 85 h 85"/>
                  <a:gd name="T6" fmla="*/ 17 w 162"/>
                  <a:gd name="T7" fmla="*/ 85 h 85"/>
                  <a:gd name="T8" fmla="*/ 43 w 162"/>
                  <a:gd name="T9" fmla="*/ 61 h 85"/>
                  <a:gd name="T10" fmla="*/ 92 w 162"/>
                  <a:gd name="T11" fmla="*/ 61 h 85"/>
                  <a:gd name="T12" fmla="*/ 125 w 162"/>
                  <a:gd name="T13" fmla="*/ 85 h 85"/>
                  <a:gd name="T14" fmla="*/ 162 w 162"/>
                  <a:gd name="T15" fmla="*/ 85 h 85"/>
                  <a:gd name="T16" fmla="*/ 162 w 162"/>
                  <a:gd name="T17" fmla="*/ 66 h 85"/>
                  <a:gd name="T18" fmla="*/ 129 w 162"/>
                  <a:gd name="T19" fmla="*/ 61 h 85"/>
                  <a:gd name="T20" fmla="*/ 87 w 162"/>
                  <a:gd name="T21" fmla="*/ 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2" h="85">
                    <a:moveTo>
                      <a:pt x="87" y="5"/>
                    </a:moveTo>
                    <a:cubicBezTo>
                      <a:pt x="87" y="5"/>
                      <a:pt x="59" y="0"/>
                      <a:pt x="36" y="24"/>
                    </a:cubicBezTo>
                    <a:cubicBezTo>
                      <a:pt x="12" y="47"/>
                      <a:pt x="0" y="85"/>
                      <a:pt x="0" y="85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43" y="61"/>
                      <a:pt x="43" y="61"/>
                      <a:pt x="43" y="61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2" y="61"/>
                      <a:pt x="92" y="85"/>
                      <a:pt x="125" y="85"/>
                    </a:cubicBezTo>
                    <a:cubicBezTo>
                      <a:pt x="162" y="85"/>
                      <a:pt x="162" y="85"/>
                      <a:pt x="162" y="85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29" y="61"/>
                      <a:pt x="129" y="61"/>
                      <a:pt x="129" y="61"/>
                    </a:cubicBezTo>
                    <a:cubicBezTo>
                      <a:pt x="129" y="61"/>
                      <a:pt x="144" y="10"/>
                      <a:pt x="87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84" name="Freeform 40"/>
            <p:cNvSpPr>
              <a:spLocks noEditPoints="1"/>
            </p:cNvSpPr>
            <p:nvPr userDrawn="1"/>
          </p:nvSpPr>
          <p:spPr bwMode="auto">
            <a:xfrm rot="4136281" flipH="1" flipV="1">
              <a:off x="4057595" y="4214936"/>
              <a:ext cx="676275" cy="749300"/>
            </a:xfrm>
            <a:custGeom>
              <a:avLst/>
              <a:gdLst>
                <a:gd name="T0" fmla="*/ 96 w 180"/>
                <a:gd name="T1" fmla="*/ 21 h 199"/>
                <a:gd name="T2" fmla="*/ 104 w 180"/>
                <a:gd name="T3" fmla="*/ 88 h 199"/>
                <a:gd name="T4" fmla="*/ 116 w 180"/>
                <a:gd name="T5" fmla="*/ 33 h 199"/>
                <a:gd name="T6" fmla="*/ 127 w 180"/>
                <a:gd name="T7" fmla="*/ 26 h 199"/>
                <a:gd name="T8" fmla="*/ 126 w 180"/>
                <a:gd name="T9" fmla="*/ 87 h 199"/>
                <a:gd name="T10" fmla="*/ 126 w 180"/>
                <a:gd name="T11" fmla="*/ 87 h 199"/>
                <a:gd name="T12" fmla="*/ 129 w 180"/>
                <a:gd name="T13" fmla="*/ 94 h 199"/>
                <a:gd name="T14" fmla="*/ 132 w 180"/>
                <a:gd name="T15" fmla="*/ 91 h 199"/>
                <a:gd name="T16" fmla="*/ 155 w 180"/>
                <a:gd name="T17" fmla="*/ 54 h 199"/>
                <a:gd name="T18" fmla="*/ 163 w 180"/>
                <a:gd name="T19" fmla="*/ 69 h 199"/>
                <a:gd name="T20" fmla="*/ 120 w 180"/>
                <a:gd name="T21" fmla="*/ 170 h 199"/>
                <a:gd name="T22" fmla="*/ 68 w 180"/>
                <a:gd name="T23" fmla="*/ 187 h 199"/>
                <a:gd name="T24" fmla="*/ 47 w 180"/>
                <a:gd name="T25" fmla="*/ 147 h 199"/>
                <a:gd name="T26" fmla="*/ 15 w 180"/>
                <a:gd name="T27" fmla="*/ 107 h 199"/>
                <a:gd name="T28" fmla="*/ 28 w 180"/>
                <a:gd name="T29" fmla="*/ 106 h 199"/>
                <a:gd name="T30" fmla="*/ 52 w 180"/>
                <a:gd name="T31" fmla="*/ 122 h 199"/>
                <a:gd name="T32" fmla="*/ 39 w 180"/>
                <a:gd name="T33" fmla="*/ 42 h 199"/>
                <a:gd name="T34" fmla="*/ 48 w 180"/>
                <a:gd name="T35" fmla="*/ 29 h 199"/>
                <a:gd name="T36" fmla="*/ 72 w 180"/>
                <a:gd name="T37" fmla="*/ 85 h 199"/>
                <a:gd name="T38" fmla="*/ 79 w 180"/>
                <a:gd name="T39" fmla="*/ 94 h 199"/>
                <a:gd name="T40" fmla="*/ 77 w 180"/>
                <a:gd name="T41" fmla="*/ 23 h 199"/>
                <a:gd name="T42" fmla="*/ 86 w 180"/>
                <a:gd name="T43" fmla="*/ 13 h 199"/>
                <a:gd name="T44" fmla="*/ 85 w 180"/>
                <a:gd name="T45" fmla="*/ 0 h 199"/>
                <a:gd name="T46" fmla="*/ 65 w 180"/>
                <a:gd name="T47" fmla="*/ 24 h 199"/>
                <a:gd name="T48" fmla="*/ 42 w 180"/>
                <a:gd name="T49" fmla="*/ 18 h 199"/>
                <a:gd name="T50" fmla="*/ 28 w 180"/>
                <a:gd name="T51" fmla="*/ 45 h 199"/>
                <a:gd name="T52" fmla="*/ 45 w 180"/>
                <a:gd name="T53" fmla="*/ 103 h 199"/>
                <a:gd name="T54" fmla="*/ 22 w 180"/>
                <a:gd name="T55" fmla="*/ 91 h 199"/>
                <a:gd name="T56" fmla="*/ 5 w 180"/>
                <a:gd name="T57" fmla="*/ 99 h 199"/>
                <a:gd name="T58" fmla="*/ 8 w 180"/>
                <a:gd name="T59" fmla="*/ 129 h 199"/>
                <a:gd name="T60" fmla="*/ 55 w 180"/>
                <a:gd name="T61" fmla="*/ 175 h 199"/>
                <a:gd name="T62" fmla="*/ 56 w 180"/>
                <a:gd name="T63" fmla="*/ 199 h 199"/>
                <a:gd name="T64" fmla="*/ 119 w 180"/>
                <a:gd name="T65" fmla="*/ 199 h 199"/>
                <a:gd name="T66" fmla="*/ 132 w 180"/>
                <a:gd name="T67" fmla="*/ 187 h 199"/>
                <a:gd name="T68" fmla="*/ 148 w 180"/>
                <a:gd name="T69" fmla="*/ 129 h 199"/>
                <a:gd name="T70" fmla="*/ 166 w 180"/>
                <a:gd name="T71" fmla="*/ 45 h 199"/>
                <a:gd name="T72" fmla="*/ 146 w 180"/>
                <a:gd name="T73" fmla="*/ 44 h 199"/>
                <a:gd name="T74" fmla="*/ 129 w 180"/>
                <a:gd name="T75" fmla="*/ 14 h 199"/>
                <a:gd name="T76" fmla="*/ 108 w 180"/>
                <a:gd name="T77" fmla="*/ 22 h 199"/>
                <a:gd name="T78" fmla="*/ 86 w 180"/>
                <a:gd name="T7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0" h="199">
                  <a:moveTo>
                    <a:pt x="86" y="13"/>
                  </a:moveTo>
                  <a:cubicBezTo>
                    <a:pt x="91" y="13"/>
                    <a:pt x="95" y="16"/>
                    <a:pt x="96" y="21"/>
                  </a:cubicBezTo>
                  <a:cubicBezTo>
                    <a:pt x="101" y="83"/>
                    <a:pt x="101" y="83"/>
                    <a:pt x="101" y="83"/>
                  </a:cubicBezTo>
                  <a:cubicBezTo>
                    <a:pt x="102" y="87"/>
                    <a:pt x="103" y="88"/>
                    <a:pt x="104" y="88"/>
                  </a:cubicBezTo>
                  <a:cubicBezTo>
                    <a:pt x="106" y="88"/>
                    <a:pt x="107" y="84"/>
                    <a:pt x="107" y="84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7" y="29"/>
                    <a:pt x="121" y="26"/>
                    <a:pt x="126" y="26"/>
                  </a:cubicBezTo>
                  <a:cubicBezTo>
                    <a:pt x="126" y="26"/>
                    <a:pt x="127" y="26"/>
                    <a:pt x="127" y="26"/>
                  </a:cubicBezTo>
                  <a:cubicBezTo>
                    <a:pt x="132" y="27"/>
                    <a:pt x="136" y="32"/>
                    <a:pt x="135" y="37"/>
                  </a:cubicBezTo>
                  <a:cubicBezTo>
                    <a:pt x="126" y="87"/>
                    <a:pt x="126" y="87"/>
                    <a:pt x="126" y="87"/>
                  </a:cubicBezTo>
                  <a:cubicBezTo>
                    <a:pt x="126" y="87"/>
                    <a:pt x="126" y="87"/>
                    <a:pt x="126" y="87"/>
                  </a:cubicBezTo>
                  <a:cubicBezTo>
                    <a:pt x="126" y="87"/>
                    <a:pt x="126" y="87"/>
                    <a:pt x="126" y="87"/>
                  </a:cubicBezTo>
                  <a:cubicBezTo>
                    <a:pt x="126" y="87"/>
                    <a:pt x="126" y="87"/>
                    <a:pt x="126" y="87"/>
                  </a:cubicBezTo>
                  <a:cubicBezTo>
                    <a:pt x="126" y="87"/>
                    <a:pt x="126" y="94"/>
                    <a:pt x="129" y="94"/>
                  </a:cubicBezTo>
                  <a:cubicBezTo>
                    <a:pt x="129" y="94"/>
                    <a:pt x="131" y="93"/>
                    <a:pt x="132" y="91"/>
                  </a:cubicBezTo>
                  <a:cubicBezTo>
                    <a:pt x="132" y="91"/>
                    <a:pt x="132" y="91"/>
                    <a:pt x="132" y="91"/>
                  </a:cubicBezTo>
                  <a:cubicBezTo>
                    <a:pt x="147" y="59"/>
                    <a:pt x="147" y="59"/>
                    <a:pt x="147" y="59"/>
                  </a:cubicBezTo>
                  <a:cubicBezTo>
                    <a:pt x="149" y="56"/>
                    <a:pt x="152" y="54"/>
                    <a:pt x="155" y="54"/>
                  </a:cubicBezTo>
                  <a:cubicBezTo>
                    <a:pt x="157" y="54"/>
                    <a:pt x="158" y="55"/>
                    <a:pt x="160" y="56"/>
                  </a:cubicBezTo>
                  <a:cubicBezTo>
                    <a:pt x="164" y="58"/>
                    <a:pt x="166" y="64"/>
                    <a:pt x="163" y="69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6" y="125"/>
                    <a:pt x="130" y="150"/>
                    <a:pt x="120" y="170"/>
                  </a:cubicBezTo>
                  <a:cubicBezTo>
                    <a:pt x="119" y="187"/>
                    <a:pt x="119" y="187"/>
                    <a:pt x="119" y="187"/>
                  </a:cubicBezTo>
                  <a:cubicBezTo>
                    <a:pt x="68" y="187"/>
                    <a:pt x="68" y="187"/>
                    <a:pt x="68" y="187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68" y="169"/>
                    <a:pt x="56" y="163"/>
                    <a:pt x="47" y="147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17"/>
                    <a:pt x="11" y="111"/>
                    <a:pt x="15" y="107"/>
                  </a:cubicBezTo>
                  <a:cubicBezTo>
                    <a:pt x="17" y="105"/>
                    <a:pt x="19" y="103"/>
                    <a:pt x="22" y="103"/>
                  </a:cubicBezTo>
                  <a:cubicBezTo>
                    <a:pt x="24" y="103"/>
                    <a:pt x="26" y="104"/>
                    <a:pt x="28" y="106"/>
                  </a:cubicBezTo>
                  <a:cubicBezTo>
                    <a:pt x="46" y="120"/>
                    <a:pt x="46" y="120"/>
                    <a:pt x="46" y="120"/>
                  </a:cubicBezTo>
                  <a:cubicBezTo>
                    <a:pt x="48" y="121"/>
                    <a:pt x="50" y="122"/>
                    <a:pt x="52" y="122"/>
                  </a:cubicBezTo>
                  <a:cubicBezTo>
                    <a:pt x="58" y="122"/>
                    <a:pt x="62" y="115"/>
                    <a:pt x="55" y="91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37"/>
                    <a:pt x="41" y="31"/>
                    <a:pt x="46" y="30"/>
                  </a:cubicBezTo>
                  <a:cubicBezTo>
                    <a:pt x="47" y="29"/>
                    <a:pt x="48" y="29"/>
                    <a:pt x="48" y="29"/>
                  </a:cubicBezTo>
                  <a:cubicBezTo>
                    <a:pt x="52" y="29"/>
                    <a:pt x="56" y="32"/>
                    <a:pt x="57" y="36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3" y="85"/>
                    <a:pt x="73" y="85"/>
                    <a:pt x="73" y="86"/>
                  </a:cubicBezTo>
                  <a:cubicBezTo>
                    <a:pt x="74" y="89"/>
                    <a:pt x="77" y="94"/>
                    <a:pt x="79" y="94"/>
                  </a:cubicBezTo>
                  <a:cubicBezTo>
                    <a:pt x="81" y="94"/>
                    <a:pt x="82" y="91"/>
                    <a:pt x="82" y="8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18"/>
                    <a:pt x="80" y="13"/>
                    <a:pt x="86" y="13"/>
                  </a:cubicBezTo>
                  <a:cubicBezTo>
                    <a:pt x="86" y="13"/>
                    <a:pt x="86" y="13"/>
                    <a:pt x="86" y="13"/>
                  </a:cubicBezTo>
                  <a:moveTo>
                    <a:pt x="86" y="0"/>
                  </a:moveTo>
                  <a:cubicBezTo>
                    <a:pt x="86" y="0"/>
                    <a:pt x="85" y="0"/>
                    <a:pt x="85" y="0"/>
                  </a:cubicBezTo>
                  <a:cubicBezTo>
                    <a:pt x="73" y="1"/>
                    <a:pt x="64" y="12"/>
                    <a:pt x="65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1" y="20"/>
                    <a:pt x="55" y="17"/>
                    <a:pt x="48" y="17"/>
                  </a:cubicBezTo>
                  <a:cubicBezTo>
                    <a:pt x="46" y="17"/>
                    <a:pt x="44" y="17"/>
                    <a:pt x="42" y="18"/>
                  </a:cubicBezTo>
                  <a:cubicBezTo>
                    <a:pt x="36" y="20"/>
                    <a:pt x="32" y="23"/>
                    <a:pt x="29" y="29"/>
                  </a:cubicBezTo>
                  <a:cubicBezTo>
                    <a:pt x="26" y="34"/>
                    <a:pt x="26" y="40"/>
                    <a:pt x="28" y="45"/>
                  </a:cubicBezTo>
                  <a:cubicBezTo>
                    <a:pt x="43" y="94"/>
                    <a:pt x="43" y="94"/>
                    <a:pt x="43" y="94"/>
                  </a:cubicBezTo>
                  <a:cubicBezTo>
                    <a:pt x="44" y="98"/>
                    <a:pt x="45" y="101"/>
                    <a:pt x="45" y="103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2" y="93"/>
                    <a:pt x="27" y="91"/>
                    <a:pt x="22" y="91"/>
                  </a:cubicBezTo>
                  <a:cubicBezTo>
                    <a:pt x="22" y="91"/>
                    <a:pt x="22" y="91"/>
                    <a:pt x="22" y="91"/>
                  </a:cubicBezTo>
                  <a:cubicBezTo>
                    <a:pt x="16" y="91"/>
                    <a:pt x="10" y="94"/>
                    <a:pt x="5" y="99"/>
                  </a:cubicBezTo>
                  <a:cubicBezTo>
                    <a:pt x="2" y="103"/>
                    <a:pt x="0" y="109"/>
                    <a:pt x="0" y="115"/>
                  </a:cubicBezTo>
                  <a:cubicBezTo>
                    <a:pt x="1" y="120"/>
                    <a:pt x="4" y="126"/>
                    <a:pt x="8" y="129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44" y="165"/>
                    <a:pt x="51" y="171"/>
                    <a:pt x="55" y="175"/>
                  </a:cubicBezTo>
                  <a:cubicBezTo>
                    <a:pt x="56" y="187"/>
                    <a:pt x="56" y="187"/>
                    <a:pt x="56" y="187"/>
                  </a:cubicBezTo>
                  <a:cubicBezTo>
                    <a:pt x="56" y="199"/>
                    <a:pt x="56" y="199"/>
                    <a:pt x="56" y="199"/>
                  </a:cubicBezTo>
                  <a:cubicBezTo>
                    <a:pt x="68" y="199"/>
                    <a:pt x="68" y="199"/>
                    <a:pt x="68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132" y="199"/>
                    <a:pt x="132" y="199"/>
                    <a:pt x="132" y="199"/>
                  </a:cubicBezTo>
                  <a:cubicBezTo>
                    <a:pt x="132" y="187"/>
                    <a:pt x="132" y="187"/>
                    <a:pt x="132" y="187"/>
                  </a:cubicBezTo>
                  <a:cubicBezTo>
                    <a:pt x="132" y="173"/>
                    <a:pt x="132" y="173"/>
                    <a:pt x="132" y="173"/>
                  </a:cubicBezTo>
                  <a:cubicBezTo>
                    <a:pt x="141" y="155"/>
                    <a:pt x="147" y="135"/>
                    <a:pt x="148" y="12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80" y="64"/>
                    <a:pt x="176" y="51"/>
                    <a:pt x="166" y="45"/>
                  </a:cubicBezTo>
                  <a:cubicBezTo>
                    <a:pt x="163" y="43"/>
                    <a:pt x="159" y="42"/>
                    <a:pt x="155" y="42"/>
                  </a:cubicBezTo>
                  <a:cubicBezTo>
                    <a:pt x="152" y="42"/>
                    <a:pt x="149" y="42"/>
                    <a:pt x="146" y="44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9" y="27"/>
                    <a:pt x="141" y="16"/>
                    <a:pt x="129" y="14"/>
                  </a:cubicBezTo>
                  <a:cubicBezTo>
                    <a:pt x="128" y="13"/>
                    <a:pt x="127" y="13"/>
                    <a:pt x="126" y="13"/>
                  </a:cubicBezTo>
                  <a:cubicBezTo>
                    <a:pt x="119" y="13"/>
                    <a:pt x="112" y="17"/>
                    <a:pt x="108" y="22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7" y="9"/>
                    <a:pt x="98" y="0"/>
                    <a:pt x="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5" name="Freeform 42"/>
            <p:cNvSpPr>
              <a:spLocks noEditPoints="1"/>
            </p:cNvSpPr>
            <p:nvPr userDrawn="1"/>
          </p:nvSpPr>
          <p:spPr bwMode="auto">
            <a:xfrm flipH="1" flipV="1">
              <a:off x="7348708" y="5932775"/>
              <a:ext cx="736600" cy="738188"/>
            </a:xfrm>
            <a:custGeom>
              <a:avLst/>
              <a:gdLst>
                <a:gd name="T0" fmla="*/ 195 w 196"/>
                <a:gd name="T1" fmla="*/ 194 h 196"/>
                <a:gd name="T2" fmla="*/ 190 w 196"/>
                <a:gd name="T3" fmla="*/ 196 h 196"/>
                <a:gd name="T4" fmla="*/ 118 w 196"/>
                <a:gd name="T5" fmla="*/ 196 h 196"/>
                <a:gd name="T6" fmla="*/ 113 w 196"/>
                <a:gd name="T7" fmla="*/ 194 h 196"/>
                <a:gd name="T8" fmla="*/ 112 w 196"/>
                <a:gd name="T9" fmla="*/ 192 h 196"/>
                <a:gd name="T10" fmla="*/ 113 w 196"/>
                <a:gd name="T11" fmla="*/ 185 h 196"/>
                <a:gd name="T12" fmla="*/ 135 w 196"/>
                <a:gd name="T13" fmla="*/ 169 h 196"/>
                <a:gd name="T14" fmla="*/ 103 w 196"/>
                <a:gd name="T15" fmla="*/ 136 h 196"/>
                <a:gd name="T16" fmla="*/ 103 w 196"/>
                <a:gd name="T17" fmla="*/ 136 h 196"/>
                <a:gd name="T18" fmla="*/ 103 w 196"/>
                <a:gd name="T19" fmla="*/ 136 h 196"/>
                <a:gd name="T20" fmla="*/ 103 w 196"/>
                <a:gd name="T21" fmla="*/ 102 h 196"/>
                <a:gd name="T22" fmla="*/ 136 w 196"/>
                <a:gd name="T23" fmla="*/ 102 h 196"/>
                <a:gd name="T24" fmla="*/ 137 w 196"/>
                <a:gd name="T25" fmla="*/ 103 h 196"/>
                <a:gd name="T26" fmla="*/ 137 w 196"/>
                <a:gd name="T27" fmla="*/ 103 h 196"/>
                <a:gd name="T28" fmla="*/ 169 w 196"/>
                <a:gd name="T29" fmla="*/ 135 h 196"/>
                <a:gd name="T30" fmla="*/ 186 w 196"/>
                <a:gd name="T31" fmla="*/ 113 h 196"/>
                <a:gd name="T32" fmla="*/ 192 w 196"/>
                <a:gd name="T33" fmla="*/ 112 h 196"/>
                <a:gd name="T34" fmla="*/ 196 w 196"/>
                <a:gd name="T35" fmla="*/ 118 h 196"/>
                <a:gd name="T36" fmla="*/ 196 w 196"/>
                <a:gd name="T37" fmla="*/ 190 h 196"/>
                <a:gd name="T38" fmla="*/ 195 w 196"/>
                <a:gd name="T39" fmla="*/ 194 h 196"/>
                <a:gd name="T40" fmla="*/ 60 w 196"/>
                <a:gd name="T41" fmla="*/ 94 h 196"/>
                <a:gd name="T42" fmla="*/ 59 w 196"/>
                <a:gd name="T43" fmla="*/ 94 h 196"/>
                <a:gd name="T44" fmla="*/ 59 w 196"/>
                <a:gd name="T45" fmla="*/ 94 h 196"/>
                <a:gd name="T46" fmla="*/ 27 w 196"/>
                <a:gd name="T47" fmla="*/ 61 h 196"/>
                <a:gd name="T48" fmla="*/ 10 w 196"/>
                <a:gd name="T49" fmla="*/ 83 h 196"/>
                <a:gd name="T50" fmla="*/ 3 w 196"/>
                <a:gd name="T51" fmla="*/ 85 h 196"/>
                <a:gd name="T52" fmla="*/ 0 w 196"/>
                <a:gd name="T53" fmla="*/ 79 h 196"/>
                <a:gd name="T54" fmla="*/ 0 w 196"/>
                <a:gd name="T55" fmla="*/ 7 h 196"/>
                <a:gd name="T56" fmla="*/ 1 w 196"/>
                <a:gd name="T57" fmla="*/ 2 h 196"/>
                <a:gd name="T58" fmla="*/ 6 w 196"/>
                <a:gd name="T59" fmla="*/ 0 h 196"/>
                <a:gd name="T60" fmla="*/ 78 w 196"/>
                <a:gd name="T61" fmla="*/ 0 h 196"/>
                <a:gd name="T62" fmla="*/ 82 w 196"/>
                <a:gd name="T63" fmla="*/ 2 h 196"/>
                <a:gd name="T64" fmla="*/ 84 w 196"/>
                <a:gd name="T65" fmla="*/ 4 h 196"/>
                <a:gd name="T66" fmla="*/ 82 w 196"/>
                <a:gd name="T67" fmla="*/ 11 h 196"/>
                <a:gd name="T68" fmla="*/ 58 w 196"/>
                <a:gd name="T69" fmla="*/ 27 h 196"/>
                <a:gd name="T70" fmla="*/ 93 w 196"/>
                <a:gd name="T71" fmla="*/ 60 h 196"/>
                <a:gd name="T72" fmla="*/ 93 w 196"/>
                <a:gd name="T73" fmla="*/ 60 h 196"/>
                <a:gd name="T74" fmla="*/ 93 w 196"/>
                <a:gd name="T75" fmla="*/ 60 h 196"/>
                <a:gd name="T76" fmla="*/ 91 w 196"/>
                <a:gd name="T77" fmla="*/ 94 h 196"/>
                <a:gd name="T78" fmla="*/ 60 w 196"/>
                <a:gd name="T79" fmla="*/ 9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6" h="196">
                  <a:moveTo>
                    <a:pt x="195" y="194"/>
                  </a:moveTo>
                  <a:cubicBezTo>
                    <a:pt x="193" y="195"/>
                    <a:pt x="192" y="196"/>
                    <a:pt x="190" y="196"/>
                  </a:cubicBezTo>
                  <a:cubicBezTo>
                    <a:pt x="118" y="196"/>
                    <a:pt x="118" y="196"/>
                    <a:pt x="118" y="196"/>
                  </a:cubicBezTo>
                  <a:cubicBezTo>
                    <a:pt x="116" y="196"/>
                    <a:pt x="115" y="195"/>
                    <a:pt x="113" y="194"/>
                  </a:cubicBezTo>
                  <a:cubicBezTo>
                    <a:pt x="113" y="194"/>
                    <a:pt x="112" y="193"/>
                    <a:pt x="112" y="192"/>
                  </a:cubicBezTo>
                  <a:cubicBezTo>
                    <a:pt x="111" y="190"/>
                    <a:pt x="112" y="187"/>
                    <a:pt x="113" y="185"/>
                  </a:cubicBezTo>
                  <a:cubicBezTo>
                    <a:pt x="135" y="169"/>
                    <a:pt x="135" y="169"/>
                    <a:pt x="135" y="169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93" y="127"/>
                    <a:pt x="93" y="112"/>
                    <a:pt x="103" y="102"/>
                  </a:cubicBezTo>
                  <a:cubicBezTo>
                    <a:pt x="112" y="93"/>
                    <a:pt x="127" y="93"/>
                    <a:pt x="136" y="102"/>
                  </a:cubicBezTo>
                  <a:cubicBezTo>
                    <a:pt x="136" y="102"/>
                    <a:pt x="137" y="103"/>
                    <a:pt x="137" y="103"/>
                  </a:cubicBezTo>
                  <a:cubicBezTo>
                    <a:pt x="137" y="103"/>
                    <a:pt x="137" y="103"/>
                    <a:pt x="137" y="103"/>
                  </a:cubicBezTo>
                  <a:cubicBezTo>
                    <a:pt x="169" y="135"/>
                    <a:pt x="169" y="135"/>
                    <a:pt x="169" y="135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7" y="111"/>
                    <a:pt x="190" y="111"/>
                    <a:pt x="192" y="112"/>
                  </a:cubicBezTo>
                  <a:cubicBezTo>
                    <a:pt x="195" y="113"/>
                    <a:pt x="196" y="115"/>
                    <a:pt x="196" y="118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1"/>
                    <a:pt x="196" y="193"/>
                    <a:pt x="195" y="194"/>
                  </a:cubicBezTo>
                  <a:close/>
                  <a:moveTo>
                    <a:pt x="60" y="94"/>
                  </a:moveTo>
                  <a:cubicBezTo>
                    <a:pt x="59" y="94"/>
                    <a:pt x="59" y="94"/>
                    <a:pt x="59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8" y="85"/>
                    <a:pt x="6" y="86"/>
                    <a:pt x="3" y="85"/>
                  </a:cubicBezTo>
                  <a:cubicBezTo>
                    <a:pt x="1" y="84"/>
                    <a:pt x="0" y="81"/>
                    <a:pt x="0" y="7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3" y="1"/>
                    <a:pt x="4" y="0"/>
                    <a:pt x="6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0" y="0"/>
                    <a:pt x="81" y="1"/>
                    <a:pt x="82" y="2"/>
                  </a:cubicBezTo>
                  <a:cubicBezTo>
                    <a:pt x="83" y="3"/>
                    <a:pt x="84" y="3"/>
                    <a:pt x="84" y="4"/>
                  </a:cubicBezTo>
                  <a:cubicBezTo>
                    <a:pt x="85" y="6"/>
                    <a:pt x="84" y="9"/>
                    <a:pt x="82" y="11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103" y="70"/>
                    <a:pt x="101" y="85"/>
                    <a:pt x="91" y="94"/>
                  </a:cubicBezTo>
                  <a:cubicBezTo>
                    <a:pt x="82" y="103"/>
                    <a:pt x="69" y="103"/>
                    <a:pt x="60" y="9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6" name="Freeform 53"/>
            <p:cNvSpPr>
              <a:spLocks noEditPoints="1"/>
            </p:cNvSpPr>
            <p:nvPr userDrawn="1"/>
          </p:nvSpPr>
          <p:spPr bwMode="auto">
            <a:xfrm rot="19348066" flipH="1" flipV="1">
              <a:off x="652486" y="1643390"/>
              <a:ext cx="747712" cy="744538"/>
            </a:xfrm>
            <a:custGeom>
              <a:avLst/>
              <a:gdLst>
                <a:gd name="T0" fmla="*/ 199 w 199"/>
                <a:gd name="T1" fmla="*/ 99 h 198"/>
                <a:gd name="T2" fmla="*/ 100 w 199"/>
                <a:gd name="T3" fmla="*/ 0 h 198"/>
                <a:gd name="T4" fmla="*/ 0 w 199"/>
                <a:gd name="T5" fmla="*/ 99 h 198"/>
                <a:gd name="T6" fmla="*/ 100 w 199"/>
                <a:gd name="T7" fmla="*/ 198 h 198"/>
                <a:gd name="T8" fmla="*/ 199 w 199"/>
                <a:gd name="T9" fmla="*/ 99 h 198"/>
                <a:gd name="T10" fmla="*/ 96 w 199"/>
                <a:gd name="T11" fmla="*/ 120 h 198"/>
                <a:gd name="T12" fmla="*/ 36 w 199"/>
                <a:gd name="T13" fmla="*/ 120 h 198"/>
                <a:gd name="T14" fmla="*/ 36 w 199"/>
                <a:gd name="T15" fmla="*/ 76 h 198"/>
                <a:gd name="T16" fmla="*/ 96 w 199"/>
                <a:gd name="T17" fmla="*/ 76 h 198"/>
                <a:gd name="T18" fmla="*/ 96 w 199"/>
                <a:gd name="T19" fmla="*/ 40 h 198"/>
                <a:gd name="T20" fmla="*/ 172 w 199"/>
                <a:gd name="T21" fmla="*/ 98 h 198"/>
                <a:gd name="T22" fmla="*/ 96 w 199"/>
                <a:gd name="T23" fmla="*/ 157 h 198"/>
                <a:gd name="T24" fmla="*/ 96 w 199"/>
                <a:gd name="T25" fmla="*/ 12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9" h="198">
                  <a:moveTo>
                    <a:pt x="199" y="99"/>
                  </a:moveTo>
                  <a:cubicBezTo>
                    <a:pt x="199" y="44"/>
                    <a:pt x="154" y="0"/>
                    <a:pt x="100" y="0"/>
                  </a:cubicBezTo>
                  <a:cubicBezTo>
                    <a:pt x="45" y="0"/>
                    <a:pt x="0" y="44"/>
                    <a:pt x="0" y="99"/>
                  </a:cubicBezTo>
                  <a:cubicBezTo>
                    <a:pt x="0" y="154"/>
                    <a:pt x="45" y="198"/>
                    <a:pt x="100" y="198"/>
                  </a:cubicBezTo>
                  <a:cubicBezTo>
                    <a:pt x="154" y="198"/>
                    <a:pt x="199" y="154"/>
                    <a:pt x="199" y="99"/>
                  </a:cubicBezTo>
                  <a:close/>
                  <a:moveTo>
                    <a:pt x="96" y="120"/>
                  </a:moveTo>
                  <a:cubicBezTo>
                    <a:pt x="36" y="120"/>
                    <a:pt x="36" y="120"/>
                    <a:pt x="36" y="120"/>
                  </a:cubicBezTo>
                  <a:cubicBezTo>
                    <a:pt x="36" y="76"/>
                    <a:pt x="36" y="76"/>
                    <a:pt x="36" y="76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172" y="98"/>
                    <a:pt x="172" y="98"/>
                    <a:pt x="172" y="98"/>
                  </a:cubicBezTo>
                  <a:cubicBezTo>
                    <a:pt x="96" y="157"/>
                    <a:pt x="96" y="157"/>
                    <a:pt x="96" y="157"/>
                  </a:cubicBezTo>
                  <a:lnTo>
                    <a:pt x="96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7" name="Freeform 55"/>
            <p:cNvSpPr>
              <a:spLocks noEditPoints="1"/>
            </p:cNvSpPr>
            <p:nvPr userDrawn="1"/>
          </p:nvSpPr>
          <p:spPr bwMode="auto">
            <a:xfrm flipH="1" flipV="1">
              <a:off x="9523279" y="6283862"/>
              <a:ext cx="657322" cy="658718"/>
            </a:xfrm>
            <a:custGeom>
              <a:avLst/>
              <a:gdLst>
                <a:gd name="T0" fmla="*/ 100 w 199"/>
                <a:gd name="T1" fmla="*/ 0 h 199"/>
                <a:gd name="T2" fmla="*/ 199 w 199"/>
                <a:gd name="T3" fmla="*/ 100 h 199"/>
                <a:gd name="T4" fmla="*/ 100 w 199"/>
                <a:gd name="T5" fmla="*/ 199 h 199"/>
                <a:gd name="T6" fmla="*/ 0 w 199"/>
                <a:gd name="T7" fmla="*/ 100 h 199"/>
                <a:gd name="T8" fmla="*/ 100 w 199"/>
                <a:gd name="T9" fmla="*/ 0 h 199"/>
                <a:gd name="T10" fmla="*/ 156 w 199"/>
                <a:gd name="T11" fmla="*/ 41 h 199"/>
                <a:gd name="T12" fmla="*/ 144 w 199"/>
                <a:gd name="T13" fmla="*/ 52 h 199"/>
                <a:gd name="T14" fmla="*/ 97 w 199"/>
                <a:gd name="T15" fmla="*/ 33 h 199"/>
                <a:gd name="T16" fmla="*/ 33 w 199"/>
                <a:gd name="T17" fmla="*/ 83 h 199"/>
                <a:gd name="T18" fmla="*/ 59 w 199"/>
                <a:gd name="T19" fmla="*/ 89 h 199"/>
                <a:gd name="T20" fmla="*/ 97 w 199"/>
                <a:gd name="T21" fmla="*/ 60 h 199"/>
                <a:gd name="T22" fmla="*/ 124 w 199"/>
                <a:gd name="T23" fmla="*/ 71 h 199"/>
                <a:gd name="T24" fmla="*/ 111 w 199"/>
                <a:gd name="T25" fmla="*/ 82 h 199"/>
                <a:gd name="T26" fmla="*/ 166 w 199"/>
                <a:gd name="T27" fmla="*/ 97 h 199"/>
                <a:gd name="T28" fmla="*/ 156 w 199"/>
                <a:gd name="T29" fmla="*/ 41 h 199"/>
                <a:gd name="T30" fmla="*/ 42 w 199"/>
                <a:gd name="T31" fmla="*/ 159 h 199"/>
                <a:gd name="T32" fmla="*/ 55 w 199"/>
                <a:gd name="T33" fmla="*/ 148 h 199"/>
                <a:gd name="T34" fmla="*/ 102 w 199"/>
                <a:gd name="T35" fmla="*/ 168 h 199"/>
                <a:gd name="T36" fmla="*/ 166 w 199"/>
                <a:gd name="T37" fmla="*/ 118 h 199"/>
                <a:gd name="T38" fmla="*/ 140 w 199"/>
                <a:gd name="T39" fmla="*/ 111 h 199"/>
                <a:gd name="T40" fmla="*/ 101 w 199"/>
                <a:gd name="T41" fmla="*/ 140 h 199"/>
                <a:gd name="T42" fmla="*/ 74 w 199"/>
                <a:gd name="T43" fmla="*/ 129 h 199"/>
                <a:gd name="T44" fmla="*/ 87 w 199"/>
                <a:gd name="T45" fmla="*/ 118 h 199"/>
                <a:gd name="T46" fmla="*/ 32 w 199"/>
                <a:gd name="T47" fmla="*/ 103 h 199"/>
                <a:gd name="T48" fmla="*/ 42 w 199"/>
                <a:gd name="T49" fmla="*/ 15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154" y="0"/>
                    <a:pt x="199" y="45"/>
                    <a:pt x="199" y="100"/>
                  </a:cubicBezTo>
                  <a:cubicBezTo>
                    <a:pt x="199" y="154"/>
                    <a:pt x="154" y="199"/>
                    <a:pt x="100" y="199"/>
                  </a:cubicBezTo>
                  <a:cubicBezTo>
                    <a:pt x="45" y="199"/>
                    <a:pt x="0" y="154"/>
                    <a:pt x="0" y="100"/>
                  </a:cubicBezTo>
                  <a:cubicBezTo>
                    <a:pt x="0" y="45"/>
                    <a:pt x="45" y="0"/>
                    <a:pt x="100" y="0"/>
                  </a:cubicBezTo>
                  <a:close/>
                  <a:moveTo>
                    <a:pt x="156" y="41"/>
                  </a:moveTo>
                  <a:cubicBezTo>
                    <a:pt x="144" y="52"/>
                    <a:pt x="144" y="52"/>
                    <a:pt x="144" y="52"/>
                  </a:cubicBezTo>
                  <a:cubicBezTo>
                    <a:pt x="132" y="41"/>
                    <a:pt x="114" y="33"/>
                    <a:pt x="97" y="33"/>
                  </a:cubicBezTo>
                  <a:cubicBezTo>
                    <a:pt x="66" y="33"/>
                    <a:pt x="40" y="54"/>
                    <a:pt x="33" y="83"/>
                  </a:cubicBezTo>
                  <a:cubicBezTo>
                    <a:pt x="59" y="89"/>
                    <a:pt x="59" y="89"/>
                    <a:pt x="59" y="89"/>
                  </a:cubicBezTo>
                  <a:cubicBezTo>
                    <a:pt x="63" y="72"/>
                    <a:pt x="79" y="60"/>
                    <a:pt x="97" y="60"/>
                  </a:cubicBezTo>
                  <a:cubicBezTo>
                    <a:pt x="106" y="60"/>
                    <a:pt x="117" y="65"/>
                    <a:pt x="124" y="71"/>
                  </a:cubicBezTo>
                  <a:cubicBezTo>
                    <a:pt x="111" y="82"/>
                    <a:pt x="111" y="82"/>
                    <a:pt x="111" y="82"/>
                  </a:cubicBezTo>
                  <a:cubicBezTo>
                    <a:pt x="166" y="97"/>
                    <a:pt x="166" y="97"/>
                    <a:pt x="166" y="97"/>
                  </a:cubicBezTo>
                  <a:lnTo>
                    <a:pt x="156" y="41"/>
                  </a:lnTo>
                  <a:close/>
                  <a:moveTo>
                    <a:pt x="42" y="159"/>
                  </a:moveTo>
                  <a:cubicBezTo>
                    <a:pt x="55" y="148"/>
                    <a:pt x="55" y="148"/>
                    <a:pt x="55" y="148"/>
                  </a:cubicBezTo>
                  <a:cubicBezTo>
                    <a:pt x="66" y="159"/>
                    <a:pt x="84" y="168"/>
                    <a:pt x="102" y="168"/>
                  </a:cubicBezTo>
                  <a:cubicBezTo>
                    <a:pt x="133" y="168"/>
                    <a:pt x="159" y="146"/>
                    <a:pt x="166" y="118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35" y="128"/>
                    <a:pt x="120" y="140"/>
                    <a:pt x="101" y="140"/>
                  </a:cubicBezTo>
                  <a:cubicBezTo>
                    <a:pt x="92" y="140"/>
                    <a:pt x="81" y="135"/>
                    <a:pt x="74" y="129"/>
                  </a:cubicBezTo>
                  <a:cubicBezTo>
                    <a:pt x="87" y="118"/>
                    <a:pt x="87" y="118"/>
                    <a:pt x="87" y="118"/>
                  </a:cubicBezTo>
                  <a:cubicBezTo>
                    <a:pt x="32" y="103"/>
                    <a:pt x="32" y="103"/>
                    <a:pt x="32" y="103"/>
                  </a:cubicBezTo>
                  <a:lnTo>
                    <a:pt x="42" y="1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8" name="Freeform 63"/>
            <p:cNvSpPr>
              <a:spLocks noEditPoints="1"/>
            </p:cNvSpPr>
            <p:nvPr userDrawn="1"/>
          </p:nvSpPr>
          <p:spPr bwMode="auto">
            <a:xfrm flipH="1" flipV="1">
              <a:off x="1492555" y="784424"/>
              <a:ext cx="742950" cy="744538"/>
            </a:xfrm>
            <a:custGeom>
              <a:avLst/>
              <a:gdLst>
                <a:gd name="T0" fmla="*/ 99 w 198"/>
                <a:gd name="T1" fmla="*/ 0 h 198"/>
                <a:gd name="T2" fmla="*/ 0 w 198"/>
                <a:gd name="T3" fmla="*/ 99 h 198"/>
                <a:gd name="T4" fmla="*/ 99 w 198"/>
                <a:gd name="T5" fmla="*/ 198 h 198"/>
                <a:gd name="T6" fmla="*/ 198 w 198"/>
                <a:gd name="T7" fmla="*/ 99 h 198"/>
                <a:gd name="T8" fmla="*/ 99 w 198"/>
                <a:gd name="T9" fmla="*/ 0 h 198"/>
                <a:gd name="T10" fmla="*/ 151 w 198"/>
                <a:gd name="T11" fmla="*/ 159 h 198"/>
                <a:gd name="T12" fmla="*/ 146 w 198"/>
                <a:gd name="T13" fmla="*/ 164 h 198"/>
                <a:gd name="T14" fmla="*/ 54 w 198"/>
                <a:gd name="T15" fmla="*/ 164 h 198"/>
                <a:gd name="T16" fmla="*/ 49 w 198"/>
                <a:gd name="T17" fmla="*/ 159 h 198"/>
                <a:gd name="T18" fmla="*/ 49 w 198"/>
                <a:gd name="T19" fmla="*/ 149 h 198"/>
                <a:gd name="T20" fmla="*/ 54 w 198"/>
                <a:gd name="T21" fmla="*/ 144 h 198"/>
                <a:gd name="T22" fmla="*/ 146 w 198"/>
                <a:gd name="T23" fmla="*/ 144 h 198"/>
                <a:gd name="T24" fmla="*/ 151 w 198"/>
                <a:gd name="T25" fmla="*/ 149 h 198"/>
                <a:gd name="T26" fmla="*/ 151 w 198"/>
                <a:gd name="T27" fmla="*/ 159 h 198"/>
                <a:gd name="T28" fmla="*/ 100 w 198"/>
                <a:gd name="T29" fmla="*/ 134 h 198"/>
                <a:gd name="T30" fmla="*/ 48 w 198"/>
                <a:gd name="T31" fmla="*/ 76 h 198"/>
                <a:gd name="T32" fmla="*/ 75 w 198"/>
                <a:gd name="T33" fmla="*/ 76 h 198"/>
                <a:gd name="T34" fmla="*/ 75 w 198"/>
                <a:gd name="T35" fmla="*/ 28 h 198"/>
                <a:gd name="T36" fmla="*/ 123 w 198"/>
                <a:gd name="T37" fmla="*/ 28 h 198"/>
                <a:gd name="T38" fmla="*/ 123 w 198"/>
                <a:gd name="T39" fmla="*/ 76 h 198"/>
                <a:gd name="T40" fmla="*/ 152 w 198"/>
                <a:gd name="T41" fmla="*/ 76 h 198"/>
                <a:gd name="T42" fmla="*/ 100 w 198"/>
                <a:gd name="T43" fmla="*/ 13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8" h="198">
                  <a:moveTo>
                    <a:pt x="99" y="0"/>
                  </a:moveTo>
                  <a:cubicBezTo>
                    <a:pt x="44" y="0"/>
                    <a:pt x="0" y="44"/>
                    <a:pt x="0" y="99"/>
                  </a:cubicBezTo>
                  <a:cubicBezTo>
                    <a:pt x="0" y="154"/>
                    <a:pt x="44" y="198"/>
                    <a:pt x="99" y="198"/>
                  </a:cubicBezTo>
                  <a:cubicBezTo>
                    <a:pt x="154" y="198"/>
                    <a:pt x="198" y="154"/>
                    <a:pt x="198" y="99"/>
                  </a:cubicBezTo>
                  <a:cubicBezTo>
                    <a:pt x="198" y="44"/>
                    <a:pt x="154" y="0"/>
                    <a:pt x="99" y="0"/>
                  </a:cubicBezTo>
                  <a:close/>
                  <a:moveTo>
                    <a:pt x="151" y="159"/>
                  </a:moveTo>
                  <a:cubicBezTo>
                    <a:pt x="151" y="162"/>
                    <a:pt x="149" y="164"/>
                    <a:pt x="146" y="164"/>
                  </a:cubicBezTo>
                  <a:cubicBezTo>
                    <a:pt x="54" y="164"/>
                    <a:pt x="54" y="164"/>
                    <a:pt x="54" y="164"/>
                  </a:cubicBezTo>
                  <a:cubicBezTo>
                    <a:pt x="51" y="164"/>
                    <a:pt x="49" y="162"/>
                    <a:pt x="49" y="159"/>
                  </a:cubicBezTo>
                  <a:cubicBezTo>
                    <a:pt x="49" y="149"/>
                    <a:pt x="49" y="149"/>
                    <a:pt x="49" y="149"/>
                  </a:cubicBezTo>
                  <a:cubicBezTo>
                    <a:pt x="49" y="146"/>
                    <a:pt x="51" y="144"/>
                    <a:pt x="54" y="144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9" y="144"/>
                    <a:pt x="151" y="146"/>
                    <a:pt x="151" y="149"/>
                  </a:cubicBezTo>
                  <a:lnTo>
                    <a:pt x="151" y="159"/>
                  </a:lnTo>
                  <a:close/>
                  <a:moveTo>
                    <a:pt x="100" y="134"/>
                  </a:moveTo>
                  <a:cubicBezTo>
                    <a:pt x="48" y="76"/>
                    <a:pt x="48" y="76"/>
                    <a:pt x="48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52" y="76"/>
                    <a:pt x="152" y="76"/>
                    <a:pt x="152" y="76"/>
                  </a:cubicBezTo>
                  <a:lnTo>
                    <a:pt x="100" y="1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9" name="Freeform 70"/>
            <p:cNvSpPr>
              <a:spLocks noEditPoints="1"/>
            </p:cNvSpPr>
            <p:nvPr userDrawn="1"/>
          </p:nvSpPr>
          <p:spPr bwMode="auto">
            <a:xfrm rot="2321078" flipH="1" flipV="1">
              <a:off x="5721577" y="6018517"/>
              <a:ext cx="750888" cy="744538"/>
            </a:xfrm>
            <a:custGeom>
              <a:avLst/>
              <a:gdLst>
                <a:gd name="T0" fmla="*/ 179 w 200"/>
                <a:gd name="T1" fmla="*/ 160 h 198"/>
                <a:gd name="T2" fmla="*/ 181 w 200"/>
                <a:gd name="T3" fmla="*/ 198 h 198"/>
                <a:gd name="T4" fmla="*/ 147 w 200"/>
                <a:gd name="T5" fmla="*/ 174 h 198"/>
                <a:gd name="T6" fmla="*/ 140 w 200"/>
                <a:gd name="T7" fmla="*/ 175 h 198"/>
                <a:gd name="T8" fmla="*/ 81 w 200"/>
                <a:gd name="T9" fmla="*/ 115 h 198"/>
                <a:gd name="T10" fmla="*/ 140 w 200"/>
                <a:gd name="T11" fmla="*/ 55 h 198"/>
                <a:gd name="T12" fmla="*/ 200 w 200"/>
                <a:gd name="T13" fmla="*/ 115 h 198"/>
                <a:gd name="T14" fmla="*/ 179 w 200"/>
                <a:gd name="T15" fmla="*/ 160 h 198"/>
                <a:gd name="T16" fmla="*/ 140 w 200"/>
                <a:gd name="T17" fmla="*/ 70 h 198"/>
                <a:gd name="T18" fmla="*/ 96 w 200"/>
                <a:gd name="T19" fmla="*/ 114 h 198"/>
                <a:gd name="T20" fmla="*/ 140 w 200"/>
                <a:gd name="T21" fmla="*/ 158 h 198"/>
                <a:gd name="T22" fmla="*/ 146 w 200"/>
                <a:gd name="T23" fmla="*/ 158 h 198"/>
                <a:gd name="T24" fmla="*/ 168 w 200"/>
                <a:gd name="T25" fmla="*/ 173 h 198"/>
                <a:gd name="T26" fmla="*/ 169 w 200"/>
                <a:gd name="T27" fmla="*/ 147 h 198"/>
                <a:gd name="T28" fmla="*/ 184 w 200"/>
                <a:gd name="T29" fmla="*/ 114 h 198"/>
                <a:gd name="T30" fmla="*/ 140 w 200"/>
                <a:gd name="T31" fmla="*/ 70 h 198"/>
                <a:gd name="T32" fmla="*/ 69 w 200"/>
                <a:gd name="T33" fmla="*/ 119 h 198"/>
                <a:gd name="T34" fmla="*/ 79 w 200"/>
                <a:gd name="T35" fmla="*/ 157 h 198"/>
                <a:gd name="T36" fmla="*/ 79 w 200"/>
                <a:gd name="T37" fmla="*/ 157 h 198"/>
                <a:gd name="T38" fmla="*/ 69 w 200"/>
                <a:gd name="T39" fmla="*/ 156 h 198"/>
                <a:gd name="T40" fmla="*/ 24 w 200"/>
                <a:gd name="T41" fmla="*/ 187 h 198"/>
                <a:gd name="T42" fmla="*/ 27 w 200"/>
                <a:gd name="T43" fmla="*/ 138 h 198"/>
                <a:gd name="T44" fmla="*/ 0 w 200"/>
                <a:gd name="T45" fmla="*/ 78 h 198"/>
                <a:gd name="T46" fmla="*/ 79 w 200"/>
                <a:gd name="T47" fmla="*/ 0 h 198"/>
                <a:gd name="T48" fmla="*/ 150 w 200"/>
                <a:gd name="T49" fmla="*/ 46 h 198"/>
                <a:gd name="T50" fmla="*/ 142 w 200"/>
                <a:gd name="T51" fmla="*/ 45 h 198"/>
                <a:gd name="T52" fmla="*/ 69 w 200"/>
                <a:gd name="T53" fmla="*/ 11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" h="198">
                  <a:moveTo>
                    <a:pt x="179" y="160"/>
                  </a:moveTo>
                  <a:cubicBezTo>
                    <a:pt x="181" y="198"/>
                    <a:pt x="181" y="198"/>
                    <a:pt x="181" y="198"/>
                  </a:cubicBezTo>
                  <a:cubicBezTo>
                    <a:pt x="147" y="174"/>
                    <a:pt x="147" y="174"/>
                    <a:pt x="147" y="174"/>
                  </a:cubicBezTo>
                  <a:cubicBezTo>
                    <a:pt x="145" y="174"/>
                    <a:pt x="143" y="175"/>
                    <a:pt x="140" y="175"/>
                  </a:cubicBezTo>
                  <a:cubicBezTo>
                    <a:pt x="107" y="175"/>
                    <a:pt x="81" y="148"/>
                    <a:pt x="81" y="115"/>
                  </a:cubicBezTo>
                  <a:cubicBezTo>
                    <a:pt x="81" y="82"/>
                    <a:pt x="107" y="55"/>
                    <a:pt x="140" y="55"/>
                  </a:cubicBezTo>
                  <a:cubicBezTo>
                    <a:pt x="173" y="55"/>
                    <a:pt x="200" y="82"/>
                    <a:pt x="200" y="115"/>
                  </a:cubicBezTo>
                  <a:cubicBezTo>
                    <a:pt x="200" y="133"/>
                    <a:pt x="192" y="149"/>
                    <a:pt x="179" y="160"/>
                  </a:cubicBezTo>
                  <a:close/>
                  <a:moveTo>
                    <a:pt x="140" y="70"/>
                  </a:moveTo>
                  <a:cubicBezTo>
                    <a:pt x="116" y="70"/>
                    <a:pt x="96" y="90"/>
                    <a:pt x="96" y="114"/>
                  </a:cubicBezTo>
                  <a:cubicBezTo>
                    <a:pt x="96" y="138"/>
                    <a:pt x="116" y="158"/>
                    <a:pt x="140" y="158"/>
                  </a:cubicBezTo>
                  <a:cubicBezTo>
                    <a:pt x="142" y="158"/>
                    <a:pt x="144" y="158"/>
                    <a:pt x="146" y="158"/>
                  </a:cubicBezTo>
                  <a:cubicBezTo>
                    <a:pt x="168" y="173"/>
                    <a:pt x="168" y="173"/>
                    <a:pt x="168" y="173"/>
                  </a:cubicBezTo>
                  <a:cubicBezTo>
                    <a:pt x="169" y="147"/>
                    <a:pt x="169" y="147"/>
                    <a:pt x="169" y="147"/>
                  </a:cubicBezTo>
                  <a:cubicBezTo>
                    <a:pt x="178" y="139"/>
                    <a:pt x="184" y="127"/>
                    <a:pt x="184" y="114"/>
                  </a:cubicBezTo>
                  <a:cubicBezTo>
                    <a:pt x="184" y="90"/>
                    <a:pt x="164" y="70"/>
                    <a:pt x="140" y="70"/>
                  </a:cubicBezTo>
                  <a:close/>
                  <a:moveTo>
                    <a:pt x="69" y="119"/>
                  </a:moveTo>
                  <a:cubicBezTo>
                    <a:pt x="69" y="133"/>
                    <a:pt x="72" y="146"/>
                    <a:pt x="79" y="157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75" y="157"/>
                    <a:pt x="72" y="156"/>
                    <a:pt x="69" y="156"/>
                  </a:cubicBezTo>
                  <a:cubicBezTo>
                    <a:pt x="24" y="187"/>
                    <a:pt x="24" y="187"/>
                    <a:pt x="24" y="187"/>
                  </a:cubicBezTo>
                  <a:cubicBezTo>
                    <a:pt x="27" y="138"/>
                    <a:pt x="27" y="138"/>
                    <a:pt x="27" y="138"/>
                  </a:cubicBezTo>
                  <a:cubicBezTo>
                    <a:pt x="11" y="123"/>
                    <a:pt x="0" y="102"/>
                    <a:pt x="0" y="78"/>
                  </a:cubicBezTo>
                  <a:cubicBezTo>
                    <a:pt x="0" y="35"/>
                    <a:pt x="35" y="0"/>
                    <a:pt x="79" y="0"/>
                  </a:cubicBezTo>
                  <a:cubicBezTo>
                    <a:pt x="110" y="0"/>
                    <a:pt x="138" y="19"/>
                    <a:pt x="150" y="46"/>
                  </a:cubicBezTo>
                  <a:cubicBezTo>
                    <a:pt x="147" y="45"/>
                    <a:pt x="145" y="45"/>
                    <a:pt x="142" y="45"/>
                  </a:cubicBezTo>
                  <a:cubicBezTo>
                    <a:pt x="101" y="45"/>
                    <a:pt x="69" y="78"/>
                    <a:pt x="69" y="1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0" name="Freeform 74"/>
            <p:cNvSpPr>
              <a:spLocks noEditPoints="1"/>
            </p:cNvSpPr>
            <p:nvPr userDrawn="1"/>
          </p:nvSpPr>
          <p:spPr bwMode="auto">
            <a:xfrm rot="1402556" flipH="1" flipV="1">
              <a:off x="2052362" y="5640706"/>
              <a:ext cx="741363" cy="722313"/>
            </a:xfrm>
            <a:custGeom>
              <a:avLst/>
              <a:gdLst>
                <a:gd name="T0" fmla="*/ 99 w 197"/>
                <a:gd name="T1" fmla="*/ 191 h 192"/>
                <a:gd name="T2" fmla="*/ 99 w 197"/>
                <a:gd name="T3" fmla="*/ 192 h 192"/>
                <a:gd name="T4" fmla="*/ 99 w 197"/>
                <a:gd name="T5" fmla="*/ 191 h 192"/>
                <a:gd name="T6" fmla="*/ 99 w 197"/>
                <a:gd name="T7" fmla="*/ 192 h 192"/>
                <a:gd name="T8" fmla="*/ 99 w 197"/>
                <a:gd name="T9" fmla="*/ 191 h 192"/>
                <a:gd name="T10" fmla="*/ 3 w 197"/>
                <a:gd name="T11" fmla="*/ 64 h 192"/>
                <a:gd name="T12" fmla="*/ 3 w 197"/>
                <a:gd name="T13" fmla="*/ 55 h 192"/>
                <a:gd name="T14" fmla="*/ 51 w 197"/>
                <a:gd name="T15" fmla="*/ 10 h 192"/>
                <a:gd name="T16" fmla="*/ 99 w 197"/>
                <a:gd name="T17" fmla="*/ 49 h 192"/>
                <a:gd name="T18" fmla="*/ 146 w 197"/>
                <a:gd name="T19" fmla="*/ 10 h 192"/>
                <a:gd name="T20" fmla="*/ 194 w 197"/>
                <a:gd name="T21" fmla="*/ 55 h 192"/>
                <a:gd name="T22" fmla="*/ 194 w 197"/>
                <a:gd name="T23" fmla="*/ 64 h 192"/>
                <a:gd name="T24" fmla="*/ 99 w 197"/>
                <a:gd name="T25" fmla="*/ 191 h 192"/>
                <a:gd name="T26" fmla="*/ 27 w 197"/>
                <a:gd name="T27" fmla="*/ 32 h 192"/>
                <a:gd name="T28" fmla="*/ 37 w 197"/>
                <a:gd name="T29" fmla="*/ 108 h 192"/>
                <a:gd name="T30" fmla="*/ 81 w 197"/>
                <a:gd name="T31" fmla="*/ 44 h 192"/>
                <a:gd name="T32" fmla="*/ 27 w 197"/>
                <a:gd name="T33" fmla="*/ 3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7" h="192">
                  <a:moveTo>
                    <a:pt x="99" y="191"/>
                  </a:moveTo>
                  <a:cubicBezTo>
                    <a:pt x="99" y="191"/>
                    <a:pt x="99" y="192"/>
                    <a:pt x="99" y="192"/>
                  </a:cubicBezTo>
                  <a:cubicBezTo>
                    <a:pt x="99" y="192"/>
                    <a:pt x="99" y="192"/>
                    <a:pt x="99" y="191"/>
                  </a:cubicBezTo>
                  <a:cubicBezTo>
                    <a:pt x="99" y="192"/>
                    <a:pt x="99" y="192"/>
                    <a:pt x="99" y="192"/>
                  </a:cubicBezTo>
                  <a:cubicBezTo>
                    <a:pt x="99" y="192"/>
                    <a:pt x="99" y="191"/>
                    <a:pt x="99" y="191"/>
                  </a:cubicBezTo>
                  <a:cubicBezTo>
                    <a:pt x="1" y="127"/>
                    <a:pt x="3" y="64"/>
                    <a:pt x="3" y="64"/>
                  </a:cubicBezTo>
                  <a:cubicBezTo>
                    <a:pt x="3" y="64"/>
                    <a:pt x="3" y="62"/>
                    <a:pt x="3" y="55"/>
                  </a:cubicBezTo>
                  <a:cubicBezTo>
                    <a:pt x="3" y="30"/>
                    <a:pt x="25" y="10"/>
                    <a:pt x="51" y="10"/>
                  </a:cubicBezTo>
                  <a:cubicBezTo>
                    <a:pt x="95" y="10"/>
                    <a:pt x="99" y="49"/>
                    <a:pt x="99" y="49"/>
                  </a:cubicBezTo>
                  <a:cubicBezTo>
                    <a:pt x="99" y="49"/>
                    <a:pt x="103" y="10"/>
                    <a:pt x="146" y="10"/>
                  </a:cubicBezTo>
                  <a:cubicBezTo>
                    <a:pt x="172" y="10"/>
                    <a:pt x="194" y="30"/>
                    <a:pt x="194" y="55"/>
                  </a:cubicBezTo>
                  <a:cubicBezTo>
                    <a:pt x="194" y="62"/>
                    <a:pt x="194" y="64"/>
                    <a:pt x="194" y="64"/>
                  </a:cubicBezTo>
                  <a:cubicBezTo>
                    <a:pt x="194" y="64"/>
                    <a:pt x="197" y="127"/>
                    <a:pt x="99" y="191"/>
                  </a:cubicBezTo>
                  <a:close/>
                  <a:moveTo>
                    <a:pt x="27" y="32"/>
                  </a:moveTo>
                  <a:cubicBezTo>
                    <a:pt x="0" y="66"/>
                    <a:pt x="39" y="112"/>
                    <a:pt x="37" y="108"/>
                  </a:cubicBezTo>
                  <a:cubicBezTo>
                    <a:pt x="5" y="0"/>
                    <a:pt x="81" y="44"/>
                    <a:pt x="81" y="44"/>
                  </a:cubicBezTo>
                  <a:cubicBezTo>
                    <a:pt x="81" y="44"/>
                    <a:pt x="59" y="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1" name="Freeform 94"/>
            <p:cNvSpPr>
              <a:spLocks noEditPoints="1"/>
            </p:cNvSpPr>
            <p:nvPr userDrawn="1"/>
          </p:nvSpPr>
          <p:spPr bwMode="auto">
            <a:xfrm flipH="1" flipV="1">
              <a:off x="10433292" y="6078963"/>
              <a:ext cx="899679" cy="863617"/>
            </a:xfrm>
            <a:custGeom>
              <a:avLst/>
              <a:gdLst>
                <a:gd name="T0" fmla="*/ 188 w 200"/>
                <a:gd name="T1" fmla="*/ 0 h 192"/>
                <a:gd name="T2" fmla="*/ 44 w 200"/>
                <a:gd name="T3" fmla="*/ 0 h 192"/>
                <a:gd name="T4" fmla="*/ 40 w 200"/>
                <a:gd name="T5" fmla="*/ 0 h 192"/>
                <a:gd name="T6" fmla="*/ 32 w 200"/>
                <a:gd name="T7" fmla="*/ 0 h 192"/>
                <a:gd name="T8" fmla="*/ 32 w 200"/>
                <a:gd name="T9" fmla="*/ 36 h 192"/>
                <a:gd name="T10" fmla="*/ 0 w 200"/>
                <a:gd name="T11" fmla="*/ 36 h 192"/>
                <a:gd name="T12" fmla="*/ 0 w 200"/>
                <a:gd name="T13" fmla="*/ 48 h 192"/>
                <a:gd name="T14" fmla="*/ 0 w 200"/>
                <a:gd name="T15" fmla="*/ 152 h 192"/>
                <a:gd name="T16" fmla="*/ 40 w 200"/>
                <a:gd name="T17" fmla="*/ 192 h 192"/>
                <a:gd name="T18" fmla="*/ 64 w 200"/>
                <a:gd name="T19" fmla="*/ 192 h 192"/>
                <a:gd name="T20" fmla="*/ 136 w 200"/>
                <a:gd name="T21" fmla="*/ 192 h 192"/>
                <a:gd name="T22" fmla="*/ 160 w 200"/>
                <a:gd name="T23" fmla="*/ 192 h 192"/>
                <a:gd name="T24" fmla="*/ 200 w 200"/>
                <a:gd name="T25" fmla="*/ 152 h 192"/>
                <a:gd name="T26" fmla="*/ 200 w 200"/>
                <a:gd name="T27" fmla="*/ 12 h 192"/>
                <a:gd name="T28" fmla="*/ 200 w 200"/>
                <a:gd name="T29" fmla="*/ 0 h 192"/>
                <a:gd name="T30" fmla="*/ 188 w 200"/>
                <a:gd name="T31" fmla="*/ 0 h 192"/>
                <a:gd name="T32" fmla="*/ 32 w 200"/>
                <a:gd name="T33" fmla="*/ 140 h 192"/>
                <a:gd name="T34" fmla="*/ 22 w 200"/>
                <a:gd name="T35" fmla="*/ 166 h 192"/>
                <a:gd name="T36" fmla="*/ 12 w 200"/>
                <a:gd name="T37" fmla="*/ 140 h 192"/>
                <a:gd name="T38" fmla="*/ 12 w 200"/>
                <a:gd name="T39" fmla="*/ 48 h 192"/>
                <a:gd name="T40" fmla="*/ 32 w 200"/>
                <a:gd name="T41" fmla="*/ 48 h 192"/>
                <a:gd name="T42" fmla="*/ 32 w 200"/>
                <a:gd name="T43" fmla="*/ 140 h 192"/>
                <a:gd name="T44" fmla="*/ 188 w 200"/>
                <a:gd name="T45" fmla="*/ 140 h 192"/>
                <a:gd name="T46" fmla="*/ 148 w 200"/>
                <a:gd name="T47" fmla="*/ 180 h 192"/>
                <a:gd name="T48" fmla="*/ 136 w 200"/>
                <a:gd name="T49" fmla="*/ 180 h 192"/>
                <a:gd name="T50" fmla="*/ 64 w 200"/>
                <a:gd name="T51" fmla="*/ 180 h 192"/>
                <a:gd name="T52" fmla="*/ 52 w 200"/>
                <a:gd name="T53" fmla="*/ 180 h 192"/>
                <a:gd name="T54" fmla="*/ 35 w 200"/>
                <a:gd name="T55" fmla="*/ 176 h 192"/>
                <a:gd name="T56" fmla="*/ 44 w 200"/>
                <a:gd name="T57" fmla="*/ 152 h 192"/>
                <a:gd name="T58" fmla="*/ 44 w 200"/>
                <a:gd name="T59" fmla="*/ 12 h 192"/>
                <a:gd name="T60" fmla="*/ 188 w 200"/>
                <a:gd name="T61" fmla="*/ 12 h 192"/>
                <a:gd name="T62" fmla="*/ 188 w 200"/>
                <a:gd name="T63" fmla="*/ 140 h 192"/>
                <a:gd name="T64" fmla="*/ 100 w 200"/>
                <a:gd name="T65" fmla="*/ 128 h 192"/>
                <a:gd name="T66" fmla="*/ 60 w 200"/>
                <a:gd name="T67" fmla="*/ 128 h 192"/>
                <a:gd name="T68" fmla="*/ 60 w 200"/>
                <a:gd name="T69" fmla="*/ 140 h 192"/>
                <a:gd name="T70" fmla="*/ 100 w 200"/>
                <a:gd name="T71" fmla="*/ 140 h 192"/>
                <a:gd name="T72" fmla="*/ 100 w 200"/>
                <a:gd name="T73" fmla="*/ 128 h 192"/>
                <a:gd name="T74" fmla="*/ 100 w 200"/>
                <a:gd name="T75" fmla="*/ 108 h 192"/>
                <a:gd name="T76" fmla="*/ 60 w 200"/>
                <a:gd name="T77" fmla="*/ 108 h 192"/>
                <a:gd name="T78" fmla="*/ 60 w 200"/>
                <a:gd name="T79" fmla="*/ 120 h 192"/>
                <a:gd name="T80" fmla="*/ 100 w 200"/>
                <a:gd name="T81" fmla="*/ 120 h 192"/>
                <a:gd name="T82" fmla="*/ 100 w 200"/>
                <a:gd name="T83" fmla="*/ 108 h 192"/>
                <a:gd name="T84" fmla="*/ 100 w 200"/>
                <a:gd name="T85" fmla="*/ 88 h 192"/>
                <a:gd name="T86" fmla="*/ 60 w 200"/>
                <a:gd name="T87" fmla="*/ 88 h 192"/>
                <a:gd name="T88" fmla="*/ 60 w 200"/>
                <a:gd name="T89" fmla="*/ 100 h 192"/>
                <a:gd name="T90" fmla="*/ 100 w 200"/>
                <a:gd name="T91" fmla="*/ 100 h 192"/>
                <a:gd name="T92" fmla="*/ 100 w 200"/>
                <a:gd name="T93" fmla="*/ 88 h 192"/>
                <a:gd name="T94" fmla="*/ 168 w 200"/>
                <a:gd name="T95" fmla="*/ 36 h 192"/>
                <a:gd name="T96" fmla="*/ 60 w 200"/>
                <a:gd name="T97" fmla="*/ 36 h 192"/>
                <a:gd name="T98" fmla="*/ 60 w 200"/>
                <a:gd name="T99" fmla="*/ 52 h 192"/>
                <a:gd name="T100" fmla="*/ 168 w 200"/>
                <a:gd name="T101" fmla="*/ 52 h 192"/>
                <a:gd name="T102" fmla="*/ 168 w 200"/>
                <a:gd name="T103" fmla="*/ 36 h 192"/>
                <a:gd name="T104" fmla="*/ 100 w 200"/>
                <a:gd name="T105" fmla="*/ 68 h 192"/>
                <a:gd name="T106" fmla="*/ 60 w 200"/>
                <a:gd name="T107" fmla="*/ 68 h 192"/>
                <a:gd name="T108" fmla="*/ 60 w 200"/>
                <a:gd name="T109" fmla="*/ 80 h 192"/>
                <a:gd name="T110" fmla="*/ 100 w 200"/>
                <a:gd name="T111" fmla="*/ 80 h 192"/>
                <a:gd name="T112" fmla="*/ 100 w 200"/>
                <a:gd name="T113" fmla="*/ 68 h 192"/>
                <a:gd name="T114" fmla="*/ 112 w 200"/>
                <a:gd name="T115" fmla="*/ 140 h 192"/>
                <a:gd name="T116" fmla="*/ 168 w 200"/>
                <a:gd name="T117" fmla="*/ 140 h 192"/>
                <a:gd name="T118" fmla="*/ 168 w 200"/>
                <a:gd name="T119" fmla="*/ 68 h 192"/>
                <a:gd name="T120" fmla="*/ 112 w 200"/>
                <a:gd name="T121" fmla="*/ 68 h 192"/>
                <a:gd name="T122" fmla="*/ 112 w 200"/>
                <a:gd name="T123" fmla="*/ 14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0" h="192">
                  <a:moveTo>
                    <a:pt x="188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74"/>
                    <a:pt x="17" y="192"/>
                    <a:pt x="40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136" y="192"/>
                    <a:pt x="136" y="192"/>
                    <a:pt x="136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82" y="192"/>
                    <a:pt x="200" y="174"/>
                    <a:pt x="200" y="152"/>
                  </a:cubicBezTo>
                  <a:cubicBezTo>
                    <a:pt x="200" y="12"/>
                    <a:pt x="200" y="12"/>
                    <a:pt x="200" y="12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188" y="0"/>
                  </a:lnTo>
                  <a:close/>
                  <a:moveTo>
                    <a:pt x="32" y="140"/>
                  </a:moveTo>
                  <a:cubicBezTo>
                    <a:pt x="32" y="150"/>
                    <a:pt x="28" y="159"/>
                    <a:pt x="22" y="166"/>
                  </a:cubicBezTo>
                  <a:cubicBezTo>
                    <a:pt x="15" y="159"/>
                    <a:pt x="12" y="150"/>
                    <a:pt x="12" y="140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32" y="48"/>
                    <a:pt x="32" y="48"/>
                    <a:pt x="32" y="48"/>
                  </a:cubicBezTo>
                  <a:lnTo>
                    <a:pt x="32" y="140"/>
                  </a:lnTo>
                  <a:close/>
                  <a:moveTo>
                    <a:pt x="188" y="140"/>
                  </a:moveTo>
                  <a:cubicBezTo>
                    <a:pt x="188" y="162"/>
                    <a:pt x="170" y="180"/>
                    <a:pt x="148" y="180"/>
                  </a:cubicBezTo>
                  <a:cubicBezTo>
                    <a:pt x="136" y="180"/>
                    <a:pt x="136" y="180"/>
                    <a:pt x="136" y="180"/>
                  </a:cubicBezTo>
                  <a:cubicBezTo>
                    <a:pt x="64" y="180"/>
                    <a:pt x="64" y="180"/>
                    <a:pt x="64" y="180"/>
                  </a:cubicBezTo>
                  <a:cubicBezTo>
                    <a:pt x="52" y="180"/>
                    <a:pt x="52" y="180"/>
                    <a:pt x="52" y="180"/>
                  </a:cubicBezTo>
                  <a:cubicBezTo>
                    <a:pt x="46" y="180"/>
                    <a:pt x="40" y="178"/>
                    <a:pt x="35" y="176"/>
                  </a:cubicBezTo>
                  <a:cubicBezTo>
                    <a:pt x="40" y="169"/>
                    <a:pt x="44" y="161"/>
                    <a:pt x="44" y="15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188" y="12"/>
                    <a:pt x="188" y="12"/>
                    <a:pt x="188" y="12"/>
                  </a:cubicBezTo>
                  <a:lnTo>
                    <a:pt x="188" y="140"/>
                  </a:lnTo>
                  <a:close/>
                  <a:moveTo>
                    <a:pt x="100" y="128"/>
                  </a:moveTo>
                  <a:cubicBezTo>
                    <a:pt x="60" y="128"/>
                    <a:pt x="60" y="128"/>
                    <a:pt x="60" y="128"/>
                  </a:cubicBezTo>
                  <a:cubicBezTo>
                    <a:pt x="60" y="140"/>
                    <a:pt x="60" y="140"/>
                    <a:pt x="60" y="140"/>
                  </a:cubicBezTo>
                  <a:cubicBezTo>
                    <a:pt x="100" y="140"/>
                    <a:pt x="100" y="140"/>
                    <a:pt x="100" y="140"/>
                  </a:cubicBezTo>
                  <a:lnTo>
                    <a:pt x="100" y="128"/>
                  </a:lnTo>
                  <a:close/>
                  <a:moveTo>
                    <a:pt x="100" y="108"/>
                  </a:moveTo>
                  <a:cubicBezTo>
                    <a:pt x="60" y="108"/>
                    <a:pt x="60" y="108"/>
                    <a:pt x="60" y="108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100" y="120"/>
                    <a:pt x="100" y="120"/>
                    <a:pt x="100" y="120"/>
                  </a:cubicBezTo>
                  <a:lnTo>
                    <a:pt x="100" y="108"/>
                  </a:lnTo>
                  <a:close/>
                  <a:moveTo>
                    <a:pt x="100" y="88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100" y="100"/>
                    <a:pt x="100" y="100"/>
                    <a:pt x="100" y="100"/>
                  </a:cubicBezTo>
                  <a:lnTo>
                    <a:pt x="100" y="88"/>
                  </a:lnTo>
                  <a:close/>
                  <a:moveTo>
                    <a:pt x="168" y="36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168" y="52"/>
                    <a:pt x="168" y="52"/>
                    <a:pt x="168" y="52"/>
                  </a:cubicBezTo>
                  <a:lnTo>
                    <a:pt x="168" y="36"/>
                  </a:lnTo>
                  <a:close/>
                  <a:moveTo>
                    <a:pt x="100" y="68"/>
                  </a:moveTo>
                  <a:cubicBezTo>
                    <a:pt x="60" y="68"/>
                    <a:pt x="60" y="68"/>
                    <a:pt x="60" y="68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100" y="80"/>
                    <a:pt x="100" y="80"/>
                    <a:pt x="100" y="80"/>
                  </a:cubicBezTo>
                  <a:lnTo>
                    <a:pt x="100" y="68"/>
                  </a:lnTo>
                  <a:close/>
                  <a:moveTo>
                    <a:pt x="112" y="140"/>
                  </a:moveTo>
                  <a:cubicBezTo>
                    <a:pt x="168" y="140"/>
                    <a:pt x="168" y="140"/>
                    <a:pt x="168" y="140"/>
                  </a:cubicBezTo>
                  <a:cubicBezTo>
                    <a:pt x="168" y="68"/>
                    <a:pt x="168" y="68"/>
                    <a:pt x="168" y="68"/>
                  </a:cubicBezTo>
                  <a:cubicBezTo>
                    <a:pt x="112" y="68"/>
                    <a:pt x="112" y="68"/>
                    <a:pt x="112" y="68"/>
                  </a:cubicBezTo>
                  <a:lnTo>
                    <a:pt x="112" y="1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2" name="Freeform 114"/>
            <p:cNvSpPr>
              <a:spLocks noEditPoints="1"/>
            </p:cNvSpPr>
            <p:nvPr userDrawn="1"/>
          </p:nvSpPr>
          <p:spPr bwMode="auto">
            <a:xfrm rot="4669559" flipH="1" flipV="1">
              <a:off x="4917663" y="6097573"/>
              <a:ext cx="742950" cy="744538"/>
            </a:xfrm>
            <a:custGeom>
              <a:avLst/>
              <a:gdLst>
                <a:gd name="T0" fmla="*/ 195 w 198"/>
                <a:gd name="T1" fmla="*/ 46 h 198"/>
                <a:gd name="T2" fmla="*/ 152 w 198"/>
                <a:gd name="T3" fmla="*/ 4 h 198"/>
                <a:gd name="T4" fmla="*/ 3 w 198"/>
                <a:gd name="T5" fmla="*/ 152 h 198"/>
                <a:gd name="T6" fmla="*/ 46 w 198"/>
                <a:gd name="T7" fmla="*/ 195 h 198"/>
                <a:gd name="T8" fmla="*/ 60 w 198"/>
                <a:gd name="T9" fmla="*/ 195 h 198"/>
                <a:gd name="T10" fmla="*/ 113 w 198"/>
                <a:gd name="T11" fmla="*/ 142 h 198"/>
                <a:gd name="T12" fmla="*/ 112 w 198"/>
                <a:gd name="T13" fmla="*/ 112 h 198"/>
                <a:gd name="T14" fmla="*/ 139 w 198"/>
                <a:gd name="T15" fmla="*/ 115 h 198"/>
                <a:gd name="T16" fmla="*/ 195 w 198"/>
                <a:gd name="T17" fmla="*/ 60 h 198"/>
                <a:gd name="T18" fmla="*/ 195 w 198"/>
                <a:gd name="T19" fmla="*/ 46 h 198"/>
                <a:gd name="T20" fmla="*/ 92 w 198"/>
                <a:gd name="T21" fmla="*/ 142 h 198"/>
                <a:gd name="T22" fmla="*/ 63 w 198"/>
                <a:gd name="T23" fmla="*/ 172 h 198"/>
                <a:gd name="T24" fmla="*/ 43 w 198"/>
                <a:gd name="T25" fmla="*/ 172 h 198"/>
                <a:gd name="T26" fmla="*/ 33 w 198"/>
                <a:gd name="T27" fmla="*/ 162 h 198"/>
                <a:gd name="T28" fmla="*/ 33 w 198"/>
                <a:gd name="T29" fmla="*/ 142 h 198"/>
                <a:gd name="T30" fmla="*/ 63 w 198"/>
                <a:gd name="T31" fmla="*/ 112 h 198"/>
                <a:gd name="T32" fmla="*/ 83 w 198"/>
                <a:gd name="T33" fmla="*/ 112 h 198"/>
                <a:gd name="T34" fmla="*/ 92 w 198"/>
                <a:gd name="T35" fmla="*/ 122 h 198"/>
                <a:gd name="T36" fmla="*/ 92 w 198"/>
                <a:gd name="T37" fmla="*/ 142 h 198"/>
                <a:gd name="T38" fmla="*/ 172 w 198"/>
                <a:gd name="T39" fmla="*/ 63 h 198"/>
                <a:gd name="T40" fmla="*/ 142 w 198"/>
                <a:gd name="T41" fmla="*/ 93 h 198"/>
                <a:gd name="T42" fmla="*/ 122 w 198"/>
                <a:gd name="T43" fmla="*/ 93 h 198"/>
                <a:gd name="T44" fmla="*/ 112 w 198"/>
                <a:gd name="T45" fmla="*/ 83 h 198"/>
                <a:gd name="T46" fmla="*/ 112 w 198"/>
                <a:gd name="T47" fmla="*/ 63 h 198"/>
                <a:gd name="T48" fmla="*/ 142 w 198"/>
                <a:gd name="T49" fmla="*/ 33 h 198"/>
                <a:gd name="T50" fmla="*/ 162 w 198"/>
                <a:gd name="T51" fmla="*/ 33 h 198"/>
                <a:gd name="T52" fmla="*/ 172 w 198"/>
                <a:gd name="T53" fmla="*/ 43 h 198"/>
                <a:gd name="T54" fmla="*/ 172 w 198"/>
                <a:gd name="T55" fmla="*/ 63 h 198"/>
                <a:gd name="T56" fmla="*/ 31 w 198"/>
                <a:gd name="T57" fmla="*/ 91 h 198"/>
                <a:gd name="T58" fmla="*/ 44 w 198"/>
                <a:gd name="T59" fmla="*/ 83 h 198"/>
                <a:gd name="T60" fmla="*/ 30 w 198"/>
                <a:gd name="T61" fmla="*/ 74 h 198"/>
                <a:gd name="T62" fmla="*/ 14 w 198"/>
                <a:gd name="T63" fmla="*/ 91 h 198"/>
                <a:gd name="T64" fmla="*/ 0 w 198"/>
                <a:gd name="T65" fmla="*/ 148 h 198"/>
                <a:gd name="T66" fmla="*/ 26 w 198"/>
                <a:gd name="T67" fmla="*/ 122 h 198"/>
                <a:gd name="T68" fmla="*/ 31 w 198"/>
                <a:gd name="T69" fmla="*/ 91 h 198"/>
                <a:gd name="T70" fmla="*/ 83 w 198"/>
                <a:gd name="T71" fmla="*/ 45 h 198"/>
                <a:gd name="T72" fmla="*/ 91 w 198"/>
                <a:gd name="T73" fmla="*/ 31 h 198"/>
                <a:gd name="T74" fmla="*/ 122 w 198"/>
                <a:gd name="T75" fmla="*/ 27 h 198"/>
                <a:gd name="T76" fmla="*/ 148 w 198"/>
                <a:gd name="T77" fmla="*/ 0 h 198"/>
                <a:gd name="T78" fmla="*/ 91 w 198"/>
                <a:gd name="T79" fmla="*/ 14 h 198"/>
                <a:gd name="T80" fmla="*/ 74 w 198"/>
                <a:gd name="T81" fmla="*/ 30 h 198"/>
                <a:gd name="T82" fmla="*/ 83 w 198"/>
                <a:gd name="T83" fmla="*/ 4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98">
                  <a:moveTo>
                    <a:pt x="195" y="46"/>
                  </a:moveTo>
                  <a:cubicBezTo>
                    <a:pt x="152" y="4"/>
                    <a:pt x="152" y="4"/>
                    <a:pt x="152" y="4"/>
                  </a:cubicBezTo>
                  <a:cubicBezTo>
                    <a:pt x="3" y="152"/>
                    <a:pt x="3" y="152"/>
                    <a:pt x="3" y="152"/>
                  </a:cubicBezTo>
                  <a:cubicBezTo>
                    <a:pt x="46" y="195"/>
                    <a:pt x="46" y="195"/>
                    <a:pt x="46" y="195"/>
                  </a:cubicBezTo>
                  <a:cubicBezTo>
                    <a:pt x="50" y="198"/>
                    <a:pt x="56" y="198"/>
                    <a:pt x="60" y="195"/>
                  </a:cubicBezTo>
                  <a:cubicBezTo>
                    <a:pt x="60" y="195"/>
                    <a:pt x="85" y="169"/>
                    <a:pt x="113" y="142"/>
                  </a:cubicBezTo>
                  <a:cubicBezTo>
                    <a:pt x="117" y="137"/>
                    <a:pt x="107" y="117"/>
                    <a:pt x="112" y="112"/>
                  </a:cubicBezTo>
                  <a:cubicBezTo>
                    <a:pt x="116" y="107"/>
                    <a:pt x="135" y="119"/>
                    <a:pt x="139" y="115"/>
                  </a:cubicBezTo>
                  <a:cubicBezTo>
                    <a:pt x="168" y="86"/>
                    <a:pt x="195" y="60"/>
                    <a:pt x="195" y="60"/>
                  </a:cubicBezTo>
                  <a:cubicBezTo>
                    <a:pt x="198" y="56"/>
                    <a:pt x="198" y="50"/>
                    <a:pt x="195" y="46"/>
                  </a:cubicBezTo>
                  <a:close/>
                  <a:moveTo>
                    <a:pt x="92" y="142"/>
                  </a:moveTo>
                  <a:cubicBezTo>
                    <a:pt x="63" y="172"/>
                    <a:pt x="63" y="172"/>
                    <a:pt x="63" y="172"/>
                  </a:cubicBezTo>
                  <a:cubicBezTo>
                    <a:pt x="57" y="177"/>
                    <a:pt x="48" y="177"/>
                    <a:pt x="43" y="172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28" y="156"/>
                    <a:pt x="28" y="148"/>
                    <a:pt x="33" y="14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8" y="107"/>
                    <a:pt x="77" y="107"/>
                    <a:pt x="83" y="112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98" y="128"/>
                    <a:pt x="98" y="137"/>
                    <a:pt x="92" y="142"/>
                  </a:cubicBezTo>
                  <a:close/>
                  <a:moveTo>
                    <a:pt x="172" y="63"/>
                  </a:moveTo>
                  <a:cubicBezTo>
                    <a:pt x="142" y="93"/>
                    <a:pt x="142" y="93"/>
                    <a:pt x="142" y="93"/>
                  </a:cubicBezTo>
                  <a:cubicBezTo>
                    <a:pt x="136" y="98"/>
                    <a:pt x="128" y="98"/>
                    <a:pt x="122" y="93"/>
                  </a:cubicBezTo>
                  <a:cubicBezTo>
                    <a:pt x="112" y="83"/>
                    <a:pt x="112" y="83"/>
                    <a:pt x="112" y="83"/>
                  </a:cubicBezTo>
                  <a:cubicBezTo>
                    <a:pt x="107" y="77"/>
                    <a:pt x="107" y="68"/>
                    <a:pt x="112" y="63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7" y="28"/>
                    <a:pt x="156" y="28"/>
                    <a:pt x="162" y="3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7" y="49"/>
                    <a:pt x="177" y="57"/>
                    <a:pt x="172" y="63"/>
                  </a:cubicBezTo>
                  <a:close/>
                  <a:moveTo>
                    <a:pt x="31" y="91"/>
                  </a:moveTo>
                  <a:cubicBezTo>
                    <a:pt x="37" y="86"/>
                    <a:pt x="41" y="87"/>
                    <a:pt x="44" y="83"/>
                  </a:cubicBezTo>
                  <a:cubicBezTo>
                    <a:pt x="48" y="78"/>
                    <a:pt x="38" y="75"/>
                    <a:pt x="30" y="74"/>
                  </a:cubicBezTo>
                  <a:cubicBezTo>
                    <a:pt x="22" y="72"/>
                    <a:pt x="17" y="82"/>
                    <a:pt x="14" y="91"/>
                  </a:cubicBezTo>
                  <a:cubicBezTo>
                    <a:pt x="12" y="100"/>
                    <a:pt x="0" y="148"/>
                    <a:pt x="0" y="148"/>
                  </a:cubicBezTo>
                  <a:cubicBezTo>
                    <a:pt x="26" y="122"/>
                    <a:pt x="26" y="122"/>
                    <a:pt x="26" y="122"/>
                  </a:cubicBezTo>
                  <a:cubicBezTo>
                    <a:pt x="26" y="122"/>
                    <a:pt x="26" y="97"/>
                    <a:pt x="31" y="91"/>
                  </a:cubicBezTo>
                  <a:close/>
                  <a:moveTo>
                    <a:pt x="83" y="45"/>
                  </a:moveTo>
                  <a:cubicBezTo>
                    <a:pt x="87" y="41"/>
                    <a:pt x="85" y="37"/>
                    <a:pt x="91" y="31"/>
                  </a:cubicBezTo>
                  <a:cubicBezTo>
                    <a:pt x="97" y="26"/>
                    <a:pt x="122" y="27"/>
                    <a:pt x="122" y="27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00" y="12"/>
                    <a:pt x="91" y="14"/>
                  </a:cubicBezTo>
                  <a:cubicBezTo>
                    <a:pt x="82" y="17"/>
                    <a:pt x="72" y="22"/>
                    <a:pt x="74" y="30"/>
                  </a:cubicBezTo>
                  <a:cubicBezTo>
                    <a:pt x="75" y="38"/>
                    <a:pt x="78" y="48"/>
                    <a:pt x="83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3" name="Freeform 124"/>
            <p:cNvSpPr>
              <a:spLocks noEditPoints="1"/>
            </p:cNvSpPr>
            <p:nvPr userDrawn="1"/>
          </p:nvSpPr>
          <p:spPr bwMode="auto">
            <a:xfrm rot="2436245" flipH="1" flipV="1">
              <a:off x="4535125" y="5906200"/>
              <a:ext cx="349593" cy="449070"/>
            </a:xfrm>
            <a:custGeom>
              <a:avLst/>
              <a:gdLst>
                <a:gd name="T0" fmla="*/ 12 w 156"/>
                <a:gd name="T1" fmla="*/ 200 h 200"/>
                <a:gd name="T2" fmla="*/ 0 w 156"/>
                <a:gd name="T3" fmla="*/ 37 h 200"/>
                <a:gd name="T4" fmla="*/ 12 w 156"/>
                <a:gd name="T5" fmla="*/ 175 h 200"/>
                <a:gd name="T6" fmla="*/ 50 w 156"/>
                <a:gd name="T7" fmla="*/ 187 h 200"/>
                <a:gd name="T8" fmla="*/ 64 w 156"/>
                <a:gd name="T9" fmla="*/ 24 h 200"/>
                <a:gd name="T10" fmla="*/ 156 w 156"/>
                <a:gd name="T11" fmla="*/ 37 h 200"/>
                <a:gd name="T12" fmla="*/ 144 w 156"/>
                <a:gd name="T13" fmla="*/ 200 h 200"/>
                <a:gd name="T14" fmla="*/ 128 w 156"/>
                <a:gd name="T15" fmla="*/ 180 h 200"/>
                <a:gd name="T16" fmla="*/ 116 w 156"/>
                <a:gd name="T17" fmla="*/ 168 h 200"/>
                <a:gd name="T18" fmla="*/ 116 w 156"/>
                <a:gd name="T19" fmla="*/ 164 h 200"/>
                <a:gd name="T20" fmla="*/ 128 w 156"/>
                <a:gd name="T21" fmla="*/ 152 h 200"/>
                <a:gd name="T22" fmla="*/ 116 w 156"/>
                <a:gd name="T23" fmla="*/ 164 h 200"/>
                <a:gd name="T24" fmla="*/ 128 w 156"/>
                <a:gd name="T25" fmla="*/ 148 h 200"/>
                <a:gd name="T26" fmla="*/ 116 w 156"/>
                <a:gd name="T27" fmla="*/ 136 h 200"/>
                <a:gd name="T28" fmla="*/ 116 w 156"/>
                <a:gd name="T29" fmla="*/ 132 h 200"/>
                <a:gd name="T30" fmla="*/ 128 w 156"/>
                <a:gd name="T31" fmla="*/ 120 h 200"/>
                <a:gd name="T32" fmla="*/ 116 w 156"/>
                <a:gd name="T33" fmla="*/ 132 h 200"/>
                <a:gd name="T34" fmla="*/ 112 w 156"/>
                <a:gd name="T35" fmla="*/ 180 h 200"/>
                <a:gd name="T36" fmla="*/ 100 w 156"/>
                <a:gd name="T37" fmla="*/ 168 h 200"/>
                <a:gd name="T38" fmla="*/ 100 w 156"/>
                <a:gd name="T39" fmla="*/ 164 h 200"/>
                <a:gd name="T40" fmla="*/ 112 w 156"/>
                <a:gd name="T41" fmla="*/ 152 h 200"/>
                <a:gd name="T42" fmla="*/ 100 w 156"/>
                <a:gd name="T43" fmla="*/ 164 h 200"/>
                <a:gd name="T44" fmla="*/ 112 w 156"/>
                <a:gd name="T45" fmla="*/ 148 h 200"/>
                <a:gd name="T46" fmla="*/ 100 w 156"/>
                <a:gd name="T47" fmla="*/ 136 h 200"/>
                <a:gd name="T48" fmla="*/ 100 w 156"/>
                <a:gd name="T49" fmla="*/ 132 h 200"/>
                <a:gd name="T50" fmla="*/ 112 w 156"/>
                <a:gd name="T51" fmla="*/ 120 h 200"/>
                <a:gd name="T52" fmla="*/ 100 w 156"/>
                <a:gd name="T53" fmla="*/ 132 h 200"/>
                <a:gd name="T54" fmla="*/ 96 w 156"/>
                <a:gd name="T55" fmla="*/ 180 h 200"/>
                <a:gd name="T56" fmla="*/ 84 w 156"/>
                <a:gd name="T57" fmla="*/ 168 h 200"/>
                <a:gd name="T58" fmla="*/ 84 w 156"/>
                <a:gd name="T59" fmla="*/ 164 h 200"/>
                <a:gd name="T60" fmla="*/ 96 w 156"/>
                <a:gd name="T61" fmla="*/ 152 h 200"/>
                <a:gd name="T62" fmla="*/ 84 w 156"/>
                <a:gd name="T63" fmla="*/ 164 h 200"/>
                <a:gd name="T64" fmla="*/ 96 w 156"/>
                <a:gd name="T65" fmla="*/ 148 h 200"/>
                <a:gd name="T66" fmla="*/ 84 w 156"/>
                <a:gd name="T67" fmla="*/ 136 h 200"/>
                <a:gd name="T68" fmla="*/ 84 w 156"/>
                <a:gd name="T69" fmla="*/ 132 h 200"/>
                <a:gd name="T70" fmla="*/ 96 w 156"/>
                <a:gd name="T71" fmla="*/ 120 h 200"/>
                <a:gd name="T72" fmla="*/ 84 w 156"/>
                <a:gd name="T73" fmla="*/ 132 h 200"/>
                <a:gd name="T74" fmla="*/ 137 w 156"/>
                <a:gd name="T75" fmla="*/ 35 h 200"/>
                <a:gd name="T76" fmla="*/ 76 w 156"/>
                <a:gd name="T77" fmla="*/ 42 h 200"/>
                <a:gd name="T78" fmla="*/ 82 w 156"/>
                <a:gd name="T79" fmla="*/ 76 h 200"/>
                <a:gd name="T80" fmla="*/ 144 w 156"/>
                <a:gd name="T81" fmla="*/ 69 h 200"/>
                <a:gd name="T82" fmla="*/ 144 w 156"/>
                <a:gd name="T83" fmla="*/ 120 h 200"/>
                <a:gd name="T84" fmla="*/ 132 w 156"/>
                <a:gd name="T85" fmla="*/ 132 h 200"/>
                <a:gd name="T86" fmla="*/ 144 w 156"/>
                <a:gd name="T87" fmla="*/ 120 h 200"/>
                <a:gd name="T88" fmla="*/ 132 w 156"/>
                <a:gd name="T89" fmla="*/ 136 h 200"/>
                <a:gd name="T90" fmla="*/ 144 w 156"/>
                <a:gd name="T91" fmla="*/ 148 h 200"/>
                <a:gd name="T92" fmla="*/ 144 w 156"/>
                <a:gd name="T93" fmla="*/ 152 h 200"/>
                <a:gd name="T94" fmla="*/ 132 w 156"/>
                <a:gd name="T95" fmla="*/ 164 h 200"/>
                <a:gd name="T96" fmla="*/ 144 w 156"/>
                <a:gd name="T97" fmla="*/ 152 h 200"/>
                <a:gd name="T98" fmla="*/ 132 w 156"/>
                <a:gd name="T99" fmla="*/ 168 h 200"/>
                <a:gd name="T100" fmla="*/ 144 w 156"/>
                <a:gd name="T101" fmla="*/ 180 h 200"/>
                <a:gd name="T102" fmla="*/ 50 w 156"/>
                <a:gd name="T103" fmla="*/ 180 h 200"/>
                <a:gd name="T104" fmla="*/ 20 w 156"/>
                <a:gd name="T105" fmla="*/ 173 h 200"/>
                <a:gd name="T106" fmla="*/ 26 w 156"/>
                <a:gd name="T107" fmla="*/ 12 h 200"/>
                <a:gd name="T108" fmla="*/ 36 w 156"/>
                <a:gd name="T109" fmla="*/ 0 h 200"/>
                <a:gd name="T110" fmla="*/ 44 w 156"/>
                <a:gd name="T111" fmla="*/ 12 h 200"/>
                <a:gd name="T112" fmla="*/ 56 w 156"/>
                <a:gd name="T113" fmla="*/ 18 h 200"/>
                <a:gd name="T114" fmla="*/ 50 w 156"/>
                <a:gd name="T115" fmla="*/ 18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6" h="200">
                  <a:moveTo>
                    <a:pt x="144" y="200"/>
                  </a:moveTo>
                  <a:cubicBezTo>
                    <a:pt x="12" y="200"/>
                    <a:pt x="12" y="200"/>
                    <a:pt x="12" y="200"/>
                  </a:cubicBezTo>
                  <a:cubicBezTo>
                    <a:pt x="5" y="200"/>
                    <a:pt x="0" y="194"/>
                    <a:pt x="0" y="18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0"/>
                    <a:pt x="5" y="25"/>
                    <a:pt x="12" y="25"/>
                  </a:cubicBezTo>
                  <a:cubicBezTo>
                    <a:pt x="12" y="175"/>
                    <a:pt x="12" y="175"/>
                    <a:pt x="12" y="175"/>
                  </a:cubicBezTo>
                  <a:cubicBezTo>
                    <a:pt x="12" y="182"/>
                    <a:pt x="18" y="187"/>
                    <a:pt x="25" y="187"/>
                  </a:cubicBezTo>
                  <a:cubicBezTo>
                    <a:pt x="50" y="187"/>
                    <a:pt x="50" y="187"/>
                    <a:pt x="50" y="187"/>
                  </a:cubicBezTo>
                  <a:cubicBezTo>
                    <a:pt x="57" y="187"/>
                    <a:pt x="64" y="182"/>
                    <a:pt x="64" y="175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51" y="24"/>
                    <a:pt x="156" y="30"/>
                    <a:pt x="156" y="37"/>
                  </a:cubicBezTo>
                  <a:cubicBezTo>
                    <a:pt x="156" y="187"/>
                    <a:pt x="156" y="187"/>
                    <a:pt x="156" y="187"/>
                  </a:cubicBezTo>
                  <a:cubicBezTo>
                    <a:pt x="156" y="194"/>
                    <a:pt x="151" y="200"/>
                    <a:pt x="144" y="200"/>
                  </a:cubicBezTo>
                  <a:close/>
                  <a:moveTo>
                    <a:pt x="116" y="180"/>
                  </a:moveTo>
                  <a:cubicBezTo>
                    <a:pt x="128" y="180"/>
                    <a:pt x="128" y="180"/>
                    <a:pt x="128" y="180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16" y="168"/>
                    <a:pt x="116" y="168"/>
                    <a:pt x="116" y="168"/>
                  </a:cubicBezTo>
                  <a:lnTo>
                    <a:pt x="116" y="180"/>
                  </a:lnTo>
                  <a:close/>
                  <a:moveTo>
                    <a:pt x="116" y="164"/>
                  </a:moveTo>
                  <a:cubicBezTo>
                    <a:pt x="128" y="164"/>
                    <a:pt x="128" y="164"/>
                    <a:pt x="128" y="164"/>
                  </a:cubicBezTo>
                  <a:cubicBezTo>
                    <a:pt x="128" y="152"/>
                    <a:pt x="128" y="152"/>
                    <a:pt x="128" y="152"/>
                  </a:cubicBezTo>
                  <a:cubicBezTo>
                    <a:pt x="116" y="152"/>
                    <a:pt x="116" y="152"/>
                    <a:pt x="116" y="152"/>
                  </a:cubicBezTo>
                  <a:lnTo>
                    <a:pt x="116" y="164"/>
                  </a:lnTo>
                  <a:close/>
                  <a:moveTo>
                    <a:pt x="116" y="148"/>
                  </a:moveTo>
                  <a:cubicBezTo>
                    <a:pt x="128" y="148"/>
                    <a:pt x="128" y="148"/>
                    <a:pt x="128" y="148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16" y="136"/>
                    <a:pt x="116" y="136"/>
                    <a:pt x="116" y="136"/>
                  </a:cubicBezTo>
                  <a:lnTo>
                    <a:pt x="116" y="148"/>
                  </a:lnTo>
                  <a:close/>
                  <a:moveTo>
                    <a:pt x="116" y="132"/>
                  </a:moveTo>
                  <a:cubicBezTo>
                    <a:pt x="128" y="132"/>
                    <a:pt x="128" y="132"/>
                    <a:pt x="128" y="132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16" y="120"/>
                    <a:pt x="116" y="120"/>
                    <a:pt x="116" y="120"/>
                  </a:cubicBezTo>
                  <a:lnTo>
                    <a:pt x="116" y="132"/>
                  </a:lnTo>
                  <a:close/>
                  <a:moveTo>
                    <a:pt x="100" y="180"/>
                  </a:moveTo>
                  <a:cubicBezTo>
                    <a:pt x="112" y="180"/>
                    <a:pt x="112" y="180"/>
                    <a:pt x="112" y="180"/>
                  </a:cubicBezTo>
                  <a:cubicBezTo>
                    <a:pt x="112" y="168"/>
                    <a:pt x="112" y="168"/>
                    <a:pt x="112" y="168"/>
                  </a:cubicBezTo>
                  <a:cubicBezTo>
                    <a:pt x="100" y="168"/>
                    <a:pt x="100" y="168"/>
                    <a:pt x="100" y="168"/>
                  </a:cubicBezTo>
                  <a:lnTo>
                    <a:pt x="100" y="180"/>
                  </a:lnTo>
                  <a:close/>
                  <a:moveTo>
                    <a:pt x="100" y="164"/>
                  </a:moveTo>
                  <a:cubicBezTo>
                    <a:pt x="112" y="164"/>
                    <a:pt x="112" y="164"/>
                    <a:pt x="112" y="164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00" y="152"/>
                    <a:pt x="100" y="152"/>
                    <a:pt x="100" y="152"/>
                  </a:cubicBezTo>
                  <a:lnTo>
                    <a:pt x="100" y="164"/>
                  </a:lnTo>
                  <a:close/>
                  <a:moveTo>
                    <a:pt x="100" y="148"/>
                  </a:moveTo>
                  <a:cubicBezTo>
                    <a:pt x="112" y="148"/>
                    <a:pt x="112" y="148"/>
                    <a:pt x="112" y="148"/>
                  </a:cubicBezTo>
                  <a:cubicBezTo>
                    <a:pt x="112" y="136"/>
                    <a:pt x="112" y="136"/>
                    <a:pt x="112" y="136"/>
                  </a:cubicBezTo>
                  <a:cubicBezTo>
                    <a:pt x="100" y="136"/>
                    <a:pt x="100" y="136"/>
                    <a:pt x="100" y="136"/>
                  </a:cubicBezTo>
                  <a:lnTo>
                    <a:pt x="100" y="148"/>
                  </a:lnTo>
                  <a:close/>
                  <a:moveTo>
                    <a:pt x="100" y="132"/>
                  </a:moveTo>
                  <a:cubicBezTo>
                    <a:pt x="112" y="132"/>
                    <a:pt x="112" y="132"/>
                    <a:pt x="112" y="132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00" y="120"/>
                    <a:pt x="100" y="120"/>
                    <a:pt x="100" y="120"/>
                  </a:cubicBezTo>
                  <a:lnTo>
                    <a:pt x="100" y="132"/>
                  </a:lnTo>
                  <a:close/>
                  <a:moveTo>
                    <a:pt x="84" y="180"/>
                  </a:moveTo>
                  <a:cubicBezTo>
                    <a:pt x="96" y="180"/>
                    <a:pt x="96" y="180"/>
                    <a:pt x="96" y="180"/>
                  </a:cubicBezTo>
                  <a:cubicBezTo>
                    <a:pt x="96" y="168"/>
                    <a:pt x="96" y="168"/>
                    <a:pt x="96" y="168"/>
                  </a:cubicBezTo>
                  <a:cubicBezTo>
                    <a:pt x="84" y="168"/>
                    <a:pt x="84" y="168"/>
                    <a:pt x="84" y="168"/>
                  </a:cubicBezTo>
                  <a:lnTo>
                    <a:pt x="84" y="180"/>
                  </a:lnTo>
                  <a:close/>
                  <a:moveTo>
                    <a:pt x="84" y="164"/>
                  </a:moveTo>
                  <a:cubicBezTo>
                    <a:pt x="96" y="164"/>
                    <a:pt x="96" y="164"/>
                    <a:pt x="96" y="164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84" y="152"/>
                    <a:pt x="84" y="152"/>
                    <a:pt x="84" y="152"/>
                  </a:cubicBezTo>
                  <a:lnTo>
                    <a:pt x="84" y="164"/>
                  </a:lnTo>
                  <a:close/>
                  <a:moveTo>
                    <a:pt x="84" y="148"/>
                  </a:moveTo>
                  <a:cubicBezTo>
                    <a:pt x="96" y="148"/>
                    <a:pt x="96" y="148"/>
                    <a:pt x="96" y="148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84" y="136"/>
                    <a:pt x="84" y="136"/>
                    <a:pt x="84" y="136"/>
                  </a:cubicBezTo>
                  <a:lnTo>
                    <a:pt x="84" y="148"/>
                  </a:lnTo>
                  <a:close/>
                  <a:moveTo>
                    <a:pt x="84" y="132"/>
                  </a:moveTo>
                  <a:cubicBezTo>
                    <a:pt x="96" y="132"/>
                    <a:pt x="96" y="132"/>
                    <a:pt x="96" y="132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84" y="120"/>
                    <a:pt x="84" y="120"/>
                    <a:pt x="84" y="120"/>
                  </a:cubicBezTo>
                  <a:lnTo>
                    <a:pt x="84" y="132"/>
                  </a:lnTo>
                  <a:close/>
                  <a:moveTo>
                    <a:pt x="144" y="42"/>
                  </a:moveTo>
                  <a:cubicBezTo>
                    <a:pt x="144" y="38"/>
                    <a:pt x="141" y="35"/>
                    <a:pt x="137" y="35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78" y="35"/>
                    <a:pt x="76" y="38"/>
                    <a:pt x="76" y="42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73"/>
                    <a:pt x="78" y="76"/>
                    <a:pt x="82" y="76"/>
                  </a:cubicBezTo>
                  <a:cubicBezTo>
                    <a:pt x="137" y="76"/>
                    <a:pt x="137" y="76"/>
                    <a:pt x="137" y="76"/>
                  </a:cubicBezTo>
                  <a:cubicBezTo>
                    <a:pt x="141" y="76"/>
                    <a:pt x="144" y="73"/>
                    <a:pt x="144" y="69"/>
                  </a:cubicBezTo>
                  <a:lnTo>
                    <a:pt x="144" y="42"/>
                  </a:lnTo>
                  <a:close/>
                  <a:moveTo>
                    <a:pt x="144" y="120"/>
                  </a:moveTo>
                  <a:cubicBezTo>
                    <a:pt x="132" y="120"/>
                    <a:pt x="132" y="120"/>
                    <a:pt x="132" y="120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44" y="132"/>
                    <a:pt x="144" y="132"/>
                    <a:pt x="144" y="132"/>
                  </a:cubicBezTo>
                  <a:lnTo>
                    <a:pt x="144" y="120"/>
                  </a:lnTo>
                  <a:close/>
                  <a:moveTo>
                    <a:pt x="144" y="136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44" y="148"/>
                    <a:pt x="144" y="148"/>
                    <a:pt x="144" y="148"/>
                  </a:cubicBezTo>
                  <a:lnTo>
                    <a:pt x="144" y="136"/>
                  </a:lnTo>
                  <a:close/>
                  <a:moveTo>
                    <a:pt x="144" y="152"/>
                  </a:moveTo>
                  <a:cubicBezTo>
                    <a:pt x="132" y="152"/>
                    <a:pt x="132" y="152"/>
                    <a:pt x="132" y="152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44" y="164"/>
                    <a:pt x="144" y="164"/>
                    <a:pt x="144" y="164"/>
                  </a:cubicBezTo>
                  <a:lnTo>
                    <a:pt x="144" y="152"/>
                  </a:lnTo>
                  <a:close/>
                  <a:moveTo>
                    <a:pt x="144" y="168"/>
                  </a:moveTo>
                  <a:cubicBezTo>
                    <a:pt x="132" y="168"/>
                    <a:pt x="132" y="168"/>
                    <a:pt x="132" y="168"/>
                  </a:cubicBezTo>
                  <a:cubicBezTo>
                    <a:pt x="132" y="180"/>
                    <a:pt x="132" y="180"/>
                    <a:pt x="132" y="180"/>
                  </a:cubicBezTo>
                  <a:cubicBezTo>
                    <a:pt x="144" y="180"/>
                    <a:pt x="144" y="180"/>
                    <a:pt x="144" y="180"/>
                  </a:cubicBezTo>
                  <a:lnTo>
                    <a:pt x="144" y="168"/>
                  </a:lnTo>
                  <a:close/>
                  <a:moveTo>
                    <a:pt x="50" y="180"/>
                  </a:moveTo>
                  <a:cubicBezTo>
                    <a:pt x="26" y="180"/>
                    <a:pt x="26" y="180"/>
                    <a:pt x="26" y="180"/>
                  </a:cubicBezTo>
                  <a:cubicBezTo>
                    <a:pt x="22" y="180"/>
                    <a:pt x="20" y="177"/>
                    <a:pt x="20" y="173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5"/>
                    <a:pt x="22" y="12"/>
                    <a:pt x="2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3" y="12"/>
                    <a:pt x="56" y="15"/>
                    <a:pt x="56" y="18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77"/>
                    <a:pt x="53" y="180"/>
                    <a:pt x="50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4" name="Freeform 5"/>
            <p:cNvSpPr/>
            <p:nvPr userDrawn="1"/>
          </p:nvSpPr>
          <p:spPr bwMode="auto">
            <a:xfrm rot="20193509" flipH="1" flipV="1">
              <a:off x="3003208" y="5577558"/>
              <a:ext cx="314410" cy="448364"/>
            </a:xfrm>
            <a:custGeom>
              <a:avLst/>
              <a:gdLst>
                <a:gd name="T0" fmla="*/ 176 w 190"/>
                <a:gd name="T1" fmla="*/ 101 h 272"/>
                <a:gd name="T2" fmla="*/ 178 w 190"/>
                <a:gd name="T3" fmla="*/ 82 h 272"/>
                <a:gd name="T4" fmla="*/ 96 w 190"/>
                <a:gd name="T5" fmla="*/ 0 h 272"/>
                <a:gd name="T6" fmla="*/ 14 w 190"/>
                <a:gd name="T7" fmla="*/ 82 h 272"/>
                <a:gd name="T8" fmla="*/ 17 w 190"/>
                <a:gd name="T9" fmla="*/ 103 h 272"/>
                <a:gd name="T10" fmla="*/ 0 w 190"/>
                <a:gd name="T11" fmla="*/ 272 h 272"/>
                <a:gd name="T12" fmla="*/ 190 w 190"/>
                <a:gd name="T13" fmla="*/ 272 h 272"/>
                <a:gd name="T14" fmla="*/ 176 w 190"/>
                <a:gd name="T15" fmla="*/ 101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0" h="272">
                  <a:moveTo>
                    <a:pt x="176" y="101"/>
                  </a:moveTo>
                  <a:cubicBezTo>
                    <a:pt x="177" y="95"/>
                    <a:pt x="178" y="89"/>
                    <a:pt x="178" y="82"/>
                  </a:cubicBezTo>
                  <a:cubicBezTo>
                    <a:pt x="178" y="37"/>
                    <a:pt x="141" y="0"/>
                    <a:pt x="96" y="0"/>
                  </a:cubicBezTo>
                  <a:cubicBezTo>
                    <a:pt x="51" y="0"/>
                    <a:pt x="14" y="37"/>
                    <a:pt x="14" y="82"/>
                  </a:cubicBezTo>
                  <a:cubicBezTo>
                    <a:pt x="14" y="89"/>
                    <a:pt x="15" y="96"/>
                    <a:pt x="17" y="103"/>
                  </a:cubicBezTo>
                  <a:cubicBezTo>
                    <a:pt x="18" y="135"/>
                    <a:pt x="66" y="224"/>
                    <a:pt x="0" y="272"/>
                  </a:cubicBezTo>
                  <a:cubicBezTo>
                    <a:pt x="190" y="272"/>
                    <a:pt x="190" y="272"/>
                    <a:pt x="190" y="272"/>
                  </a:cubicBezTo>
                  <a:cubicBezTo>
                    <a:pt x="118" y="227"/>
                    <a:pt x="174" y="133"/>
                    <a:pt x="176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5" name="Freeform 76"/>
            <p:cNvSpPr>
              <a:spLocks noEditPoints="1"/>
            </p:cNvSpPr>
            <p:nvPr userDrawn="1"/>
          </p:nvSpPr>
          <p:spPr bwMode="auto">
            <a:xfrm rot="1187272" flipH="1" flipV="1">
              <a:off x="482235" y="6053258"/>
              <a:ext cx="696926" cy="867919"/>
            </a:xfrm>
            <a:custGeom>
              <a:avLst/>
              <a:gdLst>
                <a:gd name="T0" fmla="*/ 452 w 452"/>
                <a:gd name="T1" fmla="*/ 402 h 564"/>
                <a:gd name="T2" fmla="*/ 367 w 452"/>
                <a:gd name="T3" fmla="*/ 269 h 564"/>
                <a:gd name="T4" fmla="*/ 360 w 452"/>
                <a:gd name="T5" fmla="*/ 135 h 564"/>
                <a:gd name="T6" fmla="*/ 226 w 452"/>
                <a:gd name="T7" fmla="*/ 0 h 564"/>
                <a:gd name="T8" fmla="*/ 92 w 452"/>
                <a:gd name="T9" fmla="*/ 135 h 564"/>
                <a:gd name="T10" fmla="*/ 85 w 452"/>
                <a:gd name="T11" fmla="*/ 269 h 564"/>
                <a:gd name="T12" fmla="*/ 0 w 452"/>
                <a:gd name="T13" fmla="*/ 402 h 564"/>
                <a:gd name="T14" fmla="*/ 83 w 452"/>
                <a:gd name="T15" fmla="*/ 406 h 564"/>
                <a:gd name="T16" fmla="*/ 83 w 452"/>
                <a:gd name="T17" fmla="*/ 558 h 564"/>
                <a:gd name="T18" fmla="*/ 83 w 452"/>
                <a:gd name="T19" fmla="*/ 564 h 564"/>
                <a:gd name="T20" fmla="*/ 369 w 452"/>
                <a:gd name="T21" fmla="*/ 564 h 564"/>
                <a:gd name="T22" fmla="*/ 369 w 452"/>
                <a:gd name="T23" fmla="*/ 552 h 564"/>
                <a:gd name="T24" fmla="*/ 369 w 452"/>
                <a:gd name="T25" fmla="*/ 552 h 564"/>
                <a:gd name="T26" fmla="*/ 369 w 452"/>
                <a:gd name="T27" fmla="*/ 406 h 564"/>
                <a:gd name="T28" fmla="*/ 452 w 452"/>
                <a:gd name="T29" fmla="*/ 402 h 564"/>
                <a:gd name="T30" fmla="*/ 265 w 452"/>
                <a:gd name="T31" fmla="*/ 69 h 564"/>
                <a:gd name="T32" fmla="*/ 293 w 452"/>
                <a:gd name="T33" fmla="*/ 98 h 564"/>
                <a:gd name="T34" fmla="*/ 265 w 452"/>
                <a:gd name="T35" fmla="*/ 126 h 564"/>
                <a:gd name="T36" fmla="*/ 237 w 452"/>
                <a:gd name="T37" fmla="*/ 98 h 564"/>
                <a:gd name="T38" fmla="*/ 265 w 452"/>
                <a:gd name="T39" fmla="*/ 69 h 564"/>
                <a:gd name="T40" fmla="*/ 226 w 452"/>
                <a:gd name="T41" fmla="*/ 135 h 564"/>
                <a:gd name="T42" fmla="*/ 293 w 452"/>
                <a:gd name="T43" fmla="*/ 181 h 564"/>
                <a:gd name="T44" fmla="*/ 226 w 452"/>
                <a:gd name="T45" fmla="*/ 228 h 564"/>
                <a:gd name="T46" fmla="*/ 159 w 452"/>
                <a:gd name="T47" fmla="*/ 181 h 564"/>
                <a:gd name="T48" fmla="*/ 224 w 452"/>
                <a:gd name="T49" fmla="*/ 137 h 564"/>
                <a:gd name="T50" fmla="*/ 226 w 452"/>
                <a:gd name="T51" fmla="*/ 135 h 564"/>
                <a:gd name="T52" fmla="*/ 187 w 452"/>
                <a:gd name="T53" fmla="*/ 69 h 564"/>
                <a:gd name="T54" fmla="*/ 216 w 452"/>
                <a:gd name="T55" fmla="*/ 98 h 564"/>
                <a:gd name="T56" fmla="*/ 187 w 452"/>
                <a:gd name="T57" fmla="*/ 126 h 564"/>
                <a:gd name="T58" fmla="*/ 159 w 452"/>
                <a:gd name="T59" fmla="*/ 98 h 564"/>
                <a:gd name="T60" fmla="*/ 187 w 452"/>
                <a:gd name="T61" fmla="*/ 69 h 564"/>
                <a:gd name="T62" fmla="*/ 116 w 452"/>
                <a:gd name="T63" fmla="*/ 552 h 564"/>
                <a:gd name="T64" fmla="*/ 159 w 452"/>
                <a:gd name="T65" fmla="*/ 527 h 564"/>
                <a:gd name="T66" fmla="*/ 202 w 452"/>
                <a:gd name="T67" fmla="*/ 552 h 564"/>
                <a:gd name="T68" fmla="*/ 116 w 452"/>
                <a:gd name="T69" fmla="*/ 552 h 564"/>
                <a:gd name="T70" fmla="*/ 214 w 452"/>
                <a:gd name="T71" fmla="*/ 552 h 564"/>
                <a:gd name="T72" fmla="*/ 159 w 452"/>
                <a:gd name="T73" fmla="*/ 515 h 564"/>
                <a:gd name="T74" fmla="*/ 131 w 452"/>
                <a:gd name="T75" fmla="*/ 520 h 564"/>
                <a:gd name="T76" fmla="*/ 133 w 452"/>
                <a:gd name="T77" fmla="*/ 381 h 564"/>
                <a:gd name="T78" fmla="*/ 229 w 452"/>
                <a:gd name="T79" fmla="*/ 267 h 564"/>
                <a:gd name="T80" fmla="*/ 321 w 452"/>
                <a:gd name="T81" fmla="*/ 386 h 564"/>
                <a:gd name="T82" fmla="*/ 322 w 452"/>
                <a:gd name="T83" fmla="*/ 523 h 564"/>
                <a:gd name="T84" fmla="*/ 289 w 452"/>
                <a:gd name="T85" fmla="*/ 515 h 564"/>
                <a:gd name="T86" fmla="*/ 233 w 452"/>
                <a:gd name="T87" fmla="*/ 552 h 564"/>
                <a:gd name="T88" fmla="*/ 214 w 452"/>
                <a:gd name="T89" fmla="*/ 552 h 564"/>
                <a:gd name="T90" fmla="*/ 246 w 452"/>
                <a:gd name="T91" fmla="*/ 552 h 564"/>
                <a:gd name="T92" fmla="*/ 289 w 452"/>
                <a:gd name="T93" fmla="*/ 527 h 564"/>
                <a:gd name="T94" fmla="*/ 332 w 452"/>
                <a:gd name="T95" fmla="*/ 552 h 564"/>
                <a:gd name="T96" fmla="*/ 246 w 452"/>
                <a:gd name="T97" fmla="*/ 552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2" h="564">
                  <a:moveTo>
                    <a:pt x="452" y="402"/>
                  </a:moveTo>
                  <a:cubicBezTo>
                    <a:pt x="395" y="372"/>
                    <a:pt x="373" y="323"/>
                    <a:pt x="367" y="269"/>
                  </a:cubicBezTo>
                  <a:cubicBezTo>
                    <a:pt x="366" y="209"/>
                    <a:pt x="364" y="156"/>
                    <a:pt x="360" y="135"/>
                  </a:cubicBezTo>
                  <a:cubicBezTo>
                    <a:pt x="348" y="62"/>
                    <a:pt x="313" y="0"/>
                    <a:pt x="226" y="0"/>
                  </a:cubicBezTo>
                  <a:cubicBezTo>
                    <a:pt x="139" y="0"/>
                    <a:pt x="104" y="62"/>
                    <a:pt x="92" y="135"/>
                  </a:cubicBezTo>
                  <a:cubicBezTo>
                    <a:pt x="88" y="156"/>
                    <a:pt x="86" y="209"/>
                    <a:pt x="85" y="269"/>
                  </a:cubicBezTo>
                  <a:cubicBezTo>
                    <a:pt x="79" y="323"/>
                    <a:pt x="57" y="372"/>
                    <a:pt x="0" y="402"/>
                  </a:cubicBezTo>
                  <a:cubicBezTo>
                    <a:pt x="0" y="402"/>
                    <a:pt x="42" y="426"/>
                    <a:pt x="83" y="406"/>
                  </a:cubicBezTo>
                  <a:cubicBezTo>
                    <a:pt x="83" y="465"/>
                    <a:pt x="83" y="558"/>
                    <a:pt x="83" y="558"/>
                  </a:cubicBezTo>
                  <a:cubicBezTo>
                    <a:pt x="83" y="564"/>
                    <a:pt x="83" y="564"/>
                    <a:pt x="83" y="564"/>
                  </a:cubicBezTo>
                  <a:cubicBezTo>
                    <a:pt x="369" y="564"/>
                    <a:pt x="369" y="564"/>
                    <a:pt x="369" y="564"/>
                  </a:cubicBezTo>
                  <a:cubicBezTo>
                    <a:pt x="369" y="552"/>
                    <a:pt x="369" y="552"/>
                    <a:pt x="369" y="552"/>
                  </a:cubicBezTo>
                  <a:cubicBezTo>
                    <a:pt x="369" y="552"/>
                    <a:pt x="369" y="552"/>
                    <a:pt x="369" y="552"/>
                  </a:cubicBezTo>
                  <a:cubicBezTo>
                    <a:pt x="369" y="530"/>
                    <a:pt x="369" y="456"/>
                    <a:pt x="369" y="406"/>
                  </a:cubicBezTo>
                  <a:cubicBezTo>
                    <a:pt x="410" y="426"/>
                    <a:pt x="452" y="402"/>
                    <a:pt x="452" y="402"/>
                  </a:cubicBezTo>
                  <a:close/>
                  <a:moveTo>
                    <a:pt x="265" y="69"/>
                  </a:moveTo>
                  <a:cubicBezTo>
                    <a:pt x="281" y="69"/>
                    <a:pt x="293" y="82"/>
                    <a:pt x="293" y="98"/>
                  </a:cubicBezTo>
                  <a:cubicBezTo>
                    <a:pt x="293" y="113"/>
                    <a:pt x="281" y="126"/>
                    <a:pt x="265" y="126"/>
                  </a:cubicBezTo>
                  <a:cubicBezTo>
                    <a:pt x="249" y="126"/>
                    <a:pt x="237" y="113"/>
                    <a:pt x="237" y="98"/>
                  </a:cubicBezTo>
                  <a:cubicBezTo>
                    <a:pt x="237" y="82"/>
                    <a:pt x="249" y="69"/>
                    <a:pt x="265" y="69"/>
                  </a:cubicBezTo>
                  <a:close/>
                  <a:moveTo>
                    <a:pt x="226" y="135"/>
                  </a:moveTo>
                  <a:cubicBezTo>
                    <a:pt x="293" y="181"/>
                    <a:pt x="293" y="181"/>
                    <a:pt x="293" y="181"/>
                  </a:cubicBezTo>
                  <a:cubicBezTo>
                    <a:pt x="226" y="228"/>
                    <a:pt x="226" y="228"/>
                    <a:pt x="226" y="228"/>
                  </a:cubicBezTo>
                  <a:cubicBezTo>
                    <a:pt x="159" y="181"/>
                    <a:pt x="159" y="181"/>
                    <a:pt x="159" y="181"/>
                  </a:cubicBezTo>
                  <a:cubicBezTo>
                    <a:pt x="224" y="137"/>
                    <a:pt x="224" y="137"/>
                    <a:pt x="224" y="137"/>
                  </a:cubicBezTo>
                  <a:lnTo>
                    <a:pt x="226" y="135"/>
                  </a:lnTo>
                  <a:close/>
                  <a:moveTo>
                    <a:pt x="187" y="69"/>
                  </a:moveTo>
                  <a:cubicBezTo>
                    <a:pt x="203" y="69"/>
                    <a:pt x="216" y="82"/>
                    <a:pt x="216" y="98"/>
                  </a:cubicBezTo>
                  <a:cubicBezTo>
                    <a:pt x="216" y="113"/>
                    <a:pt x="203" y="126"/>
                    <a:pt x="187" y="126"/>
                  </a:cubicBezTo>
                  <a:cubicBezTo>
                    <a:pt x="171" y="126"/>
                    <a:pt x="159" y="113"/>
                    <a:pt x="159" y="98"/>
                  </a:cubicBezTo>
                  <a:cubicBezTo>
                    <a:pt x="159" y="82"/>
                    <a:pt x="171" y="69"/>
                    <a:pt x="187" y="69"/>
                  </a:cubicBezTo>
                  <a:close/>
                  <a:moveTo>
                    <a:pt x="116" y="552"/>
                  </a:moveTo>
                  <a:cubicBezTo>
                    <a:pt x="119" y="543"/>
                    <a:pt x="129" y="527"/>
                    <a:pt x="159" y="527"/>
                  </a:cubicBezTo>
                  <a:cubicBezTo>
                    <a:pt x="188" y="527"/>
                    <a:pt x="198" y="543"/>
                    <a:pt x="202" y="552"/>
                  </a:cubicBezTo>
                  <a:cubicBezTo>
                    <a:pt x="190" y="552"/>
                    <a:pt x="128" y="552"/>
                    <a:pt x="116" y="552"/>
                  </a:cubicBezTo>
                  <a:close/>
                  <a:moveTo>
                    <a:pt x="214" y="552"/>
                  </a:moveTo>
                  <a:cubicBezTo>
                    <a:pt x="211" y="540"/>
                    <a:pt x="199" y="515"/>
                    <a:pt x="159" y="515"/>
                  </a:cubicBezTo>
                  <a:cubicBezTo>
                    <a:pt x="147" y="515"/>
                    <a:pt x="138" y="517"/>
                    <a:pt x="131" y="520"/>
                  </a:cubicBezTo>
                  <a:cubicBezTo>
                    <a:pt x="131" y="478"/>
                    <a:pt x="132" y="411"/>
                    <a:pt x="133" y="381"/>
                  </a:cubicBezTo>
                  <a:cubicBezTo>
                    <a:pt x="135" y="328"/>
                    <a:pt x="155" y="267"/>
                    <a:pt x="229" y="267"/>
                  </a:cubicBezTo>
                  <a:cubicBezTo>
                    <a:pt x="303" y="267"/>
                    <a:pt x="318" y="328"/>
                    <a:pt x="321" y="386"/>
                  </a:cubicBezTo>
                  <a:cubicBezTo>
                    <a:pt x="322" y="410"/>
                    <a:pt x="322" y="480"/>
                    <a:pt x="322" y="523"/>
                  </a:cubicBezTo>
                  <a:cubicBezTo>
                    <a:pt x="314" y="518"/>
                    <a:pt x="303" y="515"/>
                    <a:pt x="289" y="515"/>
                  </a:cubicBezTo>
                  <a:cubicBezTo>
                    <a:pt x="249" y="515"/>
                    <a:pt x="237" y="540"/>
                    <a:pt x="233" y="552"/>
                  </a:cubicBezTo>
                  <a:lnTo>
                    <a:pt x="214" y="552"/>
                  </a:lnTo>
                  <a:close/>
                  <a:moveTo>
                    <a:pt x="246" y="552"/>
                  </a:moveTo>
                  <a:cubicBezTo>
                    <a:pt x="249" y="543"/>
                    <a:pt x="259" y="527"/>
                    <a:pt x="289" y="527"/>
                  </a:cubicBezTo>
                  <a:cubicBezTo>
                    <a:pt x="318" y="527"/>
                    <a:pt x="328" y="543"/>
                    <a:pt x="332" y="552"/>
                  </a:cubicBezTo>
                  <a:cubicBezTo>
                    <a:pt x="320" y="552"/>
                    <a:pt x="258" y="552"/>
                    <a:pt x="246" y="5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6" name="Freeform 5"/>
            <p:cNvSpPr>
              <a:spLocks noEditPoints="1"/>
            </p:cNvSpPr>
            <p:nvPr userDrawn="1"/>
          </p:nvSpPr>
          <p:spPr bwMode="auto">
            <a:xfrm rot="20932726" flipH="1" flipV="1">
              <a:off x="10489459" y="4413740"/>
              <a:ext cx="752475" cy="655637"/>
            </a:xfrm>
            <a:custGeom>
              <a:avLst/>
              <a:gdLst>
                <a:gd name="T0" fmla="*/ 60 w 200"/>
                <a:gd name="T1" fmla="*/ 106 h 174"/>
                <a:gd name="T2" fmla="*/ 62 w 200"/>
                <a:gd name="T3" fmla="*/ 114 h 174"/>
                <a:gd name="T4" fmla="*/ 192 w 200"/>
                <a:gd name="T5" fmla="*/ 126 h 174"/>
                <a:gd name="T6" fmla="*/ 53 w 200"/>
                <a:gd name="T7" fmla="*/ 98 h 174"/>
                <a:gd name="T8" fmla="*/ 20 w 200"/>
                <a:gd name="T9" fmla="*/ 16 h 174"/>
                <a:gd name="T10" fmla="*/ 10 w 200"/>
                <a:gd name="T11" fmla="*/ 0 h 174"/>
                <a:gd name="T12" fmla="*/ 33 w 200"/>
                <a:gd name="T13" fmla="*/ 8 h 174"/>
                <a:gd name="T14" fmla="*/ 191 w 200"/>
                <a:gd name="T15" fmla="*/ 28 h 174"/>
                <a:gd name="T16" fmla="*/ 191 w 200"/>
                <a:gd name="T17" fmla="*/ 39 h 174"/>
                <a:gd name="T18" fmla="*/ 191 w 200"/>
                <a:gd name="T19" fmla="*/ 36 h 174"/>
                <a:gd name="T20" fmla="*/ 191 w 200"/>
                <a:gd name="T21" fmla="*/ 41 h 174"/>
                <a:gd name="T22" fmla="*/ 200 w 200"/>
                <a:gd name="T23" fmla="*/ 39 h 174"/>
                <a:gd name="T24" fmla="*/ 200 w 200"/>
                <a:gd name="T25" fmla="*/ 91 h 174"/>
                <a:gd name="T26" fmla="*/ 76 w 200"/>
                <a:gd name="T27" fmla="*/ 98 h 174"/>
                <a:gd name="T28" fmla="*/ 62 w 200"/>
                <a:gd name="T29" fmla="*/ 98 h 174"/>
                <a:gd name="T30" fmla="*/ 72 w 200"/>
                <a:gd name="T31" fmla="*/ 73 h 174"/>
                <a:gd name="T32" fmla="*/ 65 w 200"/>
                <a:gd name="T33" fmla="*/ 31 h 174"/>
                <a:gd name="T34" fmla="*/ 66 w 200"/>
                <a:gd name="T35" fmla="*/ 41 h 174"/>
                <a:gd name="T36" fmla="*/ 47 w 200"/>
                <a:gd name="T37" fmla="*/ 47 h 174"/>
                <a:gd name="T38" fmla="*/ 67 w 200"/>
                <a:gd name="T39" fmla="*/ 47 h 174"/>
                <a:gd name="T40" fmla="*/ 53 w 200"/>
                <a:gd name="T41" fmla="*/ 67 h 174"/>
                <a:gd name="T42" fmla="*/ 96 w 200"/>
                <a:gd name="T43" fmla="*/ 32 h 174"/>
                <a:gd name="T44" fmla="*/ 96 w 200"/>
                <a:gd name="T45" fmla="*/ 41 h 174"/>
                <a:gd name="T46" fmla="*/ 74 w 200"/>
                <a:gd name="T47" fmla="*/ 47 h 174"/>
                <a:gd name="T48" fmla="*/ 97 w 200"/>
                <a:gd name="T49" fmla="*/ 47 h 174"/>
                <a:gd name="T50" fmla="*/ 77 w 200"/>
                <a:gd name="T51" fmla="*/ 67 h 174"/>
                <a:gd name="T52" fmla="*/ 98 w 200"/>
                <a:gd name="T53" fmla="*/ 73 h 174"/>
                <a:gd name="T54" fmla="*/ 99 w 200"/>
                <a:gd name="T55" fmla="*/ 79 h 174"/>
                <a:gd name="T56" fmla="*/ 80 w 200"/>
                <a:gd name="T57" fmla="*/ 85 h 174"/>
                <a:gd name="T58" fmla="*/ 99 w 200"/>
                <a:gd name="T59" fmla="*/ 85 h 174"/>
                <a:gd name="T60" fmla="*/ 103 w 200"/>
                <a:gd name="T61" fmla="*/ 41 h 174"/>
                <a:gd name="T62" fmla="*/ 129 w 200"/>
                <a:gd name="T63" fmla="*/ 47 h 174"/>
                <a:gd name="T64" fmla="*/ 129 w 200"/>
                <a:gd name="T65" fmla="*/ 54 h 174"/>
                <a:gd name="T66" fmla="*/ 104 w 200"/>
                <a:gd name="T67" fmla="*/ 60 h 174"/>
                <a:gd name="T68" fmla="*/ 129 w 200"/>
                <a:gd name="T69" fmla="*/ 60 h 174"/>
                <a:gd name="T70" fmla="*/ 105 w 200"/>
                <a:gd name="T71" fmla="*/ 79 h 174"/>
                <a:gd name="T72" fmla="*/ 131 w 200"/>
                <a:gd name="T73" fmla="*/ 85 h 174"/>
                <a:gd name="T74" fmla="*/ 131 w 200"/>
                <a:gd name="T75" fmla="*/ 96 h 174"/>
                <a:gd name="T76" fmla="*/ 134 w 200"/>
                <a:gd name="T77" fmla="*/ 34 h 174"/>
                <a:gd name="T78" fmla="*/ 163 w 200"/>
                <a:gd name="T79" fmla="*/ 35 h 174"/>
                <a:gd name="T80" fmla="*/ 135 w 200"/>
                <a:gd name="T81" fmla="*/ 54 h 174"/>
                <a:gd name="T82" fmla="*/ 163 w 200"/>
                <a:gd name="T83" fmla="*/ 60 h 174"/>
                <a:gd name="T84" fmla="*/ 163 w 200"/>
                <a:gd name="T85" fmla="*/ 67 h 174"/>
                <a:gd name="T86" fmla="*/ 136 w 200"/>
                <a:gd name="T87" fmla="*/ 73 h 174"/>
                <a:gd name="T88" fmla="*/ 163 w 200"/>
                <a:gd name="T89" fmla="*/ 73 h 174"/>
                <a:gd name="T90" fmla="*/ 137 w 200"/>
                <a:gd name="T91" fmla="*/ 96 h 174"/>
                <a:gd name="T92" fmla="*/ 191 w 200"/>
                <a:gd name="T93" fmla="*/ 47 h 174"/>
                <a:gd name="T94" fmla="*/ 191 w 200"/>
                <a:gd name="T95" fmla="*/ 54 h 174"/>
                <a:gd name="T96" fmla="*/ 169 w 200"/>
                <a:gd name="T97" fmla="*/ 60 h 174"/>
                <a:gd name="T98" fmla="*/ 191 w 200"/>
                <a:gd name="T99" fmla="*/ 60 h 174"/>
                <a:gd name="T100" fmla="*/ 169 w 200"/>
                <a:gd name="T101" fmla="*/ 79 h 174"/>
                <a:gd name="T102" fmla="*/ 191 w 200"/>
                <a:gd name="T103" fmla="*/ 85 h 174"/>
                <a:gd name="T104" fmla="*/ 191 w 200"/>
                <a:gd name="T105" fmla="*/ 95 h 174"/>
                <a:gd name="T106" fmla="*/ 191 w 200"/>
                <a:gd name="T107" fmla="*/ 85 h 174"/>
                <a:gd name="T108" fmla="*/ 85 w 200"/>
                <a:gd name="T109" fmla="*/ 174 h 174"/>
                <a:gd name="T110" fmla="*/ 85 w 200"/>
                <a:gd name="T111" fmla="*/ 163 h 174"/>
                <a:gd name="T112" fmla="*/ 76 w 200"/>
                <a:gd name="T113" fmla="*/ 153 h 174"/>
                <a:gd name="T114" fmla="*/ 191 w 200"/>
                <a:gd name="T115" fmla="*/ 153 h 174"/>
                <a:gd name="T116" fmla="*/ 171 w 200"/>
                <a:gd name="T117" fmla="*/ 133 h 174"/>
                <a:gd name="T118" fmla="*/ 171 w 200"/>
                <a:gd name="T119" fmla="*/ 14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0" h="174">
                  <a:moveTo>
                    <a:pt x="191" y="102"/>
                  </a:moveTo>
                  <a:cubicBezTo>
                    <a:pt x="191" y="102"/>
                    <a:pt x="191" y="102"/>
                    <a:pt x="191" y="102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4" y="106"/>
                    <a:pt x="53" y="114"/>
                    <a:pt x="61" y="114"/>
                  </a:cubicBezTo>
                  <a:cubicBezTo>
                    <a:pt x="61" y="114"/>
                    <a:pt x="61" y="114"/>
                    <a:pt x="62" y="114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5" y="114"/>
                    <a:pt x="197" y="116"/>
                    <a:pt x="197" y="118"/>
                  </a:cubicBezTo>
                  <a:cubicBezTo>
                    <a:pt x="197" y="121"/>
                    <a:pt x="195" y="126"/>
                    <a:pt x="192" y="126"/>
                  </a:cubicBezTo>
                  <a:cubicBezTo>
                    <a:pt x="62" y="126"/>
                    <a:pt x="62" y="126"/>
                    <a:pt x="62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40" y="126"/>
                    <a:pt x="42" y="98"/>
                    <a:pt x="53" y="98"/>
                  </a:cubicBezTo>
                  <a:cubicBezTo>
                    <a:pt x="53" y="98"/>
                    <a:pt x="53" y="98"/>
                    <a:pt x="54" y="98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9"/>
                    <a:pt x="15" y="22"/>
                    <a:pt x="10" y="22"/>
                  </a:cubicBezTo>
                  <a:cubicBezTo>
                    <a:pt x="4" y="22"/>
                    <a:pt x="0" y="17"/>
                    <a:pt x="0" y="11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19" y="4"/>
                    <a:pt x="20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191" y="28"/>
                    <a:pt x="191" y="28"/>
                    <a:pt x="191" y="28"/>
                  </a:cubicBezTo>
                  <a:cubicBezTo>
                    <a:pt x="191" y="28"/>
                    <a:pt x="191" y="28"/>
                    <a:pt x="191" y="28"/>
                  </a:cubicBezTo>
                  <a:cubicBezTo>
                    <a:pt x="191" y="28"/>
                    <a:pt x="200" y="29"/>
                    <a:pt x="200" y="39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36"/>
                    <a:pt x="191" y="36"/>
                    <a:pt x="191" y="36"/>
                  </a:cubicBezTo>
                  <a:cubicBezTo>
                    <a:pt x="191" y="36"/>
                    <a:pt x="191" y="36"/>
                    <a:pt x="191" y="36"/>
                  </a:cubicBezTo>
                  <a:cubicBezTo>
                    <a:pt x="169" y="35"/>
                    <a:pt x="169" y="35"/>
                    <a:pt x="169" y="35"/>
                  </a:cubicBezTo>
                  <a:cubicBezTo>
                    <a:pt x="169" y="41"/>
                    <a:pt x="169" y="41"/>
                    <a:pt x="169" y="41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39"/>
                    <a:pt x="199" y="39"/>
                    <a:pt x="200" y="39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102"/>
                    <a:pt x="191" y="102"/>
                    <a:pt x="191" y="102"/>
                  </a:cubicBezTo>
                  <a:close/>
                  <a:moveTo>
                    <a:pt x="62" y="98"/>
                  </a:moveTo>
                  <a:cubicBezTo>
                    <a:pt x="76" y="98"/>
                    <a:pt x="76" y="98"/>
                    <a:pt x="76" y="98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58" y="85"/>
                    <a:pt x="58" y="85"/>
                    <a:pt x="58" y="85"/>
                  </a:cubicBezTo>
                  <a:lnTo>
                    <a:pt x="62" y="98"/>
                  </a:lnTo>
                  <a:close/>
                  <a:moveTo>
                    <a:pt x="57" y="79"/>
                  </a:moveTo>
                  <a:cubicBezTo>
                    <a:pt x="73" y="79"/>
                    <a:pt x="73" y="79"/>
                    <a:pt x="73" y="79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54" y="73"/>
                    <a:pt x="54" y="73"/>
                    <a:pt x="54" y="73"/>
                  </a:cubicBezTo>
                  <a:lnTo>
                    <a:pt x="57" y="79"/>
                  </a:lnTo>
                  <a:close/>
                  <a:moveTo>
                    <a:pt x="65" y="31"/>
                  </a:moveTo>
                  <a:cubicBezTo>
                    <a:pt x="42" y="30"/>
                    <a:pt x="42" y="30"/>
                    <a:pt x="42" y="30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66" y="41"/>
                    <a:pt x="66" y="41"/>
                    <a:pt x="66" y="41"/>
                  </a:cubicBezTo>
                  <a:lnTo>
                    <a:pt x="65" y="31"/>
                  </a:lnTo>
                  <a:close/>
                  <a:moveTo>
                    <a:pt x="67" y="47"/>
                  </a:moveTo>
                  <a:cubicBezTo>
                    <a:pt x="47" y="47"/>
                    <a:pt x="47" y="47"/>
                    <a:pt x="47" y="47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68" y="54"/>
                    <a:pt x="68" y="54"/>
                    <a:pt x="68" y="54"/>
                  </a:cubicBezTo>
                  <a:lnTo>
                    <a:pt x="67" y="47"/>
                  </a:lnTo>
                  <a:close/>
                  <a:moveTo>
                    <a:pt x="69" y="60"/>
                  </a:moveTo>
                  <a:cubicBezTo>
                    <a:pt x="50" y="60"/>
                    <a:pt x="50" y="60"/>
                    <a:pt x="50" y="60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71" y="67"/>
                    <a:pt x="71" y="67"/>
                    <a:pt x="71" y="67"/>
                  </a:cubicBezTo>
                  <a:lnTo>
                    <a:pt x="69" y="60"/>
                  </a:lnTo>
                  <a:close/>
                  <a:moveTo>
                    <a:pt x="96" y="32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96" y="41"/>
                    <a:pt x="96" y="41"/>
                    <a:pt x="96" y="41"/>
                  </a:cubicBezTo>
                  <a:lnTo>
                    <a:pt x="96" y="32"/>
                  </a:lnTo>
                  <a:close/>
                  <a:moveTo>
                    <a:pt x="97" y="47"/>
                  </a:moveTo>
                  <a:cubicBezTo>
                    <a:pt x="74" y="47"/>
                    <a:pt x="74" y="47"/>
                    <a:pt x="74" y="47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97" y="54"/>
                    <a:pt x="97" y="54"/>
                    <a:pt x="97" y="54"/>
                  </a:cubicBezTo>
                  <a:lnTo>
                    <a:pt x="97" y="47"/>
                  </a:lnTo>
                  <a:close/>
                  <a:moveTo>
                    <a:pt x="97" y="60"/>
                  </a:moveTo>
                  <a:cubicBezTo>
                    <a:pt x="76" y="60"/>
                    <a:pt x="76" y="60"/>
                    <a:pt x="76" y="60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98" y="67"/>
                    <a:pt x="98" y="67"/>
                    <a:pt x="98" y="67"/>
                  </a:cubicBezTo>
                  <a:lnTo>
                    <a:pt x="97" y="60"/>
                  </a:lnTo>
                  <a:close/>
                  <a:moveTo>
                    <a:pt x="98" y="73"/>
                  </a:moveTo>
                  <a:cubicBezTo>
                    <a:pt x="78" y="73"/>
                    <a:pt x="78" y="73"/>
                    <a:pt x="78" y="73"/>
                  </a:cubicBezTo>
                  <a:cubicBezTo>
                    <a:pt x="79" y="79"/>
                    <a:pt x="79" y="79"/>
                    <a:pt x="79" y="79"/>
                  </a:cubicBezTo>
                  <a:cubicBezTo>
                    <a:pt x="99" y="79"/>
                    <a:pt x="99" y="79"/>
                    <a:pt x="99" y="79"/>
                  </a:cubicBezTo>
                  <a:lnTo>
                    <a:pt x="98" y="73"/>
                  </a:lnTo>
                  <a:close/>
                  <a:moveTo>
                    <a:pt x="99" y="85"/>
                  </a:moveTo>
                  <a:cubicBezTo>
                    <a:pt x="80" y="85"/>
                    <a:pt x="80" y="85"/>
                    <a:pt x="80" y="85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99" y="97"/>
                    <a:pt x="99" y="97"/>
                    <a:pt x="99" y="97"/>
                  </a:cubicBezTo>
                  <a:lnTo>
                    <a:pt x="99" y="85"/>
                  </a:lnTo>
                  <a:close/>
                  <a:moveTo>
                    <a:pt x="128" y="33"/>
                  </a:moveTo>
                  <a:cubicBezTo>
                    <a:pt x="102" y="32"/>
                    <a:pt x="102" y="32"/>
                    <a:pt x="102" y="32"/>
                  </a:cubicBezTo>
                  <a:cubicBezTo>
                    <a:pt x="103" y="41"/>
                    <a:pt x="103" y="41"/>
                    <a:pt x="103" y="41"/>
                  </a:cubicBezTo>
                  <a:cubicBezTo>
                    <a:pt x="129" y="41"/>
                    <a:pt x="129" y="41"/>
                    <a:pt x="129" y="41"/>
                  </a:cubicBezTo>
                  <a:lnTo>
                    <a:pt x="128" y="33"/>
                  </a:lnTo>
                  <a:close/>
                  <a:moveTo>
                    <a:pt x="129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29" y="54"/>
                    <a:pt x="129" y="54"/>
                    <a:pt x="129" y="54"/>
                  </a:cubicBezTo>
                  <a:lnTo>
                    <a:pt x="129" y="47"/>
                  </a:lnTo>
                  <a:close/>
                  <a:moveTo>
                    <a:pt x="129" y="60"/>
                  </a:moveTo>
                  <a:cubicBezTo>
                    <a:pt x="104" y="60"/>
                    <a:pt x="104" y="60"/>
                    <a:pt x="104" y="60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30" y="67"/>
                    <a:pt x="130" y="67"/>
                    <a:pt x="130" y="67"/>
                  </a:cubicBezTo>
                  <a:lnTo>
                    <a:pt x="129" y="60"/>
                  </a:lnTo>
                  <a:close/>
                  <a:moveTo>
                    <a:pt x="130" y="73"/>
                  </a:moveTo>
                  <a:cubicBezTo>
                    <a:pt x="104" y="73"/>
                    <a:pt x="104" y="73"/>
                    <a:pt x="104" y="73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30" y="79"/>
                    <a:pt x="130" y="79"/>
                    <a:pt x="130" y="79"/>
                  </a:cubicBezTo>
                  <a:lnTo>
                    <a:pt x="130" y="73"/>
                  </a:lnTo>
                  <a:close/>
                  <a:moveTo>
                    <a:pt x="131" y="85"/>
                  </a:moveTo>
                  <a:cubicBezTo>
                    <a:pt x="105" y="85"/>
                    <a:pt x="105" y="85"/>
                    <a:pt x="105" y="85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31" y="96"/>
                    <a:pt x="131" y="96"/>
                    <a:pt x="131" y="96"/>
                  </a:cubicBezTo>
                  <a:lnTo>
                    <a:pt x="131" y="85"/>
                  </a:lnTo>
                  <a:close/>
                  <a:moveTo>
                    <a:pt x="163" y="35"/>
                  </a:moveTo>
                  <a:cubicBezTo>
                    <a:pt x="134" y="34"/>
                    <a:pt x="134" y="34"/>
                    <a:pt x="134" y="34"/>
                  </a:cubicBezTo>
                  <a:cubicBezTo>
                    <a:pt x="135" y="41"/>
                    <a:pt x="135" y="41"/>
                    <a:pt x="135" y="41"/>
                  </a:cubicBezTo>
                  <a:cubicBezTo>
                    <a:pt x="163" y="41"/>
                    <a:pt x="163" y="41"/>
                    <a:pt x="163" y="41"/>
                  </a:cubicBezTo>
                  <a:lnTo>
                    <a:pt x="163" y="35"/>
                  </a:lnTo>
                  <a:close/>
                  <a:moveTo>
                    <a:pt x="163" y="47"/>
                  </a:moveTo>
                  <a:cubicBezTo>
                    <a:pt x="135" y="47"/>
                    <a:pt x="135" y="47"/>
                    <a:pt x="135" y="47"/>
                  </a:cubicBezTo>
                  <a:cubicBezTo>
                    <a:pt x="135" y="54"/>
                    <a:pt x="135" y="54"/>
                    <a:pt x="135" y="54"/>
                  </a:cubicBezTo>
                  <a:cubicBezTo>
                    <a:pt x="163" y="54"/>
                    <a:pt x="163" y="54"/>
                    <a:pt x="163" y="54"/>
                  </a:cubicBezTo>
                  <a:lnTo>
                    <a:pt x="163" y="47"/>
                  </a:lnTo>
                  <a:close/>
                  <a:moveTo>
                    <a:pt x="163" y="60"/>
                  </a:moveTo>
                  <a:cubicBezTo>
                    <a:pt x="136" y="60"/>
                    <a:pt x="136" y="60"/>
                    <a:pt x="136" y="60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63" y="67"/>
                    <a:pt x="163" y="67"/>
                    <a:pt x="163" y="67"/>
                  </a:cubicBezTo>
                  <a:lnTo>
                    <a:pt x="163" y="60"/>
                  </a:lnTo>
                  <a:close/>
                  <a:moveTo>
                    <a:pt x="163" y="73"/>
                  </a:moveTo>
                  <a:cubicBezTo>
                    <a:pt x="136" y="73"/>
                    <a:pt x="136" y="73"/>
                    <a:pt x="136" y="73"/>
                  </a:cubicBezTo>
                  <a:cubicBezTo>
                    <a:pt x="137" y="79"/>
                    <a:pt x="137" y="79"/>
                    <a:pt x="137" y="79"/>
                  </a:cubicBezTo>
                  <a:cubicBezTo>
                    <a:pt x="163" y="79"/>
                    <a:pt x="163" y="79"/>
                    <a:pt x="163" y="79"/>
                  </a:cubicBezTo>
                  <a:lnTo>
                    <a:pt x="163" y="73"/>
                  </a:lnTo>
                  <a:close/>
                  <a:moveTo>
                    <a:pt x="163" y="85"/>
                  </a:moveTo>
                  <a:cubicBezTo>
                    <a:pt x="137" y="85"/>
                    <a:pt x="137" y="85"/>
                    <a:pt x="137" y="85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163" y="96"/>
                    <a:pt x="163" y="96"/>
                    <a:pt x="163" y="96"/>
                  </a:cubicBezTo>
                  <a:lnTo>
                    <a:pt x="163" y="85"/>
                  </a:lnTo>
                  <a:close/>
                  <a:moveTo>
                    <a:pt x="191" y="47"/>
                  </a:moveTo>
                  <a:cubicBezTo>
                    <a:pt x="169" y="47"/>
                    <a:pt x="169" y="47"/>
                    <a:pt x="169" y="47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91" y="54"/>
                    <a:pt x="191" y="54"/>
                    <a:pt x="191" y="54"/>
                  </a:cubicBezTo>
                  <a:lnTo>
                    <a:pt x="191" y="47"/>
                  </a:lnTo>
                  <a:close/>
                  <a:moveTo>
                    <a:pt x="191" y="60"/>
                  </a:moveTo>
                  <a:cubicBezTo>
                    <a:pt x="169" y="60"/>
                    <a:pt x="169" y="60"/>
                    <a:pt x="169" y="60"/>
                  </a:cubicBezTo>
                  <a:cubicBezTo>
                    <a:pt x="169" y="67"/>
                    <a:pt x="169" y="67"/>
                    <a:pt x="169" y="67"/>
                  </a:cubicBezTo>
                  <a:cubicBezTo>
                    <a:pt x="191" y="67"/>
                    <a:pt x="191" y="67"/>
                    <a:pt x="191" y="67"/>
                  </a:cubicBezTo>
                  <a:lnTo>
                    <a:pt x="191" y="60"/>
                  </a:lnTo>
                  <a:close/>
                  <a:moveTo>
                    <a:pt x="191" y="73"/>
                  </a:moveTo>
                  <a:cubicBezTo>
                    <a:pt x="169" y="73"/>
                    <a:pt x="169" y="73"/>
                    <a:pt x="169" y="73"/>
                  </a:cubicBezTo>
                  <a:cubicBezTo>
                    <a:pt x="169" y="79"/>
                    <a:pt x="169" y="79"/>
                    <a:pt x="169" y="79"/>
                  </a:cubicBezTo>
                  <a:cubicBezTo>
                    <a:pt x="191" y="79"/>
                    <a:pt x="191" y="79"/>
                    <a:pt x="191" y="79"/>
                  </a:cubicBezTo>
                  <a:lnTo>
                    <a:pt x="191" y="73"/>
                  </a:lnTo>
                  <a:close/>
                  <a:moveTo>
                    <a:pt x="191" y="85"/>
                  </a:moveTo>
                  <a:cubicBezTo>
                    <a:pt x="169" y="85"/>
                    <a:pt x="169" y="85"/>
                    <a:pt x="169" y="85"/>
                  </a:cubicBezTo>
                  <a:cubicBezTo>
                    <a:pt x="169" y="95"/>
                    <a:pt x="169" y="95"/>
                    <a:pt x="169" y="95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1"/>
                    <a:pt x="191" y="91"/>
                    <a:pt x="191" y="91"/>
                  </a:cubicBezTo>
                  <a:lnTo>
                    <a:pt x="191" y="85"/>
                  </a:lnTo>
                  <a:close/>
                  <a:moveTo>
                    <a:pt x="85" y="133"/>
                  </a:moveTo>
                  <a:cubicBezTo>
                    <a:pt x="97" y="133"/>
                    <a:pt x="106" y="142"/>
                    <a:pt x="106" y="153"/>
                  </a:cubicBezTo>
                  <a:cubicBezTo>
                    <a:pt x="106" y="164"/>
                    <a:pt x="97" y="174"/>
                    <a:pt x="85" y="174"/>
                  </a:cubicBezTo>
                  <a:cubicBezTo>
                    <a:pt x="74" y="174"/>
                    <a:pt x="65" y="164"/>
                    <a:pt x="65" y="153"/>
                  </a:cubicBezTo>
                  <a:cubicBezTo>
                    <a:pt x="65" y="142"/>
                    <a:pt x="74" y="133"/>
                    <a:pt x="85" y="133"/>
                  </a:cubicBezTo>
                  <a:close/>
                  <a:moveTo>
                    <a:pt x="85" y="163"/>
                  </a:moveTo>
                  <a:cubicBezTo>
                    <a:pt x="90" y="163"/>
                    <a:pt x="95" y="158"/>
                    <a:pt x="95" y="153"/>
                  </a:cubicBezTo>
                  <a:cubicBezTo>
                    <a:pt x="95" y="148"/>
                    <a:pt x="90" y="144"/>
                    <a:pt x="85" y="144"/>
                  </a:cubicBezTo>
                  <a:cubicBezTo>
                    <a:pt x="80" y="144"/>
                    <a:pt x="76" y="148"/>
                    <a:pt x="76" y="153"/>
                  </a:cubicBezTo>
                  <a:cubicBezTo>
                    <a:pt x="76" y="158"/>
                    <a:pt x="80" y="163"/>
                    <a:pt x="85" y="163"/>
                  </a:cubicBezTo>
                  <a:close/>
                  <a:moveTo>
                    <a:pt x="171" y="133"/>
                  </a:moveTo>
                  <a:cubicBezTo>
                    <a:pt x="182" y="133"/>
                    <a:pt x="191" y="142"/>
                    <a:pt x="191" y="153"/>
                  </a:cubicBezTo>
                  <a:cubicBezTo>
                    <a:pt x="191" y="164"/>
                    <a:pt x="182" y="174"/>
                    <a:pt x="171" y="174"/>
                  </a:cubicBezTo>
                  <a:cubicBezTo>
                    <a:pt x="159" y="174"/>
                    <a:pt x="150" y="164"/>
                    <a:pt x="150" y="153"/>
                  </a:cubicBezTo>
                  <a:cubicBezTo>
                    <a:pt x="150" y="142"/>
                    <a:pt x="159" y="133"/>
                    <a:pt x="171" y="133"/>
                  </a:cubicBezTo>
                  <a:close/>
                  <a:moveTo>
                    <a:pt x="171" y="163"/>
                  </a:moveTo>
                  <a:cubicBezTo>
                    <a:pt x="176" y="163"/>
                    <a:pt x="180" y="158"/>
                    <a:pt x="180" y="153"/>
                  </a:cubicBezTo>
                  <a:cubicBezTo>
                    <a:pt x="180" y="148"/>
                    <a:pt x="176" y="144"/>
                    <a:pt x="171" y="144"/>
                  </a:cubicBezTo>
                  <a:cubicBezTo>
                    <a:pt x="165" y="144"/>
                    <a:pt x="161" y="148"/>
                    <a:pt x="161" y="153"/>
                  </a:cubicBezTo>
                  <a:cubicBezTo>
                    <a:pt x="161" y="158"/>
                    <a:pt x="165" y="163"/>
                    <a:pt x="171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7" name="Freeform 6"/>
            <p:cNvSpPr>
              <a:spLocks noEditPoints="1"/>
            </p:cNvSpPr>
            <p:nvPr userDrawn="1"/>
          </p:nvSpPr>
          <p:spPr bwMode="auto">
            <a:xfrm rot="5145695" flipH="1" flipV="1">
              <a:off x="9171224" y="3715572"/>
              <a:ext cx="739775" cy="606425"/>
            </a:xfrm>
            <a:custGeom>
              <a:avLst/>
              <a:gdLst>
                <a:gd name="T0" fmla="*/ 186 w 197"/>
                <a:gd name="T1" fmla="*/ 92 h 161"/>
                <a:gd name="T2" fmla="*/ 185 w 197"/>
                <a:gd name="T3" fmla="*/ 98 h 161"/>
                <a:gd name="T4" fmla="*/ 173 w 197"/>
                <a:gd name="T5" fmla="*/ 141 h 161"/>
                <a:gd name="T6" fmla="*/ 144 w 197"/>
                <a:gd name="T7" fmla="*/ 161 h 161"/>
                <a:gd name="T8" fmla="*/ 55 w 197"/>
                <a:gd name="T9" fmla="*/ 161 h 161"/>
                <a:gd name="T10" fmla="*/ 26 w 197"/>
                <a:gd name="T11" fmla="*/ 141 h 161"/>
                <a:gd name="T12" fmla="*/ 15 w 197"/>
                <a:gd name="T13" fmla="*/ 98 h 161"/>
                <a:gd name="T14" fmla="*/ 14 w 197"/>
                <a:gd name="T15" fmla="*/ 93 h 161"/>
                <a:gd name="T16" fmla="*/ 0 w 197"/>
                <a:gd name="T17" fmla="*/ 76 h 161"/>
                <a:gd name="T18" fmla="*/ 16 w 197"/>
                <a:gd name="T19" fmla="*/ 61 h 161"/>
                <a:gd name="T20" fmla="*/ 38 w 197"/>
                <a:gd name="T21" fmla="*/ 61 h 161"/>
                <a:gd name="T22" fmla="*/ 38 w 197"/>
                <a:gd name="T23" fmla="*/ 60 h 161"/>
                <a:gd name="T24" fmla="*/ 68 w 197"/>
                <a:gd name="T25" fmla="*/ 7 h 161"/>
                <a:gd name="T26" fmla="*/ 83 w 197"/>
                <a:gd name="T27" fmla="*/ 3 h 161"/>
                <a:gd name="T28" fmla="*/ 87 w 197"/>
                <a:gd name="T29" fmla="*/ 17 h 161"/>
                <a:gd name="T30" fmla="*/ 63 w 197"/>
                <a:gd name="T31" fmla="*/ 61 h 161"/>
                <a:gd name="T32" fmla="*/ 132 w 197"/>
                <a:gd name="T33" fmla="*/ 61 h 161"/>
                <a:gd name="T34" fmla="*/ 108 w 197"/>
                <a:gd name="T35" fmla="*/ 17 h 161"/>
                <a:gd name="T36" fmla="*/ 112 w 197"/>
                <a:gd name="T37" fmla="*/ 3 h 161"/>
                <a:gd name="T38" fmla="*/ 126 w 197"/>
                <a:gd name="T39" fmla="*/ 7 h 161"/>
                <a:gd name="T40" fmla="*/ 156 w 197"/>
                <a:gd name="T41" fmla="*/ 60 h 161"/>
                <a:gd name="T42" fmla="*/ 157 w 197"/>
                <a:gd name="T43" fmla="*/ 61 h 161"/>
                <a:gd name="T44" fmla="*/ 181 w 197"/>
                <a:gd name="T45" fmla="*/ 61 h 161"/>
                <a:gd name="T46" fmla="*/ 197 w 197"/>
                <a:gd name="T47" fmla="*/ 76 h 161"/>
                <a:gd name="T48" fmla="*/ 186 w 197"/>
                <a:gd name="T49" fmla="*/ 92 h 161"/>
                <a:gd name="T50" fmla="*/ 69 w 197"/>
                <a:gd name="T51" fmla="*/ 133 h 161"/>
                <a:gd name="T52" fmla="*/ 60 w 197"/>
                <a:gd name="T53" fmla="*/ 98 h 161"/>
                <a:gd name="T54" fmla="*/ 49 w 197"/>
                <a:gd name="T55" fmla="*/ 92 h 161"/>
                <a:gd name="T56" fmla="*/ 43 w 197"/>
                <a:gd name="T57" fmla="*/ 102 h 161"/>
                <a:gd name="T58" fmla="*/ 53 w 197"/>
                <a:gd name="T59" fmla="*/ 137 h 161"/>
                <a:gd name="T60" fmla="*/ 63 w 197"/>
                <a:gd name="T61" fmla="*/ 143 h 161"/>
                <a:gd name="T62" fmla="*/ 69 w 197"/>
                <a:gd name="T63" fmla="*/ 133 h 161"/>
                <a:gd name="T64" fmla="*/ 107 w 197"/>
                <a:gd name="T65" fmla="*/ 99 h 161"/>
                <a:gd name="T66" fmla="*/ 99 w 197"/>
                <a:gd name="T67" fmla="*/ 91 h 161"/>
                <a:gd name="T68" fmla="*/ 90 w 197"/>
                <a:gd name="T69" fmla="*/ 99 h 161"/>
                <a:gd name="T70" fmla="*/ 90 w 197"/>
                <a:gd name="T71" fmla="*/ 135 h 161"/>
                <a:gd name="T72" fmla="*/ 99 w 197"/>
                <a:gd name="T73" fmla="*/ 143 h 161"/>
                <a:gd name="T74" fmla="*/ 107 w 197"/>
                <a:gd name="T75" fmla="*/ 135 h 161"/>
                <a:gd name="T76" fmla="*/ 107 w 197"/>
                <a:gd name="T77" fmla="*/ 99 h 161"/>
                <a:gd name="T78" fmla="*/ 135 w 197"/>
                <a:gd name="T79" fmla="*/ 143 h 161"/>
                <a:gd name="T80" fmla="*/ 145 w 197"/>
                <a:gd name="T81" fmla="*/ 137 h 161"/>
                <a:gd name="T82" fmla="*/ 155 w 197"/>
                <a:gd name="T83" fmla="*/ 102 h 161"/>
                <a:gd name="T84" fmla="*/ 149 w 197"/>
                <a:gd name="T85" fmla="*/ 92 h 161"/>
                <a:gd name="T86" fmla="*/ 138 w 197"/>
                <a:gd name="T87" fmla="*/ 98 h 161"/>
                <a:gd name="T88" fmla="*/ 128 w 197"/>
                <a:gd name="T89" fmla="*/ 133 h 161"/>
                <a:gd name="T90" fmla="*/ 135 w 197"/>
                <a:gd name="T91" fmla="*/ 14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7" h="161">
                  <a:moveTo>
                    <a:pt x="186" y="92"/>
                  </a:moveTo>
                  <a:cubicBezTo>
                    <a:pt x="186" y="94"/>
                    <a:pt x="186" y="96"/>
                    <a:pt x="185" y="98"/>
                  </a:cubicBezTo>
                  <a:cubicBezTo>
                    <a:pt x="173" y="141"/>
                    <a:pt x="173" y="141"/>
                    <a:pt x="173" y="141"/>
                  </a:cubicBezTo>
                  <a:cubicBezTo>
                    <a:pt x="170" y="153"/>
                    <a:pt x="157" y="161"/>
                    <a:pt x="144" y="161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42" y="161"/>
                    <a:pt x="29" y="153"/>
                    <a:pt x="26" y="141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6"/>
                    <a:pt x="14" y="95"/>
                    <a:pt x="14" y="93"/>
                  </a:cubicBezTo>
                  <a:cubicBezTo>
                    <a:pt x="6" y="92"/>
                    <a:pt x="0" y="85"/>
                    <a:pt x="0" y="76"/>
                  </a:cubicBezTo>
                  <a:cubicBezTo>
                    <a:pt x="0" y="67"/>
                    <a:pt x="8" y="61"/>
                    <a:pt x="16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61"/>
                    <a:pt x="38" y="61"/>
                    <a:pt x="38" y="60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71" y="2"/>
                    <a:pt x="78" y="0"/>
                    <a:pt x="83" y="3"/>
                  </a:cubicBezTo>
                  <a:cubicBezTo>
                    <a:pt x="88" y="6"/>
                    <a:pt x="90" y="12"/>
                    <a:pt x="87" y="17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132" y="61"/>
                    <a:pt x="132" y="61"/>
                    <a:pt x="132" y="61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5" y="12"/>
                    <a:pt x="107" y="6"/>
                    <a:pt x="112" y="3"/>
                  </a:cubicBezTo>
                  <a:cubicBezTo>
                    <a:pt x="117" y="0"/>
                    <a:pt x="123" y="2"/>
                    <a:pt x="126" y="7"/>
                  </a:cubicBezTo>
                  <a:cubicBezTo>
                    <a:pt x="156" y="60"/>
                    <a:pt x="156" y="60"/>
                    <a:pt x="156" y="60"/>
                  </a:cubicBezTo>
                  <a:cubicBezTo>
                    <a:pt x="156" y="61"/>
                    <a:pt x="156" y="61"/>
                    <a:pt x="157" y="61"/>
                  </a:cubicBezTo>
                  <a:cubicBezTo>
                    <a:pt x="181" y="61"/>
                    <a:pt x="181" y="61"/>
                    <a:pt x="181" y="61"/>
                  </a:cubicBezTo>
                  <a:cubicBezTo>
                    <a:pt x="190" y="61"/>
                    <a:pt x="197" y="67"/>
                    <a:pt x="197" y="76"/>
                  </a:cubicBezTo>
                  <a:cubicBezTo>
                    <a:pt x="197" y="84"/>
                    <a:pt x="192" y="90"/>
                    <a:pt x="186" y="92"/>
                  </a:cubicBezTo>
                  <a:close/>
                  <a:moveTo>
                    <a:pt x="69" y="133"/>
                  </a:moveTo>
                  <a:cubicBezTo>
                    <a:pt x="60" y="98"/>
                    <a:pt x="60" y="98"/>
                    <a:pt x="60" y="98"/>
                  </a:cubicBezTo>
                  <a:cubicBezTo>
                    <a:pt x="58" y="94"/>
                    <a:pt x="54" y="91"/>
                    <a:pt x="49" y="92"/>
                  </a:cubicBezTo>
                  <a:cubicBezTo>
                    <a:pt x="44" y="93"/>
                    <a:pt x="42" y="98"/>
                    <a:pt x="43" y="102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54" y="141"/>
                    <a:pt x="59" y="144"/>
                    <a:pt x="63" y="143"/>
                  </a:cubicBezTo>
                  <a:cubicBezTo>
                    <a:pt x="68" y="141"/>
                    <a:pt x="71" y="137"/>
                    <a:pt x="69" y="133"/>
                  </a:cubicBezTo>
                  <a:close/>
                  <a:moveTo>
                    <a:pt x="107" y="99"/>
                  </a:moveTo>
                  <a:cubicBezTo>
                    <a:pt x="107" y="95"/>
                    <a:pt x="103" y="91"/>
                    <a:pt x="99" y="91"/>
                  </a:cubicBezTo>
                  <a:cubicBezTo>
                    <a:pt x="94" y="91"/>
                    <a:pt x="90" y="95"/>
                    <a:pt x="90" y="99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0" y="140"/>
                    <a:pt x="94" y="143"/>
                    <a:pt x="99" y="143"/>
                  </a:cubicBezTo>
                  <a:cubicBezTo>
                    <a:pt x="103" y="143"/>
                    <a:pt x="107" y="140"/>
                    <a:pt x="107" y="135"/>
                  </a:cubicBezTo>
                  <a:lnTo>
                    <a:pt x="107" y="99"/>
                  </a:lnTo>
                  <a:close/>
                  <a:moveTo>
                    <a:pt x="135" y="143"/>
                  </a:moveTo>
                  <a:cubicBezTo>
                    <a:pt x="139" y="144"/>
                    <a:pt x="144" y="141"/>
                    <a:pt x="145" y="137"/>
                  </a:cubicBezTo>
                  <a:cubicBezTo>
                    <a:pt x="155" y="102"/>
                    <a:pt x="155" y="102"/>
                    <a:pt x="155" y="102"/>
                  </a:cubicBezTo>
                  <a:cubicBezTo>
                    <a:pt x="156" y="98"/>
                    <a:pt x="154" y="93"/>
                    <a:pt x="149" y="92"/>
                  </a:cubicBezTo>
                  <a:cubicBezTo>
                    <a:pt x="144" y="91"/>
                    <a:pt x="140" y="94"/>
                    <a:pt x="138" y="98"/>
                  </a:cubicBezTo>
                  <a:cubicBezTo>
                    <a:pt x="128" y="133"/>
                    <a:pt x="128" y="133"/>
                    <a:pt x="128" y="133"/>
                  </a:cubicBezTo>
                  <a:cubicBezTo>
                    <a:pt x="127" y="137"/>
                    <a:pt x="130" y="141"/>
                    <a:pt x="135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8" name="Freeform 7"/>
            <p:cNvSpPr>
              <a:spLocks noEditPoints="1"/>
            </p:cNvSpPr>
            <p:nvPr userDrawn="1"/>
          </p:nvSpPr>
          <p:spPr bwMode="auto">
            <a:xfrm rot="20058153" flipH="1" flipV="1">
              <a:off x="10444224" y="2482855"/>
              <a:ext cx="687388" cy="722312"/>
            </a:xfrm>
            <a:custGeom>
              <a:avLst/>
              <a:gdLst>
                <a:gd name="T0" fmla="*/ 164 w 183"/>
                <a:gd name="T1" fmla="*/ 192 h 192"/>
                <a:gd name="T2" fmla="*/ 19 w 183"/>
                <a:gd name="T3" fmla="*/ 192 h 192"/>
                <a:gd name="T4" fmla="*/ 2 w 183"/>
                <a:gd name="T5" fmla="*/ 170 h 192"/>
                <a:gd name="T6" fmla="*/ 18 w 183"/>
                <a:gd name="T7" fmla="*/ 58 h 192"/>
                <a:gd name="T8" fmla="*/ 36 w 183"/>
                <a:gd name="T9" fmla="*/ 44 h 192"/>
                <a:gd name="T10" fmla="*/ 45 w 183"/>
                <a:gd name="T11" fmla="*/ 44 h 192"/>
                <a:gd name="T12" fmla="*/ 91 w 183"/>
                <a:gd name="T13" fmla="*/ 0 h 192"/>
                <a:gd name="T14" fmla="*/ 137 w 183"/>
                <a:gd name="T15" fmla="*/ 44 h 192"/>
                <a:gd name="T16" fmla="*/ 147 w 183"/>
                <a:gd name="T17" fmla="*/ 44 h 192"/>
                <a:gd name="T18" fmla="*/ 165 w 183"/>
                <a:gd name="T19" fmla="*/ 58 h 192"/>
                <a:gd name="T20" fmla="*/ 181 w 183"/>
                <a:gd name="T21" fmla="*/ 170 h 192"/>
                <a:gd name="T22" fmla="*/ 164 w 183"/>
                <a:gd name="T23" fmla="*/ 192 h 192"/>
                <a:gd name="T24" fmla="*/ 39 w 183"/>
                <a:gd name="T25" fmla="*/ 76 h 192"/>
                <a:gd name="T26" fmla="*/ 50 w 183"/>
                <a:gd name="T27" fmla="*/ 88 h 192"/>
                <a:gd name="T28" fmla="*/ 61 w 183"/>
                <a:gd name="T29" fmla="*/ 76 h 192"/>
                <a:gd name="T30" fmla="*/ 50 w 183"/>
                <a:gd name="T31" fmla="*/ 65 h 192"/>
                <a:gd name="T32" fmla="*/ 39 w 183"/>
                <a:gd name="T33" fmla="*/ 76 h 192"/>
                <a:gd name="T34" fmla="*/ 91 w 183"/>
                <a:gd name="T35" fmla="*/ 8 h 192"/>
                <a:gd name="T36" fmla="*/ 52 w 183"/>
                <a:gd name="T37" fmla="*/ 44 h 192"/>
                <a:gd name="T38" fmla="*/ 130 w 183"/>
                <a:gd name="T39" fmla="*/ 44 h 192"/>
                <a:gd name="T40" fmla="*/ 91 w 183"/>
                <a:gd name="T41" fmla="*/ 8 h 192"/>
                <a:gd name="T42" fmla="*/ 134 w 183"/>
                <a:gd name="T43" fmla="*/ 65 h 192"/>
                <a:gd name="T44" fmla="*/ 122 w 183"/>
                <a:gd name="T45" fmla="*/ 76 h 192"/>
                <a:gd name="T46" fmla="*/ 134 w 183"/>
                <a:gd name="T47" fmla="*/ 88 h 192"/>
                <a:gd name="T48" fmla="*/ 145 w 183"/>
                <a:gd name="T49" fmla="*/ 76 h 192"/>
                <a:gd name="T50" fmla="*/ 134 w 183"/>
                <a:gd name="T51" fmla="*/ 6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3" h="192">
                  <a:moveTo>
                    <a:pt x="164" y="192"/>
                  </a:moveTo>
                  <a:cubicBezTo>
                    <a:pt x="19" y="192"/>
                    <a:pt x="19" y="192"/>
                    <a:pt x="19" y="192"/>
                  </a:cubicBezTo>
                  <a:cubicBezTo>
                    <a:pt x="8" y="192"/>
                    <a:pt x="0" y="182"/>
                    <a:pt x="2" y="170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9" y="50"/>
                    <a:pt x="27" y="44"/>
                    <a:pt x="36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6" y="15"/>
                    <a:pt x="66" y="0"/>
                    <a:pt x="91" y="0"/>
                  </a:cubicBezTo>
                  <a:cubicBezTo>
                    <a:pt x="116" y="0"/>
                    <a:pt x="136" y="15"/>
                    <a:pt x="137" y="44"/>
                  </a:cubicBezTo>
                  <a:cubicBezTo>
                    <a:pt x="147" y="44"/>
                    <a:pt x="147" y="44"/>
                    <a:pt x="147" y="44"/>
                  </a:cubicBezTo>
                  <a:cubicBezTo>
                    <a:pt x="156" y="44"/>
                    <a:pt x="164" y="50"/>
                    <a:pt x="165" y="58"/>
                  </a:cubicBezTo>
                  <a:cubicBezTo>
                    <a:pt x="181" y="170"/>
                    <a:pt x="181" y="170"/>
                    <a:pt x="181" y="170"/>
                  </a:cubicBezTo>
                  <a:cubicBezTo>
                    <a:pt x="183" y="182"/>
                    <a:pt x="175" y="192"/>
                    <a:pt x="164" y="192"/>
                  </a:cubicBezTo>
                  <a:close/>
                  <a:moveTo>
                    <a:pt x="39" y="76"/>
                  </a:moveTo>
                  <a:cubicBezTo>
                    <a:pt x="39" y="82"/>
                    <a:pt x="44" y="88"/>
                    <a:pt x="50" y="88"/>
                  </a:cubicBezTo>
                  <a:cubicBezTo>
                    <a:pt x="56" y="88"/>
                    <a:pt x="61" y="82"/>
                    <a:pt x="61" y="76"/>
                  </a:cubicBezTo>
                  <a:cubicBezTo>
                    <a:pt x="61" y="70"/>
                    <a:pt x="56" y="65"/>
                    <a:pt x="50" y="65"/>
                  </a:cubicBezTo>
                  <a:cubicBezTo>
                    <a:pt x="44" y="65"/>
                    <a:pt x="39" y="70"/>
                    <a:pt x="39" y="76"/>
                  </a:cubicBezTo>
                  <a:close/>
                  <a:moveTo>
                    <a:pt x="91" y="8"/>
                  </a:moveTo>
                  <a:cubicBezTo>
                    <a:pt x="70" y="8"/>
                    <a:pt x="54" y="20"/>
                    <a:pt x="52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29" y="20"/>
                    <a:pt x="112" y="8"/>
                    <a:pt x="91" y="8"/>
                  </a:cubicBezTo>
                  <a:close/>
                  <a:moveTo>
                    <a:pt x="134" y="65"/>
                  </a:moveTo>
                  <a:cubicBezTo>
                    <a:pt x="128" y="65"/>
                    <a:pt x="122" y="70"/>
                    <a:pt x="122" y="76"/>
                  </a:cubicBezTo>
                  <a:cubicBezTo>
                    <a:pt x="122" y="82"/>
                    <a:pt x="128" y="88"/>
                    <a:pt x="134" y="88"/>
                  </a:cubicBezTo>
                  <a:cubicBezTo>
                    <a:pt x="140" y="88"/>
                    <a:pt x="145" y="82"/>
                    <a:pt x="145" y="76"/>
                  </a:cubicBezTo>
                  <a:cubicBezTo>
                    <a:pt x="145" y="70"/>
                    <a:pt x="140" y="65"/>
                    <a:pt x="134" y="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9" name="Freeform 10"/>
            <p:cNvSpPr>
              <a:spLocks noEditPoints="1"/>
            </p:cNvSpPr>
            <p:nvPr userDrawn="1"/>
          </p:nvSpPr>
          <p:spPr bwMode="auto">
            <a:xfrm rot="18356885" flipH="1" flipV="1">
              <a:off x="1667071" y="-59064"/>
              <a:ext cx="566738" cy="752475"/>
            </a:xfrm>
            <a:custGeom>
              <a:avLst/>
              <a:gdLst>
                <a:gd name="T0" fmla="*/ 9 w 151"/>
                <a:gd name="T1" fmla="*/ 0 h 200"/>
                <a:gd name="T2" fmla="*/ 0 w 151"/>
                <a:gd name="T3" fmla="*/ 191 h 200"/>
                <a:gd name="T4" fmla="*/ 142 w 151"/>
                <a:gd name="T5" fmla="*/ 200 h 200"/>
                <a:gd name="T6" fmla="*/ 151 w 151"/>
                <a:gd name="T7" fmla="*/ 10 h 200"/>
                <a:gd name="T8" fmla="*/ 50 w 151"/>
                <a:gd name="T9" fmla="*/ 161 h 200"/>
                <a:gd name="T10" fmla="*/ 29 w 151"/>
                <a:gd name="T11" fmla="*/ 165 h 200"/>
                <a:gd name="T12" fmla="*/ 24 w 151"/>
                <a:gd name="T13" fmla="*/ 152 h 200"/>
                <a:gd name="T14" fmla="*/ 46 w 151"/>
                <a:gd name="T15" fmla="*/ 148 h 200"/>
                <a:gd name="T16" fmla="*/ 50 w 151"/>
                <a:gd name="T17" fmla="*/ 161 h 200"/>
                <a:gd name="T18" fmla="*/ 46 w 151"/>
                <a:gd name="T19" fmla="*/ 137 h 200"/>
                <a:gd name="T20" fmla="*/ 24 w 151"/>
                <a:gd name="T21" fmla="*/ 133 h 200"/>
                <a:gd name="T22" fmla="*/ 29 w 151"/>
                <a:gd name="T23" fmla="*/ 120 h 200"/>
                <a:gd name="T24" fmla="*/ 50 w 151"/>
                <a:gd name="T25" fmla="*/ 124 h 200"/>
                <a:gd name="T26" fmla="*/ 50 w 151"/>
                <a:gd name="T27" fmla="*/ 105 h 200"/>
                <a:gd name="T28" fmla="*/ 29 w 151"/>
                <a:gd name="T29" fmla="*/ 109 h 200"/>
                <a:gd name="T30" fmla="*/ 24 w 151"/>
                <a:gd name="T31" fmla="*/ 96 h 200"/>
                <a:gd name="T32" fmla="*/ 46 w 151"/>
                <a:gd name="T33" fmla="*/ 92 h 200"/>
                <a:gd name="T34" fmla="*/ 50 w 151"/>
                <a:gd name="T35" fmla="*/ 105 h 200"/>
                <a:gd name="T36" fmla="*/ 83 w 151"/>
                <a:gd name="T37" fmla="*/ 165 h 200"/>
                <a:gd name="T38" fmla="*/ 63 w 151"/>
                <a:gd name="T39" fmla="*/ 161 h 200"/>
                <a:gd name="T40" fmla="*/ 67 w 151"/>
                <a:gd name="T41" fmla="*/ 148 h 200"/>
                <a:gd name="T42" fmla="*/ 88 w 151"/>
                <a:gd name="T43" fmla="*/ 152 h 200"/>
                <a:gd name="T44" fmla="*/ 88 w 151"/>
                <a:gd name="T45" fmla="*/ 133 h 200"/>
                <a:gd name="T46" fmla="*/ 67 w 151"/>
                <a:gd name="T47" fmla="*/ 137 h 200"/>
                <a:gd name="T48" fmla="*/ 63 w 151"/>
                <a:gd name="T49" fmla="*/ 124 h 200"/>
                <a:gd name="T50" fmla="*/ 83 w 151"/>
                <a:gd name="T51" fmla="*/ 120 h 200"/>
                <a:gd name="T52" fmla="*/ 88 w 151"/>
                <a:gd name="T53" fmla="*/ 133 h 200"/>
                <a:gd name="T54" fmla="*/ 83 w 151"/>
                <a:gd name="T55" fmla="*/ 109 h 200"/>
                <a:gd name="T56" fmla="*/ 63 w 151"/>
                <a:gd name="T57" fmla="*/ 105 h 200"/>
                <a:gd name="T58" fmla="*/ 67 w 151"/>
                <a:gd name="T59" fmla="*/ 92 h 200"/>
                <a:gd name="T60" fmla="*/ 88 w 151"/>
                <a:gd name="T61" fmla="*/ 96 h 200"/>
                <a:gd name="T62" fmla="*/ 128 w 151"/>
                <a:gd name="T63" fmla="*/ 161 h 200"/>
                <a:gd name="T64" fmla="*/ 104 w 151"/>
                <a:gd name="T65" fmla="*/ 164 h 200"/>
                <a:gd name="T66" fmla="*/ 99 w 151"/>
                <a:gd name="T67" fmla="*/ 152 h 200"/>
                <a:gd name="T68" fmla="*/ 123 w 151"/>
                <a:gd name="T69" fmla="*/ 148 h 200"/>
                <a:gd name="T70" fmla="*/ 128 w 151"/>
                <a:gd name="T71" fmla="*/ 161 h 200"/>
                <a:gd name="T72" fmla="*/ 123 w 151"/>
                <a:gd name="T73" fmla="*/ 136 h 200"/>
                <a:gd name="T74" fmla="*/ 99 w 151"/>
                <a:gd name="T75" fmla="*/ 133 h 200"/>
                <a:gd name="T76" fmla="*/ 104 w 151"/>
                <a:gd name="T77" fmla="*/ 120 h 200"/>
                <a:gd name="T78" fmla="*/ 128 w 151"/>
                <a:gd name="T79" fmla="*/ 124 h 200"/>
                <a:gd name="T80" fmla="*/ 128 w 151"/>
                <a:gd name="T81" fmla="*/ 105 h 200"/>
                <a:gd name="T82" fmla="*/ 104 w 151"/>
                <a:gd name="T83" fmla="*/ 108 h 200"/>
                <a:gd name="T84" fmla="*/ 99 w 151"/>
                <a:gd name="T85" fmla="*/ 96 h 200"/>
                <a:gd name="T86" fmla="*/ 123 w 151"/>
                <a:gd name="T87" fmla="*/ 92 h 200"/>
                <a:gd name="T88" fmla="*/ 128 w 151"/>
                <a:gd name="T89" fmla="*/ 105 h 200"/>
                <a:gd name="T90" fmla="*/ 103 w 151"/>
                <a:gd name="T91" fmla="*/ 72 h 200"/>
                <a:gd name="T92" fmla="*/ 103 w 151"/>
                <a:gd name="T93" fmla="*/ 56 h 200"/>
                <a:gd name="T94" fmla="*/ 130 w 151"/>
                <a:gd name="T95" fmla="*/ 63 h 200"/>
                <a:gd name="T96" fmla="*/ 136 w 151"/>
                <a:gd name="T97" fmla="*/ 42 h 200"/>
                <a:gd name="T98" fmla="*/ 22 w 151"/>
                <a:gd name="T99" fmla="*/ 48 h 200"/>
                <a:gd name="T100" fmla="*/ 16 w 151"/>
                <a:gd name="T101" fmla="*/ 23 h 200"/>
                <a:gd name="T102" fmla="*/ 129 w 151"/>
                <a:gd name="T103" fmla="*/ 16 h 200"/>
                <a:gd name="T104" fmla="*/ 136 w 151"/>
                <a:gd name="T105" fmla="*/ 42 h 200"/>
                <a:gd name="T106" fmla="*/ 120 w 151"/>
                <a:gd name="T107" fmla="*/ 23 h 200"/>
                <a:gd name="T108" fmla="*/ 124 w 151"/>
                <a:gd name="T109" fmla="*/ 45 h 200"/>
                <a:gd name="T110" fmla="*/ 127 w 151"/>
                <a:gd name="T111" fmla="*/ 2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1" h="200">
                  <a:moveTo>
                    <a:pt x="14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6"/>
                    <a:pt x="4" y="200"/>
                    <a:pt x="9" y="200"/>
                  </a:cubicBezTo>
                  <a:cubicBezTo>
                    <a:pt x="142" y="200"/>
                    <a:pt x="142" y="200"/>
                    <a:pt x="142" y="200"/>
                  </a:cubicBezTo>
                  <a:cubicBezTo>
                    <a:pt x="147" y="200"/>
                    <a:pt x="151" y="196"/>
                    <a:pt x="151" y="191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1" y="4"/>
                    <a:pt x="147" y="0"/>
                    <a:pt x="142" y="0"/>
                  </a:cubicBezTo>
                  <a:close/>
                  <a:moveTo>
                    <a:pt x="50" y="161"/>
                  </a:moveTo>
                  <a:cubicBezTo>
                    <a:pt x="50" y="163"/>
                    <a:pt x="48" y="165"/>
                    <a:pt x="46" y="165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6" y="165"/>
                    <a:pt x="24" y="163"/>
                    <a:pt x="24" y="161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4" y="150"/>
                    <a:pt x="26" y="148"/>
                    <a:pt x="29" y="148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8" y="148"/>
                    <a:pt x="50" y="150"/>
                    <a:pt x="50" y="152"/>
                  </a:cubicBezTo>
                  <a:lnTo>
                    <a:pt x="50" y="161"/>
                  </a:lnTo>
                  <a:close/>
                  <a:moveTo>
                    <a:pt x="50" y="133"/>
                  </a:moveTo>
                  <a:cubicBezTo>
                    <a:pt x="50" y="135"/>
                    <a:pt x="48" y="137"/>
                    <a:pt x="46" y="137"/>
                  </a:cubicBezTo>
                  <a:cubicBezTo>
                    <a:pt x="29" y="137"/>
                    <a:pt x="29" y="137"/>
                    <a:pt x="29" y="137"/>
                  </a:cubicBezTo>
                  <a:cubicBezTo>
                    <a:pt x="26" y="137"/>
                    <a:pt x="24" y="135"/>
                    <a:pt x="24" y="133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2"/>
                    <a:pt x="26" y="120"/>
                    <a:pt x="29" y="120"/>
                  </a:cubicBezTo>
                  <a:cubicBezTo>
                    <a:pt x="46" y="120"/>
                    <a:pt x="46" y="120"/>
                    <a:pt x="46" y="120"/>
                  </a:cubicBezTo>
                  <a:cubicBezTo>
                    <a:pt x="48" y="120"/>
                    <a:pt x="50" y="122"/>
                    <a:pt x="50" y="124"/>
                  </a:cubicBezTo>
                  <a:lnTo>
                    <a:pt x="50" y="133"/>
                  </a:lnTo>
                  <a:close/>
                  <a:moveTo>
                    <a:pt x="50" y="105"/>
                  </a:moveTo>
                  <a:cubicBezTo>
                    <a:pt x="50" y="107"/>
                    <a:pt x="48" y="109"/>
                    <a:pt x="46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6" y="109"/>
                    <a:pt x="24" y="107"/>
                    <a:pt x="24" y="105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4" y="94"/>
                    <a:pt x="26" y="92"/>
                    <a:pt x="29" y="92"/>
                  </a:cubicBezTo>
                  <a:cubicBezTo>
                    <a:pt x="46" y="92"/>
                    <a:pt x="46" y="92"/>
                    <a:pt x="46" y="92"/>
                  </a:cubicBezTo>
                  <a:cubicBezTo>
                    <a:pt x="48" y="92"/>
                    <a:pt x="50" y="94"/>
                    <a:pt x="50" y="96"/>
                  </a:cubicBezTo>
                  <a:lnTo>
                    <a:pt x="50" y="105"/>
                  </a:lnTo>
                  <a:close/>
                  <a:moveTo>
                    <a:pt x="88" y="161"/>
                  </a:moveTo>
                  <a:cubicBezTo>
                    <a:pt x="88" y="163"/>
                    <a:pt x="86" y="165"/>
                    <a:pt x="83" y="165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65" y="165"/>
                    <a:pt x="63" y="163"/>
                    <a:pt x="63" y="161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63" y="150"/>
                    <a:pt x="65" y="148"/>
                    <a:pt x="67" y="148"/>
                  </a:cubicBezTo>
                  <a:cubicBezTo>
                    <a:pt x="83" y="148"/>
                    <a:pt x="83" y="148"/>
                    <a:pt x="83" y="148"/>
                  </a:cubicBezTo>
                  <a:cubicBezTo>
                    <a:pt x="86" y="148"/>
                    <a:pt x="88" y="150"/>
                    <a:pt x="88" y="152"/>
                  </a:cubicBezTo>
                  <a:lnTo>
                    <a:pt x="88" y="161"/>
                  </a:lnTo>
                  <a:close/>
                  <a:moveTo>
                    <a:pt x="88" y="133"/>
                  </a:moveTo>
                  <a:cubicBezTo>
                    <a:pt x="88" y="135"/>
                    <a:pt x="86" y="137"/>
                    <a:pt x="83" y="137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65" y="137"/>
                    <a:pt x="63" y="135"/>
                    <a:pt x="63" y="133"/>
                  </a:cubicBezTo>
                  <a:cubicBezTo>
                    <a:pt x="63" y="124"/>
                    <a:pt x="63" y="124"/>
                    <a:pt x="63" y="124"/>
                  </a:cubicBezTo>
                  <a:cubicBezTo>
                    <a:pt x="63" y="122"/>
                    <a:pt x="65" y="120"/>
                    <a:pt x="67" y="120"/>
                  </a:cubicBezTo>
                  <a:cubicBezTo>
                    <a:pt x="83" y="120"/>
                    <a:pt x="83" y="120"/>
                    <a:pt x="83" y="120"/>
                  </a:cubicBezTo>
                  <a:cubicBezTo>
                    <a:pt x="86" y="120"/>
                    <a:pt x="88" y="122"/>
                    <a:pt x="88" y="124"/>
                  </a:cubicBezTo>
                  <a:lnTo>
                    <a:pt x="88" y="133"/>
                  </a:lnTo>
                  <a:close/>
                  <a:moveTo>
                    <a:pt x="88" y="105"/>
                  </a:moveTo>
                  <a:cubicBezTo>
                    <a:pt x="88" y="107"/>
                    <a:pt x="86" y="109"/>
                    <a:pt x="83" y="109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5" y="109"/>
                    <a:pt x="63" y="107"/>
                    <a:pt x="63" y="105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3" y="94"/>
                    <a:pt x="65" y="92"/>
                    <a:pt x="67" y="92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6" y="92"/>
                    <a:pt x="88" y="94"/>
                    <a:pt x="88" y="96"/>
                  </a:cubicBezTo>
                  <a:lnTo>
                    <a:pt x="88" y="105"/>
                  </a:lnTo>
                  <a:close/>
                  <a:moveTo>
                    <a:pt x="128" y="161"/>
                  </a:moveTo>
                  <a:cubicBezTo>
                    <a:pt x="128" y="163"/>
                    <a:pt x="125" y="164"/>
                    <a:pt x="123" y="164"/>
                  </a:cubicBezTo>
                  <a:cubicBezTo>
                    <a:pt x="104" y="164"/>
                    <a:pt x="104" y="164"/>
                    <a:pt x="104" y="164"/>
                  </a:cubicBezTo>
                  <a:cubicBezTo>
                    <a:pt x="102" y="164"/>
                    <a:pt x="99" y="163"/>
                    <a:pt x="99" y="161"/>
                  </a:cubicBezTo>
                  <a:cubicBezTo>
                    <a:pt x="99" y="152"/>
                    <a:pt x="99" y="152"/>
                    <a:pt x="99" y="152"/>
                  </a:cubicBezTo>
                  <a:cubicBezTo>
                    <a:pt x="99" y="150"/>
                    <a:pt x="102" y="148"/>
                    <a:pt x="104" y="148"/>
                  </a:cubicBezTo>
                  <a:cubicBezTo>
                    <a:pt x="123" y="148"/>
                    <a:pt x="123" y="148"/>
                    <a:pt x="123" y="148"/>
                  </a:cubicBezTo>
                  <a:cubicBezTo>
                    <a:pt x="125" y="148"/>
                    <a:pt x="128" y="150"/>
                    <a:pt x="128" y="152"/>
                  </a:cubicBezTo>
                  <a:lnTo>
                    <a:pt x="128" y="161"/>
                  </a:lnTo>
                  <a:close/>
                  <a:moveTo>
                    <a:pt x="128" y="133"/>
                  </a:moveTo>
                  <a:cubicBezTo>
                    <a:pt x="128" y="135"/>
                    <a:pt x="125" y="136"/>
                    <a:pt x="123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2" y="136"/>
                    <a:pt x="99" y="135"/>
                    <a:pt x="99" y="133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9" y="122"/>
                    <a:pt x="102" y="120"/>
                    <a:pt x="104" y="120"/>
                  </a:cubicBezTo>
                  <a:cubicBezTo>
                    <a:pt x="123" y="120"/>
                    <a:pt x="123" y="120"/>
                    <a:pt x="123" y="120"/>
                  </a:cubicBezTo>
                  <a:cubicBezTo>
                    <a:pt x="125" y="120"/>
                    <a:pt x="128" y="122"/>
                    <a:pt x="128" y="124"/>
                  </a:cubicBezTo>
                  <a:lnTo>
                    <a:pt x="128" y="133"/>
                  </a:lnTo>
                  <a:close/>
                  <a:moveTo>
                    <a:pt x="128" y="105"/>
                  </a:moveTo>
                  <a:cubicBezTo>
                    <a:pt x="128" y="107"/>
                    <a:pt x="125" y="108"/>
                    <a:pt x="123" y="108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2" y="108"/>
                    <a:pt x="99" y="107"/>
                    <a:pt x="99" y="105"/>
                  </a:cubicBezTo>
                  <a:cubicBezTo>
                    <a:pt x="99" y="96"/>
                    <a:pt x="99" y="96"/>
                    <a:pt x="99" y="96"/>
                  </a:cubicBezTo>
                  <a:cubicBezTo>
                    <a:pt x="99" y="94"/>
                    <a:pt x="102" y="92"/>
                    <a:pt x="104" y="92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5" y="92"/>
                    <a:pt x="128" y="94"/>
                    <a:pt x="128" y="96"/>
                  </a:cubicBezTo>
                  <a:lnTo>
                    <a:pt x="128" y="105"/>
                  </a:lnTo>
                  <a:close/>
                  <a:moveTo>
                    <a:pt x="126" y="72"/>
                  </a:moveTo>
                  <a:cubicBezTo>
                    <a:pt x="103" y="72"/>
                    <a:pt x="103" y="72"/>
                    <a:pt x="103" y="72"/>
                  </a:cubicBezTo>
                  <a:cubicBezTo>
                    <a:pt x="100" y="72"/>
                    <a:pt x="99" y="67"/>
                    <a:pt x="99" y="63"/>
                  </a:cubicBezTo>
                  <a:cubicBezTo>
                    <a:pt x="99" y="60"/>
                    <a:pt x="100" y="56"/>
                    <a:pt x="103" y="56"/>
                  </a:cubicBezTo>
                  <a:cubicBezTo>
                    <a:pt x="126" y="56"/>
                    <a:pt x="126" y="56"/>
                    <a:pt x="126" y="56"/>
                  </a:cubicBezTo>
                  <a:cubicBezTo>
                    <a:pt x="128" y="56"/>
                    <a:pt x="130" y="60"/>
                    <a:pt x="130" y="63"/>
                  </a:cubicBezTo>
                  <a:cubicBezTo>
                    <a:pt x="130" y="67"/>
                    <a:pt x="128" y="72"/>
                    <a:pt x="126" y="72"/>
                  </a:cubicBezTo>
                  <a:close/>
                  <a:moveTo>
                    <a:pt x="136" y="42"/>
                  </a:moveTo>
                  <a:cubicBezTo>
                    <a:pt x="136" y="45"/>
                    <a:pt x="133" y="48"/>
                    <a:pt x="129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19" y="48"/>
                    <a:pt x="16" y="45"/>
                    <a:pt x="16" y="4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19"/>
                    <a:pt x="19" y="16"/>
                    <a:pt x="22" y="16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33" y="16"/>
                    <a:pt x="136" y="19"/>
                    <a:pt x="136" y="23"/>
                  </a:cubicBezTo>
                  <a:lnTo>
                    <a:pt x="136" y="42"/>
                  </a:lnTo>
                  <a:close/>
                  <a:moveTo>
                    <a:pt x="124" y="20"/>
                  </a:moveTo>
                  <a:cubicBezTo>
                    <a:pt x="122" y="20"/>
                    <a:pt x="120" y="21"/>
                    <a:pt x="120" y="23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4"/>
                    <a:pt x="122" y="45"/>
                    <a:pt x="124" y="45"/>
                  </a:cubicBezTo>
                  <a:cubicBezTo>
                    <a:pt x="126" y="45"/>
                    <a:pt x="127" y="44"/>
                    <a:pt x="127" y="4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1"/>
                    <a:pt x="126" y="20"/>
                    <a:pt x="124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0" name="Freeform 12"/>
            <p:cNvSpPr>
              <a:spLocks noEditPoints="1"/>
            </p:cNvSpPr>
            <p:nvPr userDrawn="1"/>
          </p:nvSpPr>
          <p:spPr bwMode="auto">
            <a:xfrm rot="19786341" flipH="1" flipV="1">
              <a:off x="10209714" y="3389815"/>
              <a:ext cx="946467" cy="852618"/>
            </a:xfrm>
            <a:custGeom>
              <a:avLst/>
              <a:gdLst>
                <a:gd name="T0" fmla="*/ 8 w 200"/>
                <a:gd name="T1" fmla="*/ 180 h 180"/>
                <a:gd name="T2" fmla="*/ 8 w 200"/>
                <a:gd name="T3" fmla="*/ 164 h 180"/>
                <a:gd name="T4" fmla="*/ 20 w 200"/>
                <a:gd name="T5" fmla="*/ 100 h 180"/>
                <a:gd name="T6" fmla="*/ 32 w 200"/>
                <a:gd name="T7" fmla="*/ 164 h 180"/>
                <a:gd name="T8" fmla="*/ 80 w 200"/>
                <a:gd name="T9" fmla="*/ 96 h 180"/>
                <a:gd name="T10" fmla="*/ 88 w 200"/>
                <a:gd name="T11" fmla="*/ 164 h 180"/>
                <a:gd name="T12" fmla="*/ 172 w 200"/>
                <a:gd name="T13" fmla="*/ 100 h 180"/>
                <a:gd name="T14" fmla="*/ 184 w 200"/>
                <a:gd name="T15" fmla="*/ 164 h 180"/>
                <a:gd name="T16" fmla="*/ 200 w 200"/>
                <a:gd name="T17" fmla="*/ 172 h 180"/>
                <a:gd name="T18" fmla="*/ 96 w 200"/>
                <a:gd name="T19" fmla="*/ 129 h 180"/>
                <a:gd name="T20" fmla="*/ 129 w 200"/>
                <a:gd name="T21" fmla="*/ 102 h 180"/>
                <a:gd name="T22" fmla="*/ 96 w 200"/>
                <a:gd name="T23" fmla="*/ 129 h 180"/>
                <a:gd name="T24" fmla="*/ 131 w 200"/>
                <a:gd name="T25" fmla="*/ 152 h 180"/>
                <a:gd name="T26" fmla="*/ 158 w 200"/>
                <a:gd name="T27" fmla="*/ 119 h 180"/>
                <a:gd name="T28" fmla="*/ 100 w 200"/>
                <a:gd name="T29" fmla="*/ 149 h 180"/>
                <a:gd name="T30" fmla="*/ 151 w 200"/>
                <a:gd name="T31" fmla="*/ 104 h 180"/>
                <a:gd name="T32" fmla="*/ 100 w 200"/>
                <a:gd name="T33" fmla="*/ 149 h 180"/>
                <a:gd name="T34" fmla="*/ 64 w 200"/>
                <a:gd name="T35" fmla="*/ 102 h 180"/>
                <a:gd name="T36" fmla="*/ 68 w 200"/>
                <a:gd name="T37" fmla="*/ 116 h 180"/>
                <a:gd name="T38" fmla="*/ 71 w 200"/>
                <a:gd name="T39" fmla="*/ 146 h 180"/>
                <a:gd name="T40" fmla="*/ 57 w 200"/>
                <a:gd name="T41" fmla="*/ 146 h 180"/>
                <a:gd name="T42" fmla="*/ 60 w 200"/>
                <a:gd name="T43" fmla="*/ 115 h 180"/>
                <a:gd name="T44" fmla="*/ 181 w 200"/>
                <a:gd name="T45" fmla="*/ 92 h 180"/>
                <a:gd name="T46" fmla="*/ 163 w 200"/>
                <a:gd name="T47" fmla="*/ 76 h 180"/>
                <a:gd name="T48" fmla="*/ 134 w 200"/>
                <a:gd name="T49" fmla="*/ 76 h 180"/>
                <a:gd name="T50" fmla="*/ 116 w 200"/>
                <a:gd name="T51" fmla="*/ 92 h 180"/>
                <a:gd name="T52" fmla="*/ 99 w 200"/>
                <a:gd name="T53" fmla="*/ 76 h 180"/>
                <a:gd name="T54" fmla="*/ 69 w 200"/>
                <a:gd name="T55" fmla="*/ 76 h 180"/>
                <a:gd name="T56" fmla="*/ 51 w 200"/>
                <a:gd name="T57" fmla="*/ 92 h 180"/>
                <a:gd name="T58" fmla="*/ 34 w 200"/>
                <a:gd name="T59" fmla="*/ 76 h 180"/>
                <a:gd name="T60" fmla="*/ 4 w 200"/>
                <a:gd name="T61" fmla="*/ 76 h 180"/>
                <a:gd name="T62" fmla="*/ 4 w 200"/>
                <a:gd name="T63" fmla="*/ 72 h 180"/>
                <a:gd name="T64" fmla="*/ 196 w 200"/>
                <a:gd name="T65" fmla="*/ 76 h 180"/>
                <a:gd name="T66" fmla="*/ 181 w 200"/>
                <a:gd name="T67" fmla="*/ 92 h 180"/>
                <a:gd name="T68" fmla="*/ 177 w 200"/>
                <a:gd name="T69" fmla="*/ 12 h 180"/>
                <a:gd name="T70" fmla="*/ 4 w 200"/>
                <a:gd name="T71" fmla="*/ 68 h 180"/>
                <a:gd name="T72" fmla="*/ 164 w 200"/>
                <a:gd name="T73" fmla="*/ 64 h 180"/>
                <a:gd name="T74" fmla="*/ 160 w 200"/>
                <a:gd name="T75" fmla="*/ 16 h 180"/>
                <a:gd name="T76" fmla="*/ 164 w 200"/>
                <a:gd name="T77" fmla="*/ 64 h 180"/>
                <a:gd name="T78" fmla="*/ 140 w 200"/>
                <a:gd name="T79" fmla="*/ 64 h 180"/>
                <a:gd name="T80" fmla="*/ 124 w 200"/>
                <a:gd name="T81" fmla="*/ 16 h 180"/>
                <a:gd name="T82" fmla="*/ 96 w 200"/>
                <a:gd name="T83" fmla="*/ 64 h 180"/>
                <a:gd name="T84" fmla="*/ 104 w 200"/>
                <a:gd name="T85" fmla="*/ 16 h 180"/>
                <a:gd name="T86" fmla="*/ 96 w 200"/>
                <a:gd name="T87" fmla="*/ 64 h 180"/>
                <a:gd name="T88" fmla="*/ 76 w 200"/>
                <a:gd name="T89" fmla="*/ 16 h 180"/>
                <a:gd name="T90" fmla="*/ 60 w 200"/>
                <a:gd name="T91" fmla="*/ 64 h 180"/>
                <a:gd name="T92" fmla="*/ 36 w 200"/>
                <a:gd name="T93" fmla="*/ 64 h 180"/>
                <a:gd name="T94" fmla="*/ 40 w 200"/>
                <a:gd name="T95" fmla="*/ 16 h 180"/>
                <a:gd name="T96" fmla="*/ 36 w 200"/>
                <a:gd name="T97" fmla="*/ 64 h 180"/>
                <a:gd name="T98" fmla="*/ 180 w 200"/>
                <a:gd name="T99" fmla="*/ 0 h 180"/>
                <a:gd name="T100" fmla="*/ 20 w 200"/>
                <a:gd name="T101" fmla="*/ 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0" h="180">
                  <a:moveTo>
                    <a:pt x="192" y="180"/>
                  </a:moveTo>
                  <a:cubicBezTo>
                    <a:pt x="8" y="180"/>
                    <a:pt x="8" y="180"/>
                    <a:pt x="8" y="180"/>
                  </a:cubicBezTo>
                  <a:cubicBezTo>
                    <a:pt x="3" y="180"/>
                    <a:pt x="0" y="177"/>
                    <a:pt x="0" y="172"/>
                  </a:cubicBezTo>
                  <a:cubicBezTo>
                    <a:pt x="0" y="168"/>
                    <a:pt x="3" y="164"/>
                    <a:pt x="8" y="164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20" y="100"/>
                    <a:pt x="20" y="100"/>
                    <a:pt x="20" y="100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32" y="164"/>
                    <a:pt x="32" y="164"/>
                    <a:pt x="32" y="164"/>
                  </a:cubicBezTo>
                  <a:cubicBezTo>
                    <a:pt x="80" y="164"/>
                    <a:pt x="80" y="164"/>
                    <a:pt x="80" y="16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8" y="96"/>
                    <a:pt x="88" y="96"/>
                    <a:pt x="88" y="96"/>
                  </a:cubicBezTo>
                  <a:cubicBezTo>
                    <a:pt x="88" y="164"/>
                    <a:pt x="88" y="164"/>
                    <a:pt x="88" y="164"/>
                  </a:cubicBezTo>
                  <a:cubicBezTo>
                    <a:pt x="172" y="164"/>
                    <a:pt x="172" y="164"/>
                    <a:pt x="172" y="164"/>
                  </a:cubicBezTo>
                  <a:cubicBezTo>
                    <a:pt x="172" y="100"/>
                    <a:pt x="172" y="100"/>
                    <a:pt x="172" y="100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4" y="164"/>
                    <a:pt x="184" y="164"/>
                    <a:pt x="184" y="164"/>
                  </a:cubicBezTo>
                  <a:cubicBezTo>
                    <a:pt x="192" y="164"/>
                    <a:pt x="192" y="164"/>
                    <a:pt x="192" y="164"/>
                  </a:cubicBezTo>
                  <a:cubicBezTo>
                    <a:pt x="196" y="164"/>
                    <a:pt x="200" y="168"/>
                    <a:pt x="200" y="172"/>
                  </a:cubicBezTo>
                  <a:cubicBezTo>
                    <a:pt x="200" y="177"/>
                    <a:pt x="196" y="180"/>
                    <a:pt x="192" y="180"/>
                  </a:cubicBezTo>
                  <a:close/>
                  <a:moveTo>
                    <a:pt x="96" y="129"/>
                  </a:moveTo>
                  <a:cubicBezTo>
                    <a:pt x="126" y="99"/>
                    <a:pt x="126" y="99"/>
                    <a:pt x="126" y="99"/>
                  </a:cubicBezTo>
                  <a:cubicBezTo>
                    <a:pt x="129" y="102"/>
                    <a:pt x="129" y="102"/>
                    <a:pt x="129" y="102"/>
                  </a:cubicBezTo>
                  <a:cubicBezTo>
                    <a:pt x="99" y="132"/>
                    <a:pt x="99" y="132"/>
                    <a:pt x="99" y="132"/>
                  </a:cubicBezTo>
                  <a:lnTo>
                    <a:pt x="96" y="129"/>
                  </a:lnTo>
                  <a:close/>
                  <a:moveTo>
                    <a:pt x="161" y="122"/>
                  </a:moveTo>
                  <a:cubicBezTo>
                    <a:pt x="131" y="152"/>
                    <a:pt x="131" y="152"/>
                    <a:pt x="131" y="152"/>
                  </a:cubicBezTo>
                  <a:cubicBezTo>
                    <a:pt x="128" y="149"/>
                    <a:pt x="128" y="149"/>
                    <a:pt x="128" y="149"/>
                  </a:cubicBezTo>
                  <a:cubicBezTo>
                    <a:pt x="158" y="119"/>
                    <a:pt x="158" y="119"/>
                    <a:pt x="158" y="119"/>
                  </a:cubicBezTo>
                  <a:lnTo>
                    <a:pt x="161" y="122"/>
                  </a:lnTo>
                  <a:close/>
                  <a:moveTo>
                    <a:pt x="100" y="149"/>
                  </a:moveTo>
                  <a:cubicBezTo>
                    <a:pt x="148" y="101"/>
                    <a:pt x="148" y="101"/>
                    <a:pt x="148" y="101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03" y="152"/>
                    <a:pt x="103" y="152"/>
                    <a:pt x="103" y="152"/>
                  </a:cubicBezTo>
                  <a:lnTo>
                    <a:pt x="100" y="149"/>
                  </a:lnTo>
                  <a:close/>
                  <a:moveTo>
                    <a:pt x="57" y="110"/>
                  </a:moveTo>
                  <a:cubicBezTo>
                    <a:pt x="57" y="106"/>
                    <a:pt x="60" y="102"/>
                    <a:pt x="64" y="102"/>
                  </a:cubicBezTo>
                  <a:cubicBezTo>
                    <a:pt x="68" y="102"/>
                    <a:pt x="71" y="106"/>
                    <a:pt x="71" y="110"/>
                  </a:cubicBezTo>
                  <a:cubicBezTo>
                    <a:pt x="71" y="112"/>
                    <a:pt x="70" y="114"/>
                    <a:pt x="68" y="116"/>
                  </a:cubicBezTo>
                  <a:cubicBezTo>
                    <a:pt x="68" y="140"/>
                    <a:pt x="68" y="140"/>
                    <a:pt x="68" y="140"/>
                  </a:cubicBezTo>
                  <a:cubicBezTo>
                    <a:pt x="70" y="141"/>
                    <a:pt x="71" y="143"/>
                    <a:pt x="71" y="146"/>
                  </a:cubicBezTo>
                  <a:cubicBezTo>
                    <a:pt x="71" y="150"/>
                    <a:pt x="68" y="153"/>
                    <a:pt x="64" y="153"/>
                  </a:cubicBezTo>
                  <a:cubicBezTo>
                    <a:pt x="60" y="153"/>
                    <a:pt x="57" y="150"/>
                    <a:pt x="57" y="146"/>
                  </a:cubicBezTo>
                  <a:cubicBezTo>
                    <a:pt x="57" y="143"/>
                    <a:pt x="58" y="141"/>
                    <a:pt x="60" y="140"/>
                  </a:cubicBezTo>
                  <a:cubicBezTo>
                    <a:pt x="60" y="115"/>
                    <a:pt x="60" y="115"/>
                    <a:pt x="60" y="115"/>
                  </a:cubicBezTo>
                  <a:cubicBezTo>
                    <a:pt x="58" y="114"/>
                    <a:pt x="57" y="112"/>
                    <a:pt x="57" y="110"/>
                  </a:cubicBezTo>
                  <a:close/>
                  <a:moveTo>
                    <a:pt x="181" y="92"/>
                  </a:moveTo>
                  <a:cubicBezTo>
                    <a:pt x="173" y="92"/>
                    <a:pt x="167" y="85"/>
                    <a:pt x="166" y="76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3" y="85"/>
                    <a:pt x="156" y="92"/>
                    <a:pt x="148" y="92"/>
                  </a:cubicBezTo>
                  <a:cubicBezTo>
                    <a:pt x="141" y="92"/>
                    <a:pt x="134" y="85"/>
                    <a:pt x="134" y="76"/>
                  </a:cubicBezTo>
                  <a:cubicBezTo>
                    <a:pt x="131" y="76"/>
                    <a:pt x="131" y="76"/>
                    <a:pt x="131" y="76"/>
                  </a:cubicBezTo>
                  <a:cubicBezTo>
                    <a:pt x="130" y="85"/>
                    <a:pt x="124" y="92"/>
                    <a:pt x="116" y="92"/>
                  </a:cubicBezTo>
                  <a:cubicBezTo>
                    <a:pt x="108" y="92"/>
                    <a:pt x="102" y="85"/>
                    <a:pt x="101" y="76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8" y="85"/>
                    <a:pt x="92" y="92"/>
                    <a:pt x="84" y="92"/>
                  </a:cubicBezTo>
                  <a:cubicBezTo>
                    <a:pt x="76" y="92"/>
                    <a:pt x="69" y="85"/>
                    <a:pt x="69" y="76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66" y="85"/>
                    <a:pt x="59" y="92"/>
                    <a:pt x="51" y="92"/>
                  </a:cubicBezTo>
                  <a:cubicBezTo>
                    <a:pt x="44" y="92"/>
                    <a:pt x="37" y="85"/>
                    <a:pt x="37" y="76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3" y="85"/>
                    <a:pt x="27" y="92"/>
                    <a:pt x="19" y="92"/>
                  </a:cubicBezTo>
                  <a:cubicBezTo>
                    <a:pt x="11" y="92"/>
                    <a:pt x="5" y="85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196" y="72"/>
                    <a:pt x="196" y="72"/>
                    <a:pt x="196" y="72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5" y="85"/>
                    <a:pt x="189" y="92"/>
                    <a:pt x="181" y="92"/>
                  </a:cubicBezTo>
                  <a:close/>
                  <a:moveTo>
                    <a:pt x="22" y="12"/>
                  </a:moveTo>
                  <a:cubicBezTo>
                    <a:pt x="177" y="12"/>
                    <a:pt x="177" y="12"/>
                    <a:pt x="177" y="12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4" y="68"/>
                    <a:pt x="4" y="68"/>
                    <a:pt x="4" y="68"/>
                  </a:cubicBezTo>
                  <a:lnTo>
                    <a:pt x="22" y="12"/>
                  </a:lnTo>
                  <a:close/>
                  <a:moveTo>
                    <a:pt x="164" y="64"/>
                  </a:moveTo>
                  <a:cubicBezTo>
                    <a:pt x="172" y="64"/>
                    <a:pt x="172" y="64"/>
                    <a:pt x="172" y="64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52" y="16"/>
                    <a:pt x="152" y="16"/>
                    <a:pt x="152" y="16"/>
                  </a:cubicBezTo>
                  <a:lnTo>
                    <a:pt x="164" y="64"/>
                  </a:lnTo>
                  <a:close/>
                  <a:moveTo>
                    <a:pt x="132" y="64"/>
                  </a:moveTo>
                  <a:cubicBezTo>
                    <a:pt x="140" y="64"/>
                    <a:pt x="140" y="64"/>
                    <a:pt x="140" y="64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24" y="16"/>
                    <a:pt x="124" y="16"/>
                    <a:pt x="124" y="16"/>
                  </a:cubicBezTo>
                  <a:lnTo>
                    <a:pt x="132" y="64"/>
                  </a:lnTo>
                  <a:close/>
                  <a:moveTo>
                    <a:pt x="96" y="64"/>
                  </a:moveTo>
                  <a:cubicBezTo>
                    <a:pt x="104" y="64"/>
                    <a:pt x="104" y="64"/>
                    <a:pt x="104" y="64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96" y="16"/>
                    <a:pt x="96" y="16"/>
                    <a:pt x="96" y="16"/>
                  </a:cubicBezTo>
                  <a:lnTo>
                    <a:pt x="96" y="64"/>
                  </a:lnTo>
                  <a:close/>
                  <a:moveTo>
                    <a:pt x="68" y="64"/>
                  </a:moveTo>
                  <a:cubicBezTo>
                    <a:pt x="76" y="16"/>
                    <a:pt x="76" y="16"/>
                    <a:pt x="76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0" y="64"/>
                    <a:pt x="60" y="64"/>
                    <a:pt x="60" y="64"/>
                  </a:cubicBezTo>
                  <a:lnTo>
                    <a:pt x="68" y="64"/>
                  </a:lnTo>
                  <a:close/>
                  <a:moveTo>
                    <a:pt x="36" y="64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28" y="64"/>
                    <a:pt x="28" y="64"/>
                    <a:pt x="28" y="64"/>
                  </a:cubicBezTo>
                  <a:lnTo>
                    <a:pt x="36" y="64"/>
                  </a:lnTo>
                  <a:close/>
                  <a:moveTo>
                    <a:pt x="20" y="0"/>
                  </a:moveTo>
                  <a:cubicBezTo>
                    <a:pt x="180" y="0"/>
                    <a:pt x="180" y="0"/>
                    <a:pt x="180" y="0"/>
                  </a:cubicBezTo>
                  <a:cubicBezTo>
                    <a:pt x="180" y="8"/>
                    <a:pt x="180" y="8"/>
                    <a:pt x="180" y="8"/>
                  </a:cubicBezTo>
                  <a:cubicBezTo>
                    <a:pt x="20" y="8"/>
                    <a:pt x="20" y="8"/>
                    <a:pt x="20" y="8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1" name="Freeform 14"/>
            <p:cNvSpPr>
              <a:spLocks noEditPoints="1"/>
            </p:cNvSpPr>
            <p:nvPr userDrawn="1"/>
          </p:nvSpPr>
          <p:spPr bwMode="auto">
            <a:xfrm flipH="1" flipV="1">
              <a:off x="-185" y="61549"/>
              <a:ext cx="825242" cy="825242"/>
            </a:xfrm>
            <a:custGeom>
              <a:avLst/>
              <a:gdLst>
                <a:gd name="T0" fmla="*/ 99 w 197"/>
                <a:gd name="T1" fmla="*/ 197 h 197"/>
                <a:gd name="T2" fmla="*/ 197 w 197"/>
                <a:gd name="T3" fmla="*/ 98 h 197"/>
                <a:gd name="T4" fmla="*/ 99 w 197"/>
                <a:gd name="T5" fmla="*/ 0 h 197"/>
                <a:gd name="T6" fmla="*/ 29 w 197"/>
                <a:gd name="T7" fmla="*/ 29 h 197"/>
                <a:gd name="T8" fmla="*/ 29 w 197"/>
                <a:gd name="T9" fmla="*/ 169 h 197"/>
                <a:gd name="T10" fmla="*/ 99 w 197"/>
                <a:gd name="T11" fmla="*/ 17 h 197"/>
                <a:gd name="T12" fmla="*/ 180 w 197"/>
                <a:gd name="T13" fmla="*/ 98 h 197"/>
                <a:gd name="T14" fmla="*/ 99 w 197"/>
                <a:gd name="T15" fmla="*/ 181 h 197"/>
                <a:gd name="T16" fmla="*/ 17 w 197"/>
                <a:gd name="T17" fmla="*/ 99 h 197"/>
                <a:gd name="T18" fmla="*/ 36 w 197"/>
                <a:gd name="T19" fmla="*/ 118 h 197"/>
                <a:gd name="T20" fmla="*/ 56 w 197"/>
                <a:gd name="T21" fmla="*/ 145 h 197"/>
                <a:gd name="T22" fmla="*/ 41 w 197"/>
                <a:gd name="T23" fmla="*/ 117 h 197"/>
                <a:gd name="T24" fmla="*/ 39 w 197"/>
                <a:gd name="T25" fmla="*/ 95 h 197"/>
                <a:gd name="T26" fmla="*/ 99 w 197"/>
                <a:gd name="T27" fmla="*/ 39 h 197"/>
                <a:gd name="T28" fmla="*/ 143 w 197"/>
                <a:gd name="T29" fmla="*/ 59 h 197"/>
                <a:gd name="T30" fmla="*/ 150 w 197"/>
                <a:gd name="T31" fmla="*/ 71 h 197"/>
                <a:gd name="T32" fmla="*/ 158 w 197"/>
                <a:gd name="T33" fmla="*/ 92 h 197"/>
                <a:gd name="T34" fmla="*/ 157 w 197"/>
                <a:gd name="T35" fmla="*/ 114 h 197"/>
                <a:gd name="T36" fmla="*/ 136 w 197"/>
                <a:gd name="T37" fmla="*/ 125 h 197"/>
                <a:gd name="T38" fmla="*/ 131 w 197"/>
                <a:gd name="T39" fmla="*/ 67 h 197"/>
                <a:gd name="T40" fmla="*/ 117 w 197"/>
                <a:gd name="T41" fmla="*/ 57 h 197"/>
                <a:gd name="T42" fmla="*/ 95 w 197"/>
                <a:gd name="T43" fmla="*/ 54 h 197"/>
                <a:gd name="T44" fmla="*/ 53 w 197"/>
                <a:gd name="T45" fmla="*/ 99 h 197"/>
                <a:gd name="T46" fmla="*/ 71 w 197"/>
                <a:gd name="T47" fmla="*/ 131 h 197"/>
                <a:gd name="T48" fmla="*/ 59 w 197"/>
                <a:gd name="T49" fmla="*/ 99 h 197"/>
                <a:gd name="T50" fmla="*/ 94 w 197"/>
                <a:gd name="T51" fmla="*/ 59 h 197"/>
                <a:gd name="T52" fmla="*/ 115 w 197"/>
                <a:gd name="T53" fmla="*/ 63 h 197"/>
                <a:gd name="T54" fmla="*/ 138 w 197"/>
                <a:gd name="T55" fmla="*/ 99 h 197"/>
                <a:gd name="T56" fmla="*/ 111 w 197"/>
                <a:gd name="T57" fmla="*/ 99 h 197"/>
                <a:gd name="T58" fmla="*/ 99 w 197"/>
                <a:gd name="T59" fmla="*/ 88 h 197"/>
                <a:gd name="T60" fmla="*/ 98 w 197"/>
                <a:gd name="T61" fmla="*/ 111 h 197"/>
                <a:gd name="T62" fmla="*/ 152 w 197"/>
                <a:gd name="T63" fmla="*/ 153 h 197"/>
                <a:gd name="T64" fmla="*/ 150 w 197"/>
                <a:gd name="T65" fmla="*/ 139 h 197"/>
                <a:gd name="T66" fmla="*/ 172 w 197"/>
                <a:gd name="T67" fmla="*/ 103 h 197"/>
                <a:gd name="T68" fmla="*/ 156 w 197"/>
                <a:gd name="T69" fmla="*/ 67 h 197"/>
                <a:gd name="T70" fmla="*/ 150 w 197"/>
                <a:gd name="T71" fmla="*/ 55 h 197"/>
                <a:gd name="T72" fmla="*/ 145 w 197"/>
                <a:gd name="T73" fmla="*/ 52 h 197"/>
                <a:gd name="T74" fmla="*/ 52 w 197"/>
                <a:gd name="T75" fmla="*/ 52 h 197"/>
                <a:gd name="T76" fmla="*/ 25 w 197"/>
                <a:gd name="T77" fmla="*/ 10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7" h="197">
                  <a:moveTo>
                    <a:pt x="29" y="169"/>
                  </a:moveTo>
                  <a:cubicBezTo>
                    <a:pt x="48" y="188"/>
                    <a:pt x="73" y="197"/>
                    <a:pt x="99" y="197"/>
                  </a:cubicBezTo>
                  <a:cubicBezTo>
                    <a:pt x="124" y="197"/>
                    <a:pt x="149" y="188"/>
                    <a:pt x="168" y="169"/>
                  </a:cubicBezTo>
                  <a:cubicBezTo>
                    <a:pt x="188" y="149"/>
                    <a:pt x="197" y="124"/>
                    <a:pt x="197" y="98"/>
                  </a:cubicBezTo>
                  <a:cubicBezTo>
                    <a:pt x="197" y="73"/>
                    <a:pt x="187" y="48"/>
                    <a:pt x="168" y="29"/>
                  </a:cubicBezTo>
                  <a:cubicBezTo>
                    <a:pt x="149" y="10"/>
                    <a:pt x="124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73" y="0"/>
                    <a:pt x="48" y="10"/>
                    <a:pt x="29" y="29"/>
                  </a:cubicBezTo>
                  <a:cubicBezTo>
                    <a:pt x="10" y="48"/>
                    <a:pt x="0" y="74"/>
                    <a:pt x="0" y="99"/>
                  </a:cubicBezTo>
                  <a:cubicBezTo>
                    <a:pt x="0" y="124"/>
                    <a:pt x="10" y="149"/>
                    <a:pt x="29" y="169"/>
                  </a:cubicBezTo>
                  <a:close/>
                  <a:moveTo>
                    <a:pt x="41" y="41"/>
                  </a:moveTo>
                  <a:cubicBezTo>
                    <a:pt x="57" y="25"/>
                    <a:pt x="78" y="17"/>
                    <a:pt x="99" y="17"/>
                  </a:cubicBezTo>
                  <a:cubicBezTo>
                    <a:pt x="120" y="17"/>
                    <a:pt x="140" y="25"/>
                    <a:pt x="156" y="41"/>
                  </a:cubicBezTo>
                  <a:cubicBezTo>
                    <a:pt x="172" y="57"/>
                    <a:pt x="180" y="78"/>
                    <a:pt x="180" y="98"/>
                  </a:cubicBezTo>
                  <a:cubicBezTo>
                    <a:pt x="180" y="119"/>
                    <a:pt x="173" y="141"/>
                    <a:pt x="156" y="157"/>
                  </a:cubicBezTo>
                  <a:cubicBezTo>
                    <a:pt x="140" y="173"/>
                    <a:pt x="120" y="181"/>
                    <a:pt x="99" y="181"/>
                  </a:cubicBezTo>
                  <a:cubicBezTo>
                    <a:pt x="78" y="181"/>
                    <a:pt x="57" y="173"/>
                    <a:pt x="41" y="157"/>
                  </a:cubicBezTo>
                  <a:cubicBezTo>
                    <a:pt x="25" y="141"/>
                    <a:pt x="17" y="120"/>
                    <a:pt x="17" y="99"/>
                  </a:cubicBezTo>
                  <a:cubicBezTo>
                    <a:pt x="17" y="78"/>
                    <a:pt x="25" y="57"/>
                    <a:pt x="41" y="41"/>
                  </a:cubicBezTo>
                  <a:close/>
                  <a:moveTo>
                    <a:pt x="36" y="118"/>
                  </a:moveTo>
                  <a:cubicBezTo>
                    <a:pt x="39" y="128"/>
                    <a:pt x="44" y="137"/>
                    <a:pt x="52" y="145"/>
                  </a:cubicBezTo>
                  <a:cubicBezTo>
                    <a:pt x="53" y="146"/>
                    <a:pt x="55" y="146"/>
                    <a:pt x="56" y="145"/>
                  </a:cubicBezTo>
                  <a:cubicBezTo>
                    <a:pt x="57" y="144"/>
                    <a:pt x="57" y="142"/>
                    <a:pt x="56" y="141"/>
                  </a:cubicBezTo>
                  <a:cubicBezTo>
                    <a:pt x="49" y="134"/>
                    <a:pt x="44" y="126"/>
                    <a:pt x="41" y="117"/>
                  </a:cubicBezTo>
                  <a:cubicBezTo>
                    <a:pt x="45" y="115"/>
                    <a:pt x="48" y="111"/>
                    <a:pt x="48" y="106"/>
                  </a:cubicBezTo>
                  <a:cubicBezTo>
                    <a:pt x="48" y="101"/>
                    <a:pt x="44" y="96"/>
                    <a:pt x="39" y="95"/>
                  </a:cubicBezTo>
                  <a:cubicBezTo>
                    <a:pt x="40" y="81"/>
                    <a:pt x="46" y="67"/>
                    <a:pt x="56" y="57"/>
                  </a:cubicBezTo>
                  <a:cubicBezTo>
                    <a:pt x="68" y="45"/>
                    <a:pt x="83" y="39"/>
                    <a:pt x="99" y="39"/>
                  </a:cubicBezTo>
                  <a:cubicBezTo>
                    <a:pt x="114" y="39"/>
                    <a:pt x="129" y="45"/>
                    <a:pt x="141" y="57"/>
                  </a:cubicBezTo>
                  <a:cubicBezTo>
                    <a:pt x="142" y="57"/>
                    <a:pt x="142" y="58"/>
                    <a:pt x="143" y="59"/>
                  </a:cubicBezTo>
                  <a:cubicBezTo>
                    <a:pt x="142" y="60"/>
                    <a:pt x="142" y="61"/>
                    <a:pt x="142" y="63"/>
                  </a:cubicBezTo>
                  <a:cubicBezTo>
                    <a:pt x="142" y="67"/>
                    <a:pt x="145" y="71"/>
                    <a:pt x="150" y="71"/>
                  </a:cubicBezTo>
                  <a:cubicBezTo>
                    <a:pt x="150" y="71"/>
                    <a:pt x="151" y="71"/>
                    <a:pt x="151" y="71"/>
                  </a:cubicBezTo>
                  <a:cubicBezTo>
                    <a:pt x="155" y="77"/>
                    <a:pt x="157" y="85"/>
                    <a:pt x="158" y="92"/>
                  </a:cubicBezTo>
                  <a:cubicBezTo>
                    <a:pt x="153" y="93"/>
                    <a:pt x="149" y="98"/>
                    <a:pt x="149" y="103"/>
                  </a:cubicBezTo>
                  <a:cubicBezTo>
                    <a:pt x="149" y="108"/>
                    <a:pt x="152" y="112"/>
                    <a:pt x="157" y="114"/>
                  </a:cubicBezTo>
                  <a:cubicBezTo>
                    <a:pt x="155" y="121"/>
                    <a:pt x="151" y="129"/>
                    <a:pt x="146" y="135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41" y="117"/>
                    <a:pt x="144" y="108"/>
                    <a:pt x="144" y="99"/>
                  </a:cubicBezTo>
                  <a:cubicBezTo>
                    <a:pt x="144" y="87"/>
                    <a:pt x="140" y="76"/>
                    <a:pt x="131" y="67"/>
                  </a:cubicBezTo>
                  <a:cubicBezTo>
                    <a:pt x="127" y="63"/>
                    <a:pt x="122" y="60"/>
                    <a:pt x="117" y="57"/>
                  </a:cubicBezTo>
                  <a:cubicBezTo>
                    <a:pt x="117" y="57"/>
                    <a:pt x="117" y="57"/>
                    <a:pt x="117" y="57"/>
                  </a:cubicBezTo>
                  <a:cubicBezTo>
                    <a:pt x="117" y="51"/>
                    <a:pt x="112" y="45"/>
                    <a:pt x="106" y="45"/>
                  </a:cubicBezTo>
                  <a:cubicBezTo>
                    <a:pt x="100" y="45"/>
                    <a:pt x="96" y="49"/>
                    <a:pt x="95" y="54"/>
                  </a:cubicBezTo>
                  <a:cubicBezTo>
                    <a:pt x="84" y="55"/>
                    <a:pt x="74" y="59"/>
                    <a:pt x="66" y="67"/>
                  </a:cubicBezTo>
                  <a:cubicBezTo>
                    <a:pt x="58" y="76"/>
                    <a:pt x="53" y="87"/>
                    <a:pt x="53" y="99"/>
                  </a:cubicBezTo>
                  <a:cubicBezTo>
                    <a:pt x="53" y="111"/>
                    <a:pt x="58" y="122"/>
                    <a:pt x="66" y="131"/>
                  </a:cubicBezTo>
                  <a:cubicBezTo>
                    <a:pt x="68" y="132"/>
                    <a:pt x="69" y="132"/>
                    <a:pt x="71" y="131"/>
                  </a:cubicBezTo>
                  <a:cubicBezTo>
                    <a:pt x="72" y="130"/>
                    <a:pt x="72" y="128"/>
                    <a:pt x="71" y="127"/>
                  </a:cubicBezTo>
                  <a:cubicBezTo>
                    <a:pt x="63" y="119"/>
                    <a:pt x="59" y="109"/>
                    <a:pt x="59" y="99"/>
                  </a:cubicBezTo>
                  <a:cubicBezTo>
                    <a:pt x="59" y="89"/>
                    <a:pt x="63" y="79"/>
                    <a:pt x="71" y="71"/>
                  </a:cubicBezTo>
                  <a:cubicBezTo>
                    <a:pt x="77" y="64"/>
                    <a:pt x="86" y="60"/>
                    <a:pt x="94" y="59"/>
                  </a:cubicBezTo>
                  <a:cubicBezTo>
                    <a:pt x="96" y="65"/>
                    <a:pt x="100" y="68"/>
                    <a:pt x="106" y="68"/>
                  </a:cubicBezTo>
                  <a:cubicBezTo>
                    <a:pt x="110" y="68"/>
                    <a:pt x="113" y="66"/>
                    <a:pt x="115" y="63"/>
                  </a:cubicBezTo>
                  <a:cubicBezTo>
                    <a:pt x="119" y="65"/>
                    <a:pt x="123" y="67"/>
                    <a:pt x="127" y="71"/>
                  </a:cubicBezTo>
                  <a:cubicBezTo>
                    <a:pt x="134" y="79"/>
                    <a:pt x="138" y="89"/>
                    <a:pt x="138" y="99"/>
                  </a:cubicBezTo>
                  <a:cubicBezTo>
                    <a:pt x="138" y="106"/>
                    <a:pt x="136" y="114"/>
                    <a:pt x="132" y="120"/>
                  </a:cubicBezTo>
                  <a:cubicBezTo>
                    <a:pt x="111" y="99"/>
                    <a:pt x="111" y="99"/>
                    <a:pt x="111" y="99"/>
                  </a:cubicBezTo>
                  <a:cubicBezTo>
                    <a:pt x="111" y="99"/>
                    <a:pt x="111" y="99"/>
                    <a:pt x="111" y="99"/>
                  </a:cubicBezTo>
                  <a:cubicBezTo>
                    <a:pt x="111" y="93"/>
                    <a:pt x="105" y="88"/>
                    <a:pt x="99" y="88"/>
                  </a:cubicBezTo>
                  <a:cubicBezTo>
                    <a:pt x="93" y="88"/>
                    <a:pt x="88" y="93"/>
                    <a:pt x="88" y="99"/>
                  </a:cubicBezTo>
                  <a:cubicBezTo>
                    <a:pt x="88" y="105"/>
                    <a:pt x="92" y="110"/>
                    <a:pt x="98" y="111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4" y="156"/>
                    <a:pt x="149" y="156"/>
                    <a:pt x="152" y="153"/>
                  </a:cubicBezTo>
                  <a:cubicBezTo>
                    <a:pt x="155" y="149"/>
                    <a:pt x="155" y="144"/>
                    <a:pt x="152" y="141"/>
                  </a:cubicBezTo>
                  <a:cubicBezTo>
                    <a:pt x="150" y="139"/>
                    <a:pt x="150" y="139"/>
                    <a:pt x="150" y="139"/>
                  </a:cubicBezTo>
                  <a:cubicBezTo>
                    <a:pt x="156" y="132"/>
                    <a:pt x="160" y="123"/>
                    <a:pt x="162" y="115"/>
                  </a:cubicBezTo>
                  <a:cubicBezTo>
                    <a:pt x="168" y="114"/>
                    <a:pt x="172" y="109"/>
                    <a:pt x="172" y="103"/>
                  </a:cubicBezTo>
                  <a:cubicBezTo>
                    <a:pt x="172" y="98"/>
                    <a:pt x="169" y="93"/>
                    <a:pt x="164" y="92"/>
                  </a:cubicBezTo>
                  <a:cubicBezTo>
                    <a:pt x="163" y="84"/>
                    <a:pt x="160" y="75"/>
                    <a:pt x="156" y="67"/>
                  </a:cubicBezTo>
                  <a:cubicBezTo>
                    <a:pt x="157" y="66"/>
                    <a:pt x="158" y="65"/>
                    <a:pt x="158" y="63"/>
                  </a:cubicBezTo>
                  <a:cubicBezTo>
                    <a:pt x="158" y="58"/>
                    <a:pt x="154" y="55"/>
                    <a:pt x="150" y="55"/>
                  </a:cubicBezTo>
                  <a:cubicBezTo>
                    <a:pt x="149" y="55"/>
                    <a:pt x="148" y="55"/>
                    <a:pt x="148" y="55"/>
                  </a:cubicBezTo>
                  <a:cubicBezTo>
                    <a:pt x="147" y="54"/>
                    <a:pt x="146" y="53"/>
                    <a:pt x="145" y="52"/>
                  </a:cubicBezTo>
                  <a:cubicBezTo>
                    <a:pt x="132" y="40"/>
                    <a:pt x="115" y="33"/>
                    <a:pt x="99" y="33"/>
                  </a:cubicBezTo>
                  <a:cubicBezTo>
                    <a:pt x="82" y="33"/>
                    <a:pt x="65" y="40"/>
                    <a:pt x="52" y="52"/>
                  </a:cubicBezTo>
                  <a:cubicBezTo>
                    <a:pt x="40" y="64"/>
                    <a:pt x="34" y="80"/>
                    <a:pt x="33" y="95"/>
                  </a:cubicBezTo>
                  <a:cubicBezTo>
                    <a:pt x="28" y="97"/>
                    <a:pt x="25" y="101"/>
                    <a:pt x="25" y="106"/>
                  </a:cubicBezTo>
                  <a:cubicBezTo>
                    <a:pt x="25" y="112"/>
                    <a:pt x="30" y="117"/>
                    <a:pt x="36" y="1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2" name="Freeform 20"/>
            <p:cNvSpPr>
              <a:spLocks noEditPoints="1"/>
            </p:cNvSpPr>
            <p:nvPr userDrawn="1"/>
          </p:nvSpPr>
          <p:spPr bwMode="auto">
            <a:xfrm flipH="1" flipV="1">
              <a:off x="6343221" y="1893150"/>
              <a:ext cx="731838" cy="730250"/>
            </a:xfrm>
            <a:custGeom>
              <a:avLst/>
              <a:gdLst>
                <a:gd name="T0" fmla="*/ 414 w 461"/>
                <a:gd name="T1" fmla="*/ 211 h 460"/>
                <a:gd name="T2" fmla="*/ 442 w 461"/>
                <a:gd name="T3" fmla="*/ 116 h 460"/>
                <a:gd name="T4" fmla="*/ 348 w 461"/>
                <a:gd name="T5" fmla="*/ 88 h 460"/>
                <a:gd name="T6" fmla="*/ 301 w 461"/>
                <a:gd name="T7" fmla="*/ 0 h 460"/>
                <a:gd name="T8" fmla="*/ 213 w 461"/>
                <a:gd name="T9" fmla="*/ 48 h 460"/>
                <a:gd name="T10" fmla="*/ 116 w 461"/>
                <a:gd name="T11" fmla="*/ 19 h 460"/>
                <a:gd name="T12" fmla="*/ 88 w 461"/>
                <a:gd name="T13" fmla="*/ 114 h 460"/>
                <a:gd name="T14" fmla="*/ 0 w 461"/>
                <a:gd name="T15" fmla="*/ 161 h 460"/>
                <a:gd name="T16" fmla="*/ 47 w 461"/>
                <a:gd name="T17" fmla="*/ 249 h 460"/>
                <a:gd name="T18" fmla="*/ 19 w 461"/>
                <a:gd name="T19" fmla="*/ 344 h 460"/>
                <a:gd name="T20" fmla="*/ 114 w 461"/>
                <a:gd name="T21" fmla="*/ 372 h 460"/>
                <a:gd name="T22" fmla="*/ 161 w 461"/>
                <a:gd name="T23" fmla="*/ 460 h 460"/>
                <a:gd name="T24" fmla="*/ 248 w 461"/>
                <a:gd name="T25" fmla="*/ 413 h 460"/>
                <a:gd name="T26" fmla="*/ 345 w 461"/>
                <a:gd name="T27" fmla="*/ 441 h 460"/>
                <a:gd name="T28" fmla="*/ 374 w 461"/>
                <a:gd name="T29" fmla="*/ 346 h 460"/>
                <a:gd name="T30" fmla="*/ 461 w 461"/>
                <a:gd name="T31" fmla="*/ 299 h 460"/>
                <a:gd name="T32" fmla="*/ 414 w 461"/>
                <a:gd name="T33" fmla="*/ 211 h 460"/>
                <a:gd name="T34" fmla="*/ 156 w 461"/>
                <a:gd name="T35" fmla="*/ 294 h 460"/>
                <a:gd name="T36" fmla="*/ 133 w 461"/>
                <a:gd name="T37" fmla="*/ 294 h 460"/>
                <a:gd name="T38" fmla="*/ 92 w 461"/>
                <a:gd name="T39" fmla="*/ 225 h 460"/>
                <a:gd name="T40" fmla="*/ 92 w 461"/>
                <a:gd name="T41" fmla="*/ 294 h 460"/>
                <a:gd name="T42" fmla="*/ 69 w 461"/>
                <a:gd name="T43" fmla="*/ 294 h 460"/>
                <a:gd name="T44" fmla="*/ 69 w 461"/>
                <a:gd name="T45" fmla="*/ 195 h 460"/>
                <a:gd name="T46" fmla="*/ 99 w 461"/>
                <a:gd name="T47" fmla="*/ 195 h 460"/>
                <a:gd name="T48" fmla="*/ 133 w 461"/>
                <a:gd name="T49" fmla="*/ 251 h 460"/>
                <a:gd name="T50" fmla="*/ 133 w 461"/>
                <a:gd name="T51" fmla="*/ 195 h 460"/>
                <a:gd name="T52" fmla="*/ 156 w 461"/>
                <a:gd name="T53" fmla="*/ 195 h 460"/>
                <a:gd name="T54" fmla="*/ 156 w 461"/>
                <a:gd name="T55" fmla="*/ 294 h 460"/>
                <a:gd name="T56" fmla="*/ 246 w 461"/>
                <a:gd name="T57" fmla="*/ 213 h 460"/>
                <a:gd name="T58" fmla="*/ 203 w 461"/>
                <a:gd name="T59" fmla="*/ 213 h 460"/>
                <a:gd name="T60" fmla="*/ 203 w 461"/>
                <a:gd name="T61" fmla="*/ 230 h 460"/>
                <a:gd name="T62" fmla="*/ 244 w 461"/>
                <a:gd name="T63" fmla="*/ 230 h 460"/>
                <a:gd name="T64" fmla="*/ 244 w 461"/>
                <a:gd name="T65" fmla="*/ 251 h 460"/>
                <a:gd name="T66" fmla="*/ 203 w 461"/>
                <a:gd name="T67" fmla="*/ 251 h 460"/>
                <a:gd name="T68" fmla="*/ 203 w 461"/>
                <a:gd name="T69" fmla="*/ 275 h 460"/>
                <a:gd name="T70" fmla="*/ 246 w 461"/>
                <a:gd name="T71" fmla="*/ 275 h 460"/>
                <a:gd name="T72" fmla="*/ 246 w 461"/>
                <a:gd name="T73" fmla="*/ 294 h 460"/>
                <a:gd name="T74" fmla="*/ 177 w 461"/>
                <a:gd name="T75" fmla="*/ 294 h 460"/>
                <a:gd name="T76" fmla="*/ 177 w 461"/>
                <a:gd name="T77" fmla="*/ 195 h 460"/>
                <a:gd name="T78" fmla="*/ 246 w 461"/>
                <a:gd name="T79" fmla="*/ 195 h 460"/>
                <a:gd name="T80" fmla="*/ 246 w 461"/>
                <a:gd name="T81" fmla="*/ 213 h 460"/>
                <a:gd name="T82" fmla="*/ 374 w 461"/>
                <a:gd name="T83" fmla="*/ 294 h 460"/>
                <a:gd name="T84" fmla="*/ 345 w 461"/>
                <a:gd name="T85" fmla="*/ 294 h 460"/>
                <a:gd name="T86" fmla="*/ 329 w 461"/>
                <a:gd name="T87" fmla="*/ 232 h 460"/>
                <a:gd name="T88" fmla="*/ 312 w 461"/>
                <a:gd name="T89" fmla="*/ 294 h 460"/>
                <a:gd name="T90" fmla="*/ 284 w 461"/>
                <a:gd name="T91" fmla="*/ 294 h 460"/>
                <a:gd name="T92" fmla="*/ 260 w 461"/>
                <a:gd name="T93" fmla="*/ 195 h 460"/>
                <a:gd name="T94" fmla="*/ 286 w 461"/>
                <a:gd name="T95" fmla="*/ 195 h 460"/>
                <a:gd name="T96" fmla="*/ 301 w 461"/>
                <a:gd name="T97" fmla="*/ 261 h 460"/>
                <a:gd name="T98" fmla="*/ 317 w 461"/>
                <a:gd name="T99" fmla="*/ 195 h 460"/>
                <a:gd name="T100" fmla="*/ 341 w 461"/>
                <a:gd name="T101" fmla="*/ 195 h 460"/>
                <a:gd name="T102" fmla="*/ 357 w 461"/>
                <a:gd name="T103" fmla="*/ 261 h 460"/>
                <a:gd name="T104" fmla="*/ 371 w 461"/>
                <a:gd name="T105" fmla="*/ 195 h 460"/>
                <a:gd name="T106" fmla="*/ 398 w 461"/>
                <a:gd name="T107" fmla="*/ 195 h 460"/>
                <a:gd name="T108" fmla="*/ 374 w 461"/>
                <a:gd name="T109" fmla="*/ 294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1" h="460">
                  <a:moveTo>
                    <a:pt x="414" y="211"/>
                  </a:moveTo>
                  <a:lnTo>
                    <a:pt x="442" y="116"/>
                  </a:lnTo>
                  <a:lnTo>
                    <a:pt x="348" y="88"/>
                  </a:lnTo>
                  <a:lnTo>
                    <a:pt x="301" y="0"/>
                  </a:lnTo>
                  <a:lnTo>
                    <a:pt x="213" y="48"/>
                  </a:lnTo>
                  <a:lnTo>
                    <a:pt x="116" y="19"/>
                  </a:lnTo>
                  <a:lnTo>
                    <a:pt x="88" y="114"/>
                  </a:lnTo>
                  <a:lnTo>
                    <a:pt x="0" y="161"/>
                  </a:lnTo>
                  <a:lnTo>
                    <a:pt x="47" y="249"/>
                  </a:lnTo>
                  <a:lnTo>
                    <a:pt x="19" y="344"/>
                  </a:lnTo>
                  <a:lnTo>
                    <a:pt x="114" y="372"/>
                  </a:lnTo>
                  <a:lnTo>
                    <a:pt x="161" y="460"/>
                  </a:lnTo>
                  <a:lnTo>
                    <a:pt x="248" y="413"/>
                  </a:lnTo>
                  <a:lnTo>
                    <a:pt x="345" y="441"/>
                  </a:lnTo>
                  <a:lnTo>
                    <a:pt x="374" y="346"/>
                  </a:lnTo>
                  <a:lnTo>
                    <a:pt x="461" y="299"/>
                  </a:lnTo>
                  <a:lnTo>
                    <a:pt x="414" y="211"/>
                  </a:lnTo>
                  <a:close/>
                  <a:moveTo>
                    <a:pt x="156" y="294"/>
                  </a:moveTo>
                  <a:lnTo>
                    <a:pt x="133" y="294"/>
                  </a:lnTo>
                  <a:lnTo>
                    <a:pt x="92" y="225"/>
                  </a:lnTo>
                  <a:lnTo>
                    <a:pt x="92" y="294"/>
                  </a:lnTo>
                  <a:lnTo>
                    <a:pt x="69" y="294"/>
                  </a:lnTo>
                  <a:lnTo>
                    <a:pt x="69" y="195"/>
                  </a:lnTo>
                  <a:lnTo>
                    <a:pt x="99" y="195"/>
                  </a:lnTo>
                  <a:lnTo>
                    <a:pt x="133" y="251"/>
                  </a:lnTo>
                  <a:lnTo>
                    <a:pt x="133" y="195"/>
                  </a:lnTo>
                  <a:lnTo>
                    <a:pt x="156" y="195"/>
                  </a:lnTo>
                  <a:lnTo>
                    <a:pt x="156" y="294"/>
                  </a:lnTo>
                  <a:close/>
                  <a:moveTo>
                    <a:pt x="246" y="213"/>
                  </a:moveTo>
                  <a:lnTo>
                    <a:pt x="203" y="213"/>
                  </a:lnTo>
                  <a:lnTo>
                    <a:pt x="203" y="230"/>
                  </a:lnTo>
                  <a:lnTo>
                    <a:pt x="244" y="230"/>
                  </a:lnTo>
                  <a:lnTo>
                    <a:pt x="244" y="251"/>
                  </a:lnTo>
                  <a:lnTo>
                    <a:pt x="203" y="251"/>
                  </a:lnTo>
                  <a:lnTo>
                    <a:pt x="203" y="275"/>
                  </a:lnTo>
                  <a:lnTo>
                    <a:pt x="246" y="275"/>
                  </a:lnTo>
                  <a:lnTo>
                    <a:pt x="246" y="294"/>
                  </a:lnTo>
                  <a:lnTo>
                    <a:pt x="177" y="294"/>
                  </a:lnTo>
                  <a:lnTo>
                    <a:pt x="177" y="195"/>
                  </a:lnTo>
                  <a:lnTo>
                    <a:pt x="246" y="195"/>
                  </a:lnTo>
                  <a:lnTo>
                    <a:pt x="246" y="213"/>
                  </a:lnTo>
                  <a:close/>
                  <a:moveTo>
                    <a:pt x="374" y="294"/>
                  </a:moveTo>
                  <a:lnTo>
                    <a:pt x="345" y="294"/>
                  </a:lnTo>
                  <a:lnTo>
                    <a:pt x="329" y="232"/>
                  </a:lnTo>
                  <a:lnTo>
                    <a:pt x="312" y="294"/>
                  </a:lnTo>
                  <a:lnTo>
                    <a:pt x="284" y="294"/>
                  </a:lnTo>
                  <a:lnTo>
                    <a:pt x="260" y="195"/>
                  </a:lnTo>
                  <a:lnTo>
                    <a:pt x="286" y="195"/>
                  </a:lnTo>
                  <a:lnTo>
                    <a:pt x="301" y="261"/>
                  </a:lnTo>
                  <a:lnTo>
                    <a:pt x="317" y="195"/>
                  </a:lnTo>
                  <a:lnTo>
                    <a:pt x="341" y="195"/>
                  </a:lnTo>
                  <a:lnTo>
                    <a:pt x="357" y="261"/>
                  </a:lnTo>
                  <a:lnTo>
                    <a:pt x="371" y="195"/>
                  </a:lnTo>
                  <a:lnTo>
                    <a:pt x="398" y="195"/>
                  </a:lnTo>
                  <a:lnTo>
                    <a:pt x="374" y="2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3" name="Freeform 28"/>
            <p:cNvSpPr>
              <a:spLocks noEditPoints="1"/>
            </p:cNvSpPr>
            <p:nvPr userDrawn="1"/>
          </p:nvSpPr>
          <p:spPr bwMode="auto">
            <a:xfrm rot="1835288" flipH="1" flipV="1">
              <a:off x="9566286" y="2327353"/>
              <a:ext cx="560269" cy="525991"/>
            </a:xfrm>
            <a:custGeom>
              <a:avLst/>
              <a:gdLst>
                <a:gd name="T0" fmla="*/ 20 w 200"/>
                <a:gd name="T1" fmla="*/ 144 h 188"/>
                <a:gd name="T2" fmla="*/ 0 w 200"/>
                <a:gd name="T3" fmla="*/ 20 h 188"/>
                <a:gd name="T4" fmla="*/ 180 w 200"/>
                <a:gd name="T5" fmla="*/ 0 h 188"/>
                <a:gd name="T6" fmla="*/ 200 w 200"/>
                <a:gd name="T7" fmla="*/ 124 h 188"/>
                <a:gd name="T8" fmla="*/ 192 w 200"/>
                <a:gd name="T9" fmla="*/ 20 h 188"/>
                <a:gd name="T10" fmla="*/ 20 w 200"/>
                <a:gd name="T11" fmla="*/ 8 h 188"/>
                <a:gd name="T12" fmla="*/ 8 w 200"/>
                <a:gd name="T13" fmla="*/ 124 h 188"/>
                <a:gd name="T14" fmla="*/ 180 w 200"/>
                <a:gd name="T15" fmla="*/ 136 h 188"/>
                <a:gd name="T16" fmla="*/ 192 w 200"/>
                <a:gd name="T17" fmla="*/ 20 h 188"/>
                <a:gd name="T18" fmla="*/ 159 w 200"/>
                <a:gd name="T19" fmla="*/ 108 h 188"/>
                <a:gd name="T20" fmla="*/ 139 w 200"/>
                <a:gd name="T21" fmla="*/ 100 h 188"/>
                <a:gd name="T22" fmla="*/ 166 w 200"/>
                <a:gd name="T23" fmla="*/ 83 h 188"/>
                <a:gd name="T24" fmla="*/ 166 w 200"/>
                <a:gd name="T25" fmla="*/ 103 h 188"/>
                <a:gd name="T26" fmla="*/ 123 w 200"/>
                <a:gd name="T27" fmla="*/ 48 h 188"/>
                <a:gd name="T28" fmla="*/ 100 w 200"/>
                <a:gd name="T29" fmla="*/ 88 h 188"/>
                <a:gd name="T30" fmla="*/ 64 w 200"/>
                <a:gd name="T31" fmla="*/ 88 h 188"/>
                <a:gd name="T32" fmla="*/ 44 w 200"/>
                <a:gd name="T33" fmla="*/ 48 h 188"/>
                <a:gd name="T34" fmla="*/ 44 w 200"/>
                <a:gd name="T35" fmla="*/ 47 h 188"/>
                <a:gd name="T36" fmla="*/ 24 w 200"/>
                <a:gd name="T37" fmla="*/ 36 h 188"/>
                <a:gd name="T38" fmla="*/ 52 w 200"/>
                <a:gd name="T39" fmla="*/ 24 h 188"/>
                <a:gd name="T40" fmla="*/ 117 w 200"/>
                <a:gd name="T41" fmla="*/ 36 h 188"/>
                <a:gd name="T42" fmla="*/ 129 w 200"/>
                <a:gd name="T43" fmla="*/ 36 h 188"/>
                <a:gd name="T44" fmla="*/ 124 w 200"/>
                <a:gd name="T45" fmla="*/ 48 h 188"/>
                <a:gd name="T46" fmla="*/ 96 w 200"/>
                <a:gd name="T47" fmla="*/ 76 h 188"/>
                <a:gd name="T48" fmla="*/ 60 w 200"/>
                <a:gd name="T49" fmla="*/ 68 h 188"/>
                <a:gd name="T50" fmla="*/ 56 w 200"/>
                <a:gd name="T51" fmla="*/ 48 h 188"/>
                <a:gd name="T52" fmla="*/ 104 w 200"/>
                <a:gd name="T53" fmla="*/ 56 h 188"/>
                <a:gd name="T54" fmla="*/ 111 w 200"/>
                <a:gd name="T55" fmla="*/ 48 h 188"/>
                <a:gd name="T56" fmla="*/ 59 w 200"/>
                <a:gd name="T57" fmla="*/ 93 h 188"/>
                <a:gd name="T58" fmla="*/ 59 w 200"/>
                <a:gd name="T59" fmla="*/ 113 h 188"/>
                <a:gd name="T60" fmla="*/ 59 w 200"/>
                <a:gd name="T61" fmla="*/ 93 h 188"/>
                <a:gd name="T62" fmla="*/ 105 w 200"/>
                <a:gd name="T63" fmla="*/ 103 h 188"/>
                <a:gd name="T64" fmla="*/ 85 w 200"/>
                <a:gd name="T65" fmla="*/ 103 h 188"/>
                <a:gd name="T66" fmla="*/ 64 w 200"/>
                <a:gd name="T67" fmla="*/ 168 h 188"/>
                <a:gd name="T68" fmla="*/ 72 w 200"/>
                <a:gd name="T69" fmla="*/ 152 h 188"/>
                <a:gd name="T70" fmla="*/ 128 w 200"/>
                <a:gd name="T71" fmla="*/ 168 h 188"/>
                <a:gd name="T72" fmla="*/ 156 w 200"/>
                <a:gd name="T73" fmla="*/ 188 h 188"/>
                <a:gd name="T74" fmla="*/ 64 w 200"/>
                <a:gd name="T75" fmla="*/ 1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0" h="188">
                  <a:moveTo>
                    <a:pt x="180" y="144"/>
                  </a:moveTo>
                  <a:cubicBezTo>
                    <a:pt x="20" y="144"/>
                    <a:pt x="20" y="144"/>
                    <a:pt x="20" y="144"/>
                  </a:cubicBezTo>
                  <a:cubicBezTo>
                    <a:pt x="9" y="144"/>
                    <a:pt x="0" y="135"/>
                    <a:pt x="0" y="12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91" y="0"/>
                    <a:pt x="200" y="9"/>
                    <a:pt x="200" y="20"/>
                  </a:cubicBezTo>
                  <a:cubicBezTo>
                    <a:pt x="200" y="124"/>
                    <a:pt x="200" y="124"/>
                    <a:pt x="200" y="124"/>
                  </a:cubicBezTo>
                  <a:cubicBezTo>
                    <a:pt x="200" y="135"/>
                    <a:pt x="191" y="144"/>
                    <a:pt x="180" y="144"/>
                  </a:cubicBezTo>
                  <a:close/>
                  <a:moveTo>
                    <a:pt x="192" y="20"/>
                  </a:moveTo>
                  <a:cubicBezTo>
                    <a:pt x="192" y="13"/>
                    <a:pt x="186" y="8"/>
                    <a:pt x="18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31"/>
                    <a:pt x="13" y="136"/>
                    <a:pt x="20" y="136"/>
                  </a:cubicBezTo>
                  <a:cubicBezTo>
                    <a:pt x="180" y="136"/>
                    <a:pt x="180" y="136"/>
                    <a:pt x="180" y="136"/>
                  </a:cubicBezTo>
                  <a:cubicBezTo>
                    <a:pt x="186" y="136"/>
                    <a:pt x="192" y="131"/>
                    <a:pt x="192" y="124"/>
                  </a:cubicBezTo>
                  <a:lnTo>
                    <a:pt x="192" y="20"/>
                  </a:lnTo>
                  <a:close/>
                  <a:moveTo>
                    <a:pt x="166" y="103"/>
                  </a:moveTo>
                  <a:cubicBezTo>
                    <a:pt x="159" y="108"/>
                    <a:pt x="159" y="108"/>
                    <a:pt x="159" y="108"/>
                  </a:cubicBezTo>
                  <a:cubicBezTo>
                    <a:pt x="149" y="93"/>
                    <a:pt x="149" y="93"/>
                    <a:pt x="149" y="93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31" y="63"/>
                    <a:pt x="131" y="63"/>
                    <a:pt x="131" y="63"/>
                  </a:cubicBezTo>
                  <a:cubicBezTo>
                    <a:pt x="166" y="83"/>
                    <a:pt x="166" y="83"/>
                    <a:pt x="166" y="83"/>
                  </a:cubicBezTo>
                  <a:cubicBezTo>
                    <a:pt x="155" y="89"/>
                    <a:pt x="155" y="89"/>
                    <a:pt x="155" y="89"/>
                  </a:cubicBezTo>
                  <a:lnTo>
                    <a:pt x="166" y="103"/>
                  </a:lnTo>
                  <a:close/>
                  <a:moveTo>
                    <a:pt x="124" y="48"/>
                  </a:moveTo>
                  <a:cubicBezTo>
                    <a:pt x="123" y="48"/>
                    <a:pt x="123" y="48"/>
                    <a:pt x="123" y="48"/>
                  </a:cubicBezTo>
                  <a:cubicBezTo>
                    <a:pt x="101" y="88"/>
                    <a:pt x="101" y="88"/>
                    <a:pt x="101" y="88"/>
                  </a:cubicBezTo>
                  <a:cubicBezTo>
                    <a:pt x="100" y="88"/>
                    <a:pt x="100" y="88"/>
                    <a:pt x="100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9" y="36"/>
                    <a:pt x="129" y="36"/>
                    <a:pt x="129" y="36"/>
                  </a:cubicBezTo>
                  <a:cubicBezTo>
                    <a:pt x="124" y="47"/>
                    <a:pt x="124" y="47"/>
                    <a:pt x="124" y="47"/>
                  </a:cubicBezTo>
                  <a:lnTo>
                    <a:pt x="124" y="48"/>
                  </a:lnTo>
                  <a:close/>
                  <a:moveTo>
                    <a:pt x="61" y="76"/>
                  </a:moveTo>
                  <a:cubicBezTo>
                    <a:pt x="96" y="76"/>
                    <a:pt x="96" y="76"/>
                    <a:pt x="96" y="76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60" y="68"/>
                    <a:pt x="60" y="68"/>
                    <a:pt x="60" y="68"/>
                  </a:cubicBezTo>
                  <a:lnTo>
                    <a:pt x="61" y="76"/>
                  </a:lnTo>
                  <a:close/>
                  <a:moveTo>
                    <a:pt x="56" y="48"/>
                  </a:moveTo>
                  <a:cubicBezTo>
                    <a:pt x="57" y="56"/>
                    <a:pt x="57" y="56"/>
                    <a:pt x="57" y="56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11" y="48"/>
                    <a:pt x="111" y="48"/>
                    <a:pt x="111" y="48"/>
                  </a:cubicBezTo>
                  <a:lnTo>
                    <a:pt x="56" y="48"/>
                  </a:lnTo>
                  <a:close/>
                  <a:moveTo>
                    <a:pt x="59" y="93"/>
                  </a:moveTo>
                  <a:cubicBezTo>
                    <a:pt x="65" y="93"/>
                    <a:pt x="69" y="97"/>
                    <a:pt x="69" y="103"/>
                  </a:cubicBezTo>
                  <a:cubicBezTo>
                    <a:pt x="69" y="109"/>
                    <a:pt x="65" y="113"/>
                    <a:pt x="59" y="113"/>
                  </a:cubicBezTo>
                  <a:cubicBezTo>
                    <a:pt x="53" y="113"/>
                    <a:pt x="49" y="109"/>
                    <a:pt x="49" y="103"/>
                  </a:cubicBezTo>
                  <a:cubicBezTo>
                    <a:pt x="49" y="97"/>
                    <a:pt x="53" y="93"/>
                    <a:pt x="59" y="93"/>
                  </a:cubicBezTo>
                  <a:close/>
                  <a:moveTo>
                    <a:pt x="95" y="93"/>
                  </a:moveTo>
                  <a:cubicBezTo>
                    <a:pt x="101" y="93"/>
                    <a:pt x="105" y="97"/>
                    <a:pt x="105" y="103"/>
                  </a:cubicBezTo>
                  <a:cubicBezTo>
                    <a:pt x="105" y="109"/>
                    <a:pt x="101" y="113"/>
                    <a:pt x="95" y="113"/>
                  </a:cubicBezTo>
                  <a:cubicBezTo>
                    <a:pt x="89" y="113"/>
                    <a:pt x="85" y="109"/>
                    <a:pt x="85" y="103"/>
                  </a:cubicBezTo>
                  <a:cubicBezTo>
                    <a:pt x="85" y="97"/>
                    <a:pt x="89" y="93"/>
                    <a:pt x="95" y="93"/>
                  </a:cubicBezTo>
                  <a:close/>
                  <a:moveTo>
                    <a:pt x="64" y="168"/>
                  </a:moveTo>
                  <a:cubicBezTo>
                    <a:pt x="72" y="168"/>
                    <a:pt x="72" y="168"/>
                    <a:pt x="72" y="168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128" y="152"/>
                    <a:pt x="128" y="152"/>
                    <a:pt x="128" y="152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36" y="168"/>
                    <a:pt x="136" y="168"/>
                    <a:pt x="136" y="168"/>
                  </a:cubicBezTo>
                  <a:cubicBezTo>
                    <a:pt x="147" y="168"/>
                    <a:pt x="156" y="177"/>
                    <a:pt x="156" y="188"/>
                  </a:cubicBezTo>
                  <a:cubicBezTo>
                    <a:pt x="44" y="188"/>
                    <a:pt x="44" y="188"/>
                    <a:pt x="44" y="188"/>
                  </a:cubicBezTo>
                  <a:cubicBezTo>
                    <a:pt x="44" y="177"/>
                    <a:pt x="53" y="168"/>
                    <a:pt x="64" y="1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4" name="Freeform 43"/>
            <p:cNvSpPr/>
            <p:nvPr userDrawn="1"/>
          </p:nvSpPr>
          <p:spPr bwMode="auto">
            <a:xfrm rot="5400000" flipH="1" flipV="1">
              <a:off x="7356324" y="1217852"/>
              <a:ext cx="449186" cy="412150"/>
            </a:xfrm>
            <a:custGeom>
              <a:avLst/>
              <a:gdLst>
                <a:gd name="T0" fmla="*/ 253 w 473"/>
                <a:gd name="T1" fmla="*/ 0 h 434"/>
                <a:gd name="T2" fmla="*/ 0 w 473"/>
                <a:gd name="T3" fmla="*/ 218 h 434"/>
                <a:gd name="T4" fmla="*/ 253 w 473"/>
                <a:gd name="T5" fmla="*/ 434 h 434"/>
                <a:gd name="T6" fmla="*/ 253 w 473"/>
                <a:gd name="T7" fmla="*/ 303 h 434"/>
                <a:gd name="T8" fmla="*/ 473 w 473"/>
                <a:gd name="T9" fmla="*/ 303 h 434"/>
                <a:gd name="T10" fmla="*/ 473 w 473"/>
                <a:gd name="T11" fmla="*/ 133 h 434"/>
                <a:gd name="T12" fmla="*/ 253 w 473"/>
                <a:gd name="T13" fmla="*/ 133 h 434"/>
                <a:gd name="T14" fmla="*/ 253 w 473"/>
                <a:gd name="T1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3" h="434">
                  <a:moveTo>
                    <a:pt x="253" y="0"/>
                  </a:moveTo>
                  <a:lnTo>
                    <a:pt x="0" y="218"/>
                  </a:lnTo>
                  <a:lnTo>
                    <a:pt x="253" y="434"/>
                  </a:lnTo>
                  <a:lnTo>
                    <a:pt x="253" y="303"/>
                  </a:lnTo>
                  <a:lnTo>
                    <a:pt x="473" y="303"/>
                  </a:lnTo>
                  <a:lnTo>
                    <a:pt x="473" y="133"/>
                  </a:lnTo>
                  <a:lnTo>
                    <a:pt x="253" y="133"/>
                  </a:lnTo>
                  <a:lnTo>
                    <a:pt x="2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5" name="Freeform 36"/>
            <p:cNvSpPr>
              <a:spLocks noEditPoints="1"/>
            </p:cNvSpPr>
            <p:nvPr userDrawn="1"/>
          </p:nvSpPr>
          <p:spPr bwMode="auto">
            <a:xfrm rot="16859567" flipH="1" flipV="1">
              <a:off x="10501760" y="5059795"/>
              <a:ext cx="392613" cy="655277"/>
            </a:xfrm>
            <a:custGeom>
              <a:avLst/>
              <a:gdLst>
                <a:gd name="T0" fmla="*/ 198 w 284"/>
                <a:gd name="T1" fmla="*/ 332 h 474"/>
                <a:gd name="T2" fmla="*/ 170 w 284"/>
                <a:gd name="T3" fmla="*/ 303 h 474"/>
                <a:gd name="T4" fmla="*/ 198 w 284"/>
                <a:gd name="T5" fmla="*/ 275 h 474"/>
                <a:gd name="T6" fmla="*/ 255 w 284"/>
                <a:gd name="T7" fmla="*/ 247 h 474"/>
                <a:gd name="T8" fmla="*/ 284 w 284"/>
                <a:gd name="T9" fmla="*/ 275 h 474"/>
                <a:gd name="T10" fmla="*/ 198 w 284"/>
                <a:gd name="T11" fmla="*/ 303 h 474"/>
                <a:gd name="T12" fmla="*/ 227 w 284"/>
                <a:gd name="T13" fmla="*/ 389 h 474"/>
                <a:gd name="T14" fmla="*/ 198 w 284"/>
                <a:gd name="T15" fmla="*/ 360 h 474"/>
                <a:gd name="T16" fmla="*/ 227 w 284"/>
                <a:gd name="T17" fmla="*/ 332 h 474"/>
                <a:gd name="T18" fmla="*/ 255 w 284"/>
                <a:gd name="T19" fmla="*/ 417 h 474"/>
                <a:gd name="T20" fmla="*/ 227 w 284"/>
                <a:gd name="T21" fmla="*/ 446 h 474"/>
                <a:gd name="T22" fmla="*/ 227 w 284"/>
                <a:gd name="T23" fmla="*/ 389 h 474"/>
                <a:gd name="T24" fmla="*/ 255 w 284"/>
                <a:gd name="T25" fmla="*/ 417 h 474"/>
                <a:gd name="T26" fmla="*/ 170 w 284"/>
                <a:gd name="T27" fmla="*/ 474 h 474"/>
                <a:gd name="T28" fmla="*/ 198 w 284"/>
                <a:gd name="T29" fmla="*/ 446 h 474"/>
                <a:gd name="T30" fmla="*/ 227 w 284"/>
                <a:gd name="T31" fmla="*/ 474 h 474"/>
                <a:gd name="T32" fmla="*/ 142 w 284"/>
                <a:gd name="T33" fmla="*/ 417 h 474"/>
                <a:gd name="T34" fmla="*/ 170 w 284"/>
                <a:gd name="T35" fmla="*/ 389 h 474"/>
                <a:gd name="T36" fmla="*/ 170 w 284"/>
                <a:gd name="T37" fmla="*/ 446 h 474"/>
                <a:gd name="T38" fmla="*/ 142 w 284"/>
                <a:gd name="T39" fmla="*/ 417 h 474"/>
                <a:gd name="T40" fmla="*/ 113 w 284"/>
                <a:gd name="T41" fmla="*/ 332 h 474"/>
                <a:gd name="T42" fmla="*/ 142 w 284"/>
                <a:gd name="T43" fmla="*/ 360 h 474"/>
                <a:gd name="T44" fmla="*/ 113 w 284"/>
                <a:gd name="T45" fmla="*/ 389 h 474"/>
                <a:gd name="T46" fmla="*/ 56 w 284"/>
                <a:gd name="T47" fmla="*/ 360 h 474"/>
                <a:gd name="T48" fmla="*/ 28 w 284"/>
                <a:gd name="T49" fmla="*/ 389 h 474"/>
                <a:gd name="T50" fmla="*/ 0 w 284"/>
                <a:gd name="T51" fmla="*/ 417 h 474"/>
                <a:gd name="T52" fmla="*/ 28 w 284"/>
                <a:gd name="T53" fmla="*/ 0 h 474"/>
                <a:gd name="T54" fmla="*/ 56 w 284"/>
                <a:gd name="T55" fmla="*/ 17 h 474"/>
                <a:gd name="T56" fmla="*/ 28 w 284"/>
                <a:gd name="T57" fmla="*/ 45 h 474"/>
                <a:gd name="T58" fmla="*/ 56 w 284"/>
                <a:gd name="T59" fmla="*/ 360 h 474"/>
                <a:gd name="T60" fmla="*/ 85 w 284"/>
                <a:gd name="T61" fmla="*/ 332 h 474"/>
                <a:gd name="T62" fmla="*/ 56 w 284"/>
                <a:gd name="T63" fmla="*/ 360 h 474"/>
                <a:gd name="T64" fmla="*/ 56 w 284"/>
                <a:gd name="T65" fmla="*/ 74 h 474"/>
                <a:gd name="T66" fmla="*/ 85 w 284"/>
                <a:gd name="T67" fmla="*/ 45 h 474"/>
                <a:gd name="T68" fmla="*/ 113 w 284"/>
                <a:gd name="T69" fmla="*/ 102 h 474"/>
                <a:gd name="T70" fmla="*/ 85 w 284"/>
                <a:gd name="T71" fmla="*/ 74 h 474"/>
                <a:gd name="T72" fmla="*/ 113 w 284"/>
                <a:gd name="T73" fmla="*/ 102 h 474"/>
                <a:gd name="T74" fmla="*/ 113 w 284"/>
                <a:gd name="T75" fmla="*/ 303 h 474"/>
                <a:gd name="T76" fmla="*/ 85 w 284"/>
                <a:gd name="T77" fmla="*/ 332 h 474"/>
                <a:gd name="T78" fmla="*/ 227 w 284"/>
                <a:gd name="T79" fmla="*/ 218 h 474"/>
                <a:gd name="T80" fmla="*/ 255 w 284"/>
                <a:gd name="T81" fmla="*/ 247 h 474"/>
                <a:gd name="T82" fmla="*/ 227 w 284"/>
                <a:gd name="T83" fmla="*/ 218 h 474"/>
                <a:gd name="T84" fmla="*/ 227 w 284"/>
                <a:gd name="T85" fmla="*/ 190 h 474"/>
                <a:gd name="T86" fmla="*/ 198 w 284"/>
                <a:gd name="T87" fmla="*/ 218 h 474"/>
                <a:gd name="T88" fmla="*/ 170 w 284"/>
                <a:gd name="T89" fmla="*/ 161 h 474"/>
                <a:gd name="T90" fmla="*/ 198 w 284"/>
                <a:gd name="T91" fmla="*/ 190 h 474"/>
                <a:gd name="T92" fmla="*/ 170 w 284"/>
                <a:gd name="T93" fmla="*/ 161 h 474"/>
                <a:gd name="T94" fmla="*/ 113 w 284"/>
                <a:gd name="T95" fmla="*/ 133 h 474"/>
                <a:gd name="T96" fmla="*/ 142 w 284"/>
                <a:gd name="T97" fmla="*/ 104 h 474"/>
                <a:gd name="T98" fmla="*/ 170 w 284"/>
                <a:gd name="T99" fmla="*/ 133 h 474"/>
                <a:gd name="T100" fmla="*/ 142 w 284"/>
                <a:gd name="T101" fmla="*/ 161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4" h="474">
                  <a:moveTo>
                    <a:pt x="198" y="303"/>
                  </a:moveTo>
                  <a:lnTo>
                    <a:pt x="198" y="332"/>
                  </a:lnTo>
                  <a:lnTo>
                    <a:pt x="170" y="332"/>
                  </a:lnTo>
                  <a:lnTo>
                    <a:pt x="170" y="303"/>
                  </a:lnTo>
                  <a:lnTo>
                    <a:pt x="170" y="275"/>
                  </a:lnTo>
                  <a:lnTo>
                    <a:pt x="198" y="275"/>
                  </a:lnTo>
                  <a:lnTo>
                    <a:pt x="255" y="275"/>
                  </a:lnTo>
                  <a:lnTo>
                    <a:pt x="255" y="247"/>
                  </a:lnTo>
                  <a:lnTo>
                    <a:pt x="284" y="247"/>
                  </a:lnTo>
                  <a:lnTo>
                    <a:pt x="284" y="275"/>
                  </a:lnTo>
                  <a:lnTo>
                    <a:pt x="284" y="303"/>
                  </a:lnTo>
                  <a:lnTo>
                    <a:pt x="198" y="303"/>
                  </a:lnTo>
                  <a:close/>
                  <a:moveTo>
                    <a:pt x="227" y="360"/>
                  </a:moveTo>
                  <a:lnTo>
                    <a:pt x="227" y="389"/>
                  </a:lnTo>
                  <a:lnTo>
                    <a:pt x="198" y="389"/>
                  </a:lnTo>
                  <a:lnTo>
                    <a:pt x="198" y="360"/>
                  </a:lnTo>
                  <a:lnTo>
                    <a:pt x="198" y="332"/>
                  </a:lnTo>
                  <a:lnTo>
                    <a:pt x="227" y="332"/>
                  </a:lnTo>
                  <a:lnTo>
                    <a:pt x="227" y="360"/>
                  </a:lnTo>
                  <a:close/>
                  <a:moveTo>
                    <a:pt x="255" y="417"/>
                  </a:moveTo>
                  <a:lnTo>
                    <a:pt x="255" y="446"/>
                  </a:lnTo>
                  <a:lnTo>
                    <a:pt x="227" y="446"/>
                  </a:lnTo>
                  <a:lnTo>
                    <a:pt x="227" y="417"/>
                  </a:lnTo>
                  <a:lnTo>
                    <a:pt x="227" y="389"/>
                  </a:lnTo>
                  <a:lnTo>
                    <a:pt x="255" y="389"/>
                  </a:lnTo>
                  <a:lnTo>
                    <a:pt x="255" y="417"/>
                  </a:lnTo>
                  <a:close/>
                  <a:moveTo>
                    <a:pt x="198" y="474"/>
                  </a:moveTo>
                  <a:lnTo>
                    <a:pt x="170" y="474"/>
                  </a:lnTo>
                  <a:lnTo>
                    <a:pt x="170" y="446"/>
                  </a:lnTo>
                  <a:lnTo>
                    <a:pt x="198" y="446"/>
                  </a:lnTo>
                  <a:lnTo>
                    <a:pt x="227" y="446"/>
                  </a:lnTo>
                  <a:lnTo>
                    <a:pt x="227" y="474"/>
                  </a:lnTo>
                  <a:lnTo>
                    <a:pt x="198" y="474"/>
                  </a:lnTo>
                  <a:close/>
                  <a:moveTo>
                    <a:pt x="142" y="417"/>
                  </a:moveTo>
                  <a:lnTo>
                    <a:pt x="142" y="389"/>
                  </a:lnTo>
                  <a:lnTo>
                    <a:pt x="170" y="389"/>
                  </a:lnTo>
                  <a:lnTo>
                    <a:pt x="170" y="417"/>
                  </a:lnTo>
                  <a:lnTo>
                    <a:pt x="170" y="446"/>
                  </a:lnTo>
                  <a:lnTo>
                    <a:pt x="142" y="446"/>
                  </a:lnTo>
                  <a:lnTo>
                    <a:pt x="142" y="417"/>
                  </a:lnTo>
                  <a:close/>
                  <a:moveTo>
                    <a:pt x="113" y="360"/>
                  </a:moveTo>
                  <a:lnTo>
                    <a:pt x="113" y="332"/>
                  </a:lnTo>
                  <a:lnTo>
                    <a:pt x="142" y="332"/>
                  </a:lnTo>
                  <a:lnTo>
                    <a:pt x="142" y="360"/>
                  </a:lnTo>
                  <a:lnTo>
                    <a:pt x="142" y="389"/>
                  </a:lnTo>
                  <a:lnTo>
                    <a:pt x="113" y="389"/>
                  </a:lnTo>
                  <a:lnTo>
                    <a:pt x="113" y="360"/>
                  </a:lnTo>
                  <a:close/>
                  <a:moveTo>
                    <a:pt x="56" y="360"/>
                  </a:moveTo>
                  <a:lnTo>
                    <a:pt x="56" y="389"/>
                  </a:lnTo>
                  <a:lnTo>
                    <a:pt x="28" y="389"/>
                  </a:lnTo>
                  <a:lnTo>
                    <a:pt x="28" y="417"/>
                  </a:lnTo>
                  <a:lnTo>
                    <a:pt x="0" y="417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8" y="17"/>
                  </a:lnTo>
                  <a:lnTo>
                    <a:pt x="56" y="17"/>
                  </a:lnTo>
                  <a:lnTo>
                    <a:pt x="56" y="45"/>
                  </a:lnTo>
                  <a:lnTo>
                    <a:pt x="28" y="45"/>
                  </a:lnTo>
                  <a:lnTo>
                    <a:pt x="28" y="360"/>
                  </a:lnTo>
                  <a:lnTo>
                    <a:pt x="56" y="360"/>
                  </a:lnTo>
                  <a:lnTo>
                    <a:pt x="56" y="332"/>
                  </a:lnTo>
                  <a:lnTo>
                    <a:pt x="85" y="332"/>
                  </a:lnTo>
                  <a:lnTo>
                    <a:pt x="85" y="360"/>
                  </a:lnTo>
                  <a:lnTo>
                    <a:pt x="56" y="360"/>
                  </a:lnTo>
                  <a:close/>
                  <a:moveTo>
                    <a:pt x="85" y="74"/>
                  </a:moveTo>
                  <a:lnTo>
                    <a:pt x="56" y="74"/>
                  </a:lnTo>
                  <a:lnTo>
                    <a:pt x="56" y="45"/>
                  </a:lnTo>
                  <a:lnTo>
                    <a:pt x="85" y="45"/>
                  </a:lnTo>
                  <a:lnTo>
                    <a:pt x="85" y="74"/>
                  </a:lnTo>
                  <a:close/>
                  <a:moveTo>
                    <a:pt x="113" y="102"/>
                  </a:moveTo>
                  <a:lnTo>
                    <a:pt x="85" y="102"/>
                  </a:lnTo>
                  <a:lnTo>
                    <a:pt x="85" y="74"/>
                  </a:lnTo>
                  <a:lnTo>
                    <a:pt x="113" y="74"/>
                  </a:lnTo>
                  <a:lnTo>
                    <a:pt x="113" y="102"/>
                  </a:lnTo>
                  <a:close/>
                  <a:moveTo>
                    <a:pt x="85" y="303"/>
                  </a:moveTo>
                  <a:lnTo>
                    <a:pt x="113" y="303"/>
                  </a:lnTo>
                  <a:lnTo>
                    <a:pt x="113" y="332"/>
                  </a:lnTo>
                  <a:lnTo>
                    <a:pt x="85" y="332"/>
                  </a:lnTo>
                  <a:lnTo>
                    <a:pt x="85" y="303"/>
                  </a:lnTo>
                  <a:close/>
                  <a:moveTo>
                    <a:pt x="227" y="218"/>
                  </a:moveTo>
                  <a:lnTo>
                    <a:pt x="255" y="218"/>
                  </a:lnTo>
                  <a:lnTo>
                    <a:pt x="255" y="247"/>
                  </a:lnTo>
                  <a:lnTo>
                    <a:pt x="227" y="247"/>
                  </a:lnTo>
                  <a:lnTo>
                    <a:pt x="227" y="218"/>
                  </a:lnTo>
                  <a:close/>
                  <a:moveTo>
                    <a:pt x="198" y="190"/>
                  </a:moveTo>
                  <a:lnTo>
                    <a:pt x="227" y="190"/>
                  </a:lnTo>
                  <a:lnTo>
                    <a:pt x="227" y="218"/>
                  </a:lnTo>
                  <a:lnTo>
                    <a:pt x="198" y="218"/>
                  </a:lnTo>
                  <a:lnTo>
                    <a:pt x="198" y="190"/>
                  </a:lnTo>
                  <a:close/>
                  <a:moveTo>
                    <a:pt x="170" y="161"/>
                  </a:moveTo>
                  <a:lnTo>
                    <a:pt x="198" y="161"/>
                  </a:lnTo>
                  <a:lnTo>
                    <a:pt x="198" y="190"/>
                  </a:lnTo>
                  <a:lnTo>
                    <a:pt x="170" y="190"/>
                  </a:lnTo>
                  <a:lnTo>
                    <a:pt x="170" y="161"/>
                  </a:lnTo>
                  <a:close/>
                  <a:moveTo>
                    <a:pt x="142" y="133"/>
                  </a:moveTo>
                  <a:lnTo>
                    <a:pt x="113" y="133"/>
                  </a:lnTo>
                  <a:lnTo>
                    <a:pt x="113" y="104"/>
                  </a:lnTo>
                  <a:lnTo>
                    <a:pt x="142" y="104"/>
                  </a:lnTo>
                  <a:lnTo>
                    <a:pt x="142" y="133"/>
                  </a:lnTo>
                  <a:lnTo>
                    <a:pt x="170" y="133"/>
                  </a:lnTo>
                  <a:lnTo>
                    <a:pt x="170" y="161"/>
                  </a:lnTo>
                  <a:lnTo>
                    <a:pt x="142" y="161"/>
                  </a:lnTo>
                  <a:lnTo>
                    <a:pt x="142" y="1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6" name="Freeform 5"/>
            <p:cNvSpPr/>
            <p:nvPr userDrawn="1"/>
          </p:nvSpPr>
          <p:spPr bwMode="auto">
            <a:xfrm rot="2112827" flipH="1" flipV="1">
              <a:off x="10761226" y="1169902"/>
              <a:ext cx="314410" cy="448364"/>
            </a:xfrm>
            <a:custGeom>
              <a:avLst/>
              <a:gdLst>
                <a:gd name="T0" fmla="*/ 176 w 190"/>
                <a:gd name="T1" fmla="*/ 101 h 272"/>
                <a:gd name="T2" fmla="*/ 178 w 190"/>
                <a:gd name="T3" fmla="*/ 82 h 272"/>
                <a:gd name="T4" fmla="*/ 96 w 190"/>
                <a:gd name="T5" fmla="*/ 0 h 272"/>
                <a:gd name="T6" fmla="*/ 14 w 190"/>
                <a:gd name="T7" fmla="*/ 82 h 272"/>
                <a:gd name="T8" fmla="*/ 17 w 190"/>
                <a:gd name="T9" fmla="*/ 103 h 272"/>
                <a:gd name="T10" fmla="*/ 0 w 190"/>
                <a:gd name="T11" fmla="*/ 272 h 272"/>
                <a:gd name="T12" fmla="*/ 190 w 190"/>
                <a:gd name="T13" fmla="*/ 272 h 272"/>
                <a:gd name="T14" fmla="*/ 176 w 190"/>
                <a:gd name="T15" fmla="*/ 101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0" h="272">
                  <a:moveTo>
                    <a:pt x="176" y="101"/>
                  </a:moveTo>
                  <a:cubicBezTo>
                    <a:pt x="177" y="95"/>
                    <a:pt x="178" y="89"/>
                    <a:pt x="178" y="82"/>
                  </a:cubicBezTo>
                  <a:cubicBezTo>
                    <a:pt x="178" y="37"/>
                    <a:pt x="141" y="0"/>
                    <a:pt x="96" y="0"/>
                  </a:cubicBezTo>
                  <a:cubicBezTo>
                    <a:pt x="51" y="0"/>
                    <a:pt x="14" y="37"/>
                    <a:pt x="14" y="82"/>
                  </a:cubicBezTo>
                  <a:cubicBezTo>
                    <a:pt x="14" y="89"/>
                    <a:pt x="15" y="96"/>
                    <a:pt x="17" y="103"/>
                  </a:cubicBezTo>
                  <a:cubicBezTo>
                    <a:pt x="18" y="135"/>
                    <a:pt x="66" y="224"/>
                    <a:pt x="0" y="272"/>
                  </a:cubicBezTo>
                  <a:cubicBezTo>
                    <a:pt x="190" y="272"/>
                    <a:pt x="190" y="272"/>
                    <a:pt x="190" y="272"/>
                  </a:cubicBezTo>
                  <a:cubicBezTo>
                    <a:pt x="118" y="227"/>
                    <a:pt x="174" y="133"/>
                    <a:pt x="176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7" name="Oval 53"/>
            <p:cNvSpPr>
              <a:spLocks noChangeArrowheads="1"/>
            </p:cNvSpPr>
            <p:nvPr userDrawn="1"/>
          </p:nvSpPr>
          <p:spPr bwMode="auto">
            <a:xfrm rot="1588421" flipH="1" flipV="1">
              <a:off x="10156596" y="2992219"/>
              <a:ext cx="308669" cy="30583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108" name="组合 107"/>
            <p:cNvGrpSpPr/>
            <p:nvPr userDrawn="1"/>
          </p:nvGrpSpPr>
          <p:grpSpPr>
            <a:xfrm>
              <a:off x="3049414" y="2549041"/>
              <a:ext cx="1482221" cy="1396254"/>
              <a:chOff x="10008697" y="-1027479"/>
              <a:chExt cx="1482221" cy="1396254"/>
            </a:xfrm>
            <a:grpFill/>
          </p:grpSpPr>
          <p:sp>
            <p:nvSpPr>
              <p:cNvPr id="128" name="Freeform 66"/>
              <p:cNvSpPr>
                <a:spLocks noEditPoints="1"/>
              </p:cNvSpPr>
              <p:nvPr userDrawn="1"/>
            </p:nvSpPr>
            <p:spPr bwMode="auto">
              <a:xfrm flipH="1" flipV="1">
                <a:off x="10008697" y="-842504"/>
                <a:ext cx="626317" cy="888722"/>
              </a:xfrm>
              <a:custGeom>
                <a:avLst/>
                <a:gdLst>
                  <a:gd name="T0" fmla="*/ 227 w 244"/>
                  <a:gd name="T1" fmla="*/ 217 h 346"/>
                  <a:gd name="T2" fmla="*/ 180 w 244"/>
                  <a:gd name="T3" fmla="*/ 125 h 346"/>
                  <a:gd name="T4" fmla="*/ 193 w 244"/>
                  <a:gd name="T5" fmla="*/ 83 h 346"/>
                  <a:gd name="T6" fmla="*/ 193 w 244"/>
                  <a:gd name="T7" fmla="*/ 77 h 346"/>
                  <a:gd name="T8" fmla="*/ 200 w 244"/>
                  <a:gd name="T9" fmla="*/ 7 h 346"/>
                  <a:gd name="T10" fmla="*/ 154 w 244"/>
                  <a:gd name="T11" fmla="*/ 19 h 346"/>
                  <a:gd name="T12" fmla="*/ 122 w 244"/>
                  <a:gd name="T13" fmla="*/ 12 h 346"/>
                  <a:gd name="T14" fmla="*/ 90 w 244"/>
                  <a:gd name="T15" fmla="*/ 19 h 346"/>
                  <a:gd name="T16" fmla="*/ 45 w 244"/>
                  <a:gd name="T17" fmla="*/ 7 h 346"/>
                  <a:gd name="T18" fmla="*/ 51 w 244"/>
                  <a:gd name="T19" fmla="*/ 77 h 346"/>
                  <a:gd name="T20" fmla="*/ 51 w 244"/>
                  <a:gd name="T21" fmla="*/ 83 h 346"/>
                  <a:gd name="T22" fmla="*/ 54 w 244"/>
                  <a:gd name="T23" fmla="*/ 105 h 346"/>
                  <a:gd name="T24" fmla="*/ 99 w 244"/>
                  <a:gd name="T25" fmla="*/ 172 h 346"/>
                  <a:gd name="T26" fmla="*/ 103 w 244"/>
                  <a:gd name="T27" fmla="*/ 336 h 346"/>
                  <a:gd name="T28" fmla="*/ 99 w 244"/>
                  <a:gd name="T29" fmla="*/ 344 h 346"/>
                  <a:gd name="T30" fmla="*/ 137 w 244"/>
                  <a:gd name="T31" fmla="*/ 345 h 346"/>
                  <a:gd name="T32" fmla="*/ 227 w 244"/>
                  <a:gd name="T33" fmla="*/ 217 h 346"/>
                  <a:gd name="T34" fmla="*/ 146 w 244"/>
                  <a:gd name="T35" fmla="*/ 58 h 346"/>
                  <a:gd name="T36" fmla="*/ 153 w 244"/>
                  <a:gd name="T37" fmla="*/ 65 h 346"/>
                  <a:gd name="T38" fmla="*/ 146 w 244"/>
                  <a:gd name="T39" fmla="*/ 72 h 346"/>
                  <a:gd name="T40" fmla="*/ 139 w 244"/>
                  <a:gd name="T41" fmla="*/ 65 h 346"/>
                  <a:gd name="T42" fmla="*/ 146 w 244"/>
                  <a:gd name="T43" fmla="*/ 58 h 346"/>
                  <a:gd name="T44" fmla="*/ 103 w 244"/>
                  <a:gd name="T45" fmla="*/ 65 h 346"/>
                  <a:gd name="T46" fmla="*/ 97 w 244"/>
                  <a:gd name="T47" fmla="*/ 72 h 346"/>
                  <a:gd name="T48" fmla="*/ 90 w 244"/>
                  <a:gd name="T49" fmla="*/ 65 h 346"/>
                  <a:gd name="T50" fmla="*/ 97 w 244"/>
                  <a:gd name="T51" fmla="*/ 58 h 346"/>
                  <a:gd name="T52" fmla="*/ 103 w 244"/>
                  <a:gd name="T53" fmla="*/ 65 h 346"/>
                  <a:gd name="T54" fmla="*/ 107 w 244"/>
                  <a:gd name="T55" fmla="*/ 93 h 346"/>
                  <a:gd name="T56" fmla="*/ 122 w 244"/>
                  <a:gd name="T57" fmla="*/ 78 h 346"/>
                  <a:gd name="T58" fmla="*/ 138 w 244"/>
                  <a:gd name="T59" fmla="*/ 93 h 346"/>
                  <a:gd name="T60" fmla="*/ 122 w 244"/>
                  <a:gd name="T61" fmla="*/ 117 h 346"/>
                  <a:gd name="T62" fmla="*/ 107 w 244"/>
                  <a:gd name="T63" fmla="*/ 93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4" h="346">
                    <a:moveTo>
                      <a:pt x="227" y="217"/>
                    </a:moveTo>
                    <a:cubicBezTo>
                      <a:pt x="224" y="175"/>
                      <a:pt x="207" y="143"/>
                      <a:pt x="180" y="125"/>
                    </a:cubicBezTo>
                    <a:cubicBezTo>
                      <a:pt x="188" y="113"/>
                      <a:pt x="193" y="99"/>
                      <a:pt x="193" y="83"/>
                    </a:cubicBezTo>
                    <a:cubicBezTo>
                      <a:pt x="193" y="81"/>
                      <a:pt x="193" y="79"/>
                      <a:pt x="193" y="77"/>
                    </a:cubicBezTo>
                    <a:cubicBezTo>
                      <a:pt x="244" y="61"/>
                      <a:pt x="229" y="17"/>
                      <a:pt x="200" y="7"/>
                    </a:cubicBezTo>
                    <a:cubicBezTo>
                      <a:pt x="178" y="0"/>
                      <a:pt x="161" y="12"/>
                      <a:pt x="154" y="19"/>
                    </a:cubicBezTo>
                    <a:cubicBezTo>
                      <a:pt x="144" y="14"/>
                      <a:pt x="133" y="12"/>
                      <a:pt x="122" y="12"/>
                    </a:cubicBezTo>
                    <a:cubicBezTo>
                      <a:pt x="111" y="12"/>
                      <a:pt x="100" y="14"/>
                      <a:pt x="90" y="19"/>
                    </a:cubicBezTo>
                    <a:cubicBezTo>
                      <a:pt x="83" y="12"/>
                      <a:pt x="66" y="0"/>
                      <a:pt x="45" y="7"/>
                    </a:cubicBezTo>
                    <a:cubicBezTo>
                      <a:pt x="15" y="17"/>
                      <a:pt x="0" y="61"/>
                      <a:pt x="51" y="77"/>
                    </a:cubicBezTo>
                    <a:cubicBezTo>
                      <a:pt x="51" y="79"/>
                      <a:pt x="51" y="81"/>
                      <a:pt x="51" y="83"/>
                    </a:cubicBezTo>
                    <a:cubicBezTo>
                      <a:pt x="51" y="91"/>
                      <a:pt x="52" y="98"/>
                      <a:pt x="54" y="105"/>
                    </a:cubicBezTo>
                    <a:cubicBezTo>
                      <a:pt x="71" y="124"/>
                      <a:pt x="87" y="147"/>
                      <a:pt x="99" y="172"/>
                    </a:cubicBezTo>
                    <a:cubicBezTo>
                      <a:pt x="119" y="212"/>
                      <a:pt x="135" y="273"/>
                      <a:pt x="103" y="336"/>
                    </a:cubicBezTo>
                    <a:cubicBezTo>
                      <a:pt x="102" y="339"/>
                      <a:pt x="100" y="341"/>
                      <a:pt x="99" y="344"/>
                    </a:cubicBezTo>
                    <a:cubicBezTo>
                      <a:pt x="113" y="346"/>
                      <a:pt x="126" y="346"/>
                      <a:pt x="137" y="345"/>
                    </a:cubicBezTo>
                    <a:cubicBezTo>
                      <a:pt x="213" y="340"/>
                      <a:pt x="231" y="275"/>
                      <a:pt x="227" y="217"/>
                    </a:cubicBezTo>
                    <a:close/>
                    <a:moveTo>
                      <a:pt x="146" y="58"/>
                    </a:moveTo>
                    <a:cubicBezTo>
                      <a:pt x="150" y="58"/>
                      <a:pt x="153" y="61"/>
                      <a:pt x="153" y="65"/>
                    </a:cubicBezTo>
                    <a:cubicBezTo>
                      <a:pt x="153" y="69"/>
                      <a:pt x="150" y="72"/>
                      <a:pt x="146" y="72"/>
                    </a:cubicBezTo>
                    <a:cubicBezTo>
                      <a:pt x="142" y="72"/>
                      <a:pt x="139" y="69"/>
                      <a:pt x="139" y="65"/>
                    </a:cubicBezTo>
                    <a:cubicBezTo>
                      <a:pt x="139" y="61"/>
                      <a:pt x="142" y="58"/>
                      <a:pt x="146" y="58"/>
                    </a:cubicBezTo>
                    <a:close/>
                    <a:moveTo>
                      <a:pt x="103" y="65"/>
                    </a:moveTo>
                    <a:cubicBezTo>
                      <a:pt x="103" y="69"/>
                      <a:pt x="100" y="72"/>
                      <a:pt x="97" y="72"/>
                    </a:cubicBezTo>
                    <a:cubicBezTo>
                      <a:pt x="93" y="72"/>
                      <a:pt x="90" y="69"/>
                      <a:pt x="90" y="65"/>
                    </a:cubicBezTo>
                    <a:cubicBezTo>
                      <a:pt x="90" y="61"/>
                      <a:pt x="93" y="58"/>
                      <a:pt x="97" y="58"/>
                    </a:cubicBezTo>
                    <a:cubicBezTo>
                      <a:pt x="100" y="58"/>
                      <a:pt x="103" y="61"/>
                      <a:pt x="103" y="65"/>
                    </a:cubicBezTo>
                    <a:close/>
                    <a:moveTo>
                      <a:pt x="107" y="93"/>
                    </a:moveTo>
                    <a:cubicBezTo>
                      <a:pt x="114" y="76"/>
                      <a:pt x="122" y="78"/>
                      <a:pt x="122" y="78"/>
                    </a:cubicBezTo>
                    <a:cubicBezTo>
                      <a:pt x="122" y="78"/>
                      <a:pt x="131" y="76"/>
                      <a:pt x="138" y="93"/>
                    </a:cubicBezTo>
                    <a:cubicBezTo>
                      <a:pt x="145" y="113"/>
                      <a:pt x="135" y="117"/>
                      <a:pt x="122" y="117"/>
                    </a:cubicBezTo>
                    <a:cubicBezTo>
                      <a:pt x="110" y="117"/>
                      <a:pt x="99" y="112"/>
                      <a:pt x="107" y="9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9" name="Freeform 67"/>
              <p:cNvSpPr>
                <a:spLocks noEditPoints="1"/>
              </p:cNvSpPr>
              <p:nvPr userDrawn="1"/>
            </p:nvSpPr>
            <p:spPr bwMode="auto">
              <a:xfrm flipH="1" flipV="1">
                <a:off x="10377586" y="-1027479"/>
                <a:ext cx="1113332" cy="1396254"/>
              </a:xfrm>
              <a:custGeom>
                <a:avLst/>
                <a:gdLst>
                  <a:gd name="T0" fmla="*/ 165 w 434"/>
                  <a:gd name="T1" fmla="*/ 244 h 544"/>
                  <a:gd name="T2" fmla="*/ 64 w 434"/>
                  <a:gd name="T3" fmla="*/ 333 h 544"/>
                  <a:gd name="T4" fmla="*/ 84 w 434"/>
                  <a:gd name="T5" fmla="*/ 380 h 544"/>
                  <a:gd name="T6" fmla="*/ 195 w 434"/>
                  <a:gd name="T7" fmla="*/ 346 h 544"/>
                  <a:gd name="T8" fmla="*/ 233 w 434"/>
                  <a:gd name="T9" fmla="*/ 435 h 544"/>
                  <a:gd name="T10" fmla="*/ 132 w 434"/>
                  <a:gd name="T11" fmla="*/ 489 h 544"/>
                  <a:gd name="T12" fmla="*/ 154 w 434"/>
                  <a:gd name="T13" fmla="*/ 539 h 544"/>
                  <a:gd name="T14" fmla="*/ 404 w 434"/>
                  <a:gd name="T15" fmla="*/ 457 h 544"/>
                  <a:gd name="T16" fmla="*/ 401 w 434"/>
                  <a:gd name="T17" fmla="*/ 303 h 544"/>
                  <a:gd name="T18" fmla="*/ 294 w 434"/>
                  <a:gd name="T19" fmla="*/ 191 h 544"/>
                  <a:gd name="T20" fmla="*/ 300 w 434"/>
                  <a:gd name="T21" fmla="*/ 180 h 544"/>
                  <a:gd name="T22" fmla="*/ 309 w 434"/>
                  <a:gd name="T23" fmla="*/ 134 h 544"/>
                  <a:gd name="T24" fmla="*/ 309 w 434"/>
                  <a:gd name="T25" fmla="*/ 124 h 544"/>
                  <a:gd name="T26" fmla="*/ 319 w 434"/>
                  <a:gd name="T27" fmla="*/ 12 h 544"/>
                  <a:gd name="T28" fmla="*/ 246 w 434"/>
                  <a:gd name="T29" fmla="*/ 31 h 544"/>
                  <a:gd name="T30" fmla="*/ 195 w 434"/>
                  <a:gd name="T31" fmla="*/ 19 h 544"/>
                  <a:gd name="T32" fmla="*/ 144 w 434"/>
                  <a:gd name="T33" fmla="*/ 31 h 544"/>
                  <a:gd name="T34" fmla="*/ 71 w 434"/>
                  <a:gd name="T35" fmla="*/ 12 h 544"/>
                  <a:gd name="T36" fmla="*/ 81 w 434"/>
                  <a:gd name="T37" fmla="*/ 124 h 544"/>
                  <a:gd name="T38" fmla="*/ 81 w 434"/>
                  <a:gd name="T39" fmla="*/ 134 h 544"/>
                  <a:gd name="T40" fmla="*/ 150 w 434"/>
                  <a:gd name="T41" fmla="*/ 239 h 544"/>
                  <a:gd name="T42" fmla="*/ 165 w 434"/>
                  <a:gd name="T43" fmla="*/ 244 h 544"/>
                  <a:gd name="T44" fmla="*/ 248 w 434"/>
                  <a:gd name="T45" fmla="*/ 112 h 544"/>
                  <a:gd name="T46" fmla="*/ 258 w 434"/>
                  <a:gd name="T47" fmla="*/ 123 h 544"/>
                  <a:gd name="T48" fmla="*/ 248 w 434"/>
                  <a:gd name="T49" fmla="*/ 133 h 544"/>
                  <a:gd name="T50" fmla="*/ 237 w 434"/>
                  <a:gd name="T51" fmla="*/ 123 h 544"/>
                  <a:gd name="T52" fmla="*/ 248 w 434"/>
                  <a:gd name="T53" fmla="*/ 112 h 544"/>
                  <a:gd name="T54" fmla="*/ 165 w 434"/>
                  <a:gd name="T55" fmla="*/ 149 h 544"/>
                  <a:gd name="T56" fmla="*/ 194 w 434"/>
                  <a:gd name="T57" fmla="*/ 118 h 544"/>
                  <a:gd name="T58" fmla="*/ 225 w 434"/>
                  <a:gd name="T59" fmla="*/ 149 h 544"/>
                  <a:gd name="T60" fmla="*/ 196 w 434"/>
                  <a:gd name="T61" fmla="*/ 195 h 544"/>
                  <a:gd name="T62" fmla="*/ 165 w 434"/>
                  <a:gd name="T63" fmla="*/ 149 h 544"/>
                  <a:gd name="T64" fmla="*/ 132 w 434"/>
                  <a:gd name="T65" fmla="*/ 123 h 544"/>
                  <a:gd name="T66" fmla="*/ 142 w 434"/>
                  <a:gd name="T67" fmla="*/ 112 h 544"/>
                  <a:gd name="T68" fmla="*/ 153 w 434"/>
                  <a:gd name="T69" fmla="*/ 123 h 544"/>
                  <a:gd name="T70" fmla="*/ 142 w 434"/>
                  <a:gd name="T71" fmla="*/ 133 h 544"/>
                  <a:gd name="T72" fmla="*/ 132 w 434"/>
                  <a:gd name="T73" fmla="*/ 123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34" h="544">
                    <a:moveTo>
                      <a:pt x="165" y="244"/>
                    </a:moveTo>
                    <a:cubicBezTo>
                      <a:pt x="143" y="257"/>
                      <a:pt x="106" y="284"/>
                      <a:pt x="64" y="333"/>
                    </a:cubicBezTo>
                    <a:cubicBezTo>
                      <a:pt x="84" y="380"/>
                      <a:pt x="84" y="380"/>
                      <a:pt x="84" y="380"/>
                    </a:cubicBezTo>
                    <a:cubicBezTo>
                      <a:pt x="94" y="377"/>
                      <a:pt x="195" y="346"/>
                      <a:pt x="195" y="346"/>
                    </a:cubicBezTo>
                    <a:cubicBezTo>
                      <a:pt x="233" y="435"/>
                      <a:pt x="233" y="435"/>
                      <a:pt x="233" y="435"/>
                    </a:cubicBezTo>
                    <a:cubicBezTo>
                      <a:pt x="233" y="435"/>
                      <a:pt x="142" y="484"/>
                      <a:pt x="132" y="489"/>
                    </a:cubicBezTo>
                    <a:cubicBezTo>
                      <a:pt x="154" y="539"/>
                      <a:pt x="154" y="539"/>
                      <a:pt x="154" y="539"/>
                    </a:cubicBezTo>
                    <a:cubicBezTo>
                      <a:pt x="188" y="541"/>
                      <a:pt x="360" y="544"/>
                      <a:pt x="404" y="457"/>
                    </a:cubicBezTo>
                    <a:cubicBezTo>
                      <a:pt x="434" y="398"/>
                      <a:pt x="419" y="341"/>
                      <a:pt x="401" y="303"/>
                    </a:cubicBezTo>
                    <a:cubicBezTo>
                      <a:pt x="374" y="249"/>
                      <a:pt x="328" y="204"/>
                      <a:pt x="294" y="191"/>
                    </a:cubicBezTo>
                    <a:cubicBezTo>
                      <a:pt x="296" y="187"/>
                      <a:pt x="298" y="184"/>
                      <a:pt x="300" y="180"/>
                    </a:cubicBezTo>
                    <a:cubicBezTo>
                      <a:pt x="306" y="166"/>
                      <a:pt x="309" y="150"/>
                      <a:pt x="309" y="134"/>
                    </a:cubicBezTo>
                    <a:cubicBezTo>
                      <a:pt x="309" y="131"/>
                      <a:pt x="309" y="127"/>
                      <a:pt x="309" y="124"/>
                    </a:cubicBezTo>
                    <a:cubicBezTo>
                      <a:pt x="390" y="99"/>
                      <a:pt x="366" y="28"/>
                      <a:pt x="319" y="12"/>
                    </a:cubicBezTo>
                    <a:cubicBezTo>
                      <a:pt x="285" y="0"/>
                      <a:pt x="258" y="19"/>
                      <a:pt x="246" y="31"/>
                    </a:cubicBezTo>
                    <a:cubicBezTo>
                      <a:pt x="230" y="24"/>
                      <a:pt x="213" y="19"/>
                      <a:pt x="195" y="19"/>
                    </a:cubicBezTo>
                    <a:cubicBezTo>
                      <a:pt x="177" y="19"/>
                      <a:pt x="160" y="24"/>
                      <a:pt x="144" y="31"/>
                    </a:cubicBezTo>
                    <a:cubicBezTo>
                      <a:pt x="132" y="19"/>
                      <a:pt x="105" y="0"/>
                      <a:pt x="71" y="12"/>
                    </a:cubicBezTo>
                    <a:cubicBezTo>
                      <a:pt x="24" y="28"/>
                      <a:pt x="0" y="99"/>
                      <a:pt x="81" y="124"/>
                    </a:cubicBezTo>
                    <a:cubicBezTo>
                      <a:pt x="81" y="127"/>
                      <a:pt x="81" y="131"/>
                      <a:pt x="81" y="134"/>
                    </a:cubicBezTo>
                    <a:cubicBezTo>
                      <a:pt x="81" y="181"/>
                      <a:pt x="109" y="221"/>
                      <a:pt x="150" y="239"/>
                    </a:cubicBezTo>
                    <a:cubicBezTo>
                      <a:pt x="155" y="241"/>
                      <a:pt x="160" y="243"/>
                      <a:pt x="165" y="244"/>
                    </a:cubicBezTo>
                    <a:close/>
                    <a:moveTo>
                      <a:pt x="248" y="112"/>
                    </a:moveTo>
                    <a:cubicBezTo>
                      <a:pt x="254" y="112"/>
                      <a:pt x="258" y="117"/>
                      <a:pt x="258" y="123"/>
                    </a:cubicBezTo>
                    <a:cubicBezTo>
                      <a:pt x="258" y="129"/>
                      <a:pt x="254" y="133"/>
                      <a:pt x="248" y="133"/>
                    </a:cubicBezTo>
                    <a:cubicBezTo>
                      <a:pt x="242" y="133"/>
                      <a:pt x="237" y="129"/>
                      <a:pt x="237" y="123"/>
                    </a:cubicBezTo>
                    <a:cubicBezTo>
                      <a:pt x="237" y="117"/>
                      <a:pt x="242" y="112"/>
                      <a:pt x="248" y="112"/>
                    </a:cubicBezTo>
                    <a:close/>
                    <a:moveTo>
                      <a:pt x="165" y="149"/>
                    </a:moveTo>
                    <a:cubicBezTo>
                      <a:pt x="179" y="114"/>
                      <a:pt x="194" y="118"/>
                      <a:pt x="194" y="118"/>
                    </a:cubicBezTo>
                    <a:cubicBezTo>
                      <a:pt x="194" y="118"/>
                      <a:pt x="212" y="115"/>
                      <a:pt x="225" y="149"/>
                    </a:cubicBezTo>
                    <a:cubicBezTo>
                      <a:pt x="239" y="186"/>
                      <a:pt x="220" y="195"/>
                      <a:pt x="196" y="195"/>
                    </a:cubicBezTo>
                    <a:cubicBezTo>
                      <a:pt x="171" y="195"/>
                      <a:pt x="150" y="186"/>
                      <a:pt x="165" y="149"/>
                    </a:cubicBezTo>
                    <a:close/>
                    <a:moveTo>
                      <a:pt x="132" y="123"/>
                    </a:moveTo>
                    <a:cubicBezTo>
                      <a:pt x="132" y="117"/>
                      <a:pt x="137" y="112"/>
                      <a:pt x="142" y="112"/>
                    </a:cubicBezTo>
                    <a:cubicBezTo>
                      <a:pt x="148" y="112"/>
                      <a:pt x="153" y="117"/>
                      <a:pt x="153" y="123"/>
                    </a:cubicBezTo>
                    <a:cubicBezTo>
                      <a:pt x="153" y="129"/>
                      <a:pt x="148" y="133"/>
                      <a:pt x="142" y="133"/>
                    </a:cubicBezTo>
                    <a:cubicBezTo>
                      <a:pt x="137" y="133"/>
                      <a:pt x="132" y="129"/>
                      <a:pt x="132" y="12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09" name="Freeform 72"/>
            <p:cNvSpPr>
              <a:spLocks noEditPoints="1"/>
            </p:cNvSpPr>
            <p:nvPr userDrawn="1"/>
          </p:nvSpPr>
          <p:spPr bwMode="auto">
            <a:xfrm rot="3251596" flipH="1" flipV="1">
              <a:off x="4290187" y="6435218"/>
              <a:ext cx="432925" cy="380865"/>
            </a:xfrm>
            <a:custGeom>
              <a:avLst/>
              <a:gdLst>
                <a:gd name="T0" fmla="*/ 180 w 200"/>
                <a:gd name="T1" fmla="*/ 176 h 176"/>
                <a:gd name="T2" fmla="*/ 20 w 200"/>
                <a:gd name="T3" fmla="*/ 176 h 176"/>
                <a:gd name="T4" fmla="*/ 0 w 200"/>
                <a:gd name="T5" fmla="*/ 156 h 176"/>
                <a:gd name="T6" fmla="*/ 0 w 200"/>
                <a:gd name="T7" fmla="*/ 20 h 176"/>
                <a:gd name="T8" fmla="*/ 20 w 200"/>
                <a:gd name="T9" fmla="*/ 0 h 176"/>
                <a:gd name="T10" fmla="*/ 180 w 200"/>
                <a:gd name="T11" fmla="*/ 0 h 176"/>
                <a:gd name="T12" fmla="*/ 200 w 200"/>
                <a:gd name="T13" fmla="*/ 20 h 176"/>
                <a:gd name="T14" fmla="*/ 200 w 200"/>
                <a:gd name="T15" fmla="*/ 156 h 176"/>
                <a:gd name="T16" fmla="*/ 180 w 200"/>
                <a:gd name="T17" fmla="*/ 176 h 176"/>
                <a:gd name="T18" fmla="*/ 36 w 200"/>
                <a:gd name="T19" fmla="*/ 160 h 176"/>
                <a:gd name="T20" fmla="*/ 164 w 200"/>
                <a:gd name="T21" fmla="*/ 160 h 176"/>
                <a:gd name="T22" fmla="*/ 182 w 200"/>
                <a:gd name="T23" fmla="*/ 147 h 176"/>
                <a:gd name="T24" fmla="*/ 131 w 200"/>
                <a:gd name="T25" fmla="*/ 103 h 176"/>
                <a:gd name="T26" fmla="*/ 100 w 200"/>
                <a:gd name="T27" fmla="*/ 129 h 176"/>
                <a:gd name="T28" fmla="*/ 69 w 200"/>
                <a:gd name="T29" fmla="*/ 103 h 176"/>
                <a:gd name="T30" fmla="*/ 18 w 200"/>
                <a:gd name="T31" fmla="*/ 148 h 176"/>
                <a:gd name="T32" fmla="*/ 36 w 200"/>
                <a:gd name="T33" fmla="*/ 160 h 176"/>
                <a:gd name="T34" fmla="*/ 145 w 200"/>
                <a:gd name="T35" fmla="*/ 90 h 176"/>
                <a:gd name="T36" fmla="*/ 184 w 200"/>
                <a:gd name="T37" fmla="*/ 125 h 176"/>
                <a:gd name="T38" fmla="*/ 184 w 200"/>
                <a:gd name="T39" fmla="*/ 56 h 176"/>
                <a:gd name="T40" fmla="*/ 145 w 200"/>
                <a:gd name="T41" fmla="*/ 90 h 176"/>
                <a:gd name="T42" fmla="*/ 55 w 200"/>
                <a:gd name="T43" fmla="*/ 90 h 176"/>
                <a:gd name="T44" fmla="*/ 16 w 200"/>
                <a:gd name="T45" fmla="*/ 55 h 176"/>
                <a:gd name="T46" fmla="*/ 16 w 200"/>
                <a:gd name="T47" fmla="*/ 126 h 176"/>
                <a:gd name="T48" fmla="*/ 55 w 200"/>
                <a:gd name="T49" fmla="*/ 90 h 176"/>
                <a:gd name="T50" fmla="*/ 164 w 200"/>
                <a:gd name="T51" fmla="*/ 16 h 176"/>
                <a:gd name="T52" fmla="*/ 36 w 200"/>
                <a:gd name="T53" fmla="*/ 16 h 176"/>
                <a:gd name="T54" fmla="*/ 16 w 200"/>
                <a:gd name="T55" fmla="*/ 31 h 176"/>
                <a:gd name="T56" fmla="*/ 100 w 200"/>
                <a:gd name="T57" fmla="*/ 106 h 176"/>
                <a:gd name="T58" fmla="*/ 183 w 200"/>
                <a:gd name="T59" fmla="*/ 33 h 176"/>
                <a:gd name="T60" fmla="*/ 164 w 200"/>
                <a:gd name="T61" fmla="*/ 1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76">
                  <a:moveTo>
                    <a:pt x="180" y="176"/>
                  </a:moveTo>
                  <a:cubicBezTo>
                    <a:pt x="20" y="176"/>
                    <a:pt x="20" y="176"/>
                    <a:pt x="20" y="176"/>
                  </a:cubicBezTo>
                  <a:cubicBezTo>
                    <a:pt x="8" y="176"/>
                    <a:pt x="0" y="167"/>
                    <a:pt x="0" y="15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8" y="0"/>
                    <a:pt x="2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91" y="0"/>
                    <a:pt x="200" y="9"/>
                    <a:pt x="200" y="20"/>
                  </a:cubicBezTo>
                  <a:cubicBezTo>
                    <a:pt x="200" y="156"/>
                    <a:pt x="200" y="156"/>
                    <a:pt x="200" y="156"/>
                  </a:cubicBezTo>
                  <a:cubicBezTo>
                    <a:pt x="200" y="167"/>
                    <a:pt x="191" y="176"/>
                    <a:pt x="180" y="176"/>
                  </a:cubicBezTo>
                  <a:close/>
                  <a:moveTo>
                    <a:pt x="36" y="160"/>
                  </a:moveTo>
                  <a:cubicBezTo>
                    <a:pt x="164" y="160"/>
                    <a:pt x="164" y="160"/>
                    <a:pt x="164" y="160"/>
                  </a:cubicBezTo>
                  <a:cubicBezTo>
                    <a:pt x="172" y="160"/>
                    <a:pt x="179" y="154"/>
                    <a:pt x="182" y="147"/>
                  </a:cubicBezTo>
                  <a:cubicBezTo>
                    <a:pt x="131" y="103"/>
                    <a:pt x="131" y="103"/>
                    <a:pt x="131" y="103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21" y="155"/>
                    <a:pt x="28" y="160"/>
                    <a:pt x="36" y="160"/>
                  </a:cubicBezTo>
                  <a:close/>
                  <a:moveTo>
                    <a:pt x="145" y="90"/>
                  </a:moveTo>
                  <a:cubicBezTo>
                    <a:pt x="184" y="125"/>
                    <a:pt x="184" y="125"/>
                    <a:pt x="184" y="125"/>
                  </a:cubicBezTo>
                  <a:cubicBezTo>
                    <a:pt x="184" y="56"/>
                    <a:pt x="184" y="56"/>
                    <a:pt x="184" y="56"/>
                  </a:cubicBezTo>
                  <a:lnTo>
                    <a:pt x="145" y="90"/>
                  </a:lnTo>
                  <a:close/>
                  <a:moveTo>
                    <a:pt x="55" y="90"/>
                  </a:moveTo>
                  <a:cubicBezTo>
                    <a:pt x="16" y="55"/>
                    <a:pt x="16" y="55"/>
                    <a:pt x="16" y="55"/>
                  </a:cubicBezTo>
                  <a:cubicBezTo>
                    <a:pt x="16" y="126"/>
                    <a:pt x="16" y="126"/>
                    <a:pt x="16" y="126"/>
                  </a:cubicBezTo>
                  <a:lnTo>
                    <a:pt x="55" y="90"/>
                  </a:lnTo>
                  <a:close/>
                  <a:moveTo>
                    <a:pt x="164" y="16"/>
                  </a:moveTo>
                  <a:cubicBezTo>
                    <a:pt x="36" y="16"/>
                    <a:pt x="36" y="16"/>
                    <a:pt x="36" y="16"/>
                  </a:cubicBezTo>
                  <a:cubicBezTo>
                    <a:pt x="26" y="16"/>
                    <a:pt x="18" y="22"/>
                    <a:pt x="16" y="31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83" y="33"/>
                    <a:pt x="183" y="33"/>
                    <a:pt x="183" y="33"/>
                  </a:cubicBezTo>
                  <a:cubicBezTo>
                    <a:pt x="182" y="23"/>
                    <a:pt x="174" y="16"/>
                    <a:pt x="164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0" name="Freeform 124"/>
            <p:cNvSpPr>
              <a:spLocks noEditPoints="1"/>
            </p:cNvSpPr>
            <p:nvPr userDrawn="1"/>
          </p:nvSpPr>
          <p:spPr bwMode="auto">
            <a:xfrm rot="2436245">
              <a:off x="8553671" y="6461028"/>
              <a:ext cx="349593" cy="449070"/>
            </a:xfrm>
            <a:custGeom>
              <a:avLst/>
              <a:gdLst>
                <a:gd name="T0" fmla="*/ 12 w 156"/>
                <a:gd name="T1" fmla="*/ 200 h 200"/>
                <a:gd name="T2" fmla="*/ 0 w 156"/>
                <a:gd name="T3" fmla="*/ 37 h 200"/>
                <a:gd name="T4" fmla="*/ 12 w 156"/>
                <a:gd name="T5" fmla="*/ 175 h 200"/>
                <a:gd name="T6" fmla="*/ 50 w 156"/>
                <a:gd name="T7" fmla="*/ 187 h 200"/>
                <a:gd name="T8" fmla="*/ 64 w 156"/>
                <a:gd name="T9" fmla="*/ 24 h 200"/>
                <a:gd name="T10" fmla="*/ 156 w 156"/>
                <a:gd name="T11" fmla="*/ 37 h 200"/>
                <a:gd name="T12" fmla="*/ 144 w 156"/>
                <a:gd name="T13" fmla="*/ 200 h 200"/>
                <a:gd name="T14" fmla="*/ 128 w 156"/>
                <a:gd name="T15" fmla="*/ 180 h 200"/>
                <a:gd name="T16" fmla="*/ 116 w 156"/>
                <a:gd name="T17" fmla="*/ 168 h 200"/>
                <a:gd name="T18" fmla="*/ 116 w 156"/>
                <a:gd name="T19" fmla="*/ 164 h 200"/>
                <a:gd name="T20" fmla="*/ 128 w 156"/>
                <a:gd name="T21" fmla="*/ 152 h 200"/>
                <a:gd name="T22" fmla="*/ 116 w 156"/>
                <a:gd name="T23" fmla="*/ 164 h 200"/>
                <a:gd name="T24" fmla="*/ 128 w 156"/>
                <a:gd name="T25" fmla="*/ 148 h 200"/>
                <a:gd name="T26" fmla="*/ 116 w 156"/>
                <a:gd name="T27" fmla="*/ 136 h 200"/>
                <a:gd name="T28" fmla="*/ 116 w 156"/>
                <a:gd name="T29" fmla="*/ 132 h 200"/>
                <a:gd name="T30" fmla="*/ 128 w 156"/>
                <a:gd name="T31" fmla="*/ 120 h 200"/>
                <a:gd name="T32" fmla="*/ 116 w 156"/>
                <a:gd name="T33" fmla="*/ 132 h 200"/>
                <a:gd name="T34" fmla="*/ 112 w 156"/>
                <a:gd name="T35" fmla="*/ 180 h 200"/>
                <a:gd name="T36" fmla="*/ 100 w 156"/>
                <a:gd name="T37" fmla="*/ 168 h 200"/>
                <a:gd name="T38" fmla="*/ 100 w 156"/>
                <a:gd name="T39" fmla="*/ 164 h 200"/>
                <a:gd name="T40" fmla="*/ 112 w 156"/>
                <a:gd name="T41" fmla="*/ 152 h 200"/>
                <a:gd name="T42" fmla="*/ 100 w 156"/>
                <a:gd name="T43" fmla="*/ 164 h 200"/>
                <a:gd name="T44" fmla="*/ 112 w 156"/>
                <a:gd name="T45" fmla="*/ 148 h 200"/>
                <a:gd name="T46" fmla="*/ 100 w 156"/>
                <a:gd name="T47" fmla="*/ 136 h 200"/>
                <a:gd name="T48" fmla="*/ 100 w 156"/>
                <a:gd name="T49" fmla="*/ 132 h 200"/>
                <a:gd name="T50" fmla="*/ 112 w 156"/>
                <a:gd name="T51" fmla="*/ 120 h 200"/>
                <a:gd name="T52" fmla="*/ 100 w 156"/>
                <a:gd name="T53" fmla="*/ 132 h 200"/>
                <a:gd name="T54" fmla="*/ 96 w 156"/>
                <a:gd name="T55" fmla="*/ 180 h 200"/>
                <a:gd name="T56" fmla="*/ 84 w 156"/>
                <a:gd name="T57" fmla="*/ 168 h 200"/>
                <a:gd name="T58" fmla="*/ 84 w 156"/>
                <a:gd name="T59" fmla="*/ 164 h 200"/>
                <a:gd name="T60" fmla="*/ 96 w 156"/>
                <a:gd name="T61" fmla="*/ 152 h 200"/>
                <a:gd name="T62" fmla="*/ 84 w 156"/>
                <a:gd name="T63" fmla="*/ 164 h 200"/>
                <a:gd name="T64" fmla="*/ 96 w 156"/>
                <a:gd name="T65" fmla="*/ 148 h 200"/>
                <a:gd name="T66" fmla="*/ 84 w 156"/>
                <a:gd name="T67" fmla="*/ 136 h 200"/>
                <a:gd name="T68" fmla="*/ 84 w 156"/>
                <a:gd name="T69" fmla="*/ 132 h 200"/>
                <a:gd name="T70" fmla="*/ 96 w 156"/>
                <a:gd name="T71" fmla="*/ 120 h 200"/>
                <a:gd name="T72" fmla="*/ 84 w 156"/>
                <a:gd name="T73" fmla="*/ 132 h 200"/>
                <a:gd name="T74" fmla="*/ 137 w 156"/>
                <a:gd name="T75" fmla="*/ 35 h 200"/>
                <a:gd name="T76" fmla="*/ 76 w 156"/>
                <a:gd name="T77" fmla="*/ 42 h 200"/>
                <a:gd name="T78" fmla="*/ 82 w 156"/>
                <a:gd name="T79" fmla="*/ 76 h 200"/>
                <a:gd name="T80" fmla="*/ 144 w 156"/>
                <a:gd name="T81" fmla="*/ 69 h 200"/>
                <a:gd name="T82" fmla="*/ 144 w 156"/>
                <a:gd name="T83" fmla="*/ 120 h 200"/>
                <a:gd name="T84" fmla="*/ 132 w 156"/>
                <a:gd name="T85" fmla="*/ 132 h 200"/>
                <a:gd name="T86" fmla="*/ 144 w 156"/>
                <a:gd name="T87" fmla="*/ 120 h 200"/>
                <a:gd name="T88" fmla="*/ 132 w 156"/>
                <a:gd name="T89" fmla="*/ 136 h 200"/>
                <a:gd name="T90" fmla="*/ 144 w 156"/>
                <a:gd name="T91" fmla="*/ 148 h 200"/>
                <a:gd name="T92" fmla="*/ 144 w 156"/>
                <a:gd name="T93" fmla="*/ 152 h 200"/>
                <a:gd name="T94" fmla="*/ 132 w 156"/>
                <a:gd name="T95" fmla="*/ 164 h 200"/>
                <a:gd name="T96" fmla="*/ 144 w 156"/>
                <a:gd name="T97" fmla="*/ 152 h 200"/>
                <a:gd name="T98" fmla="*/ 132 w 156"/>
                <a:gd name="T99" fmla="*/ 168 h 200"/>
                <a:gd name="T100" fmla="*/ 144 w 156"/>
                <a:gd name="T101" fmla="*/ 180 h 200"/>
                <a:gd name="T102" fmla="*/ 50 w 156"/>
                <a:gd name="T103" fmla="*/ 180 h 200"/>
                <a:gd name="T104" fmla="*/ 20 w 156"/>
                <a:gd name="T105" fmla="*/ 173 h 200"/>
                <a:gd name="T106" fmla="*/ 26 w 156"/>
                <a:gd name="T107" fmla="*/ 12 h 200"/>
                <a:gd name="T108" fmla="*/ 36 w 156"/>
                <a:gd name="T109" fmla="*/ 0 h 200"/>
                <a:gd name="T110" fmla="*/ 44 w 156"/>
                <a:gd name="T111" fmla="*/ 12 h 200"/>
                <a:gd name="T112" fmla="*/ 56 w 156"/>
                <a:gd name="T113" fmla="*/ 18 h 200"/>
                <a:gd name="T114" fmla="*/ 50 w 156"/>
                <a:gd name="T115" fmla="*/ 18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6" h="200">
                  <a:moveTo>
                    <a:pt x="144" y="200"/>
                  </a:moveTo>
                  <a:cubicBezTo>
                    <a:pt x="12" y="200"/>
                    <a:pt x="12" y="200"/>
                    <a:pt x="12" y="200"/>
                  </a:cubicBezTo>
                  <a:cubicBezTo>
                    <a:pt x="5" y="200"/>
                    <a:pt x="0" y="194"/>
                    <a:pt x="0" y="18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0"/>
                    <a:pt x="5" y="25"/>
                    <a:pt x="12" y="25"/>
                  </a:cubicBezTo>
                  <a:cubicBezTo>
                    <a:pt x="12" y="175"/>
                    <a:pt x="12" y="175"/>
                    <a:pt x="12" y="175"/>
                  </a:cubicBezTo>
                  <a:cubicBezTo>
                    <a:pt x="12" y="182"/>
                    <a:pt x="18" y="187"/>
                    <a:pt x="25" y="187"/>
                  </a:cubicBezTo>
                  <a:cubicBezTo>
                    <a:pt x="50" y="187"/>
                    <a:pt x="50" y="187"/>
                    <a:pt x="50" y="187"/>
                  </a:cubicBezTo>
                  <a:cubicBezTo>
                    <a:pt x="57" y="187"/>
                    <a:pt x="64" y="182"/>
                    <a:pt x="64" y="175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51" y="24"/>
                    <a:pt x="156" y="30"/>
                    <a:pt x="156" y="37"/>
                  </a:cubicBezTo>
                  <a:cubicBezTo>
                    <a:pt x="156" y="187"/>
                    <a:pt x="156" y="187"/>
                    <a:pt x="156" y="187"/>
                  </a:cubicBezTo>
                  <a:cubicBezTo>
                    <a:pt x="156" y="194"/>
                    <a:pt x="151" y="200"/>
                    <a:pt x="144" y="200"/>
                  </a:cubicBezTo>
                  <a:close/>
                  <a:moveTo>
                    <a:pt x="116" y="180"/>
                  </a:moveTo>
                  <a:cubicBezTo>
                    <a:pt x="128" y="180"/>
                    <a:pt x="128" y="180"/>
                    <a:pt x="128" y="180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16" y="168"/>
                    <a:pt x="116" y="168"/>
                    <a:pt x="116" y="168"/>
                  </a:cubicBezTo>
                  <a:lnTo>
                    <a:pt x="116" y="180"/>
                  </a:lnTo>
                  <a:close/>
                  <a:moveTo>
                    <a:pt x="116" y="164"/>
                  </a:moveTo>
                  <a:cubicBezTo>
                    <a:pt x="128" y="164"/>
                    <a:pt x="128" y="164"/>
                    <a:pt x="128" y="164"/>
                  </a:cubicBezTo>
                  <a:cubicBezTo>
                    <a:pt x="128" y="152"/>
                    <a:pt x="128" y="152"/>
                    <a:pt x="128" y="152"/>
                  </a:cubicBezTo>
                  <a:cubicBezTo>
                    <a:pt x="116" y="152"/>
                    <a:pt x="116" y="152"/>
                    <a:pt x="116" y="152"/>
                  </a:cubicBezTo>
                  <a:lnTo>
                    <a:pt x="116" y="164"/>
                  </a:lnTo>
                  <a:close/>
                  <a:moveTo>
                    <a:pt x="116" y="148"/>
                  </a:moveTo>
                  <a:cubicBezTo>
                    <a:pt x="128" y="148"/>
                    <a:pt x="128" y="148"/>
                    <a:pt x="128" y="148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16" y="136"/>
                    <a:pt x="116" y="136"/>
                    <a:pt x="116" y="136"/>
                  </a:cubicBezTo>
                  <a:lnTo>
                    <a:pt x="116" y="148"/>
                  </a:lnTo>
                  <a:close/>
                  <a:moveTo>
                    <a:pt x="116" y="132"/>
                  </a:moveTo>
                  <a:cubicBezTo>
                    <a:pt x="128" y="132"/>
                    <a:pt x="128" y="132"/>
                    <a:pt x="128" y="132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16" y="120"/>
                    <a:pt x="116" y="120"/>
                    <a:pt x="116" y="120"/>
                  </a:cubicBezTo>
                  <a:lnTo>
                    <a:pt x="116" y="132"/>
                  </a:lnTo>
                  <a:close/>
                  <a:moveTo>
                    <a:pt x="100" y="180"/>
                  </a:moveTo>
                  <a:cubicBezTo>
                    <a:pt x="112" y="180"/>
                    <a:pt x="112" y="180"/>
                    <a:pt x="112" y="180"/>
                  </a:cubicBezTo>
                  <a:cubicBezTo>
                    <a:pt x="112" y="168"/>
                    <a:pt x="112" y="168"/>
                    <a:pt x="112" y="168"/>
                  </a:cubicBezTo>
                  <a:cubicBezTo>
                    <a:pt x="100" y="168"/>
                    <a:pt x="100" y="168"/>
                    <a:pt x="100" y="168"/>
                  </a:cubicBezTo>
                  <a:lnTo>
                    <a:pt x="100" y="180"/>
                  </a:lnTo>
                  <a:close/>
                  <a:moveTo>
                    <a:pt x="100" y="164"/>
                  </a:moveTo>
                  <a:cubicBezTo>
                    <a:pt x="112" y="164"/>
                    <a:pt x="112" y="164"/>
                    <a:pt x="112" y="164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00" y="152"/>
                    <a:pt x="100" y="152"/>
                    <a:pt x="100" y="152"/>
                  </a:cubicBezTo>
                  <a:lnTo>
                    <a:pt x="100" y="164"/>
                  </a:lnTo>
                  <a:close/>
                  <a:moveTo>
                    <a:pt x="100" y="148"/>
                  </a:moveTo>
                  <a:cubicBezTo>
                    <a:pt x="112" y="148"/>
                    <a:pt x="112" y="148"/>
                    <a:pt x="112" y="148"/>
                  </a:cubicBezTo>
                  <a:cubicBezTo>
                    <a:pt x="112" y="136"/>
                    <a:pt x="112" y="136"/>
                    <a:pt x="112" y="136"/>
                  </a:cubicBezTo>
                  <a:cubicBezTo>
                    <a:pt x="100" y="136"/>
                    <a:pt x="100" y="136"/>
                    <a:pt x="100" y="136"/>
                  </a:cubicBezTo>
                  <a:lnTo>
                    <a:pt x="100" y="148"/>
                  </a:lnTo>
                  <a:close/>
                  <a:moveTo>
                    <a:pt x="100" y="132"/>
                  </a:moveTo>
                  <a:cubicBezTo>
                    <a:pt x="112" y="132"/>
                    <a:pt x="112" y="132"/>
                    <a:pt x="112" y="132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00" y="120"/>
                    <a:pt x="100" y="120"/>
                    <a:pt x="100" y="120"/>
                  </a:cubicBezTo>
                  <a:lnTo>
                    <a:pt x="100" y="132"/>
                  </a:lnTo>
                  <a:close/>
                  <a:moveTo>
                    <a:pt x="84" y="180"/>
                  </a:moveTo>
                  <a:cubicBezTo>
                    <a:pt x="96" y="180"/>
                    <a:pt x="96" y="180"/>
                    <a:pt x="96" y="180"/>
                  </a:cubicBezTo>
                  <a:cubicBezTo>
                    <a:pt x="96" y="168"/>
                    <a:pt x="96" y="168"/>
                    <a:pt x="96" y="168"/>
                  </a:cubicBezTo>
                  <a:cubicBezTo>
                    <a:pt x="84" y="168"/>
                    <a:pt x="84" y="168"/>
                    <a:pt x="84" y="168"/>
                  </a:cubicBezTo>
                  <a:lnTo>
                    <a:pt x="84" y="180"/>
                  </a:lnTo>
                  <a:close/>
                  <a:moveTo>
                    <a:pt x="84" y="164"/>
                  </a:moveTo>
                  <a:cubicBezTo>
                    <a:pt x="96" y="164"/>
                    <a:pt x="96" y="164"/>
                    <a:pt x="96" y="164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84" y="152"/>
                    <a:pt x="84" y="152"/>
                    <a:pt x="84" y="152"/>
                  </a:cubicBezTo>
                  <a:lnTo>
                    <a:pt x="84" y="164"/>
                  </a:lnTo>
                  <a:close/>
                  <a:moveTo>
                    <a:pt x="84" y="148"/>
                  </a:moveTo>
                  <a:cubicBezTo>
                    <a:pt x="96" y="148"/>
                    <a:pt x="96" y="148"/>
                    <a:pt x="96" y="148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84" y="136"/>
                    <a:pt x="84" y="136"/>
                    <a:pt x="84" y="136"/>
                  </a:cubicBezTo>
                  <a:lnTo>
                    <a:pt x="84" y="148"/>
                  </a:lnTo>
                  <a:close/>
                  <a:moveTo>
                    <a:pt x="84" y="132"/>
                  </a:moveTo>
                  <a:cubicBezTo>
                    <a:pt x="96" y="132"/>
                    <a:pt x="96" y="132"/>
                    <a:pt x="96" y="132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84" y="120"/>
                    <a:pt x="84" y="120"/>
                    <a:pt x="84" y="120"/>
                  </a:cubicBezTo>
                  <a:lnTo>
                    <a:pt x="84" y="132"/>
                  </a:lnTo>
                  <a:close/>
                  <a:moveTo>
                    <a:pt x="144" y="42"/>
                  </a:moveTo>
                  <a:cubicBezTo>
                    <a:pt x="144" y="38"/>
                    <a:pt x="141" y="35"/>
                    <a:pt x="137" y="35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78" y="35"/>
                    <a:pt x="76" y="38"/>
                    <a:pt x="76" y="42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73"/>
                    <a:pt x="78" y="76"/>
                    <a:pt x="82" y="76"/>
                  </a:cubicBezTo>
                  <a:cubicBezTo>
                    <a:pt x="137" y="76"/>
                    <a:pt x="137" y="76"/>
                    <a:pt x="137" y="76"/>
                  </a:cubicBezTo>
                  <a:cubicBezTo>
                    <a:pt x="141" y="76"/>
                    <a:pt x="144" y="73"/>
                    <a:pt x="144" y="69"/>
                  </a:cubicBezTo>
                  <a:lnTo>
                    <a:pt x="144" y="42"/>
                  </a:lnTo>
                  <a:close/>
                  <a:moveTo>
                    <a:pt x="144" y="120"/>
                  </a:moveTo>
                  <a:cubicBezTo>
                    <a:pt x="132" y="120"/>
                    <a:pt x="132" y="120"/>
                    <a:pt x="132" y="120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44" y="132"/>
                    <a:pt x="144" y="132"/>
                    <a:pt x="144" y="132"/>
                  </a:cubicBezTo>
                  <a:lnTo>
                    <a:pt x="144" y="120"/>
                  </a:lnTo>
                  <a:close/>
                  <a:moveTo>
                    <a:pt x="144" y="136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44" y="148"/>
                    <a:pt x="144" y="148"/>
                    <a:pt x="144" y="148"/>
                  </a:cubicBezTo>
                  <a:lnTo>
                    <a:pt x="144" y="136"/>
                  </a:lnTo>
                  <a:close/>
                  <a:moveTo>
                    <a:pt x="144" y="152"/>
                  </a:moveTo>
                  <a:cubicBezTo>
                    <a:pt x="132" y="152"/>
                    <a:pt x="132" y="152"/>
                    <a:pt x="132" y="152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44" y="164"/>
                    <a:pt x="144" y="164"/>
                    <a:pt x="144" y="164"/>
                  </a:cubicBezTo>
                  <a:lnTo>
                    <a:pt x="144" y="152"/>
                  </a:lnTo>
                  <a:close/>
                  <a:moveTo>
                    <a:pt x="144" y="168"/>
                  </a:moveTo>
                  <a:cubicBezTo>
                    <a:pt x="132" y="168"/>
                    <a:pt x="132" y="168"/>
                    <a:pt x="132" y="168"/>
                  </a:cubicBezTo>
                  <a:cubicBezTo>
                    <a:pt x="132" y="180"/>
                    <a:pt x="132" y="180"/>
                    <a:pt x="132" y="180"/>
                  </a:cubicBezTo>
                  <a:cubicBezTo>
                    <a:pt x="144" y="180"/>
                    <a:pt x="144" y="180"/>
                    <a:pt x="144" y="180"/>
                  </a:cubicBezTo>
                  <a:lnTo>
                    <a:pt x="144" y="168"/>
                  </a:lnTo>
                  <a:close/>
                  <a:moveTo>
                    <a:pt x="50" y="180"/>
                  </a:moveTo>
                  <a:cubicBezTo>
                    <a:pt x="26" y="180"/>
                    <a:pt x="26" y="180"/>
                    <a:pt x="26" y="180"/>
                  </a:cubicBezTo>
                  <a:cubicBezTo>
                    <a:pt x="22" y="180"/>
                    <a:pt x="20" y="177"/>
                    <a:pt x="20" y="173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5"/>
                    <a:pt x="22" y="12"/>
                    <a:pt x="2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3" y="12"/>
                    <a:pt x="56" y="15"/>
                    <a:pt x="56" y="18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77"/>
                    <a:pt x="53" y="180"/>
                    <a:pt x="50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111" name="Group 4"/>
            <p:cNvGrpSpPr>
              <a:grpSpLocks noChangeAspect="1"/>
            </p:cNvGrpSpPr>
            <p:nvPr userDrawn="1"/>
          </p:nvGrpSpPr>
          <p:grpSpPr bwMode="auto">
            <a:xfrm rot="20193509">
              <a:off x="6771147" y="5836226"/>
              <a:ext cx="542757" cy="1014720"/>
              <a:chOff x="2490" y="1429"/>
              <a:chExt cx="782" cy="1462"/>
            </a:xfrm>
            <a:grpFill/>
          </p:grpSpPr>
          <p:sp>
            <p:nvSpPr>
              <p:cNvPr id="126" name="Freeform 5"/>
              <p:cNvSpPr/>
              <p:nvPr userDrawn="1"/>
            </p:nvSpPr>
            <p:spPr bwMode="auto">
              <a:xfrm>
                <a:off x="2652" y="1429"/>
                <a:ext cx="453" cy="646"/>
              </a:xfrm>
              <a:custGeom>
                <a:avLst/>
                <a:gdLst>
                  <a:gd name="T0" fmla="*/ 176 w 190"/>
                  <a:gd name="T1" fmla="*/ 101 h 272"/>
                  <a:gd name="T2" fmla="*/ 178 w 190"/>
                  <a:gd name="T3" fmla="*/ 82 h 272"/>
                  <a:gd name="T4" fmla="*/ 96 w 190"/>
                  <a:gd name="T5" fmla="*/ 0 h 272"/>
                  <a:gd name="T6" fmla="*/ 14 w 190"/>
                  <a:gd name="T7" fmla="*/ 82 h 272"/>
                  <a:gd name="T8" fmla="*/ 17 w 190"/>
                  <a:gd name="T9" fmla="*/ 103 h 272"/>
                  <a:gd name="T10" fmla="*/ 0 w 190"/>
                  <a:gd name="T11" fmla="*/ 272 h 272"/>
                  <a:gd name="T12" fmla="*/ 190 w 190"/>
                  <a:gd name="T13" fmla="*/ 272 h 272"/>
                  <a:gd name="T14" fmla="*/ 176 w 190"/>
                  <a:gd name="T15" fmla="*/ 101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0" h="272">
                    <a:moveTo>
                      <a:pt x="176" y="101"/>
                    </a:moveTo>
                    <a:cubicBezTo>
                      <a:pt x="177" y="95"/>
                      <a:pt x="178" y="89"/>
                      <a:pt x="178" y="82"/>
                    </a:cubicBezTo>
                    <a:cubicBezTo>
                      <a:pt x="178" y="37"/>
                      <a:pt x="141" y="0"/>
                      <a:pt x="96" y="0"/>
                    </a:cubicBezTo>
                    <a:cubicBezTo>
                      <a:pt x="51" y="0"/>
                      <a:pt x="14" y="37"/>
                      <a:pt x="14" y="82"/>
                    </a:cubicBezTo>
                    <a:cubicBezTo>
                      <a:pt x="14" y="89"/>
                      <a:pt x="15" y="96"/>
                      <a:pt x="17" y="103"/>
                    </a:cubicBezTo>
                    <a:cubicBezTo>
                      <a:pt x="18" y="135"/>
                      <a:pt x="66" y="224"/>
                      <a:pt x="0" y="272"/>
                    </a:cubicBezTo>
                    <a:cubicBezTo>
                      <a:pt x="190" y="272"/>
                      <a:pt x="190" y="272"/>
                      <a:pt x="190" y="272"/>
                    </a:cubicBezTo>
                    <a:cubicBezTo>
                      <a:pt x="118" y="227"/>
                      <a:pt x="174" y="133"/>
                      <a:pt x="176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7" name="Freeform 6"/>
              <p:cNvSpPr>
                <a:spLocks noEditPoints="1"/>
              </p:cNvSpPr>
              <p:nvPr userDrawn="1"/>
            </p:nvSpPr>
            <p:spPr bwMode="auto">
              <a:xfrm>
                <a:off x="2490" y="2075"/>
                <a:ext cx="782" cy="816"/>
              </a:xfrm>
              <a:custGeom>
                <a:avLst/>
                <a:gdLst>
                  <a:gd name="T0" fmla="*/ 246 w 328"/>
                  <a:gd name="T1" fmla="*/ 38 h 344"/>
                  <a:gd name="T2" fmla="*/ 301 w 328"/>
                  <a:gd name="T3" fmla="*/ 38 h 344"/>
                  <a:gd name="T4" fmla="*/ 320 w 328"/>
                  <a:gd name="T5" fmla="*/ 19 h 344"/>
                  <a:gd name="T6" fmla="*/ 301 w 328"/>
                  <a:gd name="T7" fmla="*/ 0 h 344"/>
                  <a:gd name="T8" fmla="*/ 258 w 328"/>
                  <a:gd name="T9" fmla="*/ 0 h 344"/>
                  <a:gd name="T10" fmla="*/ 68 w 328"/>
                  <a:gd name="T11" fmla="*/ 0 h 344"/>
                  <a:gd name="T12" fmla="*/ 23 w 328"/>
                  <a:gd name="T13" fmla="*/ 0 h 344"/>
                  <a:gd name="T14" fmla="*/ 4 w 328"/>
                  <a:gd name="T15" fmla="*/ 19 h 344"/>
                  <a:gd name="T16" fmla="*/ 23 w 328"/>
                  <a:gd name="T17" fmla="*/ 38 h 344"/>
                  <a:gd name="T18" fmla="*/ 82 w 328"/>
                  <a:gd name="T19" fmla="*/ 38 h 344"/>
                  <a:gd name="T20" fmla="*/ 0 w 328"/>
                  <a:gd name="T21" fmla="*/ 180 h 344"/>
                  <a:gd name="T22" fmla="*/ 164 w 328"/>
                  <a:gd name="T23" fmla="*/ 344 h 344"/>
                  <a:gd name="T24" fmla="*/ 328 w 328"/>
                  <a:gd name="T25" fmla="*/ 180 h 344"/>
                  <a:gd name="T26" fmla="*/ 246 w 328"/>
                  <a:gd name="T27" fmla="*/ 38 h 344"/>
                  <a:gd name="T28" fmla="*/ 164 w 328"/>
                  <a:gd name="T29" fmla="*/ 305 h 344"/>
                  <a:gd name="T30" fmla="*/ 39 w 328"/>
                  <a:gd name="T31" fmla="*/ 180 h 344"/>
                  <a:gd name="T32" fmla="*/ 164 w 328"/>
                  <a:gd name="T33" fmla="*/ 55 h 344"/>
                  <a:gd name="T34" fmla="*/ 289 w 328"/>
                  <a:gd name="T35" fmla="*/ 180 h 344"/>
                  <a:gd name="T36" fmla="*/ 164 w 328"/>
                  <a:gd name="T37" fmla="*/ 305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8" h="344">
                    <a:moveTo>
                      <a:pt x="246" y="38"/>
                    </a:moveTo>
                    <a:cubicBezTo>
                      <a:pt x="301" y="38"/>
                      <a:pt x="301" y="38"/>
                      <a:pt x="301" y="38"/>
                    </a:cubicBezTo>
                    <a:cubicBezTo>
                      <a:pt x="312" y="38"/>
                      <a:pt x="320" y="29"/>
                      <a:pt x="320" y="19"/>
                    </a:cubicBezTo>
                    <a:cubicBezTo>
                      <a:pt x="320" y="9"/>
                      <a:pt x="312" y="0"/>
                      <a:pt x="301" y="0"/>
                    </a:cubicBezTo>
                    <a:cubicBezTo>
                      <a:pt x="258" y="0"/>
                      <a:pt x="258" y="0"/>
                      <a:pt x="25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3" y="0"/>
                      <a:pt x="4" y="9"/>
                      <a:pt x="4" y="19"/>
                    </a:cubicBezTo>
                    <a:cubicBezTo>
                      <a:pt x="4" y="29"/>
                      <a:pt x="13" y="38"/>
                      <a:pt x="23" y="38"/>
                    </a:cubicBezTo>
                    <a:cubicBezTo>
                      <a:pt x="82" y="38"/>
                      <a:pt x="82" y="38"/>
                      <a:pt x="82" y="38"/>
                    </a:cubicBezTo>
                    <a:cubicBezTo>
                      <a:pt x="33" y="66"/>
                      <a:pt x="0" y="119"/>
                      <a:pt x="0" y="180"/>
                    </a:cubicBezTo>
                    <a:cubicBezTo>
                      <a:pt x="0" y="271"/>
                      <a:pt x="74" y="344"/>
                      <a:pt x="164" y="344"/>
                    </a:cubicBezTo>
                    <a:cubicBezTo>
                      <a:pt x="255" y="344"/>
                      <a:pt x="328" y="271"/>
                      <a:pt x="328" y="180"/>
                    </a:cubicBezTo>
                    <a:cubicBezTo>
                      <a:pt x="328" y="119"/>
                      <a:pt x="295" y="66"/>
                      <a:pt x="246" y="38"/>
                    </a:cubicBezTo>
                    <a:close/>
                    <a:moveTo>
                      <a:pt x="164" y="305"/>
                    </a:moveTo>
                    <a:cubicBezTo>
                      <a:pt x="95" y="305"/>
                      <a:pt x="39" y="249"/>
                      <a:pt x="39" y="180"/>
                    </a:cubicBezTo>
                    <a:cubicBezTo>
                      <a:pt x="39" y="111"/>
                      <a:pt x="95" y="55"/>
                      <a:pt x="164" y="55"/>
                    </a:cubicBezTo>
                    <a:cubicBezTo>
                      <a:pt x="233" y="55"/>
                      <a:pt x="289" y="111"/>
                      <a:pt x="289" y="180"/>
                    </a:cubicBezTo>
                    <a:cubicBezTo>
                      <a:pt x="289" y="249"/>
                      <a:pt x="233" y="305"/>
                      <a:pt x="164" y="30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12" name="组合 111"/>
            <p:cNvGrpSpPr/>
            <p:nvPr userDrawn="1"/>
          </p:nvGrpSpPr>
          <p:grpSpPr>
            <a:xfrm rot="9341120">
              <a:off x="1821535" y="1348798"/>
              <a:ext cx="1240338" cy="634328"/>
              <a:chOff x="10078074" y="1730681"/>
              <a:chExt cx="695325" cy="355600"/>
            </a:xfrm>
            <a:grpFill/>
          </p:grpSpPr>
          <p:sp>
            <p:nvSpPr>
              <p:cNvPr id="124" name="Oval 53"/>
              <p:cNvSpPr>
                <a:spLocks noChangeArrowheads="1"/>
              </p:cNvSpPr>
              <p:nvPr userDrawn="1"/>
            </p:nvSpPr>
            <p:spPr bwMode="auto">
              <a:xfrm>
                <a:off x="10078074" y="1730681"/>
                <a:ext cx="173038" cy="17145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5" name="Freeform 54"/>
              <p:cNvSpPr/>
              <p:nvPr userDrawn="1"/>
            </p:nvSpPr>
            <p:spPr bwMode="auto">
              <a:xfrm>
                <a:off x="10160624" y="1765606"/>
                <a:ext cx="612775" cy="320675"/>
              </a:xfrm>
              <a:custGeom>
                <a:avLst/>
                <a:gdLst>
                  <a:gd name="T0" fmla="*/ 87 w 162"/>
                  <a:gd name="T1" fmla="*/ 5 h 85"/>
                  <a:gd name="T2" fmla="*/ 36 w 162"/>
                  <a:gd name="T3" fmla="*/ 24 h 85"/>
                  <a:gd name="T4" fmla="*/ 0 w 162"/>
                  <a:gd name="T5" fmla="*/ 85 h 85"/>
                  <a:gd name="T6" fmla="*/ 17 w 162"/>
                  <a:gd name="T7" fmla="*/ 85 h 85"/>
                  <a:gd name="T8" fmla="*/ 43 w 162"/>
                  <a:gd name="T9" fmla="*/ 61 h 85"/>
                  <a:gd name="T10" fmla="*/ 92 w 162"/>
                  <a:gd name="T11" fmla="*/ 61 h 85"/>
                  <a:gd name="T12" fmla="*/ 125 w 162"/>
                  <a:gd name="T13" fmla="*/ 85 h 85"/>
                  <a:gd name="T14" fmla="*/ 162 w 162"/>
                  <a:gd name="T15" fmla="*/ 85 h 85"/>
                  <a:gd name="T16" fmla="*/ 162 w 162"/>
                  <a:gd name="T17" fmla="*/ 66 h 85"/>
                  <a:gd name="T18" fmla="*/ 129 w 162"/>
                  <a:gd name="T19" fmla="*/ 61 h 85"/>
                  <a:gd name="T20" fmla="*/ 87 w 162"/>
                  <a:gd name="T21" fmla="*/ 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2" h="85">
                    <a:moveTo>
                      <a:pt x="87" y="5"/>
                    </a:moveTo>
                    <a:cubicBezTo>
                      <a:pt x="87" y="5"/>
                      <a:pt x="59" y="0"/>
                      <a:pt x="36" y="24"/>
                    </a:cubicBezTo>
                    <a:cubicBezTo>
                      <a:pt x="12" y="47"/>
                      <a:pt x="0" y="85"/>
                      <a:pt x="0" y="85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43" y="61"/>
                      <a:pt x="43" y="61"/>
                      <a:pt x="43" y="61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2" y="61"/>
                      <a:pt x="92" y="85"/>
                      <a:pt x="125" y="85"/>
                    </a:cubicBezTo>
                    <a:cubicBezTo>
                      <a:pt x="162" y="85"/>
                      <a:pt x="162" y="85"/>
                      <a:pt x="162" y="85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29" y="61"/>
                      <a:pt x="129" y="61"/>
                      <a:pt x="129" y="61"/>
                    </a:cubicBezTo>
                    <a:cubicBezTo>
                      <a:pt x="129" y="61"/>
                      <a:pt x="144" y="10"/>
                      <a:pt x="87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13" name="Group 4"/>
            <p:cNvGrpSpPr>
              <a:grpSpLocks noChangeAspect="1"/>
            </p:cNvGrpSpPr>
            <p:nvPr userDrawn="1"/>
          </p:nvGrpSpPr>
          <p:grpSpPr bwMode="auto">
            <a:xfrm rot="3493065">
              <a:off x="2804166" y="1725999"/>
              <a:ext cx="542757" cy="1014720"/>
              <a:chOff x="2490" y="1429"/>
              <a:chExt cx="782" cy="1462"/>
            </a:xfrm>
            <a:grpFill/>
          </p:grpSpPr>
          <p:sp>
            <p:nvSpPr>
              <p:cNvPr id="122" name="Freeform 5"/>
              <p:cNvSpPr/>
              <p:nvPr userDrawn="1"/>
            </p:nvSpPr>
            <p:spPr bwMode="auto">
              <a:xfrm>
                <a:off x="2652" y="1429"/>
                <a:ext cx="453" cy="646"/>
              </a:xfrm>
              <a:custGeom>
                <a:avLst/>
                <a:gdLst>
                  <a:gd name="T0" fmla="*/ 176 w 190"/>
                  <a:gd name="T1" fmla="*/ 101 h 272"/>
                  <a:gd name="T2" fmla="*/ 178 w 190"/>
                  <a:gd name="T3" fmla="*/ 82 h 272"/>
                  <a:gd name="T4" fmla="*/ 96 w 190"/>
                  <a:gd name="T5" fmla="*/ 0 h 272"/>
                  <a:gd name="T6" fmla="*/ 14 w 190"/>
                  <a:gd name="T7" fmla="*/ 82 h 272"/>
                  <a:gd name="T8" fmla="*/ 17 w 190"/>
                  <a:gd name="T9" fmla="*/ 103 h 272"/>
                  <a:gd name="T10" fmla="*/ 0 w 190"/>
                  <a:gd name="T11" fmla="*/ 272 h 272"/>
                  <a:gd name="T12" fmla="*/ 190 w 190"/>
                  <a:gd name="T13" fmla="*/ 272 h 272"/>
                  <a:gd name="T14" fmla="*/ 176 w 190"/>
                  <a:gd name="T15" fmla="*/ 101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0" h="272">
                    <a:moveTo>
                      <a:pt x="176" y="101"/>
                    </a:moveTo>
                    <a:cubicBezTo>
                      <a:pt x="177" y="95"/>
                      <a:pt x="178" y="89"/>
                      <a:pt x="178" y="82"/>
                    </a:cubicBezTo>
                    <a:cubicBezTo>
                      <a:pt x="178" y="37"/>
                      <a:pt x="141" y="0"/>
                      <a:pt x="96" y="0"/>
                    </a:cubicBezTo>
                    <a:cubicBezTo>
                      <a:pt x="51" y="0"/>
                      <a:pt x="14" y="37"/>
                      <a:pt x="14" y="82"/>
                    </a:cubicBezTo>
                    <a:cubicBezTo>
                      <a:pt x="14" y="89"/>
                      <a:pt x="15" y="96"/>
                      <a:pt x="17" y="103"/>
                    </a:cubicBezTo>
                    <a:cubicBezTo>
                      <a:pt x="18" y="135"/>
                      <a:pt x="66" y="224"/>
                      <a:pt x="0" y="272"/>
                    </a:cubicBezTo>
                    <a:cubicBezTo>
                      <a:pt x="190" y="272"/>
                      <a:pt x="190" y="272"/>
                      <a:pt x="190" y="272"/>
                    </a:cubicBezTo>
                    <a:cubicBezTo>
                      <a:pt x="118" y="227"/>
                      <a:pt x="174" y="133"/>
                      <a:pt x="176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3" name="Freeform 6"/>
              <p:cNvSpPr>
                <a:spLocks noEditPoints="1"/>
              </p:cNvSpPr>
              <p:nvPr userDrawn="1"/>
            </p:nvSpPr>
            <p:spPr bwMode="auto">
              <a:xfrm>
                <a:off x="2490" y="2075"/>
                <a:ext cx="782" cy="816"/>
              </a:xfrm>
              <a:custGeom>
                <a:avLst/>
                <a:gdLst>
                  <a:gd name="T0" fmla="*/ 246 w 328"/>
                  <a:gd name="T1" fmla="*/ 38 h 344"/>
                  <a:gd name="T2" fmla="*/ 301 w 328"/>
                  <a:gd name="T3" fmla="*/ 38 h 344"/>
                  <a:gd name="T4" fmla="*/ 320 w 328"/>
                  <a:gd name="T5" fmla="*/ 19 h 344"/>
                  <a:gd name="T6" fmla="*/ 301 w 328"/>
                  <a:gd name="T7" fmla="*/ 0 h 344"/>
                  <a:gd name="T8" fmla="*/ 258 w 328"/>
                  <a:gd name="T9" fmla="*/ 0 h 344"/>
                  <a:gd name="T10" fmla="*/ 68 w 328"/>
                  <a:gd name="T11" fmla="*/ 0 h 344"/>
                  <a:gd name="T12" fmla="*/ 23 w 328"/>
                  <a:gd name="T13" fmla="*/ 0 h 344"/>
                  <a:gd name="T14" fmla="*/ 4 w 328"/>
                  <a:gd name="T15" fmla="*/ 19 h 344"/>
                  <a:gd name="T16" fmla="*/ 23 w 328"/>
                  <a:gd name="T17" fmla="*/ 38 h 344"/>
                  <a:gd name="T18" fmla="*/ 82 w 328"/>
                  <a:gd name="T19" fmla="*/ 38 h 344"/>
                  <a:gd name="T20" fmla="*/ 0 w 328"/>
                  <a:gd name="T21" fmla="*/ 180 h 344"/>
                  <a:gd name="T22" fmla="*/ 164 w 328"/>
                  <a:gd name="T23" fmla="*/ 344 h 344"/>
                  <a:gd name="T24" fmla="*/ 328 w 328"/>
                  <a:gd name="T25" fmla="*/ 180 h 344"/>
                  <a:gd name="T26" fmla="*/ 246 w 328"/>
                  <a:gd name="T27" fmla="*/ 38 h 344"/>
                  <a:gd name="T28" fmla="*/ 164 w 328"/>
                  <a:gd name="T29" fmla="*/ 305 h 344"/>
                  <a:gd name="T30" fmla="*/ 39 w 328"/>
                  <a:gd name="T31" fmla="*/ 180 h 344"/>
                  <a:gd name="T32" fmla="*/ 164 w 328"/>
                  <a:gd name="T33" fmla="*/ 55 h 344"/>
                  <a:gd name="T34" fmla="*/ 289 w 328"/>
                  <a:gd name="T35" fmla="*/ 180 h 344"/>
                  <a:gd name="T36" fmla="*/ 164 w 328"/>
                  <a:gd name="T37" fmla="*/ 305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8" h="344">
                    <a:moveTo>
                      <a:pt x="246" y="38"/>
                    </a:moveTo>
                    <a:cubicBezTo>
                      <a:pt x="301" y="38"/>
                      <a:pt x="301" y="38"/>
                      <a:pt x="301" y="38"/>
                    </a:cubicBezTo>
                    <a:cubicBezTo>
                      <a:pt x="312" y="38"/>
                      <a:pt x="320" y="29"/>
                      <a:pt x="320" y="19"/>
                    </a:cubicBezTo>
                    <a:cubicBezTo>
                      <a:pt x="320" y="9"/>
                      <a:pt x="312" y="0"/>
                      <a:pt x="301" y="0"/>
                    </a:cubicBezTo>
                    <a:cubicBezTo>
                      <a:pt x="258" y="0"/>
                      <a:pt x="258" y="0"/>
                      <a:pt x="25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3" y="0"/>
                      <a:pt x="4" y="9"/>
                      <a:pt x="4" y="19"/>
                    </a:cubicBezTo>
                    <a:cubicBezTo>
                      <a:pt x="4" y="29"/>
                      <a:pt x="13" y="38"/>
                      <a:pt x="23" y="38"/>
                    </a:cubicBezTo>
                    <a:cubicBezTo>
                      <a:pt x="82" y="38"/>
                      <a:pt x="82" y="38"/>
                      <a:pt x="82" y="38"/>
                    </a:cubicBezTo>
                    <a:cubicBezTo>
                      <a:pt x="33" y="66"/>
                      <a:pt x="0" y="119"/>
                      <a:pt x="0" y="180"/>
                    </a:cubicBezTo>
                    <a:cubicBezTo>
                      <a:pt x="0" y="271"/>
                      <a:pt x="74" y="344"/>
                      <a:pt x="164" y="344"/>
                    </a:cubicBezTo>
                    <a:cubicBezTo>
                      <a:pt x="255" y="344"/>
                      <a:pt x="328" y="271"/>
                      <a:pt x="328" y="180"/>
                    </a:cubicBezTo>
                    <a:cubicBezTo>
                      <a:pt x="328" y="119"/>
                      <a:pt x="295" y="66"/>
                      <a:pt x="246" y="38"/>
                    </a:cubicBezTo>
                    <a:close/>
                    <a:moveTo>
                      <a:pt x="164" y="305"/>
                    </a:moveTo>
                    <a:cubicBezTo>
                      <a:pt x="95" y="305"/>
                      <a:pt x="39" y="249"/>
                      <a:pt x="39" y="180"/>
                    </a:cubicBezTo>
                    <a:cubicBezTo>
                      <a:pt x="39" y="111"/>
                      <a:pt x="95" y="55"/>
                      <a:pt x="164" y="55"/>
                    </a:cubicBezTo>
                    <a:cubicBezTo>
                      <a:pt x="233" y="55"/>
                      <a:pt x="289" y="111"/>
                      <a:pt x="289" y="180"/>
                    </a:cubicBezTo>
                    <a:cubicBezTo>
                      <a:pt x="289" y="249"/>
                      <a:pt x="233" y="305"/>
                      <a:pt x="164" y="30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14" name="Freeform 7"/>
            <p:cNvSpPr>
              <a:spLocks noEditPoints="1"/>
            </p:cNvSpPr>
            <p:nvPr userDrawn="1"/>
          </p:nvSpPr>
          <p:spPr bwMode="auto">
            <a:xfrm rot="20058153" flipH="1" flipV="1">
              <a:off x="1224923" y="5452933"/>
              <a:ext cx="687388" cy="722312"/>
            </a:xfrm>
            <a:custGeom>
              <a:avLst/>
              <a:gdLst>
                <a:gd name="T0" fmla="*/ 164 w 183"/>
                <a:gd name="T1" fmla="*/ 192 h 192"/>
                <a:gd name="T2" fmla="*/ 19 w 183"/>
                <a:gd name="T3" fmla="*/ 192 h 192"/>
                <a:gd name="T4" fmla="*/ 2 w 183"/>
                <a:gd name="T5" fmla="*/ 170 h 192"/>
                <a:gd name="T6" fmla="*/ 18 w 183"/>
                <a:gd name="T7" fmla="*/ 58 h 192"/>
                <a:gd name="T8" fmla="*/ 36 w 183"/>
                <a:gd name="T9" fmla="*/ 44 h 192"/>
                <a:gd name="T10" fmla="*/ 45 w 183"/>
                <a:gd name="T11" fmla="*/ 44 h 192"/>
                <a:gd name="T12" fmla="*/ 91 w 183"/>
                <a:gd name="T13" fmla="*/ 0 h 192"/>
                <a:gd name="T14" fmla="*/ 137 w 183"/>
                <a:gd name="T15" fmla="*/ 44 h 192"/>
                <a:gd name="T16" fmla="*/ 147 w 183"/>
                <a:gd name="T17" fmla="*/ 44 h 192"/>
                <a:gd name="T18" fmla="*/ 165 w 183"/>
                <a:gd name="T19" fmla="*/ 58 h 192"/>
                <a:gd name="T20" fmla="*/ 181 w 183"/>
                <a:gd name="T21" fmla="*/ 170 h 192"/>
                <a:gd name="T22" fmla="*/ 164 w 183"/>
                <a:gd name="T23" fmla="*/ 192 h 192"/>
                <a:gd name="T24" fmla="*/ 39 w 183"/>
                <a:gd name="T25" fmla="*/ 76 h 192"/>
                <a:gd name="T26" fmla="*/ 50 w 183"/>
                <a:gd name="T27" fmla="*/ 88 h 192"/>
                <a:gd name="T28" fmla="*/ 61 w 183"/>
                <a:gd name="T29" fmla="*/ 76 h 192"/>
                <a:gd name="T30" fmla="*/ 50 w 183"/>
                <a:gd name="T31" fmla="*/ 65 h 192"/>
                <a:gd name="T32" fmla="*/ 39 w 183"/>
                <a:gd name="T33" fmla="*/ 76 h 192"/>
                <a:gd name="T34" fmla="*/ 91 w 183"/>
                <a:gd name="T35" fmla="*/ 8 h 192"/>
                <a:gd name="T36" fmla="*/ 52 w 183"/>
                <a:gd name="T37" fmla="*/ 44 h 192"/>
                <a:gd name="T38" fmla="*/ 130 w 183"/>
                <a:gd name="T39" fmla="*/ 44 h 192"/>
                <a:gd name="T40" fmla="*/ 91 w 183"/>
                <a:gd name="T41" fmla="*/ 8 h 192"/>
                <a:gd name="T42" fmla="*/ 134 w 183"/>
                <a:gd name="T43" fmla="*/ 65 h 192"/>
                <a:gd name="T44" fmla="*/ 122 w 183"/>
                <a:gd name="T45" fmla="*/ 76 h 192"/>
                <a:gd name="T46" fmla="*/ 134 w 183"/>
                <a:gd name="T47" fmla="*/ 88 h 192"/>
                <a:gd name="T48" fmla="*/ 145 w 183"/>
                <a:gd name="T49" fmla="*/ 76 h 192"/>
                <a:gd name="T50" fmla="*/ 134 w 183"/>
                <a:gd name="T51" fmla="*/ 6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3" h="192">
                  <a:moveTo>
                    <a:pt x="164" y="192"/>
                  </a:moveTo>
                  <a:cubicBezTo>
                    <a:pt x="19" y="192"/>
                    <a:pt x="19" y="192"/>
                    <a:pt x="19" y="192"/>
                  </a:cubicBezTo>
                  <a:cubicBezTo>
                    <a:pt x="8" y="192"/>
                    <a:pt x="0" y="182"/>
                    <a:pt x="2" y="170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9" y="50"/>
                    <a:pt x="27" y="44"/>
                    <a:pt x="36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6" y="15"/>
                    <a:pt x="66" y="0"/>
                    <a:pt x="91" y="0"/>
                  </a:cubicBezTo>
                  <a:cubicBezTo>
                    <a:pt x="116" y="0"/>
                    <a:pt x="136" y="15"/>
                    <a:pt x="137" y="44"/>
                  </a:cubicBezTo>
                  <a:cubicBezTo>
                    <a:pt x="147" y="44"/>
                    <a:pt x="147" y="44"/>
                    <a:pt x="147" y="44"/>
                  </a:cubicBezTo>
                  <a:cubicBezTo>
                    <a:pt x="156" y="44"/>
                    <a:pt x="164" y="50"/>
                    <a:pt x="165" y="58"/>
                  </a:cubicBezTo>
                  <a:cubicBezTo>
                    <a:pt x="181" y="170"/>
                    <a:pt x="181" y="170"/>
                    <a:pt x="181" y="170"/>
                  </a:cubicBezTo>
                  <a:cubicBezTo>
                    <a:pt x="183" y="182"/>
                    <a:pt x="175" y="192"/>
                    <a:pt x="164" y="192"/>
                  </a:cubicBezTo>
                  <a:close/>
                  <a:moveTo>
                    <a:pt x="39" y="76"/>
                  </a:moveTo>
                  <a:cubicBezTo>
                    <a:pt x="39" y="82"/>
                    <a:pt x="44" y="88"/>
                    <a:pt x="50" y="88"/>
                  </a:cubicBezTo>
                  <a:cubicBezTo>
                    <a:pt x="56" y="88"/>
                    <a:pt x="61" y="82"/>
                    <a:pt x="61" y="76"/>
                  </a:cubicBezTo>
                  <a:cubicBezTo>
                    <a:pt x="61" y="70"/>
                    <a:pt x="56" y="65"/>
                    <a:pt x="50" y="65"/>
                  </a:cubicBezTo>
                  <a:cubicBezTo>
                    <a:pt x="44" y="65"/>
                    <a:pt x="39" y="70"/>
                    <a:pt x="39" y="76"/>
                  </a:cubicBezTo>
                  <a:close/>
                  <a:moveTo>
                    <a:pt x="91" y="8"/>
                  </a:moveTo>
                  <a:cubicBezTo>
                    <a:pt x="70" y="8"/>
                    <a:pt x="54" y="20"/>
                    <a:pt x="52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29" y="20"/>
                    <a:pt x="112" y="8"/>
                    <a:pt x="91" y="8"/>
                  </a:cubicBezTo>
                  <a:close/>
                  <a:moveTo>
                    <a:pt x="134" y="65"/>
                  </a:moveTo>
                  <a:cubicBezTo>
                    <a:pt x="128" y="65"/>
                    <a:pt x="122" y="70"/>
                    <a:pt x="122" y="76"/>
                  </a:cubicBezTo>
                  <a:cubicBezTo>
                    <a:pt x="122" y="82"/>
                    <a:pt x="128" y="88"/>
                    <a:pt x="134" y="88"/>
                  </a:cubicBezTo>
                  <a:cubicBezTo>
                    <a:pt x="140" y="88"/>
                    <a:pt x="145" y="82"/>
                    <a:pt x="145" y="76"/>
                  </a:cubicBezTo>
                  <a:cubicBezTo>
                    <a:pt x="145" y="70"/>
                    <a:pt x="140" y="65"/>
                    <a:pt x="134" y="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5" name="Freeform 113"/>
            <p:cNvSpPr>
              <a:spLocks noEditPoints="1"/>
            </p:cNvSpPr>
            <p:nvPr userDrawn="1"/>
          </p:nvSpPr>
          <p:spPr bwMode="auto">
            <a:xfrm rot="19964420">
              <a:off x="1462627" y="6236982"/>
              <a:ext cx="601663" cy="752475"/>
            </a:xfrm>
            <a:custGeom>
              <a:avLst/>
              <a:gdLst>
                <a:gd name="T0" fmla="*/ 143 w 160"/>
                <a:gd name="T1" fmla="*/ 0 h 200"/>
                <a:gd name="T2" fmla="*/ 16 w 160"/>
                <a:gd name="T3" fmla="*/ 0 h 200"/>
                <a:gd name="T4" fmla="*/ 0 w 160"/>
                <a:gd name="T5" fmla="*/ 17 h 200"/>
                <a:gd name="T6" fmla="*/ 0 w 160"/>
                <a:gd name="T7" fmla="*/ 183 h 200"/>
                <a:gd name="T8" fmla="*/ 16 w 160"/>
                <a:gd name="T9" fmla="*/ 200 h 200"/>
                <a:gd name="T10" fmla="*/ 143 w 160"/>
                <a:gd name="T11" fmla="*/ 200 h 200"/>
                <a:gd name="T12" fmla="*/ 160 w 160"/>
                <a:gd name="T13" fmla="*/ 183 h 200"/>
                <a:gd name="T14" fmla="*/ 160 w 160"/>
                <a:gd name="T15" fmla="*/ 17 h 200"/>
                <a:gd name="T16" fmla="*/ 143 w 160"/>
                <a:gd name="T17" fmla="*/ 0 h 200"/>
                <a:gd name="T18" fmla="*/ 78 w 160"/>
                <a:gd name="T19" fmla="*/ 193 h 200"/>
                <a:gd name="T20" fmla="*/ 68 w 160"/>
                <a:gd name="T21" fmla="*/ 183 h 200"/>
                <a:gd name="T22" fmla="*/ 78 w 160"/>
                <a:gd name="T23" fmla="*/ 173 h 200"/>
                <a:gd name="T24" fmla="*/ 88 w 160"/>
                <a:gd name="T25" fmla="*/ 183 h 200"/>
                <a:gd name="T26" fmla="*/ 78 w 160"/>
                <a:gd name="T27" fmla="*/ 193 h 200"/>
                <a:gd name="T28" fmla="*/ 148 w 160"/>
                <a:gd name="T29" fmla="*/ 164 h 200"/>
                <a:gd name="T30" fmla="*/ 12 w 160"/>
                <a:gd name="T31" fmla="*/ 164 h 200"/>
                <a:gd name="T32" fmla="*/ 12 w 160"/>
                <a:gd name="T33" fmla="*/ 12 h 200"/>
                <a:gd name="T34" fmla="*/ 148 w 160"/>
                <a:gd name="T35" fmla="*/ 12 h 200"/>
                <a:gd name="T36" fmla="*/ 148 w 160"/>
                <a:gd name="T37" fmla="*/ 1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0" h="200">
                  <a:moveTo>
                    <a:pt x="143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92"/>
                    <a:pt x="7" y="200"/>
                    <a:pt x="16" y="200"/>
                  </a:cubicBezTo>
                  <a:cubicBezTo>
                    <a:pt x="143" y="200"/>
                    <a:pt x="143" y="200"/>
                    <a:pt x="143" y="200"/>
                  </a:cubicBezTo>
                  <a:cubicBezTo>
                    <a:pt x="152" y="200"/>
                    <a:pt x="160" y="192"/>
                    <a:pt x="160" y="183"/>
                  </a:cubicBezTo>
                  <a:cubicBezTo>
                    <a:pt x="160" y="17"/>
                    <a:pt x="160" y="17"/>
                    <a:pt x="160" y="17"/>
                  </a:cubicBezTo>
                  <a:cubicBezTo>
                    <a:pt x="160" y="7"/>
                    <a:pt x="152" y="0"/>
                    <a:pt x="143" y="0"/>
                  </a:cubicBezTo>
                  <a:moveTo>
                    <a:pt x="78" y="193"/>
                  </a:moveTo>
                  <a:cubicBezTo>
                    <a:pt x="73" y="193"/>
                    <a:pt x="68" y="188"/>
                    <a:pt x="68" y="183"/>
                  </a:cubicBezTo>
                  <a:cubicBezTo>
                    <a:pt x="68" y="177"/>
                    <a:pt x="73" y="173"/>
                    <a:pt x="78" y="173"/>
                  </a:cubicBezTo>
                  <a:cubicBezTo>
                    <a:pt x="84" y="173"/>
                    <a:pt x="88" y="177"/>
                    <a:pt x="88" y="183"/>
                  </a:cubicBezTo>
                  <a:cubicBezTo>
                    <a:pt x="88" y="188"/>
                    <a:pt x="84" y="193"/>
                    <a:pt x="78" y="193"/>
                  </a:cubicBezTo>
                  <a:moveTo>
                    <a:pt x="148" y="164"/>
                  </a:moveTo>
                  <a:cubicBezTo>
                    <a:pt x="12" y="164"/>
                    <a:pt x="12" y="164"/>
                    <a:pt x="12" y="16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48" y="12"/>
                    <a:pt x="148" y="12"/>
                    <a:pt x="148" y="12"/>
                  </a:cubicBezTo>
                  <a:lnTo>
                    <a:pt x="148" y="1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6" name="Freeform 43"/>
            <p:cNvSpPr/>
            <p:nvPr userDrawn="1"/>
          </p:nvSpPr>
          <p:spPr bwMode="auto">
            <a:xfrm rot="5400000">
              <a:off x="11860707" y="3912187"/>
              <a:ext cx="449186" cy="412150"/>
            </a:xfrm>
            <a:custGeom>
              <a:avLst/>
              <a:gdLst>
                <a:gd name="T0" fmla="*/ 253 w 473"/>
                <a:gd name="T1" fmla="*/ 0 h 434"/>
                <a:gd name="T2" fmla="*/ 0 w 473"/>
                <a:gd name="T3" fmla="*/ 218 h 434"/>
                <a:gd name="T4" fmla="*/ 253 w 473"/>
                <a:gd name="T5" fmla="*/ 434 h 434"/>
                <a:gd name="T6" fmla="*/ 253 w 473"/>
                <a:gd name="T7" fmla="*/ 303 h 434"/>
                <a:gd name="T8" fmla="*/ 473 w 473"/>
                <a:gd name="T9" fmla="*/ 303 h 434"/>
                <a:gd name="T10" fmla="*/ 473 w 473"/>
                <a:gd name="T11" fmla="*/ 133 h 434"/>
                <a:gd name="T12" fmla="*/ 253 w 473"/>
                <a:gd name="T13" fmla="*/ 133 h 434"/>
                <a:gd name="T14" fmla="*/ 253 w 473"/>
                <a:gd name="T1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3" h="434">
                  <a:moveTo>
                    <a:pt x="253" y="0"/>
                  </a:moveTo>
                  <a:lnTo>
                    <a:pt x="0" y="218"/>
                  </a:lnTo>
                  <a:lnTo>
                    <a:pt x="253" y="434"/>
                  </a:lnTo>
                  <a:lnTo>
                    <a:pt x="253" y="303"/>
                  </a:lnTo>
                  <a:lnTo>
                    <a:pt x="473" y="303"/>
                  </a:lnTo>
                  <a:lnTo>
                    <a:pt x="473" y="133"/>
                  </a:lnTo>
                  <a:lnTo>
                    <a:pt x="253" y="133"/>
                  </a:lnTo>
                  <a:lnTo>
                    <a:pt x="2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117" name="组合 116"/>
            <p:cNvGrpSpPr/>
            <p:nvPr userDrawn="1"/>
          </p:nvGrpSpPr>
          <p:grpSpPr>
            <a:xfrm rot="12320893">
              <a:off x="11794249" y="4830164"/>
              <a:ext cx="282094" cy="805573"/>
              <a:chOff x="9469654" y="2159644"/>
              <a:chExt cx="752475" cy="2148831"/>
            </a:xfrm>
            <a:grpFill/>
          </p:grpSpPr>
          <p:sp>
            <p:nvSpPr>
              <p:cNvPr id="119" name="Freeform 11"/>
              <p:cNvSpPr/>
              <p:nvPr userDrawn="1"/>
            </p:nvSpPr>
            <p:spPr bwMode="auto">
              <a:xfrm>
                <a:off x="9469654" y="2954337"/>
                <a:ext cx="752475" cy="1354138"/>
              </a:xfrm>
              <a:custGeom>
                <a:avLst/>
                <a:gdLst>
                  <a:gd name="T0" fmla="*/ 166 w 198"/>
                  <a:gd name="T1" fmla="*/ 0 h 359"/>
                  <a:gd name="T2" fmla="*/ 31 w 198"/>
                  <a:gd name="T3" fmla="*/ 0 h 359"/>
                  <a:gd name="T4" fmla="*/ 0 w 198"/>
                  <a:gd name="T5" fmla="*/ 31 h 359"/>
                  <a:gd name="T6" fmla="*/ 0 w 198"/>
                  <a:gd name="T7" fmla="*/ 31 h 359"/>
                  <a:gd name="T8" fmla="*/ 0 w 198"/>
                  <a:gd name="T9" fmla="*/ 32 h 359"/>
                  <a:gd name="T10" fmla="*/ 0 w 198"/>
                  <a:gd name="T11" fmla="*/ 323 h 359"/>
                  <a:gd name="T12" fmla="*/ 1 w 198"/>
                  <a:gd name="T13" fmla="*/ 323 h 359"/>
                  <a:gd name="T14" fmla="*/ 0 w 198"/>
                  <a:gd name="T15" fmla="*/ 327 h 359"/>
                  <a:gd name="T16" fmla="*/ 0 w 198"/>
                  <a:gd name="T17" fmla="*/ 328 h 359"/>
                  <a:gd name="T18" fmla="*/ 31 w 198"/>
                  <a:gd name="T19" fmla="*/ 359 h 359"/>
                  <a:gd name="T20" fmla="*/ 167 w 198"/>
                  <a:gd name="T21" fmla="*/ 359 h 359"/>
                  <a:gd name="T22" fmla="*/ 198 w 198"/>
                  <a:gd name="T23" fmla="*/ 328 h 359"/>
                  <a:gd name="T24" fmla="*/ 198 w 198"/>
                  <a:gd name="T25" fmla="*/ 327 h 359"/>
                  <a:gd name="T26" fmla="*/ 198 w 198"/>
                  <a:gd name="T27" fmla="*/ 323 h 359"/>
                  <a:gd name="T28" fmla="*/ 198 w 198"/>
                  <a:gd name="T29" fmla="*/ 323 h 359"/>
                  <a:gd name="T30" fmla="*/ 197 w 198"/>
                  <a:gd name="T31" fmla="*/ 32 h 359"/>
                  <a:gd name="T32" fmla="*/ 197 w 198"/>
                  <a:gd name="T33" fmla="*/ 31 h 359"/>
                  <a:gd name="T34" fmla="*/ 197 w 198"/>
                  <a:gd name="T35" fmla="*/ 30 h 359"/>
                  <a:gd name="T36" fmla="*/ 166 w 198"/>
                  <a:gd name="T37" fmla="*/ 0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8" h="359">
                    <a:moveTo>
                      <a:pt x="166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3"/>
                      <a:pt x="0" y="323"/>
                      <a:pt x="0" y="323"/>
                    </a:cubicBezTo>
                    <a:cubicBezTo>
                      <a:pt x="1" y="323"/>
                      <a:pt x="1" y="323"/>
                      <a:pt x="1" y="323"/>
                    </a:cubicBezTo>
                    <a:cubicBezTo>
                      <a:pt x="0" y="324"/>
                      <a:pt x="0" y="326"/>
                      <a:pt x="0" y="327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0" y="345"/>
                      <a:pt x="14" y="359"/>
                      <a:pt x="31" y="359"/>
                    </a:cubicBezTo>
                    <a:cubicBezTo>
                      <a:pt x="167" y="359"/>
                      <a:pt x="167" y="359"/>
                      <a:pt x="167" y="359"/>
                    </a:cubicBezTo>
                    <a:cubicBezTo>
                      <a:pt x="184" y="359"/>
                      <a:pt x="198" y="345"/>
                      <a:pt x="198" y="328"/>
                    </a:cubicBezTo>
                    <a:cubicBezTo>
                      <a:pt x="198" y="327"/>
                      <a:pt x="198" y="327"/>
                      <a:pt x="198" y="327"/>
                    </a:cubicBezTo>
                    <a:cubicBezTo>
                      <a:pt x="198" y="325"/>
                      <a:pt x="198" y="324"/>
                      <a:pt x="198" y="323"/>
                    </a:cubicBezTo>
                    <a:cubicBezTo>
                      <a:pt x="198" y="323"/>
                      <a:pt x="198" y="323"/>
                      <a:pt x="198" y="323"/>
                    </a:cubicBezTo>
                    <a:cubicBezTo>
                      <a:pt x="197" y="32"/>
                      <a:pt x="197" y="32"/>
                      <a:pt x="197" y="32"/>
                    </a:cubicBezTo>
                    <a:cubicBezTo>
                      <a:pt x="197" y="31"/>
                      <a:pt x="197" y="31"/>
                      <a:pt x="197" y="31"/>
                    </a:cubicBezTo>
                    <a:cubicBezTo>
                      <a:pt x="197" y="30"/>
                      <a:pt x="197" y="30"/>
                      <a:pt x="197" y="30"/>
                    </a:cubicBezTo>
                    <a:cubicBezTo>
                      <a:pt x="197" y="13"/>
                      <a:pt x="183" y="0"/>
                      <a:pt x="166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0" name="Freeform 14"/>
              <p:cNvSpPr/>
              <p:nvPr userDrawn="1"/>
            </p:nvSpPr>
            <p:spPr bwMode="auto">
              <a:xfrm>
                <a:off x="9502992" y="2710497"/>
                <a:ext cx="681038" cy="217488"/>
              </a:xfrm>
              <a:custGeom>
                <a:avLst/>
                <a:gdLst>
                  <a:gd name="T0" fmla="*/ 179 w 179"/>
                  <a:gd name="T1" fmla="*/ 30 h 58"/>
                  <a:gd name="T2" fmla="*/ 151 w 179"/>
                  <a:gd name="T3" fmla="*/ 58 h 58"/>
                  <a:gd name="T4" fmla="*/ 28 w 179"/>
                  <a:gd name="T5" fmla="*/ 58 h 58"/>
                  <a:gd name="T6" fmla="*/ 0 w 179"/>
                  <a:gd name="T7" fmla="*/ 30 h 58"/>
                  <a:gd name="T8" fmla="*/ 0 w 179"/>
                  <a:gd name="T9" fmla="*/ 28 h 58"/>
                  <a:gd name="T10" fmla="*/ 28 w 179"/>
                  <a:gd name="T11" fmla="*/ 0 h 58"/>
                  <a:gd name="T12" fmla="*/ 151 w 179"/>
                  <a:gd name="T13" fmla="*/ 0 h 58"/>
                  <a:gd name="T14" fmla="*/ 179 w 179"/>
                  <a:gd name="T15" fmla="*/ 28 h 58"/>
                  <a:gd name="T16" fmla="*/ 179 w 179"/>
                  <a:gd name="T17" fmla="*/ 3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9" h="58">
                    <a:moveTo>
                      <a:pt x="179" y="30"/>
                    </a:moveTo>
                    <a:cubicBezTo>
                      <a:pt x="179" y="46"/>
                      <a:pt x="167" y="58"/>
                      <a:pt x="151" y="58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12" y="58"/>
                      <a:pt x="0" y="46"/>
                      <a:pt x="0" y="3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67" y="0"/>
                      <a:pt x="179" y="12"/>
                      <a:pt x="179" y="28"/>
                    </a:cubicBezTo>
                    <a:lnTo>
                      <a:pt x="179" y="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1" name="任意多边形 160"/>
              <p:cNvSpPr/>
              <p:nvPr userDrawn="1"/>
            </p:nvSpPr>
            <p:spPr>
              <a:xfrm>
                <a:off x="9552205" y="2159644"/>
                <a:ext cx="563563" cy="517625"/>
              </a:xfrm>
              <a:custGeom>
                <a:avLst/>
                <a:gdLst>
                  <a:gd name="connsiteX0" fmla="*/ 289397 w 563563"/>
                  <a:gd name="connsiteY0" fmla="*/ 0 h 517625"/>
                  <a:gd name="connsiteX1" fmla="*/ 392209 w 563563"/>
                  <a:gd name="connsiteY1" fmla="*/ 101862 h 517625"/>
                  <a:gd name="connsiteX2" fmla="*/ 392209 w 563563"/>
                  <a:gd name="connsiteY2" fmla="*/ 252767 h 517625"/>
                  <a:gd name="connsiteX3" fmla="*/ 498829 w 563563"/>
                  <a:gd name="connsiteY3" fmla="*/ 328220 h 517625"/>
                  <a:gd name="connsiteX4" fmla="*/ 563563 w 563563"/>
                  <a:gd name="connsiteY4" fmla="*/ 422537 h 517625"/>
                  <a:gd name="connsiteX5" fmla="*/ 563563 w 563563"/>
                  <a:gd name="connsiteY5" fmla="*/ 500886 h 517625"/>
                  <a:gd name="connsiteX6" fmla="*/ 563563 w 563563"/>
                  <a:gd name="connsiteY6" fmla="*/ 517625 h 517625"/>
                  <a:gd name="connsiteX7" fmla="*/ 0 w 563563"/>
                  <a:gd name="connsiteY7" fmla="*/ 517625 h 517625"/>
                  <a:gd name="connsiteX8" fmla="*/ 0 w 563563"/>
                  <a:gd name="connsiteY8" fmla="*/ 513787 h 517625"/>
                  <a:gd name="connsiteX9" fmla="*/ 0 w 563563"/>
                  <a:gd name="connsiteY9" fmla="*/ 422537 h 517625"/>
                  <a:gd name="connsiteX10" fmla="*/ 64734 w 563563"/>
                  <a:gd name="connsiteY10" fmla="*/ 328220 h 517625"/>
                  <a:gd name="connsiteX11" fmla="*/ 186585 w 563563"/>
                  <a:gd name="connsiteY11" fmla="*/ 252767 h 517625"/>
                  <a:gd name="connsiteX12" fmla="*/ 186585 w 563563"/>
                  <a:gd name="connsiteY12" fmla="*/ 101862 h 517625"/>
                  <a:gd name="connsiteX13" fmla="*/ 289397 w 563563"/>
                  <a:gd name="connsiteY13" fmla="*/ 0 h 51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63563" h="517625">
                    <a:moveTo>
                      <a:pt x="289397" y="0"/>
                    </a:moveTo>
                    <a:cubicBezTo>
                      <a:pt x="346515" y="0"/>
                      <a:pt x="392209" y="45272"/>
                      <a:pt x="392209" y="101862"/>
                    </a:cubicBezTo>
                    <a:cubicBezTo>
                      <a:pt x="392209" y="101862"/>
                      <a:pt x="392209" y="101862"/>
                      <a:pt x="392209" y="252767"/>
                    </a:cubicBezTo>
                    <a:cubicBezTo>
                      <a:pt x="392209" y="252767"/>
                      <a:pt x="445519" y="279176"/>
                      <a:pt x="498829" y="328220"/>
                    </a:cubicBezTo>
                    <a:cubicBezTo>
                      <a:pt x="552139" y="377265"/>
                      <a:pt x="563563" y="422537"/>
                      <a:pt x="563563" y="422537"/>
                    </a:cubicBezTo>
                    <a:cubicBezTo>
                      <a:pt x="563563" y="422537"/>
                      <a:pt x="563563" y="422537"/>
                      <a:pt x="563563" y="500886"/>
                    </a:cubicBezTo>
                    <a:lnTo>
                      <a:pt x="563563" y="517625"/>
                    </a:lnTo>
                    <a:lnTo>
                      <a:pt x="0" y="517625"/>
                    </a:lnTo>
                    <a:lnTo>
                      <a:pt x="0" y="513787"/>
                    </a:lnTo>
                    <a:cubicBezTo>
                      <a:pt x="0" y="496103"/>
                      <a:pt x="0" y="467808"/>
                      <a:pt x="0" y="422537"/>
                    </a:cubicBezTo>
                    <a:cubicBezTo>
                      <a:pt x="0" y="422537"/>
                      <a:pt x="11424" y="377265"/>
                      <a:pt x="64734" y="328220"/>
                    </a:cubicBezTo>
                    <a:cubicBezTo>
                      <a:pt x="118044" y="279176"/>
                      <a:pt x="186585" y="252767"/>
                      <a:pt x="186585" y="252767"/>
                    </a:cubicBezTo>
                    <a:cubicBezTo>
                      <a:pt x="186585" y="252767"/>
                      <a:pt x="186585" y="252767"/>
                      <a:pt x="186585" y="101862"/>
                    </a:cubicBezTo>
                    <a:cubicBezTo>
                      <a:pt x="186585" y="45272"/>
                      <a:pt x="232279" y="0"/>
                      <a:pt x="28939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18" name="Freeform 124"/>
            <p:cNvSpPr>
              <a:spLocks noEditPoints="1"/>
            </p:cNvSpPr>
            <p:nvPr userDrawn="1"/>
          </p:nvSpPr>
          <p:spPr bwMode="auto">
            <a:xfrm rot="6524507">
              <a:off x="11685027" y="6473052"/>
              <a:ext cx="349593" cy="449070"/>
            </a:xfrm>
            <a:custGeom>
              <a:avLst/>
              <a:gdLst>
                <a:gd name="T0" fmla="*/ 12 w 156"/>
                <a:gd name="T1" fmla="*/ 200 h 200"/>
                <a:gd name="T2" fmla="*/ 0 w 156"/>
                <a:gd name="T3" fmla="*/ 37 h 200"/>
                <a:gd name="T4" fmla="*/ 12 w 156"/>
                <a:gd name="T5" fmla="*/ 175 h 200"/>
                <a:gd name="T6" fmla="*/ 50 w 156"/>
                <a:gd name="T7" fmla="*/ 187 h 200"/>
                <a:gd name="T8" fmla="*/ 64 w 156"/>
                <a:gd name="T9" fmla="*/ 24 h 200"/>
                <a:gd name="T10" fmla="*/ 156 w 156"/>
                <a:gd name="T11" fmla="*/ 37 h 200"/>
                <a:gd name="T12" fmla="*/ 144 w 156"/>
                <a:gd name="T13" fmla="*/ 200 h 200"/>
                <a:gd name="T14" fmla="*/ 128 w 156"/>
                <a:gd name="T15" fmla="*/ 180 h 200"/>
                <a:gd name="T16" fmla="*/ 116 w 156"/>
                <a:gd name="T17" fmla="*/ 168 h 200"/>
                <a:gd name="T18" fmla="*/ 116 w 156"/>
                <a:gd name="T19" fmla="*/ 164 h 200"/>
                <a:gd name="T20" fmla="*/ 128 w 156"/>
                <a:gd name="T21" fmla="*/ 152 h 200"/>
                <a:gd name="T22" fmla="*/ 116 w 156"/>
                <a:gd name="T23" fmla="*/ 164 h 200"/>
                <a:gd name="T24" fmla="*/ 128 w 156"/>
                <a:gd name="T25" fmla="*/ 148 h 200"/>
                <a:gd name="T26" fmla="*/ 116 w 156"/>
                <a:gd name="T27" fmla="*/ 136 h 200"/>
                <a:gd name="T28" fmla="*/ 116 w 156"/>
                <a:gd name="T29" fmla="*/ 132 h 200"/>
                <a:gd name="T30" fmla="*/ 128 w 156"/>
                <a:gd name="T31" fmla="*/ 120 h 200"/>
                <a:gd name="T32" fmla="*/ 116 w 156"/>
                <a:gd name="T33" fmla="*/ 132 h 200"/>
                <a:gd name="T34" fmla="*/ 112 w 156"/>
                <a:gd name="T35" fmla="*/ 180 h 200"/>
                <a:gd name="T36" fmla="*/ 100 w 156"/>
                <a:gd name="T37" fmla="*/ 168 h 200"/>
                <a:gd name="T38" fmla="*/ 100 w 156"/>
                <a:gd name="T39" fmla="*/ 164 h 200"/>
                <a:gd name="T40" fmla="*/ 112 w 156"/>
                <a:gd name="T41" fmla="*/ 152 h 200"/>
                <a:gd name="T42" fmla="*/ 100 w 156"/>
                <a:gd name="T43" fmla="*/ 164 h 200"/>
                <a:gd name="T44" fmla="*/ 112 w 156"/>
                <a:gd name="T45" fmla="*/ 148 h 200"/>
                <a:gd name="T46" fmla="*/ 100 w 156"/>
                <a:gd name="T47" fmla="*/ 136 h 200"/>
                <a:gd name="T48" fmla="*/ 100 w 156"/>
                <a:gd name="T49" fmla="*/ 132 h 200"/>
                <a:gd name="T50" fmla="*/ 112 w 156"/>
                <a:gd name="T51" fmla="*/ 120 h 200"/>
                <a:gd name="T52" fmla="*/ 100 w 156"/>
                <a:gd name="T53" fmla="*/ 132 h 200"/>
                <a:gd name="T54" fmla="*/ 96 w 156"/>
                <a:gd name="T55" fmla="*/ 180 h 200"/>
                <a:gd name="T56" fmla="*/ 84 w 156"/>
                <a:gd name="T57" fmla="*/ 168 h 200"/>
                <a:gd name="T58" fmla="*/ 84 w 156"/>
                <a:gd name="T59" fmla="*/ 164 h 200"/>
                <a:gd name="T60" fmla="*/ 96 w 156"/>
                <a:gd name="T61" fmla="*/ 152 h 200"/>
                <a:gd name="T62" fmla="*/ 84 w 156"/>
                <a:gd name="T63" fmla="*/ 164 h 200"/>
                <a:gd name="T64" fmla="*/ 96 w 156"/>
                <a:gd name="T65" fmla="*/ 148 h 200"/>
                <a:gd name="T66" fmla="*/ 84 w 156"/>
                <a:gd name="T67" fmla="*/ 136 h 200"/>
                <a:gd name="T68" fmla="*/ 84 w 156"/>
                <a:gd name="T69" fmla="*/ 132 h 200"/>
                <a:gd name="T70" fmla="*/ 96 w 156"/>
                <a:gd name="T71" fmla="*/ 120 h 200"/>
                <a:gd name="T72" fmla="*/ 84 w 156"/>
                <a:gd name="T73" fmla="*/ 132 h 200"/>
                <a:gd name="T74" fmla="*/ 137 w 156"/>
                <a:gd name="T75" fmla="*/ 35 h 200"/>
                <a:gd name="T76" fmla="*/ 76 w 156"/>
                <a:gd name="T77" fmla="*/ 42 h 200"/>
                <a:gd name="T78" fmla="*/ 82 w 156"/>
                <a:gd name="T79" fmla="*/ 76 h 200"/>
                <a:gd name="T80" fmla="*/ 144 w 156"/>
                <a:gd name="T81" fmla="*/ 69 h 200"/>
                <a:gd name="T82" fmla="*/ 144 w 156"/>
                <a:gd name="T83" fmla="*/ 120 h 200"/>
                <a:gd name="T84" fmla="*/ 132 w 156"/>
                <a:gd name="T85" fmla="*/ 132 h 200"/>
                <a:gd name="T86" fmla="*/ 144 w 156"/>
                <a:gd name="T87" fmla="*/ 120 h 200"/>
                <a:gd name="T88" fmla="*/ 132 w 156"/>
                <a:gd name="T89" fmla="*/ 136 h 200"/>
                <a:gd name="T90" fmla="*/ 144 w 156"/>
                <a:gd name="T91" fmla="*/ 148 h 200"/>
                <a:gd name="T92" fmla="*/ 144 w 156"/>
                <a:gd name="T93" fmla="*/ 152 h 200"/>
                <a:gd name="T94" fmla="*/ 132 w 156"/>
                <a:gd name="T95" fmla="*/ 164 h 200"/>
                <a:gd name="T96" fmla="*/ 144 w 156"/>
                <a:gd name="T97" fmla="*/ 152 h 200"/>
                <a:gd name="T98" fmla="*/ 132 w 156"/>
                <a:gd name="T99" fmla="*/ 168 h 200"/>
                <a:gd name="T100" fmla="*/ 144 w 156"/>
                <a:gd name="T101" fmla="*/ 180 h 200"/>
                <a:gd name="T102" fmla="*/ 50 w 156"/>
                <a:gd name="T103" fmla="*/ 180 h 200"/>
                <a:gd name="T104" fmla="*/ 20 w 156"/>
                <a:gd name="T105" fmla="*/ 173 h 200"/>
                <a:gd name="T106" fmla="*/ 26 w 156"/>
                <a:gd name="T107" fmla="*/ 12 h 200"/>
                <a:gd name="T108" fmla="*/ 36 w 156"/>
                <a:gd name="T109" fmla="*/ 0 h 200"/>
                <a:gd name="T110" fmla="*/ 44 w 156"/>
                <a:gd name="T111" fmla="*/ 12 h 200"/>
                <a:gd name="T112" fmla="*/ 56 w 156"/>
                <a:gd name="T113" fmla="*/ 18 h 200"/>
                <a:gd name="T114" fmla="*/ 50 w 156"/>
                <a:gd name="T115" fmla="*/ 18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6" h="200">
                  <a:moveTo>
                    <a:pt x="144" y="200"/>
                  </a:moveTo>
                  <a:cubicBezTo>
                    <a:pt x="12" y="200"/>
                    <a:pt x="12" y="200"/>
                    <a:pt x="12" y="200"/>
                  </a:cubicBezTo>
                  <a:cubicBezTo>
                    <a:pt x="5" y="200"/>
                    <a:pt x="0" y="194"/>
                    <a:pt x="0" y="18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0"/>
                    <a:pt x="5" y="25"/>
                    <a:pt x="12" y="25"/>
                  </a:cubicBezTo>
                  <a:cubicBezTo>
                    <a:pt x="12" y="175"/>
                    <a:pt x="12" y="175"/>
                    <a:pt x="12" y="175"/>
                  </a:cubicBezTo>
                  <a:cubicBezTo>
                    <a:pt x="12" y="182"/>
                    <a:pt x="18" y="187"/>
                    <a:pt x="25" y="187"/>
                  </a:cubicBezTo>
                  <a:cubicBezTo>
                    <a:pt x="50" y="187"/>
                    <a:pt x="50" y="187"/>
                    <a:pt x="50" y="187"/>
                  </a:cubicBezTo>
                  <a:cubicBezTo>
                    <a:pt x="57" y="187"/>
                    <a:pt x="64" y="182"/>
                    <a:pt x="64" y="175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51" y="24"/>
                    <a:pt x="156" y="30"/>
                    <a:pt x="156" y="37"/>
                  </a:cubicBezTo>
                  <a:cubicBezTo>
                    <a:pt x="156" y="187"/>
                    <a:pt x="156" y="187"/>
                    <a:pt x="156" y="187"/>
                  </a:cubicBezTo>
                  <a:cubicBezTo>
                    <a:pt x="156" y="194"/>
                    <a:pt x="151" y="200"/>
                    <a:pt x="144" y="200"/>
                  </a:cubicBezTo>
                  <a:close/>
                  <a:moveTo>
                    <a:pt x="116" y="180"/>
                  </a:moveTo>
                  <a:cubicBezTo>
                    <a:pt x="128" y="180"/>
                    <a:pt x="128" y="180"/>
                    <a:pt x="128" y="180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16" y="168"/>
                    <a:pt x="116" y="168"/>
                    <a:pt x="116" y="168"/>
                  </a:cubicBezTo>
                  <a:lnTo>
                    <a:pt x="116" y="180"/>
                  </a:lnTo>
                  <a:close/>
                  <a:moveTo>
                    <a:pt x="116" y="164"/>
                  </a:moveTo>
                  <a:cubicBezTo>
                    <a:pt x="128" y="164"/>
                    <a:pt x="128" y="164"/>
                    <a:pt x="128" y="164"/>
                  </a:cubicBezTo>
                  <a:cubicBezTo>
                    <a:pt x="128" y="152"/>
                    <a:pt x="128" y="152"/>
                    <a:pt x="128" y="152"/>
                  </a:cubicBezTo>
                  <a:cubicBezTo>
                    <a:pt x="116" y="152"/>
                    <a:pt x="116" y="152"/>
                    <a:pt x="116" y="152"/>
                  </a:cubicBezTo>
                  <a:lnTo>
                    <a:pt x="116" y="164"/>
                  </a:lnTo>
                  <a:close/>
                  <a:moveTo>
                    <a:pt x="116" y="148"/>
                  </a:moveTo>
                  <a:cubicBezTo>
                    <a:pt x="128" y="148"/>
                    <a:pt x="128" y="148"/>
                    <a:pt x="128" y="148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16" y="136"/>
                    <a:pt x="116" y="136"/>
                    <a:pt x="116" y="136"/>
                  </a:cubicBezTo>
                  <a:lnTo>
                    <a:pt x="116" y="148"/>
                  </a:lnTo>
                  <a:close/>
                  <a:moveTo>
                    <a:pt x="116" y="132"/>
                  </a:moveTo>
                  <a:cubicBezTo>
                    <a:pt x="128" y="132"/>
                    <a:pt x="128" y="132"/>
                    <a:pt x="128" y="132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16" y="120"/>
                    <a:pt x="116" y="120"/>
                    <a:pt x="116" y="120"/>
                  </a:cubicBezTo>
                  <a:lnTo>
                    <a:pt x="116" y="132"/>
                  </a:lnTo>
                  <a:close/>
                  <a:moveTo>
                    <a:pt x="100" y="180"/>
                  </a:moveTo>
                  <a:cubicBezTo>
                    <a:pt x="112" y="180"/>
                    <a:pt x="112" y="180"/>
                    <a:pt x="112" y="180"/>
                  </a:cubicBezTo>
                  <a:cubicBezTo>
                    <a:pt x="112" y="168"/>
                    <a:pt x="112" y="168"/>
                    <a:pt x="112" y="168"/>
                  </a:cubicBezTo>
                  <a:cubicBezTo>
                    <a:pt x="100" y="168"/>
                    <a:pt x="100" y="168"/>
                    <a:pt x="100" y="168"/>
                  </a:cubicBezTo>
                  <a:lnTo>
                    <a:pt x="100" y="180"/>
                  </a:lnTo>
                  <a:close/>
                  <a:moveTo>
                    <a:pt x="100" y="164"/>
                  </a:moveTo>
                  <a:cubicBezTo>
                    <a:pt x="112" y="164"/>
                    <a:pt x="112" y="164"/>
                    <a:pt x="112" y="164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00" y="152"/>
                    <a:pt x="100" y="152"/>
                    <a:pt x="100" y="152"/>
                  </a:cubicBezTo>
                  <a:lnTo>
                    <a:pt x="100" y="164"/>
                  </a:lnTo>
                  <a:close/>
                  <a:moveTo>
                    <a:pt x="100" y="148"/>
                  </a:moveTo>
                  <a:cubicBezTo>
                    <a:pt x="112" y="148"/>
                    <a:pt x="112" y="148"/>
                    <a:pt x="112" y="148"/>
                  </a:cubicBezTo>
                  <a:cubicBezTo>
                    <a:pt x="112" y="136"/>
                    <a:pt x="112" y="136"/>
                    <a:pt x="112" y="136"/>
                  </a:cubicBezTo>
                  <a:cubicBezTo>
                    <a:pt x="100" y="136"/>
                    <a:pt x="100" y="136"/>
                    <a:pt x="100" y="136"/>
                  </a:cubicBezTo>
                  <a:lnTo>
                    <a:pt x="100" y="148"/>
                  </a:lnTo>
                  <a:close/>
                  <a:moveTo>
                    <a:pt x="100" y="132"/>
                  </a:moveTo>
                  <a:cubicBezTo>
                    <a:pt x="112" y="132"/>
                    <a:pt x="112" y="132"/>
                    <a:pt x="112" y="132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00" y="120"/>
                    <a:pt x="100" y="120"/>
                    <a:pt x="100" y="120"/>
                  </a:cubicBezTo>
                  <a:lnTo>
                    <a:pt x="100" y="132"/>
                  </a:lnTo>
                  <a:close/>
                  <a:moveTo>
                    <a:pt x="84" y="180"/>
                  </a:moveTo>
                  <a:cubicBezTo>
                    <a:pt x="96" y="180"/>
                    <a:pt x="96" y="180"/>
                    <a:pt x="96" y="180"/>
                  </a:cubicBezTo>
                  <a:cubicBezTo>
                    <a:pt x="96" y="168"/>
                    <a:pt x="96" y="168"/>
                    <a:pt x="96" y="168"/>
                  </a:cubicBezTo>
                  <a:cubicBezTo>
                    <a:pt x="84" y="168"/>
                    <a:pt x="84" y="168"/>
                    <a:pt x="84" y="168"/>
                  </a:cubicBezTo>
                  <a:lnTo>
                    <a:pt x="84" y="180"/>
                  </a:lnTo>
                  <a:close/>
                  <a:moveTo>
                    <a:pt x="84" y="164"/>
                  </a:moveTo>
                  <a:cubicBezTo>
                    <a:pt x="96" y="164"/>
                    <a:pt x="96" y="164"/>
                    <a:pt x="96" y="164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84" y="152"/>
                    <a:pt x="84" y="152"/>
                    <a:pt x="84" y="152"/>
                  </a:cubicBezTo>
                  <a:lnTo>
                    <a:pt x="84" y="164"/>
                  </a:lnTo>
                  <a:close/>
                  <a:moveTo>
                    <a:pt x="84" y="148"/>
                  </a:moveTo>
                  <a:cubicBezTo>
                    <a:pt x="96" y="148"/>
                    <a:pt x="96" y="148"/>
                    <a:pt x="96" y="148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84" y="136"/>
                    <a:pt x="84" y="136"/>
                    <a:pt x="84" y="136"/>
                  </a:cubicBezTo>
                  <a:lnTo>
                    <a:pt x="84" y="148"/>
                  </a:lnTo>
                  <a:close/>
                  <a:moveTo>
                    <a:pt x="84" y="132"/>
                  </a:moveTo>
                  <a:cubicBezTo>
                    <a:pt x="96" y="132"/>
                    <a:pt x="96" y="132"/>
                    <a:pt x="96" y="132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84" y="120"/>
                    <a:pt x="84" y="120"/>
                    <a:pt x="84" y="120"/>
                  </a:cubicBezTo>
                  <a:lnTo>
                    <a:pt x="84" y="132"/>
                  </a:lnTo>
                  <a:close/>
                  <a:moveTo>
                    <a:pt x="144" y="42"/>
                  </a:moveTo>
                  <a:cubicBezTo>
                    <a:pt x="144" y="38"/>
                    <a:pt x="141" y="35"/>
                    <a:pt x="137" y="35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78" y="35"/>
                    <a:pt x="76" y="38"/>
                    <a:pt x="76" y="42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73"/>
                    <a:pt x="78" y="76"/>
                    <a:pt x="82" y="76"/>
                  </a:cubicBezTo>
                  <a:cubicBezTo>
                    <a:pt x="137" y="76"/>
                    <a:pt x="137" y="76"/>
                    <a:pt x="137" y="76"/>
                  </a:cubicBezTo>
                  <a:cubicBezTo>
                    <a:pt x="141" y="76"/>
                    <a:pt x="144" y="73"/>
                    <a:pt x="144" y="69"/>
                  </a:cubicBezTo>
                  <a:lnTo>
                    <a:pt x="144" y="42"/>
                  </a:lnTo>
                  <a:close/>
                  <a:moveTo>
                    <a:pt x="144" y="120"/>
                  </a:moveTo>
                  <a:cubicBezTo>
                    <a:pt x="132" y="120"/>
                    <a:pt x="132" y="120"/>
                    <a:pt x="132" y="120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44" y="132"/>
                    <a:pt x="144" y="132"/>
                    <a:pt x="144" y="132"/>
                  </a:cubicBezTo>
                  <a:lnTo>
                    <a:pt x="144" y="120"/>
                  </a:lnTo>
                  <a:close/>
                  <a:moveTo>
                    <a:pt x="144" y="136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44" y="148"/>
                    <a:pt x="144" y="148"/>
                    <a:pt x="144" y="148"/>
                  </a:cubicBezTo>
                  <a:lnTo>
                    <a:pt x="144" y="136"/>
                  </a:lnTo>
                  <a:close/>
                  <a:moveTo>
                    <a:pt x="144" y="152"/>
                  </a:moveTo>
                  <a:cubicBezTo>
                    <a:pt x="132" y="152"/>
                    <a:pt x="132" y="152"/>
                    <a:pt x="132" y="152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44" y="164"/>
                    <a:pt x="144" y="164"/>
                    <a:pt x="144" y="164"/>
                  </a:cubicBezTo>
                  <a:lnTo>
                    <a:pt x="144" y="152"/>
                  </a:lnTo>
                  <a:close/>
                  <a:moveTo>
                    <a:pt x="144" y="168"/>
                  </a:moveTo>
                  <a:cubicBezTo>
                    <a:pt x="132" y="168"/>
                    <a:pt x="132" y="168"/>
                    <a:pt x="132" y="168"/>
                  </a:cubicBezTo>
                  <a:cubicBezTo>
                    <a:pt x="132" y="180"/>
                    <a:pt x="132" y="180"/>
                    <a:pt x="132" y="180"/>
                  </a:cubicBezTo>
                  <a:cubicBezTo>
                    <a:pt x="144" y="180"/>
                    <a:pt x="144" y="180"/>
                    <a:pt x="144" y="180"/>
                  </a:cubicBezTo>
                  <a:lnTo>
                    <a:pt x="144" y="168"/>
                  </a:lnTo>
                  <a:close/>
                  <a:moveTo>
                    <a:pt x="50" y="180"/>
                  </a:moveTo>
                  <a:cubicBezTo>
                    <a:pt x="26" y="180"/>
                    <a:pt x="26" y="180"/>
                    <a:pt x="26" y="180"/>
                  </a:cubicBezTo>
                  <a:cubicBezTo>
                    <a:pt x="22" y="180"/>
                    <a:pt x="20" y="177"/>
                    <a:pt x="20" y="173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5"/>
                    <a:pt x="22" y="12"/>
                    <a:pt x="2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3" y="12"/>
                    <a:pt x="56" y="15"/>
                    <a:pt x="56" y="18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77"/>
                    <a:pt x="53" y="180"/>
                    <a:pt x="50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7CA54-C69F-4F5B-B006-7FEB2473F7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532F0-3169-43DE-BD76-1C669100C8A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2.wdp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12.png"/><Relationship Id="rId4" Type="http://schemas.microsoft.com/office/2007/relationships/hdphoto" Target="../media/hdphoto4.wdp"/><Relationship Id="rId3" Type="http://schemas.openxmlformats.org/officeDocument/2006/relationships/image" Target="../media/image11.png"/><Relationship Id="rId2" Type="http://schemas.microsoft.com/office/2007/relationships/hdphoto" Target="../media/hdphoto3.wdp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992184" y="1771649"/>
            <a:ext cx="10321926" cy="3101976"/>
            <a:chOff x="992184" y="1771649"/>
            <a:chExt cx="10321926" cy="3101976"/>
          </a:xfrm>
        </p:grpSpPr>
        <p:sp>
          <p:nvSpPr>
            <p:cNvPr id="3" name="Rectangle 1"/>
            <p:cNvSpPr/>
            <p:nvPr/>
          </p:nvSpPr>
          <p:spPr>
            <a:xfrm>
              <a:off x="992184" y="2519234"/>
              <a:ext cx="10321926" cy="1844931"/>
            </a:xfrm>
            <a:prstGeom prst="rect">
              <a:avLst/>
            </a:prstGeom>
            <a:gradFill flip="none" rotWithShape="1">
              <a:gsLst>
                <a:gs pos="100000">
                  <a:srgbClr val="7B5A85"/>
                </a:gs>
                <a:gs pos="0">
                  <a:srgbClr val="C35954"/>
                </a:gs>
              </a:gsLst>
              <a:lin ang="0" scaled="1"/>
              <a:tileRect/>
            </a:gradFill>
            <a:ln>
              <a:noFill/>
            </a:ln>
            <a:effectLst>
              <a:outerShdw blurRad="88900" dist="88900" dir="5400000" sx="99000" sy="99000" algn="t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5" name="圆: 空心 4"/>
            <p:cNvSpPr/>
            <p:nvPr/>
          </p:nvSpPr>
          <p:spPr>
            <a:xfrm>
              <a:off x="1220790" y="1771649"/>
              <a:ext cx="3101976" cy="3101976"/>
            </a:xfrm>
            <a:prstGeom prst="donut">
              <a:avLst>
                <a:gd name="adj" fmla="val 7463"/>
              </a:avLst>
            </a:prstGeom>
            <a:gradFill>
              <a:gsLst>
                <a:gs pos="100000">
                  <a:srgbClr val="7B5A85">
                    <a:alpha val="59000"/>
                  </a:srgbClr>
                </a:gs>
                <a:gs pos="0">
                  <a:srgbClr val="BD596A"/>
                </a:gs>
              </a:gsLst>
              <a:lin ang="0" scaled="1"/>
            </a:gradFill>
            <a:ln>
              <a:noFill/>
            </a:ln>
            <a:effectLst>
              <a:outerShdw blurRad="177800" dist="1016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9" name="Rectangle 1"/>
            <p:cNvSpPr/>
            <p:nvPr/>
          </p:nvSpPr>
          <p:spPr>
            <a:xfrm>
              <a:off x="992184" y="2519233"/>
              <a:ext cx="2563816" cy="1844931"/>
            </a:xfrm>
            <a:prstGeom prst="rect">
              <a:avLst/>
            </a:prstGeom>
            <a:gradFill flip="none" rotWithShape="1">
              <a:gsLst>
                <a:gs pos="0">
                  <a:srgbClr val="7B5A85"/>
                </a:gs>
                <a:gs pos="65000">
                  <a:srgbClr val="BD596A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cs typeface="+mn-ea"/>
                <a:sym typeface="+mn-lt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4763270" y="2716479"/>
            <a:ext cx="60706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5400" b="1" dirty="0">
                <a:solidFill>
                  <a:schemeClr val="bg1"/>
                </a:solidFill>
                <a:cs typeface="+mn-ea"/>
                <a:sym typeface="+mn-lt"/>
              </a:rPr>
              <a:t>简约工作汇报模板</a:t>
            </a:r>
            <a:endParaRPr lang="en-US" altLang="zh-CN" sz="5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4756944" y="3639809"/>
            <a:ext cx="6083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278325" y="2637462"/>
            <a:ext cx="3208329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8800" b="1" dirty="0">
                <a:solidFill>
                  <a:schemeClr val="bg1"/>
                </a:solidFill>
                <a:cs typeface="+mn-ea"/>
                <a:sym typeface="+mn-lt"/>
              </a:rPr>
              <a:t>2018</a:t>
            </a:r>
            <a:endParaRPr lang="zh-CN" altLang="en-US" sz="8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756945" y="3792110"/>
            <a:ext cx="61567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汇报人：管理资源吧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       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日期：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2018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6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月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10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日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椭圆 189"/>
          <p:cNvSpPr/>
          <p:nvPr/>
        </p:nvSpPr>
        <p:spPr>
          <a:xfrm>
            <a:off x="1962693" y="2453046"/>
            <a:ext cx="1955072" cy="1955070"/>
          </a:xfrm>
          <a:prstGeom prst="ellipse">
            <a:avLst/>
          </a:prstGeom>
          <a:solidFill>
            <a:srgbClr val="7E5A85"/>
          </a:solidFill>
          <a:ln>
            <a:noFill/>
          </a:ln>
          <a:effectLst>
            <a:outerShdw blurRad="304800" dist="165100" dir="48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84" name="椭圆 183"/>
          <p:cNvSpPr/>
          <p:nvPr/>
        </p:nvSpPr>
        <p:spPr>
          <a:xfrm>
            <a:off x="2077865" y="2568218"/>
            <a:ext cx="1724729" cy="1724727"/>
          </a:xfrm>
          <a:prstGeom prst="ellipse">
            <a:avLst/>
          </a:prstGeom>
          <a:solidFill>
            <a:srgbClr val="BD596A"/>
          </a:solidFill>
          <a:ln>
            <a:solidFill>
              <a:schemeClr val="bg1"/>
            </a:solidFill>
          </a:ln>
          <a:effectLst>
            <a:outerShdw blurRad="304800" dist="165100" dir="48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4000" b="1" dirty="0">
                <a:cs typeface="+mn-ea"/>
                <a:sym typeface="+mn-lt"/>
              </a:rPr>
              <a:t>目录</a:t>
            </a:r>
            <a:endParaRPr lang="zh-CN" altLang="en-US" sz="4000" b="1" dirty="0">
              <a:cs typeface="+mn-ea"/>
              <a:sym typeface="+mn-lt"/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215900" y="139700"/>
            <a:ext cx="11760200" cy="6591300"/>
          </a:xfrm>
          <a:prstGeom prst="rect">
            <a:avLst/>
          </a:prstGeom>
          <a:noFill/>
          <a:ln w="76200">
            <a:solidFill>
              <a:srgbClr val="BE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91" name="组合 190"/>
          <p:cNvGrpSpPr/>
          <p:nvPr/>
        </p:nvGrpSpPr>
        <p:grpSpPr>
          <a:xfrm>
            <a:off x="5616996" y="1212304"/>
            <a:ext cx="3956547" cy="4442640"/>
            <a:chOff x="5616996" y="983704"/>
            <a:chExt cx="3956547" cy="4442640"/>
          </a:xfrm>
        </p:grpSpPr>
        <p:sp>
          <p:nvSpPr>
            <p:cNvPr id="165" name="Freeform 10"/>
            <p:cNvSpPr/>
            <p:nvPr/>
          </p:nvSpPr>
          <p:spPr bwMode="auto">
            <a:xfrm>
              <a:off x="5872912" y="1242592"/>
              <a:ext cx="3666608" cy="508642"/>
            </a:xfrm>
            <a:custGeom>
              <a:avLst/>
              <a:gdLst>
                <a:gd name="T0" fmla="*/ 97 w 8676"/>
                <a:gd name="T1" fmla="*/ 0 h 884"/>
                <a:gd name="T2" fmla="*/ 8475 w 8676"/>
                <a:gd name="T3" fmla="*/ 0 h 884"/>
                <a:gd name="T4" fmla="*/ 8676 w 8676"/>
                <a:gd name="T5" fmla="*/ 202 h 884"/>
                <a:gd name="T6" fmla="*/ 8676 w 8676"/>
                <a:gd name="T7" fmla="*/ 788 h 884"/>
                <a:gd name="T8" fmla="*/ 8579 w 8676"/>
                <a:gd name="T9" fmla="*/ 884 h 884"/>
                <a:gd name="T10" fmla="*/ 97 w 8676"/>
                <a:gd name="T11" fmla="*/ 884 h 884"/>
                <a:gd name="T12" fmla="*/ 0 w 8676"/>
                <a:gd name="T13" fmla="*/ 788 h 884"/>
                <a:gd name="T14" fmla="*/ 0 w 8676"/>
                <a:gd name="T15" fmla="*/ 96 h 884"/>
                <a:gd name="T16" fmla="*/ 97 w 8676"/>
                <a:gd name="T17" fmla="*/ 0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76" h="884">
                  <a:moveTo>
                    <a:pt x="97" y="0"/>
                  </a:moveTo>
                  <a:lnTo>
                    <a:pt x="8475" y="0"/>
                  </a:lnTo>
                  <a:lnTo>
                    <a:pt x="8676" y="202"/>
                  </a:lnTo>
                  <a:lnTo>
                    <a:pt x="8676" y="788"/>
                  </a:lnTo>
                  <a:cubicBezTo>
                    <a:pt x="8676" y="841"/>
                    <a:pt x="8632" y="884"/>
                    <a:pt x="8579" y="884"/>
                  </a:cubicBezTo>
                  <a:lnTo>
                    <a:pt x="97" y="884"/>
                  </a:lnTo>
                  <a:cubicBezTo>
                    <a:pt x="44" y="884"/>
                    <a:pt x="0" y="841"/>
                    <a:pt x="0" y="788"/>
                  </a:cubicBezTo>
                  <a:lnTo>
                    <a:pt x="0" y="96"/>
                  </a:lnTo>
                  <a:cubicBezTo>
                    <a:pt x="0" y="43"/>
                    <a:pt x="44" y="0"/>
                    <a:pt x="97" y="0"/>
                  </a:cubicBezTo>
                  <a:close/>
                </a:path>
              </a:pathLst>
            </a:custGeom>
            <a:solidFill>
              <a:srgbClr val="BD596A"/>
            </a:solidFill>
            <a:ln w="10" cap="flat" cmpd="sng">
              <a:noFill/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68546" tIns="34273" rIns="68546" bIns="34273"/>
            <a:lstStyle/>
            <a:p>
              <a:endParaRPr lang="zh-CN" altLang="en-US" sz="22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7" name="TextBox 105"/>
            <p:cNvSpPr txBox="1">
              <a:spLocks noChangeArrowheads="1"/>
            </p:cNvSpPr>
            <p:nvPr/>
          </p:nvSpPr>
          <p:spPr bwMode="auto">
            <a:xfrm>
              <a:off x="6737581" y="1279610"/>
              <a:ext cx="2292867" cy="4385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本阶段工作回顾</a:t>
              </a:r>
              <a:endParaRPr lang="zh-CN" altLang="en-US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0" name="Freeform 10"/>
            <p:cNvSpPr/>
            <p:nvPr/>
          </p:nvSpPr>
          <p:spPr bwMode="auto">
            <a:xfrm>
              <a:off x="5872912" y="2456005"/>
              <a:ext cx="3666608" cy="508642"/>
            </a:xfrm>
            <a:custGeom>
              <a:avLst/>
              <a:gdLst>
                <a:gd name="T0" fmla="*/ 97 w 8676"/>
                <a:gd name="T1" fmla="*/ 0 h 884"/>
                <a:gd name="T2" fmla="*/ 8475 w 8676"/>
                <a:gd name="T3" fmla="*/ 0 h 884"/>
                <a:gd name="T4" fmla="*/ 8676 w 8676"/>
                <a:gd name="T5" fmla="*/ 202 h 884"/>
                <a:gd name="T6" fmla="*/ 8676 w 8676"/>
                <a:gd name="T7" fmla="*/ 788 h 884"/>
                <a:gd name="T8" fmla="*/ 8579 w 8676"/>
                <a:gd name="T9" fmla="*/ 884 h 884"/>
                <a:gd name="T10" fmla="*/ 97 w 8676"/>
                <a:gd name="T11" fmla="*/ 884 h 884"/>
                <a:gd name="T12" fmla="*/ 0 w 8676"/>
                <a:gd name="T13" fmla="*/ 788 h 884"/>
                <a:gd name="T14" fmla="*/ 0 w 8676"/>
                <a:gd name="T15" fmla="*/ 96 h 884"/>
                <a:gd name="T16" fmla="*/ 97 w 8676"/>
                <a:gd name="T17" fmla="*/ 0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76" h="884">
                  <a:moveTo>
                    <a:pt x="97" y="0"/>
                  </a:moveTo>
                  <a:lnTo>
                    <a:pt x="8475" y="0"/>
                  </a:lnTo>
                  <a:lnTo>
                    <a:pt x="8676" y="202"/>
                  </a:lnTo>
                  <a:lnTo>
                    <a:pt x="8676" y="788"/>
                  </a:lnTo>
                  <a:cubicBezTo>
                    <a:pt x="8676" y="841"/>
                    <a:pt x="8632" y="884"/>
                    <a:pt x="8579" y="884"/>
                  </a:cubicBezTo>
                  <a:lnTo>
                    <a:pt x="97" y="884"/>
                  </a:lnTo>
                  <a:cubicBezTo>
                    <a:pt x="44" y="884"/>
                    <a:pt x="0" y="841"/>
                    <a:pt x="0" y="788"/>
                  </a:cubicBezTo>
                  <a:lnTo>
                    <a:pt x="0" y="96"/>
                  </a:lnTo>
                  <a:cubicBezTo>
                    <a:pt x="0" y="43"/>
                    <a:pt x="44" y="0"/>
                    <a:pt x="97" y="0"/>
                  </a:cubicBezTo>
                  <a:close/>
                </a:path>
              </a:pathLst>
            </a:custGeom>
            <a:solidFill>
              <a:srgbClr val="BD596A"/>
            </a:solidFill>
            <a:ln w="10" cap="flat" cmpd="sng">
              <a:noFill/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68546" tIns="34273" rIns="68546" bIns="34273"/>
            <a:lstStyle/>
            <a:p>
              <a:endParaRPr lang="zh-CN" altLang="en-US" sz="2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2" name="TextBox 108"/>
            <p:cNvSpPr txBox="1">
              <a:spLocks noChangeArrowheads="1"/>
            </p:cNvSpPr>
            <p:nvPr/>
          </p:nvSpPr>
          <p:spPr bwMode="auto">
            <a:xfrm>
              <a:off x="6737581" y="2514888"/>
              <a:ext cx="2292867" cy="4385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本阶段指标分析</a:t>
              </a:r>
              <a:endParaRPr lang="zh-CN" altLang="en-US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5" name="Freeform 10"/>
            <p:cNvSpPr/>
            <p:nvPr/>
          </p:nvSpPr>
          <p:spPr bwMode="auto">
            <a:xfrm>
              <a:off x="5906935" y="3681275"/>
              <a:ext cx="3666608" cy="508642"/>
            </a:xfrm>
            <a:custGeom>
              <a:avLst/>
              <a:gdLst>
                <a:gd name="T0" fmla="*/ 97 w 8676"/>
                <a:gd name="T1" fmla="*/ 0 h 884"/>
                <a:gd name="T2" fmla="*/ 8475 w 8676"/>
                <a:gd name="T3" fmla="*/ 0 h 884"/>
                <a:gd name="T4" fmla="*/ 8676 w 8676"/>
                <a:gd name="T5" fmla="*/ 202 h 884"/>
                <a:gd name="T6" fmla="*/ 8676 w 8676"/>
                <a:gd name="T7" fmla="*/ 788 h 884"/>
                <a:gd name="T8" fmla="*/ 8579 w 8676"/>
                <a:gd name="T9" fmla="*/ 884 h 884"/>
                <a:gd name="T10" fmla="*/ 97 w 8676"/>
                <a:gd name="T11" fmla="*/ 884 h 884"/>
                <a:gd name="T12" fmla="*/ 0 w 8676"/>
                <a:gd name="T13" fmla="*/ 788 h 884"/>
                <a:gd name="T14" fmla="*/ 0 w 8676"/>
                <a:gd name="T15" fmla="*/ 96 h 884"/>
                <a:gd name="T16" fmla="*/ 97 w 8676"/>
                <a:gd name="T17" fmla="*/ 0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76" h="884">
                  <a:moveTo>
                    <a:pt x="97" y="0"/>
                  </a:moveTo>
                  <a:lnTo>
                    <a:pt x="8475" y="0"/>
                  </a:lnTo>
                  <a:lnTo>
                    <a:pt x="8676" y="202"/>
                  </a:lnTo>
                  <a:lnTo>
                    <a:pt x="8676" y="788"/>
                  </a:lnTo>
                  <a:cubicBezTo>
                    <a:pt x="8676" y="841"/>
                    <a:pt x="8632" y="884"/>
                    <a:pt x="8579" y="884"/>
                  </a:cubicBezTo>
                  <a:lnTo>
                    <a:pt x="97" y="884"/>
                  </a:lnTo>
                  <a:cubicBezTo>
                    <a:pt x="44" y="884"/>
                    <a:pt x="0" y="841"/>
                    <a:pt x="0" y="788"/>
                  </a:cubicBezTo>
                  <a:lnTo>
                    <a:pt x="0" y="96"/>
                  </a:lnTo>
                  <a:cubicBezTo>
                    <a:pt x="0" y="43"/>
                    <a:pt x="44" y="0"/>
                    <a:pt x="97" y="0"/>
                  </a:cubicBezTo>
                  <a:close/>
                </a:path>
              </a:pathLst>
            </a:custGeom>
            <a:solidFill>
              <a:srgbClr val="BD596A"/>
            </a:solidFill>
            <a:ln w="10" cap="flat" cmpd="sng">
              <a:noFill/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68546" tIns="34273" rIns="68546" bIns="34273"/>
            <a:lstStyle/>
            <a:p>
              <a:endParaRPr lang="zh-CN" altLang="en-US" sz="2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7" name="TextBox 115"/>
            <p:cNvSpPr txBox="1">
              <a:spLocks noChangeArrowheads="1"/>
            </p:cNvSpPr>
            <p:nvPr/>
          </p:nvSpPr>
          <p:spPr bwMode="auto">
            <a:xfrm>
              <a:off x="6771603" y="3702182"/>
              <a:ext cx="1984662" cy="43846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成功项目展示</a:t>
              </a:r>
              <a:endParaRPr lang="zh-CN" altLang="en-US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0" name="Freeform 10"/>
            <p:cNvSpPr/>
            <p:nvPr/>
          </p:nvSpPr>
          <p:spPr bwMode="auto">
            <a:xfrm>
              <a:off x="5906935" y="4917702"/>
              <a:ext cx="3666608" cy="508642"/>
            </a:xfrm>
            <a:custGeom>
              <a:avLst/>
              <a:gdLst>
                <a:gd name="T0" fmla="*/ 97 w 8676"/>
                <a:gd name="T1" fmla="*/ 0 h 884"/>
                <a:gd name="T2" fmla="*/ 8475 w 8676"/>
                <a:gd name="T3" fmla="*/ 0 h 884"/>
                <a:gd name="T4" fmla="*/ 8676 w 8676"/>
                <a:gd name="T5" fmla="*/ 202 h 884"/>
                <a:gd name="T6" fmla="*/ 8676 w 8676"/>
                <a:gd name="T7" fmla="*/ 788 h 884"/>
                <a:gd name="T8" fmla="*/ 8579 w 8676"/>
                <a:gd name="T9" fmla="*/ 884 h 884"/>
                <a:gd name="T10" fmla="*/ 97 w 8676"/>
                <a:gd name="T11" fmla="*/ 884 h 884"/>
                <a:gd name="T12" fmla="*/ 0 w 8676"/>
                <a:gd name="T13" fmla="*/ 788 h 884"/>
                <a:gd name="T14" fmla="*/ 0 w 8676"/>
                <a:gd name="T15" fmla="*/ 96 h 884"/>
                <a:gd name="T16" fmla="*/ 97 w 8676"/>
                <a:gd name="T17" fmla="*/ 0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76" h="884">
                  <a:moveTo>
                    <a:pt x="97" y="0"/>
                  </a:moveTo>
                  <a:lnTo>
                    <a:pt x="8475" y="0"/>
                  </a:lnTo>
                  <a:lnTo>
                    <a:pt x="8676" y="202"/>
                  </a:lnTo>
                  <a:lnTo>
                    <a:pt x="8676" y="788"/>
                  </a:lnTo>
                  <a:cubicBezTo>
                    <a:pt x="8676" y="841"/>
                    <a:pt x="8632" y="884"/>
                    <a:pt x="8579" y="884"/>
                  </a:cubicBezTo>
                  <a:lnTo>
                    <a:pt x="97" y="884"/>
                  </a:lnTo>
                  <a:cubicBezTo>
                    <a:pt x="44" y="884"/>
                    <a:pt x="0" y="841"/>
                    <a:pt x="0" y="788"/>
                  </a:cubicBezTo>
                  <a:lnTo>
                    <a:pt x="0" y="96"/>
                  </a:lnTo>
                  <a:cubicBezTo>
                    <a:pt x="0" y="43"/>
                    <a:pt x="44" y="0"/>
                    <a:pt x="97" y="0"/>
                  </a:cubicBezTo>
                  <a:close/>
                </a:path>
              </a:pathLst>
            </a:custGeom>
            <a:solidFill>
              <a:srgbClr val="BD596A"/>
            </a:solidFill>
            <a:ln w="10" cap="flat" cmpd="sng">
              <a:noFill/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68546" tIns="34273" rIns="68546" bIns="34273"/>
            <a:lstStyle/>
            <a:p>
              <a:endParaRPr lang="zh-CN" altLang="en-US" sz="22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82" name="TextBox 117"/>
            <p:cNvSpPr txBox="1">
              <a:spLocks noChangeArrowheads="1"/>
            </p:cNvSpPr>
            <p:nvPr/>
          </p:nvSpPr>
          <p:spPr bwMode="auto">
            <a:xfrm>
              <a:off x="6708103" y="4946664"/>
              <a:ext cx="2292867" cy="4385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eaLnBrk="1" hangingPunct="1"/>
              <a:r>
                <a:rPr lang="zh-CN" altLang="en-US" sz="240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下阶段工作计划</a:t>
              </a:r>
              <a:endParaRPr lang="zh-CN" altLang="en-US" sz="24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6" name="椭圆 185"/>
            <p:cNvSpPr/>
            <p:nvPr/>
          </p:nvSpPr>
          <p:spPr>
            <a:xfrm>
              <a:off x="5616996" y="983704"/>
              <a:ext cx="610087" cy="610087"/>
            </a:xfrm>
            <a:prstGeom prst="ellipse">
              <a:avLst/>
            </a:prstGeom>
            <a:solidFill>
              <a:srgbClr val="BD596A"/>
            </a:solidFill>
            <a:ln>
              <a:solidFill>
                <a:schemeClr val="bg1"/>
              </a:solidFill>
            </a:ln>
            <a:effectLst>
              <a:outerShdw blurRad="304800" dist="165100" dir="48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7" name="椭圆 186"/>
            <p:cNvSpPr/>
            <p:nvPr/>
          </p:nvSpPr>
          <p:spPr>
            <a:xfrm>
              <a:off x="5616996" y="2159730"/>
              <a:ext cx="610087" cy="610087"/>
            </a:xfrm>
            <a:prstGeom prst="ellipse">
              <a:avLst/>
            </a:prstGeom>
            <a:solidFill>
              <a:srgbClr val="BD596A"/>
            </a:solidFill>
            <a:ln>
              <a:solidFill>
                <a:schemeClr val="bg1"/>
              </a:solidFill>
            </a:ln>
            <a:effectLst>
              <a:outerShdw blurRad="304800" dist="165100" dir="48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8" name="椭圆 187"/>
            <p:cNvSpPr/>
            <p:nvPr/>
          </p:nvSpPr>
          <p:spPr>
            <a:xfrm>
              <a:off x="5616996" y="3396157"/>
              <a:ext cx="610087" cy="610087"/>
            </a:xfrm>
            <a:prstGeom prst="ellipse">
              <a:avLst/>
            </a:prstGeom>
            <a:solidFill>
              <a:srgbClr val="BD596A"/>
            </a:solidFill>
            <a:ln>
              <a:solidFill>
                <a:schemeClr val="bg1"/>
              </a:solidFill>
            </a:ln>
            <a:effectLst>
              <a:outerShdw blurRad="304800" dist="165100" dir="48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9" name="椭圆 188"/>
            <p:cNvSpPr/>
            <p:nvPr/>
          </p:nvSpPr>
          <p:spPr>
            <a:xfrm>
              <a:off x="5616996" y="4610270"/>
              <a:ext cx="610087" cy="610087"/>
            </a:xfrm>
            <a:prstGeom prst="ellipse">
              <a:avLst/>
            </a:prstGeom>
            <a:solidFill>
              <a:srgbClr val="BD596A"/>
            </a:solidFill>
            <a:ln>
              <a:solidFill>
                <a:schemeClr val="bg1"/>
              </a:solidFill>
            </a:ln>
            <a:effectLst>
              <a:outerShdw blurRad="304800" dist="165100" dir="48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04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0454" y="1341783"/>
            <a:ext cx="4641829" cy="4801842"/>
            <a:chOff x="6411084" y="1289058"/>
            <a:chExt cx="4386534" cy="4537746"/>
          </a:xfrm>
          <a:solidFill>
            <a:schemeClr val="bg1">
              <a:lumMod val="85000"/>
            </a:schemeClr>
          </a:solidFill>
        </p:grpSpPr>
        <p:grpSp>
          <p:nvGrpSpPr>
            <p:cNvPr id="3" name="Group 8"/>
            <p:cNvGrpSpPr/>
            <p:nvPr/>
          </p:nvGrpSpPr>
          <p:grpSpPr>
            <a:xfrm>
              <a:off x="6411084" y="1703048"/>
              <a:ext cx="1639814" cy="2111058"/>
              <a:chOff x="6242269" y="1314952"/>
              <a:chExt cx="2186337" cy="2814638"/>
            </a:xfrm>
            <a:grpFill/>
          </p:grpSpPr>
          <p:sp>
            <p:nvSpPr>
              <p:cNvPr id="145" name="Freeform 182"/>
              <p:cNvSpPr/>
              <p:nvPr/>
            </p:nvSpPr>
            <p:spPr bwMode="auto">
              <a:xfrm>
                <a:off x="7011500" y="1314952"/>
                <a:ext cx="246623" cy="199648"/>
              </a:xfrm>
              <a:custGeom>
                <a:avLst/>
                <a:gdLst>
                  <a:gd name="T0" fmla="*/ 77 w 77"/>
                  <a:gd name="T1" fmla="*/ 7 h 62"/>
                  <a:gd name="T2" fmla="*/ 68 w 77"/>
                  <a:gd name="T3" fmla="*/ 10 h 62"/>
                  <a:gd name="T4" fmla="*/ 75 w 77"/>
                  <a:gd name="T5" fmla="*/ 1 h 62"/>
                  <a:gd name="T6" fmla="*/ 65 w 77"/>
                  <a:gd name="T7" fmla="*/ 5 h 62"/>
                  <a:gd name="T8" fmla="*/ 53 w 77"/>
                  <a:gd name="T9" fmla="*/ 0 h 62"/>
                  <a:gd name="T10" fmla="*/ 38 w 77"/>
                  <a:gd name="T11" fmla="*/ 15 h 62"/>
                  <a:gd name="T12" fmla="*/ 38 w 77"/>
                  <a:gd name="T13" fmla="*/ 19 h 62"/>
                  <a:gd name="T14" fmla="*/ 6 w 77"/>
                  <a:gd name="T15" fmla="*/ 3 h 62"/>
                  <a:gd name="T16" fmla="*/ 3 w 77"/>
                  <a:gd name="T17" fmla="*/ 10 h 62"/>
                  <a:gd name="T18" fmla="*/ 10 w 77"/>
                  <a:gd name="T19" fmla="*/ 24 h 62"/>
                  <a:gd name="T20" fmla="*/ 3 w 77"/>
                  <a:gd name="T21" fmla="*/ 22 h 62"/>
                  <a:gd name="T22" fmla="*/ 3 w 77"/>
                  <a:gd name="T23" fmla="*/ 22 h 62"/>
                  <a:gd name="T24" fmla="*/ 16 w 77"/>
                  <a:gd name="T25" fmla="*/ 37 h 62"/>
                  <a:gd name="T26" fmla="*/ 12 w 77"/>
                  <a:gd name="T27" fmla="*/ 38 h 62"/>
                  <a:gd name="T28" fmla="*/ 9 w 77"/>
                  <a:gd name="T29" fmla="*/ 38 h 62"/>
                  <a:gd name="T30" fmla="*/ 24 w 77"/>
                  <a:gd name="T31" fmla="*/ 48 h 62"/>
                  <a:gd name="T32" fmla="*/ 4 w 77"/>
                  <a:gd name="T33" fmla="*/ 55 h 62"/>
                  <a:gd name="T34" fmla="*/ 0 w 77"/>
                  <a:gd name="T35" fmla="*/ 55 h 62"/>
                  <a:gd name="T36" fmla="*/ 24 w 77"/>
                  <a:gd name="T37" fmla="*/ 62 h 62"/>
                  <a:gd name="T38" fmla="*/ 69 w 77"/>
                  <a:gd name="T39" fmla="*/ 17 h 62"/>
                  <a:gd name="T40" fmla="*/ 69 w 77"/>
                  <a:gd name="T41" fmla="*/ 15 h 62"/>
                  <a:gd name="T42" fmla="*/ 77 w 77"/>
                  <a:gd name="T43" fmla="*/ 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7" h="62">
                    <a:moveTo>
                      <a:pt x="77" y="7"/>
                    </a:moveTo>
                    <a:cubicBezTo>
                      <a:pt x="74" y="8"/>
                      <a:pt x="71" y="9"/>
                      <a:pt x="68" y="10"/>
                    </a:cubicBezTo>
                    <a:cubicBezTo>
                      <a:pt x="71" y="8"/>
                      <a:pt x="74" y="4"/>
                      <a:pt x="75" y="1"/>
                    </a:cubicBezTo>
                    <a:cubicBezTo>
                      <a:pt x="72" y="3"/>
                      <a:pt x="68" y="4"/>
                      <a:pt x="65" y="5"/>
                    </a:cubicBezTo>
                    <a:cubicBezTo>
                      <a:pt x="62" y="2"/>
                      <a:pt x="58" y="0"/>
                      <a:pt x="53" y="0"/>
                    </a:cubicBezTo>
                    <a:cubicBezTo>
                      <a:pt x="45" y="0"/>
                      <a:pt x="38" y="7"/>
                      <a:pt x="38" y="15"/>
                    </a:cubicBezTo>
                    <a:cubicBezTo>
                      <a:pt x="38" y="17"/>
                      <a:pt x="38" y="18"/>
                      <a:pt x="38" y="19"/>
                    </a:cubicBezTo>
                    <a:cubicBezTo>
                      <a:pt x="25" y="18"/>
                      <a:pt x="13" y="12"/>
                      <a:pt x="6" y="3"/>
                    </a:cubicBezTo>
                    <a:cubicBezTo>
                      <a:pt x="4" y="5"/>
                      <a:pt x="3" y="8"/>
                      <a:pt x="3" y="10"/>
                    </a:cubicBezTo>
                    <a:cubicBezTo>
                      <a:pt x="3" y="16"/>
                      <a:pt x="6" y="21"/>
                      <a:pt x="10" y="24"/>
                    </a:cubicBezTo>
                    <a:cubicBezTo>
                      <a:pt x="8" y="24"/>
                      <a:pt x="5" y="23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9"/>
                      <a:pt x="9" y="36"/>
                      <a:pt x="16" y="37"/>
                    </a:cubicBezTo>
                    <a:cubicBezTo>
                      <a:pt x="15" y="38"/>
                      <a:pt x="13" y="38"/>
                      <a:pt x="12" y="38"/>
                    </a:cubicBezTo>
                    <a:cubicBezTo>
                      <a:pt x="11" y="38"/>
                      <a:pt x="10" y="38"/>
                      <a:pt x="9" y="38"/>
                    </a:cubicBezTo>
                    <a:cubicBezTo>
                      <a:pt x="11" y="44"/>
                      <a:pt x="17" y="48"/>
                      <a:pt x="24" y="48"/>
                    </a:cubicBezTo>
                    <a:cubicBezTo>
                      <a:pt x="18" y="53"/>
                      <a:pt x="11" y="55"/>
                      <a:pt x="4" y="55"/>
                    </a:cubicBezTo>
                    <a:cubicBezTo>
                      <a:pt x="3" y="55"/>
                      <a:pt x="1" y="55"/>
                      <a:pt x="0" y="55"/>
                    </a:cubicBezTo>
                    <a:cubicBezTo>
                      <a:pt x="7" y="59"/>
                      <a:pt x="15" y="62"/>
                      <a:pt x="24" y="62"/>
                    </a:cubicBezTo>
                    <a:cubicBezTo>
                      <a:pt x="53" y="62"/>
                      <a:pt x="69" y="38"/>
                      <a:pt x="69" y="17"/>
                    </a:cubicBezTo>
                    <a:cubicBezTo>
                      <a:pt x="69" y="17"/>
                      <a:pt x="69" y="16"/>
                      <a:pt x="69" y="15"/>
                    </a:cubicBezTo>
                    <a:cubicBezTo>
                      <a:pt x="72" y="13"/>
                      <a:pt x="75" y="10"/>
                      <a:pt x="77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46" name="Freeform 184"/>
              <p:cNvSpPr>
                <a:spLocks noEditPoints="1"/>
              </p:cNvSpPr>
              <p:nvPr/>
            </p:nvSpPr>
            <p:spPr bwMode="auto">
              <a:xfrm>
                <a:off x="7246379" y="2080266"/>
                <a:ext cx="246623" cy="246623"/>
              </a:xfrm>
              <a:custGeom>
                <a:avLst/>
                <a:gdLst>
                  <a:gd name="T0" fmla="*/ 38 w 77"/>
                  <a:gd name="T1" fmla="*/ 0 h 77"/>
                  <a:gd name="T2" fmla="*/ 0 w 77"/>
                  <a:gd name="T3" fmla="*/ 39 h 77"/>
                  <a:gd name="T4" fmla="*/ 38 w 77"/>
                  <a:gd name="T5" fmla="*/ 77 h 77"/>
                  <a:gd name="T6" fmla="*/ 77 w 77"/>
                  <a:gd name="T7" fmla="*/ 39 h 77"/>
                  <a:gd name="T8" fmla="*/ 38 w 77"/>
                  <a:gd name="T9" fmla="*/ 0 h 77"/>
                  <a:gd name="T10" fmla="*/ 24 w 77"/>
                  <a:gd name="T11" fmla="*/ 39 h 77"/>
                  <a:gd name="T12" fmla="*/ 38 w 77"/>
                  <a:gd name="T13" fmla="*/ 24 h 77"/>
                  <a:gd name="T14" fmla="*/ 53 w 77"/>
                  <a:gd name="T15" fmla="*/ 39 h 77"/>
                  <a:gd name="T16" fmla="*/ 38 w 77"/>
                  <a:gd name="T17" fmla="*/ 53 h 77"/>
                  <a:gd name="T18" fmla="*/ 24 w 77"/>
                  <a:gd name="T19" fmla="*/ 39 h 77"/>
                  <a:gd name="T20" fmla="*/ 70 w 77"/>
                  <a:gd name="T21" fmla="*/ 52 h 77"/>
                  <a:gd name="T22" fmla="*/ 70 w 77"/>
                  <a:gd name="T23" fmla="*/ 52 h 77"/>
                  <a:gd name="T24" fmla="*/ 56 w 77"/>
                  <a:gd name="T25" fmla="*/ 46 h 77"/>
                  <a:gd name="T26" fmla="*/ 58 w 77"/>
                  <a:gd name="T27" fmla="*/ 39 h 77"/>
                  <a:gd name="T28" fmla="*/ 56 w 77"/>
                  <a:gd name="T29" fmla="*/ 31 h 77"/>
                  <a:gd name="T30" fmla="*/ 66 w 77"/>
                  <a:gd name="T31" fmla="*/ 27 h 77"/>
                  <a:gd name="T32" fmla="*/ 70 w 77"/>
                  <a:gd name="T33" fmla="*/ 26 h 77"/>
                  <a:gd name="T34" fmla="*/ 72 w 77"/>
                  <a:gd name="T35" fmla="*/ 39 h 77"/>
                  <a:gd name="T36" fmla="*/ 70 w 77"/>
                  <a:gd name="T37" fmla="*/ 52 h 77"/>
                  <a:gd name="T38" fmla="*/ 51 w 77"/>
                  <a:gd name="T39" fmla="*/ 7 h 77"/>
                  <a:gd name="T40" fmla="*/ 51 w 77"/>
                  <a:gd name="T41" fmla="*/ 7 h 77"/>
                  <a:gd name="T42" fmla="*/ 51 w 77"/>
                  <a:gd name="T43" fmla="*/ 7 h 77"/>
                  <a:gd name="T44" fmla="*/ 46 w 77"/>
                  <a:gd name="T45" fmla="*/ 21 h 77"/>
                  <a:gd name="T46" fmla="*/ 38 w 77"/>
                  <a:gd name="T47" fmla="*/ 19 h 77"/>
                  <a:gd name="T48" fmla="*/ 31 w 77"/>
                  <a:gd name="T49" fmla="*/ 21 h 77"/>
                  <a:gd name="T50" fmla="*/ 28 w 77"/>
                  <a:gd name="T51" fmla="*/ 14 h 77"/>
                  <a:gd name="T52" fmla="*/ 25 w 77"/>
                  <a:gd name="T53" fmla="*/ 7 h 77"/>
                  <a:gd name="T54" fmla="*/ 38 w 77"/>
                  <a:gd name="T55" fmla="*/ 5 h 77"/>
                  <a:gd name="T56" fmla="*/ 51 w 77"/>
                  <a:gd name="T57" fmla="*/ 7 h 77"/>
                  <a:gd name="T58" fmla="*/ 7 w 77"/>
                  <a:gd name="T59" fmla="*/ 26 h 77"/>
                  <a:gd name="T60" fmla="*/ 14 w 77"/>
                  <a:gd name="T61" fmla="*/ 29 h 77"/>
                  <a:gd name="T62" fmla="*/ 20 w 77"/>
                  <a:gd name="T63" fmla="*/ 31 h 77"/>
                  <a:gd name="T64" fmla="*/ 19 w 77"/>
                  <a:gd name="T65" fmla="*/ 39 h 77"/>
                  <a:gd name="T66" fmla="*/ 20 w 77"/>
                  <a:gd name="T67" fmla="*/ 46 h 77"/>
                  <a:gd name="T68" fmla="*/ 7 w 77"/>
                  <a:gd name="T69" fmla="*/ 52 h 77"/>
                  <a:gd name="T70" fmla="*/ 4 w 77"/>
                  <a:gd name="T71" fmla="*/ 39 h 77"/>
                  <a:gd name="T72" fmla="*/ 7 w 77"/>
                  <a:gd name="T73" fmla="*/ 26 h 77"/>
                  <a:gd name="T74" fmla="*/ 25 w 77"/>
                  <a:gd name="T75" fmla="*/ 70 h 77"/>
                  <a:gd name="T76" fmla="*/ 27 w 77"/>
                  <a:gd name="T77" fmla="*/ 66 h 77"/>
                  <a:gd name="T78" fmla="*/ 31 w 77"/>
                  <a:gd name="T79" fmla="*/ 57 h 77"/>
                  <a:gd name="T80" fmla="*/ 38 w 77"/>
                  <a:gd name="T81" fmla="*/ 58 h 77"/>
                  <a:gd name="T82" fmla="*/ 46 w 77"/>
                  <a:gd name="T83" fmla="*/ 57 h 77"/>
                  <a:gd name="T84" fmla="*/ 51 w 77"/>
                  <a:gd name="T85" fmla="*/ 70 h 77"/>
                  <a:gd name="T86" fmla="*/ 51 w 77"/>
                  <a:gd name="T87" fmla="*/ 70 h 77"/>
                  <a:gd name="T88" fmla="*/ 51 w 77"/>
                  <a:gd name="T89" fmla="*/ 70 h 77"/>
                  <a:gd name="T90" fmla="*/ 38 w 77"/>
                  <a:gd name="T91" fmla="*/ 73 h 77"/>
                  <a:gd name="T92" fmla="*/ 25 w 77"/>
                  <a:gd name="T93" fmla="*/ 7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7" h="77">
                    <a:moveTo>
                      <a:pt x="38" y="0"/>
                    </a:moveTo>
                    <a:cubicBezTo>
                      <a:pt x="17" y="0"/>
                      <a:pt x="0" y="17"/>
                      <a:pt x="0" y="39"/>
                    </a:cubicBezTo>
                    <a:cubicBezTo>
                      <a:pt x="0" y="60"/>
                      <a:pt x="17" y="77"/>
                      <a:pt x="38" y="77"/>
                    </a:cubicBezTo>
                    <a:cubicBezTo>
                      <a:pt x="60" y="77"/>
                      <a:pt x="77" y="60"/>
                      <a:pt x="77" y="39"/>
                    </a:cubicBezTo>
                    <a:cubicBezTo>
                      <a:pt x="77" y="17"/>
                      <a:pt x="60" y="0"/>
                      <a:pt x="38" y="0"/>
                    </a:cubicBezTo>
                    <a:close/>
                    <a:moveTo>
                      <a:pt x="24" y="39"/>
                    </a:moveTo>
                    <a:cubicBezTo>
                      <a:pt x="24" y="31"/>
                      <a:pt x="30" y="24"/>
                      <a:pt x="38" y="24"/>
                    </a:cubicBezTo>
                    <a:cubicBezTo>
                      <a:pt x="46" y="24"/>
                      <a:pt x="53" y="31"/>
                      <a:pt x="53" y="39"/>
                    </a:cubicBezTo>
                    <a:cubicBezTo>
                      <a:pt x="53" y="47"/>
                      <a:pt x="46" y="53"/>
                      <a:pt x="38" y="53"/>
                    </a:cubicBezTo>
                    <a:cubicBezTo>
                      <a:pt x="30" y="53"/>
                      <a:pt x="24" y="47"/>
                      <a:pt x="24" y="39"/>
                    </a:cubicBezTo>
                    <a:close/>
                    <a:moveTo>
                      <a:pt x="70" y="52"/>
                    </a:moveTo>
                    <a:cubicBezTo>
                      <a:pt x="70" y="52"/>
                      <a:pt x="70" y="52"/>
                      <a:pt x="70" y="52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4"/>
                      <a:pt x="58" y="41"/>
                      <a:pt x="58" y="39"/>
                    </a:cubicBezTo>
                    <a:cubicBezTo>
                      <a:pt x="58" y="36"/>
                      <a:pt x="57" y="34"/>
                      <a:pt x="56" y="31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70" y="26"/>
                      <a:pt x="70" y="26"/>
                      <a:pt x="70" y="26"/>
                    </a:cubicBezTo>
                    <a:cubicBezTo>
                      <a:pt x="71" y="30"/>
                      <a:pt x="72" y="34"/>
                      <a:pt x="72" y="39"/>
                    </a:cubicBezTo>
                    <a:cubicBezTo>
                      <a:pt x="72" y="43"/>
                      <a:pt x="71" y="48"/>
                      <a:pt x="70" y="52"/>
                    </a:cubicBezTo>
                    <a:close/>
                    <a:moveTo>
                      <a:pt x="51" y="7"/>
                    </a:moveTo>
                    <a:cubicBezTo>
                      <a:pt x="51" y="7"/>
                      <a:pt x="51" y="7"/>
                      <a:pt x="51" y="7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3" y="20"/>
                      <a:pt x="41" y="19"/>
                      <a:pt x="38" y="19"/>
                    </a:cubicBezTo>
                    <a:cubicBezTo>
                      <a:pt x="36" y="19"/>
                      <a:pt x="33" y="20"/>
                      <a:pt x="31" y="21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9" y="6"/>
                      <a:pt x="34" y="5"/>
                      <a:pt x="38" y="5"/>
                    </a:cubicBezTo>
                    <a:cubicBezTo>
                      <a:pt x="43" y="5"/>
                      <a:pt x="47" y="6"/>
                      <a:pt x="51" y="7"/>
                    </a:cubicBezTo>
                    <a:close/>
                    <a:moveTo>
                      <a:pt x="7" y="26"/>
                    </a:moveTo>
                    <a:cubicBezTo>
                      <a:pt x="14" y="29"/>
                      <a:pt x="14" y="29"/>
                      <a:pt x="14" y="29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19" y="34"/>
                      <a:pt x="19" y="36"/>
                      <a:pt x="19" y="39"/>
                    </a:cubicBezTo>
                    <a:cubicBezTo>
                      <a:pt x="19" y="41"/>
                      <a:pt x="19" y="44"/>
                      <a:pt x="20" y="46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5" y="48"/>
                      <a:pt x="4" y="43"/>
                      <a:pt x="4" y="39"/>
                    </a:cubicBezTo>
                    <a:cubicBezTo>
                      <a:pt x="4" y="34"/>
                      <a:pt x="5" y="30"/>
                      <a:pt x="7" y="26"/>
                    </a:cubicBezTo>
                    <a:close/>
                    <a:moveTo>
                      <a:pt x="25" y="70"/>
                    </a:moveTo>
                    <a:cubicBezTo>
                      <a:pt x="27" y="66"/>
                      <a:pt x="27" y="66"/>
                      <a:pt x="27" y="66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3" y="58"/>
                      <a:pt x="36" y="58"/>
                      <a:pt x="38" y="58"/>
                    </a:cubicBezTo>
                    <a:cubicBezTo>
                      <a:pt x="41" y="58"/>
                      <a:pt x="43" y="58"/>
                      <a:pt x="46" y="57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47" y="72"/>
                      <a:pt x="43" y="73"/>
                      <a:pt x="38" y="73"/>
                    </a:cubicBezTo>
                    <a:cubicBezTo>
                      <a:pt x="34" y="73"/>
                      <a:pt x="29" y="72"/>
                      <a:pt x="25" y="7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47" name="Freeform 187"/>
              <p:cNvSpPr>
                <a:spLocks noEditPoints="1"/>
              </p:cNvSpPr>
              <p:nvPr/>
            </p:nvSpPr>
            <p:spPr bwMode="auto">
              <a:xfrm>
                <a:off x="6616120" y="2281872"/>
                <a:ext cx="211391" cy="172245"/>
              </a:xfrm>
              <a:custGeom>
                <a:avLst/>
                <a:gdLst>
                  <a:gd name="T0" fmla="*/ 66 w 66"/>
                  <a:gd name="T1" fmla="*/ 29 h 54"/>
                  <a:gd name="T2" fmla="*/ 58 w 66"/>
                  <a:gd name="T3" fmla="*/ 13 h 54"/>
                  <a:gd name="T4" fmla="*/ 46 w 66"/>
                  <a:gd name="T5" fmla="*/ 13 h 54"/>
                  <a:gd name="T6" fmla="*/ 46 w 66"/>
                  <a:gd name="T7" fmla="*/ 4 h 54"/>
                  <a:gd name="T8" fmla="*/ 42 w 66"/>
                  <a:gd name="T9" fmla="*/ 0 h 54"/>
                  <a:gd name="T10" fmla="*/ 4 w 66"/>
                  <a:gd name="T11" fmla="*/ 0 h 54"/>
                  <a:gd name="T12" fmla="*/ 0 w 66"/>
                  <a:gd name="T13" fmla="*/ 4 h 54"/>
                  <a:gd name="T14" fmla="*/ 0 w 66"/>
                  <a:gd name="T15" fmla="*/ 37 h 54"/>
                  <a:gd name="T16" fmla="*/ 4 w 66"/>
                  <a:gd name="T17" fmla="*/ 41 h 54"/>
                  <a:gd name="T18" fmla="*/ 10 w 66"/>
                  <a:gd name="T19" fmla="*/ 41 h 54"/>
                  <a:gd name="T20" fmla="*/ 9 w 66"/>
                  <a:gd name="T21" fmla="*/ 46 h 54"/>
                  <a:gd name="T22" fmla="*/ 17 w 66"/>
                  <a:gd name="T23" fmla="*/ 54 h 54"/>
                  <a:gd name="T24" fmla="*/ 25 w 66"/>
                  <a:gd name="T25" fmla="*/ 46 h 54"/>
                  <a:gd name="T26" fmla="*/ 24 w 66"/>
                  <a:gd name="T27" fmla="*/ 41 h 54"/>
                  <a:gd name="T28" fmla="*/ 47 w 66"/>
                  <a:gd name="T29" fmla="*/ 41 h 54"/>
                  <a:gd name="T30" fmla="*/ 46 w 66"/>
                  <a:gd name="T31" fmla="*/ 46 h 54"/>
                  <a:gd name="T32" fmla="*/ 54 w 66"/>
                  <a:gd name="T33" fmla="*/ 54 h 54"/>
                  <a:gd name="T34" fmla="*/ 62 w 66"/>
                  <a:gd name="T35" fmla="*/ 46 h 54"/>
                  <a:gd name="T36" fmla="*/ 61 w 66"/>
                  <a:gd name="T37" fmla="*/ 41 h 54"/>
                  <a:gd name="T38" fmla="*/ 66 w 66"/>
                  <a:gd name="T39" fmla="*/ 41 h 54"/>
                  <a:gd name="T40" fmla="*/ 66 w 66"/>
                  <a:gd name="T41" fmla="*/ 29 h 54"/>
                  <a:gd name="T42" fmla="*/ 46 w 66"/>
                  <a:gd name="T43" fmla="*/ 29 h 54"/>
                  <a:gd name="T44" fmla="*/ 46 w 66"/>
                  <a:gd name="T45" fmla="*/ 19 h 54"/>
                  <a:gd name="T46" fmla="*/ 54 w 66"/>
                  <a:gd name="T47" fmla="*/ 19 h 54"/>
                  <a:gd name="T48" fmla="*/ 59 w 66"/>
                  <a:gd name="T49" fmla="*/ 29 h 54"/>
                  <a:gd name="T50" fmla="*/ 46 w 66"/>
                  <a:gd name="T51" fmla="*/ 2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6" h="54">
                    <a:moveTo>
                      <a:pt x="66" y="29"/>
                    </a:moveTo>
                    <a:cubicBezTo>
                      <a:pt x="58" y="13"/>
                      <a:pt x="58" y="13"/>
                      <a:pt x="58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2"/>
                      <a:pt x="44" y="0"/>
                      <a:pt x="4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3"/>
                      <a:pt x="9" y="44"/>
                      <a:pt x="9" y="46"/>
                    </a:cubicBezTo>
                    <a:cubicBezTo>
                      <a:pt x="9" y="50"/>
                      <a:pt x="12" y="54"/>
                      <a:pt x="17" y="54"/>
                    </a:cubicBezTo>
                    <a:cubicBezTo>
                      <a:pt x="21" y="54"/>
                      <a:pt x="25" y="50"/>
                      <a:pt x="25" y="46"/>
                    </a:cubicBezTo>
                    <a:cubicBezTo>
                      <a:pt x="25" y="44"/>
                      <a:pt x="25" y="43"/>
                      <a:pt x="24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3"/>
                      <a:pt x="46" y="44"/>
                      <a:pt x="46" y="46"/>
                    </a:cubicBezTo>
                    <a:cubicBezTo>
                      <a:pt x="46" y="50"/>
                      <a:pt x="49" y="54"/>
                      <a:pt x="54" y="54"/>
                    </a:cubicBezTo>
                    <a:cubicBezTo>
                      <a:pt x="59" y="54"/>
                      <a:pt x="62" y="50"/>
                      <a:pt x="62" y="46"/>
                    </a:cubicBezTo>
                    <a:cubicBezTo>
                      <a:pt x="62" y="44"/>
                      <a:pt x="62" y="43"/>
                      <a:pt x="61" y="41"/>
                    </a:cubicBezTo>
                    <a:cubicBezTo>
                      <a:pt x="66" y="41"/>
                      <a:pt x="66" y="41"/>
                      <a:pt x="66" y="41"/>
                    </a:cubicBezTo>
                    <a:lnTo>
                      <a:pt x="66" y="29"/>
                    </a:lnTo>
                    <a:close/>
                    <a:moveTo>
                      <a:pt x="46" y="29"/>
                    </a:moveTo>
                    <a:cubicBezTo>
                      <a:pt x="46" y="19"/>
                      <a:pt x="46" y="19"/>
                      <a:pt x="46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9" y="29"/>
                      <a:pt x="59" y="29"/>
                      <a:pt x="59" y="29"/>
                    </a:cubicBezTo>
                    <a:lnTo>
                      <a:pt x="46" y="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48" name="Freeform 197"/>
              <p:cNvSpPr>
                <a:spLocks noEditPoints="1"/>
              </p:cNvSpPr>
              <p:nvPr/>
            </p:nvSpPr>
            <p:spPr bwMode="auto">
              <a:xfrm>
                <a:off x="6242269" y="1630081"/>
                <a:ext cx="211391" cy="183989"/>
              </a:xfrm>
              <a:custGeom>
                <a:avLst/>
                <a:gdLst>
                  <a:gd name="T0" fmla="*/ 66 w 66"/>
                  <a:gd name="T1" fmla="*/ 19 h 58"/>
                  <a:gd name="T2" fmla="*/ 47 w 66"/>
                  <a:gd name="T3" fmla="*/ 0 h 58"/>
                  <a:gd name="T4" fmla="*/ 33 w 66"/>
                  <a:gd name="T5" fmla="*/ 6 h 58"/>
                  <a:gd name="T6" fmla="*/ 19 w 66"/>
                  <a:gd name="T7" fmla="*/ 0 h 58"/>
                  <a:gd name="T8" fmla="*/ 0 w 66"/>
                  <a:gd name="T9" fmla="*/ 19 h 58"/>
                  <a:gd name="T10" fmla="*/ 6 w 66"/>
                  <a:gd name="T11" fmla="*/ 33 h 58"/>
                  <a:gd name="T12" fmla="*/ 6 w 66"/>
                  <a:gd name="T13" fmla="*/ 33 h 58"/>
                  <a:gd name="T14" fmla="*/ 26 w 66"/>
                  <a:gd name="T15" fmla="*/ 54 h 58"/>
                  <a:gd name="T16" fmla="*/ 33 w 66"/>
                  <a:gd name="T17" fmla="*/ 58 h 58"/>
                  <a:gd name="T18" fmla="*/ 39 w 66"/>
                  <a:gd name="T19" fmla="*/ 54 h 58"/>
                  <a:gd name="T20" fmla="*/ 59 w 66"/>
                  <a:gd name="T21" fmla="*/ 33 h 58"/>
                  <a:gd name="T22" fmla="*/ 59 w 66"/>
                  <a:gd name="T23" fmla="*/ 33 h 58"/>
                  <a:gd name="T24" fmla="*/ 66 w 66"/>
                  <a:gd name="T25" fmla="*/ 19 h 58"/>
                  <a:gd name="T26" fmla="*/ 54 w 66"/>
                  <a:gd name="T27" fmla="*/ 27 h 58"/>
                  <a:gd name="T28" fmla="*/ 33 w 66"/>
                  <a:gd name="T29" fmla="*/ 48 h 58"/>
                  <a:gd name="T30" fmla="*/ 33 w 66"/>
                  <a:gd name="T31" fmla="*/ 48 h 58"/>
                  <a:gd name="T32" fmla="*/ 32 w 66"/>
                  <a:gd name="T33" fmla="*/ 48 h 58"/>
                  <a:gd name="T34" fmla="*/ 11 w 66"/>
                  <a:gd name="T35" fmla="*/ 27 h 58"/>
                  <a:gd name="T36" fmla="*/ 8 w 66"/>
                  <a:gd name="T37" fmla="*/ 19 h 58"/>
                  <a:gd name="T38" fmla="*/ 19 w 66"/>
                  <a:gd name="T39" fmla="*/ 8 h 58"/>
                  <a:gd name="T40" fmla="*/ 27 w 66"/>
                  <a:gd name="T41" fmla="*/ 12 h 58"/>
                  <a:gd name="T42" fmla="*/ 33 w 66"/>
                  <a:gd name="T43" fmla="*/ 19 h 58"/>
                  <a:gd name="T44" fmla="*/ 39 w 66"/>
                  <a:gd name="T45" fmla="*/ 12 h 58"/>
                  <a:gd name="T46" fmla="*/ 47 w 66"/>
                  <a:gd name="T47" fmla="*/ 8 h 58"/>
                  <a:gd name="T48" fmla="*/ 57 w 66"/>
                  <a:gd name="T49" fmla="*/ 19 h 58"/>
                  <a:gd name="T50" fmla="*/ 54 w 66"/>
                  <a:gd name="T51" fmla="*/ 2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6" h="58">
                    <a:moveTo>
                      <a:pt x="66" y="19"/>
                    </a:moveTo>
                    <a:cubicBezTo>
                      <a:pt x="66" y="9"/>
                      <a:pt x="57" y="0"/>
                      <a:pt x="47" y="0"/>
                    </a:cubicBezTo>
                    <a:cubicBezTo>
                      <a:pt x="41" y="0"/>
                      <a:pt x="36" y="3"/>
                      <a:pt x="33" y="6"/>
                    </a:cubicBezTo>
                    <a:cubicBezTo>
                      <a:pt x="29" y="3"/>
                      <a:pt x="24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25"/>
                      <a:pt x="2" y="30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8" y="56"/>
                      <a:pt x="31" y="58"/>
                      <a:pt x="33" y="58"/>
                    </a:cubicBezTo>
                    <a:cubicBezTo>
                      <a:pt x="35" y="58"/>
                      <a:pt x="37" y="56"/>
                      <a:pt x="39" y="54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63" y="30"/>
                      <a:pt x="66" y="25"/>
                      <a:pt x="66" y="19"/>
                    </a:cubicBezTo>
                    <a:close/>
                    <a:moveTo>
                      <a:pt x="54" y="27"/>
                    </a:moveTo>
                    <a:cubicBezTo>
                      <a:pt x="33" y="48"/>
                      <a:pt x="33" y="48"/>
                      <a:pt x="33" y="48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9" y="25"/>
                      <a:pt x="8" y="22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2" y="8"/>
                      <a:pt x="24" y="10"/>
                      <a:pt x="27" y="12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1" y="10"/>
                      <a:pt x="44" y="8"/>
                      <a:pt x="47" y="8"/>
                    </a:cubicBezTo>
                    <a:cubicBezTo>
                      <a:pt x="53" y="8"/>
                      <a:pt x="57" y="13"/>
                      <a:pt x="57" y="19"/>
                    </a:cubicBezTo>
                    <a:cubicBezTo>
                      <a:pt x="57" y="22"/>
                      <a:pt x="56" y="25"/>
                      <a:pt x="54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49" name="Freeform 224"/>
              <p:cNvSpPr>
                <a:spLocks noEditPoints="1"/>
              </p:cNvSpPr>
              <p:nvPr/>
            </p:nvSpPr>
            <p:spPr bwMode="auto">
              <a:xfrm>
                <a:off x="6771087" y="1745564"/>
                <a:ext cx="150715" cy="150714"/>
              </a:xfrm>
              <a:custGeom>
                <a:avLst/>
                <a:gdLst>
                  <a:gd name="T0" fmla="*/ 3 w 47"/>
                  <a:gd name="T1" fmla="*/ 0 h 47"/>
                  <a:gd name="T2" fmla="*/ 21 w 47"/>
                  <a:gd name="T3" fmla="*/ 0 h 47"/>
                  <a:gd name="T4" fmla="*/ 21 w 47"/>
                  <a:gd name="T5" fmla="*/ 3 h 47"/>
                  <a:gd name="T6" fmla="*/ 3 w 47"/>
                  <a:gd name="T7" fmla="*/ 3 h 47"/>
                  <a:gd name="T8" fmla="*/ 3 w 47"/>
                  <a:gd name="T9" fmla="*/ 0 h 47"/>
                  <a:gd name="T10" fmla="*/ 26 w 47"/>
                  <a:gd name="T11" fmla="*/ 0 h 47"/>
                  <a:gd name="T12" fmla="*/ 44 w 47"/>
                  <a:gd name="T13" fmla="*/ 0 h 47"/>
                  <a:gd name="T14" fmla="*/ 44 w 47"/>
                  <a:gd name="T15" fmla="*/ 3 h 47"/>
                  <a:gd name="T16" fmla="*/ 26 w 47"/>
                  <a:gd name="T17" fmla="*/ 3 h 47"/>
                  <a:gd name="T18" fmla="*/ 26 w 47"/>
                  <a:gd name="T19" fmla="*/ 0 h 47"/>
                  <a:gd name="T20" fmla="*/ 43 w 47"/>
                  <a:gd name="T21" fmla="*/ 15 h 47"/>
                  <a:gd name="T22" fmla="*/ 41 w 47"/>
                  <a:gd name="T23" fmla="*/ 15 h 47"/>
                  <a:gd name="T24" fmla="*/ 41 w 47"/>
                  <a:gd name="T25" fmla="*/ 3 h 47"/>
                  <a:gd name="T26" fmla="*/ 29 w 47"/>
                  <a:gd name="T27" fmla="*/ 3 h 47"/>
                  <a:gd name="T28" fmla="*/ 29 w 47"/>
                  <a:gd name="T29" fmla="*/ 15 h 47"/>
                  <a:gd name="T30" fmla="*/ 18 w 47"/>
                  <a:gd name="T31" fmla="*/ 15 h 47"/>
                  <a:gd name="T32" fmla="*/ 18 w 47"/>
                  <a:gd name="T33" fmla="*/ 3 h 47"/>
                  <a:gd name="T34" fmla="*/ 6 w 47"/>
                  <a:gd name="T35" fmla="*/ 3 h 47"/>
                  <a:gd name="T36" fmla="*/ 6 w 47"/>
                  <a:gd name="T37" fmla="*/ 15 h 47"/>
                  <a:gd name="T38" fmla="*/ 4 w 47"/>
                  <a:gd name="T39" fmla="*/ 15 h 47"/>
                  <a:gd name="T40" fmla="*/ 0 w 47"/>
                  <a:gd name="T41" fmla="*/ 18 h 47"/>
                  <a:gd name="T42" fmla="*/ 0 w 47"/>
                  <a:gd name="T43" fmla="*/ 44 h 47"/>
                  <a:gd name="T44" fmla="*/ 4 w 47"/>
                  <a:gd name="T45" fmla="*/ 47 h 47"/>
                  <a:gd name="T46" fmla="*/ 17 w 47"/>
                  <a:gd name="T47" fmla="*/ 47 h 47"/>
                  <a:gd name="T48" fmla="*/ 21 w 47"/>
                  <a:gd name="T49" fmla="*/ 44 h 47"/>
                  <a:gd name="T50" fmla="*/ 21 w 47"/>
                  <a:gd name="T51" fmla="*/ 27 h 47"/>
                  <a:gd name="T52" fmla="*/ 26 w 47"/>
                  <a:gd name="T53" fmla="*/ 27 h 47"/>
                  <a:gd name="T54" fmla="*/ 26 w 47"/>
                  <a:gd name="T55" fmla="*/ 44 h 47"/>
                  <a:gd name="T56" fmla="*/ 30 w 47"/>
                  <a:gd name="T57" fmla="*/ 47 h 47"/>
                  <a:gd name="T58" fmla="*/ 43 w 47"/>
                  <a:gd name="T59" fmla="*/ 47 h 47"/>
                  <a:gd name="T60" fmla="*/ 47 w 47"/>
                  <a:gd name="T61" fmla="*/ 44 h 47"/>
                  <a:gd name="T62" fmla="*/ 47 w 47"/>
                  <a:gd name="T63" fmla="*/ 18 h 47"/>
                  <a:gd name="T64" fmla="*/ 43 w 47"/>
                  <a:gd name="T65" fmla="*/ 15 h 47"/>
                  <a:gd name="T66" fmla="*/ 16 w 47"/>
                  <a:gd name="T67" fmla="*/ 44 h 47"/>
                  <a:gd name="T68" fmla="*/ 5 w 47"/>
                  <a:gd name="T69" fmla="*/ 44 h 47"/>
                  <a:gd name="T70" fmla="*/ 3 w 47"/>
                  <a:gd name="T71" fmla="*/ 42 h 47"/>
                  <a:gd name="T72" fmla="*/ 5 w 47"/>
                  <a:gd name="T73" fmla="*/ 41 h 47"/>
                  <a:gd name="T74" fmla="*/ 16 w 47"/>
                  <a:gd name="T75" fmla="*/ 41 h 47"/>
                  <a:gd name="T76" fmla="*/ 18 w 47"/>
                  <a:gd name="T77" fmla="*/ 42 h 47"/>
                  <a:gd name="T78" fmla="*/ 16 w 47"/>
                  <a:gd name="T79" fmla="*/ 44 h 47"/>
                  <a:gd name="T80" fmla="*/ 25 w 47"/>
                  <a:gd name="T81" fmla="*/ 24 h 47"/>
                  <a:gd name="T82" fmla="*/ 22 w 47"/>
                  <a:gd name="T83" fmla="*/ 24 h 47"/>
                  <a:gd name="T84" fmla="*/ 21 w 47"/>
                  <a:gd name="T85" fmla="*/ 22 h 47"/>
                  <a:gd name="T86" fmla="*/ 22 w 47"/>
                  <a:gd name="T87" fmla="*/ 21 h 47"/>
                  <a:gd name="T88" fmla="*/ 25 w 47"/>
                  <a:gd name="T89" fmla="*/ 21 h 47"/>
                  <a:gd name="T90" fmla="*/ 26 w 47"/>
                  <a:gd name="T91" fmla="*/ 22 h 47"/>
                  <a:gd name="T92" fmla="*/ 25 w 47"/>
                  <a:gd name="T93" fmla="*/ 24 h 47"/>
                  <a:gd name="T94" fmla="*/ 42 w 47"/>
                  <a:gd name="T95" fmla="*/ 44 h 47"/>
                  <a:gd name="T96" fmla="*/ 31 w 47"/>
                  <a:gd name="T97" fmla="*/ 44 h 47"/>
                  <a:gd name="T98" fmla="*/ 29 w 47"/>
                  <a:gd name="T99" fmla="*/ 42 h 47"/>
                  <a:gd name="T100" fmla="*/ 31 w 47"/>
                  <a:gd name="T101" fmla="*/ 41 h 47"/>
                  <a:gd name="T102" fmla="*/ 42 w 47"/>
                  <a:gd name="T103" fmla="*/ 41 h 47"/>
                  <a:gd name="T104" fmla="*/ 44 w 47"/>
                  <a:gd name="T105" fmla="*/ 42 h 47"/>
                  <a:gd name="T106" fmla="*/ 42 w 47"/>
                  <a:gd name="T107" fmla="*/ 4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7" h="47">
                    <a:moveTo>
                      <a:pt x="3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0"/>
                    </a:lnTo>
                    <a:close/>
                    <a:moveTo>
                      <a:pt x="26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26" y="3"/>
                      <a:pt x="26" y="3"/>
                      <a:pt x="26" y="3"/>
                    </a:cubicBezTo>
                    <a:lnTo>
                      <a:pt x="26" y="0"/>
                    </a:lnTo>
                    <a:close/>
                    <a:moveTo>
                      <a:pt x="43" y="15"/>
                    </a:move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2" y="15"/>
                      <a:pt x="0" y="16"/>
                      <a:pt x="0" y="18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5"/>
                      <a:pt x="2" y="47"/>
                      <a:pt x="4" y="47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19" y="47"/>
                      <a:pt x="21" y="45"/>
                      <a:pt x="21" y="44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6" y="45"/>
                      <a:pt x="28" y="47"/>
                      <a:pt x="30" y="47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5" y="47"/>
                      <a:pt x="47" y="45"/>
                      <a:pt x="47" y="44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7" y="16"/>
                      <a:pt x="45" y="15"/>
                      <a:pt x="43" y="15"/>
                    </a:cubicBezTo>
                    <a:close/>
                    <a:moveTo>
                      <a:pt x="16" y="44"/>
                    </a:moveTo>
                    <a:cubicBezTo>
                      <a:pt x="5" y="44"/>
                      <a:pt x="5" y="44"/>
                      <a:pt x="5" y="44"/>
                    </a:cubicBezTo>
                    <a:cubicBezTo>
                      <a:pt x="4" y="44"/>
                      <a:pt x="3" y="43"/>
                      <a:pt x="3" y="42"/>
                    </a:cubicBezTo>
                    <a:cubicBezTo>
                      <a:pt x="3" y="42"/>
                      <a:pt x="4" y="41"/>
                      <a:pt x="5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7" y="41"/>
                      <a:pt x="18" y="42"/>
                      <a:pt x="18" y="42"/>
                    </a:cubicBezTo>
                    <a:cubicBezTo>
                      <a:pt x="18" y="43"/>
                      <a:pt x="17" y="44"/>
                      <a:pt x="16" y="44"/>
                    </a:cubicBezTo>
                    <a:close/>
                    <a:moveTo>
                      <a:pt x="25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1" y="24"/>
                      <a:pt x="21" y="23"/>
                      <a:pt x="21" y="22"/>
                    </a:cubicBezTo>
                    <a:cubicBezTo>
                      <a:pt x="21" y="21"/>
                      <a:pt x="21" y="21"/>
                      <a:pt x="22" y="21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2"/>
                    </a:cubicBezTo>
                    <a:cubicBezTo>
                      <a:pt x="26" y="23"/>
                      <a:pt x="26" y="24"/>
                      <a:pt x="25" y="24"/>
                    </a:cubicBezTo>
                    <a:close/>
                    <a:moveTo>
                      <a:pt x="42" y="44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0" y="44"/>
                      <a:pt x="29" y="43"/>
                      <a:pt x="29" y="42"/>
                    </a:cubicBezTo>
                    <a:cubicBezTo>
                      <a:pt x="29" y="42"/>
                      <a:pt x="30" y="41"/>
                      <a:pt x="31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3" y="41"/>
                      <a:pt x="44" y="42"/>
                      <a:pt x="44" y="42"/>
                    </a:cubicBezTo>
                    <a:cubicBezTo>
                      <a:pt x="44" y="43"/>
                      <a:pt x="43" y="44"/>
                      <a:pt x="42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0" name="Freeform 165"/>
              <p:cNvSpPr>
                <a:spLocks noEditPoints="1"/>
              </p:cNvSpPr>
              <p:nvPr/>
            </p:nvSpPr>
            <p:spPr bwMode="auto">
              <a:xfrm>
                <a:off x="8191769" y="2620489"/>
                <a:ext cx="236837" cy="266197"/>
              </a:xfrm>
              <a:custGeom>
                <a:avLst/>
                <a:gdLst>
                  <a:gd name="T0" fmla="*/ 58 w 74"/>
                  <a:gd name="T1" fmla="*/ 25 h 83"/>
                  <a:gd name="T2" fmla="*/ 62 w 74"/>
                  <a:gd name="T3" fmla="*/ 22 h 83"/>
                  <a:gd name="T4" fmla="*/ 68 w 74"/>
                  <a:gd name="T5" fmla="*/ 12 h 83"/>
                  <a:gd name="T6" fmla="*/ 65 w 74"/>
                  <a:gd name="T7" fmla="*/ 3 h 83"/>
                  <a:gd name="T8" fmla="*/ 58 w 74"/>
                  <a:gd name="T9" fmla="*/ 0 h 83"/>
                  <a:gd name="T10" fmla="*/ 46 w 74"/>
                  <a:gd name="T11" fmla="*/ 5 h 83"/>
                  <a:gd name="T12" fmla="*/ 36 w 74"/>
                  <a:gd name="T13" fmla="*/ 24 h 83"/>
                  <a:gd name="T14" fmla="*/ 27 w 74"/>
                  <a:gd name="T15" fmla="*/ 6 h 83"/>
                  <a:gd name="T16" fmla="*/ 18 w 74"/>
                  <a:gd name="T17" fmla="*/ 2 h 83"/>
                  <a:gd name="T18" fmla="*/ 11 w 74"/>
                  <a:gd name="T19" fmla="*/ 5 h 83"/>
                  <a:gd name="T20" fmla="*/ 12 w 74"/>
                  <a:gd name="T21" fmla="*/ 21 h 83"/>
                  <a:gd name="T22" fmla="*/ 18 w 74"/>
                  <a:gd name="T23" fmla="*/ 25 h 83"/>
                  <a:gd name="T24" fmla="*/ 0 w 74"/>
                  <a:gd name="T25" fmla="*/ 25 h 83"/>
                  <a:gd name="T26" fmla="*/ 0 w 74"/>
                  <a:gd name="T27" fmla="*/ 46 h 83"/>
                  <a:gd name="T28" fmla="*/ 5 w 74"/>
                  <a:gd name="T29" fmla="*/ 46 h 83"/>
                  <a:gd name="T30" fmla="*/ 5 w 74"/>
                  <a:gd name="T31" fmla="*/ 83 h 83"/>
                  <a:gd name="T32" fmla="*/ 68 w 74"/>
                  <a:gd name="T33" fmla="*/ 83 h 83"/>
                  <a:gd name="T34" fmla="*/ 68 w 74"/>
                  <a:gd name="T35" fmla="*/ 46 h 83"/>
                  <a:gd name="T36" fmla="*/ 74 w 74"/>
                  <a:gd name="T37" fmla="*/ 46 h 83"/>
                  <a:gd name="T38" fmla="*/ 74 w 74"/>
                  <a:gd name="T39" fmla="*/ 25 h 83"/>
                  <a:gd name="T40" fmla="*/ 58 w 74"/>
                  <a:gd name="T41" fmla="*/ 25 h 83"/>
                  <a:gd name="T42" fmla="*/ 50 w 74"/>
                  <a:gd name="T43" fmla="*/ 9 h 83"/>
                  <a:gd name="T44" fmla="*/ 58 w 74"/>
                  <a:gd name="T45" fmla="*/ 6 h 83"/>
                  <a:gd name="T46" fmla="*/ 61 w 74"/>
                  <a:gd name="T47" fmla="*/ 7 h 83"/>
                  <a:gd name="T48" fmla="*/ 58 w 74"/>
                  <a:gd name="T49" fmla="*/ 17 h 83"/>
                  <a:gd name="T50" fmla="*/ 46 w 74"/>
                  <a:gd name="T51" fmla="*/ 25 h 83"/>
                  <a:gd name="T52" fmla="*/ 41 w 74"/>
                  <a:gd name="T53" fmla="*/ 25 h 83"/>
                  <a:gd name="T54" fmla="*/ 50 w 74"/>
                  <a:gd name="T55" fmla="*/ 9 h 83"/>
                  <a:gd name="T56" fmla="*/ 14 w 74"/>
                  <a:gd name="T57" fmla="*/ 12 h 83"/>
                  <a:gd name="T58" fmla="*/ 15 w 74"/>
                  <a:gd name="T59" fmla="*/ 9 h 83"/>
                  <a:gd name="T60" fmla="*/ 18 w 74"/>
                  <a:gd name="T61" fmla="*/ 8 h 83"/>
                  <a:gd name="T62" fmla="*/ 18 w 74"/>
                  <a:gd name="T63" fmla="*/ 8 h 83"/>
                  <a:gd name="T64" fmla="*/ 23 w 74"/>
                  <a:gd name="T65" fmla="*/ 10 h 83"/>
                  <a:gd name="T66" fmla="*/ 29 w 74"/>
                  <a:gd name="T67" fmla="*/ 23 h 83"/>
                  <a:gd name="T68" fmla="*/ 29 w 74"/>
                  <a:gd name="T69" fmla="*/ 23 h 83"/>
                  <a:gd name="T70" fmla="*/ 29 w 74"/>
                  <a:gd name="T71" fmla="*/ 23 h 83"/>
                  <a:gd name="T72" fmla="*/ 16 w 74"/>
                  <a:gd name="T73" fmla="*/ 17 h 83"/>
                  <a:gd name="T74" fmla="*/ 14 w 74"/>
                  <a:gd name="T75" fmla="*/ 12 h 83"/>
                  <a:gd name="T76" fmla="*/ 32 w 74"/>
                  <a:gd name="T77" fmla="*/ 78 h 83"/>
                  <a:gd name="T78" fmla="*/ 11 w 74"/>
                  <a:gd name="T79" fmla="*/ 78 h 83"/>
                  <a:gd name="T80" fmla="*/ 11 w 74"/>
                  <a:gd name="T81" fmla="*/ 44 h 83"/>
                  <a:gd name="T82" fmla="*/ 32 w 74"/>
                  <a:gd name="T83" fmla="*/ 44 h 83"/>
                  <a:gd name="T84" fmla="*/ 32 w 74"/>
                  <a:gd name="T85" fmla="*/ 78 h 83"/>
                  <a:gd name="T86" fmla="*/ 32 w 74"/>
                  <a:gd name="T87" fmla="*/ 41 h 83"/>
                  <a:gd name="T88" fmla="*/ 5 w 74"/>
                  <a:gd name="T89" fmla="*/ 41 h 83"/>
                  <a:gd name="T90" fmla="*/ 5 w 74"/>
                  <a:gd name="T91" fmla="*/ 30 h 83"/>
                  <a:gd name="T92" fmla="*/ 32 w 74"/>
                  <a:gd name="T93" fmla="*/ 30 h 83"/>
                  <a:gd name="T94" fmla="*/ 32 w 74"/>
                  <a:gd name="T95" fmla="*/ 41 h 83"/>
                  <a:gd name="T96" fmla="*/ 63 w 74"/>
                  <a:gd name="T97" fmla="*/ 78 h 83"/>
                  <a:gd name="T98" fmla="*/ 42 w 74"/>
                  <a:gd name="T99" fmla="*/ 78 h 83"/>
                  <a:gd name="T100" fmla="*/ 42 w 74"/>
                  <a:gd name="T101" fmla="*/ 44 h 83"/>
                  <a:gd name="T102" fmla="*/ 63 w 74"/>
                  <a:gd name="T103" fmla="*/ 44 h 83"/>
                  <a:gd name="T104" fmla="*/ 63 w 74"/>
                  <a:gd name="T105" fmla="*/ 78 h 83"/>
                  <a:gd name="T106" fmla="*/ 68 w 74"/>
                  <a:gd name="T107" fmla="*/ 41 h 83"/>
                  <a:gd name="T108" fmla="*/ 42 w 74"/>
                  <a:gd name="T109" fmla="*/ 41 h 83"/>
                  <a:gd name="T110" fmla="*/ 42 w 74"/>
                  <a:gd name="T111" fmla="*/ 30 h 83"/>
                  <a:gd name="T112" fmla="*/ 68 w 74"/>
                  <a:gd name="T113" fmla="*/ 30 h 83"/>
                  <a:gd name="T114" fmla="*/ 68 w 74"/>
                  <a:gd name="T115" fmla="*/ 4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4" h="83">
                    <a:moveTo>
                      <a:pt x="58" y="25"/>
                    </a:moveTo>
                    <a:cubicBezTo>
                      <a:pt x="60" y="24"/>
                      <a:pt x="61" y="23"/>
                      <a:pt x="62" y="22"/>
                    </a:cubicBezTo>
                    <a:cubicBezTo>
                      <a:pt x="65" y="19"/>
                      <a:pt x="67" y="15"/>
                      <a:pt x="68" y="12"/>
                    </a:cubicBezTo>
                    <a:cubicBezTo>
                      <a:pt x="68" y="8"/>
                      <a:pt x="67" y="5"/>
                      <a:pt x="65" y="3"/>
                    </a:cubicBezTo>
                    <a:cubicBezTo>
                      <a:pt x="63" y="1"/>
                      <a:pt x="61" y="0"/>
                      <a:pt x="58" y="0"/>
                    </a:cubicBezTo>
                    <a:cubicBezTo>
                      <a:pt x="54" y="0"/>
                      <a:pt x="49" y="2"/>
                      <a:pt x="46" y="5"/>
                    </a:cubicBezTo>
                    <a:cubicBezTo>
                      <a:pt x="41" y="11"/>
                      <a:pt x="37" y="18"/>
                      <a:pt x="36" y="24"/>
                    </a:cubicBezTo>
                    <a:cubicBezTo>
                      <a:pt x="34" y="18"/>
                      <a:pt x="32" y="11"/>
                      <a:pt x="27" y="6"/>
                    </a:cubicBezTo>
                    <a:cubicBezTo>
                      <a:pt x="24" y="3"/>
                      <a:pt x="21" y="2"/>
                      <a:pt x="18" y="2"/>
                    </a:cubicBezTo>
                    <a:cubicBezTo>
                      <a:pt x="15" y="2"/>
                      <a:pt x="13" y="3"/>
                      <a:pt x="11" y="5"/>
                    </a:cubicBezTo>
                    <a:cubicBezTo>
                      <a:pt x="7" y="9"/>
                      <a:pt x="7" y="16"/>
                      <a:pt x="12" y="21"/>
                    </a:cubicBezTo>
                    <a:cubicBezTo>
                      <a:pt x="14" y="22"/>
                      <a:pt x="16" y="24"/>
                      <a:pt x="18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74" y="46"/>
                      <a:pt x="74" y="46"/>
                      <a:pt x="74" y="46"/>
                    </a:cubicBezTo>
                    <a:cubicBezTo>
                      <a:pt x="74" y="25"/>
                      <a:pt x="74" y="25"/>
                      <a:pt x="74" y="25"/>
                    </a:cubicBezTo>
                    <a:lnTo>
                      <a:pt x="58" y="25"/>
                    </a:lnTo>
                    <a:close/>
                    <a:moveTo>
                      <a:pt x="50" y="9"/>
                    </a:moveTo>
                    <a:cubicBezTo>
                      <a:pt x="52" y="7"/>
                      <a:pt x="55" y="6"/>
                      <a:pt x="58" y="6"/>
                    </a:cubicBezTo>
                    <a:cubicBezTo>
                      <a:pt x="59" y="6"/>
                      <a:pt x="60" y="6"/>
                      <a:pt x="61" y="7"/>
                    </a:cubicBezTo>
                    <a:cubicBezTo>
                      <a:pt x="63" y="9"/>
                      <a:pt x="62" y="14"/>
                      <a:pt x="58" y="17"/>
                    </a:cubicBezTo>
                    <a:cubicBezTo>
                      <a:pt x="55" y="21"/>
                      <a:pt x="50" y="23"/>
                      <a:pt x="46" y="25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43" y="20"/>
                      <a:pt x="46" y="14"/>
                      <a:pt x="50" y="9"/>
                    </a:cubicBezTo>
                    <a:close/>
                    <a:moveTo>
                      <a:pt x="14" y="12"/>
                    </a:moveTo>
                    <a:cubicBezTo>
                      <a:pt x="14" y="11"/>
                      <a:pt x="14" y="10"/>
                      <a:pt x="15" y="9"/>
                    </a:cubicBezTo>
                    <a:cubicBezTo>
                      <a:pt x="16" y="8"/>
                      <a:pt x="17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8"/>
                      <a:pt x="21" y="9"/>
                      <a:pt x="23" y="10"/>
                    </a:cubicBezTo>
                    <a:cubicBezTo>
                      <a:pt x="25" y="13"/>
                      <a:pt x="28" y="17"/>
                      <a:pt x="29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3" y="22"/>
                      <a:pt x="19" y="19"/>
                      <a:pt x="16" y="17"/>
                    </a:cubicBezTo>
                    <a:cubicBezTo>
                      <a:pt x="15" y="15"/>
                      <a:pt x="14" y="14"/>
                      <a:pt x="14" y="12"/>
                    </a:cubicBezTo>
                    <a:close/>
                    <a:moveTo>
                      <a:pt x="32" y="78"/>
                    </a:moveTo>
                    <a:cubicBezTo>
                      <a:pt x="11" y="78"/>
                      <a:pt x="11" y="78"/>
                      <a:pt x="11" y="78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32" y="44"/>
                      <a:pt x="32" y="44"/>
                      <a:pt x="32" y="44"/>
                    </a:cubicBezTo>
                    <a:lnTo>
                      <a:pt x="32" y="78"/>
                    </a:lnTo>
                    <a:close/>
                    <a:moveTo>
                      <a:pt x="32" y="41"/>
                    </a:moveTo>
                    <a:cubicBezTo>
                      <a:pt x="5" y="41"/>
                      <a:pt x="5" y="41"/>
                      <a:pt x="5" y="41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32" y="30"/>
                      <a:pt x="32" y="30"/>
                      <a:pt x="32" y="30"/>
                    </a:cubicBezTo>
                    <a:lnTo>
                      <a:pt x="32" y="41"/>
                    </a:lnTo>
                    <a:close/>
                    <a:moveTo>
                      <a:pt x="63" y="78"/>
                    </a:moveTo>
                    <a:cubicBezTo>
                      <a:pt x="42" y="78"/>
                      <a:pt x="42" y="78"/>
                      <a:pt x="42" y="78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63" y="44"/>
                      <a:pt x="63" y="44"/>
                      <a:pt x="63" y="44"/>
                    </a:cubicBezTo>
                    <a:lnTo>
                      <a:pt x="63" y="78"/>
                    </a:lnTo>
                    <a:close/>
                    <a:moveTo>
                      <a:pt x="68" y="41"/>
                    </a:move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68" y="30"/>
                      <a:pt x="68" y="30"/>
                      <a:pt x="68" y="30"/>
                    </a:cubicBezTo>
                    <a:lnTo>
                      <a:pt x="68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1" name="Freeform 170"/>
              <p:cNvSpPr>
                <a:spLocks noEditPoints="1"/>
              </p:cNvSpPr>
              <p:nvPr/>
            </p:nvSpPr>
            <p:spPr bwMode="auto">
              <a:xfrm>
                <a:off x="8084116" y="2039163"/>
                <a:ext cx="303387" cy="264239"/>
              </a:xfrm>
              <a:custGeom>
                <a:avLst/>
                <a:gdLst>
                  <a:gd name="T0" fmla="*/ 95 w 95"/>
                  <a:gd name="T1" fmla="*/ 34 h 83"/>
                  <a:gd name="T2" fmla="*/ 83 w 95"/>
                  <a:gd name="T3" fmla="*/ 0 h 83"/>
                  <a:gd name="T4" fmla="*/ 83 w 95"/>
                  <a:gd name="T5" fmla="*/ 0 h 83"/>
                  <a:gd name="T6" fmla="*/ 75 w 95"/>
                  <a:gd name="T7" fmla="*/ 0 h 83"/>
                  <a:gd name="T8" fmla="*/ 31 w 95"/>
                  <a:gd name="T9" fmla="*/ 19 h 83"/>
                  <a:gd name="T10" fmla="*/ 30 w 95"/>
                  <a:gd name="T11" fmla="*/ 34 h 83"/>
                  <a:gd name="T12" fmla="*/ 31 w 95"/>
                  <a:gd name="T13" fmla="*/ 49 h 83"/>
                  <a:gd name="T14" fmla="*/ 75 w 95"/>
                  <a:gd name="T15" fmla="*/ 68 h 83"/>
                  <a:gd name="T16" fmla="*/ 83 w 95"/>
                  <a:gd name="T17" fmla="*/ 68 h 83"/>
                  <a:gd name="T18" fmla="*/ 83 w 95"/>
                  <a:gd name="T19" fmla="*/ 68 h 83"/>
                  <a:gd name="T20" fmla="*/ 95 w 95"/>
                  <a:gd name="T21" fmla="*/ 34 h 83"/>
                  <a:gd name="T22" fmla="*/ 80 w 95"/>
                  <a:gd name="T23" fmla="*/ 63 h 83"/>
                  <a:gd name="T24" fmla="*/ 78 w 95"/>
                  <a:gd name="T25" fmla="*/ 61 h 83"/>
                  <a:gd name="T26" fmla="*/ 75 w 95"/>
                  <a:gd name="T27" fmla="*/ 55 h 83"/>
                  <a:gd name="T28" fmla="*/ 71 w 95"/>
                  <a:gd name="T29" fmla="*/ 34 h 83"/>
                  <a:gd name="T30" fmla="*/ 75 w 95"/>
                  <a:gd name="T31" fmla="*/ 13 h 83"/>
                  <a:gd name="T32" fmla="*/ 78 w 95"/>
                  <a:gd name="T33" fmla="*/ 7 h 83"/>
                  <a:gd name="T34" fmla="*/ 80 w 95"/>
                  <a:gd name="T35" fmla="*/ 5 h 83"/>
                  <a:gd name="T36" fmla="*/ 83 w 95"/>
                  <a:gd name="T37" fmla="*/ 7 h 83"/>
                  <a:gd name="T38" fmla="*/ 86 w 95"/>
                  <a:gd name="T39" fmla="*/ 13 h 83"/>
                  <a:gd name="T40" fmla="*/ 89 w 95"/>
                  <a:gd name="T41" fmla="*/ 34 h 83"/>
                  <a:gd name="T42" fmla="*/ 86 w 95"/>
                  <a:gd name="T43" fmla="*/ 55 h 83"/>
                  <a:gd name="T44" fmla="*/ 83 w 95"/>
                  <a:gd name="T45" fmla="*/ 61 h 83"/>
                  <a:gd name="T46" fmla="*/ 80 w 95"/>
                  <a:gd name="T47" fmla="*/ 63 h 83"/>
                  <a:gd name="T48" fmla="*/ 24 w 95"/>
                  <a:gd name="T49" fmla="*/ 34 h 83"/>
                  <a:gd name="T50" fmla="*/ 25 w 95"/>
                  <a:gd name="T51" fmla="*/ 20 h 83"/>
                  <a:gd name="T52" fmla="*/ 12 w 95"/>
                  <a:gd name="T53" fmla="*/ 21 h 83"/>
                  <a:gd name="T54" fmla="*/ 5 w 95"/>
                  <a:gd name="T55" fmla="*/ 21 h 83"/>
                  <a:gd name="T56" fmla="*/ 0 w 95"/>
                  <a:gd name="T57" fmla="*/ 30 h 83"/>
                  <a:gd name="T58" fmla="*/ 0 w 95"/>
                  <a:gd name="T59" fmla="*/ 38 h 83"/>
                  <a:gd name="T60" fmla="*/ 5 w 95"/>
                  <a:gd name="T61" fmla="*/ 47 h 83"/>
                  <a:gd name="T62" fmla="*/ 12 w 95"/>
                  <a:gd name="T63" fmla="*/ 47 h 83"/>
                  <a:gd name="T64" fmla="*/ 25 w 95"/>
                  <a:gd name="T65" fmla="*/ 48 h 83"/>
                  <a:gd name="T66" fmla="*/ 24 w 95"/>
                  <a:gd name="T67" fmla="*/ 34 h 83"/>
                  <a:gd name="T68" fmla="*/ 34 w 95"/>
                  <a:gd name="T69" fmla="*/ 54 h 83"/>
                  <a:gd name="T70" fmla="*/ 23 w 95"/>
                  <a:gd name="T71" fmla="*/ 51 h 83"/>
                  <a:gd name="T72" fmla="*/ 30 w 95"/>
                  <a:gd name="T73" fmla="*/ 81 h 83"/>
                  <a:gd name="T74" fmla="*/ 34 w 95"/>
                  <a:gd name="T75" fmla="*/ 83 h 83"/>
                  <a:gd name="T76" fmla="*/ 44 w 95"/>
                  <a:gd name="T77" fmla="*/ 78 h 83"/>
                  <a:gd name="T78" fmla="*/ 46 w 95"/>
                  <a:gd name="T79" fmla="*/ 75 h 83"/>
                  <a:gd name="T80" fmla="*/ 34 w 95"/>
                  <a:gd name="T81" fmla="*/ 54 h 83"/>
                  <a:gd name="T82" fmla="*/ 80 w 95"/>
                  <a:gd name="T83" fmla="*/ 45 h 83"/>
                  <a:gd name="T84" fmla="*/ 79 w 95"/>
                  <a:gd name="T85" fmla="*/ 45 h 83"/>
                  <a:gd name="T86" fmla="*/ 78 w 95"/>
                  <a:gd name="T87" fmla="*/ 42 h 83"/>
                  <a:gd name="T88" fmla="*/ 77 w 95"/>
                  <a:gd name="T89" fmla="*/ 34 h 83"/>
                  <a:gd name="T90" fmla="*/ 78 w 95"/>
                  <a:gd name="T91" fmla="*/ 26 h 83"/>
                  <a:gd name="T92" fmla="*/ 79 w 95"/>
                  <a:gd name="T93" fmla="*/ 24 h 83"/>
                  <a:gd name="T94" fmla="*/ 80 w 95"/>
                  <a:gd name="T95" fmla="*/ 23 h 83"/>
                  <a:gd name="T96" fmla="*/ 81 w 95"/>
                  <a:gd name="T97" fmla="*/ 24 h 83"/>
                  <a:gd name="T98" fmla="*/ 82 w 95"/>
                  <a:gd name="T99" fmla="*/ 26 h 83"/>
                  <a:gd name="T100" fmla="*/ 84 w 95"/>
                  <a:gd name="T101" fmla="*/ 34 h 83"/>
                  <a:gd name="T102" fmla="*/ 82 w 95"/>
                  <a:gd name="T103" fmla="*/ 42 h 83"/>
                  <a:gd name="T104" fmla="*/ 81 w 95"/>
                  <a:gd name="T105" fmla="*/ 45 h 83"/>
                  <a:gd name="T106" fmla="*/ 80 w 95"/>
                  <a:gd name="T107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5" h="83">
                    <a:moveTo>
                      <a:pt x="95" y="34"/>
                    </a:moveTo>
                    <a:cubicBezTo>
                      <a:pt x="95" y="15"/>
                      <a:pt x="90" y="0"/>
                      <a:pt x="83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57" y="14"/>
                      <a:pt x="31" y="19"/>
                    </a:cubicBezTo>
                    <a:cubicBezTo>
                      <a:pt x="31" y="23"/>
                      <a:pt x="30" y="28"/>
                      <a:pt x="30" y="34"/>
                    </a:cubicBezTo>
                    <a:cubicBezTo>
                      <a:pt x="30" y="40"/>
                      <a:pt x="31" y="45"/>
                      <a:pt x="31" y="49"/>
                    </a:cubicBezTo>
                    <a:cubicBezTo>
                      <a:pt x="57" y="54"/>
                      <a:pt x="75" y="68"/>
                      <a:pt x="75" y="68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90" y="68"/>
                      <a:pt x="95" y="53"/>
                      <a:pt x="95" y="34"/>
                    </a:cubicBezTo>
                    <a:close/>
                    <a:moveTo>
                      <a:pt x="80" y="63"/>
                    </a:moveTo>
                    <a:cubicBezTo>
                      <a:pt x="79" y="63"/>
                      <a:pt x="78" y="62"/>
                      <a:pt x="78" y="61"/>
                    </a:cubicBezTo>
                    <a:cubicBezTo>
                      <a:pt x="77" y="60"/>
                      <a:pt x="76" y="58"/>
                      <a:pt x="75" y="55"/>
                    </a:cubicBezTo>
                    <a:cubicBezTo>
                      <a:pt x="73" y="50"/>
                      <a:pt x="71" y="42"/>
                      <a:pt x="71" y="34"/>
                    </a:cubicBezTo>
                    <a:cubicBezTo>
                      <a:pt x="71" y="26"/>
                      <a:pt x="73" y="18"/>
                      <a:pt x="75" y="13"/>
                    </a:cubicBezTo>
                    <a:cubicBezTo>
                      <a:pt x="76" y="10"/>
                      <a:pt x="77" y="8"/>
                      <a:pt x="78" y="7"/>
                    </a:cubicBezTo>
                    <a:cubicBezTo>
                      <a:pt x="78" y="6"/>
                      <a:pt x="79" y="5"/>
                      <a:pt x="80" y="5"/>
                    </a:cubicBezTo>
                    <a:cubicBezTo>
                      <a:pt x="81" y="5"/>
                      <a:pt x="82" y="6"/>
                      <a:pt x="83" y="7"/>
                    </a:cubicBezTo>
                    <a:cubicBezTo>
                      <a:pt x="84" y="8"/>
                      <a:pt x="85" y="10"/>
                      <a:pt x="86" y="13"/>
                    </a:cubicBezTo>
                    <a:cubicBezTo>
                      <a:pt x="88" y="18"/>
                      <a:pt x="89" y="26"/>
                      <a:pt x="89" y="34"/>
                    </a:cubicBezTo>
                    <a:cubicBezTo>
                      <a:pt x="89" y="42"/>
                      <a:pt x="88" y="50"/>
                      <a:pt x="86" y="55"/>
                    </a:cubicBezTo>
                    <a:cubicBezTo>
                      <a:pt x="85" y="58"/>
                      <a:pt x="84" y="60"/>
                      <a:pt x="83" y="61"/>
                    </a:cubicBezTo>
                    <a:cubicBezTo>
                      <a:pt x="82" y="62"/>
                      <a:pt x="81" y="63"/>
                      <a:pt x="80" y="63"/>
                    </a:cubicBezTo>
                    <a:close/>
                    <a:moveTo>
                      <a:pt x="24" y="34"/>
                    </a:moveTo>
                    <a:cubicBezTo>
                      <a:pt x="24" y="29"/>
                      <a:pt x="24" y="25"/>
                      <a:pt x="25" y="20"/>
                    </a:cubicBezTo>
                    <a:cubicBezTo>
                      <a:pt x="20" y="21"/>
                      <a:pt x="16" y="21"/>
                      <a:pt x="12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12" y="47"/>
                    </a:cubicBezTo>
                    <a:cubicBezTo>
                      <a:pt x="16" y="47"/>
                      <a:pt x="20" y="47"/>
                      <a:pt x="25" y="48"/>
                    </a:cubicBezTo>
                    <a:cubicBezTo>
                      <a:pt x="24" y="43"/>
                      <a:pt x="24" y="39"/>
                      <a:pt x="24" y="34"/>
                    </a:cubicBezTo>
                    <a:close/>
                    <a:moveTo>
                      <a:pt x="34" y="54"/>
                    </a:moveTo>
                    <a:cubicBezTo>
                      <a:pt x="23" y="51"/>
                      <a:pt x="23" y="51"/>
                      <a:pt x="23" y="5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1" y="83"/>
                      <a:pt x="32" y="83"/>
                      <a:pt x="34" y="83"/>
                    </a:cubicBezTo>
                    <a:cubicBezTo>
                      <a:pt x="44" y="78"/>
                      <a:pt x="44" y="78"/>
                      <a:pt x="44" y="78"/>
                    </a:cubicBezTo>
                    <a:cubicBezTo>
                      <a:pt x="46" y="78"/>
                      <a:pt x="47" y="76"/>
                      <a:pt x="46" y="75"/>
                    </a:cubicBezTo>
                    <a:lnTo>
                      <a:pt x="34" y="54"/>
                    </a:lnTo>
                    <a:close/>
                    <a:moveTo>
                      <a:pt x="80" y="45"/>
                    </a:moveTo>
                    <a:cubicBezTo>
                      <a:pt x="80" y="45"/>
                      <a:pt x="80" y="45"/>
                      <a:pt x="79" y="45"/>
                    </a:cubicBezTo>
                    <a:cubicBezTo>
                      <a:pt x="79" y="44"/>
                      <a:pt x="79" y="43"/>
                      <a:pt x="78" y="42"/>
                    </a:cubicBezTo>
                    <a:cubicBezTo>
                      <a:pt x="77" y="40"/>
                      <a:pt x="77" y="37"/>
                      <a:pt x="77" y="34"/>
                    </a:cubicBezTo>
                    <a:cubicBezTo>
                      <a:pt x="77" y="31"/>
                      <a:pt x="77" y="28"/>
                      <a:pt x="78" y="26"/>
                    </a:cubicBezTo>
                    <a:cubicBezTo>
                      <a:pt x="79" y="25"/>
                      <a:pt x="79" y="24"/>
                      <a:pt x="79" y="24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81" y="23"/>
                      <a:pt x="81" y="23"/>
                      <a:pt x="81" y="24"/>
                    </a:cubicBezTo>
                    <a:cubicBezTo>
                      <a:pt x="82" y="24"/>
                      <a:pt x="82" y="25"/>
                      <a:pt x="82" y="26"/>
                    </a:cubicBezTo>
                    <a:cubicBezTo>
                      <a:pt x="83" y="28"/>
                      <a:pt x="84" y="31"/>
                      <a:pt x="84" y="34"/>
                    </a:cubicBezTo>
                    <a:cubicBezTo>
                      <a:pt x="84" y="37"/>
                      <a:pt x="83" y="40"/>
                      <a:pt x="82" y="42"/>
                    </a:cubicBezTo>
                    <a:cubicBezTo>
                      <a:pt x="82" y="43"/>
                      <a:pt x="82" y="44"/>
                      <a:pt x="81" y="45"/>
                    </a:cubicBezTo>
                    <a:cubicBezTo>
                      <a:pt x="81" y="45"/>
                      <a:pt x="81" y="45"/>
                      <a:pt x="8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2" name="Freeform 173"/>
              <p:cNvSpPr/>
              <p:nvPr/>
            </p:nvSpPr>
            <p:spPr bwMode="auto">
              <a:xfrm>
                <a:off x="7751370" y="2444330"/>
                <a:ext cx="236837" cy="236836"/>
              </a:xfrm>
              <a:custGeom>
                <a:avLst/>
                <a:gdLst>
                  <a:gd name="T0" fmla="*/ 60 w 121"/>
                  <a:gd name="T1" fmla="*/ 121 h 121"/>
                  <a:gd name="T2" fmla="*/ 121 w 121"/>
                  <a:gd name="T3" fmla="*/ 61 h 121"/>
                  <a:gd name="T4" fmla="*/ 83 w 121"/>
                  <a:gd name="T5" fmla="*/ 61 h 121"/>
                  <a:gd name="T6" fmla="*/ 83 w 121"/>
                  <a:gd name="T7" fmla="*/ 0 h 121"/>
                  <a:gd name="T8" fmla="*/ 37 w 121"/>
                  <a:gd name="T9" fmla="*/ 0 h 121"/>
                  <a:gd name="T10" fmla="*/ 37 w 121"/>
                  <a:gd name="T11" fmla="*/ 61 h 121"/>
                  <a:gd name="T12" fmla="*/ 0 w 121"/>
                  <a:gd name="T13" fmla="*/ 61 h 121"/>
                  <a:gd name="T14" fmla="*/ 60 w 121"/>
                  <a:gd name="T1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1" h="121">
                    <a:moveTo>
                      <a:pt x="60" y="121"/>
                    </a:moveTo>
                    <a:lnTo>
                      <a:pt x="121" y="61"/>
                    </a:lnTo>
                    <a:lnTo>
                      <a:pt x="83" y="61"/>
                    </a:lnTo>
                    <a:lnTo>
                      <a:pt x="83" y="0"/>
                    </a:lnTo>
                    <a:lnTo>
                      <a:pt x="37" y="0"/>
                    </a:lnTo>
                    <a:lnTo>
                      <a:pt x="37" y="61"/>
                    </a:lnTo>
                    <a:lnTo>
                      <a:pt x="0" y="61"/>
                    </a:lnTo>
                    <a:lnTo>
                      <a:pt x="6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3" name="Freeform 176"/>
              <p:cNvSpPr>
                <a:spLocks noEditPoints="1"/>
              </p:cNvSpPr>
              <p:nvPr/>
            </p:nvSpPr>
            <p:spPr bwMode="auto">
              <a:xfrm>
                <a:off x="7222892" y="3976918"/>
                <a:ext cx="205520" cy="152672"/>
              </a:xfrm>
              <a:custGeom>
                <a:avLst/>
                <a:gdLst>
                  <a:gd name="T0" fmla="*/ 56 w 64"/>
                  <a:gd name="T1" fmla="*/ 8 h 48"/>
                  <a:gd name="T2" fmla="*/ 56 w 64"/>
                  <a:gd name="T3" fmla="*/ 0 h 48"/>
                  <a:gd name="T4" fmla="*/ 0 w 64"/>
                  <a:gd name="T5" fmla="*/ 0 h 48"/>
                  <a:gd name="T6" fmla="*/ 0 w 64"/>
                  <a:gd name="T7" fmla="*/ 44 h 48"/>
                  <a:gd name="T8" fmla="*/ 4 w 64"/>
                  <a:gd name="T9" fmla="*/ 48 h 48"/>
                  <a:gd name="T10" fmla="*/ 58 w 64"/>
                  <a:gd name="T11" fmla="*/ 48 h 48"/>
                  <a:gd name="T12" fmla="*/ 64 w 64"/>
                  <a:gd name="T13" fmla="*/ 42 h 48"/>
                  <a:gd name="T14" fmla="*/ 64 w 64"/>
                  <a:gd name="T15" fmla="*/ 8 h 48"/>
                  <a:gd name="T16" fmla="*/ 56 w 64"/>
                  <a:gd name="T17" fmla="*/ 8 h 48"/>
                  <a:gd name="T18" fmla="*/ 52 w 64"/>
                  <a:gd name="T19" fmla="*/ 44 h 48"/>
                  <a:gd name="T20" fmla="*/ 4 w 64"/>
                  <a:gd name="T21" fmla="*/ 44 h 48"/>
                  <a:gd name="T22" fmla="*/ 4 w 64"/>
                  <a:gd name="T23" fmla="*/ 4 h 48"/>
                  <a:gd name="T24" fmla="*/ 52 w 64"/>
                  <a:gd name="T25" fmla="*/ 4 h 48"/>
                  <a:gd name="T26" fmla="*/ 52 w 64"/>
                  <a:gd name="T27" fmla="*/ 44 h 48"/>
                  <a:gd name="T28" fmla="*/ 8 w 64"/>
                  <a:gd name="T29" fmla="*/ 12 h 48"/>
                  <a:gd name="T30" fmla="*/ 48 w 64"/>
                  <a:gd name="T31" fmla="*/ 12 h 48"/>
                  <a:gd name="T32" fmla="*/ 48 w 64"/>
                  <a:gd name="T33" fmla="*/ 16 h 48"/>
                  <a:gd name="T34" fmla="*/ 8 w 64"/>
                  <a:gd name="T35" fmla="*/ 16 h 48"/>
                  <a:gd name="T36" fmla="*/ 8 w 64"/>
                  <a:gd name="T37" fmla="*/ 12 h 48"/>
                  <a:gd name="T38" fmla="*/ 32 w 64"/>
                  <a:gd name="T39" fmla="*/ 20 h 48"/>
                  <a:gd name="T40" fmla="*/ 48 w 64"/>
                  <a:gd name="T41" fmla="*/ 20 h 48"/>
                  <a:gd name="T42" fmla="*/ 48 w 64"/>
                  <a:gd name="T43" fmla="*/ 24 h 48"/>
                  <a:gd name="T44" fmla="*/ 32 w 64"/>
                  <a:gd name="T45" fmla="*/ 24 h 48"/>
                  <a:gd name="T46" fmla="*/ 32 w 64"/>
                  <a:gd name="T47" fmla="*/ 20 h 48"/>
                  <a:gd name="T48" fmla="*/ 32 w 64"/>
                  <a:gd name="T49" fmla="*/ 28 h 48"/>
                  <a:gd name="T50" fmla="*/ 48 w 64"/>
                  <a:gd name="T51" fmla="*/ 28 h 48"/>
                  <a:gd name="T52" fmla="*/ 48 w 64"/>
                  <a:gd name="T53" fmla="*/ 32 h 48"/>
                  <a:gd name="T54" fmla="*/ 32 w 64"/>
                  <a:gd name="T55" fmla="*/ 32 h 48"/>
                  <a:gd name="T56" fmla="*/ 32 w 64"/>
                  <a:gd name="T57" fmla="*/ 28 h 48"/>
                  <a:gd name="T58" fmla="*/ 32 w 64"/>
                  <a:gd name="T59" fmla="*/ 36 h 48"/>
                  <a:gd name="T60" fmla="*/ 44 w 64"/>
                  <a:gd name="T61" fmla="*/ 36 h 48"/>
                  <a:gd name="T62" fmla="*/ 44 w 64"/>
                  <a:gd name="T63" fmla="*/ 40 h 48"/>
                  <a:gd name="T64" fmla="*/ 32 w 64"/>
                  <a:gd name="T65" fmla="*/ 40 h 48"/>
                  <a:gd name="T66" fmla="*/ 32 w 64"/>
                  <a:gd name="T67" fmla="*/ 36 h 48"/>
                  <a:gd name="T68" fmla="*/ 8 w 64"/>
                  <a:gd name="T69" fmla="*/ 20 h 48"/>
                  <a:gd name="T70" fmla="*/ 28 w 64"/>
                  <a:gd name="T71" fmla="*/ 20 h 48"/>
                  <a:gd name="T72" fmla="*/ 28 w 64"/>
                  <a:gd name="T73" fmla="*/ 40 h 48"/>
                  <a:gd name="T74" fmla="*/ 8 w 64"/>
                  <a:gd name="T75" fmla="*/ 40 h 48"/>
                  <a:gd name="T76" fmla="*/ 8 w 64"/>
                  <a:gd name="T77" fmla="*/ 2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48">
                    <a:moveTo>
                      <a:pt x="56" y="8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2" y="48"/>
                      <a:pt x="4" y="48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61" y="48"/>
                      <a:pt x="64" y="45"/>
                      <a:pt x="64" y="42"/>
                    </a:cubicBezTo>
                    <a:cubicBezTo>
                      <a:pt x="64" y="8"/>
                      <a:pt x="64" y="8"/>
                      <a:pt x="64" y="8"/>
                    </a:cubicBezTo>
                    <a:lnTo>
                      <a:pt x="56" y="8"/>
                    </a:lnTo>
                    <a:close/>
                    <a:moveTo>
                      <a:pt x="52" y="44"/>
                    </a:moveTo>
                    <a:cubicBezTo>
                      <a:pt x="4" y="44"/>
                      <a:pt x="4" y="44"/>
                      <a:pt x="4" y="4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2" y="4"/>
                      <a:pt x="52" y="4"/>
                      <a:pt x="52" y="4"/>
                    </a:cubicBezTo>
                    <a:lnTo>
                      <a:pt x="52" y="44"/>
                    </a:lnTo>
                    <a:close/>
                    <a:moveTo>
                      <a:pt x="8" y="12"/>
                    </a:move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8" y="16"/>
                      <a:pt x="8" y="16"/>
                      <a:pt x="8" y="16"/>
                    </a:cubicBezTo>
                    <a:lnTo>
                      <a:pt x="8" y="12"/>
                    </a:lnTo>
                    <a:close/>
                    <a:moveTo>
                      <a:pt x="32" y="20"/>
                    </a:moveTo>
                    <a:cubicBezTo>
                      <a:pt x="48" y="20"/>
                      <a:pt x="48" y="20"/>
                      <a:pt x="48" y="20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32" y="24"/>
                      <a:pt x="32" y="24"/>
                      <a:pt x="32" y="24"/>
                    </a:cubicBezTo>
                    <a:lnTo>
                      <a:pt x="32" y="20"/>
                    </a:lnTo>
                    <a:close/>
                    <a:moveTo>
                      <a:pt x="32" y="28"/>
                    </a:moveTo>
                    <a:cubicBezTo>
                      <a:pt x="48" y="28"/>
                      <a:pt x="48" y="28"/>
                      <a:pt x="48" y="28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32" y="32"/>
                      <a:pt x="32" y="32"/>
                      <a:pt x="32" y="32"/>
                    </a:cubicBezTo>
                    <a:lnTo>
                      <a:pt x="32" y="28"/>
                    </a:lnTo>
                    <a:close/>
                    <a:moveTo>
                      <a:pt x="32" y="36"/>
                    </a:moveTo>
                    <a:cubicBezTo>
                      <a:pt x="44" y="36"/>
                      <a:pt x="44" y="36"/>
                      <a:pt x="44" y="36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32" y="40"/>
                      <a:pt x="32" y="40"/>
                      <a:pt x="32" y="40"/>
                    </a:cubicBezTo>
                    <a:lnTo>
                      <a:pt x="32" y="36"/>
                    </a:lnTo>
                    <a:close/>
                    <a:moveTo>
                      <a:pt x="8" y="20"/>
                    </a:move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8" y="40"/>
                      <a:pt x="8" y="40"/>
                      <a:pt x="8" y="40"/>
                    </a:cubicBezTo>
                    <a:lnTo>
                      <a:pt x="8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4" name="Freeform 180"/>
              <p:cNvSpPr>
                <a:spLocks noEditPoints="1"/>
              </p:cNvSpPr>
              <p:nvPr/>
            </p:nvSpPr>
            <p:spPr bwMode="auto">
              <a:xfrm>
                <a:off x="8054756" y="1359970"/>
                <a:ext cx="246623" cy="246623"/>
              </a:xfrm>
              <a:custGeom>
                <a:avLst/>
                <a:gdLst>
                  <a:gd name="T0" fmla="*/ 64 w 77"/>
                  <a:gd name="T1" fmla="*/ 0 h 77"/>
                  <a:gd name="T2" fmla="*/ 13 w 77"/>
                  <a:gd name="T3" fmla="*/ 0 h 77"/>
                  <a:gd name="T4" fmla="*/ 0 w 77"/>
                  <a:gd name="T5" fmla="*/ 13 h 77"/>
                  <a:gd name="T6" fmla="*/ 0 w 77"/>
                  <a:gd name="T7" fmla="*/ 64 h 77"/>
                  <a:gd name="T8" fmla="*/ 13 w 77"/>
                  <a:gd name="T9" fmla="*/ 77 h 77"/>
                  <a:gd name="T10" fmla="*/ 64 w 77"/>
                  <a:gd name="T11" fmla="*/ 77 h 77"/>
                  <a:gd name="T12" fmla="*/ 77 w 77"/>
                  <a:gd name="T13" fmla="*/ 64 h 77"/>
                  <a:gd name="T14" fmla="*/ 77 w 77"/>
                  <a:gd name="T15" fmla="*/ 13 h 77"/>
                  <a:gd name="T16" fmla="*/ 64 w 77"/>
                  <a:gd name="T17" fmla="*/ 0 h 77"/>
                  <a:gd name="T18" fmla="*/ 25 w 77"/>
                  <a:gd name="T19" fmla="*/ 34 h 77"/>
                  <a:gd name="T20" fmla="*/ 52 w 77"/>
                  <a:gd name="T21" fmla="*/ 34 h 77"/>
                  <a:gd name="T22" fmla="*/ 53 w 77"/>
                  <a:gd name="T23" fmla="*/ 38 h 77"/>
                  <a:gd name="T24" fmla="*/ 39 w 77"/>
                  <a:gd name="T25" fmla="*/ 53 h 77"/>
                  <a:gd name="T26" fmla="*/ 24 w 77"/>
                  <a:gd name="T27" fmla="*/ 38 h 77"/>
                  <a:gd name="T28" fmla="*/ 25 w 77"/>
                  <a:gd name="T29" fmla="*/ 34 h 77"/>
                  <a:gd name="T30" fmla="*/ 67 w 77"/>
                  <a:gd name="T31" fmla="*/ 33 h 77"/>
                  <a:gd name="T32" fmla="*/ 67 w 77"/>
                  <a:gd name="T33" fmla="*/ 53 h 77"/>
                  <a:gd name="T34" fmla="*/ 67 w 77"/>
                  <a:gd name="T35" fmla="*/ 62 h 77"/>
                  <a:gd name="T36" fmla="*/ 63 w 77"/>
                  <a:gd name="T37" fmla="*/ 67 h 77"/>
                  <a:gd name="T38" fmla="*/ 15 w 77"/>
                  <a:gd name="T39" fmla="*/ 67 h 77"/>
                  <a:gd name="T40" fmla="*/ 10 w 77"/>
                  <a:gd name="T41" fmla="*/ 63 h 77"/>
                  <a:gd name="T42" fmla="*/ 10 w 77"/>
                  <a:gd name="T43" fmla="*/ 53 h 77"/>
                  <a:gd name="T44" fmla="*/ 10 w 77"/>
                  <a:gd name="T45" fmla="*/ 34 h 77"/>
                  <a:gd name="T46" fmla="*/ 10 w 77"/>
                  <a:gd name="T47" fmla="*/ 34 h 77"/>
                  <a:gd name="T48" fmla="*/ 17 w 77"/>
                  <a:gd name="T49" fmla="*/ 34 h 77"/>
                  <a:gd name="T50" fmla="*/ 17 w 77"/>
                  <a:gd name="T51" fmla="*/ 39 h 77"/>
                  <a:gd name="T52" fmla="*/ 39 w 77"/>
                  <a:gd name="T53" fmla="*/ 60 h 77"/>
                  <a:gd name="T54" fmla="*/ 60 w 77"/>
                  <a:gd name="T55" fmla="*/ 38 h 77"/>
                  <a:gd name="T56" fmla="*/ 60 w 77"/>
                  <a:gd name="T57" fmla="*/ 33 h 77"/>
                  <a:gd name="T58" fmla="*/ 67 w 77"/>
                  <a:gd name="T59" fmla="*/ 33 h 77"/>
                  <a:gd name="T60" fmla="*/ 67 w 77"/>
                  <a:gd name="T61" fmla="*/ 17 h 77"/>
                  <a:gd name="T62" fmla="*/ 65 w 77"/>
                  <a:gd name="T63" fmla="*/ 19 h 77"/>
                  <a:gd name="T64" fmla="*/ 60 w 77"/>
                  <a:gd name="T65" fmla="*/ 19 h 77"/>
                  <a:gd name="T66" fmla="*/ 58 w 77"/>
                  <a:gd name="T67" fmla="*/ 17 h 77"/>
                  <a:gd name="T68" fmla="*/ 58 w 77"/>
                  <a:gd name="T69" fmla="*/ 12 h 77"/>
                  <a:gd name="T70" fmla="*/ 60 w 77"/>
                  <a:gd name="T71" fmla="*/ 10 h 77"/>
                  <a:gd name="T72" fmla="*/ 65 w 77"/>
                  <a:gd name="T73" fmla="*/ 10 h 77"/>
                  <a:gd name="T74" fmla="*/ 67 w 77"/>
                  <a:gd name="T75" fmla="*/ 12 h 77"/>
                  <a:gd name="T76" fmla="*/ 67 w 77"/>
                  <a:gd name="T77" fmla="*/ 1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7" h="77">
                    <a:moveTo>
                      <a:pt x="64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1" y="71"/>
                      <a:pt x="6" y="77"/>
                      <a:pt x="13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71" y="76"/>
                      <a:pt x="77" y="71"/>
                      <a:pt x="77" y="64"/>
                    </a:cubicBezTo>
                    <a:cubicBezTo>
                      <a:pt x="77" y="13"/>
                      <a:pt x="77" y="13"/>
                      <a:pt x="77" y="13"/>
                    </a:cubicBezTo>
                    <a:cubicBezTo>
                      <a:pt x="77" y="6"/>
                      <a:pt x="71" y="0"/>
                      <a:pt x="64" y="0"/>
                    </a:cubicBezTo>
                    <a:close/>
                    <a:moveTo>
                      <a:pt x="25" y="34"/>
                    </a:moveTo>
                    <a:cubicBezTo>
                      <a:pt x="52" y="34"/>
                      <a:pt x="52" y="34"/>
                      <a:pt x="52" y="34"/>
                    </a:cubicBezTo>
                    <a:cubicBezTo>
                      <a:pt x="53" y="35"/>
                      <a:pt x="53" y="37"/>
                      <a:pt x="53" y="38"/>
                    </a:cubicBezTo>
                    <a:cubicBezTo>
                      <a:pt x="53" y="46"/>
                      <a:pt x="47" y="53"/>
                      <a:pt x="39" y="53"/>
                    </a:cubicBezTo>
                    <a:cubicBezTo>
                      <a:pt x="31" y="53"/>
                      <a:pt x="24" y="47"/>
                      <a:pt x="24" y="38"/>
                    </a:cubicBezTo>
                    <a:cubicBezTo>
                      <a:pt x="24" y="37"/>
                      <a:pt x="24" y="35"/>
                      <a:pt x="25" y="34"/>
                    </a:cubicBezTo>
                    <a:close/>
                    <a:moveTo>
                      <a:pt x="67" y="33"/>
                    </a:moveTo>
                    <a:cubicBezTo>
                      <a:pt x="67" y="53"/>
                      <a:pt x="67" y="53"/>
                      <a:pt x="67" y="53"/>
                    </a:cubicBezTo>
                    <a:cubicBezTo>
                      <a:pt x="67" y="62"/>
                      <a:pt x="67" y="62"/>
                      <a:pt x="67" y="62"/>
                    </a:cubicBezTo>
                    <a:cubicBezTo>
                      <a:pt x="67" y="65"/>
                      <a:pt x="65" y="67"/>
                      <a:pt x="63" y="67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2" y="67"/>
                      <a:pt x="10" y="65"/>
                      <a:pt x="10" y="6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5"/>
                      <a:pt x="17" y="37"/>
                      <a:pt x="17" y="39"/>
                    </a:cubicBezTo>
                    <a:cubicBezTo>
                      <a:pt x="17" y="51"/>
                      <a:pt x="27" y="60"/>
                      <a:pt x="39" y="60"/>
                    </a:cubicBezTo>
                    <a:cubicBezTo>
                      <a:pt x="51" y="60"/>
                      <a:pt x="60" y="50"/>
                      <a:pt x="60" y="38"/>
                    </a:cubicBezTo>
                    <a:cubicBezTo>
                      <a:pt x="60" y="37"/>
                      <a:pt x="60" y="35"/>
                      <a:pt x="60" y="33"/>
                    </a:cubicBezTo>
                    <a:cubicBezTo>
                      <a:pt x="67" y="33"/>
                      <a:pt x="67" y="33"/>
                      <a:pt x="67" y="33"/>
                    </a:cubicBezTo>
                    <a:close/>
                    <a:moveTo>
                      <a:pt x="67" y="17"/>
                    </a:moveTo>
                    <a:cubicBezTo>
                      <a:pt x="67" y="18"/>
                      <a:pt x="66" y="19"/>
                      <a:pt x="65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59" y="19"/>
                      <a:pt x="58" y="18"/>
                      <a:pt x="58" y="17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8" y="11"/>
                      <a:pt x="59" y="10"/>
                      <a:pt x="60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6" y="9"/>
                      <a:pt x="67" y="11"/>
                      <a:pt x="67" y="12"/>
                    </a:cubicBezTo>
                    <a:lnTo>
                      <a:pt x="67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5" name="Freeform 181"/>
              <p:cNvSpPr>
                <a:spLocks noEditPoints="1"/>
              </p:cNvSpPr>
              <p:nvPr/>
            </p:nvSpPr>
            <p:spPr bwMode="auto">
              <a:xfrm>
                <a:off x="7590869" y="1725991"/>
                <a:ext cx="252496" cy="191818"/>
              </a:xfrm>
              <a:custGeom>
                <a:avLst/>
                <a:gdLst>
                  <a:gd name="T0" fmla="*/ 76 w 79"/>
                  <a:gd name="T1" fmla="*/ 3 h 60"/>
                  <a:gd name="T2" fmla="*/ 40 w 79"/>
                  <a:gd name="T3" fmla="*/ 0 h 60"/>
                  <a:gd name="T4" fmla="*/ 4 w 79"/>
                  <a:gd name="T5" fmla="*/ 3 h 60"/>
                  <a:gd name="T6" fmla="*/ 0 w 79"/>
                  <a:gd name="T7" fmla="*/ 30 h 60"/>
                  <a:gd name="T8" fmla="*/ 4 w 79"/>
                  <a:gd name="T9" fmla="*/ 57 h 60"/>
                  <a:gd name="T10" fmla="*/ 40 w 79"/>
                  <a:gd name="T11" fmla="*/ 60 h 60"/>
                  <a:gd name="T12" fmla="*/ 76 w 79"/>
                  <a:gd name="T13" fmla="*/ 57 h 60"/>
                  <a:gd name="T14" fmla="*/ 79 w 79"/>
                  <a:gd name="T15" fmla="*/ 30 h 60"/>
                  <a:gd name="T16" fmla="*/ 76 w 79"/>
                  <a:gd name="T17" fmla="*/ 3 h 60"/>
                  <a:gd name="T18" fmla="*/ 30 w 79"/>
                  <a:gd name="T19" fmla="*/ 45 h 60"/>
                  <a:gd name="T20" fmla="*/ 30 w 79"/>
                  <a:gd name="T21" fmla="*/ 15 h 60"/>
                  <a:gd name="T22" fmla="*/ 55 w 79"/>
                  <a:gd name="T23" fmla="*/ 30 h 60"/>
                  <a:gd name="T24" fmla="*/ 30 w 79"/>
                  <a:gd name="T25" fmla="*/ 4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" h="60">
                    <a:moveTo>
                      <a:pt x="76" y="3"/>
                    </a:moveTo>
                    <a:cubicBezTo>
                      <a:pt x="65" y="1"/>
                      <a:pt x="53" y="0"/>
                      <a:pt x="40" y="0"/>
                    </a:cubicBezTo>
                    <a:cubicBezTo>
                      <a:pt x="27" y="0"/>
                      <a:pt x="15" y="1"/>
                      <a:pt x="4" y="3"/>
                    </a:cubicBezTo>
                    <a:cubicBezTo>
                      <a:pt x="2" y="11"/>
                      <a:pt x="0" y="20"/>
                      <a:pt x="0" y="30"/>
                    </a:cubicBezTo>
                    <a:cubicBezTo>
                      <a:pt x="0" y="40"/>
                      <a:pt x="2" y="49"/>
                      <a:pt x="4" y="57"/>
                    </a:cubicBezTo>
                    <a:cubicBezTo>
                      <a:pt x="15" y="59"/>
                      <a:pt x="27" y="60"/>
                      <a:pt x="40" y="60"/>
                    </a:cubicBezTo>
                    <a:cubicBezTo>
                      <a:pt x="53" y="60"/>
                      <a:pt x="65" y="59"/>
                      <a:pt x="76" y="57"/>
                    </a:cubicBezTo>
                    <a:cubicBezTo>
                      <a:pt x="78" y="49"/>
                      <a:pt x="79" y="40"/>
                      <a:pt x="79" y="30"/>
                    </a:cubicBezTo>
                    <a:cubicBezTo>
                      <a:pt x="79" y="20"/>
                      <a:pt x="78" y="11"/>
                      <a:pt x="76" y="3"/>
                    </a:cubicBezTo>
                    <a:close/>
                    <a:moveTo>
                      <a:pt x="30" y="45"/>
                    </a:moveTo>
                    <a:cubicBezTo>
                      <a:pt x="30" y="15"/>
                      <a:pt x="30" y="15"/>
                      <a:pt x="30" y="15"/>
                    </a:cubicBezTo>
                    <a:cubicBezTo>
                      <a:pt x="55" y="30"/>
                      <a:pt x="55" y="30"/>
                      <a:pt x="55" y="30"/>
                    </a:cubicBezTo>
                    <a:lnTo>
                      <a:pt x="30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6" name="Freeform 183"/>
              <p:cNvSpPr>
                <a:spLocks noEditPoints="1"/>
              </p:cNvSpPr>
              <p:nvPr/>
            </p:nvSpPr>
            <p:spPr bwMode="auto">
              <a:xfrm>
                <a:off x="7334459" y="2704655"/>
                <a:ext cx="219221" cy="217263"/>
              </a:xfrm>
              <a:custGeom>
                <a:avLst/>
                <a:gdLst>
                  <a:gd name="T0" fmla="*/ 34 w 68"/>
                  <a:gd name="T1" fmla="*/ 0 h 68"/>
                  <a:gd name="T2" fmla="*/ 0 w 68"/>
                  <a:gd name="T3" fmla="*/ 34 h 68"/>
                  <a:gd name="T4" fmla="*/ 34 w 68"/>
                  <a:gd name="T5" fmla="*/ 68 h 68"/>
                  <a:gd name="T6" fmla="*/ 68 w 68"/>
                  <a:gd name="T7" fmla="*/ 34 h 68"/>
                  <a:gd name="T8" fmla="*/ 34 w 68"/>
                  <a:gd name="T9" fmla="*/ 0 h 68"/>
                  <a:gd name="T10" fmla="*/ 34 w 68"/>
                  <a:gd name="T11" fmla="*/ 61 h 68"/>
                  <a:gd name="T12" fmla="*/ 7 w 68"/>
                  <a:gd name="T13" fmla="*/ 34 h 68"/>
                  <a:gd name="T14" fmla="*/ 34 w 68"/>
                  <a:gd name="T15" fmla="*/ 6 h 68"/>
                  <a:gd name="T16" fmla="*/ 62 w 68"/>
                  <a:gd name="T17" fmla="*/ 34 h 68"/>
                  <a:gd name="T18" fmla="*/ 34 w 68"/>
                  <a:gd name="T19" fmla="*/ 61 h 68"/>
                  <a:gd name="T20" fmla="*/ 21 w 68"/>
                  <a:gd name="T21" fmla="*/ 21 h 68"/>
                  <a:gd name="T22" fmla="*/ 47 w 68"/>
                  <a:gd name="T23" fmla="*/ 21 h 68"/>
                  <a:gd name="T24" fmla="*/ 47 w 68"/>
                  <a:gd name="T25" fmla="*/ 46 h 68"/>
                  <a:gd name="T26" fmla="*/ 21 w 68"/>
                  <a:gd name="T27" fmla="*/ 46 h 68"/>
                  <a:gd name="T28" fmla="*/ 21 w 68"/>
                  <a:gd name="T29" fmla="*/ 21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" h="68">
                    <a:moveTo>
                      <a:pt x="34" y="0"/>
                    </a:moveTo>
                    <a:cubicBezTo>
                      <a:pt x="15" y="0"/>
                      <a:pt x="0" y="15"/>
                      <a:pt x="0" y="34"/>
                    </a:cubicBezTo>
                    <a:cubicBezTo>
                      <a:pt x="0" y="52"/>
                      <a:pt x="15" y="68"/>
                      <a:pt x="34" y="68"/>
                    </a:cubicBezTo>
                    <a:cubicBezTo>
                      <a:pt x="53" y="68"/>
                      <a:pt x="68" y="52"/>
                      <a:pt x="68" y="34"/>
                    </a:cubicBezTo>
                    <a:cubicBezTo>
                      <a:pt x="68" y="15"/>
                      <a:pt x="53" y="0"/>
                      <a:pt x="34" y="0"/>
                    </a:cubicBezTo>
                    <a:close/>
                    <a:moveTo>
                      <a:pt x="34" y="61"/>
                    </a:moveTo>
                    <a:cubicBezTo>
                      <a:pt x="19" y="61"/>
                      <a:pt x="7" y="49"/>
                      <a:pt x="7" y="34"/>
                    </a:cubicBezTo>
                    <a:cubicBezTo>
                      <a:pt x="7" y="18"/>
                      <a:pt x="19" y="6"/>
                      <a:pt x="34" y="6"/>
                    </a:cubicBezTo>
                    <a:cubicBezTo>
                      <a:pt x="49" y="6"/>
                      <a:pt x="62" y="18"/>
                      <a:pt x="62" y="34"/>
                    </a:cubicBezTo>
                    <a:cubicBezTo>
                      <a:pt x="62" y="49"/>
                      <a:pt x="49" y="61"/>
                      <a:pt x="34" y="61"/>
                    </a:cubicBezTo>
                    <a:close/>
                    <a:moveTo>
                      <a:pt x="21" y="21"/>
                    </a:moveTo>
                    <a:cubicBezTo>
                      <a:pt x="47" y="21"/>
                      <a:pt x="47" y="21"/>
                      <a:pt x="47" y="21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21" y="46"/>
                      <a:pt x="21" y="46"/>
                      <a:pt x="21" y="46"/>
                    </a:cubicBezTo>
                    <a:lnTo>
                      <a:pt x="21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7" name="Freeform 188"/>
              <p:cNvSpPr>
                <a:spLocks noEditPoints="1"/>
              </p:cNvSpPr>
              <p:nvPr/>
            </p:nvSpPr>
            <p:spPr bwMode="auto">
              <a:xfrm>
                <a:off x="6575015" y="3595239"/>
                <a:ext cx="229008" cy="230965"/>
              </a:xfrm>
              <a:custGeom>
                <a:avLst/>
                <a:gdLst>
                  <a:gd name="T0" fmla="*/ 36 w 72"/>
                  <a:gd name="T1" fmla="*/ 0 h 72"/>
                  <a:gd name="T2" fmla="*/ 0 w 72"/>
                  <a:gd name="T3" fmla="*/ 36 h 72"/>
                  <a:gd name="T4" fmla="*/ 36 w 72"/>
                  <a:gd name="T5" fmla="*/ 72 h 72"/>
                  <a:gd name="T6" fmla="*/ 72 w 72"/>
                  <a:gd name="T7" fmla="*/ 36 h 72"/>
                  <a:gd name="T8" fmla="*/ 36 w 72"/>
                  <a:gd name="T9" fmla="*/ 0 h 72"/>
                  <a:gd name="T10" fmla="*/ 57 w 72"/>
                  <a:gd name="T11" fmla="*/ 31 h 72"/>
                  <a:gd name="T12" fmla="*/ 38 w 72"/>
                  <a:gd name="T13" fmla="*/ 59 h 72"/>
                  <a:gd name="T14" fmla="*/ 29 w 72"/>
                  <a:gd name="T15" fmla="*/ 55 h 72"/>
                  <a:gd name="T16" fmla="*/ 21 w 72"/>
                  <a:gd name="T17" fmla="*/ 33 h 72"/>
                  <a:gd name="T18" fmla="*/ 16 w 72"/>
                  <a:gd name="T19" fmla="*/ 35 h 72"/>
                  <a:gd name="T20" fmla="*/ 15 w 72"/>
                  <a:gd name="T21" fmla="*/ 32 h 72"/>
                  <a:gd name="T22" fmla="*/ 28 w 72"/>
                  <a:gd name="T23" fmla="*/ 23 h 72"/>
                  <a:gd name="T24" fmla="*/ 35 w 72"/>
                  <a:gd name="T25" fmla="*/ 37 h 72"/>
                  <a:gd name="T26" fmla="*/ 38 w 72"/>
                  <a:gd name="T27" fmla="*/ 46 h 72"/>
                  <a:gd name="T28" fmla="*/ 44 w 72"/>
                  <a:gd name="T29" fmla="*/ 38 h 72"/>
                  <a:gd name="T30" fmla="*/ 39 w 72"/>
                  <a:gd name="T31" fmla="*/ 32 h 72"/>
                  <a:gd name="T32" fmla="*/ 57 w 72"/>
                  <a:gd name="T33" fmla="*/ 3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36" y="0"/>
                    </a:moveTo>
                    <a:cubicBezTo>
                      <a:pt x="16" y="0"/>
                      <a:pt x="0" y="17"/>
                      <a:pt x="0" y="36"/>
                    </a:cubicBezTo>
                    <a:cubicBezTo>
                      <a:pt x="0" y="56"/>
                      <a:pt x="16" y="72"/>
                      <a:pt x="36" y="72"/>
                    </a:cubicBezTo>
                    <a:cubicBezTo>
                      <a:pt x="56" y="72"/>
                      <a:pt x="72" y="56"/>
                      <a:pt x="72" y="36"/>
                    </a:cubicBezTo>
                    <a:cubicBezTo>
                      <a:pt x="72" y="17"/>
                      <a:pt x="56" y="0"/>
                      <a:pt x="36" y="0"/>
                    </a:cubicBezTo>
                    <a:close/>
                    <a:moveTo>
                      <a:pt x="57" y="31"/>
                    </a:moveTo>
                    <a:cubicBezTo>
                      <a:pt x="55" y="45"/>
                      <a:pt x="42" y="56"/>
                      <a:pt x="38" y="59"/>
                    </a:cubicBezTo>
                    <a:cubicBezTo>
                      <a:pt x="34" y="61"/>
                      <a:pt x="30" y="58"/>
                      <a:pt x="29" y="55"/>
                    </a:cubicBezTo>
                    <a:cubicBezTo>
                      <a:pt x="27" y="52"/>
                      <a:pt x="22" y="35"/>
                      <a:pt x="21" y="33"/>
                    </a:cubicBezTo>
                    <a:cubicBezTo>
                      <a:pt x="20" y="32"/>
                      <a:pt x="16" y="35"/>
                      <a:pt x="16" y="35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2"/>
                      <a:pt x="22" y="24"/>
                      <a:pt x="28" y="23"/>
                    </a:cubicBezTo>
                    <a:cubicBezTo>
                      <a:pt x="33" y="22"/>
                      <a:pt x="33" y="32"/>
                      <a:pt x="35" y="37"/>
                    </a:cubicBezTo>
                    <a:cubicBezTo>
                      <a:pt x="36" y="43"/>
                      <a:pt x="37" y="46"/>
                      <a:pt x="38" y="46"/>
                    </a:cubicBezTo>
                    <a:cubicBezTo>
                      <a:pt x="39" y="46"/>
                      <a:pt x="42" y="43"/>
                      <a:pt x="44" y="38"/>
                    </a:cubicBezTo>
                    <a:cubicBezTo>
                      <a:pt x="47" y="34"/>
                      <a:pt x="44" y="29"/>
                      <a:pt x="39" y="32"/>
                    </a:cubicBezTo>
                    <a:cubicBezTo>
                      <a:pt x="41" y="21"/>
                      <a:pt x="60" y="18"/>
                      <a:pt x="57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8" name="Freeform 191"/>
              <p:cNvSpPr>
                <a:spLocks noEditPoints="1"/>
              </p:cNvSpPr>
              <p:nvPr/>
            </p:nvSpPr>
            <p:spPr bwMode="auto">
              <a:xfrm>
                <a:off x="6312733" y="2886686"/>
                <a:ext cx="207477" cy="203562"/>
              </a:xfrm>
              <a:custGeom>
                <a:avLst/>
                <a:gdLst>
                  <a:gd name="T0" fmla="*/ 62 w 65"/>
                  <a:gd name="T1" fmla="*/ 36 h 64"/>
                  <a:gd name="T2" fmla="*/ 62 w 65"/>
                  <a:gd name="T3" fmla="*/ 32 h 64"/>
                  <a:gd name="T4" fmla="*/ 33 w 65"/>
                  <a:gd name="T5" fmla="*/ 3 h 64"/>
                  <a:gd name="T6" fmla="*/ 28 w 65"/>
                  <a:gd name="T7" fmla="*/ 3 h 64"/>
                  <a:gd name="T8" fmla="*/ 18 w 65"/>
                  <a:gd name="T9" fmla="*/ 0 h 64"/>
                  <a:gd name="T10" fmla="*/ 0 w 65"/>
                  <a:gd name="T11" fmla="*/ 18 h 64"/>
                  <a:gd name="T12" fmla="*/ 3 w 65"/>
                  <a:gd name="T13" fmla="*/ 28 h 64"/>
                  <a:gd name="T14" fmla="*/ 3 w 65"/>
                  <a:gd name="T15" fmla="*/ 32 h 64"/>
                  <a:gd name="T16" fmla="*/ 33 w 65"/>
                  <a:gd name="T17" fmla="*/ 62 h 64"/>
                  <a:gd name="T18" fmla="*/ 38 w 65"/>
                  <a:gd name="T19" fmla="*/ 62 h 64"/>
                  <a:gd name="T20" fmla="*/ 47 w 65"/>
                  <a:gd name="T21" fmla="*/ 64 h 64"/>
                  <a:gd name="T22" fmla="*/ 65 w 65"/>
                  <a:gd name="T23" fmla="*/ 46 h 64"/>
                  <a:gd name="T24" fmla="*/ 62 w 65"/>
                  <a:gd name="T25" fmla="*/ 36 h 64"/>
                  <a:gd name="T26" fmla="*/ 35 w 65"/>
                  <a:gd name="T27" fmla="*/ 54 h 64"/>
                  <a:gd name="T28" fmla="*/ 17 w 65"/>
                  <a:gd name="T29" fmla="*/ 49 h 64"/>
                  <a:gd name="T30" fmla="*/ 18 w 65"/>
                  <a:gd name="T31" fmla="*/ 39 h 64"/>
                  <a:gd name="T32" fmla="*/ 26 w 65"/>
                  <a:gd name="T33" fmla="*/ 45 h 64"/>
                  <a:gd name="T34" fmla="*/ 40 w 65"/>
                  <a:gd name="T35" fmla="*/ 44 h 64"/>
                  <a:gd name="T36" fmla="*/ 32 w 65"/>
                  <a:gd name="T37" fmla="*/ 36 h 64"/>
                  <a:gd name="T38" fmla="*/ 15 w 65"/>
                  <a:gd name="T39" fmla="*/ 23 h 64"/>
                  <a:gd name="T40" fmla="*/ 28 w 65"/>
                  <a:gd name="T41" fmla="*/ 10 h 64"/>
                  <a:gd name="T42" fmla="*/ 46 w 65"/>
                  <a:gd name="T43" fmla="*/ 15 h 64"/>
                  <a:gd name="T44" fmla="*/ 45 w 65"/>
                  <a:gd name="T45" fmla="*/ 24 h 64"/>
                  <a:gd name="T46" fmla="*/ 32 w 65"/>
                  <a:gd name="T47" fmla="*/ 17 h 64"/>
                  <a:gd name="T48" fmla="*/ 29 w 65"/>
                  <a:gd name="T49" fmla="*/ 27 h 64"/>
                  <a:gd name="T50" fmla="*/ 50 w 65"/>
                  <a:gd name="T51" fmla="*/ 37 h 64"/>
                  <a:gd name="T52" fmla="*/ 35 w 65"/>
                  <a:gd name="T53" fmla="*/ 5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5" h="64">
                    <a:moveTo>
                      <a:pt x="62" y="36"/>
                    </a:moveTo>
                    <a:cubicBezTo>
                      <a:pt x="62" y="35"/>
                      <a:pt x="62" y="34"/>
                      <a:pt x="62" y="32"/>
                    </a:cubicBezTo>
                    <a:cubicBezTo>
                      <a:pt x="62" y="16"/>
                      <a:pt x="49" y="3"/>
                      <a:pt x="33" y="3"/>
                    </a:cubicBezTo>
                    <a:cubicBezTo>
                      <a:pt x="31" y="3"/>
                      <a:pt x="29" y="3"/>
                      <a:pt x="28" y="3"/>
                    </a:cubicBezTo>
                    <a:cubicBezTo>
                      <a:pt x="25" y="1"/>
                      <a:pt x="22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1"/>
                      <a:pt x="1" y="25"/>
                      <a:pt x="3" y="28"/>
                    </a:cubicBezTo>
                    <a:cubicBezTo>
                      <a:pt x="3" y="29"/>
                      <a:pt x="3" y="31"/>
                      <a:pt x="3" y="32"/>
                    </a:cubicBezTo>
                    <a:cubicBezTo>
                      <a:pt x="3" y="49"/>
                      <a:pt x="16" y="62"/>
                      <a:pt x="33" y="62"/>
                    </a:cubicBezTo>
                    <a:cubicBezTo>
                      <a:pt x="34" y="62"/>
                      <a:pt x="36" y="62"/>
                      <a:pt x="38" y="62"/>
                    </a:cubicBezTo>
                    <a:cubicBezTo>
                      <a:pt x="41" y="63"/>
                      <a:pt x="44" y="64"/>
                      <a:pt x="47" y="64"/>
                    </a:cubicBezTo>
                    <a:cubicBezTo>
                      <a:pt x="57" y="64"/>
                      <a:pt x="65" y="56"/>
                      <a:pt x="65" y="46"/>
                    </a:cubicBezTo>
                    <a:cubicBezTo>
                      <a:pt x="65" y="43"/>
                      <a:pt x="64" y="39"/>
                      <a:pt x="62" y="36"/>
                    </a:cubicBezTo>
                    <a:close/>
                    <a:moveTo>
                      <a:pt x="35" y="54"/>
                    </a:moveTo>
                    <a:cubicBezTo>
                      <a:pt x="26" y="55"/>
                      <a:pt x="21" y="53"/>
                      <a:pt x="17" y="49"/>
                    </a:cubicBezTo>
                    <a:cubicBezTo>
                      <a:pt x="13" y="45"/>
                      <a:pt x="15" y="40"/>
                      <a:pt x="18" y="39"/>
                    </a:cubicBezTo>
                    <a:cubicBezTo>
                      <a:pt x="22" y="39"/>
                      <a:pt x="24" y="44"/>
                      <a:pt x="26" y="45"/>
                    </a:cubicBezTo>
                    <a:cubicBezTo>
                      <a:pt x="28" y="46"/>
                      <a:pt x="36" y="49"/>
                      <a:pt x="40" y="44"/>
                    </a:cubicBezTo>
                    <a:cubicBezTo>
                      <a:pt x="44" y="39"/>
                      <a:pt x="37" y="37"/>
                      <a:pt x="32" y="36"/>
                    </a:cubicBezTo>
                    <a:cubicBezTo>
                      <a:pt x="24" y="35"/>
                      <a:pt x="14" y="31"/>
                      <a:pt x="15" y="23"/>
                    </a:cubicBezTo>
                    <a:cubicBezTo>
                      <a:pt x="16" y="15"/>
                      <a:pt x="22" y="11"/>
                      <a:pt x="28" y="10"/>
                    </a:cubicBezTo>
                    <a:cubicBezTo>
                      <a:pt x="37" y="9"/>
                      <a:pt x="42" y="11"/>
                      <a:pt x="46" y="15"/>
                    </a:cubicBezTo>
                    <a:cubicBezTo>
                      <a:pt x="51" y="19"/>
                      <a:pt x="48" y="24"/>
                      <a:pt x="45" y="24"/>
                    </a:cubicBezTo>
                    <a:cubicBezTo>
                      <a:pt x="42" y="24"/>
                      <a:pt x="39" y="17"/>
                      <a:pt x="32" y="17"/>
                    </a:cubicBezTo>
                    <a:cubicBezTo>
                      <a:pt x="25" y="17"/>
                      <a:pt x="20" y="24"/>
                      <a:pt x="29" y="27"/>
                    </a:cubicBezTo>
                    <a:cubicBezTo>
                      <a:pt x="37" y="29"/>
                      <a:pt x="47" y="30"/>
                      <a:pt x="50" y="37"/>
                    </a:cubicBezTo>
                    <a:cubicBezTo>
                      <a:pt x="53" y="45"/>
                      <a:pt x="45" y="54"/>
                      <a:pt x="35" y="5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9"/>
            <p:cNvGrpSpPr/>
            <p:nvPr/>
          </p:nvGrpSpPr>
          <p:grpSpPr>
            <a:xfrm>
              <a:off x="6880858" y="1289058"/>
              <a:ext cx="3916760" cy="4537746"/>
              <a:chOff x="6868614" y="762985"/>
              <a:chExt cx="5222153" cy="6050102"/>
            </a:xfrm>
            <a:grpFill/>
          </p:grpSpPr>
          <p:sp>
            <p:nvSpPr>
              <p:cNvPr id="5" name="Freeform 55"/>
              <p:cNvSpPr>
                <a:spLocks noEditPoints="1"/>
              </p:cNvSpPr>
              <p:nvPr/>
            </p:nvSpPr>
            <p:spPr bwMode="auto">
              <a:xfrm>
                <a:off x="11738448" y="4076742"/>
                <a:ext cx="342533" cy="319044"/>
              </a:xfrm>
              <a:custGeom>
                <a:avLst/>
                <a:gdLst>
                  <a:gd name="T0" fmla="*/ 53 w 107"/>
                  <a:gd name="T1" fmla="*/ 13 h 100"/>
                  <a:gd name="T2" fmla="*/ 37 w 107"/>
                  <a:gd name="T3" fmla="*/ 16 h 100"/>
                  <a:gd name="T4" fmla="*/ 24 w 107"/>
                  <a:gd name="T5" fmla="*/ 23 h 100"/>
                  <a:gd name="T6" fmla="*/ 13 w 107"/>
                  <a:gd name="T7" fmla="*/ 43 h 100"/>
                  <a:gd name="T8" fmla="*/ 17 w 107"/>
                  <a:gd name="T9" fmla="*/ 55 h 100"/>
                  <a:gd name="T10" fmla="*/ 27 w 107"/>
                  <a:gd name="T11" fmla="*/ 66 h 100"/>
                  <a:gd name="T12" fmla="*/ 33 w 107"/>
                  <a:gd name="T13" fmla="*/ 75 h 100"/>
                  <a:gd name="T14" fmla="*/ 33 w 107"/>
                  <a:gd name="T15" fmla="*/ 79 h 100"/>
                  <a:gd name="T16" fmla="*/ 36 w 107"/>
                  <a:gd name="T17" fmla="*/ 77 h 100"/>
                  <a:gd name="T18" fmla="*/ 45 w 107"/>
                  <a:gd name="T19" fmla="*/ 73 h 100"/>
                  <a:gd name="T20" fmla="*/ 47 w 107"/>
                  <a:gd name="T21" fmla="*/ 73 h 100"/>
                  <a:gd name="T22" fmla="*/ 53 w 107"/>
                  <a:gd name="T23" fmla="*/ 73 h 100"/>
                  <a:gd name="T24" fmla="*/ 70 w 107"/>
                  <a:gd name="T25" fmla="*/ 71 h 100"/>
                  <a:gd name="T26" fmla="*/ 83 w 107"/>
                  <a:gd name="T27" fmla="*/ 64 h 100"/>
                  <a:gd name="T28" fmla="*/ 93 w 107"/>
                  <a:gd name="T29" fmla="*/ 43 h 100"/>
                  <a:gd name="T30" fmla="*/ 83 w 107"/>
                  <a:gd name="T31" fmla="*/ 23 h 100"/>
                  <a:gd name="T32" fmla="*/ 70 w 107"/>
                  <a:gd name="T33" fmla="*/ 16 h 100"/>
                  <a:gd name="T34" fmla="*/ 53 w 107"/>
                  <a:gd name="T35" fmla="*/ 13 h 100"/>
                  <a:gd name="T36" fmla="*/ 53 w 107"/>
                  <a:gd name="T37" fmla="*/ 0 h 100"/>
                  <a:gd name="T38" fmla="*/ 53 w 107"/>
                  <a:gd name="T39" fmla="*/ 0 h 100"/>
                  <a:gd name="T40" fmla="*/ 107 w 107"/>
                  <a:gd name="T41" fmla="*/ 43 h 100"/>
                  <a:gd name="T42" fmla="*/ 53 w 107"/>
                  <a:gd name="T43" fmla="*/ 87 h 100"/>
                  <a:gd name="T44" fmla="*/ 45 w 107"/>
                  <a:gd name="T45" fmla="*/ 86 h 100"/>
                  <a:gd name="T46" fmla="*/ 7 w 107"/>
                  <a:gd name="T47" fmla="*/ 100 h 100"/>
                  <a:gd name="T48" fmla="*/ 7 w 107"/>
                  <a:gd name="T49" fmla="*/ 97 h 100"/>
                  <a:gd name="T50" fmla="*/ 20 w 107"/>
                  <a:gd name="T51" fmla="*/ 80 h 100"/>
                  <a:gd name="T52" fmla="*/ 20 w 107"/>
                  <a:gd name="T53" fmla="*/ 77 h 100"/>
                  <a:gd name="T54" fmla="*/ 0 w 107"/>
                  <a:gd name="T55" fmla="*/ 43 h 100"/>
                  <a:gd name="T56" fmla="*/ 53 w 107"/>
                  <a:gd name="T5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7" h="100">
                    <a:moveTo>
                      <a:pt x="53" y="13"/>
                    </a:moveTo>
                    <a:cubicBezTo>
                      <a:pt x="48" y="13"/>
                      <a:pt x="42" y="14"/>
                      <a:pt x="37" y="16"/>
                    </a:cubicBezTo>
                    <a:cubicBezTo>
                      <a:pt x="32" y="18"/>
                      <a:pt x="28" y="20"/>
                      <a:pt x="24" y="23"/>
                    </a:cubicBezTo>
                    <a:cubicBezTo>
                      <a:pt x="17" y="29"/>
                      <a:pt x="13" y="36"/>
                      <a:pt x="13" y="43"/>
                    </a:cubicBezTo>
                    <a:cubicBezTo>
                      <a:pt x="13" y="48"/>
                      <a:pt x="14" y="52"/>
                      <a:pt x="17" y="55"/>
                    </a:cubicBezTo>
                    <a:cubicBezTo>
                      <a:pt x="19" y="59"/>
                      <a:pt x="23" y="63"/>
                      <a:pt x="27" y="66"/>
                    </a:cubicBezTo>
                    <a:cubicBezTo>
                      <a:pt x="30" y="68"/>
                      <a:pt x="32" y="71"/>
                      <a:pt x="33" y="75"/>
                    </a:cubicBezTo>
                    <a:cubicBezTo>
                      <a:pt x="33" y="76"/>
                      <a:pt x="33" y="78"/>
                      <a:pt x="33" y="79"/>
                    </a:cubicBezTo>
                    <a:cubicBezTo>
                      <a:pt x="34" y="78"/>
                      <a:pt x="35" y="78"/>
                      <a:pt x="36" y="77"/>
                    </a:cubicBezTo>
                    <a:cubicBezTo>
                      <a:pt x="38" y="74"/>
                      <a:pt x="42" y="73"/>
                      <a:pt x="45" y="73"/>
                    </a:cubicBezTo>
                    <a:cubicBezTo>
                      <a:pt x="46" y="73"/>
                      <a:pt x="46" y="73"/>
                      <a:pt x="47" y="73"/>
                    </a:cubicBezTo>
                    <a:cubicBezTo>
                      <a:pt x="49" y="73"/>
                      <a:pt x="51" y="73"/>
                      <a:pt x="53" y="73"/>
                    </a:cubicBezTo>
                    <a:cubicBezTo>
                      <a:pt x="59" y="73"/>
                      <a:pt x="65" y="73"/>
                      <a:pt x="70" y="71"/>
                    </a:cubicBezTo>
                    <a:cubicBezTo>
                      <a:pt x="75" y="69"/>
                      <a:pt x="79" y="67"/>
                      <a:pt x="83" y="64"/>
                    </a:cubicBezTo>
                    <a:cubicBezTo>
                      <a:pt x="90" y="58"/>
                      <a:pt x="93" y="51"/>
                      <a:pt x="93" y="43"/>
                    </a:cubicBezTo>
                    <a:cubicBezTo>
                      <a:pt x="93" y="36"/>
                      <a:pt x="90" y="29"/>
                      <a:pt x="83" y="23"/>
                    </a:cubicBezTo>
                    <a:cubicBezTo>
                      <a:pt x="79" y="20"/>
                      <a:pt x="75" y="18"/>
                      <a:pt x="70" y="16"/>
                    </a:cubicBezTo>
                    <a:cubicBezTo>
                      <a:pt x="65" y="14"/>
                      <a:pt x="59" y="13"/>
                      <a:pt x="53" y="13"/>
                    </a:cubicBezTo>
                    <a:close/>
                    <a:moveTo>
                      <a:pt x="53" y="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83" y="0"/>
                      <a:pt x="107" y="19"/>
                      <a:pt x="107" y="43"/>
                    </a:cubicBezTo>
                    <a:cubicBezTo>
                      <a:pt x="107" y="67"/>
                      <a:pt x="83" y="87"/>
                      <a:pt x="53" y="87"/>
                    </a:cubicBezTo>
                    <a:cubicBezTo>
                      <a:pt x="51" y="87"/>
                      <a:pt x="48" y="87"/>
                      <a:pt x="45" y="86"/>
                    </a:cubicBezTo>
                    <a:cubicBezTo>
                      <a:pt x="34" y="98"/>
                      <a:pt x="20" y="100"/>
                      <a:pt x="7" y="100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14" y="94"/>
                      <a:pt x="20" y="87"/>
                      <a:pt x="20" y="80"/>
                    </a:cubicBezTo>
                    <a:cubicBezTo>
                      <a:pt x="20" y="79"/>
                      <a:pt x="20" y="78"/>
                      <a:pt x="20" y="77"/>
                    </a:cubicBezTo>
                    <a:cubicBezTo>
                      <a:pt x="8" y="69"/>
                      <a:pt x="0" y="57"/>
                      <a:pt x="0" y="43"/>
                    </a:cubicBezTo>
                    <a:cubicBezTo>
                      <a:pt x="0" y="19"/>
                      <a:pt x="24" y="0"/>
                      <a:pt x="5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" name="Freeform 56"/>
              <p:cNvSpPr>
                <a:spLocks noEditPoints="1"/>
              </p:cNvSpPr>
              <p:nvPr/>
            </p:nvSpPr>
            <p:spPr bwMode="auto">
              <a:xfrm>
                <a:off x="11501612" y="4250944"/>
                <a:ext cx="215306" cy="215306"/>
              </a:xfrm>
              <a:custGeom>
                <a:avLst/>
                <a:gdLst>
                  <a:gd name="T0" fmla="*/ 62 w 67"/>
                  <a:gd name="T1" fmla="*/ 17 h 67"/>
                  <a:gd name="T2" fmla="*/ 67 w 67"/>
                  <a:gd name="T3" fmla="*/ 13 h 67"/>
                  <a:gd name="T4" fmla="*/ 67 w 67"/>
                  <a:gd name="T5" fmla="*/ 5 h 67"/>
                  <a:gd name="T6" fmla="*/ 58 w 67"/>
                  <a:gd name="T7" fmla="*/ 5 h 67"/>
                  <a:gd name="T8" fmla="*/ 58 w 67"/>
                  <a:gd name="T9" fmla="*/ 0 h 67"/>
                  <a:gd name="T10" fmla="*/ 4 w 67"/>
                  <a:gd name="T11" fmla="*/ 0 h 67"/>
                  <a:gd name="T12" fmla="*/ 0 w 67"/>
                  <a:gd name="T13" fmla="*/ 5 h 67"/>
                  <a:gd name="T14" fmla="*/ 0 w 67"/>
                  <a:gd name="T15" fmla="*/ 63 h 67"/>
                  <a:gd name="T16" fmla="*/ 4 w 67"/>
                  <a:gd name="T17" fmla="*/ 67 h 67"/>
                  <a:gd name="T18" fmla="*/ 58 w 67"/>
                  <a:gd name="T19" fmla="*/ 67 h 67"/>
                  <a:gd name="T20" fmla="*/ 58 w 67"/>
                  <a:gd name="T21" fmla="*/ 50 h 67"/>
                  <a:gd name="T22" fmla="*/ 62 w 67"/>
                  <a:gd name="T23" fmla="*/ 50 h 67"/>
                  <a:gd name="T24" fmla="*/ 67 w 67"/>
                  <a:gd name="T25" fmla="*/ 46 h 67"/>
                  <a:gd name="T26" fmla="*/ 67 w 67"/>
                  <a:gd name="T27" fmla="*/ 38 h 67"/>
                  <a:gd name="T28" fmla="*/ 58 w 67"/>
                  <a:gd name="T29" fmla="*/ 38 h 67"/>
                  <a:gd name="T30" fmla="*/ 58 w 67"/>
                  <a:gd name="T31" fmla="*/ 34 h 67"/>
                  <a:gd name="T32" fmla="*/ 62 w 67"/>
                  <a:gd name="T33" fmla="*/ 34 h 67"/>
                  <a:gd name="T34" fmla="*/ 67 w 67"/>
                  <a:gd name="T35" fmla="*/ 30 h 67"/>
                  <a:gd name="T36" fmla="*/ 67 w 67"/>
                  <a:gd name="T37" fmla="*/ 21 h 67"/>
                  <a:gd name="T38" fmla="*/ 58 w 67"/>
                  <a:gd name="T39" fmla="*/ 21 h 67"/>
                  <a:gd name="T40" fmla="*/ 58 w 67"/>
                  <a:gd name="T41" fmla="*/ 17 h 67"/>
                  <a:gd name="T42" fmla="*/ 62 w 67"/>
                  <a:gd name="T43" fmla="*/ 17 h 67"/>
                  <a:gd name="T44" fmla="*/ 37 w 67"/>
                  <a:gd name="T45" fmla="*/ 17 h 67"/>
                  <a:gd name="T46" fmla="*/ 46 w 67"/>
                  <a:gd name="T47" fmla="*/ 25 h 67"/>
                  <a:gd name="T48" fmla="*/ 37 w 67"/>
                  <a:gd name="T49" fmla="*/ 34 h 67"/>
                  <a:gd name="T50" fmla="*/ 29 w 67"/>
                  <a:gd name="T51" fmla="*/ 25 h 67"/>
                  <a:gd name="T52" fmla="*/ 37 w 67"/>
                  <a:gd name="T53" fmla="*/ 17 h 67"/>
                  <a:gd name="T54" fmla="*/ 16 w 67"/>
                  <a:gd name="T55" fmla="*/ 63 h 67"/>
                  <a:gd name="T56" fmla="*/ 12 w 67"/>
                  <a:gd name="T57" fmla="*/ 63 h 67"/>
                  <a:gd name="T58" fmla="*/ 12 w 67"/>
                  <a:gd name="T59" fmla="*/ 5 h 67"/>
                  <a:gd name="T60" fmla="*/ 16 w 67"/>
                  <a:gd name="T61" fmla="*/ 5 h 67"/>
                  <a:gd name="T62" fmla="*/ 16 w 67"/>
                  <a:gd name="T63" fmla="*/ 63 h 67"/>
                  <a:gd name="T64" fmla="*/ 50 w 67"/>
                  <a:gd name="T65" fmla="*/ 50 h 67"/>
                  <a:gd name="T66" fmla="*/ 25 w 67"/>
                  <a:gd name="T67" fmla="*/ 50 h 67"/>
                  <a:gd name="T68" fmla="*/ 25 w 67"/>
                  <a:gd name="T69" fmla="*/ 46 h 67"/>
                  <a:gd name="T70" fmla="*/ 33 w 67"/>
                  <a:gd name="T71" fmla="*/ 38 h 67"/>
                  <a:gd name="T72" fmla="*/ 33 w 67"/>
                  <a:gd name="T73" fmla="*/ 38 h 67"/>
                  <a:gd name="T74" fmla="*/ 41 w 67"/>
                  <a:gd name="T75" fmla="*/ 38 h 67"/>
                  <a:gd name="T76" fmla="*/ 50 w 67"/>
                  <a:gd name="T77" fmla="*/ 46 h 67"/>
                  <a:gd name="T78" fmla="*/ 50 w 67"/>
                  <a:gd name="T79" fmla="*/ 5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7" h="67">
                    <a:moveTo>
                      <a:pt x="62" y="17"/>
                    </a:moveTo>
                    <a:cubicBezTo>
                      <a:pt x="65" y="17"/>
                      <a:pt x="67" y="15"/>
                      <a:pt x="67" y="13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5"/>
                      <a:pt x="2" y="67"/>
                      <a:pt x="4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62" y="50"/>
                      <a:pt x="62" y="50"/>
                      <a:pt x="62" y="50"/>
                    </a:cubicBezTo>
                    <a:cubicBezTo>
                      <a:pt x="65" y="50"/>
                      <a:pt x="67" y="49"/>
                      <a:pt x="67" y="46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62" y="34"/>
                      <a:pt x="62" y="34"/>
                      <a:pt x="62" y="34"/>
                    </a:cubicBezTo>
                    <a:cubicBezTo>
                      <a:pt x="65" y="34"/>
                      <a:pt x="67" y="32"/>
                      <a:pt x="67" y="30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8" y="17"/>
                      <a:pt x="58" y="17"/>
                      <a:pt x="58" y="17"/>
                    </a:cubicBezTo>
                    <a:lnTo>
                      <a:pt x="62" y="17"/>
                    </a:lnTo>
                    <a:close/>
                    <a:moveTo>
                      <a:pt x="37" y="17"/>
                    </a:moveTo>
                    <a:cubicBezTo>
                      <a:pt x="42" y="17"/>
                      <a:pt x="46" y="21"/>
                      <a:pt x="46" y="25"/>
                    </a:cubicBezTo>
                    <a:cubicBezTo>
                      <a:pt x="46" y="30"/>
                      <a:pt x="42" y="34"/>
                      <a:pt x="37" y="34"/>
                    </a:cubicBezTo>
                    <a:cubicBezTo>
                      <a:pt x="33" y="34"/>
                      <a:pt x="29" y="30"/>
                      <a:pt x="29" y="25"/>
                    </a:cubicBezTo>
                    <a:cubicBezTo>
                      <a:pt x="29" y="21"/>
                      <a:pt x="33" y="17"/>
                      <a:pt x="37" y="17"/>
                    </a:cubicBezTo>
                    <a:close/>
                    <a:moveTo>
                      <a:pt x="16" y="63"/>
                    </a:moveTo>
                    <a:cubicBezTo>
                      <a:pt x="12" y="63"/>
                      <a:pt x="12" y="63"/>
                      <a:pt x="12" y="6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6" y="5"/>
                      <a:pt x="16" y="5"/>
                      <a:pt x="16" y="5"/>
                    </a:cubicBezTo>
                    <a:lnTo>
                      <a:pt x="16" y="63"/>
                    </a:lnTo>
                    <a:close/>
                    <a:moveTo>
                      <a:pt x="50" y="50"/>
                    </a:move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2"/>
                      <a:pt x="28" y="38"/>
                      <a:pt x="33" y="38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6" y="38"/>
                      <a:pt x="50" y="42"/>
                      <a:pt x="50" y="46"/>
                    </a:cubicBezTo>
                    <a:lnTo>
                      <a:pt x="50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" name="Freeform 57"/>
              <p:cNvSpPr>
                <a:spLocks noEditPoints="1"/>
              </p:cNvSpPr>
              <p:nvPr/>
            </p:nvSpPr>
            <p:spPr bwMode="auto">
              <a:xfrm>
                <a:off x="11869589" y="3663746"/>
                <a:ext cx="185947" cy="182031"/>
              </a:xfrm>
              <a:custGeom>
                <a:avLst/>
                <a:gdLst>
                  <a:gd name="T0" fmla="*/ 58 w 58"/>
                  <a:gd name="T1" fmla="*/ 29 h 57"/>
                  <a:gd name="T2" fmla="*/ 29 w 58"/>
                  <a:gd name="T3" fmla="*/ 57 h 57"/>
                  <a:gd name="T4" fmla="*/ 0 w 58"/>
                  <a:gd name="T5" fmla="*/ 29 h 57"/>
                  <a:gd name="T6" fmla="*/ 29 w 58"/>
                  <a:gd name="T7" fmla="*/ 0 h 57"/>
                  <a:gd name="T8" fmla="*/ 58 w 58"/>
                  <a:gd name="T9" fmla="*/ 29 h 57"/>
                  <a:gd name="T10" fmla="*/ 6 w 58"/>
                  <a:gd name="T11" fmla="*/ 29 h 57"/>
                  <a:gd name="T12" fmla="*/ 29 w 58"/>
                  <a:gd name="T13" fmla="*/ 52 h 57"/>
                  <a:gd name="T14" fmla="*/ 52 w 58"/>
                  <a:gd name="T15" fmla="*/ 29 h 57"/>
                  <a:gd name="T16" fmla="*/ 29 w 58"/>
                  <a:gd name="T17" fmla="*/ 6 h 57"/>
                  <a:gd name="T18" fmla="*/ 6 w 58"/>
                  <a:gd name="T19" fmla="*/ 29 h 57"/>
                  <a:gd name="T20" fmla="*/ 32 w 58"/>
                  <a:gd name="T21" fmla="*/ 12 h 57"/>
                  <a:gd name="T22" fmla="*/ 46 w 58"/>
                  <a:gd name="T23" fmla="*/ 26 h 57"/>
                  <a:gd name="T24" fmla="*/ 46 w 58"/>
                  <a:gd name="T25" fmla="*/ 31 h 57"/>
                  <a:gd name="T26" fmla="*/ 41 w 58"/>
                  <a:gd name="T27" fmla="*/ 31 h 57"/>
                  <a:gd name="T28" fmla="*/ 33 w 58"/>
                  <a:gd name="T29" fmla="*/ 23 h 57"/>
                  <a:gd name="T30" fmla="*/ 33 w 58"/>
                  <a:gd name="T31" fmla="*/ 43 h 57"/>
                  <a:gd name="T32" fmla="*/ 29 w 58"/>
                  <a:gd name="T33" fmla="*/ 47 h 57"/>
                  <a:gd name="T34" fmla="*/ 25 w 58"/>
                  <a:gd name="T35" fmla="*/ 43 h 57"/>
                  <a:gd name="T36" fmla="*/ 25 w 58"/>
                  <a:gd name="T37" fmla="*/ 23 h 57"/>
                  <a:gd name="T38" fmla="*/ 17 w 58"/>
                  <a:gd name="T39" fmla="*/ 31 h 57"/>
                  <a:gd name="T40" fmla="*/ 12 w 58"/>
                  <a:gd name="T41" fmla="*/ 31 h 57"/>
                  <a:gd name="T42" fmla="*/ 11 w 58"/>
                  <a:gd name="T43" fmla="*/ 29 h 57"/>
                  <a:gd name="T44" fmla="*/ 12 w 58"/>
                  <a:gd name="T45" fmla="*/ 26 h 57"/>
                  <a:gd name="T46" fmla="*/ 27 w 58"/>
                  <a:gd name="T47" fmla="*/ 12 h 57"/>
                  <a:gd name="T48" fmla="*/ 32 w 58"/>
                  <a:gd name="T49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8" h="57">
                    <a:moveTo>
                      <a:pt x="58" y="29"/>
                    </a:moveTo>
                    <a:cubicBezTo>
                      <a:pt x="58" y="45"/>
                      <a:pt x="45" y="57"/>
                      <a:pt x="29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lose/>
                    <a:moveTo>
                      <a:pt x="6" y="29"/>
                    </a:moveTo>
                    <a:cubicBezTo>
                      <a:pt x="6" y="42"/>
                      <a:pt x="16" y="52"/>
                      <a:pt x="29" y="52"/>
                    </a:cubicBezTo>
                    <a:cubicBezTo>
                      <a:pt x="42" y="52"/>
                      <a:pt x="52" y="42"/>
                      <a:pt x="52" y="29"/>
                    </a:cubicBezTo>
                    <a:cubicBezTo>
                      <a:pt x="52" y="16"/>
                      <a:pt x="42" y="6"/>
                      <a:pt x="29" y="6"/>
                    </a:cubicBezTo>
                    <a:cubicBezTo>
                      <a:pt x="16" y="6"/>
                      <a:pt x="6" y="16"/>
                      <a:pt x="6" y="29"/>
                    </a:cubicBezTo>
                    <a:close/>
                    <a:moveTo>
                      <a:pt x="32" y="12"/>
                    </a:move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8"/>
                      <a:pt x="47" y="30"/>
                      <a:pt x="46" y="31"/>
                    </a:cubicBezTo>
                    <a:cubicBezTo>
                      <a:pt x="45" y="33"/>
                      <a:pt x="42" y="33"/>
                      <a:pt x="41" y="31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3" y="45"/>
                      <a:pt x="31" y="47"/>
                      <a:pt x="29" y="47"/>
                    </a:cubicBezTo>
                    <a:cubicBezTo>
                      <a:pt x="27" y="47"/>
                      <a:pt x="25" y="45"/>
                      <a:pt x="25" y="4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6" y="33"/>
                      <a:pt x="14" y="33"/>
                      <a:pt x="12" y="31"/>
                    </a:cubicBezTo>
                    <a:cubicBezTo>
                      <a:pt x="12" y="31"/>
                      <a:pt x="11" y="30"/>
                      <a:pt x="11" y="29"/>
                    </a:cubicBezTo>
                    <a:cubicBezTo>
                      <a:pt x="11" y="28"/>
                      <a:pt x="12" y="27"/>
                      <a:pt x="12" y="26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8" y="11"/>
                      <a:pt x="30" y="11"/>
                      <a:pt x="3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" name="Freeform 58"/>
              <p:cNvSpPr>
                <a:spLocks noEditPoints="1"/>
              </p:cNvSpPr>
              <p:nvPr/>
            </p:nvSpPr>
            <p:spPr bwMode="auto">
              <a:xfrm>
                <a:off x="11838272" y="3890796"/>
                <a:ext cx="146800" cy="146799"/>
              </a:xfrm>
              <a:custGeom>
                <a:avLst/>
                <a:gdLst>
                  <a:gd name="T0" fmla="*/ 3 w 46"/>
                  <a:gd name="T1" fmla="*/ 0 h 46"/>
                  <a:gd name="T2" fmla="*/ 20 w 46"/>
                  <a:gd name="T3" fmla="*/ 0 h 46"/>
                  <a:gd name="T4" fmla="*/ 20 w 46"/>
                  <a:gd name="T5" fmla="*/ 3 h 46"/>
                  <a:gd name="T6" fmla="*/ 3 w 46"/>
                  <a:gd name="T7" fmla="*/ 3 h 46"/>
                  <a:gd name="T8" fmla="*/ 3 w 46"/>
                  <a:gd name="T9" fmla="*/ 0 h 46"/>
                  <a:gd name="T10" fmla="*/ 26 w 46"/>
                  <a:gd name="T11" fmla="*/ 0 h 46"/>
                  <a:gd name="T12" fmla="*/ 43 w 46"/>
                  <a:gd name="T13" fmla="*/ 0 h 46"/>
                  <a:gd name="T14" fmla="*/ 43 w 46"/>
                  <a:gd name="T15" fmla="*/ 3 h 46"/>
                  <a:gd name="T16" fmla="*/ 26 w 46"/>
                  <a:gd name="T17" fmla="*/ 3 h 46"/>
                  <a:gd name="T18" fmla="*/ 26 w 46"/>
                  <a:gd name="T19" fmla="*/ 0 h 46"/>
                  <a:gd name="T20" fmla="*/ 43 w 46"/>
                  <a:gd name="T21" fmla="*/ 14 h 46"/>
                  <a:gd name="T22" fmla="*/ 41 w 46"/>
                  <a:gd name="T23" fmla="*/ 14 h 46"/>
                  <a:gd name="T24" fmla="*/ 41 w 46"/>
                  <a:gd name="T25" fmla="*/ 3 h 46"/>
                  <a:gd name="T26" fmla="*/ 29 w 46"/>
                  <a:gd name="T27" fmla="*/ 3 h 46"/>
                  <a:gd name="T28" fmla="*/ 29 w 46"/>
                  <a:gd name="T29" fmla="*/ 14 h 46"/>
                  <a:gd name="T30" fmla="*/ 17 w 46"/>
                  <a:gd name="T31" fmla="*/ 14 h 46"/>
                  <a:gd name="T32" fmla="*/ 17 w 46"/>
                  <a:gd name="T33" fmla="*/ 3 h 46"/>
                  <a:gd name="T34" fmla="*/ 6 w 46"/>
                  <a:gd name="T35" fmla="*/ 3 h 46"/>
                  <a:gd name="T36" fmla="*/ 6 w 46"/>
                  <a:gd name="T37" fmla="*/ 14 h 46"/>
                  <a:gd name="T38" fmla="*/ 3 w 46"/>
                  <a:gd name="T39" fmla="*/ 14 h 46"/>
                  <a:gd name="T40" fmla="*/ 0 w 46"/>
                  <a:gd name="T41" fmla="*/ 18 h 46"/>
                  <a:gd name="T42" fmla="*/ 0 w 46"/>
                  <a:gd name="T43" fmla="*/ 43 h 46"/>
                  <a:gd name="T44" fmla="*/ 3 w 46"/>
                  <a:gd name="T45" fmla="*/ 46 h 46"/>
                  <a:gd name="T46" fmla="*/ 17 w 46"/>
                  <a:gd name="T47" fmla="*/ 46 h 46"/>
                  <a:gd name="T48" fmla="*/ 20 w 46"/>
                  <a:gd name="T49" fmla="*/ 43 h 46"/>
                  <a:gd name="T50" fmla="*/ 20 w 46"/>
                  <a:gd name="T51" fmla="*/ 26 h 46"/>
                  <a:gd name="T52" fmla="*/ 26 w 46"/>
                  <a:gd name="T53" fmla="*/ 26 h 46"/>
                  <a:gd name="T54" fmla="*/ 26 w 46"/>
                  <a:gd name="T55" fmla="*/ 43 h 46"/>
                  <a:gd name="T56" fmla="*/ 29 w 46"/>
                  <a:gd name="T57" fmla="*/ 46 h 46"/>
                  <a:gd name="T58" fmla="*/ 43 w 46"/>
                  <a:gd name="T59" fmla="*/ 46 h 46"/>
                  <a:gd name="T60" fmla="*/ 46 w 46"/>
                  <a:gd name="T61" fmla="*/ 43 h 46"/>
                  <a:gd name="T62" fmla="*/ 46 w 46"/>
                  <a:gd name="T63" fmla="*/ 18 h 46"/>
                  <a:gd name="T64" fmla="*/ 43 w 46"/>
                  <a:gd name="T65" fmla="*/ 14 h 46"/>
                  <a:gd name="T66" fmla="*/ 16 w 46"/>
                  <a:gd name="T67" fmla="*/ 43 h 46"/>
                  <a:gd name="T68" fmla="*/ 5 w 46"/>
                  <a:gd name="T69" fmla="*/ 43 h 46"/>
                  <a:gd name="T70" fmla="*/ 3 w 46"/>
                  <a:gd name="T71" fmla="*/ 42 h 46"/>
                  <a:gd name="T72" fmla="*/ 5 w 46"/>
                  <a:gd name="T73" fmla="*/ 40 h 46"/>
                  <a:gd name="T74" fmla="*/ 16 w 46"/>
                  <a:gd name="T75" fmla="*/ 40 h 46"/>
                  <a:gd name="T76" fmla="*/ 17 w 46"/>
                  <a:gd name="T77" fmla="*/ 42 h 46"/>
                  <a:gd name="T78" fmla="*/ 16 w 46"/>
                  <a:gd name="T79" fmla="*/ 43 h 46"/>
                  <a:gd name="T80" fmla="*/ 25 w 46"/>
                  <a:gd name="T81" fmla="*/ 23 h 46"/>
                  <a:gd name="T82" fmla="*/ 22 w 46"/>
                  <a:gd name="T83" fmla="*/ 23 h 46"/>
                  <a:gd name="T84" fmla="*/ 20 w 46"/>
                  <a:gd name="T85" fmla="*/ 22 h 46"/>
                  <a:gd name="T86" fmla="*/ 22 w 46"/>
                  <a:gd name="T87" fmla="*/ 20 h 46"/>
                  <a:gd name="T88" fmla="*/ 25 w 46"/>
                  <a:gd name="T89" fmla="*/ 20 h 46"/>
                  <a:gd name="T90" fmla="*/ 26 w 46"/>
                  <a:gd name="T91" fmla="*/ 22 h 46"/>
                  <a:gd name="T92" fmla="*/ 25 w 46"/>
                  <a:gd name="T93" fmla="*/ 23 h 46"/>
                  <a:gd name="T94" fmla="*/ 42 w 46"/>
                  <a:gd name="T95" fmla="*/ 43 h 46"/>
                  <a:gd name="T96" fmla="*/ 31 w 46"/>
                  <a:gd name="T97" fmla="*/ 43 h 46"/>
                  <a:gd name="T98" fmla="*/ 29 w 46"/>
                  <a:gd name="T99" fmla="*/ 42 h 46"/>
                  <a:gd name="T100" fmla="*/ 31 w 46"/>
                  <a:gd name="T101" fmla="*/ 40 h 46"/>
                  <a:gd name="T102" fmla="*/ 42 w 46"/>
                  <a:gd name="T103" fmla="*/ 40 h 46"/>
                  <a:gd name="T104" fmla="*/ 43 w 46"/>
                  <a:gd name="T105" fmla="*/ 42 h 46"/>
                  <a:gd name="T106" fmla="*/ 42 w 46"/>
                  <a:gd name="T107" fmla="*/ 4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6" h="46">
                    <a:moveTo>
                      <a:pt x="3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0"/>
                    </a:lnTo>
                    <a:close/>
                    <a:moveTo>
                      <a:pt x="26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26" y="3"/>
                      <a:pt x="26" y="3"/>
                      <a:pt x="26" y="3"/>
                    </a:cubicBezTo>
                    <a:lnTo>
                      <a:pt x="26" y="0"/>
                    </a:lnTo>
                    <a:close/>
                    <a:moveTo>
                      <a:pt x="43" y="14"/>
                    </a:moveTo>
                    <a:cubicBezTo>
                      <a:pt x="41" y="14"/>
                      <a:pt x="41" y="14"/>
                      <a:pt x="41" y="14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0" y="16"/>
                      <a:pt x="0" y="18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5"/>
                      <a:pt x="2" y="46"/>
                      <a:pt x="3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9" y="46"/>
                      <a:pt x="20" y="45"/>
                      <a:pt x="20" y="43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5"/>
                      <a:pt x="28" y="46"/>
                      <a:pt x="29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5" y="46"/>
                      <a:pt x="46" y="45"/>
                      <a:pt x="46" y="43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6"/>
                      <a:pt x="45" y="14"/>
                      <a:pt x="43" y="14"/>
                    </a:cubicBezTo>
                    <a:close/>
                    <a:moveTo>
                      <a:pt x="16" y="43"/>
                    </a:moveTo>
                    <a:cubicBezTo>
                      <a:pt x="5" y="43"/>
                      <a:pt x="5" y="43"/>
                      <a:pt x="5" y="43"/>
                    </a:cubicBezTo>
                    <a:cubicBezTo>
                      <a:pt x="4" y="43"/>
                      <a:pt x="3" y="43"/>
                      <a:pt x="3" y="42"/>
                    </a:cubicBezTo>
                    <a:cubicBezTo>
                      <a:pt x="3" y="41"/>
                      <a:pt x="4" y="40"/>
                      <a:pt x="5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7" y="40"/>
                      <a:pt x="17" y="41"/>
                      <a:pt x="17" y="42"/>
                    </a:cubicBezTo>
                    <a:cubicBezTo>
                      <a:pt x="17" y="43"/>
                      <a:pt x="17" y="43"/>
                      <a:pt x="16" y="43"/>
                    </a:cubicBezTo>
                    <a:close/>
                    <a:moveTo>
                      <a:pt x="25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1" y="23"/>
                      <a:pt x="20" y="22"/>
                      <a:pt x="20" y="22"/>
                    </a:cubicBezTo>
                    <a:cubicBezTo>
                      <a:pt x="20" y="21"/>
                      <a:pt x="21" y="20"/>
                      <a:pt x="22" y="20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5" y="20"/>
                      <a:pt x="26" y="21"/>
                      <a:pt x="26" y="22"/>
                    </a:cubicBezTo>
                    <a:cubicBezTo>
                      <a:pt x="26" y="22"/>
                      <a:pt x="25" y="23"/>
                      <a:pt x="25" y="23"/>
                    </a:cubicBezTo>
                    <a:close/>
                    <a:moveTo>
                      <a:pt x="42" y="43"/>
                    </a:moveTo>
                    <a:cubicBezTo>
                      <a:pt x="31" y="43"/>
                      <a:pt x="31" y="43"/>
                      <a:pt x="31" y="43"/>
                    </a:cubicBezTo>
                    <a:cubicBezTo>
                      <a:pt x="30" y="43"/>
                      <a:pt x="29" y="43"/>
                      <a:pt x="29" y="42"/>
                    </a:cubicBezTo>
                    <a:cubicBezTo>
                      <a:pt x="29" y="41"/>
                      <a:pt x="30" y="40"/>
                      <a:pt x="31" y="4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3" y="40"/>
                      <a:pt x="43" y="41"/>
                      <a:pt x="43" y="42"/>
                    </a:cubicBezTo>
                    <a:cubicBezTo>
                      <a:pt x="43" y="43"/>
                      <a:pt x="43" y="43"/>
                      <a:pt x="42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" name="Freeform 59"/>
              <p:cNvSpPr/>
              <p:nvPr/>
            </p:nvSpPr>
            <p:spPr bwMode="auto">
              <a:xfrm>
                <a:off x="11572076" y="3920155"/>
                <a:ext cx="236837" cy="238794"/>
              </a:xfrm>
              <a:custGeom>
                <a:avLst/>
                <a:gdLst>
                  <a:gd name="T0" fmla="*/ 61 w 121"/>
                  <a:gd name="T1" fmla="*/ 122 h 122"/>
                  <a:gd name="T2" fmla="*/ 121 w 121"/>
                  <a:gd name="T3" fmla="*/ 62 h 122"/>
                  <a:gd name="T4" fmla="*/ 84 w 121"/>
                  <a:gd name="T5" fmla="*/ 62 h 122"/>
                  <a:gd name="T6" fmla="*/ 84 w 121"/>
                  <a:gd name="T7" fmla="*/ 0 h 122"/>
                  <a:gd name="T8" fmla="*/ 38 w 121"/>
                  <a:gd name="T9" fmla="*/ 0 h 122"/>
                  <a:gd name="T10" fmla="*/ 38 w 121"/>
                  <a:gd name="T11" fmla="*/ 62 h 122"/>
                  <a:gd name="T12" fmla="*/ 0 w 121"/>
                  <a:gd name="T13" fmla="*/ 62 h 122"/>
                  <a:gd name="T14" fmla="*/ 61 w 121"/>
                  <a:gd name="T15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1" h="122">
                    <a:moveTo>
                      <a:pt x="61" y="122"/>
                    </a:moveTo>
                    <a:lnTo>
                      <a:pt x="121" y="62"/>
                    </a:lnTo>
                    <a:lnTo>
                      <a:pt x="84" y="62"/>
                    </a:lnTo>
                    <a:lnTo>
                      <a:pt x="84" y="0"/>
                    </a:lnTo>
                    <a:lnTo>
                      <a:pt x="38" y="0"/>
                    </a:lnTo>
                    <a:lnTo>
                      <a:pt x="38" y="62"/>
                    </a:lnTo>
                    <a:lnTo>
                      <a:pt x="0" y="62"/>
                    </a:lnTo>
                    <a:lnTo>
                      <a:pt x="61" y="1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" name="Freeform 60"/>
              <p:cNvSpPr>
                <a:spLocks noEditPoints="1"/>
              </p:cNvSpPr>
              <p:nvPr/>
            </p:nvSpPr>
            <p:spPr bwMode="auto">
              <a:xfrm>
                <a:off x="11848058" y="3391677"/>
                <a:ext cx="197691" cy="19769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57 w 62"/>
                  <a:gd name="T11" fmla="*/ 35 h 62"/>
                  <a:gd name="T12" fmla="*/ 41 w 62"/>
                  <a:gd name="T13" fmla="*/ 34 h 62"/>
                  <a:gd name="T14" fmla="*/ 46 w 62"/>
                  <a:gd name="T15" fmla="*/ 53 h 62"/>
                  <a:gd name="T16" fmla="*/ 57 w 62"/>
                  <a:gd name="T17" fmla="*/ 35 h 62"/>
                  <a:gd name="T18" fmla="*/ 41 w 62"/>
                  <a:gd name="T19" fmla="*/ 55 h 62"/>
                  <a:gd name="T20" fmla="*/ 36 w 62"/>
                  <a:gd name="T21" fmla="*/ 35 h 62"/>
                  <a:gd name="T22" fmla="*/ 35 w 62"/>
                  <a:gd name="T23" fmla="*/ 35 h 62"/>
                  <a:gd name="T24" fmla="*/ 15 w 62"/>
                  <a:gd name="T25" fmla="*/ 52 h 62"/>
                  <a:gd name="T26" fmla="*/ 31 w 62"/>
                  <a:gd name="T27" fmla="*/ 57 h 62"/>
                  <a:gd name="T28" fmla="*/ 41 w 62"/>
                  <a:gd name="T29" fmla="*/ 55 h 62"/>
                  <a:gd name="T30" fmla="*/ 11 w 62"/>
                  <a:gd name="T31" fmla="*/ 48 h 62"/>
                  <a:gd name="T32" fmla="*/ 33 w 62"/>
                  <a:gd name="T33" fmla="*/ 31 h 62"/>
                  <a:gd name="T34" fmla="*/ 34 w 62"/>
                  <a:gd name="T35" fmla="*/ 31 h 62"/>
                  <a:gd name="T36" fmla="*/ 32 w 62"/>
                  <a:gd name="T37" fmla="*/ 26 h 62"/>
                  <a:gd name="T38" fmla="*/ 4 w 62"/>
                  <a:gd name="T39" fmla="*/ 30 h 62"/>
                  <a:gd name="T40" fmla="*/ 4 w 62"/>
                  <a:gd name="T41" fmla="*/ 31 h 62"/>
                  <a:gd name="T42" fmla="*/ 11 w 62"/>
                  <a:gd name="T43" fmla="*/ 48 h 62"/>
                  <a:gd name="T44" fmla="*/ 5 w 62"/>
                  <a:gd name="T45" fmla="*/ 25 h 62"/>
                  <a:gd name="T46" fmla="*/ 29 w 62"/>
                  <a:gd name="T47" fmla="*/ 22 h 62"/>
                  <a:gd name="T48" fmla="*/ 20 w 62"/>
                  <a:gd name="T49" fmla="*/ 7 h 62"/>
                  <a:gd name="T50" fmla="*/ 5 w 62"/>
                  <a:gd name="T51" fmla="*/ 25 h 62"/>
                  <a:gd name="T52" fmla="*/ 25 w 62"/>
                  <a:gd name="T53" fmla="*/ 5 h 62"/>
                  <a:gd name="T54" fmla="*/ 35 w 62"/>
                  <a:gd name="T55" fmla="*/ 20 h 62"/>
                  <a:gd name="T56" fmla="*/ 49 w 62"/>
                  <a:gd name="T57" fmla="*/ 11 h 62"/>
                  <a:gd name="T58" fmla="*/ 31 w 62"/>
                  <a:gd name="T59" fmla="*/ 4 h 62"/>
                  <a:gd name="T60" fmla="*/ 25 w 62"/>
                  <a:gd name="T61" fmla="*/ 5 h 62"/>
                  <a:gd name="T62" fmla="*/ 51 w 62"/>
                  <a:gd name="T63" fmla="*/ 14 h 62"/>
                  <a:gd name="T64" fmla="*/ 37 w 62"/>
                  <a:gd name="T65" fmla="*/ 24 h 62"/>
                  <a:gd name="T66" fmla="*/ 38 w 62"/>
                  <a:gd name="T67" fmla="*/ 28 h 62"/>
                  <a:gd name="T68" fmla="*/ 39 w 62"/>
                  <a:gd name="T69" fmla="*/ 30 h 62"/>
                  <a:gd name="T70" fmla="*/ 57 w 62"/>
                  <a:gd name="T71" fmla="*/ 30 h 62"/>
                  <a:gd name="T72" fmla="*/ 51 w 62"/>
                  <a:gd name="T73" fmla="*/ 1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57" y="35"/>
                    </a:moveTo>
                    <a:cubicBezTo>
                      <a:pt x="56" y="35"/>
                      <a:pt x="49" y="32"/>
                      <a:pt x="41" y="34"/>
                    </a:cubicBezTo>
                    <a:cubicBezTo>
                      <a:pt x="44" y="43"/>
                      <a:pt x="45" y="51"/>
                      <a:pt x="46" y="53"/>
                    </a:cubicBezTo>
                    <a:cubicBezTo>
                      <a:pt x="52" y="49"/>
                      <a:pt x="56" y="42"/>
                      <a:pt x="57" y="35"/>
                    </a:cubicBezTo>
                    <a:close/>
                    <a:moveTo>
                      <a:pt x="41" y="55"/>
                    </a:moveTo>
                    <a:cubicBezTo>
                      <a:pt x="41" y="53"/>
                      <a:pt x="39" y="45"/>
                      <a:pt x="36" y="35"/>
                    </a:cubicBezTo>
                    <a:cubicBezTo>
                      <a:pt x="36" y="35"/>
                      <a:pt x="36" y="35"/>
                      <a:pt x="35" y="35"/>
                    </a:cubicBezTo>
                    <a:cubicBezTo>
                      <a:pt x="20" y="40"/>
                      <a:pt x="15" y="51"/>
                      <a:pt x="15" y="52"/>
                    </a:cubicBezTo>
                    <a:cubicBezTo>
                      <a:pt x="19" y="55"/>
                      <a:pt x="25" y="57"/>
                      <a:pt x="31" y="57"/>
                    </a:cubicBezTo>
                    <a:cubicBezTo>
                      <a:pt x="35" y="57"/>
                      <a:pt x="38" y="57"/>
                      <a:pt x="41" y="55"/>
                    </a:cubicBezTo>
                    <a:close/>
                    <a:moveTo>
                      <a:pt x="11" y="48"/>
                    </a:moveTo>
                    <a:cubicBezTo>
                      <a:pt x="12" y="47"/>
                      <a:pt x="19" y="35"/>
                      <a:pt x="33" y="31"/>
                    </a:cubicBezTo>
                    <a:cubicBezTo>
                      <a:pt x="33" y="31"/>
                      <a:pt x="33" y="31"/>
                      <a:pt x="34" y="31"/>
                    </a:cubicBezTo>
                    <a:cubicBezTo>
                      <a:pt x="33" y="29"/>
                      <a:pt x="32" y="28"/>
                      <a:pt x="32" y="26"/>
                    </a:cubicBezTo>
                    <a:cubicBezTo>
                      <a:pt x="18" y="30"/>
                      <a:pt x="6" y="30"/>
                      <a:pt x="4" y="30"/>
                    </a:cubicBezTo>
                    <a:cubicBezTo>
                      <a:pt x="4" y="30"/>
                      <a:pt x="4" y="30"/>
                      <a:pt x="4" y="31"/>
                    </a:cubicBezTo>
                    <a:cubicBezTo>
                      <a:pt x="4" y="38"/>
                      <a:pt x="7" y="44"/>
                      <a:pt x="11" y="48"/>
                    </a:cubicBezTo>
                    <a:close/>
                    <a:moveTo>
                      <a:pt x="5" y="25"/>
                    </a:moveTo>
                    <a:cubicBezTo>
                      <a:pt x="6" y="25"/>
                      <a:pt x="17" y="25"/>
                      <a:pt x="29" y="22"/>
                    </a:cubicBezTo>
                    <a:cubicBezTo>
                      <a:pt x="25" y="14"/>
                      <a:pt x="20" y="8"/>
                      <a:pt x="20" y="7"/>
                    </a:cubicBezTo>
                    <a:cubicBezTo>
                      <a:pt x="12" y="10"/>
                      <a:pt x="7" y="17"/>
                      <a:pt x="5" y="25"/>
                    </a:cubicBezTo>
                    <a:close/>
                    <a:moveTo>
                      <a:pt x="25" y="5"/>
                    </a:moveTo>
                    <a:cubicBezTo>
                      <a:pt x="25" y="6"/>
                      <a:pt x="30" y="12"/>
                      <a:pt x="35" y="20"/>
                    </a:cubicBezTo>
                    <a:cubicBezTo>
                      <a:pt x="44" y="17"/>
                      <a:pt x="48" y="12"/>
                      <a:pt x="49" y="11"/>
                    </a:cubicBezTo>
                    <a:cubicBezTo>
                      <a:pt x="44" y="7"/>
                      <a:pt x="38" y="4"/>
                      <a:pt x="31" y="4"/>
                    </a:cubicBezTo>
                    <a:cubicBezTo>
                      <a:pt x="29" y="4"/>
                      <a:pt x="27" y="4"/>
                      <a:pt x="25" y="5"/>
                    </a:cubicBezTo>
                    <a:close/>
                    <a:moveTo>
                      <a:pt x="51" y="14"/>
                    </a:moveTo>
                    <a:cubicBezTo>
                      <a:pt x="51" y="15"/>
                      <a:pt x="46" y="20"/>
                      <a:pt x="37" y="24"/>
                    </a:cubicBezTo>
                    <a:cubicBezTo>
                      <a:pt x="37" y="26"/>
                      <a:pt x="38" y="27"/>
                      <a:pt x="38" y="28"/>
                    </a:cubicBezTo>
                    <a:cubicBezTo>
                      <a:pt x="39" y="29"/>
                      <a:pt x="39" y="29"/>
                      <a:pt x="39" y="30"/>
                    </a:cubicBezTo>
                    <a:cubicBezTo>
                      <a:pt x="48" y="29"/>
                      <a:pt x="57" y="30"/>
                      <a:pt x="57" y="30"/>
                    </a:cubicBezTo>
                    <a:cubicBezTo>
                      <a:pt x="57" y="24"/>
                      <a:pt x="55" y="18"/>
                      <a:pt x="5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Freeform 61"/>
              <p:cNvSpPr>
                <a:spLocks noEditPoints="1"/>
              </p:cNvSpPr>
              <p:nvPr/>
            </p:nvSpPr>
            <p:spPr bwMode="auto">
              <a:xfrm>
                <a:off x="11650369" y="3689191"/>
                <a:ext cx="187904" cy="166372"/>
              </a:xfrm>
              <a:custGeom>
                <a:avLst/>
                <a:gdLst>
                  <a:gd name="T0" fmla="*/ 48 w 59"/>
                  <a:gd name="T1" fmla="*/ 0 h 52"/>
                  <a:gd name="T2" fmla="*/ 11 w 59"/>
                  <a:gd name="T3" fmla="*/ 0 h 52"/>
                  <a:gd name="T4" fmla="*/ 0 w 59"/>
                  <a:gd name="T5" fmla="*/ 12 h 52"/>
                  <a:gd name="T6" fmla="*/ 0 w 59"/>
                  <a:gd name="T7" fmla="*/ 50 h 52"/>
                  <a:gd name="T8" fmla="*/ 2 w 59"/>
                  <a:gd name="T9" fmla="*/ 52 h 52"/>
                  <a:gd name="T10" fmla="*/ 57 w 59"/>
                  <a:gd name="T11" fmla="*/ 52 h 52"/>
                  <a:gd name="T12" fmla="*/ 59 w 59"/>
                  <a:gd name="T13" fmla="*/ 50 h 52"/>
                  <a:gd name="T14" fmla="*/ 59 w 59"/>
                  <a:gd name="T15" fmla="*/ 12 h 52"/>
                  <a:gd name="T16" fmla="*/ 48 w 59"/>
                  <a:gd name="T17" fmla="*/ 0 h 52"/>
                  <a:gd name="T18" fmla="*/ 37 w 59"/>
                  <a:gd name="T19" fmla="*/ 34 h 52"/>
                  <a:gd name="T20" fmla="*/ 37 w 59"/>
                  <a:gd name="T21" fmla="*/ 45 h 52"/>
                  <a:gd name="T22" fmla="*/ 22 w 59"/>
                  <a:gd name="T23" fmla="*/ 45 h 52"/>
                  <a:gd name="T24" fmla="*/ 22 w 59"/>
                  <a:gd name="T25" fmla="*/ 34 h 52"/>
                  <a:gd name="T26" fmla="*/ 11 w 59"/>
                  <a:gd name="T27" fmla="*/ 34 h 52"/>
                  <a:gd name="T28" fmla="*/ 29 w 59"/>
                  <a:gd name="T29" fmla="*/ 19 h 52"/>
                  <a:gd name="T30" fmla="*/ 48 w 59"/>
                  <a:gd name="T31" fmla="*/ 34 h 52"/>
                  <a:gd name="T32" fmla="*/ 37 w 59"/>
                  <a:gd name="T33" fmla="*/ 34 h 52"/>
                  <a:gd name="T34" fmla="*/ 9 w 59"/>
                  <a:gd name="T35" fmla="*/ 8 h 52"/>
                  <a:gd name="T36" fmla="*/ 12 w 59"/>
                  <a:gd name="T37" fmla="*/ 4 h 52"/>
                  <a:gd name="T38" fmla="*/ 46 w 59"/>
                  <a:gd name="T39" fmla="*/ 4 h 52"/>
                  <a:gd name="T40" fmla="*/ 50 w 59"/>
                  <a:gd name="T41" fmla="*/ 8 h 52"/>
                  <a:gd name="T42" fmla="*/ 9 w 59"/>
                  <a:gd name="T43" fmla="*/ 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9" h="52">
                    <a:moveTo>
                      <a:pt x="48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2"/>
                      <a:pt x="2" y="52"/>
                    </a:cubicBezTo>
                    <a:cubicBezTo>
                      <a:pt x="57" y="52"/>
                      <a:pt x="57" y="52"/>
                      <a:pt x="57" y="52"/>
                    </a:cubicBezTo>
                    <a:cubicBezTo>
                      <a:pt x="58" y="52"/>
                      <a:pt x="59" y="52"/>
                      <a:pt x="59" y="50"/>
                    </a:cubicBezTo>
                    <a:cubicBezTo>
                      <a:pt x="59" y="12"/>
                      <a:pt x="59" y="12"/>
                      <a:pt x="59" y="12"/>
                    </a:cubicBezTo>
                    <a:lnTo>
                      <a:pt x="48" y="0"/>
                    </a:lnTo>
                    <a:close/>
                    <a:moveTo>
                      <a:pt x="37" y="34"/>
                    </a:moveTo>
                    <a:cubicBezTo>
                      <a:pt x="37" y="45"/>
                      <a:pt x="37" y="45"/>
                      <a:pt x="37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48" y="34"/>
                      <a:pt x="48" y="34"/>
                      <a:pt x="48" y="34"/>
                    </a:cubicBezTo>
                    <a:lnTo>
                      <a:pt x="37" y="34"/>
                    </a:lnTo>
                    <a:close/>
                    <a:moveTo>
                      <a:pt x="9" y="8"/>
                    </a:moveTo>
                    <a:cubicBezTo>
                      <a:pt x="12" y="4"/>
                      <a:pt x="12" y="4"/>
                      <a:pt x="12" y="4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50" y="8"/>
                      <a:pt x="50" y="8"/>
                      <a:pt x="50" y="8"/>
                    </a:cubicBezTo>
                    <a:lnTo>
                      <a:pt x="9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Freeform 62"/>
              <p:cNvSpPr>
                <a:spLocks noEditPoints="1"/>
              </p:cNvSpPr>
              <p:nvPr/>
            </p:nvSpPr>
            <p:spPr bwMode="auto">
              <a:xfrm>
                <a:off x="11243244" y="4012150"/>
                <a:ext cx="303387" cy="266197"/>
              </a:xfrm>
              <a:custGeom>
                <a:avLst/>
                <a:gdLst>
                  <a:gd name="T0" fmla="*/ 95 w 95"/>
                  <a:gd name="T1" fmla="*/ 34 h 83"/>
                  <a:gd name="T2" fmla="*/ 83 w 95"/>
                  <a:gd name="T3" fmla="*/ 0 h 83"/>
                  <a:gd name="T4" fmla="*/ 83 w 95"/>
                  <a:gd name="T5" fmla="*/ 0 h 83"/>
                  <a:gd name="T6" fmla="*/ 75 w 95"/>
                  <a:gd name="T7" fmla="*/ 0 h 83"/>
                  <a:gd name="T8" fmla="*/ 31 w 95"/>
                  <a:gd name="T9" fmla="*/ 19 h 83"/>
                  <a:gd name="T10" fmla="*/ 30 w 95"/>
                  <a:gd name="T11" fmla="*/ 34 h 83"/>
                  <a:gd name="T12" fmla="*/ 31 w 95"/>
                  <a:gd name="T13" fmla="*/ 49 h 83"/>
                  <a:gd name="T14" fmla="*/ 75 w 95"/>
                  <a:gd name="T15" fmla="*/ 67 h 83"/>
                  <a:gd name="T16" fmla="*/ 83 w 95"/>
                  <a:gd name="T17" fmla="*/ 67 h 83"/>
                  <a:gd name="T18" fmla="*/ 83 w 95"/>
                  <a:gd name="T19" fmla="*/ 67 h 83"/>
                  <a:gd name="T20" fmla="*/ 95 w 95"/>
                  <a:gd name="T21" fmla="*/ 34 h 83"/>
                  <a:gd name="T22" fmla="*/ 80 w 95"/>
                  <a:gd name="T23" fmla="*/ 62 h 83"/>
                  <a:gd name="T24" fmla="*/ 78 w 95"/>
                  <a:gd name="T25" fmla="*/ 61 h 83"/>
                  <a:gd name="T26" fmla="*/ 75 w 95"/>
                  <a:gd name="T27" fmla="*/ 55 h 83"/>
                  <a:gd name="T28" fmla="*/ 71 w 95"/>
                  <a:gd name="T29" fmla="*/ 34 h 83"/>
                  <a:gd name="T30" fmla="*/ 75 w 95"/>
                  <a:gd name="T31" fmla="*/ 12 h 83"/>
                  <a:gd name="T32" fmla="*/ 78 w 95"/>
                  <a:gd name="T33" fmla="*/ 7 h 83"/>
                  <a:gd name="T34" fmla="*/ 80 w 95"/>
                  <a:gd name="T35" fmla="*/ 5 h 83"/>
                  <a:gd name="T36" fmla="*/ 82 w 95"/>
                  <a:gd name="T37" fmla="*/ 7 h 83"/>
                  <a:gd name="T38" fmla="*/ 86 w 95"/>
                  <a:gd name="T39" fmla="*/ 12 h 83"/>
                  <a:gd name="T40" fmla="*/ 89 w 95"/>
                  <a:gd name="T41" fmla="*/ 34 h 83"/>
                  <a:gd name="T42" fmla="*/ 86 w 95"/>
                  <a:gd name="T43" fmla="*/ 55 h 83"/>
                  <a:gd name="T44" fmla="*/ 82 w 95"/>
                  <a:gd name="T45" fmla="*/ 61 h 83"/>
                  <a:gd name="T46" fmla="*/ 80 w 95"/>
                  <a:gd name="T47" fmla="*/ 62 h 83"/>
                  <a:gd name="T48" fmla="*/ 23 w 95"/>
                  <a:gd name="T49" fmla="*/ 34 h 83"/>
                  <a:gd name="T50" fmla="*/ 24 w 95"/>
                  <a:gd name="T51" fmla="*/ 20 h 83"/>
                  <a:gd name="T52" fmla="*/ 12 w 95"/>
                  <a:gd name="T53" fmla="*/ 21 h 83"/>
                  <a:gd name="T54" fmla="*/ 5 w 95"/>
                  <a:gd name="T55" fmla="*/ 21 h 83"/>
                  <a:gd name="T56" fmla="*/ 0 w 95"/>
                  <a:gd name="T57" fmla="*/ 30 h 83"/>
                  <a:gd name="T58" fmla="*/ 0 w 95"/>
                  <a:gd name="T59" fmla="*/ 38 h 83"/>
                  <a:gd name="T60" fmla="*/ 5 w 95"/>
                  <a:gd name="T61" fmla="*/ 47 h 83"/>
                  <a:gd name="T62" fmla="*/ 12 w 95"/>
                  <a:gd name="T63" fmla="*/ 47 h 83"/>
                  <a:gd name="T64" fmla="*/ 24 w 95"/>
                  <a:gd name="T65" fmla="*/ 47 h 83"/>
                  <a:gd name="T66" fmla="*/ 23 w 95"/>
                  <a:gd name="T67" fmla="*/ 34 h 83"/>
                  <a:gd name="T68" fmla="*/ 34 w 95"/>
                  <a:gd name="T69" fmla="*/ 53 h 83"/>
                  <a:gd name="T70" fmla="*/ 22 w 95"/>
                  <a:gd name="T71" fmla="*/ 51 h 83"/>
                  <a:gd name="T72" fmla="*/ 30 w 95"/>
                  <a:gd name="T73" fmla="*/ 81 h 83"/>
                  <a:gd name="T74" fmla="*/ 33 w 95"/>
                  <a:gd name="T75" fmla="*/ 83 h 83"/>
                  <a:gd name="T76" fmla="*/ 44 w 95"/>
                  <a:gd name="T77" fmla="*/ 78 h 83"/>
                  <a:gd name="T78" fmla="*/ 46 w 95"/>
                  <a:gd name="T79" fmla="*/ 75 h 83"/>
                  <a:gd name="T80" fmla="*/ 34 w 95"/>
                  <a:gd name="T81" fmla="*/ 53 h 83"/>
                  <a:gd name="T82" fmla="*/ 80 w 95"/>
                  <a:gd name="T83" fmla="*/ 45 h 83"/>
                  <a:gd name="T84" fmla="*/ 79 w 95"/>
                  <a:gd name="T85" fmla="*/ 44 h 83"/>
                  <a:gd name="T86" fmla="*/ 78 w 95"/>
                  <a:gd name="T87" fmla="*/ 42 h 83"/>
                  <a:gd name="T88" fmla="*/ 77 w 95"/>
                  <a:gd name="T89" fmla="*/ 34 h 83"/>
                  <a:gd name="T90" fmla="*/ 78 w 95"/>
                  <a:gd name="T91" fmla="*/ 25 h 83"/>
                  <a:gd name="T92" fmla="*/ 79 w 95"/>
                  <a:gd name="T93" fmla="*/ 23 h 83"/>
                  <a:gd name="T94" fmla="*/ 80 w 95"/>
                  <a:gd name="T95" fmla="*/ 23 h 83"/>
                  <a:gd name="T96" fmla="*/ 81 w 95"/>
                  <a:gd name="T97" fmla="*/ 23 h 83"/>
                  <a:gd name="T98" fmla="*/ 82 w 95"/>
                  <a:gd name="T99" fmla="*/ 25 h 83"/>
                  <a:gd name="T100" fmla="*/ 84 w 95"/>
                  <a:gd name="T101" fmla="*/ 34 h 83"/>
                  <a:gd name="T102" fmla="*/ 82 w 95"/>
                  <a:gd name="T103" fmla="*/ 42 h 83"/>
                  <a:gd name="T104" fmla="*/ 81 w 95"/>
                  <a:gd name="T105" fmla="*/ 44 h 83"/>
                  <a:gd name="T106" fmla="*/ 80 w 95"/>
                  <a:gd name="T107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5" h="83">
                    <a:moveTo>
                      <a:pt x="95" y="34"/>
                    </a:moveTo>
                    <a:cubicBezTo>
                      <a:pt x="95" y="15"/>
                      <a:pt x="89" y="0"/>
                      <a:pt x="83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57" y="13"/>
                      <a:pt x="31" y="19"/>
                    </a:cubicBezTo>
                    <a:cubicBezTo>
                      <a:pt x="30" y="23"/>
                      <a:pt x="30" y="28"/>
                      <a:pt x="30" y="34"/>
                    </a:cubicBezTo>
                    <a:cubicBezTo>
                      <a:pt x="30" y="39"/>
                      <a:pt x="30" y="44"/>
                      <a:pt x="31" y="49"/>
                    </a:cubicBezTo>
                    <a:cubicBezTo>
                      <a:pt x="57" y="54"/>
                      <a:pt x="75" y="67"/>
                      <a:pt x="75" y="67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9" y="67"/>
                      <a:pt x="95" y="52"/>
                      <a:pt x="95" y="34"/>
                    </a:cubicBezTo>
                    <a:close/>
                    <a:moveTo>
                      <a:pt x="80" y="62"/>
                    </a:moveTo>
                    <a:cubicBezTo>
                      <a:pt x="79" y="62"/>
                      <a:pt x="78" y="61"/>
                      <a:pt x="78" y="61"/>
                    </a:cubicBezTo>
                    <a:cubicBezTo>
                      <a:pt x="77" y="60"/>
                      <a:pt x="76" y="58"/>
                      <a:pt x="75" y="55"/>
                    </a:cubicBezTo>
                    <a:cubicBezTo>
                      <a:pt x="72" y="49"/>
                      <a:pt x="71" y="42"/>
                      <a:pt x="71" y="34"/>
                    </a:cubicBezTo>
                    <a:cubicBezTo>
                      <a:pt x="71" y="26"/>
                      <a:pt x="72" y="18"/>
                      <a:pt x="75" y="12"/>
                    </a:cubicBezTo>
                    <a:cubicBezTo>
                      <a:pt x="76" y="10"/>
                      <a:pt x="77" y="8"/>
                      <a:pt x="78" y="7"/>
                    </a:cubicBezTo>
                    <a:cubicBezTo>
                      <a:pt x="78" y="6"/>
                      <a:pt x="79" y="5"/>
                      <a:pt x="80" y="5"/>
                    </a:cubicBezTo>
                    <a:cubicBezTo>
                      <a:pt x="81" y="5"/>
                      <a:pt x="82" y="6"/>
                      <a:pt x="82" y="7"/>
                    </a:cubicBezTo>
                    <a:cubicBezTo>
                      <a:pt x="84" y="8"/>
                      <a:pt x="85" y="10"/>
                      <a:pt x="86" y="12"/>
                    </a:cubicBezTo>
                    <a:cubicBezTo>
                      <a:pt x="88" y="18"/>
                      <a:pt x="89" y="26"/>
                      <a:pt x="89" y="34"/>
                    </a:cubicBezTo>
                    <a:cubicBezTo>
                      <a:pt x="89" y="42"/>
                      <a:pt x="88" y="49"/>
                      <a:pt x="86" y="55"/>
                    </a:cubicBezTo>
                    <a:cubicBezTo>
                      <a:pt x="85" y="58"/>
                      <a:pt x="84" y="60"/>
                      <a:pt x="82" y="61"/>
                    </a:cubicBezTo>
                    <a:cubicBezTo>
                      <a:pt x="82" y="61"/>
                      <a:pt x="81" y="62"/>
                      <a:pt x="80" y="62"/>
                    </a:cubicBezTo>
                    <a:close/>
                    <a:moveTo>
                      <a:pt x="23" y="34"/>
                    </a:moveTo>
                    <a:cubicBezTo>
                      <a:pt x="23" y="29"/>
                      <a:pt x="24" y="24"/>
                      <a:pt x="24" y="20"/>
                    </a:cubicBezTo>
                    <a:cubicBezTo>
                      <a:pt x="20" y="21"/>
                      <a:pt x="16" y="21"/>
                      <a:pt x="12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12" y="47"/>
                    </a:cubicBezTo>
                    <a:cubicBezTo>
                      <a:pt x="16" y="47"/>
                      <a:pt x="20" y="47"/>
                      <a:pt x="24" y="47"/>
                    </a:cubicBezTo>
                    <a:cubicBezTo>
                      <a:pt x="24" y="43"/>
                      <a:pt x="23" y="39"/>
                      <a:pt x="23" y="34"/>
                    </a:cubicBezTo>
                    <a:close/>
                    <a:moveTo>
                      <a:pt x="34" y="53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2"/>
                      <a:pt x="32" y="83"/>
                      <a:pt x="33" y="83"/>
                    </a:cubicBezTo>
                    <a:cubicBezTo>
                      <a:pt x="44" y="78"/>
                      <a:pt x="44" y="78"/>
                      <a:pt x="44" y="78"/>
                    </a:cubicBezTo>
                    <a:cubicBezTo>
                      <a:pt x="46" y="78"/>
                      <a:pt x="46" y="76"/>
                      <a:pt x="46" y="75"/>
                    </a:cubicBezTo>
                    <a:lnTo>
                      <a:pt x="34" y="53"/>
                    </a:lnTo>
                    <a:close/>
                    <a:moveTo>
                      <a:pt x="80" y="45"/>
                    </a:moveTo>
                    <a:cubicBezTo>
                      <a:pt x="80" y="45"/>
                      <a:pt x="79" y="44"/>
                      <a:pt x="79" y="44"/>
                    </a:cubicBezTo>
                    <a:cubicBezTo>
                      <a:pt x="79" y="44"/>
                      <a:pt x="78" y="43"/>
                      <a:pt x="78" y="42"/>
                    </a:cubicBezTo>
                    <a:cubicBezTo>
                      <a:pt x="77" y="40"/>
                      <a:pt x="77" y="37"/>
                      <a:pt x="77" y="34"/>
                    </a:cubicBezTo>
                    <a:cubicBezTo>
                      <a:pt x="77" y="31"/>
                      <a:pt x="77" y="28"/>
                      <a:pt x="78" y="25"/>
                    </a:cubicBezTo>
                    <a:cubicBezTo>
                      <a:pt x="78" y="25"/>
                      <a:pt x="79" y="24"/>
                      <a:pt x="79" y="23"/>
                    </a:cubicBezTo>
                    <a:cubicBezTo>
                      <a:pt x="79" y="23"/>
                      <a:pt x="80" y="23"/>
                      <a:pt x="80" y="23"/>
                    </a:cubicBezTo>
                    <a:cubicBezTo>
                      <a:pt x="80" y="23"/>
                      <a:pt x="81" y="23"/>
                      <a:pt x="81" y="23"/>
                    </a:cubicBezTo>
                    <a:cubicBezTo>
                      <a:pt x="81" y="24"/>
                      <a:pt x="82" y="25"/>
                      <a:pt x="82" y="25"/>
                    </a:cubicBezTo>
                    <a:cubicBezTo>
                      <a:pt x="83" y="28"/>
                      <a:pt x="84" y="31"/>
                      <a:pt x="84" y="34"/>
                    </a:cubicBezTo>
                    <a:cubicBezTo>
                      <a:pt x="84" y="37"/>
                      <a:pt x="83" y="40"/>
                      <a:pt x="82" y="42"/>
                    </a:cubicBezTo>
                    <a:cubicBezTo>
                      <a:pt x="82" y="43"/>
                      <a:pt x="81" y="44"/>
                      <a:pt x="81" y="44"/>
                    </a:cubicBezTo>
                    <a:cubicBezTo>
                      <a:pt x="81" y="44"/>
                      <a:pt x="80" y="45"/>
                      <a:pt x="8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Freeform 18"/>
              <p:cNvSpPr>
                <a:spLocks noEditPoints="1"/>
              </p:cNvSpPr>
              <p:nvPr/>
            </p:nvSpPr>
            <p:spPr bwMode="auto">
              <a:xfrm>
                <a:off x="11767808" y="3599153"/>
                <a:ext cx="160501" cy="64591"/>
              </a:xfrm>
              <a:custGeom>
                <a:avLst/>
                <a:gdLst>
                  <a:gd name="T0" fmla="*/ 50 w 50"/>
                  <a:gd name="T1" fmla="*/ 10 h 20"/>
                  <a:gd name="T2" fmla="*/ 50 w 50"/>
                  <a:gd name="T3" fmla="*/ 10 h 20"/>
                  <a:gd name="T4" fmla="*/ 40 w 50"/>
                  <a:gd name="T5" fmla="*/ 0 h 20"/>
                  <a:gd name="T6" fmla="*/ 28 w 50"/>
                  <a:gd name="T7" fmla="*/ 0 h 20"/>
                  <a:gd name="T8" fmla="*/ 18 w 50"/>
                  <a:gd name="T9" fmla="*/ 10 h 20"/>
                  <a:gd name="T10" fmla="*/ 18 w 50"/>
                  <a:gd name="T11" fmla="*/ 10 h 20"/>
                  <a:gd name="T12" fmla="*/ 18 w 50"/>
                  <a:gd name="T13" fmla="*/ 11 h 20"/>
                  <a:gd name="T14" fmla="*/ 23 w 50"/>
                  <a:gd name="T15" fmla="*/ 11 h 20"/>
                  <a:gd name="T16" fmla="*/ 23 w 50"/>
                  <a:gd name="T17" fmla="*/ 10 h 20"/>
                  <a:gd name="T18" fmla="*/ 23 w 50"/>
                  <a:gd name="T19" fmla="*/ 10 h 20"/>
                  <a:gd name="T20" fmla="*/ 28 w 50"/>
                  <a:gd name="T21" fmla="*/ 5 h 20"/>
                  <a:gd name="T22" fmla="*/ 40 w 50"/>
                  <a:gd name="T23" fmla="*/ 5 h 20"/>
                  <a:gd name="T24" fmla="*/ 45 w 50"/>
                  <a:gd name="T25" fmla="*/ 10 h 20"/>
                  <a:gd name="T26" fmla="*/ 45 w 50"/>
                  <a:gd name="T27" fmla="*/ 10 h 20"/>
                  <a:gd name="T28" fmla="*/ 40 w 50"/>
                  <a:gd name="T29" fmla="*/ 15 h 20"/>
                  <a:gd name="T30" fmla="*/ 35 w 50"/>
                  <a:gd name="T31" fmla="*/ 15 h 20"/>
                  <a:gd name="T32" fmla="*/ 32 w 50"/>
                  <a:gd name="T33" fmla="*/ 20 h 20"/>
                  <a:gd name="T34" fmla="*/ 40 w 50"/>
                  <a:gd name="T35" fmla="*/ 20 h 20"/>
                  <a:gd name="T36" fmla="*/ 50 w 50"/>
                  <a:gd name="T37" fmla="*/ 10 h 20"/>
                  <a:gd name="T38" fmla="*/ 32 w 50"/>
                  <a:gd name="T39" fmla="*/ 10 h 20"/>
                  <a:gd name="T40" fmla="*/ 32 w 50"/>
                  <a:gd name="T41" fmla="*/ 9 h 20"/>
                  <a:gd name="T42" fmla="*/ 27 w 50"/>
                  <a:gd name="T43" fmla="*/ 9 h 20"/>
                  <a:gd name="T44" fmla="*/ 28 w 50"/>
                  <a:gd name="T45" fmla="*/ 10 h 20"/>
                  <a:gd name="T46" fmla="*/ 28 w 50"/>
                  <a:gd name="T47" fmla="*/ 10 h 20"/>
                  <a:gd name="T48" fmla="*/ 22 w 50"/>
                  <a:gd name="T49" fmla="*/ 15 h 20"/>
                  <a:gd name="T50" fmla="*/ 10 w 50"/>
                  <a:gd name="T51" fmla="*/ 15 h 20"/>
                  <a:gd name="T52" fmla="*/ 5 w 50"/>
                  <a:gd name="T53" fmla="*/ 10 h 20"/>
                  <a:gd name="T54" fmla="*/ 5 w 50"/>
                  <a:gd name="T55" fmla="*/ 10 h 20"/>
                  <a:gd name="T56" fmla="*/ 10 w 50"/>
                  <a:gd name="T57" fmla="*/ 5 h 20"/>
                  <a:gd name="T58" fmla="*/ 16 w 50"/>
                  <a:gd name="T59" fmla="*/ 5 h 20"/>
                  <a:gd name="T60" fmla="*/ 19 w 50"/>
                  <a:gd name="T61" fmla="*/ 0 h 20"/>
                  <a:gd name="T62" fmla="*/ 10 w 50"/>
                  <a:gd name="T63" fmla="*/ 0 h 20"/>
                  <a:gd name="T64" fmla="*/ 0 w 50"/>
                  <a:gd name="T65" fmla="*/ 10 h 20"/>
                  <a:gd name="T66" fmla="*/ 0 w 50"/>
                  <a:gd name="T67" fmla="*/ 10 h 20"/>
                  <a:gd name="T68" fmla="*/ 10 w 50"/>
                  <a:gd name="T69" fmla="*/ 20 h 20"/>
                  <a:gd name="T70" fmla="*/ 22 w 50"/>
                  <a:gd name="T71" fmla="*/ 20 h 20"/>
                  <a:gd name="T72" fmla="*/ 32 w 50"/>
                  <a:gd name="T7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0" h="20">
                    <a:moveTo>
                      <a:pt x="50" y="10"/>
                    </a:move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5"/>
                      <a:pt x="46" y="0"/>
                      <a:pt x="40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3" y="0"/>
                      <a:pt x="18" y="5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1"/>
                      <a:pt x="18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0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7"/>
                      <a:pt x="25" y="5"/>
                      <a:pt x="28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3" y="5"/>
                      <a:pt x="45" y="7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3"/>
                      <a:pt x="43" y="15"/>
                      <a:pt x="40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4" y="17"/>
                      <a:pt x="33" y="18"/>
                      <a:pt x="32" y="20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6" y="20"/>
                      <a:pt x="50" y="15"/>
                      <a:pt x="50" y="10"/>
                    </a:cubicBezTo>
                    <a:close/>
                    <a:moveTo>
                      <a:pt x="32" y="10"/>
                    </a:moveTo>
                    <a:cubicBezTo>
                      <a:pt x="32" y="9"/>
                      <a:pt x="32" y="9"/>
                      <a:pt x="32" y="9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8" y="9"/>
                      <a:pt x="28" y="9"/>
                      <a:pt x="28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3"/>
                      <a:pt x="25" y="15"/>
                      <a:pt x="22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7" y="15"/>
                      <a:pt x="5" y="13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7"/>
                      <a:pt x="7" y="5"/>
                      <a:pt x="10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3"/>
                      <a:pt x="17" y="1"/>
                      <a:pt x="19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8" y="20"/>
                      <a:pt x="32" y="15"/>
                      <a:pt x="3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Freeform 19"/>
              <p:cNvSpPr>
                <a:spLocks noEditPoints="1"/>
              </p:cNvSpPr>
              <p:nvPr/>
            </p:nvSpPr>
            <p:spPr bwMode="auto">
              <a:xfrm>
                <a:off x="11918522" y="2912132"/>
                <a:ext cx="172245" cy="168330"/>
              </a:xfrm>
              <a:custGeom>
                <a:avLst/>
                <a:gdLst>
                  <a:gd name="T0" fmla="*/ 27 w 54"/>
                  <a:gd name="T1" fmla="*/ 0 h 53"/>
                  <a:gd name="T2" fmla="*/ 0 w 54"/>
                  <a:gd name="T3" fmla="*/ 27 h 53"/>
                  <a:gd name="T4" fmla="*/ 27 w 54"/>
                  <a:gd name="T5" fmla="*/ 53 h 53"/>
                  <a:gd name="T6" fmla="*/ 54 w 54"/>
                  <a:gd name="T7" fmla="*/ 27 h 53"/>
                  <a:gd name="T8" fmla="*/ 27 w 54"/>
                  <a:gd name="T9" fmla="*/ 0 h 53"/>
                  <a:gd name="T10" fmla="*/ 16 w 54"/>
                  <a:gd name="T11" fmla="*/ 43 h 53"/>
                  <a:gd name="T12" fmla="*/ 17 w 54"/>
                  <a:gd name="T13" fmla="*/ 38 h 53"/>
                  <a:gd name="T14" fmla="*/ 7 w 54"/>
                  <a:gd name="T15" fmla="*/ 24 h 53"/>
                  <a:gd name="T16" fmla="*/ 13 w 54"/>
                  <a:gd name="T17" fmla="*/ 12 h 53"/>
                  <a:gd name="T18" fmla="*/ 27 w 54"/>
                  <a:gd name="T19" fmla="*/ 7 h 53"/>
                  <a:gd name="T20" fmla="*/ 41 w 54"/>
                  <a:gd name="T21" fmla="*/ 12 h 53"/>
                  <a:gd name="T22" fmla="*/ 47 w 54"/>
                  <a:gd name="T23" fmla="*/ 24 h 53"/>
                  <a:gd name="T24" fmla="*/ 37 w 54"/>
                  <a:gd name="T25" fmla="*/ 38 h 53"/>
                  <a:gd name="T26" fmla="*/ 38 w 54"/>
                  <a:gd name="T27" fmla="*/ 43 h 53"/>
                  <a:gd name="T28" fmla="*/ 27 w 54"/>
                  <a:gd name="T29" fmla="*/ 47 h 53"/>
                  <a:gd name="T30" fmla="*/ 16 w 54"/>
                  <a:gd name="T31" fmla="*/ 43 h 53"/>
                  <a:gd name="T32" fmla="*/ 29 w 54"/>
                  <a:gd name="T33" fmla="*/ 33 h 53"/>
                  <a:gd name="T34" fmla="*/ 30 w 54"/>
                  <a:gd name="T35" fmla="*/ 35 h 53"/>
                  <a:gd name="T36" fmla="*/ 30 w 54"/>
                  <a:gd name="T37" fmla="*/ 38 h 53"/>
                  <a:gd name="T38" fmla="*/ 29 w 54"/>
                  <a:gd name="T39" fmla="*/ 40 h 53"/>
                  <a:gd name="T40" fmla="*/ 25 w 54"/>
                  <a:gd name="T41" fmla="*/ 40 h 53"/>
                  <a:gd name="T42" fmla="*/ 24 w 54"/>
                  <a:gd name="T43" fmla="*/ 38 h 53"/>
                  <a:gd name="T44" fmla="*/ 24 w 54"/>
                  <a:gd name="T45" fmla="*/ 35 h 53"/>
                  <a:gd name="T46" fmla="*/ 25 w 54"/>
                  <a:gd name="T47" fmla="*/ 33 h 53"/>
                  <a:gd name="T48" fmla="*/ 26 w 54"/>
                  <a:gd name="T49" fmla="*/ 10 h 53"/>
                  <a:gd name="T50" fmla="*/ 28 w 54"/>
                  <a:gd name="T51" fmla="*/ 10 h 53"/>
                  <a:gd name="T52" fmla="*/ 29 w 54"/>
                  <a:gd name="T53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4" h="53">
                    <a:moveTo>
                      <a:pt x="27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41"/>
                      <a:pt x="12" y="53"/>
                      <a:pt x="27" y="53"/>
                    </a:cubicBezTo>
                    <a:cubicBezTo>
                      <a:pt x="42" y="53"/>
                      <a:pt x="54" y="41"/>
                      <a:pt x="54" y="27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  <a:moveTo>
                      <a:pt x="16" y="43"/>
                    </a:moveTo>
                    <a:cubicBezTo>
                      <a:pt x="17" y="42"/>
                      <a:pt x="17" y="40"/>
                      <a:pt x="17" y="38"/>
                    </a:cubicBezTo>
                    <a:cubicBezTo>
                      <a:pt x="17" y="32"/>
                      <a:pt x="13" y="26"/>
                      <a:pt x="7" y="24"/>
                    </a:cubicBezTo>
                    <a:cubicBezTo>
                      <a:pt x="8" y="20"/>
                      <a:pt x="10" y="16"/>
                      <a:pt x="13" y="12"/>
                    </a:cubicBezTo>
                    <a:cubicBezTo>
                      <a:pt x="17" y="9"/>
                      <a:pt x="22" y="7"/>
                      <a:pt x="27" y="7"/>
                    </a:cubicBezTo>
                    <a:cubicBezTo>
                      <a:pt x="32" y="7"/>
                      <a:pt x="37" y="9"/>
                      <a:pt x="41" y="12"/>
                    </a:cubicBezTo>
                    <a:cubicBezTo>
                      <a:pt x="44" y="16"/>
                      <a:pt x="46" y="20"/>
                      <a:pt x="47" y="24"/>
                    </a:cubicBezTo>
                    <a:cubicBezTo>
                      <a:pt x="41" y="26"/>
                      <a:pt x="37" y="32"/>
                      <a:pt x="37" y="38"/>
                    </a:cubicBezTo>
                    <a:cubicBezTo>
                      <a:pt x="37" y="40"/>
                      <a:pt x="37" y="42"/>
                      <a:pt x="38" y="43"/>
                    </a:cubicBezTo>
                    <a:cubicBezTo>
                      <a:pt x="35" y="45"/>
                      <a:pt x="31" y="47"/>
                      <a:pt x="27" y="47"/>
                    </a:cubicBezTo>
                    <a:cubicBezTo>
                      <a:pt x="23" y="47"/>
                      <a:pt x="19" y="45"/>
                      <a:pt x="16" y="43"/>
                    </a:cubicBezTo>
                    <a:close/>
                    <a:moveTo>
                      <a:pt x="29" y="33"/>
                    </a:moveTo>
                    <a:cubicBezTo>
                      <a:pt x="30" y="33"/>
                      <a:pt x="30" y="34"/>
                      <a:pt x="30" y="35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0" y="39"/>
                      <a:pt x="30" y="40"/>
                      <a:pt x="29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5" y="40"/>
                      <a:pt x="24" y="39"/>
                      <a:pt x="24" y="38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4"/>
                      <a:pt x="24" y="33"/>
                      <a:pt x="25" y="33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8" y="10"/>
                      <a:pt x="28" y="10"/>
                      <a:pt x="28" y="10"/>
                    </a:cubicBezTo>
                    <a:lnTo>
                      <a:pt x="29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Freeform 20"/>
              <p:cNvSpPr>
                <a:spLocks noEditPoints="1"/>
              </p:cNvSpPr>
              <p:nvPr/>
            </p:nvSpPr>
            <p:spPr bwMode="auto">
              <a:xfrm>
                <a:off x="11895034" y="3100035"/>
                <a:ext cx="150715" cy="121354"/>
              </a:xfrm>
              <a:custGeom>
                <a:avLst/>
                <a:gdLst>
                  <a:gd name="T0" fmla="*/ 30 w 77"/>
                  <a:gd name="T1" fmla="*/ 62 h 62"/>
                  <a:gd name="T2" fmla="*/ 0 w 77"/>
                  <a:gd name="T3" fmla="*/ 31 h 62"/>
                  <a:gd name="T4" fmla="*/ 15 w 77"/>
                  <a:gd name="T5" fmla="*/ 17 h 62"/>
                  <a:gd name="T6" fmla="*/ 30 w 77"/>
                  <a:gd name="T7" fmla="*/ 33 h 62"/>
                  <a:gd name="T8" fmla="*/ 62 w 77"/>
                  <a:gd name="T9" fmla="*/ 0 h 62"/>
                  <a:gd name="T10" fmla="*/ 77 w 77"/>
                  <a:gd name="T11" fmla="*/ 15 h 62"/>
                  <a:gd name="T12" fmla="*/ 30 w 77"/>
                  <a:gd name="T13" fmla="*/ 62 h 62"/>
                  <a:gd name="T14" fmla="*/ 9 w 77"/>
                  <a:gd name="T15" fmla="*/ 31 h 62"/>
                  <a:gd name="T16" fmla="*/ 30 w 77"/>
                  <a:gd name="T17" fmla="*/ 54 h 62"/>
                  <a:gd name="T18" fmla="*/ 69 w 77"/>
                  <a:gd name="T19" fmla="*/ 15 h 62"/>
                  <a:gd name="T20" fmla="*/ 62 w 77"/>
                  <a:gd name="T21" fmla="*/ 8 h 62"/>
                  <a:gd name="T22" fmla="*/ 30 w 77"/>
                  <a:gd name="T23" fmla="*/ 41 h 62"/>
                  <a:gd name="T24" fmla="*/ 15 w 77"/>
                  <a:gd name="T25" fmla="*/ 25 h 62"/>
                  <a:gd name="T26" fmla="*/ 9 w 77"/>
                  <a:gd name="T27" fmla="*/ 3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7" h="62">
                    <a:moveTo>
                      <a:pt x="30" y="62"/>
                    </a:moveTo>
                    <a:lnTo>
                      <a:pt x="0" y="31"/>
                    </a:lnTo>
                    <a:lnTo>
                      <a:pt x="15" y="17"/>
                    </a:lnTo>
                    <a:lnTo>
                      <a:pt x="30" y="33"/>
                    </a:lnTo>
                    <a:lnTo>
                      <a:pt x="62" y="0"/>
                    </a:lnTo>
                    <a:lnTo>
                      <a:pt x="77" y="15"/>
                    </a:lnTo>
                    <a:lnTo>
                      <a:pt x="30" y="62"/>
                    </a:lnTo>
                    <a:close/>
                    <a:moveTo>
                      <a:pt x="9" y="31"/>
                    </a:moveTo>
                    <a:lnTo>
                      <a:pt x="30" y="54"/>
                    </a:lnTo>
                    <a:lnTo>
                      <a:pt x="69" y="15"/>
                    </a:lnTo>
                    <a:lnTo>
                      <a:pt x="62" y="8"/>
                    </a:lnTo>
                    <a:lnTo>
                      <a:pt x="30" y="41"/>
                    </a:lnTo>
                    <a:lnTo>
                      <a:pt x="15" y="25"/>
                    </a:lnTo>
                    <a:lnTo>
                      <a:pt x="9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Freeform 21"/>
              <p:cNvSpPr>
                <a:spLocks noEditPoints="1"/>
              </p:cNvSpPr>
              <p:nvPr/>
            </p:nvSpPr>
            <p:spPr bwMode="auto">
              <a:xfrm>
                <a:off x="11640581" y="3336871"/>
                <a:ext cx="178118" cy="236836"/>
              </a:xfrm>
              <a:custGeom>
                <a:avLst/>
                <a:gdLst>
                  <a:gd name="T0" fmla="*/ 53 w 56"/>
                  <a:gd name="T1" fmla="*/ 9 h 74"/>
                  <a:gd name="T2" fmla="*/ 49 w 56"/>
                  <a:gd name="T3" fmla="*/ 9 h 74"/>
                  <a:gd name="T4" fmla="*/ 49 w 56"/>
                  <a:gd name="T5" fmla="*/ 14 h 74"/>
                  <a:gd name="T6" fmla="*/ 51 w 56"/>
                  <a:gd name="T7" fmla="*/ 14 h 74"/>
                  <a:gd name="T8" fmla="*/ 51 w 56"/>
                  <a:gd name="T9" fmla="*/ 51 h 74"/>
                  <a:gd name="T10" fmla="*/ 32 w 56"/>
                  <a:gd name="T11" fmla="*/ 51 h 74"/>
                  <a:gd name="T12" fmla="*/ 32 w 56"/>
                  <a:gd name="T13" fmla="*/ 70 h 74"/>
                  <a:gd name="T14" fmla="*/ 5 w 56"/>
                  <a:gd name="T15" fmla="*/ 70 h 74"/>
                  <a:gd name="T16" fmla="*/ 5 w 56"/>
                  <a:gd name="T17" fmla="*/ 14 h 74"/>
                  <a:gd name="T18" fmla="*/ 7 w 56"/>
                  <a:gd name="T19" fmla="*/ 14 h 74"/>
                  <a:gd name="T20" fmla="*/ 7 w 56"/>
                  <a:gd name="T21" fmla="*/ 9 h 74"/>
                  <a:gd name="T22" fmla="*/ 2 w 56"/>
                  <a:gd name="T23" fmla="*/ 9 h 74"/>
                  <a:gd name="T24" fmla="*/ 0 w 56"/>
                  <a:gd name="T25" fmla="*/ 12 h 74"/>
                  <a:gd name="T26" fmla="*/ 0 w 56"/>
                  <a:gd name="T27" fmla="*/ 72 h 74"/>
                  <a:gd name="T28" fmla="*/ 2 w 56"/>
                  <a:gd name="T29" fmla="*/ 74 h 74"/>
                  <a:gd name="T30" fmla="*/ 39 w 56"/>
                  <a:gd name="T31" fmla="*/ 74 h 74"/>
                  <a:gd name="T32" fmla="*/ 56 w 56"/>
                  <a:gd name="T33" fmla="*/ 58 h 74"/>
                  <a:gd name="T34" fmla="*/ 56 w 56"/>
                  <a:gd name="T35" fmla="*/ 12 h 74"/>
                  <a:gd name="T36" fmla="*/ 53 w 56"/>
                  <a:gd name="T37" fmla="*/ 9 h 74"/>
                  <a:gd name="T38" fmla="*/ 37 w 56"/>
                  <a:gd name="T39" fmla="*/ 70 h 74"/>
                  <a:gd name="T40" fmla="*/ 37 w 56"/>
                  <a:gd name="T41" fmla="*/ 56 h 74"/>
                  <a:gd name="T42" fmla="*/ 51 w 56"/>
                  <a:gd name="T43" fmla="*/ 56 h 74"/>
                  <a:gd name="T44" fmla="*/ 37 w 56"/>
                  <a:gd name="T45" fmla="*/ 70 h 74"/>
                  <a:gd name="T46" fmla="*/ 46 w 56"/>
                  <a:gd name="T47" fmla="*/ 9 h 74"/>
                  <a:gd name="T48" fmla="*/ 37 w 56"/>
                  <a:gd name="T49" fmla="*/ 9 h 74"/>
                  <a:gd name="T50" fmla="*/ 37 w 56"/>
                  <a:gd name="T51" fmla="*/ 5 h 74"/>
                  <a:gd name="T52" fmla="*/ 32 w 56"/>
                  <a:gd name="T53" fmla="*/ 0 h 74"/>
                  <a:gd name="T54" fmla="*/ 23 w 56"/>
                  <a:gd name="T55" fmla="*/ 0 h 74"/>
                  <a:gd name="T56" fmla="*/ 19 w 56"/>
                  <a:gd name="T57" fmla="*/ 5 h 74"/>
                  <a:gd name="T58" fmla="*/ 19 w 56"/>
                  <a:gd name="T59" fmla="*/ 9 h 74"/>
                  <a:gd name="T60" fmla="*/ 9 w 56"/>
                  <a:gd name="T61" fmla="*/ 9 h 74"/>
                  <a:gd name="T62" fmla="*/ 9 w 56"/>
                  <a:gd name="T63" fmla="*/ 19 h 74"/>
                  <a:gd name="T64" fmla="*/ 46 w 56"/>
                  <a:gd name="T65" fmla="*/ 19 h 74"/>
                  <a:gd name="T66" fmla="*/ 46 w 56"/>
                  <a:gd name="T67" fmla="*/ 9 h 74"/>
                  <a:gd name="T68" fmla="*/ 32 w 56"/>
                  <a:gd name="T69" fmla="*/ 9 h 74"/>
                  <a:gd name="T70" fmla="*/ 23 w 56"/>
                  <a:gd name="T71" fmla="*/ 9 h 74"/>
                  <a:gd name="T72" fmla="*/ 23 w 56"/>
                  <a:gd name="T73" fmla="*/ 5 h 74"/>
                  <a:gd name="T74" fmla="*/ 23 w 56"/>
                  <a:gd name="T75" fmla="*/ 5 h 74"/>
                  <a:gd name="T76" fmla="*/ 32 w 56"/>
                  <a:gd name="T77" fmla="*/ 5 h 74"/>
                  <a:gd name="T78" fmla="*/ 32 w 56"/>
                  <a:gd name="T79" fmla="*/ 5 h 74"/>
                  <a:gd name="T80" fmla="*/ 32 w 56"/>
                  <a:gd name="T81" fmla="*/ 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6" h="74">
                    <a:moveTo>
                      <a:pt x="53" y="9"/>
                    </a:moveTo>
                    <a:cubicBezTo>
                      <a:pt x="49" y="9"/>
                      <a:pt x="49" y="9"/>
                      <a:pt x="49" y="9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1" y="51"/>
                      <a:pt x="51" y="51"/>
                      <a:pt x="51" y="51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0" y="10"/>
                      <a:pt x="0" y="1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1" y="74"/>
                      <a:pt x="2" y="74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56" y="58"/>
                      <a:pt x="56" y="58"/>
                      <a:pt x="56" y="58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56" y="10"/>
                      <a:pt x="55" y="9"/>
                      <a:pt x="53" y="9"/>
                    </a:cubicBezTo>
                    <a:close/>
                    <a:moveTo>
                      <a:pt x="37" y="70"/>
                    </a:moveTo>
                    <a:cubicBezTo>
                      <a:pt x="37" y="56"/>
                      <a:pt x="37" y="56"/>
                      <a:pt x="37" y="56"/>
                    </a:cubicBezTo>
                    <a:cubicBezTo>
                      <a:pt x="51" y="56"/>
                      <a:pt x="51" y="56"/>
                      <a:pt x="51" y="56"/>
                    </a:cubicBezTo>
                    <a:lnTo>
                      <a:pt x="37" y="70"/>
                    </a:lnTo>
                    <a:close/>
                    <a:moveTo>
                      <a:pt x="46" y="9"/>
                    </a:moveTo>
                    <a:cubicBezTo>
                      <a:pt x="37" y="9"/>
                      <a:pt x="37" y="9"/>
                      <a:pt x="37" y="9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2"/>
                      <a:pt x="35" y="0"/>
                      <a:pt x="32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1" y="0"/>
                      <a:pt x="19" y="2"/>
                      <a:pt x="19" y="5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46" y="19"/>
                      <a:pt x="46" y="19"/>
                      <a:pt x="46" y="19"/>
                    </a:cubicBezTo>
                    <a:lnTo>
                      <a:pt x="46" y="9"/>
                    </a:lnTo>
                    <a:close/>
                    <a:moveTo>
                      <a:pt x="32" y="9"/>
                    </a:moveTo>
                    <a:cubicBezTo>
                      <a:pt x="23" y="9"/>
                      <a:pt x="23" y="9"/>
                      <a:pt x="23" y="9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5"/>
                      <a:pt x="32" y="5"/>
                      <a:pt x="32" y="5"/>
                    </a:cubicBezTo>
                    <a:lnTo>
                      <a:pt x="32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Freeform 22"/>
              <p:cNvSpPr/>
              <p:nvPr/>
            </p:nvSpPr>
            <p:spPr bwMode="auto">
              <a:xfrm>
                <a:off x="10986834" y="3618727"/>
                <a:ext cx="608730" cy="342532"/>
              </a:xfrm>
              <a:custGeom>
                <a:avLst/>
                <a:gdLst>
                  <a:gd name="T0" fmla="*/ 190 w 190"/>
                  <a:gd name="T1" fmla="*/ 74 h 107"/>
                  <a:gd name="T2" fmla="*/ 166 w 190"/>
                  <a:gd name="T3" fmla="*/ 43 h 107"/>
                  <a:gd name="T4" fmla="*/ 122 w 190"/>
                  <a:gd name="T5" fmla="*/ 0 h 107"/>
                  <a:gd name="T6" fmla="*/ 87 w 190"/>
                  <a:gd name="T7" fmla="*/ 17 h 107"/>
                  <a:gd name="T8" fmla="*/ 67 w 190"/>
                  <a:gd name="T9" fmla="*/ 7 h 107"/>
                  <a:gd name="T10" fmla="*/ 42 w 190"/>
                  <a:gd name="T11" fmla="*/ 32 h 107"/>
                  <a:gd name="T12" fmla="*/ 43 w 190"/>
                  <a:gd name="T13" fmla="*/ 35 h 107"/>
                  <a:gd name="T14" fmla="*/ 36 w 190"/>
                  <a:gd name="T15" fmla="*/ 35 h 107"/>
                  <a:gd name="T16" fmla="*/ 0 w 190"/>
                  <a:gd name="T17" fmla="*/ 71 h 107"/>
                  <a:gd name="T18" fmla="*/ 36 w 190"/>
                  <a:gd name="T19" fmla="*/ 107 h 107"/>
                  <a:gd name="T20" fmla="*/ 158 w 190"/>
                  <a:gd name="T21" fmla="*/ 107 h 107"/>
                  <a:gd name="T22" fmla="*/ 158 w 190"/>
                  <a:gd name="T23" fmla="*/ 107 h 107"/>
                  <a:gd name="T24" fmla="*/ 190 w 190"/>
                  <a:gd name="T25" fmla="*/ 7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0" h="107">
                    <a:moveTo>
                      <a:pt x="190" y="74"/>
                    </a:moveTo>
                    <a:cubicBezTo>
                      <a:pt x="190" y="59"/>
                      <a:pt x="180" y="46"/>
                      <a:pt x="166" y="43"/>
                    </a:cubicBezTo>
                    <a:cubicBezTo>
                      <a:pt x="165" y="19"/>
                      <a:pt x="146" y="0"/>
                      <a:pt x="122" y="0"/>
                    </a:cubicBezTo>
                    <a:cubicBezTo>
                      <a:pt x="107" y="0"/>
                      <a:pt x="95" y="6"/>
                      <a:pt x="87" y="17"/>
                    </a:cubicBezTo>
                    <a:cubicBezTo>
                      <a:pt x="82" y="11"/>
                      <a:pt x="75" y="7"/>
                      <a:pt x="67" y="7"/>
                    </a:cubicBezTo>
                    <a:cubicBezTo>
                      <a:pt x="54" y="7"/>
                      <a:pt x="42" y="18"/>
                      <a:pt x="42" y="32"/>
                    </a:cubicBezTo>
                    <a:cubicBezTo>
                      <a:pt x="42" y="33"/>
                      <a:pt x="43" y="34"/>
                      <a:pt x="43" y="35"/>
                    </a:cubicBezTo>
                    <a:cubicBezTo>
                      <a:pt x="41" y="35"/>
                      <a:pt x="38" y="35"/>
                      <a:pt x="36" y="35"/>
                    </a:cubicBezTo>
                    <a:cubicBezTo>
                      <a:pt x="16" y="35"/>
                      <a:pt x="0" y="51"/>
                      <a:pt x="0" y="71"/>
                    </a:cubicBezTo>
                    <a:cubicBezTo>
                      <a:pt x="0" y="91"/>
                      <a:pt x="16" y="107"/>
                      <a:pt x="36" y="107"/>
                    </a:cubicBezTo>
                    <a:cubicBezTo>
                      <a:pt x="158" y="107"/>
                      <a:pt x="158" y="107"/>
                      <a:pt x="158" y="107"/>
                    </a:cubicBezTo>
                    <a:cubicBezTo>
                      <a:pt x="158" y="107"/>
                      <a:pt x="158" y="107"/>
                      <a:pt x="158" y="107"/>
                    </a:cubicBezTo>
                    <a:cubicBezTo>
                      <a:pt x="176" y="107"/>
                      <a:pt x="190" y="92"/>
                      <a:pt x="190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Freeform 23"/>
              <p:cNvSpPr/>
              <p:nvPr/>
            </p:nvSpPr>
            <p:spPr bwMode="auto">
              <a:xfrm>
                <a:off x="11632752" y="2722270"/>
                <a:ext cx="291643" cy="317087"/>
              </a:xfrm>
              <a:custGeom>
                <a:avLst/>
                <a:gdLst>
                  <a:gd name="T0" fmla="*/ 61 w 91"/>
                  <a:gd name="T1" fmla="*/ 27 h 99"/>
                  <a:gd name="T2" fmla="*/ 51 w 91"/>
                  <a:gd name="T3" fmla="*/ 38 h 99"/>
                  <a:gd name="T4" fmla="*/ 46 w 91"/>
                  <a:gd name="T5" fmla="*/ 46 h 99"/>
                  <a:gd name="T6" fmla="*/ 48 w 91"/>
                  <a:gd name="T7" fmla="*/ 29 h 99"/>
                  <a:gd name="T8" fmla="*/ 48 w 91"/>
                  <a:gd name="T9" fmla="*/ 14 h 99"/>
                  <a:gd name="T10" fmla="*/ 23 w 91"/>
                  <a:gd name="T11" fmla="*/ 4 h 99"/>
                  <a:gd name="T12" fmla="*/ 13 w 91"/>
                  <a:gd name="T13" fmla="*/ 29 h 99"/>
                  <a:gd name="T14" fmla="*/ 24 w 91"/>
                  <a:gd name="T15" fmla="*/ 40 h 99"/>
                  <a:gd name="T16" fmla="*/ 38 w 91"/>
                  <a:gd name="T17" fmla="*/ 50 h 99"/>
                  <a:gd name="T18" fmla="*/ 29 w 91"/>
                  <a:gd name="T19" fmla="*/ 48 h 99"/>
                  <a:gd name="T20" fmla="*/ 14 w 91"/>
                  <a:gd name="T21" fmla="*/ 48 h 99"/>
                  <a:gd name="T22" fmla="*/ 4 w 91"/>
                  <a:gd name="T23" fmla="*/ 74 h 99"/>
                  <a:gd name="T24" fmla="*/ 30 w 91"/>
                  <a:gd name="T25" fmla="*/ 84 h 99"/>
                  <a:gd name="T26" fmla="*/ 40 w 91"/>
                  <a:gd name="T27" fmla="*/ 73 h 99"/>
                  <a:gd name="T28" fmla="*/ 45 w 91"/>
                  <a:gd name="T29" fmla="*/ 65 h 99"/>
                  <a:gd name="T30" fmla="*/ 43 w 91"/>
                  <a:gd name="T31" fmla="*/ 96 h 99"/>
                  <a:gd name="T32" fmla="*/ 45 w 91"/>
                  <a:gd name="T33" fmla="*/ 99 h 99"/>
                  <a:gd name="T34" fmla="*/ 61 w 91"/>
                  <a:gd name="T35" fmla="*/ 92 h 99"/>
                  <a:gd name="T36" fmla="*/ 78 w 91"/>
                  <a:gd name="T37" fmla="*/ 84 h 99"/>
                  <a:gd name="T38" fmla="*/ 76 w 91"/>
                  <a:gd name="T39" fmla="*/ 81 h 99"/>
                  <a:gd name="T40" fmla="*/ 53 w 91"/>
                  <a:gd name="T41" fmla="*/ 61 h 99"/>
                  <a:gd name="T42" fmla="*/ 61 w 91"/>
                  <a:gd name="T43" fmla="*/ 63 h 99"/>
                  <a:gd name="T44" fmla="*/ 77 w 91"/>
                  <a:gd name="T45" fmla="*/ 63 h 99"/>
                  <a:gd name="T46" fmla="*/ 87 w 91"/>
                  <a:gd name="T47" fmla="*/ 37 h 99"/>
                  <a:gd name="T48" fmla="*/ 61 w 91"/>
                  <a:gd name="T49" fmla="*/ 27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1" h="99">
                    <a:moveTo>
                      <a:pt x="61" y="27"/>
                    </a:moveTo>
                    <a:cubicBezTo>
                      <a:pt x="56" y="29"/>
                      <a:pt x="52" y="33"/>
                      <a:pt x="51" y="38"/>
                    </a:cubicBezTo>
                    <a:cubicBezTo>
                      <a:pt x="50" y="40"/>
                      <a:pt x="48" y="43"/>
                      <a:pt x="46" y="46"/>
                    </a:cubicBezTo>
                    <a:cubicBezTo>
                      <a:pt x="46" y="41"/>
                      <a:pt x="47" y="33"/>
                      <a:pt x="48" y="29"/>
                    </a:cubicBezTo>
                    <a:cubicBezTo>
                      <a:pt x="50" y="25"/>
                      <a:pt x="50" y="19"/>
                      <a:pt x="48" y="14"/>
                    </a:cubicBezTo>
                    <a:cubicBezTo>
                      <a:pt x="44" y="4"/>
                      <a:pt x="32" y="0"/>
                      <a:pt x="23" y="4"/>
                    </a:cubicBezTo>
                    <a:cubicBezTo>
                      <a:pt x="13" y="8"/>
                      <a:pt x="9" y="20"/>
                      <a:pt x="13" y="29"/>
                    </a:cubicBezTo>
                    <a:cubicBezTo>
                      <a:pt x="15" y="35"/>
                      <a:pt x="19" y="38"/>
                      <a:pt x="24" y="40"/>
                    </a:cubicBezTo>
                    <a:cubicBezTo>
                      <a:pt x="28" y="41"/>
                      <a:pt x="34" y="46"/>
                      <a:pt x="38" y="50"/>
                    </a:cubicBezTo>
                    <a:cubicBezTo>
                      <a:pt x="34" y="49"/>
                      <a:pt x="31" y="49"/>
                      <a:pt x="29" y="48"/>
                    </a:cubicBezTo>
                    <a:cubicBezTo>
                      <a:pt x="24" y="46"/>
                      <a:pt x="19" y="46"/>
                      <a:pt x="14" y="48"/>
                    </a:cubicBezTo>
                    <a:cubicBezTo>
                      <a:pt x="4" y="52"/>
                      <a:pt x="0" y="64"/>
                      <a:pt x="4" y="74"/>
                    </a:cubicBezTo>
                    <a:cubicBezTo>
                      <a:pt x="8" y="84"/>
                      <a:pt x="20" y="88"/>
                      <a:pt x="30" y="84"/>
                    </a:cubicBezTo>
                    <a:cubicBezTo>
                      <a:pt x="35" y="82"/>
                      <a:pt x="38" y="77"/>
                      <a:pt x="40" y="73"/>
                    </a:cubicBezTo>
                    <a:cubicBezTo>
                      <a:pt x="41" y="70"/>
                      <a:pt x="42" y="67"/>
                      <a:pt x="45" y="65"/>
                    </a:cubicBezTo>
                    <a:cubicBezTo>
                      <a:pt x="50" y="77"/>
                      <a:pt x="48" y="89"/>
                      <a:pt x="43" y="96"/>
                    </a:cubicBezTo>
                    <a:cubicBezTo>
                      <a:pt x="45" y="99"/>
                      <a:pt x="45" y="99"/>
                      <a:pt x="45" y="99"/>
                    </a:cubicBezTo>
                    <a:cubicBezTo>
                      <a:pt x="61" y="92"/>
                      <a:pt x="61" y="92"/>
                      <a:pt x="61" y="92"/>
                    </a:cubicBezTo>
                    <a:cubicBezTo>
                      <a:pt x="78" y="84"/>
                      <a:pt x="78" y="84"/>
                      <a:pt x="78" y="84"/>
                    </a:cubicBezTo>
                    <a:cubicBezTo>
                      <a:pt x="76" y="81"/>
                      <a:pt x="76" y="81"/>
                      <a:pt x="76" y="81"/>
                    </a:cubicBezTo>
                    <a:cubicBezTo>
                      <a:pt x="68" y="80"/>
                      <a:pt x="58" y="74"/>
                      <a:pt x="53" y="61"/>
                    </a:cubicBezTo>
                    <a:cubicBezTo>
                      <a:pt x="56" y="61"/>
                      <a:pt x="59" y="62"/>
                      <a:pt x="61" y="63"/>
                    </a:cubicBezTo>
                    <a:cubicBezTo>
                      <a:pt x="66" y="65"/>
                      <a:pt x="72" y="65"/>
                      <a:pt x="77" y="63"/>
                    </a:cubicBezTo>
                    <a:cubicBezTo>
                      <a:pt x="87" y="59"/>
                      <a:pt x="91" y="47"/>
                      <a:pt x="87" y="37"/>
                    </a:cubicBezTo>
                    <a:cubicBezTo>
                      <a:pt x="82" y="27"/>
                      <a:pt x="71" y="23"/>
                      <a:pt x="6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Freeform 24"/>
              <p:cNvSpPr>
                <a:spLocks noEditPoints="1"/>
              </p:cNvSpPr>
              <p:nvPr/>
            </p:nvSpPr>
            <p:spPr bwMode="auto">
              <a:xfrm>
                <a:off x="11460507" y="3483672"/>
                <a:ext cx="146800" cy="154628"/>
              </a:xfrm>
              <a:custGeom>
                <a:avLst/>
                <a:gdLst>
                  <a:gd name="T0" fmla="*/ 43 w 46"/>
                  <a:gd name="T1" fmla="*/ 29 h 48"/>
                  <a:gd name="T2" fmla="*/ 46 w 46"/>
                  <a:gd name="T3" fmla="*/ 16 h 48"/>
                  <a:gd name="T4" fmla="*/ 41 w 46"/>
                  <a:gd name="T5" fmla="*/ 8 h 48"/>
                  <a:gd name="T6" fmla="*/ 37 w 46"/>
                  <a:gd name="T7" fmla="*/ 9 h 48"/>
                  <a:gd name="T8" fmla="*/ 28 w 46"/>
                  <a:gd name="T9" fmla="*/ 0 h 48"/>
                  <a:gd name="T10" fmla="*/ 18 w 46"/>
                  <a:gd name="T11" fmla="*/ 0 h 48"/>
                  <a:gd name="T12" fmla="*/ 17 w 46"/>
                  <a:gd name="T13" fmla="*/ 4 h 48"/>
                  <a:gd name="T14" fmla="*/ 4 w 46"/>
                  <a:gd name="T15" fmla="*/ 8 h 48"/>
                  <a:gd name="T16" fmla="*/ 0 w 46"/>
                  <a:gd name="T17" fmla="*/ 16 h 48"/>
                  <a:gd name="T18" fmla="*/ 3 w 46"/>
                  <a:gd name="T19" fmla="*/ 19 h 48"/>
                  <a:gd name="T20" fmla="*/ 0 w 46"/>
                  <a:gd name="T21" fmla="*/ 32 h 48"/>
                  <a:gd name="T22" fmla="*/ 4 w 46"/>
                  <a:gd name="T23" fmla="*/ 40 h 48"/>
                  <a:gd name="T24" fmla="*/ 9 w 46"/>
                  <a:gd name="T25" fmla="*/ 39 h 48"/>
                  <a:gd name="T26" fmla="*/ 18 w 46"/>
                  <a:gd name="T27" fmla="*/ 48 h 48"/>
                  <a:gd name="T28" fmla="*/ 28 w 46"/>
                  <a:gd name="T29" fmla="*/ 48 h 48"/>
                  <a:gd name="T30" fmla="*/ 29 w 46"/>
                  <a:gd name="T31" fmla="*/ 44 h 48"/>
                  <a:gd name="T32" fmla="*/ 41 w 46"/>
                  <a:gd name="T33" fmla="*/ 40 h 48"/>
                  <a:gd name="T34" fmla="*/ 46 w 46"/>
                  <a:gd name="T35" fmla="*/ 32 h 48"/>
                  <a:gd name="T36" fmla="*/ 43 w 46"/>
                  <a:gd name="T37" fmla="*/ 29 h 48"/>
                  <a:gd name="T38" fmla="*/ 23 w 46"/>
                  <a:gd name="T39" fmla="*/ 34 h 48"/>
                  <a:gd name="T40" fmla="*/ 13 w 46"/>
                  <a:gd name="T41" fmla="*/ 24 h 48"/>
                  <a:gd name="T42" fmla="*/ 23 w 46"/>
                  <a:gd name="T43" fmla="*/ 14 h 48"/>
                  <a:gd name="T44" fmla="*/ 33 w 46"/>
                  <a:gd name="T45" fmla="*/ 24 h 48"/>
                  <a:gd name="T46" fmla="*/ 23 w 46"/>
                  <a:gd name="T47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6" h="48">
                    <a:moveTo>
                      <a:pt x="43" y="29"/>
                    </a:moveTo>
                    <a:cubicBezTo>
                      <a:pt x="40" y="24"/>
                      <a:pt x="42" y="19"/>
                      <a:pt x="46" y="16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0" y="9"/>
                      <a:pt x="38" y="9"/>
                      <a:pt x="37" y="9"/>
                    </a:cubicBezTo>
                    <a:cubicBezTo>
                      <a:pt x="32" y="9"/>
                      <a:pt x="28" y="5"/>
                      <a:pt x="2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3"/>
                      <a:pt x="17" y="4"/>
                    </a:cubicBezTo>
                    <a:cubicBezTo>
                      <a:pt x="14" y="9"/>
                      <a:pt x="9" y="10"/>
                      <a:pt x="4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" y="17"/>
                      <a:pt x="2" y="18"/>
                      <a:pt x="3" y="19"/>
                    </a:cubicBezTo>
                    <a:cubicBezTo>
                      <a:pt x="5" y="24"/>
                      <a:pt x="4" y="29"/>
                      <a:pt x="0" y="32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6" y="39"/>
                      <a:pt x="7" y="39"/>
                      <a:pt x="9" y="39"/>
                    </a:cubicBezTo>
                    <a:cubicBezTo>
                      <a:pt x="14" y="39"/>
                      <a:pt x="18" y="43"/>
                      <a:pt x="18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47"/>
                      <a:pt x="28" y="45"/>
                      <a:pt x="29" y="44"/>
                    </a:cubicBezTo>
                    <a:cubicBezTo>
                      <a:pt x="31" y="39"/>
                      <a:pt x="37" y="38"/>
                      <a:pt x="41" y="40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5" y="31"/>
                      <a:pt x="44" y="30"/>
                      <a:pt x="43" y="29"/>
                    </a:cubicBezTo>
                    <a:close/>
                    <a:moveTo>
                      <a:pt x="23" y="34"/>
                    </a:moveTo>
                    <a:cubicBezTo>
                      <a:pt x="17" y="34"/>
                      <a:pt x="13" y="29"/>
                      <a:pt x="13" y="24"/>
                    </a:cubicBezTo>
                    <a:cubicBezTo>
                      <a:pt x="13" y="19"/>
                      <a:pt x="17" y="14"/>
                      <a:pt x="23" y="14"/>
                    </a:cubicBezTo>
                    <a:cubicBezTo>
                      <a:pt x="28" y="14"/>
                      <a:pt x="33" y="19"/>
                      <a:pt x="33" y="24"/>
                    </a:cubicBezTo>
                    <a:cubicBezTo>
                      <a:pt x="33" y="29"/>
                      <a:pt x="28" y="34"/>
                      <a:pt x="2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Freeform 25"/>
              <p:cNvSpPr/>
              <p:nvPr/>
            </p:nvSpPr>
            <p:spPr bwMode="auto">
              <a:xfrm>
                <a:off x="11585776" y="3078504"/>
                <a:ext cx="223135" cy="227050"/>
              </a:xfrm>
              <a:custGeom>
                <a:avLst/>
                <a:gdLst>
                  <a:gd name="T0" fmla="*/ 53 w 70"/>
                  <a:gd name="T1" fmla="*/ 45 h 71"/>
                  <a:gd name="T2" fmla="*/ 41 w 70"/>
                  <a:gd name="T3" fmla="*/ 32 h 71"/>
                  <a:gd name="T4" fmla="*/ 70 w 70"/>
                  <a:gd name="T5" fmla="*/ 10 h 71"/>
                  <a:gd name="T6" fmla="*/ 62 w 70"/>
                  <a:gd name="T7" fmla="*/ 1 h 71"/>
                  <a:gd name="T8" fmla="*/ 25 w 70"/>
                  <a:gd name="T9" fmla="*/ 16 h 71"/>
                  <a:gd name="T10" fmla="*/ 13 w 70"/>
                  <a:gd name="T11" fmla="*/ 5 h 71"/>
                  <a:gd name="T12" fmla="*/ 2 w 70"/>
                  <a:gd name="T13" fmla="*/ 3 h 71"/>
                  <a:gd name="T14" fmla="*/ 4 w 70"/>
                  <a:gd name="T15" fmla="*/ 13 h 71"/>
                  <a:gd name="T16" fmla="*/ 16 w 70"/>
                  <a:gd name="T17" fmla="*/ 25 h 71"/>
                  <a:gd name="T18" fmla="*/ 1 w 70"/>
                  <a:gd name="T19" fmla="*/ 62 h 71"/>
                  <a:gd name="T20" fmla="*/ 10 w 70"/>
                  <a:gd name="T21" fmla="*/ 71 h 71"/>
                  <a:gd name="T22" fmla="*/ 32 w 70"/>
                  <a:gd name="T23" fmla="*/ 41 h 71"/>
                  <a:gd name="T24" fmla="*/ 44 w 70"/>
                  <a:gd name="T25" fmla="*/ 53 h 71"/>
                  <a:gd name="T26" fmla="*/ 44 w 70"/>
                  <a:gd name="T27" fmla="*/ 71 h 71"/>
                  <a:gd name="T28" fmla="*/ 53 w 70"/>
                  <a:gd name="T29" fmla="*/ 71 h 71"/>
                  <a:gd name="T30" fmla="*/ 57 w 70"/>
                  <a:gd name="T31" fmla="*/ 58 h 71"/>
                  <a:gd name="T32" fmla="*/ 70 w 70"/>
                  <a:gd name="T33" fmla="*/ 53 h 71"/>
                  <a:gd name="T34" fmla="*/ 70 w 70"/>
                  <a:gd name="T35" fmla="*/ 45 h 71"/>
                  <a:gd name="T36" fmla="*/ 53 w 70"/>
                  <a:gd name="T37" fmla="*/ 4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0" h="71">
                    <a:moveTo>
                      <a:pt x="53" y="45"/>
                    </a:moveTo>
                    <a:cubicBezTo>
                      <a:pt x="41" y="32"/>
                      <a:pt x="41" y="32"/>
                      <a:pt x="41" y="32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0" y="1"/>
                      <a:pt x="5" y="0"/>
                      <a:pt x="2" y="3"/>
                    </a:cubicBezTo>
                    <a:cubicBezTo>
                      <a:pt x="0" y="5"/>
                      <a:pt x="1" y="10"/>
                      <a:pt x="4" y="13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10" y="71"/>
                      <a:pt x="10" y="71"/>
                      <a:pt x="10" y="71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53" y="71"/>
                      <a:pt x="53" y="71"/>
                      <a:pt x="53" y="71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70" y="53"/>
                      <a:pt x="70" y="53"/>
                      <a:pt x="70" y="53"/>
                    </a:cubicBezTo>
                    <a:cubicBezTo>
                      <a:pt x="70" y="45"/>
                      <a:pt x="70" y="45"/>
                      <a:pt x="70" y="45"/>
                    </a:cubicBezTo>
                    <a:cubicBezTo>
                      <a:pt x="53" y="45"/>
                      <a:pt x="53" y="45"/>
                      <a:pt x="5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Freeform 26"/>
              <p:cNvSpPr>
                <a:spLocks noEditPoints="1"/>
              </p:cNvSpPr>
              <p:nvPr/>
            </p:nvSpPr>
            <p:spPr bwMode="auto">
              <a:xfrm>
                <a:off x="11859802" y="3225304"/>
                <a:ext cx="78293" cy="142884"/>
              </a:xfrm>
              <a:custGeom>
                <a:avLst/>
                <a:gdLst>
                  <a:gd name="T0" fmla="*/ 16 w 24"/>
                  <a:gd name="T1" fmla="*/ 44 h 45"/>
                  <a:gd name="T2" fmla="*/ 16 w 24"/>
                  <a:gd name="T3" fmla="*/ 44 h 45"/>
                  <a:gd name="T4" fmla="*/ 23 w 24"/>
                  <a:gd name="T5" fmla="*/ 34 h 45"/>
                  <a:gd name="T6" fmla="*/ 21 w 24"/>
                  <a:gd name="T7" fmla="*/ 23 h 45"/>
                  <a:gd name="T8" fmla="*/ 11 w 24"/>
                  <a:gd name="T9" fmla="*/ 16 h 45"/>
                  <a:gd name="T10" fmla="*/ 11 w 24"/>
                  <a:gd name="T11" fmla="*/ 16 h 45"/>
                  <a:gd name="T12" fmla="*/ 10 w 24"/>
                  <a:gd name="T13" fmla="*/ 17 h 45"/>
                  <a:gd name="T14" fmla="*/ 11 w 24"/>
                  <a:gd name="T15" fmla="*/ 20 h 45"/>
                  <a:gd name="T16" fmla="*/ 12 w 24"/>
                  <a:gd name="T17" fmla="*/ 20 h 45"/>
                  <a:gd name="T18" fmla="*/ 12 w 24"/>
                  <a:gd name="T19" fmla="*/ 20 h 45"/>
                  <a:gd name="T20" fmla="*/ 17 w 24"/>
                  <a:gd name="T21" fmla="*/ 24 h 45"/>
                  <a:gd name="T22" fmla="*/ 19 w 24"/>
                  <a:gd name="T23" fmla="*/ 35 h 45"/>
                  <a:gd name="T24" fmla="*/ 16 w 24"/>
                  <a:gd name="T25" fmla="*/ 40 h 45"/>
                  <a:gd name="T26" fmla="*/ 16 w 24"/>
                  <a:gd name="T27" fmla="*/ 40 h 45"/>
                  <a:gd name="T28" fmla="*/ 10 w 24"/>
                  <a:gd name="T29" fmla="*/ 36 h 45"/>
                  <a:gd name="T30" fmla="*/ 9 w 24"/>
                  <a:gd name="T31" fmla="*/ 31 h 45"/>
                  <a:gd name="T32" fmla="*/ 5 w 24"/>
                  <a:gd name="T33" fmla="*/ 30 h 45"/>
                  <a:gd name="T34" fmla="*/ 6 w 24"/>
                  <a:gd name="T35" fmla="*/ 37 h 45"/>
                  <a:gd name="T36" fmla="*/ 16 w 24"/>
                  <a:gd name="T37" fmla="*/ 44 h 45"/>
                  <a:gd name="T38" fmla="*/ 13 w 24"/>
                  <a:gd name="T39" fmla="*/ 28 h 45"/>
                  <a:gd name="T40" fmla="*/ 15 w 24"/>
                  <a:gd name="T41" fmla="*/ 28 h 45"/>
                  <a:gd name="T42" fmla="*/ 14 w 24"/>
                  <a:gd name="T43" fmla="*/ 24 h 45"/>
                  <a:gd name="T44" fmla="*/ 13 w 24"/>
                  <a:gd name="T45" fmla="*/ 24 h 45"/>
                  <a:gd name="T46" fmla="*/ 12 w 24"/>
                  <a:gd name="T47" fmla="*/ 24 h 45"/>
                  <a:gd name="T48" fmla="*/ 7 w 24"/>
                  <a:gd name="T49" fmla="*/ 21 h 45"/>
                  <a:gd name="T50" fmla="*/ 5 w 24"/>
                  <a:gd name="T51" fmla="*/ 10 h 45"/>
                  <a:gd name="T52" fmla="*/ 9 w 24"/>
                  <a:gd name="T53" fmla="*/ 4 h 45"/>
                  <a:gd name="T54" fmla="*/ 9 w 24"/>
                  <a:gd name="T55" fmla="*/ 4 h 45"/>
                  <a:gd name="T56" fmla="*/ 14 w 24"/>
                  <a:gd name="T57" fmla="*/ 8 h 45"/>
                  <a:gd name="T58" fmla="*/ 15 w 24"/>
                  <a:gd name="T59" fmla="*/ 13 h 45"/>
                  <a:gd name="T60" fmla="*/ 20 w 24"/>
                  <a:gd name="T61" fmla="*/ 15 h 45"/>
                  <a:gd name="T62" fmla="*/ 18 w 24"/>
                  <a:gd name="T63" fmla="*/ 7 h 45"/>
                  <a:gd name="T64" fmla="*/ 8 w 24"/>
                  <a:gd name="T65" fmla="*/ 0 h 45"/>
                  <a:gd name="T66" fmla="*/ 8 w 24"/>
                  <a:gd name="T67" fmla="*/ 1 h 45"/>
                  <a:gd name="T68" fmla="*/ 1 w 24"/>
                  <a:gd name="T69" fmla="*/ 11 h 45"/>
                  <a:gd name="T70" fmla="*/ 3 w 24"/>
                  <a:gd name="T71" fmla="*/ 21 h 45"/>
                  <a:gd name="T72" fmla="*/ 13 w 24"/>
                  <a:gd name="T73" fmla="*/ 2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4" h="45">
                    <a:moveTo>
                      <a:pt x="16" y="44"/>
                    </a:moveTo>
                    <a:cubicBezTo>
                      <a:pt x="16" y="44"/>
                      <a:pt x="16" y="44"/>
                      <a:pt x="16" y="44"/>
                    </a:cubicBezTo>
                    <a:cubicBezTo>
                      <a:pt x="21" y="43"/>
                      <a:pt x="24" y="38"/>
                      <a:pt x="23" y="34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0" y="18"/>
                      <a:pt x="16" y="15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0" y="16"/>
                      <a:pt x="10" y="17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1" y="20"/>
                      <a:pt x="12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4" y="20"/>
                      <a:pt x="17" y="21"/>
                      <a:pt x="17" y="24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20" y="37"/>
                      <a:pt x="18" y="39"/>
                      <a:pt x="16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3" y="41"/>
                      <a:pt x="11" y="39"/>
                      <a:pt x="10" y="36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8" y="31"/>
                      <a:pt x="6" y="30"/>
                      <a:pt x="5" y="30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7" y="42"/>
                      <a:pt x="12" y="45"/>
                      <a:pt x="16" y="44"/>
                    </a:cubicBezTo>
                    <a:close/>
                    <a:moveTo>
                      <a:pt x="13" y="28"/>
                    </a:moveTo>
                    <a:cubicBezTo>
                      <a:pt x="14" y="28"/>
                      <a:pt x="14" y="28"/>
                      <a:pt x="15" y="28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0" y="25"/>
                      <a:pt x="8" y="23"/>
                      <a:pt x="7" y="2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7"/>
                      <a:pt x="6" y="5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1" y="4"/>
                      <a:pt x="14" y="6"/>
                      <a:pt x="14" y="8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3"/>
                      <a:pt x="18" y="14"/>
                      <a:pt x="20" y="15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7" y="3"/>
                      <a:pt x="13" y="0"/>
                      <a:pt x="8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0" y="6"/>
                      <a:pt x="1" y="1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6"/>
                      <a:pt x="9" y="29"/>
                      <a:pt x="13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Freeform 27"/>
              <p:cNvSpPr/>
              <p:nvPr/>
            </p:nvSpPr>
            <p:spPr bwMode="auto">
              <a:xfrm>
                <a:off x="11253030" y="3186158"/>
                <a:ext cx="293599" cy="295556"/>
              </a:xfrm>
              <a:custGeom>
                <a:avLst/>
                <a:gdLst>
                  <a:gd name="T0" fmla="*/ 29 w 92"/>
                  <a:gd name="T1" fmla="*/ 18 h 92"/>
                  <a:gd name="T2" fmla="*/ 92 w 92"/>
                  <a:gd name="T3" fmla="*/ 0 h 92"/>
                  <a:gd name="T4" fmla="*/ 92 w 92"/>
                  <a:gd name="T5" fmla="*/ 6 h 92"/>
                  <a:gd name="T6" fmla="*/ 92 w 92"/>
                  <a:gd name="T7" fmla="*/ 18 h 92"/>
                  <a:gd name="T8" fmla="*/ 92 w 92"/>
                  <a:gd name="T9" fmla="*/ 67 h 92"/>
                  <a:gd name="T10" fmla="*/ 72 w 92"/>
                  <a:gd name="T11" fmla="*/ 81 h 92"/>
                  <a:gd name="T12" fmla="*/ 52 w 92"/>
                  <a:gd name="T13" fmla="*/ 67 h 92"/>
                  <a:gd name="T14" fmla="*/ 72 w 92"/>
                  <a:gd name="T15" fmla="*/ 52 h 92"/>
                  <a:gd name="T16" fmla="*/ 80 w 92"/>
                  <a:gd name="T17" fmla="*/ 54 h 92"/>
                  <a:gd name="T18" fmla="*/ 80 w 92"/>
                  <a:gd name="T19" fmla="*/ 24 h 92"/>
                  <a:gd name="T20" fmla="*/ 40 w 92"/>
                  <a:gd name="T21" fmla="*/ 35 h 92"/>
                  <a:gd name="T22" fmla="*/ 40 w 92"/>
                  <a:gd name="T23" fmla="*/ 78 h 92"/>
                  <a:gd name="T24" fmla="*/ 20 w 92"/>
                  <a:gd name="T25" fmla="*/ 92 h 92"/>
                  <a:gd name="T26" fmla="*/ 0 w 92"/>
                  <a:gd name="T27" fmla="*/ 78 h 92"/>
                  <a:gd name="T28" fmla="*/ 20 w 92"/>
                  <a:gd name="T29" fmla="*/ 64 h 92"/>
                  <a:gd name="T30" fmla="*/ 29 w 92"/>
                  <a:gd name="T31" fmla="*/ 65 h 92"/>
                  <a:gd name="T32" fmla="*/ 29 w 92"/>
                  <a:gd name="T33" fmla="*/ 35 h 92"/>
                  <a:gd name="T34" fmla="*/ 29 w 92"/>
                  <a:gd name="T35" fmla="*/ 1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2" h="92">
                    <a:moveTo>
                      <a:pt x="29" y="18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18"/>
                      <a:pt x="92" y="18"/>
                      <a:pt x="92" y="18"/>
                    </a:cubicBezTo>
                    <a:cubicBezTo>
                      <a:pt x="92" y="67"/>
                      <a:pt x="92" y="67"/>
                      <a:pt x="92" y="67"/>
                    </a:cubicBezTo>
                    <a:cubicBezTo>
                      <a:pt x="92" y="74"/>
                      <a:pt x="83" y="81"/>
                      <a:pt x="72" y="81"/>
                    </a:cubicBezTo>
                    <a:cubicBezTo>
                      <a:pt x="61" y="81"/>
                      <a:pt x="52" y="74"/>
                      <a:pt x="52" y="67"/>
                    </a:cubicBezTo>
                    <a:cubicBezTo>
                      <a:pt x="52" y="59"/>
                      <a:pt x="61" y="52"/>
                      <a:pt x="72" y="52"/>
                    </a:cubicBezTo>
                    <a:cubicBezTo>
                      <a:pt x="75" y="52"/>
                      <a:pt x="78" y="53"/>
                      <a:pt x="80" y="54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0" y="78"/>
                      <a:pt x="40" y="78"/>
                      <a:pt x="40" y="78"/>
                    </a:cubicBezTo>
                    <a:cubicBezTo>
                      <a:pt x="40" y="86"/>
                      <a:pt x="31" y="92"/>
                      <a:pt x="20" y="92"/>
                    </a:cubicBezTo>
                    <a:cubicBezTo>
                      <a:pt x="9" y="92"/>
                      <a:pt x="0" y="86"/>
                      <a:pt x="0" y="78"/>
                    </a:cubicBezTo>
                    <a:cubicBezTo>
                      <a:pt x="0" y="70"/>
                      <a:pt x="9" y="64"/>
                      <a:pt x="20" y="64"/>
                    </a:cubicBezTo>
                    <a:cubicBezTo>
                      <a:pt x="23" y="64"/>
                      <a:pt x="26" y="64"/>
                      <a:pt x="29" y="65"/>
                    </a:cubicBezTo>
                    <a:cubicBezTo>
                      <a:pt x="29" y="35"/>
                      <a:pt x="29" y="35"/>
                      <a:pt x="29" y="35"/>
                    </a:cubicBezTo>
                    <a:lnTo>
                      <a:pt x="2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Freeform 28"/>
              <p:cNvSpPr>
                <a:spLocks noEditPoints="1"/>
              </p:cNvSpPr>
              <p:nvPr/>
            </p:nvSpPr>
            <p:spPr bwMode="auto">
              <a:xfrm>
                <a:off x="11489868" y="2540239"/>
                <a:ext cx="207477" cy="291641"/>
              </a:xfrm>
              <a:custGeom>
                <a:avLst/>
                <a:gdLst>
                  <a:gd name="T0" fmla="*/ 38 w 65"/>
                  <a:gd name="T1" fmla="*/ 46 h 91"/>
                  <a:gd name="T2" fmla="*/ 46 w 65"/>
                  <a:gd name="T3" fmla="*/ 26 h 91"/>
                  <a:gd name="T4" fmla="*/ 52 w 65"/>
                  <a:gd name="T5" fmla="*/ 33 h 91"/>
                  <a:gd name="T6" fmla="*/ 47 w 65"/>
                  <a:gd name="T7" fmla="*/ 46 h 91"/>
                  <a:gd name="T8" fmla="*/ 52 w 65"/>
                  <a:gd name="T9" fmla="*/ 59 h 91"/>
                  <a:gd name="T10" fmla="*/ 45 w 65"/>
                  <a:gd name="T11" fmla="*/ 65 h 91"/>
                  <a:gd name="T12" fmla="*/ 38 w 65"/>
                  <a:gd name="T13" fmla="*/ 46 h 91"/>
                  <a:gd name="T14" fmla="*/ 32 w 65"/>
                  <a:gd name="T15" fmla="*/ 78 h 91"/>
                  <a:gd name="T16" fmla="*/ 19 w 65"/>
                  <a:gd name="T17" fmla="*/ 46 h 91"/>
                  <a:gd name="T18" fmla="*/ 33 w 65"/>
                  <a:gd name="T19" fmla="*/ 13 h 91"/>
                  <a:gd name="T20" fmla="*/ 39 w 65"/>
                  <a:gd name="T21" fmla="*/ 20 h 91"/>
                  <a:gd name="T22" fmla="*/ 39 w 65"/>
                  <a:gd name="T23" fmla="*/ 20 h 91"/>
                  <a:gd name="T24" fmla="*/ 28 w 65"/>
                  <a:gd name="T25" fmla="*/ 46 h 91"/>
                  <a:gd name="T26" fmla="*/ 39 w 65"/>
                  <a:gd name="T27" fmla="*/ 72 h 91"/>
                  <a:gd name="T28" fmla="*/ 32 w 65"/>
                  <a:gd name="T29" fmla="*/ 78 h 91"/>
                  <a:gd name="T30" fmla="*/ 6 w 65"/>
                  <a:gd name="T31" fmla="*/ 20 h 91"/>
                  <a:gd name="T32" fmla="*/ 20 w 65"/>
                  <a:gd name="T33" fmla="*/ 0 h 91"/>
                  <a:gd name="T34" fmla="*/ 20 w 65"/>
                  <a:gd name="T35" fmla="*/ 0 h 91"/>
                  <a:gd name="T36" fmla="*/ 27 w 65"/>
                  <a:gd name="T37" fmla="*/ 6 h 91"/>
                  <a:gd name="T38" fmla="*/ 10 w 65"/>
                  <a:gd name="T39" fmla="*/ 45 h 91"/>
                  <a:gd name="T40" fmla="*/ 26 w 65"/>
                  <a:gd name="T41" fmla="*/ 85 h 91"/>
                  <a:gd name="T42" fmla="*/ 19 w 65"/>
                  <a:gd name="T43" fmla="*/ 91 h 91"/>
                  <a:gd name="T44" fmla="*/ 5 w 65"/>
                  <a:gd name="T45" fmla="*/ 70 h 91"/>
                  <a:gd name="T46" fmla="*/ 1 w 65"/>
                  <a:gd name="T47" fmla="*/ 45 h 91"/>
                  <a:gd name="T48" fmla="*/ 6 w 65"/>
                  <a:gd name="T49" fmla="*/ 20 h 91"/>
                  <a:gd name="T50" fmla="*/ 61 w 65"/>
                  <a:gd name="T51" fmla="*/ 51 h 91"/>
                  <a:gd name="T52" fmla="*/ 65 w 65"/>
                  <a:gd name="T53" fmla="*/ 46 h 91"/>
                  <a:gd name="T54" fmla="*/ 61 w 65"/>
                  <a:gd name="T55" fmla="*/ 41 h 91"/>
                  <a:gd name="T56" fmla="*/ 56 w 65"/>
                  <a:gd name="T57" fmla="*/ 46 h 91"/>
                  <a:gd name="T58" fmla="*/ 61 w 65"/>
                  <a:gd name="T59" fmla="*/ 5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5" h="91">
                    <a:moveTo>
                      <a:pt x="38" y="46"/>
                    </a:moveTo>
                    <a:cubicBezTo>
                      <a:pt x="38" y="38"/>
                      <a:pt x="41" y="31"/>
                      <a:pt x="46" y="26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49" y="36"/>
                      <a:pt x="47" y="41"/>
                      <a:pt x="47" y="46"/>
                    </a:cubicBezTo>
                    <a:cubicBezTo>
                      <a:pt x="47" y="51"/>
                      <a:pt x="49" y="56"/>
                      <a:pt x="52" y="59"/>
                    </a:cubicBezTo>
                    <a:cubicBezTo>
                      <a:pt x="45" y="65"/>
                      <a:pt x="45" y="65"/>
                      <a:pt x="45" y="65"/>
                    </a:cubicBezTo>
                    <a:cubicBezTo>
                      <a:pt x="40" y="60"/>
                      <a:pt x="37" y="53"/>
                      <a:pt x="38" y="46"/>
                    </a:cubicBezTo>
                    <a:close/>
                    <a:moveTo>
                      <a:pt x="32" y="78"/>
                    </a:moveTo>
                    <a:cubicBezTo>
                      <a:pt x="24" y="69"/>
                      <a:pt x="19" y="58"/>
                      <a:pt x="19" y="46"/>
                    </a:cubicBezTo>
                    <a:cubicBezTo>
                      <a:pt x="19" y="33"/>
                      <a:pt x="24" y="22"/>
                      <a:pt x="33" y="13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2" y="27"/>
                      <a:pt x="28" y="36"/>
                      <a:pt x="28" y="46"/>
                    </a:cubicBezTo>
                    <a:cubicBezTo>
                      <a:pt x="28" y="55"/>
                      <a:pt x="32" y="65"/>
                      <a:pt x="39" y="72"/>
                    </a:cubicBezTo>
                    <a:lnTo>
                      <a:pt x="32" y="78"/>
                    </a:lnTo>
                    <a:close/>
                    <a:moveTo>
                      <a:pt x="6" y="20"/>
                    </a:moveTo>
                    <a:cubicBezTo>
                      <a:pt x="9" y="13"/>
                      <a:pt x="14" y="6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6" y="17"/>
                      <a:pt x="10" y="31"/>
                      <a:pt x="10" y="45"/>
                    </a:cubicBezTo>
                    <a:cubicBezTo>
                      <a:pt x="10" y="60"/>
                      <a:pt x="15" y="74"/>
                      <a:pt x="26" y="85"/>
                    </a:cubicBezTo>
                    <a:cubicBezTo>
                      <a:pt x="19" y="91"/>
                      <a:pt x="19" y="91"/>
                      <a:pt x="19" y="91"/>
                    </a:cubicBezTo>
                    <a:cubicBezTo>
                      <a:pt x="13" y="85"/>
                      <a:pt x="9" y="78"/>
                      <a:pt x="5" y="70"/>
                    </a:cubicBezTo>
                    <a:cubicBezTo>
                      <a:pt x="2" y="62"/>
                      <a:pt x="0" y="54"/>
                      <a:pt x="1" y="45"/>
                    </a:cubicBezTo>
                    <a:cubicBezTo>
                      <a:pt x="1" y="37"/>
                      <a:pt x="3" y="28"/>
                      <a:pt x="6" y="20"/>
                    </a:cubicBezTo>
                    <a:close/>
                    <a:moveTo>
                      <a:pt x="61" y="51"/>
                    </a:moveTo>
                    <a:cubicBezTo>
                      <a:pt x="63" y="51"/>
                      <a:pt x="65" y="49"/>
                      <a:pt x="65" y="46"/>
                    </a:cubicBezTo>
                    <a:cubicBezTo>
                      <a:pt x="65" y="44"/>
                      <a:pt x="63" y="41"/>
                      <a:pt x="61" y="41"/>
                    </a:cubicBezTo>
                    <a:cubicBezTo>
                      <a:pt x="58" y="41"/>
                      <a:pt x="56" y="43"/>
                      <a:pt x="56" y="46"/>
                    </a:cubicBezTo>
                    <a:cubicBezTo>
                      <a:pt x="56" y="49"/>
                      <a:pt x="58" y="51"/>
                      <a:pt x="61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Freeform 29"/>
              <p:cNvSpPr>
                <a:spLocks noEditPoints="1"/>
              </p:cNvSpPr>
              <p:nvPr/>
            </p:nvSpPr>
            <p:spPr bwMode="auto">
              <a:xfrm>
                <a:off x="11413531" y="2853412"/>
                <a:ext cx="201605" cy="201604"/>
              </a:xfrm>
              <a:custGeom>
                <a:avLst/>
                <a:gdLst>
                  <a:gd name="T0" fmla="*/ 63 w 103"/>
                  <a:gd name="T1" fmla="*/ 27 h 103"/>
                  <a:gd name="T2" fmla="*/ 65 w 103"/>
                  <a:gd name="T3" fmla="*/ 2 h 103"/>
                  <a:gd name="T4" fmla="*/ 19 w 103"/>
                  <a:gd name="T5" fmla="*/ 0 h 103"/>
                  <a:gd name="T6" fmla="*/ 1 w 103"/>
                  <a:gd name="T7" fmla="*/ 20 h 103"/>
                  <a:gd name="T8" fmla="*/ 0 w 103"/>
                  <a:gd name="T9" fmla="*/ 77 h 103"/>
                  <a:gd name="T10" fmla="*/ 39 w 103"/>
                  <a:gd name="T11" fmla="*/ 77 h 103"/>
                  <a:gd name="T12" fmla="*/ 37 w 103"/>
                  <a:gd name="T13" fmla="*/ 102 h 103"/>
                  <a:gd name="T14" fmla="*/ 101 w 103"/>
                  <a:gd name="T15" fmla="*/ 103 h 103"/>
                  <a:gd name="T16" fmla="*/ 103 w 103"/>
                  <a:gd name="T17" fmla="*/ 27 h 103"/>
                  <a:gd name="T18" fmla="*/ 63 w 103"/>
                  <a:gd name="T19" fmla="*/ 27 h 103"/>
                  <a:gd name="T20" fmla="*/ 19 w 103"/>
                  <a:gd name="T21" fmla="*/ 10 h 103"/>
                  <a:gd name="T22" fmla="*/ 19 w 103"/>
                  <a:gd name="T23" fmla="*/ 20 h 103"/>
                  <a:gd name="T24" fmla="*/ 9 w 103"/>
                  <a:gd name="T25" fmla="*/ 20 h 103"/>
                  <a:gd name="T26" fmla="*/ 19 w 103"/>
                  <a:gd name="T27" fmla="*/ 10 h 103"/>
                  <a:gd name="T28" fmla="*/ 6 w 103"/>
                  <a:gd name="T29" fmla="*/ 71 h 103"/>
                  <a:gd name="T30" fmla="*/ 6 w 103"/>
                  <a:gd name="T31" fmla="*/ 27 h 103"/>
                  <a:gd name="T32" fmla="*/ 26 w 103"/>
                  <a:gd name="T33" fmla="*/ 27 h 103"/>
                  <a:gd name="T34" fmla="*/ 26 w 103"/>
                  <a:gd name="T35" fmla="*/ 7 h 103"/>
                  <a:gd name="T36" fmla="*/ 58 w 103"/>
                  <a:gd name="T37" fmla="*/ 7 h 103"/>
                  <a:gd name="T38" fmla="*/ 58 w 103"/>
                  <a:gd name="T39" fmla="*/ 27 h 103"/>
                  <a:gd name="T40" fmla="*/ 39 w 103"/>
                  <a:gd name="T41" fmla="*/ 46 h 103"/>
                  <a:gd name="T42" fmla="*/ 39 w 103"/>
                  <a:gd name="T43" fmla="*/ 71 h 103"/>
                  <a:gd name="T44" fmla="*/ 6 w 103"/>
                  <a:gd name="T45" fmla="*/ 71 h 103"/>
                  <a:gd name="T46" fmla="*/ 57 w 103"/>
                  <a:gd name="T47" fmla="*/ 36 h 103"/>
                  <a:gd name="T48" fmla="*/ 57 w 103"/>
                  <a:gd name="T49" fmla="*/ 46 h 103"/>
                  <a:gd name="T50" fmla="*/ 47 w 103"/>
                  <a:gd name="T51" fmla="*/ 46 h 103"/>
                  <a:gd name="T52" fmla="*/ 57 w 103"/>
                  <a:gd name="T53" fmla="*/ 36 h 103"/>
                  <a:gd name="T54" fmla="*/ 94 w 103"/>
                  <a:gd name="T55" fmla="*/ 97 h 103"/>
                  <a:gd name="T56" fmla="*/ 44 w 103"/>
                  <a:gd name="T57" fmla="*/ 97 h 103"/>
                  <a:gd name="T58" fmla="*/ 45 w 103"/>
                  <a:gd name="T59" fmla="*/ 51 h 103"/>
                  <a:gd name="T60" fmla="*/ 63 w 103"/>
                  <a:gd name="T61" fmla="*/ 53 h 103"/>
                  <a:gd name="T62" fmla="*/ 63 w 103"/>
                  <a:gd name="T63" fmla="*/ 33 h 103"/>
                  <a:gd name="T64" fmla="*/ 96 w 103"/>
                  <a:gd name="T65" fmla="*/ 33 h 103"/>
                  <a:gd name="T66" fmla="*/ 94 w 103"/>
                  <a:gd name="T67" fmla="*/ 97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103">
                    <a:moveTo>
                      <a:pt x="63" y="27"/>
                    </a:moveTo>
                    <a:lnTo>
                      <a:pt x="65" y="2"/>
                    </a:lnTo>
                    <a:lnTo>
                      <a:pt x="19" y="0"/>
                    </a:lnTo>
                    <a:lnTo>
                      <a:pt x="1" y="20"/>
                    </a:lnTo>
                    <a:lnTo>
                      <a:pt x="0" y="77"/>
                    </a:lnTo>
                    <a:lnTo>
                      <a:pt x="39" y="77"/>
                    </a:lnTo>
                    <a:lnTo>
                      <a:pt x="37" y="102"/>
                    </a:lnTo>
                    <a:lnTo>
                      <a:pt x="101" y="103"/>
                    </a:lnTo>
                    <a:lnTo>
                      <a:pt x="103" y="27"/>
                    </a:lnTo>
                    <a:lnTo>
                      <a:pt x="63" y="27"/>
                    </a:lnTo>
                    <a:close/>
                    <a:moveTo>
                      <a:pt x="19" y="10"/>
                    </a:moveTo>
                    <a:lnTo>
                      <a:pt x="19" y="20"/>
                    </a:lnTo>
                    <a:lnTo>
                      <a:pt x="9" y="20"/>
                    </a:lnTo>
                    <a:lnTo>
                      <a:pt x="19" y="10"/>
                    </a:lnTo>
                    <a:close/>
                    <a:moveTo>
                      <a:pt x="6" y="71"/>
                    </a:moveTo>
                    <a:lnTo>
                      <a:pt x="6" y="27"/>
                    </a:lnTo>
                    <a:lnTo>
                      <a:pt x="26" y="27"/>
                    </a:lnTo>
                    <a:lnTo>
                      <a:pt x="26" y="7"/>
                    </a:lnTo>
                    <a:lnTo>
                      <a:pt x="58" y="7"/>
                    </a:lnTo>
                    <a:lnTo>
                      <a:pt x="58" y="27"/>
                    </a:lnTo>
                    <a:lnTo>
                      <a:pt x="39" y="46"/>
                    </a:lnTo>
                    <a:lnTo>
                      <a:pt x="39" y="71"/>
                    </a:lnTo>
                    <a:lnTo>
                      <a:pt x="6" y="71"/>
                    </a:lnTo>
                    <a:close/>
                    <a:moveTo>
                      <a:pt x="57" y="36"/>
                    </a:moveTo>
                    <a:lnTo>
                      <a:pt x="57" y="46"/>
                    </a:lnTo>
                    <a:lnTo>
                      <a:pt x="47" y="46"/>
                    </a:lnTo>
                    <a:lnTo>
                      <a:pt x="57" y="36"/>
                    </a:lnTo>
                    <a:close/>
                    <a:moveTo>
                      <a:pt x="94" y="97"/>
                    </a:moveTo>
                    <a:lnTo>
                      <a:pt x="44" y="97"/>
                    </a:lnTo>
                    <a:lnTo>
                      <a:pt x="45" y="51"/>
                    </a:lnTo>
                    <a:lnTo>
                      <a:pt x="63" y="53"/>
                    </a:lnTo>
                    <a:lnTo>
                      <a:pt x="63" y="33"/>
                    </a:lnTo>
                    <a:lnTo>
                      <a:pt x="96" y="33"/>
                    </a:lnTo>
                    <a:lnTo>
                      <a:pt x="94" y="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Freeform 30"/>
              <p:cNvSpPr>
                <a:spLocks noEditPoints="1"/>
              </p:cNvSpPr>
              <p:nvPr/>
            </p:nvSpPr>
            <p:spPr bwMode="auto">
              <a:xfrm>
                <a:off x="11153207" y="4299877"/>
                <a:ext cx="326874" cy="277941"/>
              </a:xfrm>
              <a:custGeom>
                <a:avLst/>
                <a:gdLst>
                  <a:gd name="T0" fmla="*/ 76 w 102"/>
                  <a:gd name="T1" fmla="*/ 1 h 87"/>
                  <a:gd name="T2" fmla="*/ 7 w 102"/>
                  <a:gd name="T3" fmla="*/ 22 h 87"/>
                  <a:gd name="T4" fmla="*/ 1 w 102"/>
                  <a:gd name="T5" fmla="*/ 32 h 87"/>
                  <a:gd name="T6" fmla="*/ 15 w 102"/>
                  <a:gd name="T7" fmla="*/ 80 h 87"/>
                  <a:gd name="T8" fmla="*/ 26 w 102"/>
                  <a:gd name="T9" fmla="*/ 86 h 87"/>
                  <a:gd name="T10" fmla="*/ 95 w 102"/>
                  <a:gd name="T11" fmla="*/ 65 h 87"/>
                  <a:gd name="T12" fmla="*/ 101 w 102"/>
                  <a:gd name="T13" fmla="*/ 55 h 87"/>
                  <a:gd name="T14" fmla="*/ 87 w 102"/>
                  <a:gd name="T15" fmla="*/ 7 h 87"/>
                  <a:gd name="T16" fmla="*/ 76 w 102"/>
                  <a:gd name="T17" fmla="*/ 1 h 87"/>
                  <a:gd name="T18" fmla="*/ 8 w 102"/>
                  <a:gd name="T19" fmla="*/ 27 h 87"/>
                  <a:gd name="T20" fmla="*/ 78 w 102"/>
                  <a:gd name="T21" fmla="*/ 7 h 87"/>
                  <a:gd name="T22" fmla="*/ 81 w 102"/>
                  <a:gd name="T23" fmla="*/ 8 h 87"/>
                  <a:gd name="T24" fmla="*/ 84 w 102"/>
                  <a:gd name="T25" fmla="*/ 17 h 87"/>
                  <a:gd name="T26" fmla="*/ 9 w 102"/>
                  <a:gd name="T27" fmla="*/ 38 h 87"/>
                  <a:gd name="T28" fmla="*/ 7 w 102"/>
                  <a:gd name="T29" fmla="*/ 30 h 87"/>
                  <a:gd name="T30" fmla="*/ 8 w 102"/>
                  <a:gd name="T31" fmla="*/ 27 h 87"/>
                  <a:gd name="T32" fmla="*/ 94 w 102"/>
                  <a:gd name="T33" fmla="*/ 60 h 87"/>
                  <a:gd name="T34" fmla="*/ 24 w 102"/>
                  <a:gd name="T35" fmla="*/ 80 h 87"/>
                  <a:gd name="T36" fmla="*/ 21 w 102"/>
                  <a:gd name="T37" fmla="*/ 78 h 87"/>
                  <a:gd name="T38" fmla="*/ 14 w 102"/>
                  <a:gd name="T39" fmla="*/ 54 h 87"/>
                  <a:gd name="T40" fmla="*/ 88 w 102"/>
                  <a:gd name="T41" fmla="*/ 33 h 87"/>
                  <a:gd name="T42" fmla="*/ 95 w 102"/>
                  <a:gd name="T43" fmla="*/ 57 h 87"/>
                  <a:gd name="T44" fmla="*/ 94 w 102"/>
                  <a:gd name="T45" fmla="*/ 60 h 87"/>
                  <a:gd name="T46" fmla="*/ 22 w 102"/>
                  <a:gd name="T47" fmla="*/ 64 h 87"/>
                  <a:gd name="T48" fmla="*/ 27 w 102"/>
                  <a:gd name="T49" fmla="*/ 62 h 87"/>
                  <a:gd name="T50" fmla="*/ 31 w 102"/>
                  <a:gd name="T51" fmla="*/ 73 h 87"/>
                  <a:gd name="T52" fmla="*/ 25 w 102"/>
                  <a:gd name="T53" fmla="*/ 74 h 87"/>
                  <a:gd name="T54" fmla="*/ 22 w 102"/>
                  <a:gd name="T55" fmla="*/ 64 h 87"/>
                  <a:gd name="T56" fmla="*/ 33 w 102"/>
                  <a:gd name="T57" fmla="*/ 60 h 87"/>
                  <a:gd name="T58" fmla="*/ 38 w 102"/>
                  <a:gd name="T59" fmla="*/ 59 h 87"/>
                  <a:gd name="T60" fmla="*/ 41 w 102"/>
                  <a:gd name="T61" fmla="*/ 70 h 87"/>
                  <a:gd name="T62" fmla="*/ 36 w 102"/>
                  <a:gd name="T63" fmla="*/ 71 h 87"/>
                  <a:gd name="T64" fmla="*/ 33 w 102"/>
                  <a:gd name="T65" fmla="*/ 60 h 87"/>
                  <a:gd name="T66" fmla="*/ 43 w 102"/>
                  <a:gd name="T67" fmla="*/ 57 h 87"/>
                  <a:gd name="T68" fmla="*/ 49 w 102"/>
                  <a:gd name="T69" fmla="*/ 56 h 87"/>
                  <a:gd name="T70" fmla="*/ 52 w 102"/>
                  <a:gd name="T71" fmla="*/ 66 h 87"/>
                  <a:gd name="T72" fmla="*/ 47 w 102"/>
                  <a:gd name="T73" fmla="*/ 68 h 87"/>
                  <a:gd name="T74" fmla="*/ 43 w 102"/>
                  <a:gd name="T75" fmla="*/ 5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87">
                    <a:moveTo>
                      <a:pt x="76" y="1"/>
                    </a:moveTo>
                    <a:cubicBezTo>
                      <a:pt x="7" y="22"/>
                      <a:pt x="7" y="22"/>
                      <a:pt x="7" y="22"/>
                    </a:cubicBezTo>
                    <a:cubicBezTo>
                      <a:pt x="2" y="23"/>
                      <a:pt x="0" y="28"/>
                      <a:pt x="1" y="32"/>
                    </a:cubicBezTo>
                    <a:cubicBezTo>
                      <a:pt x="15" y="80"/>
                      <a:pt x="15" y="80"/>
                      <a:pt x="15" y="80"/>
                    </a:cubicBezTo>
                    <a:cubicBezTo>
                      <a:pt x="17" y="84"/>
                      <a:pt x="21" y="87"/>
                      <a:pt x="26" y="86"/>
                    </a:cubicBezTo>
                    <a:cubicBezTo>
                      <a:pt x="95" y="65"/>
                      <a:pt x="95" y="65"/>
                      <a:pt x="95" y="65"/>
                    </a:cubicBezTo>
                    <a:cubicBezTo>
                      <a:pt x="100" y="64"/>
                      <a:pt x="102" y="59"/>
                      <a:pt x="101" y="55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5" y="3"/>
                      <a:pt x="81" y="0"/>
                      <a:pt x="76" y="1"/>
                    </a:cubicBezTo>
                    <a:close/>
                    <a:moveTo>
                      <a:pt x="8" y="27"/>
                    </a:moveTo>
                    <a:cubicBezTo>
                      <a:pt x="78" y="7"/>
                      <a:pt x="78" y="7"/>
                      <a:pt x="78" y="7"/>
                    </a:cubicBezTo>
                    <a:cubicBezTo>
                      <a:pt x="79" y="6"/>
                      <a:pt x="81" y="7"/>
                      <a:pt x="81" y="8"/>
                    </a:cubicBezTo>
                    <a:cubicBezTo>
                      <a:pt x="84" y="17"/>
                      <a:pt x="84" y="17"/>
                      <a:pt x="84" y="1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6" y="29"/>
                      <a:pt x="7" y="27"/>
                      <a:pt x="8" y="27"/>
                    </a:cubicBezTo>
                    <a:close/>
                    <a:moveTo>
                      <a:pt x="94" y="60"/>
                    </a:moveTo>
                    <a:cubicBezTo>
                      <a:pt x="24" y="80"/>
                      <a:pt x="24" y="80"/>
                      <a:pt x="24" y="80"/>
                    </a:cubicBezTo>
                    <a:cubicBezTo>
                      <a:pt x="23" y="81"/>
                      <a:pt x="21" y="80"/>
                      <a:pt x="21" y="78"/>
                    </a:cubicBezTo>
                    <a:cubicBezTo>
                      <a:pt x="14" y="54"/>
                      <a:pt x="14" y="54"/>
                      <a:pt x="14" y="54"/>
                    </a:cubicBezTo>
                    <a:cubicBezTo>
                      <a:pt x="88" y="33"/>
                      <a:pt x="88" y="33"/>
                      <a:pt x="88" y="33"/>
                    </a:cubicBezTo>
                    <a:cubicBezTo>
                      <a:pt x="95" y="57"/>
                      <a:pt x="95" y="57"/>
                      <a:pt x="95" y="57"/>
                    </a:cubicBezTo>
                    <a:cubicBezTo>
                      <a:pt x="96" y="58"/>
                      <a:pt x="95" y="60"/>
                      <a:pt x="94" y="60"/>
                    </a:cubicBezTo>
                    <a:close/>
                    <a:moveTo>
                      <a:pt x="22" y="64"/>
                    </a:moveTo>
                    <a:cubicBezTo>
                      <a:pt x="27" y="62"/>
                      <a:pt x="27" y="62"/>
                      <a:pt x="27" y="62"/>
                    </a:cubicBezTo>
                    <a:cubicBezTo>
                      <a:pt x="31" y="73"/>
                      <a:pt x="31" y="73"/>
                      <a:pt x="31" y="73"/>
                    </a:cubicBezTo>
                    <a:cubicBezTo>
                      <a:pt x="25" y="74"/>
                      <a:pt x="25" y="74"/>
                      <a:pt x="25" y="74"/>
                    </a:cubicBezTo>
                    <a:lnTo>
                      <a:pt x="22" y="64"/>
                    </a:lnTo>
                    <a:close/>
                    <a:moveTo>
                      <a:pt x="33" y="60"/>
                    </a:moveTo>
                    <a:cubicBezTo>
                      <a:pt x="38" y="59"/>
                      <a:pt x="38" y="59"/>
                      <a:pt x="38" y="59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36" y="71"/>
                      <a:pt x="36" y="71"/>
                      <a:pt x="36" y="71"/>
                    </a:cubicBezTo>
                    <a:lnTo>
                      <a:pt x="33" y="60"/>
                    </a:lnTo>
                    <a:close/>
                    <a:moveTo>
                      <a:pt x="43" y="57"/>
                    </a:moveTo>
                    <a:cubicBezTo>
                      <a:pt x="49" y="56"/>
                      <a:pt x="49" y="56"/>
                      <a:pt x="49" y="56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47" y="68"/>
                      <a:pt x="47" y="68"/>
                      <a:pt x="47" y="68"/>
                    </a:cubicBezTo>
                    <a:lnTo>
                      <a:pt x="43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Freeform 31"/>
              <p:cNvSpPr/>
              <p:nvPr/>
            </p:nvSpPr>
            <p:spPr bwMode="auto">
              <a:xfrm>
                <a:off x="11274562" y="2275999"/>
                <a:ext cx="295557" cy="305343"/>
              </a:xfrm>
              <a:custGeom>
                <a:avLst/>
                <a:gdLst>
                  <a:gd name="T0" fmla="*/ 65 w 92"/>
                  <a:gd name="T1" fmla="*/ 96 h 96"/>
                  <a:gd name="T2" fmla="*/ 36 w 92"/>
                  <a:gd name="T3" fmla="*/ 49 h 96"/>
                  <a:gd name="T4" fmla="*/ 36 w 92"/>
                  <a:gd name="T5" fmla="*/ 72 h 96"/>
                  <a:gd name="T6" fmla="*/ 0 w 92"/>
                  <a:gd name="T7" fmla="*/ 36 h 96"/>
                  <a:gd name="T8" fmla="*/ 36 w 92"/>
                  <a:gd name="T9" fmla="*/ 0 h 96"/>
                  <a:gd name="T10" fmla="*/ 36 w 92"/>
                  <a:gd name="T11" fmla="*/ 24 h 96"/>
                  <a:gd name="T12" fmla="*/ 65 w 92"/>
                  <a:gd name="T13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96">
                    <a:moveTo>
                      <a:pt x="65" y="96"/>
                    </a:moveTo>
                    <a:cubicBezTo>
                      <a:pt x="76" y="77"/>
                      <a:pt x="78" y="48"/>
                      <a:pt x="36" y="49"/>
                    </a:cubicBezTo>
                    <a:cubicBezTo>
                      <a:pt x="36" y="72"/>
                      <a:pt x="36" y="72"/>
                      <a:pt x="36" y="7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86" y="22"/>
                      <a:pt x="92" y="68"/>
                      <a:pt x="65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32"/>
              <p:cNvSpPr>
                <a:spLocks noEditPoints="1"/>
              </p:cNvSpPr>
              <p:nvPr/>
            </p:nvSpPr>
            <p:spPr bwMode="auto">
              <a:xfrm>
                <a:off x="11188439" y="2508922"/>
                <a:ext cx="275984" cy="195733"/>
              </a:xfrm>
              <a:custGeom>
                <a:avLst/>
                <a:gdLst>
                  <a:gd name="T0" fmla="*/ 70 w 86"/>
                  <a:gd name="T1" fmla="*/ 58 h 61"/>
                  <a:gd name="T2" fmla="*/ 75 w 86"/>
                  <a:gd name="T3" fmla="*/ 49 h 61"/>
                  <a:gd name="T4" fmla="*/ 80 w 86"/>
                  <a:gd name="T5" fmla="*/ 41 h 61"/>
                  <a:gd name="T6" fmla="*/ 85 w 86"/>
                  <a:gd name="T7" fmla="*/ 32 h 61"/>
                  <a:gd name="T8" fmla="*/ 83 w 86"/>
                  <a:gd name="T9" fmla="*/ 25 h 61"/>
                  <a:gd name="T10" fmla="*/ 65 w 86"/>
                  <a:gd name="T11" fmla="*/ 9 h 61"/>
                  <a:gd name="T12" fmla="*/ 58 w 86"/>
                  <a:gd name="T13" fmla="*/ 9 h 61"/>
                  <a:gd name="T14" fmla="*/ 50 w 86"/>
                  <a:gd name="T15" fmla="*/ 17 h 61"/>
                  <a:gd name="T16" fmla="*/ 49 w 86"/>
                  <a:gd name="T17" fmla="*/ 18 h 61"/>
                  <a:gd name="T18" fmla="*/ 17 w 86"/>
                  <a:gd name="T19" fmla="*/ 0 h 61"/>
                  <a:gd name="T20" fmla="*/ 0 w 86"/>
                  <a:gd name="T21" fmla="*/ 3 h 61"/>
                  <a:gd name="T22" fmla="*/ 4 w 86"/>
                  <a:gd name="T23" fmla="*/ 16 h 61"/>
                  <a:gd name="T24" fmla="*/ 9 w 86"/>
                  <a:gd name="T25" fmla="*/ 15 h 61"/>
                  <a:gd name="T26" fmla="*/ 11 w 86"/>
                  <a:gd name="T27" fmla="*/ 24 h 61"/>
                  <a:gd name="T28" fmla="*/ 20 w 86"/>
                  <a:gd name="T29" fmla="*/ 21 h 61"/>
                  <a:gd name="T30" fmla="*/ 23 w 86"/>
                  <a:gd name="T31" fmla="*/ 30 h 61"/>
                  <a:gd name="T32" fmla="*/ 32 w 86"/>
                  <a:gd name="T33" fmla="*/ 27 h 61"/>
                  <a:gd name="T34" fmla="*/ 35 w 86"/>
                  <a:gd name="T35" fmla="*/ 36 h 61"/>
                  <a:gd name="T36" fmla="*/ 39 w 86"/>
                  <a:gd name="T37" fmla="*/ 35 h 61"/>
                  <a:gd name="T38" fmla="*/ 39 w 86"/>
                  <a:gd name="T39" fmla="*/ 36 h 61"/>
                  <a:gd name="T40" fmla="*/ 37 w 86"/>
                  <a:gd name="T41" fmla="*/ 47 h 61"/>
                  <a:gd name="T42" fmla="*/ 41 w 86"/>
                  <a:gd name="T43" fmla="*/ 53 h 61"/>
                  <a:gd name="T44" fmla="*/ 64 w 86"/>
                  <a:gd name="T45" fmla="*/ 61 h 61"/>
                  <a:gd name="T46" fmla="*/ 70 w 86"/>
                  <a:gd name="T47" fmla="*/ 58 h 61"/>
                  <a:gd name="T48" fmla="*/ 15 w 86"/>
                  <a:gd name="T49" fmla="*/ 10 h 61"/>
                  <a:gd name="T50" fmla="*/ 18 w 86"/>
                  <a:gd name="T51" fmla="*/ 6 h 61"/>
                  <a:gd name="T52" fmla="*/ 46 w 86"/>
                  <a:gd name="T53" fmla="*/ 21 h 61"/>
                  <a:gd name="T54" fmla="*/ 43 w 86"/>
                  <a:gd name="T55" fmla="*/ 25 h 61"/>
                  <a:gd name="T56" fmla="*/ 15 w 86"/>
                  <a:gd name="T57" fmla="*/ 10 h 61"/>
                  <a:gd name="T58" fmla="*/ 61 w 86"/>
                  <a:gd name="T59" fmla="*/ 54 h 61"/>
                  <a:gd name="T60" fmla="*/ 57 w 86"/>
                  <a:gd name="T61" fmla="*/ 52 h 61"/>
                  <a:gd name="T62" fmla="*/ 56 w 86"/>
                  <a:gd name="T63" fmla="*/ 49 h 61"/>
                  <a:gd name="T64" fmla="*/ 69 w 86"/>
                  <a:gd name="T65" fmla="*/ 24 h 61"/>
                  <a:gd name="T66" fmla="*/ 72 w 86"/>
                  <a:gd name="T67" fmla="*/ 23 h 61"/>
                  <a:gd name="T68" fmla="*/ 77 w 86"/>
                  <a:gd name="T69" fmla="*/ 26 h 61"/>
                  <a:gd name="T70" fmla="*/ 77 w 86"/>
                  <a:gd name="T71" fmla="*/ 29 h 61"/>
                  <a:gd name="T72" fmla="*/ 64 w 86"/>
                  <a:gd name="T73" fmla="*/ 53 h 61"/>
                  <a:gd name="T74" fmla="*/ 61 w 86"/>
                  <a:gd name="T75" fmla="*/ 5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6" h="61">
                    <a:moveTo>
                      <a:pt x="70" y="58"/>
                    </a:moveTo>
                    <a:cubicBezTo>
                      <a:pt x="75" y="49"/>
                      <a:pt x="75" y="49"/>
                      <a:pt x="75" y="49"/>
                    </a:cubicBezTo>
                    <a:cubicBezTo>
                      <a:pt x="77" y="47"/>
                      <a:pt x="79" y="43"/>
                      <a:pt x="80" y="41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86" y="29"/>
                      <a:pt x="85" y="26"/>
                      <a:pt x="83" y="25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3" y="7"/>
                      <a:pt x="60" y="8"/>
                      <a:pt x="58" y="9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49" y="17"/>
                      <a:pt x="49" y="18"/>
                      <a:pt x="49" y="1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39" y="35"/>
                      <a:pt x="39" y="36"/>
                      <a:pt x="39" y="36"/>
                    </a:cubicBezTo>
                    <a:cubicBezTo>
                      <a:pt x="37" y="47"/>
                      <a:pt x="37" y="47"/>
                      <a:pt x="37" y="47"/>
                    </a:cubicBezTo>
                    <a:cubicBezTo>
                      <a:pt x="37" y="50"/>
                      <a:pt x="38" y="53"/>
                      <a:pt x="41" y="53"/>
                    </a:cubicBezTo>
                    <a:cubicBezTo>
                      <a:pt x="64" y="61"/>
                      <a:pt x="64" y="61"/>
                      <a:pt x="64" y="61"/>
                    </a:cubicBezTo>
                    <a:cubicBezTo>
                      <a:pt x="66" y="61"/>
                      <a:pt x="69" y="60"/>
                      <a:pt x="70" y="58"/>
                    </a:cubicBezTo>
                    <a:close/>
                    <a:moveTo>
                      <a:pt x="15" y="10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3" y="25"/>
                      <a:pt x="43" y="25"/>
                      <a:pt x="43" y="25"/>
                    </a:cubicBezTo>
                    <a:lnTo>
                      <a:pt x="15" y="10"/>
                    </a:lnTo>
                    <a:close/>
                    <a:moveTo>
                      <a:pt x="61" y="54"/>
                    </a:moveTo>
                    <a:cubicBezTo>
                      <a:pt x="57" y="52"/>
                      <a:pt x="57" y="52"/>
                      <a:pt x="57" y="52"/>
                    </a:cubicBezTo>
                    <a:cubicBezTo>
                      <a:pt x="56" y="51"/>
                      <a:pt x="55" y="50"/>
                      <a:pt x="56" y="49"/>
                    </a:cubicBezTo>
                    <a:cubicBezTo>
                      <a:pt x="69" y="24"/>
                      <a:pt x="69" y="24"/>
                      <a:pt x="69" y="24"/>
                    </a:cubicBezTo>
                    <a:cubicBezTo>
                      <a:pt x="70" y="23"/>
                      <a:pt x="71" y="23"/>
                      <a:pt x="72" y="23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8" y="26"/>
                      <a:pt x="78" y="28"/>
                      <a:pt x="77" y="29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64" y="54"/>
                      <a:pt x="62" y="55"/>
                      <a:pt x="61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Freeform 33"/>
              <p:cNvSpPr>
                <a:spLocks noEditPoints="1"/>
              </p:cNvSpPr>
              <p:nvPr/>
            </p:nvSpPr>
            <p:spPr bwMode="auto">
              <a:xfrm>
                <a:off x="10996621" y="4129590"/>
                <a:ext cx="221179" cy="191818"/>
              </a:xfrm>
              <a:custGeom>
                <a:avLst/>
                <a:gdLst>
                  <a:gd name="T0" fmla="*/ 56 w 69"/>
                  <a:gd name="T1" fmla="*/ 0 h 60"/>
                  <a:gd name="T2" fmla="*/ 13 w 69"/>
                  <a:gd name="T3" fmla="*/ 0 h 60"/>
                  <a:gd name="T4" fmla="*/ 0 w 69"/>
                  <a:gd name="T5" fmla="*/ 13 h 60"/>
                  <a:gd name="T6" fmla="*/ 0 w 69"/>
                  <a:gd name="T7" fmla="*/ 58 h 60"/>
                  <a:gd name="T8" fmla="*/ 2 w 69"/>
                  <a:gd name="T9" fmla="*/ 60 h 60"/>
                  <a:gd name="T10" fmla="*/ 66 w 69"/>
                  <a:gd name="T11" fmla="*/ 60 h 60"/>
                  <a:gd name="T12" fmla="*/ 69 w 69"/>
                  <a:gd name="T13" fmla="*/ 58 h 60"/>
                  <a:gd name="T14" fmla="*/ 69 w 69"/>
                  <a:gd name="T15" fmla="*/ 13 h 60"/>
                  <a:gd name="T16" fmla="*/ 56 w 69"/>
                  <a:gd name="T17" fmla="*/ 0 h 60"/>
                  <a:gd name="T18" fmla="*/ 34 w 69"/>
                  <a:gd name="T19" fmla="*/ 51 h 60"/>
                  <a:gd name="T20" fmla="*/ 13 w 69"/>
                  <a:gd name="T21" fmla="*/ 34 h 60"/>
                  <a:gd name="T22" fmla="*/ 26 w 69"/>
                  <a:gd name="T23" fmla="*/ 34 h 60"/>
                  <a:gd name="T24" fmla="*/ 26 w 69"/>
                  <a:gd name="T25" fmla="*/ 21 h 60"/>
                  <a:gd name="T26" fmla="*/ 43 w 69"/>
                  <a:gd name="T27" fmla="*/ 21 h 60"/>
                  <a:gd name="T28" fmla="*/ 43 w 69"/>
                  <a:gd name="T29" fmla="*/ 34 h 60"/>
                  <a:gd name="T30" fmla="*/ 56 w 69"/>
                  <a:gd name="T31" fmla="*/ 34 h 60"/>
                  <a:gd name="T32" fmla="*/ 34 w 69"/>
                  <a:gd name="T33" fmla="*/ 51 h 60"/>
                  <a:gd name="T34" fmla="*/ 10 w 69"/>
                  <a:gd name="T35" fmla="*/ 9 h 60"/>
                  <a:gd name="T36" fmla="*/ 15 w 69"/>
                  <a:gd name="T37" fmla="*/ 4 h 60"/>
                  <a:gd name="T38" fmla="*/ 54 w 69"/>
                  <a:gd name="T39" fmla="*/ 4 h 60"/>
                  <a:gd name="T40" fmla="*/ 58 w 69"/>
                  <a:gd name="T41" fmla="*/ 9 h 60"/>
                  <a:gd name="T42" fmla="*/ 10 w 69"/>
                  <a:gd name="T43" fmla="*/ 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9" h="60">
                    <a:moveTo>
                      <a:pt x="56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9"/>
                      <a:pt x="1" y="60"/>
                      <a:pt x="2" y="60"/>
                    </a:cubicBezTo>
                    <a:cubicBezTo>
                      <a:pt x="66" y="60"/>
                      <a:pt x="66" y="60"/>
                      <a:pt x="66" y="60"/>
                    </a:cubicBezTo>
                    <a:cubicBezTo>
                      <a:pt x="68" y="60"/>
                      <a:pt x="69" y="59"/>
                      <a:pt x="69" y="58"/>
                    </a:cubicBezTo>
                    <a:cubicBezTo>
                      <a:pt x="69" y="13"/>
                      <a:pt x="69" y="13"/>
                      <a:pt x="69" y="13"/>
                    </a:cubicBezTo>
                    <a:lnTo>
                      <a:pt x="56" y="0"/>
                    </a:lnTo>
                    <a:close/>
                    <a:moveTo>
                      <a:pt x="34" y="51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56" y="34"/>
                      <a:pt x="56" y="34"/>
                      <a:pt x="56" y="34"/>
                    </a:cubicBezTo>
                    <a:lnTo>
                      <a:pt x="34" y="51"/>
                    </a:lnTo>
                    <a:close/>
                    <a:moveTo>
                      <a:pt x="10" y="9"/>
                    </a:moveTo>
                    <a:cubicBezTo>
                      <a:pt x="15" y="4"/>
                      <a:pt x="15" y="4"/>
                      <a:pt x="15" y="4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8" y="9"/>
                      <a:pt x="58" y="9"/>
                      <a:pt x="58" y="9"/>
                    </a:cubicBezTo>
                    <a:lnTo>
                      <a:pt x="1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Freeform 34"/>
              <p:cNvSpPr>
                <a:spLocks noEditPoints="1"/>
              </p:cNvSpPr>
              <p:nvPr/>
            </p:nvSpPr>
            <p:spPr bwMode="auto">
              <a:xfrm>
                <a:off x="11303921" y="2003931"/>
                <a:ext cx="182032" cy="248580"/>
              </a:xfrm>
              <a:custGeom>
                <a:avLst/>
                <a:gdLst>
                  <a:gd name="T0" fmla="*/ 57 w 57"/>
                  <a:gd name="T1" fmla="*/ 48 h 78"/>
                  <a:gd name="T2" fmla="*/ 57 w 57"/>
                  <a:gd name="T3" fmla="*/ 48 h 78"/>
                  <a:gd name="T4" fmla="*/ 57 w 57"/>
                  <a:gd name="T5" fmla="*/ 48 h 78"/>
                  <a:gd name="T6" fmla="*/ 28 w 57"/>
                  <a:gd name="T7" fmla="*/ 0 h 78"/>
                  <a:gd name="T8" fmla="*/ 0 w 57"/>
                  <a:gd name="T9" fmla="*/ 48 h 78"/>
                  <a:gd name="T10" fmla="*/ 0 w 57"/>
                  <a:gd name="T11" fmla="*/ 48 h 78"/>
                  <a:gd name="T12" fmla="*/ 0 w 57"/>
                  <a:gd name="T13" fmla="*/ 48 h 78"/>
                  <a:gd name="T14" fmla="*/ 0 w 57"/>
                  <a:gd name="T15" fmla="*/ 49 h 78"/>
                  <a:gd name="T16" fmla="*/ 0 w 57"/>
                  <a:gd name="T17" fmla="*/ 49 h 78"/>
                  <a:gd name="T18" fmla="*/ 0 w 57"/>
                  <a:gd name="T19" fmla="*/ 49 h 78"/>
                  <a:gd name="T20" fmla="*/ 28 w 57"/>
                  <a:gd name="T21" fmla="*/ 78 h 78"/>
                  <a:gd name="T22" fmla="*/ 57 w 57"/>
                  <a:gd name="T23" fmla="*/ 49 h 78"/>
                  <a:gd name="T24" fmla="*/ 57 w 57"/>
                  <a:gd name="T25" fmla="*/ 49 h 78"/>
                  <a:gd name="T26" fmla="*/ 57 w 57"/>
                  <a:gd name="T27" fmla="*/ 49 h 78"/>
                  <a:gd name="T28" fmla="*/ 57 w 57"/>
                  <a:gd name="T29" fmla="*/ 48 h 78"/>
                  <a:gd name="T30" fmla="*/ 48 w 57"/>
                  <a:gd name="T31" fmla="*/ 49 h 78"/>
                  <a:gd name="T32" fmla="*/ 48 w 57"/>
                  <a:gd name="T33" fmla="*/ 49 h 78"/>
                  <a:gd name="T34" fmla="*/ 42 w 57"/>
                  <a:gd name="T35" fmla="*/ 62 h 78"/>
                  <a:gd name="T36" fmla="*/ 28 w 57"/>
                  <a:gd name="T37" fmla="*/ 68 h 78"/>
                  <a:gd name="T38" fmla="*/ 26 w 57"/>
                  <a:gd name="T39" fmla="*/ 68 h 78"/>
                  <a:gd name="T40" fmla="*/ 43 w 57"/>
                  <a:gd name="T41" fmla="*/ 37 h 78"/>
                  <a:gd name="T42" fmla="*/ 43 w 57"/>
                  <a:gd name="T43" fmla="*/ 33 h 78"/>
                  <a:gd name="T44" fmla="*/ 48 w 57"/>
                  <a:gd name="T45" fmla="*/ 48 h 78"/>
                  <a:gd name="T46" fmla="*/ 48 w 57"/>
                  <a:gd name="T47" fmla="*/ 48 h 78"/>
                  <a:gd name="T48" fmla="*/ 48 w 57"/>
                  <a:gd name="T49" fmla="*/ 48 h 78"/>
                  <a:gd name="T50" fmla="*/ 48 w 57"/>
                  <a:gd name="T51" fmla="*/ 48 h 78"/>
                  <a:gd name="T52" fmla="*/ 48 w 57"/>
                  <a:gd name="T53" fmla="*/ 49 h 78"/>
                  <a:gd name="T54" fmla="*/ 48 w 57"/>
                  <a:gd name="T55" fmla="*/ 4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78">
                    <a:moveTo>
                      <a:pt x="57" y="48"/>
                    </a:moveTo>
                    <a:cubicBezTo>
                      <a:pt x="57" y="48"/>
                      <a:pt x="57" y="48"/>
                      <a:pt x="57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7" y="24"/>
                      <a:pt x="28" y="0"/>
                      <a:pt x="28" y="0"/>
                    </a:cubicBezTo>
                    <a:cubicBezTo>
                      <a:pt x="28" y="0"/>
                      <a:pt x="0" y="24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65"/>
                      <a:pt x="13" y="78"/>
                      <a:pt x="28" y="78"/>
                    </a:cubicBezTo>
                    <a:cubicBezTo>
                      <a:pt x="44" y="78"/>
                      <a:pt x="57" y="65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8"/>
                      <a:pt x="57" y="48"/>
                      <a:pt x="57" y="48"/>
                    </a:cubicBezTo>
                    <a:close/>
                    <a:moveTo>
                      <a:pt x="48" y="49"/>
                    </a:moveTo>
                    <a:cubicBezTo>
                      <a:pt x="48" y="49"/>
                      <a:pt x="48" y="49"/>
                      <a:pt x="48" y="49"/>
                    </a:cubicBezTo>
                    <a:cubicBezTo>
                      <a:pt x="48" y="54"/>
                      <a:pt x="46" y="59"/>
                      <a:pt x="42" y="62"/>
                    </a:cubicBezTo>
                    <a:cubicBezTo>
                      <a:pt x="38" y="66"/>
                      <a:pt x="34" y="68"/>
                      <a:pt x="28" y="68"/>
                    </a:cubicBezTo>
                    <a:cubicBezTo>
                      <a:pt x="28" y="68"/>
                      <a:pt x="27" y="68"/>
                      <a:pt x="26" y="68"/>
                    </a:cubicBezTo>
                    <a:cubicBezTo>
                      <a:pt x="36" y="61"/>
                      <a:pt x="43" y="50"/>
                      <a:pt x="43" y="37"/>
                    </a:cubicBezTo>
                    <a:cubicBezTo>
                      <a:pt x="43" y="35"/>
                      <a:pt x="43" y="34"/>
                      <a:pt x="43" y="33"/>
                    </a:cubicBezTo>
                    <a:cubicBezTo>
                      <a:pt x="46" y="38"/>
                      <a:pt x="48" y="43"/>
                      <a:pt x="48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9"/>
                    </a:cubicBezTo>
                    <a:cubicBezTo>
                      <a:pt x="48" y="49"/>
                      <a:pt x="48" y="49"/>
                      <a:pt x="48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Freeform 35"/>
              <p:cNvSpPr>
                <a:spLocks noEditPoints="1"/>
              </p:cNvSpPr>
              <p:nvPr/>
            </p:nvSpPr>
            <p:spPr bwMode="auto">
              <a:xfrm>
                <a:off x="11108188" y="1823857"/>
                <a:ext cx="285770" cy="272068"/>
              </a:xfrm>
              <a:custGeom>
                <a:avLst/>
                <a:gdLst>
                  <a:gd name="T0" fmla="*/ 52 w 89"/>
                  <a:gd name="T1" fmla="*/ 3 h 85"/>
                  <a:gd name="T2" fmla="*/ 4 w 89"/>
                  <a:gd name="T3" fmla="*/ 36 h 85"/>
                  <a:gd name="T4" fmla="*/ 3 w 89"/>
                  <a:gd name="T5" fmla="*/ 45 h 85"/>
                  <a:gd name="T6" fmla="*/ 28 w 89"/>
                  <a:gd name="T7" fmla="*/ 82 h 85"/>
                  <a:gd name="T8" fmla="*/ 37 w 89"/>
                  <a:gd name="T9" fmla="*/ 83 h 85"/>
                  <a:gd name="T10" fmla="*/ 85 w 89"/>
                  <a:gd name="T11" fmla="*/ 50 h 85"/>
                  <a:gd name="T12" fmla="*/ 87 w 89"/>
                  <a:gd name="T13" fmla="*/ 41 h 85"/>
                  <a:gd name="T14" fmla="*/ 61 w 89"/>
                  <a:gd name="T15" fmla="*/ 4 h 85"/>
                  <a:gd name="T16" fmla="*/ 52 w 89"/>
                  <a:gd name="T17" fmla="*/ 3 h 85"/>
                  <a:gd name="T18" fmla="*/ 38 w 89"/>
                  <a:gd name="T19" fmla="*/ 48 h 85"/>
                  <a:gd name="T20" fmla="*/ 31 w 89"/>
                  <a:gd name="T21" fmla="*/ 71 h 85"/>
                  <a:gd name="T22" fmla="*/ 11 w 89"/>
                  <a:gd name="T23" fmla="*/ 42 h 85"/>
                  <a:gd name="T24" fmla="*/ 38 w 89"/>
                  <a:gd name="T25" fmla="*/ 48 h 85"/>
                  <a:gd name="T26" fmla="*/ 14 w 89"/>
                  <a:gd name="T27" fmla="*/ 40 h 85"/>
                  <a:gd name="T28" fmla="*/ 52 w 89"/>
                  <a:gd name="T29" fmla="*/ 13 h 85"/>
                  <a:gd name="T30" fmla="*/ 43 w 89"/>
                  <a:gd name="T31" fmla="*/ 41 h 85"/>
                  <a:gd name="T32" fmla="*/ 14 w 89"/>
                  <a:gd name="T33" fmla="*/ 40 h 85"/>
                  <a:gd name="T34" fmla="*/ 39 w 89"/>
                  <a:gd name="T35" fmla="*/ 48 h 85"/>
                  <a:gd name="T36" fmla="*/ 50 w 89"/>
                  <a:gd name="T37" fmla="*/ 50 h 85"/>
                  <a:gd name="T38" fmla="*/ 51 w 89"/>
                  <a:gd name="T39" fmla="*/ 40 h 85"/>
                  <a:gd name="T40" fmla="*/ 74 w 89"/>
                  <a:gd name="T41" fmla="*/ 47 h 85"/>
                  <a:gd name="T42" fmla="*/ 38 w 89"/>
                  <a:gd name="T43" fmla="*/ 72 h 85"/>
                  <a:gd name="T44" fmla="*/ 39 w 89"/>
                  <a:gd name="T45" fmla="*/ 48 h 85"/>
                  <a:gd name="T46" fmla="*/ 51 w 89"/>
                  <a:gd name="T47" fmla="*/ 39 h 85"/>
                  <a:gd name="T48" fmla="*/ 55 w 89"/>
                  <a:gd name="T49" fmla="*/ 11 h 85"/>
                  <a:gd name="T50" fmla="*/ 75 w 89"/>
                  <a:gd name="T51" fmla="*/ 40 h 85"/>
                  <a:gd name="T52" fmla="*/ 51 w 89"/>
                  <a:gd name="T53" fmla="*/ 3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9" h="85">
                    <a:moveTo>
                      <a:pt x="52" y="3"/>
                    </a:moveTo>
                    <a:cubicBezTo>
                      <a:pt x="4" y="36"/>
                      <a:pt x="4" y="36"/>
                      <a:pt x="4" y="36"/>
                    </a:cubicBezTo>
                    <a:cubicBezTo>
                      <a:pt x="1" y="38"/>
                      <a:pt x="0" y="42"/>
                      <a:pt x="3" y="45"/>
                    </a:cubicBezTo>
                    <a:cubicBezTo>
                      <a:pt x="28" y="82"/>
                      <a:pt x="28" y="82"/>
                      <a:pt x="28" y="82"/>
                    </a:cubicBezTo>
                    <a:cubicBezTo>
                      <a:pt x="30" y="85"/>
                      <a:pt x="34" y="85"/>
                      <a:pt x="37" y="83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8" y="48"/>
                      <a:pt x="89" y="44"/>
                      <a:pt x="87" y="41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59" y="1"/>
                      <a:pt x="55" y="0"/>
                      <a:pt x="52" y="3"/>
                    </a:cubicBezTo>
                    <a:close/>
                    <a:moveTo>
                      <a:pt x="38" y="48"/>
                    </a:moveTo>
                    <a:cubicBezTo>
                      <a:pt x="31" y="71"/>
                      <a:pt x="31" y="71"/>
                      <a:pt x="31" y="71"/>
                    </a:cubicBezTo>
                    <a:cubicBezTo>
                      <a:pt x="11" y="42"/>
                      <a:pt x="11" y="42"/>
                      <a:pt x="11" y="42"/>
                    </a:cubicBezTo>
                    <a:lnTo>
                      <a:pt x="38" y="48"/>
                    </a:lnTo>
                    <a:close/>
                    <a:moveTo>
                      <a:pt x="14" y="40"/>
                    </a:moveTo>
                    <a:cubicBezTo>
                      <a:pt x="52" y="13"/>
                      <a:pt x="52" y="13"/>
                      <a:pt x="52" y="13"/>
                    </a:cubicBezTo>
                    <a:cubicBezTo>
                      <a:pt x="43" y="41"/>
                      <a:pt x="43" y="41"/>
                      <a:pt x="43" y="41"/>
                    </a:cubicBezTo>
                    <a:lnTo>
                      <a:pt x="14" y="40"/>
                    </a:lnTo>
                    <a:close/>
                    <a:moveTo>
                      <a:pt x="39" y="48"/>
                    </a:moveTo>
                    <a:cubicBezTo>
                      <a:pt x="50" y="50"/>
                      <a:pt x="50" y="50"/>
                      <a:pt x="50" y="50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38" y="72"/>
                      <a:pt x="38" y="72"/>
                      <a:pt x="38" y="72"/>
                    </a:cubicBezTo>
                    <a:lnTo>
                      <a:pt x="39" y="48"/>
                    </a:lnTo>
                    <a:close/>
                    <a:moveTo>
                      <a:pt x="51" y="39"/>
                    </a:moveTo>
                    <a:cubicBezTo>
                      <a:pt x="55" y="11"/>
                      <a:pt x="55" y="11"/>
                      <a:pt x="55" y="11"/>
                    </a:cubicBezTo>
                    <a:cubicBezTo>
                      <a:pt x="75" y="40"/>
                      <a:pt x="75" y="40"/>
                      <a:pt x="75" y="40"/>
                    </a:cubicBezTo>
                    <a:lnTo>
                      <a:pt x="51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Freeform 36"/>
              <p:cNvSpPr>
                <a:spLocks noEditPoints="1"/>
              </p:cNvSpPr>
              <p:nvPr/>
            </p:nvSpPr>
            <p:spPr bwMode="auto">
              <a:xfrm>
                <a:off x="10996621" y="1667271"/>
                <a:ext cx="217264" cy="221178"/>
              </a:xfrm>
              <a:custGeom>
                <a:avLst/>
                <a:gdLst>
                  <a:gd name="T0" fmla="*/ 34 w 68"/>
                  <a:gd name="T1" fmla="*/ 0 h 69"/>
                  <a:gd name="T2" fmla="*/ 0 w 68"/>
                  <a:gd name="T3" fmla="*/ 35 h 69"/>
                  <a:gd name="T4" fmla="*/ 34 w 68"/>
                  <a:gd name="T5" fmla="*/ 69 h 69"/>
                  <a:gd name="T6" fmla="*/ 68 w 68"/>
                  <a:gd name="T7" fmla="*/ 35 h 69"/>
                  <a:gd name="T8" fmla="*/ 34 w 68"/>
                  <a:gd name="T9" fmla="*/ 0 h 69"/>
                  <a:gd name="T10" fmla="*/ 34 w 68"/>
                  <a:gd name="T11" fmla="*/ 62 h 69"/>
                  <a:gd name="T12" fmla="*/ 7 w 68"/>
                  <a:gd name="T13" fmla="*/ 35 h 69"/>
                  <a:gd name="T14" fmla="*/ 34 w 68"/>
                  <a:gd name="T15" fmla="*/ 7 h 69"/>
                  <a:gd name="T16" fmla="*/ 62 w 68"/>
                  <a:gd name="T17" fmla="*/ 35 h 69"/>
                  <a:gd name="T18" fmla="*/ 34 w 68"/>
                  <a:gd name="T19" fmla="*/ 62 h 69"/>
                  <a:gd name="T20" fmla="*/ 22 w 68"/>
                  <a:gd name="T21" fmla="*/ 24 h 69"/>
                  <a:gd name="T22" fmla="*/ 36 w 68"/>
                  <a:gd name="T23" fmla="*/ 35 h 69"/>
                  <a:gd name="T24" fmla="*/ 22 w 68"/>
                  <a:gd name="T25" fmla="*/ 45 h 69"/>
                  <a:gd name="T26" fmla="*/ 22 w 68"/>
                  <a:gd name="T27" fmla="*/ 24 h 69"/>
                  <a:gd name="T28" fmla="*/ 39 w 68"/>
                  <a:gd name="T29" fmla="*/ 24 h 69"/>
                  <a:gd name="T30" fmla="*/ 54 w 68"/>
                  <a:gd name="T31" fmla="*/ 35 h 69"/>
                  <a:gd name="T32" fmla="*/ 39 w 68"/>
                  <a:gd name="T33" fmla="*/ 45 h 69"/>
                  <a:gd name="T34" fmla="*/ 39 w 68"/>
                  <a:gd name="T35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8" h="69">
                    <a:moveTo>
                      <a:pt x="34" y="0"/>
                    </a:move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ubicBezTo>
                      <a:pt x="53" y="69"/>
                      <a:pt x="68" y="53"/>
                      <a:pt x="68" y="35"/>
                    </a:cubicBezTo>
                    <a:cubicBezTo>
                      <a:pt x="68" y="16"/>
                      <a:pt x="53" y="0"/>
                      <a:pt x="34" y="0"/>
                    </a:cubicBezTo>
                    <a:close/>
                    <a:moveTo>
                      <a:pt x="34" y="62"/>
                    </a:moveTo>
                    <a:cubicBezTo>
                      <a:pt x="19" y="62"/>
                      <a:pt x="7" y="50"/>
                      <a:pt x="7" y="35"/>
                    </a:cubicBezTo>
                    <a:cubicBezTo>
                      <a:pt x="7" y="19"/>
                      <a:pt x="19" y="7"/>
                      <a:pt x="34" y="7"/>
                    </a:cubicBezTo>
                    <a:cubicBezTo>
                      <a:pt x="50" y="7"/>
                      <a:pt x="62" y="19"/>
                      <a:pt x="62" y="35"/>
                    </a:cubicBezTo>
                    <a:cubicBezTo>
                      <a:pt x="62" y="50"/>
                      <a:pt x="50" y="62"/>
                      <a:pt x="34" y="62"/>
                    </a:cubicBezTo>
                    <a:close/>
                    <a:moveTo>
                      <a:pt x="22" y="24"/>
                    </a:moveTo>
                    <a:cubicBezTo>
                      <a:pt x="36" y="35"/>
                      <a:pt x="36" y="35"/>
                      <a:pt x="36" y="35"/>
                    </a:cubicBezTo>
                    <a:cubicBezTo>
                      <a:pt x="22" y="45"/>
                      <a:pt x="22" y="45"/>
                      <a:pt x="22" y="45"/>
                    </a:cubicBezTo>
                    <a:lnTo>
                      <a:pt x="22" y="24"/>
                    </a:lnTo>
                    <a:close/>
                    <a:moveTo>
                      <a:pt x="39" y="24"/>
                    </a:moveTo>
                    <a:cubicBezTo>
                      <a:pt x="54" y="35"/>
                      <a:pt x="54" y="35"/>
                      <a:pt x="54" y="35"/>
                    </a:cubicBezTo>
                    <a:cubicBezTo>
                      <a:pt x="39" y="45"/>
                      <a:pt x="39" y="45"/>
                      <a:pt x="39" y="45"/>
                    </a:cubicBezTo>
                    <a:lnTo>
                      <a:pt x="39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Freeform 37"/>
              <p:cNvSpPr>
                <a:spLocks noEditPoints="1"/>
              </p:cNvSpPr>
              <p:nvPr/>
            </p:nvSpPr>
            <p:spPr bwMode="auto">
              <a:xfrm>
                <a:off x="11096444" y="2135072"/>
                <a:ext cx="172245" cy="197690"/>
              </a:xfrm>
              <a:custGeom>
                <a:avLst/>
                <a:gdLst>
                  <a:gd name="T0" fmla="*/ 50 w 54"/>
                  <a:gd name="T1" fmla="*/ 12 h 62"/>
                  <a:gd name="T2" fmla="*/ 42 w 54"/>
                  <a:gd name="T3" fmla="*/ 5 h 62"/>
                  <a:gd name="T4" fmla="*/ 33 w 54"/>
                  <a:gd name="T5" fmla="*/ 0 h 62"/>
                  <a:gd name="T6" fmla="*/ 6 w 54"/>
                  <a:gd name="T7" fmla="*/ 0 h 62"/>
                  <a:gd name="T8" fmla="*/ 0 w 54"/>
                  <a:gd name="T9" fmla="*/ 6 h 62"/>
                  <a:gd name="T10" fmla="*/ 0 w 54"/>
                  <a:gd name="T11" fmla="*/ 56 h 62"/>
                  <a:gd name="T12" fmla="*/ 6 w 54"/>
                  <a:gd name="T13" fmla="*/ 62 h 62"/>
                  <a:gd name="T14" fmla="*/ 48 w 54"/>
                  <a:gd name="T15" fmla="*/ 62 h 62"/>
                  <a:gd name="T16" fmla="*/ 54 w 54"/>
                  <a:gd name="T17" fmla="*/ 56 h 62"/>
                  <a:gd name="T18" fmla="*/ 54 w 54"/>
                  <a:gd name="T19" fmla="*/ 21 h 62"/>
                  <a:gd name="T20" fmla="*/ 50 w 54"/>
                  <a:gd name="T21" fmla="*/ 12 h 62"/>
                  <a:gd name="T22" fmla="*/ 35 w 54"/>
                  <a:gd name="T23" fmla="*/ 9 h 62"/>
                  <a:gd name="T24" fmla="*/ 35 w 54"/>
                  <a:gd name="T25" fmla="*/ 9 h 62"/>
                  <a:gd name="T26" fmla="*/ 37 w 54"/>
                  <a:gd name="T27" fmla="*/ 10 h 62"/>
                  <a:gd name="T28" fmla="*/ 44 w 54"/>
                  <a:gd name="T29" fmla="*/ 17 h 62"/>
                  <a:gd name="T30" fmla="*/ 45 w 54"/>
                  <a:gd name="T31" fmla="*/ 19 h 62"/>
                  <a:gd name="T32" fmla="*/ 46 w 54"/>
                  <a:gd name="T33" fmla="*/ 20 h 62"/>
                  <a:gd name="T34" fmla="*/ 35 w 54"/>
                  <a:gd name="T35" fmla="*/ 20 h 62"/>
                  <a:gd name="T36" fmla="*/ 35 w 54"/>
                  <a:gd name="T37" fmla="*/ 9 h 62"/>
                  <a:gd name="T38" fmla="*/ 46 w 54"/>
                  <a:gd name="T39" fmla="*/ 54 h 62"/>
                  <a:gd name="T40" fmla="*/ 8 w 54"/>
                  <a:gd name="T41" fmla="*/ 54 h 62"/>
                  <a:gd name="T42" fmla="*/ 8 w 54"/>
                  <a:gd name="T43" fmla="*/ 8 h 62"/>
                  <a:gd name="T44" fmla="*/ 31 w 54"/>
                  <a:gd name="T45" fmla="*/ 8 h 62"/>
                  <a:gd name="T46" fmla="*/ 31 w 54"/>
                  <a:gd name="T47" fmla="*/ 23 h 62"/>
                  <a:gd name="T48" fmla="*/ 46 w 54"/>
                  <a:gd name="T49" fmla="*/ 23 h 62"/>
                  <a:gd name="T50" fmla="*/ 46 w 54"/>
                  <a:gd name="T51" fmla="*/ 5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4" h="62">
                    <a:moveTo>
                      <a:pt x="50" y="12"/>
                    </a:moveTo>
                    <a:cubicBezTo>
                      <a:pt x="42" y="5"/>
                      <a:pt x="42" y="5"/>
                      <a:pt x="42" y="5"/>
                    </a:cubicBezTo>
                    <a:cubicBezTo>
                      <a:pt x="40" y="2"/>
                      <a:pt x="36" y="0"/>
                      <a:pt x="3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9"/>
                      <a:pt x="3" y="62"/>
                      <a:pt x="6" y="62"/>
                    </a:cubicBezTo>
                    <a:cubicBezTo>
                      <a:pt x="48" y="62"/>
                      <a:pt x="48" y="62"/>
                      <a:pt x="48" y="62"/>
                    </a:cubicBezTo>
                    <a:cubicBezTo>
                      <a:pt x="51" y="62"/>
                      <a:pt x="54" y="59"/>
                      <a:pt x="54" y="56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18"/>
                      <a:pt x="52" y="14"/>
                      <a:pt x="50" y="12"/>
                    </a:cubicBezTo>
                    <a:close/>
                    <a:moveTo>
                      <a:pt x="35" y="9"/>
                    </a:moveTo>
                    <a:cubicBezTo>
                      <a:pt x="35" y="9"/>
                      <a:pt x="35" y="9"/>
                      <a:pt x="35" y="9"/>
                    </a:cubicBezTo>
                    <a:cubicBezTo>
                      <a:pt x="36" y="9"/>
                      <a:pt x="37" y="10"/>
                      <a:pt x="37" y="10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8"/>
                      <a:pt x="45" y="19"/>
                    </a:cubicBezTo>
                    <a:cubicBezTo>
                      <a:pt x="46" y="19"/>
                      <a:pt x="46" y="19"/>
                      <a:pt x="46" y="20"/>
                    </a:cubicBezTo>
                    <a:cubicBezTo>
                      <a:pt x="35" y="20"/>
                      <a:pt x="35" y="20"/>
                      <a:pt x="35" y="20"/>
                    </a:cubicBezTo>
                    <a:lnTo>
                      <a:pt x="35" y="9"/>
                    </a:lnTo>
                    <a:close/>
                    <a:moveTo>
                      <a:pt x="46" y="54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46" y="23"/>
                      <a:pt x="46" y="23"/>
                      <a:pt x="46" y="23"/>
                    </a:cubicBezTo>
                    <a:lnTo>
                      <a:pt x="46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Freeform 38"/>
              <p:cNvSpPr>
                <a:spLocks noEditPoints="1"/>
              </p:cNvSpPr>
              <p:nvPr/>
            </p:nvSpPr>
            <p:spPr bwMode="auto">
              <a:xfrm>
                <a:off x="11082743" y="2730100"/>
                <a:ext cx="279899" cy="297514"/>
              </a:xfrm>
              <a:custGeom>
                <a:avLst/>
                <a:gdLst>
                  <a:gd name="T0" fmla="*/ 78 w 87"/>
                  <a:gd name="T1" fmla="*/ 0 h 93"/>
                  <a:gd name="T2" fmla="*/ 9 w 87"/>
                  <a:gd name="T3" fmla="*/ 0 h 93"/>
                  <a:gd name="T4" fmla="*/ 0 w 87"/>
                  <a:gd name="T5" fmla="*/ 9 h 93"/>
                  <a:gd name="T6" fmla="*/ 0 w 87"/>
                  <a:gd name="T7" fmla="*/ 84 h 93"/>
                  <a:gd name="T8" fmla="*/ 9 w 87"/>
                  <a:gd name="T9" fmla="*/ 93 h 93"/>
                  <a:gd name="T10" fmla="*/ 78 w 87"/>
                  <a:gd name="T11" fmla="*/ 93 h 93"/>
                  <a:gd name="T12" fmla="*/ 87 w 87"/>
                  <a:gd name="T13" fmla="*/ 84 h 93"/>
                  <a:gd name="T14" fmla="*/ 87 w 87"/>
                  <a:gd name="T15" fmla="*/ 9 h 93"/>
                  <a:gd name="T16" fmla="*/ 78 w 87"/>
                  <a:gd name="T17" fmla="*/ 0 h 93"/>
                  <a:gd name="T18" fmla="*/ 75 w 87"/>
                  <a:gd name="T19" fmla="*/ 81 h 93"/>
                  <a:gd name="T20" fmla="*/ 12 w 87"/>
                  <a:gd name="T21" fmla="*/ 81 h 93"/>
                  <a:gd name="T22" fmla="*/ 12 w 87"/>
                  <a:gd name="T23" fmla="*/ 12 h 93"/>
                  <a:gd name="T24" fmla="*/ 75 w 87"/>
                  <a:gd name="T25" fmla="*/ 12 h 93"/>
                  <a:gd name="T26" fmla="*/ 75 w 87"/>
                  <a:gd name="T27" fmla="*/ 81 h 93"/>
                  <a:gd name="T28" fmla="*/ 23 w 87"/>
                  <a:gd name="T29" fmla="*/ 41 h 93"/>
                  <a:gd name="T30" fmla="*/ 64 w 87"/>
                  <a:gd name="T31" fmla="*/ 41 h 93"/>
                  <a:gd name="T32" fmla="*/ 64 w 87"/>
                  <a:gd name="T33" fmla="*/ 46 h 93"/>
                  <a:gd name="T34" fmla="*/ 23 w 87"/>
                  <a:gd name="T35" fmla="*/ 46 h 93"/>
                  <a:gd name="T36" fmla="*/ 23 w 87"/>
                  <a:gd name="T37" fmla="*/ 41 h 93"/>
                  <a:gd name="T38" fmla="*/ 23 w 87"/>
                  <a:gd name="T39" fmla="*/ 52 h 93"/>
                  <a:gd name="T40" fmla="*/ 64 w 87"/>
                  <a:gd name="T41" fmla="*/ 52 h 93"/>
                  <a:gd name="T42" fmla="*/ 64 w 87"/>
                  <a:gd name="T43" fmla="*/ 58 h 93"/>
                  <a:gd name="T44" fmla="*/ 23 w 87"/>
                  <a:gd name="T45" fmla="*/ 58 h 93"/>
                  <a:gd name="T46" fmla="*/ 23 w 87"/>
                  <a:gd name="T47" fmla="*/ 52 h 93"/>
                  <a:gd name="T48" fmla="*/ 23 w 87"/>
                  <a:gd name="T49" fmla="*/ 64 h 93"/>
                  <a:gd name="T50" fmla="*/ 64 w 87"/>
                  <a:gd name="T51" fmla="*/ 64 h 93"/>
                  <a:gd name="T52" fmla="*/ 64 w 87"/>
                  <a:gd name="T53" fmla="*/ 69 h 93"/>
                  <a:gd name="T54" fmla="*/ 23 w 87"/>
                  <a:gd name="T55" fmla="*/ 69 h 93"/>
                  <a:gd name="T56" fmla="*/ 23 w 87"/>
                  <a:gd name="T57" fmla="*/ 64 h 93"/>
                  <a:gd name="T58" fmla="*/ 23 w 87"/>
                  <a:gd name="T59" fmla="*/ 29 h 93"/>
                  <a:gd name="T60" fmla="*/ 64 w 87"/>
                  <a:gd name="T61" fmla="*/ 29 h 93"/>
                  <a:gd name="T62" fmla="*/ 64 w 87"/>
                  <a:gd name="T63" fmla="*/ 35 h 93"/>
                  <a:gd name="T64" fmla="*/ 23 w 87"/>
                  <a:gd name="T65" fmla="*/ 35 h 93"/>
                  <a:gd name="T66" fmla="*/ 23 w 87"/>
                  <a:gd name="T67" fmla="*/ 2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7" h="93">
                    <a:moveTo>
                      <a:pt x="78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9"/>
                      <a:pt x="4" y="93"/>
                      <a:pt x="9" y="93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83" y="93"/>
                      <a:pt x="87" y="89"/>
                      <a:pt x="87" y="84"/>
                    </a:cubicBezTo>
                    <a:cubicBezTo>
                      <a:pt x="87" y="9"/>
                      <a:pt x="87" y="9"/>
                      <a:pt x="87" y="9"/>
                    </a:cubicBezTo>
                    <a:cubicBezTo>
                      <a:pt x="87" y="4"/>
                      <a:pt x="83" y="0"/>
                      <a:pt x="78" y="0"/>
                    </a:cubicBezTo>
                    <a:close/>
                    <a:moveTo>
                      <a:pt x="75" y="81"/>
                    </a:moveTo>
                    <a:cubicBezTo>
                      <a:pt x="12" y="81"/>
                      <a:pt x="12" y="81"/>
                      <a:pt x="12" y="81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75" y="12"/>
                      <a:pt x="75" y="12"/>
                      <a:pt x="75" y="12"/>
                    </a:cubicBezTo>
                    <a:lnTo>
                      <a:pt x="75" y="81"/>
                    </a:lnTo>
                    <a:close/>
                    <a:moveTo>
                      <a:pt x="23" y="41"/>
                    </a:moveTo>
                    <a:cubicBezTo>
                      <a:pt x="64" y="41"/>
                      <a:pt x="64" y="41"/>
                      <a:pt x="64" y="41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23" y="46"/>
                      <a:pt x="23" y="46"/>
                      <a:pt x="23" y="46"/>
                    </a:cubicBezTo>
                    <a:lnTo>
                      <a:pt x="23" y="41"/>
                    </a:lnTo>
                    <a:close/>
                    <a:moveTo>
                      <a:pt x="23" y="52"/>
                    </a:moveTo>
                    <a:cubicBezTo>
                      <a:pt x="64" y="52"/>
                      <a:pt x="64" y="52"/>
                      <a:pt x="64" y="52"/>
                    </a:cubicBezTo>
                    <a:cubicBezTo>
                      <a:pt x="64" y="58"/>
                      <a:pt x="64" y="58"/>
                      <a:pt x="64" y="58"/>
                    </a:cubicBezTo>
                    <a:cubicBezTo>
                      <a:pt x="23" y="58"/>
                      <a:pt x="23" y="58"/>
                      <a:pt x="23" y="58"/>
                    </a:cubicBezTo>
                    <a:lnTo>
                      <a:pt x="23" y="52"/>
                    </a:lnTo>
                    <a:close/>
                    <a:moveTo>
                      <a:pt x="23" y="64"/>
                    </a:moveTo>
                    <a:cubicBezTo>
                      <a:pt x="64" y="64"/>
                      <a:pt x="64" y="64"/>
                      <a:pt x="64" y="64"/>
                    </a:cubicBezTo>
                    <a:cubicBezTo>
                      <a:pt x="64" y="69"/>
                      <a:pt x="64" y="69"/>
                      <a:pt x="64" y="69"/>
                    </a:cubicBezTo>
                    <a:cubicBezTo>
                      <a:pt x="23" y="69"/>
                      <a:pt x="23" y="69"/>
                      <a:pt x="23" y="69"/>
                    </a:cubicBezTo>
                    <a:lnTo>
                      <a:pt x="23" y="64"/>
                    </a:lnTo>
                    <a:close/>
                    <a:moveTo>
                      <a:pt x="23" y="29"/>
                    </a:moveTo>
                    <a:cubicBezTo>
                      <a:pt x="64" y="29"/>
                      <a:pt x="64" y="29"/>
                      <a:pt x="64" y="29"/>
                    </a:cubicBezTo>
                    <a:cubicBezTo>
                      <a:pt x="64" y="35"/>
                      <a:pt x="64" y="35"/>
                      <a:pt x="64" y="35"/>
                    </a:cubicBezTo>
                    <a:cubicBezTo>
                      <a:pt x="23" y="35"/>
                      <a:pt x="23" y="35"/>
                      <a:pt x="23" y="35"/>
                    </a:cubicBezTo>
                    <a:lnTo>
                      <a:pt x="2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Freeform 39"/>
              <p:cNvSpPr>
                <a:spLocks noEditPoints="1"/>
              </p:cNvSpPr>
              <p:nvPr/>
            </p:nvSpPr>
            <p:spPr bwMode="auto">
              <a:xfrm>
                <a:off x="11031853" y="3084377"/>
                <a:ext cx="262282" cy="197690"/>
              </a:xfrm>
              <a:custGeom>
                <a:avLst/>
                <a:gdLst>
                  <a:gd name="T0" fmla="*/ 0 w 134"/>
                  <a:gd name="T1" fmla="*/ 0 h 101"/>
                  <a:gd name="T2" fmla="*/ 0 w 134"/>
                  <a:gd name="T3" fmla="*/ 101 h 101"/>
                  <a:gd name="T4" fmla="*/ 134 w 134"/>
                  <a:gd name="T5" fmla="*/ 101 h 101"/>
                  <a:gd name="T6" fmla="*/ 134 w 134"/>
                  <a:gd name="T7" fmla="*/ 0 h 101"/>
                  <a:gd name="T8" fmla="*/ 0 w 134"/>
                  <a:gd name="T9" fmla="*/ 0 h 101"/>
                  <a:gd name="T10" fmla="*/ 25 w 134"/>
                  <a:gd name="T11" fmla="*/ 93 h 101"/>
                  <a:gd name="T12" fmla="*/ 8 w 134"/>
                  <a:gd name="T13" fmla="*/ 93 h 101"/>
                  <a:gd name="T14" fmla="*/ 8 w 134"/>
                  <a:gd name="T15" fmla="*/ 77 h 101"/>
                  <a:gd name="T16" fmla="*/ 25 w 134"/>
                  <a:gd name="T17" fmla="*/ 77 h 101"/>
                  <a:gd name="T18" fmla="*/ 25 w 134"/>
                  <a:gd name="T19" fmla="*/ 93 h 101"/>
                  <a:gd name="T20" fmla="*/ 25 w 134"/>
                  <a:gd name="T21" fmla="*/ 59 h 101"/>
                  <a:gd name="T22" fmla="*/ 8 w 134"/>
                  <a:gd name="T23" fmla="*/ 59 h 101"/>
                  <a:gd name="T24" fmla="*/ 8 w 134"/>
                  <a:gd name="T25" fmla="*/ 43 h 101"/>
                  <a:gd name="T26" fmla="*/ 25 w 134"/>
                  <a:gd name="T27" fmla="*/ 43 h 101"/>
                  <a:gd name="T28" fmla="*/ 25 w 134"/>
                  <a:gd name="T29" fmla="*/ 59 h 101"/>
                  <a:gd name="T30" fmla="*/ 25 w 134"/>
                  <a:gd name="T31" fmla="*/ 26 h 101"/>
                  <a:gd name="T32" fmla="*/ 8 w 134"/>
                  <a:gd name="T33" fmla="*/ 26 h 101"/>
                  <a:gd name="T34" fmla="*/ 8 w 134"/>
                  <a:gd name="T35" fmla="*/ 8 h 101"/>
                  <a:gd name="T36" fmla="*/ 25 w 134"/>
                  <a:gd name="T37" fmla="*/ 8 h 101"/>
                  <a:gd name="T38" fmla="*/ 25 w 134"/>
                  <a:gd name="T39" fmla="*/ 26 h 101"/>
                  <a:gd name="T40" fmla="*/ 102 w 134"/>
                  <a:gd name="T41" fmla="*/ 93 h 101"/>
                  <a:gd name="T42" fmla="*/ 35 w 134"/>
                  <a:gd name="T43" fmla="*/ 93 h 101"/>
                  <a:gd name="T44" fmla="*/ 35 w 134"/>
                  <a:gd name="T45" fmla="*/ 8 h 101"/>
                  <a:gd name="T46" fmla="*/ 102 w 134"/>
                  <a:gd name="T47" fmla="*/ 8 h 101"/>
                  <a:gd name="T48" fmla="*/ 102 w 134"/>
                  <a:gd name="T49" fmla="*/ 93 h 101"/>
                  <a:gd name="T50" fmla="*/ 126 w 134"/>
                  <a:gd name="T51" fmla="*/ 93 h 101"/>
                  <a:gd name="T52" fmla="*/ 110 w 134"/>
                  <a:gd name="T53" fmla="*/ 93 h 101"/>
                  <a:gd name="T54" fmla="*/ 110 w 134"/>
                  <a:gd name="T55" fmla="*/ 77 h 101"/>
                  <a:gd name="T56" fmla="*/ 126 w 134"/>
                  <a:gd name="T57" fmla="*/ 77 h 101"/>
                  <a:gd name="T58" fmla="*/ 126 w 134"/>
                  <a:gd name="T59" fmla="*/ 93 h 101"/>
                  <a:gd name="T60" fmla="*/ 126 w 134"/>
                  <a:gd name="T61" fmla="*/ 59 h 101"/>
                  <a:gd name="T62" fmla="*/ 110 w 134"/>
                  <a:gd name="T63" fmla="*/ 59 h 101"/>
                  <a:gd name="T64" fmla="*/ 110 w 134"/>
                  <a:gd name="T65" fmla="*/ 43 h 101"/>
                  <a:gd name="T66" fmla="*/ 126 w 134"/>
                  <a:gd name="T67" fmla="*/ 43 h 101"/>
                  <a:gd name="T68" fmla="*/ 126 w 134"/>
                  <a:gd name="T69" fmla="*/ 59 h 101"/>
                  <a:gd name="T70" fmla="*/ 126 w 134"/>
                  <a:gd name="T71" fmla="*/ 26 h 101"/>
                  <a:gd name="T72" fmla="*/ 110 w 134"/>
                  <a:gd name="T73" fmla="*/ 26 h 101"/>
                  <a:gd name="T74" fmla="*/ 110 w 134"/>
                  <a:gd name="T75" fmla="*/ 8 h 101"/>
                  <a:gd name="T76" fmla="*/ 126 w 134"/>
                  <a:gd name="T77" fmla="*/ 8 h 101"/>
                  <a:gd name="T78" fmla="*/ 126 w 134"/>
                  <a:gd name="T79" fmla="*/ 26 h 101"/>
                  <a:gd name="T80" fmla="*/ 51 w 134"/>
                  <a:gd name="T81" fmla="*/ 26 h 101"/>
                  <a:gd name="T82" fmla="*/ 51 w 134"/>
                  <a:gd name="T83" fmla="*/ 77 h 101"/>
                  <a:gd name="T84" fmla="*/ 84 w 134"/>
                  <a:gd name="T85" fmla="*/ 51 h 101"/>
                  <a:gd name="T86" fmla="*/ 51 w 134"/>
                  <a:gd name="T87" fmla="*/ 2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4" h="101">
                    <a:moveTo>
                      <a:pt x="0" y="0"/>
                    </a:moveTo>
                    <a:lnTo>
                      <a:pt x="0" y="101"/>
                    </a:lnTo>
                    <a:lnTo>
                      <a:pt x="134" y="101"/>
                    </a:lnTo>
                    <a:lnTo>
                      <a:pt x="134" y="0"/>
                    </a:lnTo>
                    <a:lnTo>
                      <a:pt x="0" y="0"/>
                    </a:lnTo>
                    <a:close/>
                    <a:moveTo>
                      <a:pt x="25" y="93"/>
                    </a:moveTo>
                    <a:lnTo>
                      <a:pt x="8" y="93"/>
                    </a:lnTo>
                    <a:lnTo>
                      <a:pt x="8" y="77"/>
                    </a:lnTo>
                    <a:lnTo>
                      <a:pt x="25" y="77"/>
                    </a:lnTo>
                    <a:lnTo>
                      <a:pt x="25" y="93"/>
                    </a:lnTo>
                    <a:close/>
                    <a:moveTo>
                      <a:pt x="25" y="59"/>
                    </a:moveTo>
                    <a:lnTo>
                      <a:pt x="8" y="59"/>
                    </a:lnTo>
                    <a:lnTo>
                      <a:pt x="8" y="43"/>
                    </a:lnTo>
                    <a:lnTo>
                      <a:pt x="25" y="43"/>
                    </a:lnTo>
                    <a:lnTo>
                      <a:pt x="25" y="59"/>
                    </a:lnTo>
                    <a:close/>
                    <a:moveTo>
                      <a:pt x="25" y="26"/>
                    </a:moveTo>
                    <a:lnTo>
                      <a:pt x="8" y="26"/>
                    </a:lnTo>
                    <a:lnTo>
                      <a:pt x="8" y="8"/>
                    </a:lnTo>
                    <a:lnTo>
                      <a:pt x="25" y="8"/>
                    </a:lnTo>
                    <a:lnTo>
                      <a:pt x="25" y="26"/>
                    </a:lnTo>
                    <a:close/>
                    <a:moveTo>
                      <a:pt x="102" y="93"/>
                    </a:moveTo>
                    <a:lnTo>
                      <a:pt x="35" y="93"/>
                    </a:lnTo>
                    <a:lnTo>
                      <a:pt x="35" y="8"/>
                    </a:lnTo>
                    <a:lnTo>
                      <a:pt x="102" y="8"/>
                    </a:lnTo>
                    <a:lnTo>
                      <a:pt x="102" y="93"/>
                    </a:lnTo>
                    <a:close/>
                    <a:moveTo>
                      <a:pt x="126" y="93"/>
                    </a:moveTo>
                    <a:lnTo>
                      <a:pt x="110" y="93"/>
                    </a:lnTo>
                    <a:lnTo>
                      <a:pt x="110" y="77"/>
                    </a:lnTo>
                    <a:lnTo>
                      <a:pt x="126" y="77"/>
                    </a:lnTo>
                    <a:lnTo>
                      <a:pt x="126" y="93"/>
                    </a:lnTo>
                    <a:close/>
                    <a:moveTo>
                      <a:pt x="126" y="59"/>
                    </a:moveTo>
                    <a:lnTo>
                      <a:pt x="110" y="59"/>
                    </a:lnTo>
                    <a:lnTo>
                      <a:pt x="110" y="43"/>
                    </a:lnTo>
                    <a:lnTo>
                      <a:pt x="126" y="43"/>
                    </a:lnTo>
                    <a:lnTo>
                      <a:pt x="126" y="59"/>
                    </a:lnTo>
                    <a:close/>
                    <a:moveTo>
                      <a:pt x="126" y="26"/>
                    </a:moveTo>
                    <a:lnTo>
                      <a:pt x="110" y="26"/>
                    </a:lnTo>
                    <a:lnTo>
                      <a:pt x="110" y="8"/>
                    </a:lnTo>
                    <a:lnTo>
                      <a:pt x="126" y="8"/>
                    </a:lnTo>
                    <a:lnTo>
                      <a:pt x="126" y="26"/>
                    </a:lnTo>
                    <a:close/>
                    <a:moveTo>
                      <a:pt x="51" y="26"/>
                    </a:moveTo>
                    <a:lnTo>
                      <a:pt x="51" y="77"/>
                    </a:lnTo>
                    <a:lnTo>
                      <a:pt x="84" y="51"/>
                    </a:lnTo>
                    <a:lnTo>
                      <a:pt x="51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Freeform 40"/>
              <p:cNvSpPr>
                <a:spLocks noEditPoints="1"/>
              </p:cNvSpPr>
              <p:nvPr/>
            </p:nvSpPr>
            <p:spPr bwMode="auto">
              <a:xfrm>
                <a:off x="11333281" y="3027613"/>
                <a:ext cx="156586" cy="146799"/>
              </a:xfrm>
              <a:custGeom>
                <a:avLst/>
                <a:gdLst>
                  <a:gd name="T0" fmla="*/ 80 w 80"/>
                  <a:gd name="T1" fmla="*/ 29 h 75"/>
                  <a:gd name="T2" fmla="*/ 52 w 80"/>
                  <a:gd name="T3" fmla="*/ 24 h 75"/>
                  <a:gd name="T4" fmla="*/ 41 w 80"/>
                  <a:gd name="T5" fmla="*/ 0 h 75"/>
                  <a:gd name="T6" fmla="*/ 28 w 80"/>
                  <a:gd name="T7" fmla="*/ 24 h 75"/>
                  <a:gd name="T8" fmla="*/ 0 w 80"/>
                  <a:gd name="T9" fmla="*/ 29 h 75"/>
                  <a:gd name="T10" fmla="*/ 19 w 80"/>
                  <a:gd name="T11" fmla="*/ 49 h 75"/>
                  <a:gd name="T12" fmla="*/ 15 w 80"/>
                  <a:gd name="T13" fmla="*/ 75 h 75"/>
                  <a:gd name="T14" fmla="*/ 41 w 80"/>
                  <a:gd name="T15" fmla="*/ 62 h 75"/>
                  <a:gd name="T16" fmla="*/ 65 w 80"/>
                  <a:gd name="T17" fmla="*/ 75 h 75"/>
                  <a:gd name="T18" fmla="*/ 60 w 80"/>
                  <a:gd name="T19" fmla="*/ 49 h 75"/>
                  <a:gd name="T20" fmla="*/ 80 w 80"/>
                  <a:gd name="T21" fmla="*/ 29 h 75"/>
                  <a:gd name="T22" fmla="*/ 41 w 80"/>
                  <a:gd name="T23" fmla="*/ 57 h 75"/>
                  <a:gd name="T24" fmla="*/ 23 w 80"/>
                  <a:gd name="T25" fmla="*/ 65 h 75"/>
                  <a:gd name="T26" fmla="*/ 26 w 80"/>
                  <a:gd name="T27" fmla="*/ 45 h 75"/>
                  <a:gd name="T28" fmla="*/ 11 w 80"/>
                  <a:gd name="T29" fmla="*/ 32 h 75"/>
                  <a:gd name="T30" fmla="*/ 31 w 80"/>
                  <a:gd name="T31" fmla="*/ 29 h 75"/>
                  <a:gd name="T32" fmla="*/ 41 w 80"/>
                  <a:gd name="T33" fmla="*/ 11 h 75"/>
                  <a:gd name="T34" fmla="*/ 49 w 80"/>
                  <a:gd name="T35" fmla="*/ 29 h 75"/>
                  <a:gd name="T36" fmla="*/ 68 w 80"/>
                  <a:gd name="T37" fmla="*/ 32 h 75"/>
                  <a:gd name="T38" fmla="*/ 54 w 80"/>
                  <a:gd name="T39" fmla="*/ 45 h 75"/>
                  <a:gd name="T40" fmla="*/ 57 w 80"/>
                  <a:gd name="T41" fmla="*/ 65 h 75"/>
                  <a:gd name="T42" fmla="*/ 41 w 80"/>
                  <a:gd name="T43" fmla="*/ 5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" h="75">
                    <a:moveTo>
                      <a:pt x="80" y="29"/>
                    </a:moveTo>
                    <a:lnTo>
                      <a:pt x="52" y="24"/>
                    </a:lnTo>
                    <a:lnTo>
                      <a:pt x="41" y="0"/>
                    </a:lnTo>
                    <a:lnTo>
                      <a:pt x="28" y="24"/>
                    </a:lnTo>
                    <a:lnTo>
                      <a:pt x="0" y="29"/>
                    </a:lnTo>
                    <a:lnTo>
                      <a:pt x="19" y="49"/>
                    </a:lnTo>
                    <a:lnTo>
                      <a:pt x="15" y="75"/>
                    </a:lnTo>
                    <a:lnTo>
                      <a:pt x="41" y="62"/>
                    </a:lnTo>
                    <a:lnTo>
                      <a:pt x="65" y="75"/>
                    </a:lnTo>
                    <a:lnTo>
                      <a:pt x="60" y="49"/>
                    </a:lnTo>
                    <a:lnTo>
                      <a:pt x="80" y="29"/>
                    </a:lnTo>
                    <a:close/>
                    <a:moveTo>
                      <a:pt x="41" y="57"/>
                    </a:moveTo>
                    <a:lnTo>
                      <a:pt x="23" y="65"/>
                    </a:lnTo>
                    <a:lnTo>
                      <a:pt x="26" y="45"/>
                    </a:lnTo>
                    <a:lnTo>
                      <a:pt x="11" y="32"/>
                    </a:lnTo>
                    <a:lnTo>
                      <a:pt x="31" y="29"/>
                    </a:lnTo>
                    <a:lnTo>
                      <a:pt x="41" y="11"/>
                    </a:lnTo>
                    <a:lnTo>
                      <a:pt x="49" y="29"/>
                    </a:lnTo>
                    <a:lnTo>
                      <a:pt x="68" y="32"/>
                    </a:lnTo>
                    <a:lnTo>
                      <a:pt x="54" y="45"/>
                    </a:lnTo>
                    <a:lnTo>
                      <a:pt x="57" y="65"/>
                    </a:lnTo>
                    <a:lnTo>
                      <a:pt x="41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Freeform 41"/>
              <p:cNvSpPr>
                <a:spLocks noEditPoints="1"/>
              </p:cNvSpPr>
              <p:nvPr/>
            </p:nvSpPr>
            <p:spPr bwMode="auto">
              <a:xfrm>
                <a:off x="10818503" y="1526343"/>
                <a:ext cx="191818" cy="207477"/>
              </a:xfrm>
              <a:custGeom>
                <a:avLst/>
                <a:gdLst>
                  <a:gd name="T0" fmla="*/ 48 w 60"/>
                  <a:gd name="T1" fmla="*/ 11 h 65"/>
                  <a:gd name="T2" fmla="*/ 60 w 60"/>
                  <a:gd name="T3" fmla="*/ 6 h 65"/>
                  <a:gd name="T4" fmla="*/ 60 w 60"/>
                  <a:gd name="T5" fmla="*/ 44 h 65"/>
                  <a:gd name="T6" fmla="*/ 48 w 60"/>
                  <a:gd name="T7" fmla="*/ 48 h 65"/>
                  <a:gd name="T8" fmla="*/ 36 w 60"/>
                  <a:gd name="T9" fmla="*/ 45 h 65"/>
                  <a:gd name="T10" fmla="*/ 24 w 60"/>
                  <a:gd name="T11" fmla="*/ 41 h 65"/>
                  <a:gd name="T12" fmla="*/ 12 w 60"/>
                  <a:gd name="T13" fmla="*/ 46 h 65"/>
                  <a:gd name="T14" fmla="*/ 12 w 60"/>
                  <a:gd name="T15" fmla="*/ 8 h 65"/>
                  <a:gd name="T16" fmla="*/ 24 w 60"/>
                  <a:gd name="T17" fmla="*/ 4 h 65"/>
                  <a:gd name="T18" fmla="*/ 36 w 60"/>
                  <a:gd name="T19" fmla="*/ 7 h 65"/>
                  <a:gd name="T20" fmla="*/ 48 w 60"/>
                  <a:gd name="T21" fmla="*/ 11 h 65"/>
                  <a:gd name="T22" fmla="*/ 4 w 60"/>
                  <a:gd name="T23" fmla="*/ 0 h 65"/>
                  <a:gd name="T24" fmla="*/ 8 w 60"/>
                  <a:gd name="T25" fmla="*/ 4 h 65"/>
                  <a:gd name="T26" fmla="*/ 8 w 60"/>
                  <a:gd name="T27" fmla="*/ 65 h 65"/>
                  <a:gd name="T28" fmla="*/ 0 w 60"/>
                  <a:gd name="T29" fmla="*/ 65 h 65"/>
                  <a:gd name="T30" fmla="*/ 0 w 60"/>
                  <a:gd name="T31" fmla="*/ 4 h 65"/>
                  <a:gd name="T32" fmla="*/ 4 w 60"/>
                  <a:gd name="T3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65">
                    <a:moveTo>
                      <a:pt x="48" y="11"/>
                    </a:moveTo>
                    <a:cubicBezTo>
                      <a:pt x="53" y="11"/>
                      <a:pt x="58" y="8"/>
                      <a:pt x="60" y="6"/>
                    </a:cubicBezTo>
                    <a:cubicBezTo>
                      <a:pt x="60" y="44"/>
                      <a:pt x="60" y="44"/>
                      <a:pt x="60" y="44"/>
                    </a:cubicBezTo>
                    <a:cubicBezTo>
                      <a:pt x="58" y="46"/>
                      <a:pt x="53" y="48"/>
                      <a:pt x="48" y="48"/>
                    </a:cubicBezTo>
                    <a:cubicBezTo>
                      <a:pt x="43" y="48"/>
                      <a:pt x="39" y="47"/>
                      <a:pt x="36" y="45"/>
                    </a:cubicBezTo>
                    <a:cubicBezTo>
                      <a:pt x="33" y="43"/>
                      <a:pt x="29" y="41"/>
                      <a:pt x="24" y="41"/>
                    </a:cubicBezTo>
                    <a:cubicBezTo>
                      <a:pt x="19" y="41"/>
                      <a:pt x="15" y="44"/>
                      <a:pt x="12" y="4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5" y="6"/>
                      <a:pt x="19" y="4"/>
                      <a:pt x="24" y="4"/>
                    </a:cubicBezTo>
                    <a:cubicBezTo>
                      <a:pt x="29" y="4"/>
                      <a:pt x="33" y="5"/>
                      <a:pt x="36" y="7"/>
                    </a:cubicBezTo>
                    <a:cubicBezTo>
                      <a:pt x="39" y="9"/>
                      <a:pt x="43" y="11"/>
                      <a:pt x="48" y="11"/>
                    </a:cubicBezTo>
                    <a:close/>
                    <a:moveTo>
                      <a:pt x="4" y="0"/>
                    </a:moveTo>
                    <a:cubicBezTo>
                      <a:pt x="6" y="0"/>
                      <a:pt x="8" y="1"/>
                      <a:pt x="8" y="4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1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Freeform 42"/>
              <p:cNvSpPr>
                <a:spLocks noEditPoints="1"/>
              </p:cNvSpPr>
              <p:nvPr/>
            </p:nvSpPr>
            <p:spPr bwMode="auto">
              <a:xfrm>
                <a:off x="10575795" y="1424562"/>
                <a:ext cx="203562" cy="207477"/>
              </a:xfrm>
              <a:custGeom>
                <a:avLst/>
                <a:gdLst>
                  <a:gd name="T0" fmla="*/ 54 w 64"/>
                  <a:gd name="T1" fmla="*/ 0 h 65"/>
                  <a:gd name="T2" fmla="*/ 44 w 64"/>
                  <a:gd name="T3" fmla="*/ 11 h 65"/>
                  <a:gd name="T4" fmla="*/ 44 w 64"/>
                  <a:gd name="T5" fmla="*/ 41 h 65"/>
                  <a:gd name="T6" fmla="*/ 52 w 64"/>
                  <a:gd name="T7" fmla="*/ 41 h 65"/>
                  <a:gd name="T8" fmla="*/ 52 w 64"/>
                  <a:gd name="T9" fmla="*/ 65 h 65"/>
                  <a:gd name="T10" fmla="*/ 64 w 64"/>
                  <a:gd name="T11" fmla="*/ 65 h 65"/>
                  <a:gd name="T12" fmla="*/ 64 w 64"/>
                  <a:gd name="T13" fmla="*/ 11 h 65"/>
                  <a:gd name="T14" fmla="*/ 54 w 64"/>
                  <a:gd name="T15" fmla="*/ 0 h 65"/>
                  <a:gd name="T16" fmla="*/ 26 w 64"/>
                  <a:gd name="T17" fmla="*/ 0 h 65"/>
                  <a:gd name="T18" fmla="*/ 24 w 64"/>
                  <a:gd name="T19" fmla="*/ 2 h 65"/>
                  <a:gd name="T20" fmla="*/ 24 w 64"/>
                  <a:gd name="T21" fmla="*/ 17 h 65"/>
                  <a:gd name="T22" fmla="*/ 22 w 64"/>
                  <a:gd name="T23" fmla="*/ 18 h 65"/>
                  <a:gd name="T24" fmla="*/ 20 w 64"/>
                  <a:gd name="T25" fmla="*/ 17 h 65"/>
                  <a:gd name="T26" fmla="*/ 20 w 64"/>
                  <a:gd name="T27" fmla="*/ 2 h 65"/>
                  <a:gd name="T28" fmla="*/ 18 w 64"/>
                  <a:gd name="T29" fmla="*/ 0 h 65"/>
                  <a:gd name="T30" fmla="*/ 16 w 64"/>
                  <a:gd name="T31" fmla="*/ 2 h 65"/>
                  <a:gd name="T32" fmla="*/ 16 w 64"/>
                  <a:gd name="T33" fmla="*/ 17 h 65"/>
                  <a:gd name="T34" fmla="*/ 14 w 64"/>
                  <a:gd name="T35" fmla="*/ 18 h 65"/>
                  <a:gd name="T36" fmla="*/ 12 w 64"/>
                  <a:gd name="T37" fmla="*/ 17 h 65"/>
                  <a:gd name="T38" fmla="*/ 12 w 64"/>
                  <a:gd name="T39" fmla="*/ 2 h 65"/>
                  <a:gd name="T40" fmla="*/ 10 w 64"/>
                  <a:gd name="T41" fmla="*/ 0 h 65"/>
                  <a:gd name="T42" fmla="*/ 8 w 64"/>
                  <a:gd name="T43" fmla="*/ 2 h 65"/>
                  <a:gd name="T44" fmla="*/ 8 w 64"/>
                  <a:gd name="T45" fmla="*/ 17 h 65"/>
                  <a:gd name="T46" fmla="*/ 6 w 64"/>
                  <a:gd name="T47" fmla="*/ 18 h 65"/>
                  <a:gd name="T48" fmla="*/ 4 w 64"/>
                  <a:gd name="T49" fmla="*/ 17 h 65"/>
                  <a:gd name="T50" fmla="*/ 4 w 64"/>
                  <a:gd name="T51" fmla="*/ 2 h 65"/>
                  <a:gd name="T52" fmla="*/ 2 w 64"/>
                  <a:gd name="T53" fmla="*/ 0 h 65"/>
                  <a:gd name="T54" fmla="*/ 0 w 64"/>
                  <a:gd name="T55" fmla="*/ 2 h 65"/>
                  <a:gd name="T56" fmla="*/ 0 w 64"/>
                  <a:gd name="T57" fmla="*/ 17 h 65"/>
                  <a:gd name="T58" fmla="*/ 0 w 64"/>
                  <a:gd name="T59" fmla="*/ 21 h 65"/>
                  <a:gd name="T60" fmla="*/ 3 w 64"/>
                  <a:gd name="T61" fmla="*/ 25 h 65"/>
                  <a:gd name="T62" fmla="*/ 8 w 64"/>
                  <a:gd name="T63" fmla="*/ 33 h 65"/>
                  <a:gd name="T64" fmla="*/ 8 w 64"/>
                  <a:gd name="T65" fmla="*/ 65 h 65"/>
                  <a:gd name="T66" fmla="*/ 20 w 64"/>
                  <a:gd name="T67" fmla="*/ 65 h 65"/>
                  <a:gd name="T68" fmla="*/ 20 w 64"/>
                  <a:gd name="T69" fmla="*/ 33 h 65"/>
                  <a:gd name="T70" fmla="*/ 25 w 64"/>
                  <a:gd name="T71" fmla="*/ 25 h 65"/>
                  <a:gd name="T72" fmla="*/ 28 w 64"/>
                  <a:gd name="T73" fmla="*/ 21 h 65"/>
                  <a:gd name="T74" fmla="*/ 28 w 64"/>
                  <a:gd name="T75" fmla="*/ 17 h 65"/>
                  <a:gd name="T76" fmla="*/ 28 w 64"/>
                  <a:gd name="T77" fmla="*/ 2 h 65"/>
                  <a:gd name="T78" fmla="*/ 26 w 64"/>
                  <a:gd name="T7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" h="65">
                    <a:moveTo>
                      <a:pt x="54" y="0"/>
                    </a:moveTo>
                    <a:cubicBezTo>
                      <a:pt x="49" y="0"/>
                      <a:pt x="44" y="5"/>
                      <a:pt x="44" y="11"/>
                    </a:cubicBezTo>
                    <a:cubicBezTo>
                      <a:pt x="44" y="41"/>
                      <a:pt x="44" y="41"/>
                      <a:pt x="44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64" y="65"/>
                      <a:pt x="64" y="65"/>
                      <a:pt x="64" y="65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5"/>
                      <a:pt x="60" y="0"/>
                      <a:pt x="54" y="0"/>
                    </a:cubicBezTo>
                    <a:close/>
                    <a:moveTo>
                      <a:pt x="26" y="0"/>
                    </a:moveTo>
                    <a:cubicBezTo>
                      <a:pt x="25" y="0"/>
                      <a:pt x="24" y="1"/>
                      <a:pt x="24" y="2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23" y="18"/>
                      <a:pt x="22" y="18"/>
                    </a:cubicBezTo>
                    <a:cubicBezTo>
                      <a:pt x="21" y="18"/>
                      <a:pt x="20" y="17"/>
                      <a:pt x="20" y="1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19" y="0"/>
                      <a:pt x="18" y="0"/>
                    </a:cubicBezTo>
                    <a:cubicBezTo>
                      <a:pt x="17" y="0"/>
                      <a:pt x="16" y="1"/>
                      <a:pt x="16" y="2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5" y="18"/>
                      <a:pt x="14" y="18"/>
                    </a:cubicBezTo>
                    <a:cubicBezTo>
                      <a:pt x="13" y="18"/>
                      <a:pt x="12" y="17"/>
                      <a:pt x="12" y="17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9" y="0"/>
                      <a:pt x="8" y="1"/>
                      <a:pt x="8" y="2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7" y="18"/>
                      <a:pt x="6" y="18"/>
                    </a:cubicBezTo>
                    <a:cubicBezTo>
                      <a:pt x="5" y="18"/>
                      <a:pt x="4" y="17"/>
                      <a:pt x="4" y="17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3" y="25"/>
                    </a:cubicBezTo>
                    <a:cubicBezTo>
                      <a:pt x="5" y="26"/>
                      <a:pt x="8" y="28"/>
                      <a:pt x="8" y="33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0" y="28"/>
                      <a:pt x="22" y="26"/>
                      <a:pt x="25" y="25"/>
                    </a:cubicBezTo>
                    <a:cubicBezTo>
                      <a:pt x="26" y="23"/>
                      <a:pt x="28" y="22"/>
                      <a:pt x="28" y="21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8" y="1"/>
                      <a:pt x="27" y="0"/>
                      <a:pt x="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Freeform 43"/>
              <p:cNvSpPr>
                <a:spLocks noEditPoints="1"/>
              </p:cNvSpPr>
              <p:nvPr/>
            </p:nvSpPr>
            <p:spPr bwMode="auto">
              <a:xfrm>
                <a:off x="10977048" y="3327085"/>
                <a:ext cx="236837" cy="266197"/>
              </a:xfrm>
              <a:custGeom>
                <a:avLst/>
                <a:gdLst>
                  <a:gd name="T0" fmla="*/ 58 w 74"/>
                  <a:gd name="T1" fmla="*/ 25 h 83"/>
                  <a:gd name="T2" fmla="*/ 63 w 74"/>
                  <a:gd name="T3" fmla="*/ 22 h 83"/>
                  <a:gd name="T4" fmla="*/ 68 w 74"/>
                  <a:gd name="T5" fmla="*/ 12 h 83"/>
                  <a:gd name="T6" fmla="*/ 65 w 74"/>
                  <a:gd name="T7" fmla="*/ 3 h 83"/>
                  <a:gd name="T8" fmla="*/ 58 w 74"/>
                  <a:gd name="T9" fmla="*/ 0 h 83"/>
                  <a:gd name="T10" fmla="*/ 46 w 74"/>
                  <a:gd name="T11" fmla="*/ 6 h 83"/>
                  <a:gd name="T12" fmla="*/ 36 w 74"/>
                  <a:gd name="T13" fmla="*/ 24 h 83"/>
                  <a:gd name="T14" fmla="*/ 27 w 74"/>
                  <a:gd name="T15" fmla="*/ 6 h 83"/>
                  <a:gd name="T16" fmla="*/ 18 w 74"/>
                  <a:gd name="T17" fmla="*/ 2 h 83"/>
                  <a:gd name="T18" fmla="*/ 11 w 74"/>
                  <a:gd name="T19" fmla="*/ 5 h 83"/>
                  <a:gd name="T20" fmla="*/ 12 w 74"/>
                  <a:gd name="T21" fmla="*/ 21 h 83"/>
                  <a:gd name="T22" fmla="*/ 18 w 74"/>
                  <a:gd name="T23" fmla="*/ 25 h 83"/>
                  <a:gd name="T24" fmla="*/ 0 w 74"/>
                  <a:gd name="T25" fmla="*/ 25 h 83"/>
                  <a:gd name="T26" fmla="*/ 0 w 74"/>
                  <a:gd name="T27" fmla="*/ 47 h 83"/>
                  <a:gd name="T28" fmla="*/ 6 w 74"/>
                  <a:gd name="T29" fmla="*/ 47 h 83"/>
                  <a:gd name="T30" fmla="*/ 6 w 74"/>
                  <a:gd name="T31" fmla="*/ 83 h 83"/>
                  <a:gd name="T32" fmla="*/ 69 w 74"/>
                  <a:gd name="T33" fmla="*/ 83 h 83"/>
                  <a:gd name="T34" fmla="*/ 69 w 74"/>
                  <a:gd name="T35" fmla="*/ 47 h 83"/>
                  <a:gd name="T36" fmla="*/ 74 w 74"/>
                  <a:gd name="T37" fmla="*/ 47 h 83"/>
                  <a:gd name="T38" fmla="*/ 74 w 74"/>
                  <a:gd name="T39" fmla="*/ 25 h 83"/>
                  <a:gd name="T40" fmla="*/ 58 w 74"/>
                  <a:gd name="T41" fmla="*/ 25 h 83"/>
                  <a:gd name="T42" fmla="*/ 50 w 74"/>
                  <a:gd name="T43" fmla="*/ 10 h 83"/>
                  <a:gd name="T44" fmla="*/ 58 w 74"/>
                  <a:gd name="T45" fmla="*/ 6 h 83"/>
                  <a:gd name="T46" fmla="*/ 61 w 74"/>
                  <a:gd name="T47" fmla="*/ 7 h 83"/>
                  <a:gd name="T48" fmla="*/ 59 w 74"/>
                  <a:gd name="T49" fmla="*/ 18 h 83"/>
                  <a:gd name="T50" fmla="*/ 46 w 74"/>
                  <a:gd name="T51" fmla="*/ 25 h 83"/>
                  <a:gd name="T52" fmla="*/ 42 w 74"/>
                  <a:gd name="T53" fmla="*/ 25 h 83"/>
                  <a:gd name="T54" fmla="*/ 50 w 74"/>
                  <a:gd name="T55" fmla="*/ 10 h 83"/>
                  <a:gd name="T56" fmla="*/ 14 w 74"/>
                  <a:gd name="T57" fmla="*/ 12 h 83"/>
                  <a:gd name="T58" fmla="*/ 15 w 74"/>
                  <a:gd name="T59" fmla="*/ 9 h 83"/>
                  <a:gd name="T60" fmla="*/ 18 w 74"/>
                  <a:gd name="T61" fmla="*/ 8 h 83"/>
                  <a:gd name="T62" fmla="*/ 18 w 74"/>
                  <a:gd name="T63" fmla="*/ 8 h 83"/>
                  <a:gd name="T64" fmla="*/ 23 w 74"/>
                  <a:gd name="T65" fmla="*/ 10 h 83"/>
                  <a:gd name="T66" fmla="*/ 30 w 74"/>
                  <a:gd name="T67" fmla="*/ 23 h 83"/>
                  <a:gd name="T68" fmla="*/ 30 w 74"/>
                  <a:gd name="T69" fmla="*/ 24 h 83"/>
                  <a:gd name="T70" fmla="*/ 29 w 74"/>
                  <a:gd name="T71" fmla="*/ 24 h 83"/>
                  <a:gd name="T72" fmla="*/ 17 w 74"/>
                  <a:gd name="T73" fmla="*/ 17 h 83"/>
                  <a:gd name="T74" fmla="*/ 14 w 74"/>
                  <a:gd name="T75" fmla="*/ 12 h 83"/>
                  <a:gd name="T76" fmla="*/ 32 w 74"/>
                  <a:gd name="T77" fmla="*/ 78 h 83"/>
                  <a:gd name="T78" fmla="*/ 11 w 74"/>
                  <a:gd name="T79" fmla="*/ 78 h 83"/>
                  <a:gd name="T80" fmla="*/ 11 w 74"/>
                  <a:gd name="T81" fmla="*/ 44 h 83"/>
                  <a:gd name="T82" fmla="*/ 32 w 74"/>
                  <a:gd name="T83" fmla="*/ 44 h 83"/>
                  <a:gd name="T84" fmla="*/ 32 w 74"/>
                  <a:gd name="T85" fmla="*/ 78 h 83"/>
                  <a:gd name="T86" fmla="*/ 32 w 74"/>
                  <a:gd name="T87" fmla="*/ 41 h 83"/>
                  <a:gd name="T88" fmla="*/ 6 w 74"/>
                  <a:gd name="T89" fmla="*/ 41 h 83"/>
                  <a:gd name="T90" fmla="*/ 6 w 74"/>
                  <a:gd name="T91" fmla="*/ 31 h 83"/>
                  <a:gd name="T92" fmla="*/ 32 w 74"/>
                  <a:gd name="T93" fmla="*/ 31 h 83"/>
                  <a:gd name="T94" fmla="*/ 32 w 74"/>
                  <a:gd name="T95" fmla="*/ 41 h 83"/>
                  <a:gd name="T96" fmla="*/ 63 w 74"/>
                  <a:gd name="T97" fmla="*/ 78 h 83"/>
                  <a:gd name="T98" fmla="*/ 42 w 74"/>
                  <a:gd name="T99" fmla="*/ 78 h 83"/>
                  <a:gd name="T100" fmla="*/ 42 w 74"/>
                  <a:gd name="T101" fmla="*/ 44 h 83"/>
                  <a:gd name="T102" fmla="*/ 63 w 74"/>
                  <a:gd name="T103" fmla="*/ 44 h 83"/>
                  <a:gd name="T104" fmla="*/ 63 w 74"/>
                  <a:gd name="T105" fmla="*/ 78 h 83"/>
                  <a:gd name="T106" fmla="*/ 69 w 74"/>
                  <a:gd name="T107" fmla="*/ 41 h 83"/>
                  <a:gd name="T108" fmla="*/ 42 w 74"/>
                  <a:gd name="T109" fmla="*/ 41 h 83"/>
                  <a:gd name="T110" fmla="*/ 42 w 74"/>
                  <a:gd name="T111" fmla="*/ 31 h 83"/>
                  <a:gd name="T112" fmla="*/ 69 w 74"/>
                  <a:gd name="T113" fmla="*/ 31 h 83"/>
                  <a:gd name="T114" fmla="*/ 69 w 74"/>
                  <a:gd name="T115" fmla="*/ 4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4" h="83">
                    <a:moveTo>
                      <a:pt x="58" y="25"/>
                    </a:moveTo>
                    <a:cubicBezTo>
                      <a:pt x="60" y="24"/>
                      <a:pt x="61" y="23"/>
                      <a:pt x="63" y="22"/>
                    </a:cubicBezTo>
                    <a:cubicBezTo>
                      <a:pt x="65" y="19"/>
                      <a:pt x="67" y="16"/>
                      <a:pt x="68" y="12"/>
                    </a:cubicBezTo>
                    <a:cubicBezTo>
                      <a:pt x="69" y="9"/>
                      <a:pt x="68" y="5"/>
                      <a:pt x="65" y="3"/>
                    </a:cubicBezTo>
                    <a:cubicBezTo>
                      <a:pt x="63" y="1"/>
                      <a:pt x="61" y="0"/>
                      <a:pt x="58" y="0"/>
                    </a:cubicBezTo>
                    <a:cubicBezTo>
                      <a:pt x="54" y="0"/>
                      <a:pt x="50" y="2"/>
                      <a:pt x="46" y="6"/>
                    </a:cubicBezTo>
                    <a:cubicBezTo>
                      <a:pt x="41" y="11"/>
                      <a:pt x="38" y="19"/>
                      <a:pt x="36" y="24"/>
                    </a:cubicBezTo>
                    <a:cubicBezTo>
                      <a:pt x="35" y="19"/>
                      <a:pt x="32" y="11"/>
                      <a:pt x="27" y="6"/>
                    </a:cubicBezTo>
                    <a:cubicBezTo>
                      <a:pt x="25" y="4"/>
                      <a:pt x="21" y="2"/>
                      <a:pt x="18" y="2"/>
                    </a:cubicBezTo>
                    <a:cubicBezTo>
                      <a:pt x="15" y="2"/>
                      <a:pt x="13" y="3"/>
                      <a:pt x="11" y="5"/>
                    </a:cubicBezTo>
                    <a:cubicBezTo>
                      <a:pt x="7" y="9"/>
                      <a:pt x="8" y="16"/>
                      <a:pt x="12" y="21"/>
                    </a:cubicBezTo>
                    <a:cubicBezTo>
                      <a:pt x="14" y="23"/>
                      <a:pt x="16" y="24"/>
                      <a:pt x="18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69" y="83"/>
                      <a:pt x="69" y="83"/>
                      <a:pt x="69" y="83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74" y="25"/>
                      <a:pt x="74" y="25"/>
                      <a:pt x="74" y="25"/>
                    </a:cubicBezTo>
                    <a:lnTo>
                      <a:pt x="58" y="25"/>
                    </a:lnTo>
                    <a:close/>
                    <a:moveTo>
                      <a:pt x="50" y="10"/>
                    </a:moveTo>
                    <a:cubicBezTo>
                      <a:pt x="53" y="7"/>
                      <a:pt x="56" y="6"/>
                      <a:pt x="58" y="6"/>
                    </a:cubicBezTo>
                    <a:cubicBezTo>
                      <a:pt x="59" y="6"/>
                      <a:pt x="60" y="6"/>
                      <a:pt x="61" y="7"/>
                    </a:cubicBezTo>
                    <a:cubicBezTo>
                      <a:pt x="63" y="9"/>
                      <a:pt x="62" y="14"/>
                      <a:pt x="59" y="18"/>
                    </a:cubicBezTo>
                    <a:cubicBezTo>
                      <a:pt x="55" y="21"/>
                      <a:pt x="50" y="24"/>
                      <a:pt x="46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3" y="21"/>
                      <a:pt x="46" y="14"/>
                      <a:pt x="50" y="10"/>
                    </a:cubicBezTo>
                    <a:close/>
                    <a:moveTo>
                      <a:pt x="14" y="12"/>
                    </a:moveTo>
                    <a:cubicBezTo>
                      <a:pt x="14" y="12"/>
                      <a:pt x="14" y="10"/>
                      <a:pt x="15" y="9"/>
                    </a:cubicBezTo>
                    <a:cubicBezTo>
                      <a:pt x="16" y="8"/>
                      <a:pt x="17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20" y="8"/>
                      <a:pt x="22" y="9"/>
                      <a:pt x="23" y="10"/>
                    </a:cubicBezTo>
                    <a:cubicBezTo>
                      <a:pt x="26" y="13"/>
                      <a:pt x="28" y="18"/>
                      <a:pt x="30" y="23"/>
                    </a:cubicBezTo>
                    <a:cubicBezTo>
                      <a:pt x="30" y="23"/>
                      <a:pt x="30" y="24"/>
                      <a:pt x="30" y="24"/>
                    </a:cubicBezTo>
                    <a:cubicBezTo>
                      <a:pt x="30" y="24"/>
                      <a:pt x="29" y="24"/>
                      <a:pt x="29" y="24"/>
                    </a:cubicBezTo>
                    <a:cubicBezTo>
                      <a:pt x="24" y="22"/>
                      <a:pt x="19" y="20"/>
                      <a:pt x="17" y="17"/>
                    </a:cubicBezTo>
                    <a:cubicBezTo>
                      <a:pt x="15" y="16"/>
                      <a:pt x="14" y="14"/>
                      <a:pt x="14" y="12"/>
                    </a:cubicBezTo>
                    <a:close/>
                    <a:moveTo>
                      <a:pt x="32" y="78"/>
                    </a:moveTo>
                    <a:cubicBezTo>
                      <a:pt x="11" y="78"/>
                      <a:pt x="11" y="78"/>
                      <a:pt x="11" y="78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32" y="44"/>
                      <a:pt x="32" y="44"/>
                      <a:pt x="32" y="44"/>
                    </a:cubicBezTo>
                    <a:lnTo>
                      <a:pt x="32" y="78"/>
                    </a:lnTo>
                    <a:close/>
                    <a:moveTo>
                      <a:pt x="32" y="41"/>
                    </a:moveTo>
                    <a:cubicBezTo>
                      <a:pt x="6" y="41"/>
                      <a:pt x="6" y="41"/>
                      <a:pt x="6" y="4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32" y="31"/>
                      <a:pt x="32" y="31"/>
                      <a:pt x="32" y="31"/>
                    </a:cubicBezTo>
                    <a:lnTo>
                      <a:pt x="32" y="41"/>
                    </a:lnTo>
                    <a:close/>
                    <a:moveTo>
                      <a:pt x="63" y="78"/>
                    </a:moveTo>
                    <a:cubicBezTo>
                      <a:pt x="42" y="78"/>
                      <a:pt x="42" y="78"/>
                      <a:pt x="42" y="78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63" y="44"/>
                      <a:pt x="63" y="44"/>
                      <a:pt x="63" y="44"/>
                    </a:cubicBezTo>
                    <a:lnTo>
                      <a:pt x="63" y="78"/>
                    </a:lnTo>
                    <a:close/>
                    <a:moveTo>
                      <a:pt x="69" y="41"/>
                    </a:move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69" y="31"/>
                      <a:pt x="69" y="31"/>
                      <a:pt x="69" y="31"/>
                    </a:cubicBezTo>
                    <a:lnTo>
                      <a:pt x="69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Freeform 44"/>
              <p:cNvSpPr>
                <a:spLocks noEditPoints="1"/>
              </p:cNvSpPr>
              <p:nvPr/>
            </p:nvSpPr>
            <p:spPr bwMode="auto">
              <a:xfrm>
                <a:off x="10906584" y="4526927"/>
                <a:ext cx="246623" cy="201604"/>
              </a:xfrm>
              <a:custGeom>
                <a:avLst/>
                <a:gdLst>
                  <a:gd name="T0" fmla="*/ 1 w 77"/>
                  <a:gd name="T1" fmla="*/ 42 h 63"/>
                  <a:gd name="T2" fmla="*/ 8 w 77"/>
                  <a:gd name="T3" fmla="*/ 55 h 63"/>
                  <a:gd name="T4" fmla="*/ 21 w 77"/>
                  <a:gd name="T5" fmla="*/ 61 h 63"/>
                  <a:gd name="T6" fmla="*/ 38 w 77"/>
                  <a:gd name="T7" fmla="*/ 63 h 63"/>
                  <a:gd name="T8" fmla="*/ 56 w 77"/>
                  <a:gd name="T9" fmla="*/ 61 h 63"/>
                  <a:gd name="T10" fmla="*/ 69 w 77"/>
                  <a:gd name="T11" fmla="*/ 55 h 63"/>
                  <a:gd name="T12" fmla="*/ 76 w 77"/>
                  <a:gd name="T13" fmla="*/ 42 h 63"/>
                  <a:gd name="T14" fmla="*/ 71 w 77"/>
                  <a:gd name="T15" fmla="*/ 16 h 63"/>
                  <a:gd name="T16" fmla="*/ 72 w 77"/>
                  <a:gd name="T17" fmla="*/ 11 h 63"/>
                  <a:gd name="T18" fmla="*/ 70 w 77"/>
                  <a:gd name="T19" fmla="*/ 0 h 63"/>
                  <a:gd name="T20" fmla="*/ 67 w 77"/>
                  <a:gd name="T21" fmla="*/ 0 h 63"/>
                  <a:gd name="T22" fmla="*/ 60 w 77"/>
                  <a:gd name="T23" fmla="*/ 3 h 63"/>
                  <a:gd name="T24" fmla="*/ 38 w 77"/>
                  <a:gd name="T25" fmla="*/ 5 h 63"/>
                  <a:gd name="T26" fmla="*/ 17 w 77"/>
                  <a:gd name="T27" fmla="*/ 3 h 63"/>
                  <a:gd name="T28" fmla="*/ 9 w 77"/>
                  <a:gd name="T29" fmla="*/ 0 h 63"/>
                  <a:gd name="T30" fmla="*/ 7 w 77"/>
                  <a:gd name="T31" fmla="*/ 0 h 63"/>
                  <a:gd name="T32" fmla="*/ 5 w 77"/>
                  <a:gd name="T33" fmla="*/ 11 h 63"/>
                  <a:gd name="T34" fmla="*/ 6 w 77"/>
                  <a:gd name="T35" fmla="*/ 16 h 63"/>
                  <a:gd name="T36" fmla="*/ 9 w 77"/>
                  <a:gd name="T37" fmla="*/ 42 h 63"/>
                  <a:gd name="T38" fmla="*/ 18 w 77"/>
                  <a:gd name="T39" fmla="*/ 30 h 63"/>
                  <a:gd name="T40" fmla="*/ 27 w 77"/>
                  <a:gd name="T41" fmla="*/ 29 h 63"/>
                  <a:gd name="T42" fmla="*/ 38 w 77"/>
                  <a:gd name="T43" fmla="*/ 30 h 63"/>
                  <a:gd name="T44" fmla="*/ 49 w 77"/>
                  <a:gd name="T45" fmla="*/ 29 h 63"/>
                  <a:gd name="T46" fmla="*/ 59 w 77"/>
                  <a:gd name="T47" fmla="*/ 30 h 63"/>
                  <a:gd name="T48" fmla="*/ 67 w 77"/>
                  <a:gd name="T49" fmla="*/ 42 h 63"/>
                  <a:gd name="T50" fmla="*/ 64 w 77"/>
                  <a:gd name="T51" fmla="*/ 52 h 63"/>
                  <a:gd name="T52" fmla="*/ 56 w 77"/>
                  <a:gd name="T53" fmla="*/ 57 h 63"/>
                  <a:gd name="T54" fmla="*/ 45 w 77"/>
                  <a:gd name="T55" fmla="*/ 58 h 63"/>
                  <a:gd name="T56" fmla="*/ 31 w 77"/>
                  <a:gd name="T57" fmla="*/ 58 h 63"/>
                  <a:gd name="T58" fmla="*/ 20 w 77"/>
                  <a:gd name="T59" fmla="*/ 57 h 63"/>
                  <a:gd name="T60" fmla="*/ 12 w 77"/>
                  <a:gd name="T61" fmla="*/ 52 h 63"/>
                  <a:gd name="T62" fmla="*/ 9 w 77"/>
                  <a:gd name="T63" fmla="*/ 42 h 63"/>
                  <a:gd name="T64" fmla="*/ 53 w 77"/>
                  <a:gd name="T65" fmla="*/ 48 h 63"/>
                  <a:gd name="T66" fmla="*/ 53 w 77"/>
                  <a:gd name="T67" fmla="*/ 34 h 63"/>
                  <a:gd name="T68" fmla="*/ 19 w 77"/>
                  <a:gd name="T69" fmla="*/ 41 h 63"/>
                  <a:gd name="T70" fmla="*/ 29 w 77"/>
                  <a:gd name="T71" fmla="*/ 41 h 63"/>
                  <a:gd name="T72" fmla="*/ 19 w 77"/>
                  <a:gd name="T73" fmla="*/ 4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7" h="63">
                    <a:moveTo>
                      <a:pt x="0" y="33"/>
                    </a:moveTo>
                    <a:cubicBezTo>
                      <a:pt x="0" y="36"/>
                      <a:pt x="0" y="39"/>
                      <a:pt x="1" y="42"/>
                    </a:cubicBezTo>
                    <a:cubicBezTo>
                      <a:pt x="1" y="45"/>
                      <a:pt x="2" y="47"/>
                      <a:pt x="3" y="49"/>
                    </a:cubicBezTo>
                    <a:cubicBezTo>
                      <a:pt x="5" y="51"/>
                      <a:pt x="6" y="53"/>
                      <a:pt x="8" y="55"/>
                    </a:cubicBezTo>
                    <a:cubicBezTo>
                      <a:pt x="10" y="56"/>
                      <a:pt x="12" y="58"/>
                      <a:pt x="14" y="59"/>
                    </a:cubicBezTo>
                    <a:cubicBezTo>
                      <a:pt x="16" y="60"/>
                      <a:pt x="18" y="61"/>
                      <a:pt x="21" y="61"/>
                    </a:cubicBezTo>
                    <a:cubicBezTo>
                      <a:pt x="23" y="62"/>
                      <a:pt x="26" y="62"/>
                      <a:pt x="29" y="63"/>
                    </a:cubicBezTo>
                    <a:cubicBezTo>
                      <a:pt x="32" y="63"/>
                      <a:pt x="35" y="63"/>
                      <a:pt x="38" y="63"/>
                    </a:cubicBezTo>
                    <a:cubicBezTo>
                      <a:pt x="42" y="63"/>
                      <a:pt x="45" y="63"/>
                      <a:pt x="47" y="63"/>
                    </a:cubicBezTo>
                    <a:cubicBezTo>
                      <a:pt x="50" y="62"/>
                      <a:pt x="53" y="62"/>
                      <a:pt x="56" y="61"/>
                    </a:cubicBezTo>
                    <a:cubicBezTo>
                      <a:pt x="58" y="61"/>
                      <a:pt x="61" y="60"/>
                      <a:pt x="63" y="59"/>
                    </a:cubicBezTo>
                    <a:cubicBezTo>
                      <a:pt x="65" y="58"/>
                      <a:pt x="67" y="56"/>
                      <a:pt x="69" y="55"/>
                    </a:cubicBezTo>
                    <a:cubicBezTo>
                      <a:pt x="71" y="53"/>
                      <a:pt x="72" y="51"/>
                      <a:pt x="73" y="49"/>
                    </a:cubicBezTo>
                    <a:cubicBezTo>
                      <a:pt x="74" y="47"/>
                      <a:pt x="75" y="45"/>
                      <a:pt x="76" y="42"/>
                    </a:cubicBezTo>
                    <a:cubicBezTo>
                      <a:pt x="77" y="39"/>
                      <a:pt x="77" y="36"/>
                      <a:pt x="77" y="33"/>
                    </a:cubicBezTo>
                    <a:cubicBezTo>
                      <a:pt x="77" y="26"/>
                      <a:pt x="75" y="21"/>
                      <a:pt x="71" y="16"/>
                    </a:cubicBezTo>
                    <a:cubicBezTo>
                      <a:pt x="71" y="16"/>
                      <a:pt x="71" y="15"/>
                      <a:pt x="71" y="14"/>
                    </a:cubicBezTo>
                    <a:cubicBezTo>
                      <a:pt x="71" y="13"/>
                      <a:pt x="72" y="12"/>
                      <a:pt x="72" y="11"/>
                    </a:cubicBezTo>
                    <a:cubicBezTo>
                      <a:pt x="72" y="10"/>
                      <a:pt x="72" y="8"/>
                      <a:pt x="72" y="6"/>
                    </a:cubicBezTo>
                    <a:cubicBezTo>
                      <a:pt x="71" y="4"/>
                      <a:pt x="71" y="2"/>
                      <a:pt x="70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0"/>
                      <a:pt x="68" y="0"/>
                      <a:pt x="67" y="0"/>
                    </a:cubicBezTo>
                    <a:cubicBezTo>
                      <a:pt x="67" y="0"/>
                      <a:pt x="65" y="1"/>
                      <a:pt x="64" y="1"/>
                    </a:cubicBezTo>
                    <a:cubicBezTo>
                      <a:pt x="63" y="1"/>
                      <a:pt x="61" y="2"/>
                      <a:pt x="60" y="3"/>
                    </a:cubicBezTo>
                    <a:cubicBezTo>
                      <a:pt x="58" y="4"/>
                      <a:pt x="56" y="5"/>
                      <a:pt x="53" y="7"/>
                    </a:cubicBezTo>
                    <a:cubicBezTo>
                      <a:pt x="50" y="6"/>
                      <a:pt x="45" y="5"/>
                      <a:pt x="38" y="5"/>
                    </a:cubicBezTo>
                    <a:cubicBezTo>
                      <a:pt x="32" y="5"/>
                      <a:pt x="27" y="6"/>
                      <a:pt x="23" y="7"/>
                    </a:cubicBezTo>
                    <a:cubicBezTo>
                      <a:pt x="21" y="5"/>
                      <a:pt x="19" y="4"/>
                      <a:pt x="17" y="3"/>
                    </a:cubicBezTo>
                    <a:cubicBezTo>
                      <a:pt x="15" y="2"/>
                      <a:pt x="14" y="1"/>
                      <a:pt x="12" y="1"/>
                    </a:cubicBezTo>
                    <a:cubicBezTo>
                      <a:pt x="11" y="1"/>
                      <a:pt x="10" y="0"/>
                      <a:pt x="9" y="0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2"/>
                      <a:pt x="5" y="4"/>
                      <a:pt x="5" y="6"/>
                    </a:cubicBezTo>
                    <a:cubicBezTo>
                      <a:pt x="5" y="8"/>
                      <a:pt x="5" y="10"/>
                      <a:pt x="5" y="11"/>
                    </a:cubicBezTo>
                    <a:cubicBezTo>
                      <a:pt x="5" y="12"/>
                      <a:pt x="5" y="13"/>
                      <a:pt x="5" y="14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2" y="21"/>
                      <a:pt x="0" y="26"/>
                      <a:pt x="0" y="33"/>
                    </a:cubicBezTo>
                    <a:close/>
                    <a:moveTo>
                      <a:pt x="9" y="42"/>
                    </a:moveTo>
                    <a:cubicBezTo>
                      <a:pt x="9" y="38"/>
                      <a:pt x="11" y="35"/>
                      <a:pt x="14" y="32"/>
                    </a:cubicBezTo>
                    <a:cubicBezTo>
                      <a:pt x="15" y="31"/>
                      <a:pt x="16" y="30"/>
                      <a:pt x="18" y="30"/>
                    </a:cubicBezTo>
                    <a:cubicBezTo>
                      <a:pt x="19" y="30"/>
                      <a:pt x="20" y="29"/>
                      <a:pt x="22" y="29"/>
                    </a:cubicBezTo>
                    <a:cubicBezTo>
                      <a:pt x="24" y="29"/>
                      <a:pt x="25" y="29"/>
                      <a:pt x="27" y="29"/>
                    </a:cubicBezTo>
                    <a:cubicBezTo>
                      <a:pt x="28" y="29"/>
                      <a:pt x="30" y="29"/>
                      <a:pt x="32" y="30"/>
                    </a:cubicBezTo>
                    <a:cubicBezTo>
                      <a:pt x="35" y="30"/>
                      <a:pt x="36" y="30"/>
                      <a:pt x="38" y="30"/>
                    </a:cubicBezTo>
                    <a:cubicBezTo>
                      <a:pt x="40" y="30"/>
                      <a:pt x="42" y="30"/>
                      <a:pt x="44" y="30"/>
                    </a:cubicBezTo>
                    <a:cubicBezTo>
                      <a:pt x="46" y="29"/>
                      <a:pt x="48" y="29"/>
                      <a:pt x="49" y="29"/>
                    </a:cubicBezTo>
                    <a:cubicBezTo>
                      <a:pt x="51" y="29"/>
                      <a:pt x="52" y="29"/>
                      <a:pt x="54" y="29"/>
                    </a:cubicBezTo>
                    <a:cubicBezTo>
                      <a:pt x="56" y="29"/>
                      <a:pt x="57" y="30"/>
                      <a:pt x="59" y="30"/>
                    </a:cubicBezTo>
                    <a:cubicBezTo>
                      <a:pt x="60" y="30"/>
                      <a:pt x="61" y="31"/>
                      <a:pt x="62" y="32"/>
                    </a:cubicBezTo>
                    <a:cubicBezTo>
                      <a:pt x="65" y="35"/>
                      <a:pt x="67" y="38"/>
                      <a:pt x="67" y="42"/>
                    </a:cubicBezTo>
                    <a:cubicBezTo>
                      <a:pt x="67" y="44"/>
                      <a:pt x="67" y="46"/>
                      <a:pt x="66" y="48"/>
                    </a:cubicBezTo>
                    <a:cubicBezTo>
                      <a:pt x="66" y="49"/>
                      <a:pt x="65" y="51"/>
                      <a:pt x="64" y="52"/>
                    </a:cubicBezTo>
                    <a:cubicBezTo>
                      <a:pt x="63" y="53"/>
                      <a:pt x="62" y="54"/>
                      <a:pt x="61" y="55"/>
                    </a:cubicBezTo>
                    <a:cubicBezTo>
                      <a:pt x="59" y="56"/>
                      <a:pt x="58" y="56"/>
                      <a:pt x="56" y="57"/>
                    </a:cubicBezTo>
                    <a:cubicBezTo>
                      <a:pt x="55" y="57"/>
                      <a:pt x="53" y="57"/>
                      <a:pt x="51" y="58"/>
                    </a:cubicBezTo>
                    <a:cubicBezTo>
                      <a:pt x="48" y="58"/>
                      <a:pt x="46" y="58"/>
                      <a:pt x="45" y="58"/>
                    </a:cubicBezTo>
                    <a:cubicBezTo>
                      <a:pt x="43" y="58"/>
                      <a:pt x="41" y="58"/>
                      <a:pt x="38" y="58"/>
                    </a:cubicBezTo>
                    <a:cubicBezTo>
                      <a:pt x="35" y="58"/>
                      <a:pt x="33" y="58"/>
                      <a:pt x="31" y="58"/>
                    </a:cubicBezTo>
                    <a:cubicBezTo>
                      <a:pt x="30" y="58"/>
                      <a:pt x="28" y="58"/>
                      <a:pt x="25" y="58"/>
                    </a:cubicBezTo>
                    <a:cubicBezTo>
                      <a:pt x="23" y="57"/>
                      <a:pt x="21" y="57"/>
                      <a:pt x="20" y="57"/>
                    </a:cubicBezTo>
                    <a:cubicBezTo>
                      <a:pt x="19" y="56"/>
                      <a:pt x="17" y="56"/>
                      <a:pt x="16" y="55"/>
                    </a:cubicBezTo>
                    <a:cubicBezTo>
                      <a:pt x="14" y="54"/>
                      <a:pt x="13" y="53"/>
                      <a:pt x="12" y="52"/>
                    </a:cubicBezTo>
                    <a:cubicBezTo>
                      <a:pt x="11" y="51"/>
                      <a:pt x="11" y="49"/>
                      <a:pt x="10" y="48"/>
                    </a:cubicBezTo>
                    <a:cubicBezTo>
                      <a:pt x="9" y="46"/>
                      <a:pt x="9" y="44"/>
                      <a:pt x="9" y="42"/>
                    </a:cubicBezTo>
                    <a:close/>
                    <a:moveTo>
                      <a:pt x="48" y="41"/>
                    </a:moveTo>
                    <a:cubicBezTo>
                      <a:pt x="48" y="45"/>
                      <a:pt x="50" y="48"/>
                      <a:pt x="53" y="48"/>
                    </a:cubicBezTo>
                    <a:cubicBezTo>
                      <a:pt x="55" y="48"/>
                      <a:pt x="58" y="45"/>
                      <a:pt x="58" y="41"/>
                    </a:cubicBezTo>
                    <a:cubicBezTo>
                      <a:pt x="58" y="37"/>
                      <a:pt x="55" y="34"/>
                      <a:pt x="53" y="34"/>
                    </a:cubicBezTo>
                    <a:cubicBezTo>
                      <a:pt x="50" y="34"/>
                      <a:pt x="48" y="37"/>
                      <a:pt x="48" y="41"/>
                    </a:cubicBezTo>
                    <a:close/>
                    <a:moveTo>
                      <a:pt x="19" y="41"/>
                    </a:moveTo>
                    <a:cubicBezTo>
                      <a:pt x="19" y="45"/>
                      <a:pt x="21" y="48"/>
                      <a:pt x="24" y="48"/>
                    </a:cubicBezTo>
                    <a:cubicBezTo>
                      <a:pt x="27" y="48"/>
                      <a:pt x="29" y="45"/>
                      <a:pt x="29" y="41"/>
                    </a:cubicBezTo>
                    <a:cubicBezTo>
                      <a:pt x="29" y="37"/>
                      <a:pt x="27" y="34"/>
                      <a:pt x="24" y="34"/>
                    </a:cubicBezTo>
                    <a:cubicBezTo>
                      <a:pt x="21" y="34"/>
                      <a:pt x="19" y="37"/>
                      <a:pt x="19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Freeform 45"/>
              <p:cNvSpPr>
                <a:spLocks noEditPoints="1"/>
              </p:cNvSpPr>
              <p:nvPr/>
            </p:nvSpPr>
            <p:spPr bwMode="auto">
              <a:xfrm>
                <a:off x="10654088" y="1900192"/>
                <a:ext cx="401253" cy="401252"/>
              </a:xfrm>
              <a:custGeom>
                <a:avLst/>
                <a:gdLst>
                  <a:gd name="T0" fmla="*/ 0 w 125"/>
                  <a:gd name="T1" fmla="*/ 63 h 125"/>
                  <a:gd name="T2" fmla="*/ 125 w 125"/>
                  <a:gd name="T3" fmla="*/ 63 h 125"/>
                  <a:gd name="T4" fmla="*/ 98 w 125"/>
                  <a:gd name="T5" fmla="*/ 83 h 125"/>
                  <a:gd name="T6" fmla="*/ 117 w 125"/>
                  <a:gd name="T7" fmla="*/ 67 h 125"/>
                  <a:gd name="T8" fmla="*/ 98 w 125"/>
                  <a:gd name="T9" fmla="*/ 83 h 125"/>
                  <a:gd name="T10" fmla="*/ 25 w 125"/>
                  <a:gd name="T11" fmla="*/ 59 h 125"/>
                  <a:gd name="T12" fmla="*/ 13 w 125"/>
                  <a:gd name="T13" fmla="*/ 42 h 125"/>
                  <a:gd name="T14" fmla="*/ 90 w 125"/>
                  <a:gd name="T15" fmla="*/ 42 h 125"/>
                  <a:gd name="T16" fmla="*/ 67 w 125"/>
                  <a:gd name="T17" fmla="*/ 59 h 125"/>
                  <a:gd name="T18" fmla="*/ 90 w 125"/>
                  <a:gd name="T19" fmla="*/ 42 h 125"/>
                  <a:gd name="T20" fmla="*/ 67 w 125"/>
                  <a:gd name="T21" fmla="*/ 9 h 125"/>
                  <a:gd name="T22" fmla="*/ 82 w 125"/>
                  <a:gd name="T23" fmla="*/ 23 h 125"/>
                  <a:gd name="T24" fmla="*/ 67 w 125"/>
                  <a:gd name="T25" fmla="*/ 34 h 125"/>
                  <a:gd name="T26" fmla="*/ 53 w 125"/>
                  <a:gd name="T27" fmla="*/ 12 h 125"/>
                  <a:gd name="T28" fmla="*/ 59 w 125"/>
                  <a:gd name="T29" fmla="*/ 34 h 125"/>
                  <a:gd name="T30" fmla="*/ 43 w 125"/>
                  <a:gd name="T31" fmla="*/ 23 h 125"/>
                  <a:gd name="T32" fmla="*/ 59 w 125"/>
                  <a:gd name="T33" fmla="*/ 59 h 125"/>
                  <a:gd name="T34" fmla="*/ 36 w 125"/>
                  <a:gd name="T35" fmla="*/ 42 h 125"/>
                  <a:gd name="T36" fmla="*/ 13 w 125"/>
                  <a:gd name="T37" fmla="*/ 83 h 125"/>
                  <a:gd name="T38" fmla="*/ 25 w 125"/>
                  <a:gd name="T39" fmla="*/ 67 h 125"/>
                  <a:gd name="T40" fmla="*/ 13 w 125"/>
                  <a:gd name="T41" fmla="*/ 83 h 125"/>
                  <a:gd name="T42" fmla="*/ 59 w 125"/>
                  <a:gd name="T43" fmla="*/ 67 h 125"/>
                  <a:gd name="T44" fmla="*/ 36 w 125"/>
                  <a:gd name="T45" fmla="*/ 83 h 125"/>
                  <a:gd name="T46" fmla="*/ 59 w 125"/>
                  <a:gd name="T47" fmla="*/ 92 h 125"/>
                  <a:gd name="T48" fmla="*/ 53 w 125"/>
                  <a:gd name="T49" fmla="*/ 113 h 125"/>
                  <a:gd name="T50" fmla="*/ 38 w 125"/>
                  <a:gd name="T51" fmla="*/ 92 h 125"/>
                  <a:gd name="T52" fmla="*/ 82 w 125"/>
                  <a:gd name="T53" fmla="*/ 102 h 125"/>
                  <a:gd name="T54" fmla="*/ 67 w 125"/>
                  <a:gd name="T55" fmla="*/ 116 h 125"/>
                  <a:gd name="T56" fmla="*/ 87 w 125"/>
                  <a:gd name="T57" fmla="*/ 92 h 125"/>
                  <a:gd name="T58" fmla="*/ 67 w 125"/>
                  <a:gd name="T59" fmla="*/ 83 h 125"/>
                  <a:gd name="T60" fmla="*/ 92 w 125"/>
                  <a:gd name="T61" fmla="*/ 67 h 125"/>
                  <a:gd name="T62" fmla="*/ 67 w 125"/>
                  <a:gd name="T63" fmla="*/ 83 h 125"/>
                  <a:gd name="T64" fmla="*/ 98 w 125"/>
                  <a:gd name="T65" fmla="*/ 42 h 125"/>
                  <a:gd name="T66" fmla="*/ 117 w 125"/>
                  <a:gd name="T67" fmla="*/ 59 h 125"/>
                  <a:gd name="T68" fmla="*/ 108 w 125"/>
                  <a:gd name="T69" fmla="*/ 34 h 125"/>
                  <a:gd name="T70" fmla="*/ 86 w 125"/>
                  <a:gd name="T71" fmla="*/ 14 h 125"/>
                  <a:gd name="T72" fmla="*/ 108 w 125"/>
                  <a:gd name="T73" fmla="*/ 34 h 125"/>
                  <a:gd name="T74" fmla="*/ 39 w 125"/>
                  <a:gd name="T75" fmla="*/ 14 h 125"/>
                  <a:gd name="T76" fmla="*/ 17 w 125"/>
                  <a:gd name="T77" fmla="*/ 34 h 125"/>
                  <a:gd name="T78" fmla="*/ 17 w 125"/>
                  <a:gd name="T79" fmla="*/ 92 h 125"/>
                  <a:gd name="T80" fmla="*/ 39 w 125"/>
                  <a:gd name="T81" fmla="*/ 111 h 125"/>
                  <a:gd name="T82" fmla="*/ 17 w 125"/>
                  <a:gd name="T83" fmla="*/ 92 h 125"/>
                  <a:gd name="T84" fmla="*/ 86 w 125"/>
                  <a:gd name="T85" fmla="*/ 111 h 125"/>
                  <a:gd name="T86" fmla="*/ 108 w 125"/>
                  <a:gd name="T87" fmla="*/ 9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5" h="125">
                    <a:moveTo>
                      <a:pt x="63" y="0"/>
                    </a:moveTo>
                    <a:cubicBezTo>
                      <a:pt x="28" y="0"/>
                      <a:pt x="0" y="28"/>
                      <a:pt x="0" y="63"/>
                    </a:cubicBezTo>
                    <a:cubicBezTo>
                      <a:pt x="0" y="97"/>
                      <a:pt x="28" y="125"/>
                      <a:pt x="63" y="125"/>
                    </a:cubicBezTo>
                    <a:cubicBezTo>
                      <a:pt x="97" y="125"/>
                      <a:pt x="125" y="97"/>
                      <a:pt x="125" y="63"/>
                    </a:cubicBezTo>
                    <a:cubicBezTo>
                      <a:pt x="125" y="28"/>
                      <a:pt x="97" y="0"/>
                      <a:pt x="63" y="0"/>
                    </a:cubicBezTo>
                    <a:close/>
                    <a:moveTo>
                      <a:pt x="98" y="83"/>
                    </a:moveTo>
                    <a:cubicBezTo>
                      <a:pt x="99" y="78"/>
                      <a:pt x="100" y="73"/>
                      <a:pt x="100" y="67"/>
                    </a:cubicBezTo>
                    <a:cubicBezTo>
                      <a:pt x="117" y="67"/>
                      <a:pt x="117" y="67"/>
                      <a:pt x="117" y="67"/>
                    </a:cubicBezTo>
                    <a:cubicBezTo>
                      <a:pt x="116" y="73"/>
                      <a:pt x="115" y="78"/>
                      <a:pt x="113" y="83"/>
                    </a:cubicBezTo>
                    <a:lnTo>
                      <a:pt x="98" y="83"/>
                    </a:lnTo>
                    <a:close/>
                    <a:moveTo>
                      <a:pt x="27" y="42"/>
                    </a:moveTo>
                    <a:cubicBezTo>
                      <a:pt x="26" y="47"/>
                      <a:pt x="26" y="53"/>
                      <a:pt x="25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53"/>
                      <a:pt x="11" y="47"/>
                      <a:pt x="13" y="42"/>
                    </a:cubicBezTo>
                    <a:lnTo>
                      <a:pt x="27" y="42"/>
                    </a:lnTo>
                    <a:close/>
                    <a:moveTo>
                      <a:pt x="90" y="42"/>
                    </a:moveTo>
                    <a:cubicBezTo>
                      <a:pt x="91" y="47"/>
                      <a:pt x="92" y="53"/>
                      <a:pt x="92" y="59"/>
                    </a:cubicBezTo>
                    <a:cubicBezTo>
                      <a:pt x="67" y="59"/>
                      <a:pt x="67" y="59"/>
                      <a:pt x="67" y="59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90" y="42"/>
                    </a:lnTo>
                    <a:close/>
                    <a:moveTo>
                      <a:pt x="67" y="34"/>
                    </a:moveTo>
                    <a:cubicBezTo>
                      <a:pt x="67" y="9"/>
                      <a:pt x="67" y="9"/>
                      <a:pt x="67" y="9"/>
                    </a:cubicBezTo>
                    <a:cubicBezTo>
                      <a:pt x="69" y="10"/>
                      <a:pt x="71" y="11"/>
                      <a:pt x="73" y="12"/>
                    </a:cubicBezTo>
                    <a:cubicBezTo>
                      <a:pt x="76" y="14"/>
                      <a:pt x="79" y="18"/>
                      <a:pt x="82" y="23"/>
                    </a:cubicBezTo>
                    <a:cubicBezTo>
                      <a:pt x="84" y="26"/>
                      <a:pt x="86" y="30"/>
                      <a:pt x="87" y="34"/>
                    </a:cubicBezTo>
                    <a:cubicBezTo>
                      <a:pt x="67" y="34"/>
                      <a:pt x="67" y="34"/>
                      <a:pt x="67" y="34"/>
                    </a:cubicBezTo>
                    <a:close/>
                    <a:moveTo>
                      <a:pt x="43" y="23"/>
                    </a:moveTo>
                    <a:cubicBezTo>
                      <a:pt x="46" y="18"/>
                      <a:pt x="50" y="14"/>
                      <a:pt x="53" y="12"/>
                    </a:cubicBezTo>
                    <a:cubicBezTo>
                      <a:pt x="55" y="11"/>
                      <a:pt x="57" y="10"/>
                      <a:pt x="59" y="9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40" y="30"/>
                      <a:pt x="41" y="26"/>
                      <a:pt x="43" y="23"/>
                    </a:cubicBezTo>
                    <a:close/>
                    <a:moveTo>
                      <a:pt x="59" y="42"/>
                    </a:moveTo>
                    <a:cubicBezTo>
                      <a:pt x="59" y="59"/>
                      <a:pt x="59" y="59"/>
                      <a:pt x="59" y="59"/>
                    </a:cubicBezTo>
                    <a:cubicBezTo>
                      <a:pt x="34" y="59"/>
                      <a:pt x="34" y="59"/>
                      <a:pt x="34" y="59"/>
                    </a:cubicBezTo>
                    <a:cubicBezTo>
                      <a:pt x="34" y="53"/>
                      <a:pt x="35" y="47"/>
                      <a:pt x="36" y="42"/>
                    </a:cubicBezTo>
                    <a:lnTo>
                      <a:pt x="59" y="42"/>
                    </a:lnTo>
                    <a:close/>
                    <a:moveTo>
                      <a:pt x="13" y="83"/>
                    </a:moveTo>
                    <a:cubicBezTo>
                      <a:pt x="11" y="78"/>
                      <a:pt x="9" y="73"/>
                      <a:pt x="9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6" y="73"/>
                      <a:pt x="26" y="78"/>
                      <a:pt x="27" y="83"/>
                    </a:cubicBezTo>
                    <a:lnTo>
                      <a:pt x="13" y="83"/>
                    </a:lnTo>
                    <a:close/>
                    <a:moveTo>
                      <a:pt x="34" y="67"/>
                    </a:moveTo>
                    <a:cubicBezTo>
                      <a:pt x="59" y="67"/>
                      <a:pt x="59" y="67"/>
                      <a:pt x="59" y="67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36" y="83"/>
                      <a:pt x="36" y="83"/>
                      <a:pt x="36" y="83"/>
                    </a:cubicBezTo>
                    <a:cubicBezTo>
                      <a:pt x="35" y="78"/>
                      <a:pt x="34" y="73"/>
                      <a:pt x="34" y="67"/>
                    </a:cubicBezTo>
                    <a:close/>
                    <a:moveTo>
                      <a:pt x="59" y="92"/>
                    </a:moveTo>
                    <a:cubicBezTo>
                      <a:pt x="59" y="116"/>
                      <a:pt x="59" y="116"/>
                      <a:pt x="59" y="116"/>
                    </a:cubicBezTo>
                    <a:cubicBezTo>
                      <a:pt x="57" y="116"/>
                      <a:pt x="55" y="115"/>
                      <a:pt x="53" y="113"/>
                    </a:cubicBezTo>
                    <a:cubicBezTo>
                      <a:pt x="50" y="111"/>
                      <a:pt x="46" y="107"/>
                      <a:pt x="43" y="102"/>
                    </a:cubicBezTo>
                    <a:cubicBezTo>
                      <a:pt x="41" y="99"/>
                      <a:pt x="40" y="96"/>
                      <a:pt x="38" y="92"/>
                    </a:cubicBezTo>
                    <a:cubicBezTo>
                      <a:pt x="59" y="92"/>
                      <a:pt x="59" y="92"/>
                      <a:pt x="59" y="92"/>
                    </a:cubicBezTo>
                    <a:close/>
                    <a:moveTo>
                      <a:pt x="82" y="102"/>
                    </a:moveTo>
                    <a:cubicBezTo>
                      <a:pt x="79" y="107"/>
                      <a:pt x="76" y="111"/>
                      <a:pt x="73" y="113"/>
                    </a:cubicBezTo>
                    <a:cubicBezTo>
                      <a:pt x="71" y="115"/>
                      <a:pt x="69" y="116"/>
                      <a:pt x="67" y="116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6"/>
                      <a:pt x="84" y="99"/>
                      <a:pt x="82" y="102"/>
                    </a:cubicBezTo>
                    <a:close/>
                    <a:moveTo>
                      <a:pt x="67" y="83"/>
                    </a:moveTo>
                    <a:cubicBezTo>
                      <a:pt x="67" y="67"/>
                      <a:pt x="67" y="67"/>
                      <a:pt x="67" y="67"/>
                    </a:cubicBezTo>
                    <a:cubicBezTo>
                      <a:pt x="92" y="67"/>
                      <a:pt x="92" y="67"/>
                      <a:pt x="92" y="67"/>
                    </a:cubicBezTo>
                    <a:cubicBezTo>
                      <a:pt x="92" y="73"/>
                      <a:pt x="91" y="78"/>
                      <a:pt x="90" y="83"/>
                    </a:cubicBezTo>
                    <a:lnTo>
                      <a:pt x="67" y="83"/>
                    </a:lnTo>
                    <a:close/>
                    <a:moveTo>
                      <a:pt x="100" y="59"/>
                    </a:moveTo>
                    <a:cubicBezTo>
                      <a:pt x="100" y="53"/>
                      <a:pt x="99" y="47"/>
                      <a:pt x="98" y="42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115" y="47"/>
                      <a:pt x="116" y="53"/>
                      <a:pt x="117" y="59"/>
                    </a:cubicBezTo>
                    <a:lnTo>
                      <a:pt x="100" y="59"/>
                    </a:lnTo>
                    <a:close/>
                    <a:moveTo>
                      <a:pt x="108" y="34"/>
                    </a:moveTo>
                    <a:cubicBezTo>
                      <a:pt x="96" y="34"/>
                      <a:pt x="96" y="34"/>
                      <a:pt x="96" y="34"/>
                    </a:cubicBezTo>
                    <a:cubicBezTo>
                      <a:pt x="93" y="26"/>
                      <a:pt x="90" y="19"/>
                      <a:pt x="86" y="14"/>
                    </a:cubicBezTo>
                    <a:cubicBezTo>
                      <a:pt x="92" y="17"/>
                      <a:pt x="97" y="20"/>
                      <a:pt x="101" y="24"/>
                    </a:cubicBezTo>
                    <a:cubicBezTo>
                      <a:pt x="104" y="27"/>
                      <a:pt x="106" y="30"/>
                      <a:pt x="108" y="34"/>
                    </a:cubicBezTo>
                    <a:close/>
                    <a:moveTo>
                      <a:pt x="25" y="24"/>
                    </a:moveTo>
                    <a:cubicBezTo>
                      <a:pt x="29" y="20"/>
                      <a:pt x="34" y="17"/>
                      <a:pt x="39" y="14"/>
                    </a:cubicBezTo>
                    <a:cubicBezTo>
                      <a:pt x="35" y="19"/>
                      <a:pt x="32" y="26"/>
                      <a:pt x="30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9" y="30"/>
                      <a:pt x="22" y="27"/>
                      <a:pt x="25" y="24"/>
                    </a:cubicBezTo>
                    <a:close/>
                    <a:moveTo>
                      <a:pt x="17" y="92"/>
                    </a:moveTo>
                    <a:cubicBezTo>
                      <a:pt x="30" y="92"/>
                      <a:pt x="30" y="92"/>
                      <a:pt x="30" y="92"/>
                    </a:cubicBezTo>
                    <a:cubicBezTo>
                      <a:pt x="32" y="99"/>
                      <a:pt x="35" y="106"/>
                      <a:pt x="39" y="111"/>
                    </a:cubicBezTo>
                    <a:cubicBezTo>
                      <a:pt x="34" y="109"/>
                      <a:pt x="29" y="105"/>
                      <a:pt x="25" y="101"/>
                    </a:cubicBezTo>
                    <a:cubicBezTo>
                      <a:pt x="22" y="98"/>
                      <a:pt x="19" y="95"/>
                      <a:pt x="17" y="92"/>
                    </a:cubicBezTo>
                    <a:close/>
                    <a:moveTo>
                      <a:pt x="101" y="101"/>
                    </a:moveTo>
                    <a:cubicBezTo>
                      <a:pt x="97" y="105"/>
                      <a:pt x="92" y="109"/>
                      <a:pt x="86" y="111"/>
                    </a:cubicBezTo>
                    <a:cubicBezTo>
                      <a:pt x="90" y="106"/>
                      <a:pt x="93" y="99"/>
                      <a:pt x="96" y="92"/>
                    </a:cubicBezTo>
                    <a:cubicBezTo>
                      <a:pt x="108" y="92"/>
                      <a:pt x="108" y="92"/>
                      <a:pt x="108" y="92"/>
                    </a:cubicBezTo>
                    <a:cubicBezTo>
                      <a:pt x="106" y="95"/>
                      <a:pt x="104" y="98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Freeform 46"/>
              <p:cNvSpPr>
                <a:spLocks noEditPoints="1"/>
              </p:cNvSpPr>
              <p:nvPr/>
            </p:nvSpPr>
            <p:spPr bwMode="auto">
              <a:xfrm>
                <a:off x="10577753" y="1690759"/>
                <a:ext cx="189861" cy="187904"/>
              </a:xfrm>
              <a:custGeom>
                <a:avLst/>
                <a:gdLst>
                  <a:gd name="T0" fmla="*/ 49 w 59"/>
                  <a:gd name="T1" fmla="*/ 0 h 59"/>
                  <a:gd name="T2" fmla="*/ 9 w 59"/>
                  <a:gd name="T3" fmla="*/ 0 h 59"/>
                  <a:gd name="T4" fmla="*/ 0 w 59"/>
                  <a:gd name="T5" fmla="*/ 10 h 59"/>
                  <a:gd name="T6" fmla="*/ 0 w 59"/>
                  <a:gd name="T7" fmla="*/ 49 h 59"/>
                  <a:gd name="T8" fmla="*/ 9 w 59"/>
                  <a:gd name="T9" fmla="*/ 59 h 59"/>
                  <a:gd name="T10" fmla="*/ 49 w 59"/>
                  <a:gd name="T11" fmla="*/ 59 h 59"/>
                  <a:gd name="T12" fmla="*/ 59 w 59"/>
                  <a:gd name="T13" fmla="*/ 49 h 59"/>
                  <a:gd name="T14" fmla="*/ 59 w 59"/>
                  <a:gd name="T15" fmla="*/ 10 h 59"/>
                  <a:gd name="T16" fmla="*/ 49 w 59"/>
                  <a:gd name="T17" fmla="*/ 0 h 59"/>
                  <a:gd name="T18" fmla="*/ 40 w 59"/>
                  <a:gd name="T19" fmla="*/ 2 h 59"/>
                  <a:gd name="T20" fmla="*/ 40 w 59"/>
                  <a:gd name="T21" fmla="*/ 11 h 59"/>
                  <a:gd name="T22" fmla="*/ 31 w 59"/>
                  <a:gd name="T23" fmla="*/ 11 h 59"/>
                  <a:gd name="T24" fmla="*/ 31 w 59"/>
                  <a:gd name="T25" fmla="*/ 2 h 59"/>
                  <a:gd name="T26" fmla="*/ 40 w 59"/>
                  <a:gd name="T27" fmla="*/ 2 h 59"/>
                  <a:gd name="T28" fmla="*/ 27 w 59"/>
                  <a:gd name="T29" fmla="*/ 2 h 59"/>
                  <a:gd name="T30" fmla="*/ 27 w 59"/>
                  <a:gd name="T31" fmla="*/ 11 h 59"/>
                  <a:gd name="T32" fmla="*/ 18 w 59"/>
                  <a:gd name="T33" fmla="*/ 11 h 59"/>
                  <a:gd name="T34" fmla="*/ 18 w 59"/>
                  <a:gd name="T35" fmla="*/ 2 h 59"/>
                  <a:gd name="T36" fmla="*/ 27 w 59"/>
                  <a:gd name="T37" fmla="*/ 2 h 59"/>
                  <a:gd name="T38" fmla="*/ 1 w 59"/>
                  <a:gd name="T39" fmla="*/ 11 h 59"/>
                  <a:gd name="T40" fmla="*/ 1 w 59"/>
                  <a:gd name="T41" fmla="*/ 10 h 59"/>
                  <a:gd name="T42" fmla="*/ 9 w 59"/>
                  <a:gd name="T43" fmla="*/ 2 h 59"/>
                  <a:gd name="T44" fmla="*/ 14 w 59"/>
                  <a:gd name="T45" fmla="*/ 2 h 59"/>
                  <a:gd name="T46" fmla="*/ 14 w 59"/>
                  <a:gd name="T47" fmla="*/ 11 h 59"/>
                  <a:gd name="T48" fmla="*/ 1 w 59"/>
                  <a:gd name="T49" fmla="*/ 11 h 59"/>
                  <a:gd name="T50" fmla="*/ 44 w 59"/>
                  <a:gd name="T51" fmla="*/ 37 h 59"/>
                  <a:gd name="T52" fmla="*/ 33 w 59"/>
                  <a:gd name="T53" fmla="*/ 37 h 59"/>
                  <a:gd name="T54" fmla="*/ 33 w 59"/>
                  <a:gd name="T55" fmla="*/ 48 h 59"/>
                  <a:gd name="T56" fmla="*/ 25 w 59"/>
                  <a:gd name="T57" fmla="*/ 48 h 59"/>
                  <a:gd name="T58" fmla="*/ 25 w 59"/>
                  <a:gd name="T59" fmla="*/ 37 h 59"/>
                  <a:gd name="T60" fmla="*/ 14 w 59"/>
                  <a:gd name="T61" fmla="*/ 37 h 59"/>
                  <a:gd name="T62" fmla="*/ 14 w 59"/>
                  <a:gd name="T63" fmla="*/ 30 h 59"/>
                  <a:gd name="T64" fmla="*/ 25 w 59"/>
                  <a:gd name="T65" fmla="*/ 30 h 59"/>
                  <a:gd name="T66" fmla="*/ 25 w 59"/>
                  <a:gd name="T67" fmla="*/ 18 h 59"/>
                  <a:gd name="T68" fmla="*/ 33 w 59"/>
                  <a:gd name="T69" fmla="*/ 18 h 59"/>
                  <a:gd name="T70" fmla="*/ 33 w 59"/>
                  <a:gd name="T71" fmla="*/ 30 h 59"/>
                  <a:gd name="T72" fmla="*/ 44 w 59"/>
                  <a:gd name="T73" fmla="*/ 30 h 59"/>
                  <a:gd name="T74" fmla="*/ 44 w 59"/>
                  <a:gd name="T75" fmla="*/ 37 h 59"/>
                  <a:gd name="T76" fmla="*/ 57 w 59"/>
                  <a:gd name="T77" fmla="*/ 11 h 59"/>
                  <a:gd name="T78" fmla="*/ 44 w 59"/>
                  <a:gd name="T79" fmla="*/ 11 h 59"/>
                  <a:gd name="T80" fmla="*/ 44 w 59"/>
                  <a:gd name="T81" fmla="*/ 2 h 59"/>
                  <a:gd name="T82" fmla="*/ 49 w 59"/>
                  <a:gd name="T83" fmla="*/ 2 h 59"/>
                  <a:gd name="T84" fmla="*/ 57 w 59"/>
                  <a:gd name="T85" fmla="*/ 10 h 59"/>
                  <a:gd name="T86" fmla="*/ 57 w 59"/>
                  <a:gd name="T87" fmla="*/ 1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9" h="59">
                    <a:moveTo>
                      <a:pt x="4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5"/>
                      <a:pt x="4" y="59"/>
                      <a:pt x="9" y="59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54" y="59"/>
                      <a:pt x="59" y="55"/>
                      <a:pt x="59" y="49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9" y="4"/>
                      <a:pt x="54" y="0"/>
                      <a:pt x="49" y="0"/>
                    </a:cubicBezTo>
                    <a:close/>
                    <a:moveTo>
                      <a:pt x="40" y="2"/>
                    </a:moveTo>
                    <a:cubicBezTo>
                      <a:pt x="40" y="11"/>
                      <a:pt x="40" y="11"/>
                      <a:pt x="40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2"/>
                      <a:pt x="31" y="2"/>
                      <a:pt x="31" y="2"/>
                    </a:cubicBezTo>
                    <a:lnTo>
                      <a:pt x="40" y="2"/>
                    </a:lnTo>
                    <a:close/>
                    <a:moveTo>
                      <a:pt x="27" y="2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2"/>
                      <a:pt x="18" y="2"/>
                      <a:pt x="18" y="2"/>
                    </a:cubicBezTo>
                    <a:lnTo>
                      <a:pt x="27" y="2"/>
                    </a:lnTo>
                    <a:close/>
                    <a:moveTo>
                      <a:pt x="1" y="11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1" y="5"/>
                      <a:pt x="5" y="2"/>
                      <a:pt x="9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11"/>
                      <a:pt x="14" y="11"/>
                      <a:pt x="14" y="11"/>
                    </a:cubicBezTo>
                    <a:lnTo>
                      <a:pt x="1" y="11"/>
                    </a:lnTo>
                    <a:close/>
                    <a:moveTo>
                      <a:pt x="44" y="37"/>
                    </a:move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44" y="30"/>
                      <a:pt x="44" y="30"/>
                      <a:pt x="44" y="30"/>
                    </a:cubicBezTo>
                    <a:lnTo>
                      <a:pt x="44" y="37"/>
                    </a:lnTo>
                    <a:close/>
                    <a:moveTo>
                      <a:pt x="57" y="11"/>
                    </a:move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53" y="2"/>
                      <a:pt x="57" y="5"/>
                      <a:pt x="57" y="10"/>
                    </a:cubicBezTo>
                    <a:lnTo>
                      <a:pt x="57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Freeform 47"/>
              <p:cNvSpPr>
                <a:spLocks noEditPoints="1"/>
              </p:cNvSpPr>
              <p:nvPr/>
            </p:nvSpPr>
            <p:spPr bwMode="auto">
              <a:xfrm>
                <a:off x="10793059" y="1731862"/>
                <a:ext cx="176160" cy="137013"/>
              </a:xfrm>
              <a:custGeom>
                <a:avLst/>
                <a:gdLst>
                  <a:gd name="T0" fmla="*/ 34 w 90"/>
                  <a:gd name="T1" fmla="*/ 70 h 70"/>
                  <a:gd name="T2" fmla="*/ 0 w 90"/>
                  <a:gd name="T3" fmla="*/ 36 h 70"/>
                  <a:gd name="T4" fmla="*/ 18 w 90"/>
                  <a:gd name="T5" fmla="*/ 19 h 70"/>
                  <a:gd name="T6" fmla="*/ 34 w 90"/>
                  <a:gd name="T7" fmla="*/ 36 h 70"/>
                  <a:gd name="T8" fmla="*/ 72 w 90"/>
                  <a:gd name="T9" fmla="*/ 0 h 70"/>
                  <a:gd name="T10" fmla="*/ 90 w 90"/>
                  <a:gd name="T11" fmla="*/ 16 h 70"/>
                  <a:gd name="T12" fmla="*/ 34 w 90"/>
                  <a:gd name="T13" fmla="*/ 70 h 70"/>
                  <a:gd name="T14" fmla="*/ 9 w 90"/>
                  <a:gd name="T15" fmla="*/ 36 h 70"/>
                  <a:gd name="T16" fmla="*/ 34 w 90"/>
                  <a:gd name="T17" fmla="*/ 60 h 70"/>
                  <a:gd name="T18" fmla="*/ 80 w 90"/>
                  <a:gd name="T19" fmla="*/ 16 h 70"/>
                  <a:gd name="T20" fmla="*/ 72 w 90"/>
                  <a:gd name="T21" fmla="*/ 8 h 70"/>
                  <a:gd name="T22" fmla="*/ 34 w 90"/>
                  <a:gd name="T23" fmla="*/ 46 h 70"/>
                  <a:gd name="T24" fmla="*/ 18 w 90"/>
                  <a:gd name="T25" fmla="*/ 28 h 70"/>
                  <a:gd name="T26" fmla="*/ 9 w 90"/>
                  <a:gd name="T27" fmla="*/ 3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70">
                    <a:moveTo>
                      <a:pt x="34" y="70"/>
                    </a:moveTo>
                    <a:lnTo>
                      <a:pt x="0" y="36"/>
                    </a:lnTo>
                    <a:lnTo>
                      <a:pt x="18" y="19"/>
                    </a:lnTo>
                    <a:lnTo>
                      <a:pt x="34" y="36"/>
                    </a:lnTo>
                    <a:lnTo>
                      <a:pt x="72" y="0"/>
                    </a:lnTo>
                    <a:lnTo>
                      <a:pt x="90" y="16"/>
                    </a:lnTo>
                    <a:lnTo>
                      <a:pt x="34" y="70"/>
                    </a:lnTo>
                    <a:close/>
                    <a:moveTo>
                      <a:pt x="9" y="36"/>
                    </a:moveTo>
                    <a:lnTo>
                      <a:pt x="34" y="60"/>
                    </a:lnTo>
                    <a:lnTo>
                      <a:pt x="80" y="16"/>
                    </a:lnTo>
                    <a:lnTo>
                      <a:pt x="72" y="8"/>
                    </a:lnTo>
                    <a:lnTo>
                      <a:pt x="34" y="46"/>
                    </a:lnTo>
                    <a:lnTo>
                      <a:pt x="18" y="28"/>
                    </a:lnTo>
                    <a:lnTo>
                      <a:pt x="9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Freeform 93"/>
              <p:cNvSpPr>
                <a:spLocks noEditPoints="1"/>
              </p:cNvSpPr>
              <p:nvPr/>
            </p:nvSpPr>
            <p:spPr bwMode="auto">
              <a:xfrm>
                <a:off x="10789144" y="4738319"/>
                <a:ext cx="252496" cy="258367"/>
              </a:xfrm>
              <a:custGeom>
                <a:avLst/>
                <a:gdLst>
                  <a:gd name="T0" fmla="*/ 69 w 79"/>
                  <a:gd name="T1" fmla="*/ 22 h 81"/>
                  <a:gd name="T2" fmla="*/ 22 w 79"/>
                  <a:gd name="T3" fmla="*/ 14 h 81"/>
                  <a:gd name="T4" fmla="*/ 19 w 79"/>
                  <a:gd name="T5" fmla="*/ 3 h 81"/>
                  <a:gd name="T6" fmla="*/ 0 w 79"/>
                  <a:gd name="T7" fmla="*/ 5 h 81"/>
                  <a:gd name="T8" fmla="*/ 12 w 79"/>
                  <a:gd name="T9" fmla="*/ 12 h 81"/>
                  <a:gd name="T10" fmla="*/ 14 w 79"/>
                  <a:gd name="T11" fmla="*/ 54 h 81"/>
                  <a:gd name="T12" fmla="*/ 61 w 79"/>
                  <a:gd name="T13" fmla="*/ 59 h 81"/>
                  <a:gd name="T14" fmla="*/ 76 w 79"/>
                  <a:gd name="T15" fmla="*/ 20 h 81"/>
                  <a:gd name="T16" fmla="*/ 36 w 79"/>
                  <a:gd name="T17" fmla="*/ 32 h 81"/>
                  <a:gd name="T18" fmla="*/ 45 w 79"/>
                  <a:gd name="T19" fmla="*/ 39 h 81"/>
                  <a:gd name="T20" fmla="*/ 44 w 79"/>
                  <a:gd name="T21" fmla="*/ 44 h 81"/>
                  <a:gd name="T22" fmla="*/ 33 w 79"/>
                  <a:gd name="T23" fmla="*/ 47 h 81"/>
                  <a:gd name="T24" fmla="*/ 44 w 79"/>
                  <a:gd name="T25" fmla="*/ 44 h 81"/>
                  <a:gd name="T26" fmla="*/ 38 w 79"/>
                  <a:gd name="T27" fmla="*/ 23 h 81"/>
                  <a:gd name="T28" fmla="*/ 47 w 79"/>
                  <a:gd name="T29" fmla="*/ 29 h 81"/>
                  <a:gd name="T30" fmla="*/ 22 w 79"/>
                  <a:gd name="T31" fmla="*/ 19 h 81"/>
                  <a:gd name="T32" fmla="*/ 32 w 79"/>
                  <a:gd name="T33" fmla="*/ 27 h 81"/>
                  <a:gd name="T34" fmla="*/ 22 w 79"/>
                  <a:gd name="T35" fmla="*/ 19 h 81"/>
                  <a:gd name="T36" fmla="*/ 31 w 79"/>
                  <a:gd name="T37" fmla="*/ 32 h 81"/>
                  <a:gd name="T38" fmla="*/ 21 w 79"/>
                  <a:gd name="T39" fmla="*/ 35 h 81"/>
                  <a:gd name="T40" fmla="*/ 20 w 79"/>
                  <a:gd name="T41" fmla="*/ 40 h 81"/>
                  <a:gd name="T42" fmla="*/ 28 w 79"/>
                  <a:gd name="T43" fmla="*/ 46 h 81"/>
                  <a:gd name="T44" fmla="*/ 20 w 79"/>
                  <a:gd name="T45" fmla="*/ 40 h 81"/>
                  <a:gd name="T46" fmla="*/ 48 w 79"/>
                  <a:gd name="T47" fmla="*/ 50 h 81"/>
                  <a:gd name="T48" fmla="*/ 57 w 79"/>
                  <a:gd name="T49" fmla="*/ 47 h 81"/>
                  <a:gd name="T50" fmla="*/ 59 w 79"/>
                  <a:gd name="T51" fmla="*/ 42 h 81"/>
                  <a:gd name="T52" fmla="*/ 51 w 79"/>
                  <a:gd name="T53" fmla="*/ 35 h 81"/>
                  <a:gd name="T54" fmla="*/ 59 w 79"/>
                  <a:gd name="T55" fmla="*/ 42 h 81"/>
                  <a:gd name="T56" fmla="*/ 52 w 79"/>
                  <a:gd name="T57" fmla="*/ 30 h 81"/>
                  <a:gd name="T58" fmla="*/ 66 w 79"/>
                  <a:gd name="T59" fmla="*/ 28 h 81"/>
                  <a:gd name="T60" fmla="*/ 9 w 79"/>
                  <a:gd name="T61" fmla="*/ 66 h 81"/>
                  <a:gd name="T62" fmla="*/ 24 w 79"/>
                  <a:gd name="T63" fmla="*/ 69 h 81"/>
                  <a:gd name="T64" fmla="*/ 18 w 79"/>
                  <a:gd name="T65" fmla="*/ 60 h 81"/>
                  <a:gd name="T66" fmla="*/ 39 w 79"/>
                  <a:gd name="T67" fmla="*/ 72 h 81"/>
                  <a:gd name="T68" fmla="*/ 54 w 79"/>
                  <a:gd name="T69" fmla="*/ 75 h 81"/>
                  <a:gd name="T70" fmla="*/ 48 w 79"/>
                  <a:gd name="T71" fmla="*/ 6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9" h="81">
                    <a:moveTo>
                      <a:pt x="76" y="20"/>
                    </a:moveTo>
                    <a:cubicBezTo>
                      <a:pt x="73" y="19"/>
                      <a:pt x="70" y="20"/>
                      <a:pt x="69" y="22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6"/>
                      <a:pt x="21" y="4"/>
                      <a:pt x="19" y="3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3" y="0"/>
                      <a:pt x="1" y="2"/>
                      <a:pt x="0" y="5"/>
                    </a:cubicBezTo>
                    <a:cubicBezTo>
                      <a:pt x="0" y="8"/>
                      <a:pt x="1" y="10"/>
                      <a:pt x="4" y="11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51"/>
                      <a:pt x="11" y="53"/>
                      <a:pt x="14" y="54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8" y="63"/>
                      <a:pt x="60" y="62"/>
                      <a:pt x="61" y="59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9" y="24"/>
                      <a:pt x="78" y="21"/>
                      <a:pt x="76" y="20"/>
                    </a:cubicBezTo>
                    <a:close/>
                    <a:moveTo>
                      <a:pt x="35" y="37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5" y="39"/>
                      <a:pt x="45" y="39"/>
                      <a:pt x="45" y="39"/>
                    </a:cubicBezTo>
                    <a:lnTo>
                      <a:pt x="35" y="37"/>
                    </a:lnTo>
                    <a:close/>
                    <a:moveTo>
                      <a:pt x="44" y="44"/>
                    </a:moveTo>
                    <a:cubicBezTo>
                      <a:pt x="43" y="49"/>
                      <a:pt x="43" y="49"/>
                      <a:pt x="43" y="49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4" y="42"/>
                      <a:pt x="34" y="42"/>
                      <a:pt x="34" y="42"/>
                    </a:cubicBezTo>
                    <a:lnTo>
                      <a:pt x="44" y="44"/>
                    </a:lnTo>
                    <a:close/>
                    <a:moveTo>
                      <a:pt x="37" y="28"/>
                    </a:moveTo>
                    <a:cubicBezTo>
                      <a:pt x="38" y="23"/>
                      <a:pt x="38" y="23"/>
                      <a:pt x="38" y="23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7" y="29"/>
                      <a:pt x="47" y="29"/>
                      <a:pt x="47" y="29"/>
                    </a:cubicBezTo>
                    <a:lnTo>
                      <a:pt x="37" y="28"/>
                    </a:lnTo>
                    <a:close/>
                    <a:moveTo>
                      <a:pt x="22" y="19"/>
                    </a:moveTo>
                    <a:cubicBezTo>
                      <a:pt x="33" y="22"/>
                      <a:pt x="33" y="22"/>
                      <a:pt x="33" y="22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21" y="25"/>
                      <a:pt x="21" y="25"/>
                      <a:pt x="21" y="25"/>
                    </a:cubicBezTo>
                    <a:lnTo>
                      <a:pt x="22" y="19"/>
                    </a:lnTo>
                    <a:close/>
                    <a:moveTo>
                      <a:pt x="21" y="30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21" y="35"/>
                      <a:pt x="21" y="35"/>
                      <a:pt x="21" y="35"/>
                    </a:cubicBezTo>
                    <a:lnTo>
                      <a:pt x="21" y="30"/>
                    </a:lnTo>
                    <a:close/>
                    <a:moveTo>
                      <a:pt x="20" y="40"/>
                    </a:moveTo>
                    <a:cubicBezTo>
                      <a:pt x="29" y="41"/>
                      <a:pt x="29" y="41"/>
                      <a:pt x="29" y="41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20" y="45"/>
                      <a:pt x="20" y="45"/>
                      <a:pt x="20" y="45"/>
                    </a:cubicBezTo>
                    <a:lnTo>
                      <a:pt x="20" y="40"/>
                    </a:lnTo>
                    <a:close/>
                    <a:moveTo>
                      <a:pt x="54" y="52"/>
                    </a:moveTo>
                    <a:cubicBezTo>
                      <a:pt x="48" y="50"/>
                      <a:pt x="48" y="50"/>
                      <a:pt x="48" y="50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57" y="47"/>
                      <a:pt x="57" y="47"/>
                      <a:pt x="57" y="47"/>
                    </a:cubicBezTo>
                    <a:lnTo>
                      <a:pt x="54" y="52"/>
                    </a:lnTo>
                    <a:close/>
                    <a:moveTo>
                      <a:pt x="59" y="42"/>
                    </a:moveTo>
                    <a:cubicBezTo>
                      <a:pt x="50" y="40"/>
                      <a:pt x="50" y="40"/>
                      <a:pt x="50" y="40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61" y="37"/>
                      <a:pt x="61" y="37"/>
                      <a:pt x="61" y="37"/>
                    </a:cubicBezTo>
                    <a:lnTo>
                      <a:pt x="59" y="42"/>
                    </a:lnTo>
                    <a:close/>
                    <a:moveTo>
                      <a:pt x="64" y="33"/>
                    </a:moveTo>
                    <a:cubicBezTo>
                      <a:pt x="52" y="30"/>
                      <a:pt x="52" y="30"/>
                      <a:pt x="52" y="30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66" y="28"/>
                      <a:pt x="66" y="28"/>
                      <a:pt x="66" y="28"/>
                    </a:cubicBezTo>
                    <a:lnTo>
                      <a:pt x="64" y="33"/>
                    </a:lnTo>
                    <a:close/>
                    <a:moveTo>
                      <a:pt x="9" y="66"/>
                    </a:moveTo>
                    <a:cubicBezTo>
                      <a:pt x="8" y="70"/>
                      <a:pt x="11" y="74"/>
                      <a:pt x="15" y="75"/>
                    </a:cubicBezTo>
                    <a:cubicBezTo>
                      <a:pt x="19" y="76"/>
                      <a:pt x="23" y="73"/>
                      <a:pt x="24" y="69"/>
                    </a:cubicBezTo>
                    <a:cubicBezTo>
                      <a:pt x="24" y="69"/>
                      <a:pt x="24" y="69"/>
                      <a:pt x="24" y="69"/>
                    </a:cubicBezTo>
                    <a:cubicBezTo>
                      <a:pt x="25" y="65"/>
                      <a:pt x="22" y="61"/>
                      <a:pt x="18" y="60"/>
                    </a:cubicBezTo>
                    <a:cubicBezTo>
                      <a:pt x="14" y="59"/>
                      <a:pt x="10" y="62"/>
                      <a:pt x="9" y="66"/>
                    </a:cubicBezTo>
                    <a:close/>
                    <a:moveTo>
                      <a:pt x="39" y="72"/>
                    </a:moveTo>
                    <a:cubicBezTo>
                      <a:pt x="38" y="76"/>
                      <a:pt x="41" y="80"/>
                      <a:pt x="45" y="81"/>
                    </a:cubicBezTo>
                    <a:cubicBezTo>
                      <a:pt x="49" y="81"/>
                      <a:pt x="53" y="79"/>
                      <a:pt x="54" y="75"/>
                    </a:cubicBezTo>
                    <a:cubicBezTo>
                      <a:pt x="54" y="75"/>
                      <a:pt x="54" y="75"/>
                      <a:pt x="54" y="75"/>
                    </a:cubicBezTo>
                    <a:cubicBezTo>
                      <a:pt x="54" y="70"/>
                      <a:pt x="52" y="66"/>
                      <a:pt x="48" y="66"/>
                    </a:cubicBezTo>
                    <a:cubicBezTo>
                      <a:pt x="43" y="65"/>
                      <a:pt x="39" y="68"/>
                      <a:pt x="39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Freeform 94"/>
              <p:cNvSpPr>
                <a:spLocks noEditPoints="1"/>
              </p:cNvSpPr>
              <p:nvPr/>
            </p:nvSpPr>
            <p:spPr bwMode="auto">
              <a:xfrm>
                <a:off x="10975090" y="4354682"/>
                <a:ext cx="150715" cy="152672"/>
              </a:xfrm>
              <a:custGeom>
                <a:avLst/>
                <a:gdLst>
                  <a:gd name="T0" fmla="*/ 24 w 47"/>
                  <a:gd name="T1" fmla="*/ 0 h 48"/>
                  <a:gd name="T2" fmla="*/ 0 w 47"/>
                  <a:gd name="T3" fmla="*/ 24 h 48"/>
                  <a:gd name="T4" fmla="*/ 24 w 47"/>
                  <a:gd name="T5" fmla="*/ 48 h 48"/>
                  <a:gd name="T6" fmla="*/ 47 w 47"/>
                  <a:gd name="T7" fmla="*/ 24 h 48"/>
                  <a:gd name="T8" fmla="*/ 24 w 47"/>
                  <a:gd name="T9" fmla="*/ 0 h 48"/>
                  <a:gd name="T10" fmla="*/ 6 w 47"/>
                  <a:gd name="T11" fmla="*/ 24 h 48"/>
                  <a:gd name="T12" fmla="*/ 24 w 47"/>
                  <a:gd name="T13" fmla="*/ 6 h 48"/>
                  <a:gd name="T14" fmla="*/ 24 w 47"/>
                  <a:gd name="T15" fmla="*/ 42 h 48"/>
                  <a:gd name="T16" fmla="*/ 6 w 47"/>
                  <a:gd name="T17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48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37"/>
                      <a:pt x="11" y="48"/>
                      <a:pt x="24" y="48"/>
                    </a:cubicBezTo>
                    <a:cubicBezTo>
                      <a:pt x="37" y="48"/>
                      <a:pt x="47" y="37"/>
                      <a:pt x="47" y="24"/>
                    </a:cubicBezTo>
                    <a:cubicBezTo>
                      <a:pt x="47" y="11"/>
                      <a:pt x="37" y="0"/>
                      <a:pt x="24" y="0"/>
                    </a:cubicBezTo>
                    <a:close/>
                    <a:moveTo>
                      <a:pt x="6" y="24"/>
                    </a:moveTo>
                    <a:cubicBezTo>
                      <a:pt x="6" y="14"/>
                      <a:pt x="14" y="6"/>
                      <a:pt x="24" y="6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14" y="42"/>
                      <a:pt x="6" y="34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Freeform 95"/>
              <p:cNvSpPr>
                <a:spLocks noEditPoints="1"/>
              </p:cNvSpPr>
              <p:nvPr/>
            </p:nvSpPr>
            <p:spPr bwMode="auto">
              <a:xfrm>
                <a:off x="10642344" y="3839905"/>
                <a:ext cx="379722" cy="369934"/>
              </a:xfrm>
              <a:custGeom>
                <a:avLst/>
                <a:gdLst>
                  <a:gd name="T0" fmla="*/ 22 w 119"/>
                  <a:gd name="T1" fmla="*/ 19 h 116"/>
                  <a:gd name="T2" fmla="*/ 58 w 119"/>
                  <a:gd name="T3" fmla="*/ 33 h 116"/>
                  <a:gd name="T4" fmla="*/ 62 w 119"/>
                  <a:gd name="T5" fmla="*/ 12 h 116"/>
                  <a:gd name="T6" fmla="*/ 82 w 119"/>
                  <a:gd name="T7" fmla="*/ 3 h 116"/>
                  <a:gd name="T8" fmla="*/ 91 w 119"/>
                  <a:gd name="T9" fmla="*/ 23 h 116"/>
                  <a:gd name="T10" fmla="*/ 95 w 119"/>
                  <a:gd name="T11" fmla="*/ 49 h 116"/>
                  <a:gd name="T12" fmla="*/ 95 w 119"/>
                  <a:gd name="T13" fmla="*/ 50 h 116"/>
                  <a:gd name="T14" fmla="*/ 99 w 119"/>
                  <a:gd name="T15" fmla="*/ 41 h 116"/>
                  <a:gd name="T16" fmla="*/ 119 w 119"/>
                  <a:gd name="T17" fmla="*/ 49 h 116"/>
                  <a:gd name="T18" fmla="*/ 93 w 119"/>
                  <a:gd name="T19" fmla="*/ 116 h 116"/>
                  <a:gd name="T20" fmla="*/ 73 w 119"/>
                  <a:gd name="T21" fmla="*/ 109 h 116"/>
                  <a:gd name="T22" fmla="*/ 75 w 119"/>
                  <a:gd name="T23" fmla="*/ 103 h 116"/>
                  <a:gd name="T24" fmla="*/ 63 w 119"/>
                  <a:gd name="T25" fmla="*/ 103 h 116"/>
                  <a:gd name="T26" fmla="*/ 53 w 119"/>
                  <a:gd name="T27" fmla="*/ 106 h 116"/>
                  <a:gd name="T28" fmla="*/ 35 w 119"/>
                  <a:gd name="T29" fmla="*/ 102 h 116"/>
                  <a:gd name="T30" fmla="*/ 30 w 119"/>
                  <a:gd name="T31" fmla="*/ 100 h 116"/>
                  <a:gd name="T32" fmla="*/ 28 w 119"/>
                  <a:gd name="T33" fmla="*/ 99 h 116"/>
                  <a:gd name="T34" fmla="*/ 21 w 119"/>
                  <a:gd name="T35" fmla="*/ 83 h 116"/>
                  <a:gd name="T36" fmla="*/ 22 w 119"/>
                  <a:gd name="T37" fmla="*/ 80 h 116"/>
                  <a:gd name="T38" fmla="*/ 22 w 119"/>
                  <a:gd name="T39" fmla="*/ 70 h 116"/>
                  <a:gd name="T40" fmla="*/ 24 w 119"/>
                  <a:gd name="T41" fmla="*/ 67 h 116"/>
                  <a:gd name="T42" fmla="*/ 24 w 119"/>
                  <a:gd name="T43" fmla="*/ 57 h 116"/>
                  <a:gd name="T44" fmla="*/ 27 w 119"/>
                  <a:gd name="T45" fmla="*/ 52 h 116"/>
                  <a:gd name="T46" fmla="*/ 11 w 119"/>
                  <a:gd name="T47" fmla="*/ 46 h 116"/>
                  <a:gd name="T48" fmla="*/ 3 w 119"/>
                  <a:gd name="T49" fmla="*/ 28 h 116"/>
                  <a:gd name="T50" fmla="*/ 22 w 119"/>
                  <a:gd name="T51" fmla="*/ 19 h 116"/>
                  <a:gd name="T52" fmla="*/ 86 w 119"/>
                  <a:gd name="T53" fmla="*/ 106 h 116"/>
                  <a:gd name="T54" fmla="*/ 90 w 119"/>
                  <a:gd name="T55" fmla="*/ 104 h 116"/>
                  <a:gd name="T56" fmla="*/ 88 w 119"/>
                  <a:gd name="T57" fmla="*/ 99 h 116"/>
                  <a:gd name="T58" fmla="*/ 84 w 119"/>
                  <a:gd name="T59" fmla="*/ 101 h 116"/>
                  <a:gd name="T60" fmla="*/ 86 w 119"/>
                  <a:gd name="T61" fmla="*/ 106 h 116"/>
                  <a:gd name="T62" fmla="*/ 15 w 119"/>
                  <a:gd name="T63" fmla="*/ 40 h 116"/>
                  <a:gd name="T64" fmla="*/ 41 w 119"/>
                  <a:gd name="T65" fmla="*/ 50 h 116"/>
                  <a:gd name="T66" fmla="*/ 42 w 119"/>
                  <a:gd name="T67" fmla="*/ 50 h 116"/>
                  <a:gd name="T68" fmla="*/ 39 w 119"/>
                  <a:gd name="T69" fmla="*/ 57 h 116"/>
                  <a:gd name="T70" fmla="*/ 38 w 119"/>
                  <a:gd name="T71" fmla="*/ 57 h 116"/>
                  <a:gd name="T72" fmla="*/ 31 w 119"/>
                  <a:gd name="T73" fmla="*/ 60 h 116"/>
                  <a:gd name="T74" fmla="*/ 32 w 119"/>
                  <a:gd name="T75" fmla="*/ 66 h 116"/>
                  <a:gd name="T76" fmla="*/ 34 w 119"/>
                  <a:gd name="T77" fmla="*/ 68 h 116"/>
                  <a:gd name="T78" fmla="*/ 31 w 119"/>
                  <a:gd name="T79" fmla="*/ 70 h 116"/>
                  <a:gd name="T80" fmla="*/ 30 w 119"/>
                  <a:gd name="T81" fmla="*/ 73 h 116"/>
                  <a:gd name="T82" fmla="*/ 30 w 119"/>
                  <a:gd name="T83" fmla="*/ 78 h 116"/>
                  <a:gd name="T84" fmla="*/ 32 w 119"/>
                  <a:gd name="T85" fmla="*/ 81 h 116"/>
                  <a:gd name="T86" fmla="*/ 30 w 119"/>
                  <a:gd name="T87" fmla="*/ 83 h 116"/>
                  <a:gd name="T88" fmla="*/ 28 w 119"/>
                  <a:gd name="T89" fmla="*/ 85 h 116"/>
                  <a:gd name="T90" fmla="*/ 31 w 119"/>
                  <a:gd name="T91" fmla="*/ 93 h 116"/>
                  <a:gd name="T92" fmla="*/ 33 w 119"/>
                  <a:gd name="T93" fmla="*/ 93 h 116"/>
                  <a:gd name="T94" fmla="*/ 38 w 119"/>
                  <a:gd name="T95" fmla="*/ 95 h 116"/>
                  <a:gd name="T96" fmla="*/ 60 w 119"/>
                  <a:gd name="T97" fmla="*/ 96 h 116"/>
                  <a:gd name="T98" fmla="*/ 78 w 119"/>
                  <a:gd name="T99" fmla="*/ 95 h 116"/>
                  <a:gd name="T100" fmla="*/ 92 w 119"/>
                  <a:gd name="T101" fmla="*/ 59 h 116"/>
                  <a:gd name="T102" fmla="*/ 88 w 119"/>
                  <a:gd name="T103" fmla="*/ 55 h 116"/>
                  <a:gd name="T104" fmla="*/ 83 w 119"/>
                  <a:gd name="T105" fmla="*/ 20 h 116"/>
                  <a:gd name="T106" fmla="*/ 79 w 119"/>
                  <a:gd name="T107" fmla="*/ 12 h 116"/>
                  <a:gd name="T108" fmla="*/ 70 w 119"/>
                  <a:gd name="T109" fmla="*/ 15 h 116"/>
                  <a:gd name="T110" fmla="*/ 67 w 119"/>
                  <a:gd name="T111" fmla="*/ 37 h 116"/>
                  <a:gd name="T112" fmla="*/ 66 w 119"/>
                  <a:gd name="T113" fmla="*/ 44 h 116"/>
                  <a:gd name="T114" fmla="*/ 20 w 119"/>
                  <a:gd name="T115" fmla="*/ 26 h 116"/>
                  <a:gd name="T116" fmla="*/ 10 w 119"/>
                  <a:gd name="T117" fmla="*/ 31 h 116"/>
                  <a:gd name="T118" fmla="*/ 15 w 119"/>
                  <a:gd name="T119" fmla="*/ 4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9" h="116">
                    <a:moveTo>
                      <a:pt x="22" y="19"/>
                    </a:moveTo>
                    <a:cubicBezTo>
                      <a:pt x="58" y="33"/>
                      <a:pt x="58" y="33"/>
                      <a:pt x="58" y="33"/>
                    </a:cubicBezTo>
                    <a:cubicBezTo>
                      <a:pt x="59" y="24"/>
                      <a:pt x="59" y="21"/>
                      <a:pt x="62" y="12"/>
                    </a:cubicBezTo>
                    <a:cubicBezTo>
                      <a:pt x="65" y="4"/>
                      <a:pt x="74" y="0"/>
                      <a:pt x="82" y="3"/>
                    </a:cubicBezTo>
                    <a:cubicBezTo>
                      <a:pt x="90" y="6"/>
                      <a:pt x="94" y="15"/>
                      <a:pt x="91" y="23"/>
                    </a:cubicBezTo>
                    <a:cubicBezTo>
                      <a:pt x="87" y="34"/>
                      <a:pt x="89" y="41"/>
                      <a:pt x="95" y="49"/>
                    </a:cubicBezTo>
                    <a:cubicBezTo>
                      <a:pt x="95" y="50"/>
                      <a:pt x="95" y="50"/>
                      <a:pt x="95" y="50"/>
                    </a:cubicBezTo>
                    <a:cubicBezTo>
                      <a:pt x="99" y="41"/>
                      <a:pt x="99" y="41"/>
                      <a:pt x="99" y="41"/>
                    </a:cubicBezTo>
                    <a:cubicBezTo>
                      <a:pt x="119" y="49"/>
                      <a:pt x="119" y="49"/>
                      <a:pt x="119" y="49"/>
                    </a:cubicBezTo>
                    <a:cubicBezTo>
                      <a:pt x="93" y="116"/>
                      <a:pt x="93" y="116"/>
                      <a:pt x="93" y="116"/>
                    </a:cubicBezTo>
                    <a:cubicBezTo>
                      <a:pt x="73" y="109"/>
                      <a:pt x="73" y="109"/>
                      <a:pt x="73" y="109"/>
                    </a:cubicBezTo>
                    <a:cubicBezTo>
                      <a:pt x="75" y="103"/>
                      <a:pt x="75" y="103"/>
                      <a:pt x="75" y="103"/>
                    </a:cubicBezTo>
                    <a:cubicBezTo>
                      <a:pt x="68" y="101"/>
                      <a:pt x="66" y="102"/>
                      <a:pt x="63" y="103"/>
                    </a:cubicBezTo>
                    <a:cubicBezTo>
                      <a:pt x="60" y="104"/>
                      <a:pt x="57" y="106"/>
                      <a:pt x="53" y="106"/>
                    </a:cubicBezTo>
                    <a:cubicBezTo>
                      <a:pt x="48" y="106"/>
                      <a:pt x="42" y="105"/>
                      <a:pt x="35" y="102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1" y="97"/>
                      <a:pt x="18" y="89"/>
                      <a:pt x="21" y="83"/>
                    </a:cubicBezTo>
                    <a:cubicBezTo>
                      <a:pt x="21" y="82"/>
                      <a:pt x="22" y="81"/>
                      <a:pt x="22" y="80"/>
                    </a:cubicBezTo>
                    <a:cubicBezTo>
                      <a:pt x="21" y="77"/>
                      <a:pt x="21" y="73"/>
                      <a:pt x="22" y="70"/>
                    </a:cubicBezTo>
                    <a:cubicBezTo>
                      <a:pt x="23" y="69"/>
                      <a:pt x="23" y="68"/>
                      <a:pt x="24" y="67"/>
                    </a:cubicBezTo>
                    <a:cubicBezTo>
                      <a:pt x="23" y="64"/>
                      <a:pt x="23" y="60"/>
                      <a:pt x="24" y="57"/>
                    </a:cubicBezTo>
                    <a:cubicBezTo>
                      <a:pt x="25" y="55"/>
                      <a:pt x="26" y="54"/>
                      <a:pt x="27" y="52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4" y="44"/>
                      <a:pt x="0" y="35"/>
                      <a:pt x="3" y="28"/>
                    </a:cubicBezTo>
                    <a:cubicBezTo>
                      <a:pt x="6" y="20"/>
                      <a:pt x="14" y="16"/>
                      <a:pt x="22" y="19"/>
                    </a:cubicBezTo>
                    <a:close/>
                    <a:moveTo>
                      <a:pt x="86" y="106"/>
                    </a:moveTo>
                    <a:cubicBezTo>
                      <a:pt x="88" y="106"/>
                      <a:pt x="90" y="106"/>
                      <a:pt x="90" y="104"/>
                    </a:cubicBezTo>
                    <a:cubicBezTo>
                      <a:pt x="91" y="102"/>
                      <a:pt x="90" y="100"/>
                      <a:pt x="88" y="99"/>
                    </a:cubicBezTo>
                    <a:cubicBezTo>
                      <a:pt x="86" y="98"/>
                      <a:pt x="84" y="99"/>
                      <a:pt x="84" y="101"/>
                    </a:cubicBezTo>
                    <a:cubicBezTo>
                      <a:pt x="83" y="103"/>
                      <a:pt x="84" y="105"/>
                      <a:pt x="86" y="106"/>
                    </a:cubicBezTo>
                    <a:close/>
                    <a:moveTo>
                      <a:pt x="15" y="40"/>
                    </a:moveTo>
                    <a:cubicBezTo>
                      <a:pt x="41" y="50"/>
                      <a:pt x="41" y="50"/>
                      <a:pt x="41" y="50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6" y="56"/>
                      <a:pt x="32" y="57"/>
                      <a:pt x="31" y="60"/>
                    </a:cubicBezTo>
                    <a:cubicBezTo>
                      <a:pt x="31" y="62"/>
                      <a:pt x="31" y="64"/>
                      <a:pt x="32" y="66"/>
                    </a:cubicBezTo>
                    <a:cubicBezTo>
                      <a:pt x="34" y="68"/>
                      <a:pt x="34" y="68"/>
                      <a:pt x="34" y="68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1"/>
                      <a:pt x="30" y="72"/>
                      <a:pt x="30" y="73"/>
                    </a:cubicBezTo>
                    <a:cubicBezTo>
                      <a:pt x="29" y="75"/>
                      <a:pt x="29" y="77"/>
                      <a:pt x="30" y="78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0" y="83"/>
                      <a:pt x="30" y="83"/>
                      <a:pt x="30" y="83"/>
                    </a:cubicBezTo>
                    <a:cubicBezTo>
                      <a:pt x="29" y="84"/>
                      <a:pt x="28" y="85"/>
                      <a:pt x="28" y="85"/>
                    </a:cubicBezTo>
                    <a:cubicBezTo>
                      <a:pt x="27" y="88"/>
                      <a:pt x="28" y="92"/>
                      <a:pt x="31" y="93"/>
                    </a:cubicBezTo>
                    <a:cubicBezTo>
                      <a:pt x="33" y="93"/>
                      <a:pt x="33" y="93"/>
                      <a:pt x="33" y="93"/>
                    </a:cubicBezTo>
                    <a:cubicBezTo>
                      <a:pt x="38" y="95"/>
                      <a:pt x="38" y="95"/>
                      <a:pt x="38" y="95"/>
                    </a:cubicBezTo>
                    <a:cubicBezTo>
                      <a:pt x="51" y="100"/>
                      <a:pt x="56" y="97"/>
                      <a:pt x="60" y="96"/>
                    </a:cubicBezTo>
                    <a:cubicBezTo>
                      <a:pt x="64" y="94"/>
                      <a:pt x="68" y="92"/>
                      <a:pt x="78" y="95"/>
                    </a:cubicBezTo>
                    <a:cubicBezTo>
                      <a:pt x="92" y="59"/>
                      <a:pt x="92" y="59"/>
                      <a:pt x="92" y="59"/>
                    </a:cubicBezTo>
                    <a:cubicBezTo>
                      <a:pt x="90" y="58"/>
                      <a:pt x="89" y="56"/>
                      <a:pt x="88" y="55"/>
                    </a:cubicBezTo>
                    <a:cubicBezTo>
                      <a:pt x="81" y="43"/>
                      <a:pt x="78" y="34"/>
                      <a:pt x="83" y="20"/>
                    </a:cubicBezTo>
                    <a:cubicBezTo>
                      <a:pt x="85" y="17"/>
                      <a:pt x="83" y="13"/>
                      <a:pt x="79" y="12"/>
                    </a:cubicBezTo>
                    <a:cubicBezTo>
                      <a:pt x="76" y="10"/>
                      <a:pt x="72" y="12"/>
                      <a:pt x="70" y="15"/>
                    </a:cubicBezTo>
                    <a:cubicBezTo>
                      <a:pt x="67" y="24"/>
                      <a:pt x="67" y="27"/>
                      <a:pt x="67" y="37"/>
                    </a:cubicBezTo>
                    <a:cubicBezTo>
                      <a:pt x="67" y="39"/>
                      <a:pt x="66" y="42"/>
                      <a:pt x="66" y="44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6" y="25"/>
                      <a:pt x="12" y="27"/>
                      <a:pt x="10" y="31"/>
                    </a:cubicBezTo>
                    <a:cubicBezTo>
                      <a:pt x="9" y="34"/>
                      <a:pt x="11" y="38"/>
                      <a:pt x="1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Freeform 96"/>
              <p:cNvSpPr>
                <a:spLocks noEditPoints="1"/>
              </p:cNvSpPr>
              <p:nvPr/>
            </p:nvSpPr>
            <p:spPr bwMode="auto">
              <a:xfrm>
                <a:off x="10495545" y="4229413"/>
                <a:ext cx="459973" cy="403210"/>
              </a:xfrm>
              <a:custGeom>
                <a:avLst/>
                <a:gdLst>
                  <a:gd name="T0" fmla="*/ 144 w 144"/>
                  <a:gd name="T1" fmla="*/ 41 h 126"/>
                  <a:gd name="T2" fmla="*/ 102 w 144"/>
                  <a:gd name="T3" fmla="*/ 0 h 126"/>
                  <a:gd name="T4" fmla="*/ 72 w 144"/>
                  <a:gd name="T5" fmla="*/ 14 h 126"/>
                  <a:gd name="T6" fmla="*/ 41 w 144"/>
                  <a:gd name="T7" fmla="*/ 0 h 126"/>
                  <a:gd name="T8" fmla="*/ 0 w 144"/>
                  <a:gd name="T9" fmla="*/ 41 h 126"/>
                  <a:gd name="T10" fmla="*/ 13 w 144"/>
                  <a:gd name="T11" fmla="*/ 72 h 126"/>
                  <a:gd name="T12" fmla="*/ 13 w 144"/>
                  <a:gd name="T13" fmla="*/ 72 h 126"/>
                  <a:gd name="T14" fmla="*/ 58 w 144"/>
                  <a:gd name="T15" fmla="*/ 117 h 126"/>
                  <a:gd name="T16" fmla="*/ 72 w 144"/>
                  <a:gd name="T17" fmla="*/ 126 h 126"/>
                  <a:gd name="T18" fmla="*/ 85 w 144"/>
                  <a:gd name="T19" fmla="*/ 117 h 126"/>
                  <a:gd name="T20" fmla="*/ 130 w 144"/>
                  <a:gd name="T21" fmla="*/ 72 h 126"/>
                  <a:gd name="T22" fmla="*/ 130 w 144"/>
                  <a:gd name="T23" fmla="*/ 72 h 126"/>
                  <a:gd name="T24" fmla="*/ 144 w 144"/>
                  <a:gd name="T25" fmla="*/ 41 h 126"/>
                  <a:gd name="T26" fmla="*/ 118 w 144"/>
                  <a:gd name="T27" fmla="*/ 59 h 126"/>
                  <a:gd name="T28" fmla="*/ 73 w 144"/>
                  <a:gd name="T29" fmla="*/ 104 h 126"/>
                  <a:gd name="T30" fmla="*/ 72 w 144"/>
                  <a:gd name="T31" fmla="*/ 105 h 126"/>
                  <a:gd name="T32" fmla="*/ 71 w 144"/>
                  <a:gd name="T33" fmla="*/ 104 h 126"/>
                  <a:gd name="T34" fmla="*/ 25 w 144"/>
                  <a:gd name="T35" fmla="*/ 59 h 126"/>
                  <a:gd name="T36" fmla="*/ 18 w 144"/>
                  <a:gd name="T37" fmla="*/ 41 h 126"/>
                  <a:gd name="T38" fmla="*/ 41 w 144"/>
                  <a:gd name="T39" fmla="*/ 18 h 126"/>
                  <a:gd name="T40" fmla="*/ 58 w 144"/>
                  <a:gd name="T41" fmla="*/ 26 h 126"/>
                  <a:gd name="T42" fmla="*/ 72 w 144"/>
                  <a:gd name="T43" fmla="*/ 40 h 126"/>
                  <a:gd name="T44" fmla="*/ 85 w 144"/>
                  <a:gd name="T45" fmla="*/ 26 h 126"/>
                  <a:gd name="T46" fmla="*/ 102 w 144"/>
                  <a:gd name="T47" fmla="*/ 18 h 126"/>
                  <a:gd name="T48" fmla="*/ 126 w 144"/>
                  <a:gd name="T49" fmla="*/ 41 h 126"/>
                  <a:gd name="T50" fmla="*/ 118 w 144"/>
                  <a:gd name="T51" fmla="*/ 5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4" h="126">
                    <a:moveTo>
                      <a:pt x="144" y="41"/>
                    </a:moveTo>
                    <a:cubicBezTo>
                      <a:pt x="144" y="19"/>
                      <a:pt x="125" y="0"/>
                      <a:pt x="102" y="0"/>
                    </a:cubicBezTo>
                    <a:cubicBezTo>
                      <a:pt x="90" y="0"/>
                      <a:pt x="79" y="5"/>
                      <a:pt x="72" y="14"/>
                    </a:cubicBezTo>
                    <a:cubicBezTo>
                      <a:pt x="64" y="5"/>
                      <a:pt x="53" y="0"/>
                      <a:pt x="41" y="0"/>
                    </a:cubicBezTo>
                    <a:cubicBezTo>
                      <a:pt x="18" y="0"/>
                      <a:pt x="0" y="19"/>
                      <a:pt x="0" y="41"/>
                    </a:cubicBezTo>
                    <a:cubicBezTo>
                      <a:pt x="0" y="54"/>
                      <a:pt x="5" y="65"/>
                      <a:pt x="13" y="7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58" y="117"/>
                      <a:pt x="58" y="117"/>
                      <a:pt x="58" y="117"/>
                    </a:cubicBezTo>
                    <a:cubicBezTo>
                      <a:pt x="63" y="122"/>
                      <a:pt x="67" y="126"/>
                      <a:pt x="72" y="126"/>
                    </a:cubicBezTo>
                    <a:cubicBezTo>
                      <a:pt x="76" y="126"/>
                      <a:pt x="81" y="122"/>
                      <a:pt x="85" y="117"/>
                    </a:cubicBezTo>
                    <a:cubicBezTo>
                      <a:pt x="130" y="72"/>
                      <a:pt x="130" y="72"/>
                      <a:pt x="130" y="72"/>
                    </a:cubicBezTo>
                    <a:cubicBezTo>
                      <a:pt x="130" y="72"/>
                      <a:pt x="130" y="72"/>
                      <a:pt x="130" y="72"/>
                    </a:cubicBezTo>
                    <a:cubicBezTo>
                      <a:pt x="139" y="65"/>
                      <a:pt x="144" y="54"/>
                      <a:pt x="144" y="41"/>
                    </a:cubicBezTo>
                    <a:close/>
                    <a:moveTo>
                      <a:pt x="118" y="59"/>
                    </a:moveTo>
                    <a:cubicBezTo>
                      <a:pt x="73" y="104"/>
                      <a:pt x="73" y="104"/>
                      <a:pt x="73" y="104"/>
                    </a:cubicBezTo>
                    <a:cubicBezTo>
                      <a:pt x="72" y="105"/>
                      <a:pt x="72" y="105"/>
                      <a:pt x="72" y="105"/>
                    </a:cubicBezTo>
                    <a:cubicBezTo>
                      <a:pt x="72" y="105"/>
                      <a:pt x="71" y="105"/>
                      <a:pt x="71" y="104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0" y="54"/>
                      <a:pt x="18" y="48"/>
                      <a:pt x="18" y="41"/>
                    </a:cubicBezTo>
                    <a:cubicBezTo>
                      <a:pt x="18" y="29"/>
                      <a:pt x="28" y="18"/>
                      <a:pt x="41" y="18"/>
                    </a:cubicBezTo>
                    <a:cubicBezTo>
                      <a:pt x="48" y="18"/>
                      <a:pt x="54" y="21"/>
                      <a:pt x="58" y="26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90" y="21"/>
                      <a:pt x="96" y="18"/>
                      <a:pt x="102" y="18"/>
                    </a:cubicBezTo>
                    <a:cubicBezTo>
                      <a:pt x="115" y="18"/>
                      <a:pt x="126" y="29"/>
                      <a:pt x="126" y="41"/>
                    </a:cubicBezTo>
                    <a:cubicBezTo>
                      <a:pt x="126" y="48"/>
                      <a:pt x="123" y="54"/>
                      <a:pt x="11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97"/>
              <p:cNvSpPr>
                <a:spLocks noEditPoints="1"/>
              </p:cNvSpPr>
              <p:nvPr/>
            </p:nvSpPr>
            <p:spPr bwMode="auto">
              <a:xfrm>
                <a:off x="10558179" y="4663940"/>
                <a:ext cx="195733" cy="195733"/>
              </a:xfrm>
              <a:custGeom>
                <a:avLst/>
                <a:gdLst>
                  <a:gd name="T0" fmla="*/ 31 w 61"/>
                  <a:gd name="T1" fmla="*/ 0 h 61"/>
                  <a:gd name="T2" fmla="*/ 0 w 61"/>
                  <a:gd name="T3" fmla="*/ 30 h 61"/>
                  <a:gd name="T4" fmla="*/ 31 w 61"/>
                  <a:gd name="T5" fmla="*/ 61 h 61"/>
                  <a:gd name="T6" fmla="*/ 61 w 61"/>
                  <a:gd name="T7" fmla="*/ 30 h 61"/>
                  <a:gd name="T8" fmla="*/ 31 w 61"/>
                  <a:gd name="T9" fmla="*/ 0 h 61"/>
                  <a:gd name="T10" fmla="*/ 31 w 61"/>
                  <a:gd name="T11" fmla="*/ 55 h 61"/>
                  <a:gd name="T12" fmla="*/ 6 w 61"/>
                  <a:gd name="T13" fmla="*/ 30 h 61"/>
                  <a:gd name="T14" fmla="*/ 31 w 61"/>
                  <a:gd name="T15" fmla="*/ 6 h 61"/>
                  <a:gd name="T16" fmla="*/ 55 w 61"/>
                  <a:gd name="T17" fmla="*/ 30 h 61"/>
                  <a:gd name="T18" fmla="*/ 31 w 61"/>
                  <a:gd name="T19" fmla="*/ 55 h 61"/>
                  <a:gd name="T20" fmla="*/ 27 w 61"/>
                  <a:gd name="T21" fmla="*/ 15 h 61"/>
                  <a:gd name="T22" fmla="*/ 34 w 61"/>
                  <a:gd name="T23" fmla="*/ 15 h 61"/>
                  <a:gd name="T24" fmla="*/ 34 w 61"/>
                  <a:gd name="T25" fmla="*/ 23 h 61"/>
                  <a:gd name="T26" fmla="*/ 27 w 61"/>
                  <a:gd name="T27" fmla="*/ 23 h 61"/>
                  <a:gd name="T28" fmla="*/ 27 w 61"/>
                  <a:gd name="T29" fmla="*/ 15 h 61"/>
                  <a:gd name="T30" fmla="*/ 38 w 61"/>
                  <a:gd name="T31" fmla="*/ 46 h 61"/>
                  <a:gd name="T32" fmla="*/ 23 w 61"/>
                  <a:gd name="T33" fmla="*/ 46 h 61"/>
                  <a:gd name="T34" fmla="*/ 23 w 61"/>
                  <a:gd name="T35" fmla="*/ 42 h 61"/>
                  <a:gd name="T36" fmla="*/ 27 w 61"/>
                  <a:gd name="T37" fmla="*/ 42 h 61"/>
                  <a:gd name="T38" fmla="*/ 27 w 61"/>
                  <a:gd name="T39" fmla="*/ 30 h 61"/>
                  <a:gd name="T40" fmla="*/ 23 w 61"/>
                  <a:gd name="T41" fmla="*/ 30 h 61"/>
                  <a:gd name="T42" fmla="*/ 23 w 61"/>
                  <a:gd name="T43" fmla="*/ 27 h 61"/>
                  <a:gd name="T44" fmla="*/ 34 w 61"/>
                  <a:gd name="T45" fmla="*/ 27 h 61"/>
                  <a:gd name="T46" fmla="*/ 34 w 61"/>
                  <a:gd name="T47" fmla="*/ 42 h 61"/>
                  <a:gd name="T48" fmla="*/ 38 w 61"/>
                  <a:gd name="T49" fmla="*/ 42 h 61"/>
                  <a:gd name="T50" fmla="*/ 38 w 61"/>
                  <a:gd name="T51" fmla="*/ 4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1" h="61">
                    <a:moveTo>
                      <a:pt x="31" y="0"/>
                    </a:moveTo>
                    <a:cubicBezTo>
                      <a:pt x="14" y="0"/>
                      <a:pt x="0" y="14"/>
                      <a:pt x="0" y="30"/>
                    </a:cubicBezTo>
                    <a:cubicBezTo>
                      <a:pt x="0" y="47"/>
                      <a:pt x="14" y="61"/>
                      <a:pt x="31" y="61"/>
                    </a:cubicBezTo>
                    <a:cubicBezTo>
                      <a:pt x="47" y="61"/>
                      <a:pt x="61" y="47"/>
                      <a:pt x="61" y="30"/>
                    </a:cubicBezTo>
                    <a:cubicBezTo>
                      <a:pt x="61" y="14"/>
                      <a:pt x="47" y="0"/>
                      <a:pt x="31" y="0"/>
                    </a:cubicBezTo>
                    <a:close/>
                    <a:moveTo>
                      <a:pt x="31" y="55"/>
                    </a:moveTo>
                    <a:cubicBezTo>
                      <a:pt x="17" y="55"/>
                      <a:pt x="6" y="44"/>
                      <a:pt x="6" y="30"/>
                    </a:cubicBezTo>
                    <a:cubicBezTo>
                      <a:pt x="6" y="17"/>
                      <a:pt x="17" y="6"/>
                      <a:pt x="31" y="6"/>
                    </a:cubicBezTo>
                    <a:cubicBezTo>
                      <a:pt x="44" y="6"/>
                      <a:pt x="55" y="17"/>
                      <a:pt x="55" y="30"/>
                    </a:cubicBezTo>
                    <a:cubicBezTo>
                      <a:pt x="55" y="44"/>
                      <a:pt x="44" y="55"/>
                      <a:pt x="31" y="55"/>
                    </a:cubicBezTo>
                    <a:close/>
                    <a:moveTo>
                      <a:pt x="27" y="15"/>
                    </a:move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27" y="23"/>
                      <a:pt x="27" y="23"/>
                      <a:pt x="27" y="23"/>
                    </a:cubicBezTo>
                    <a:lnTo>
                      <a:pt x="27" y="15"/>
                    </a:lnTo>
                    <a:close/>
                    <a:moveTo>
                      <a:pt x="38" y="46"/>
                    </a:moveTo>
                    <a:cubicBezTo>
                      <a:pt x="23" y="46"/>
                      <a:pt x="23" y="46"/>
                      <a:pt x="23" y="46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8" y="42"/>
                      <a:pt x="38" y="42"/>
                      <a:pt x="38" y="42"/>
                    </a:cubicBezTo>
                    <a:lnTo>
                      <a:pt x="38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Freeform 98"/>
              <p:cNvSpPr>
                <a:spLocks noEditPoints="1"/>
              </p:cNvSpPr>
              <p:nvPr/>
            </p:nvSpPr>
            <p:spPr bwMode="auto">
              <a:xfrm>
                <a:off x="10607112" y="4990815"/>
                <a:ext cx="299472" cy="301429"/>
              </a:xfrm>
              <a:custGeom>
                <a:avLst/>
                <a:gdLst>
                  <a:gd name="T0" fmla="*/ 85 w 94"/>
                  <a:gd name="T1" fmla="*/ 20 h 94"/>
                  <a:gd name="T2" fmla="*/ 37 w 94"/>
                  <a:gd name="T3" fmla="*/ 2 h 94"/>
                  <a:gd name="T4" fmla="*/ 20 w 94"/>
                  <a:gd name="T5" fmla="*/ 10 h 94"/>
                  <a:gd name="T6" fmla="*/ 2 w 94"/>
                  <a:gd name="T7" fmla="*/ 57 h 94"/>
                  <a:gd name="T8" fmla="*/ 10 w 94"/>
                  <a:gd name="T9" fmla="*/ 74 h 94"/>
                  <a:gd name="T10" fmla="*/ 57 w 94"/>
                  <a:gd name="T11" fmla="*/ 92 h 94"/>
                  <a:gd name="T12" fmla="*/ 74 w 94"/>
                  <a:gd name="T13" fmla="*/ 84 h 94"/>
                  <a:gd name="T14" fmla="*/ 92 w 94"/>
                  <a:gd name="T15" fmla="*/ 37 h 94"/>
                  <a:gd name="T16" fmla="*/ 85 w 94"/>
                  <a:gd name="T17" fmla="*/ 20 h 94"/>
                  <a:gd name="T18" fmla="*/ 36 w 94"/>
                  <a:gd name="T19" fmla="*/ 38 h 94"/>
                  <a:gd name="T20" fmla="*/ 62 w 94"/>
                  <a:gd name="T21" fmla="*/ 47 h 94"/>
                  <a:gd name="T22" fmla="*/ 61 w 94"/>
                  <a:gd name="T23" fmla="*/ 52 h 94"/>
                  <a:gd name="T24" fmla="*/ 42 w 94"/>
                  <a:gd name="T25" fmla="*/ 61 h 94"/>
                  <a:gd name="T26" fmla="*/ 33 w 94"/>
                  <a:gd name="T27" fmla="*/ 42 h 94"/>
                  <a:gd name="T28" fmla="*/ 36 w 94"/>
                  <a:gd name="T29" fmla="*/ 38 h 94"/>
                  <a:gd name="T30" fmla="*/ 76 w 94"/>
                  <a:gd name="T31" fmla="*/ 53 h 94"/>
                  <a:gd name="T32" fmla="*/ 69 w 94"/>
                  <a:gd name="T33" fmla="*/ 71 h 94"/>
                  <a:gd name="T34" fmla="*/ 66 w 94"/>
                  <a:gd name="T35" fmla="*/ 80 h 94"/>
                  <a:gd name="T36" fmla="*/ 59 w 94"/>
                  <a:gd name="T37" fmla="*/ 82 h 94"/>
                  <a:gd name="T38" fmla="*/ 15 w 94"/>
                  <a:gd name="T39" fmla="*/ 65 h 94"/>
                  <a:gd name="T40" fmla="*/ 12 w 94"/>
                  <a:gd name="T41" fmla="*/ 59 h 94"/>
                  <a:gd name="T42" fmla="*/ 15 w 94"/>
                  <a:gd name="T43" fmla="*/ 50 h 94"/>
                  <a:gd name="T44" fmla="*/ 22 w 94"/>
                  <a:gd name="T45" fmla="*/ 32 h 94"/>
                  <a:gd name="T46" fmla="*/ 22 w 94"/>
                  <a:gd name="T47" fmla="*/ 32 h 94"/>
                  <a:gd name="T48" fmla="*/ 29 w 94"/>
                  <a:gd name="T49" fmla="*/ 35 h 94"/>
                  <a:gd name="T50" fmla="*/ 27 w 94"/>
                  <a:gd name="T51" fmla="*/ 39 h 94"/>
                  <a:gd name="T52" fmla="*/ 39 w 94"/>
                  <a:gd name="T53" fmla="*/ 67 h 94"/>
                  <a:gd name="T54" fmla="*/ 67 w 94"/>
                  <a:gd name="T55" fmla="*/ 55 h 94"/>
                  <a:gd name="T56" fmla="*/ 69 w 94"/>
                  <a:gd name="T57" fmla="*/ 50 h 94"/>
                  <a:gd name="T58" fmla="*/ 76 w 94"/>
                  <a:gd name="T59" fmla="*/ 53 h 94"/>
                  <a:gd name="T60" fmla="*/ 82 w 94"/>
                  <a:gd name="T61" fmla="*/ 37 h 94"/>
                  <a:gd name="T62" fmla="*/ 79 w 94"/>
                  <a:gd name="T63" fmla="*/ 38 h 94"/>
                  <a:gd name="T64" fmla="*/ 74 w 94"/>
                  <a:gd name="T65" fmla="*/ 37 h 94"/>
                  <a:gd name="T66" fmla="*/ 73 w 94"/>
                  <a:gd name="T67" fmla="*/ 34 h 94"/>
                  <a:gd name="T68" fmla="*/ 74 w 94"/>
                  <a:gd name="T69" fmla="*/ 29 h 94"/>
                  <a:gd name="T70" fmla="*/ 77 w 94"/>
                  <a:gd name="T71" fmla="*/ 28 h 94"/>
                  <a:gd name="T72" fmla="*/ 82 w 94"/>
                  <a:gd name="T73" fmla="*/ 29 h 94"/>
                  <a:gd name="T74" fmla="*/ 83 w 94"/>
                  <a:gd name="T75" fmla="*/ 33 h 94"/>
                  <a:gd name="T76" fmla="*/ 82 w 94"/>
                  <a:gd name="T77" fmla="*/ 37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4" h="94">
                    <a:moveTo>
                      <a:pt x="85" y="20"/>
                    </a:moveTo>
                    <a:cubicBezTo>
                      <a:pt x="37" y="2"/>
                      <a:pt x="37" y="2"/>
                      <a:pt x="37" y="2"/>
                    </a:cubicBezTo>
                    <a:cubicBezTo>
                      <a:pt x="30" y="0"/>
                      <a:pt x="23" y="3"/>
                      <a:pt x="20" y="10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4"/>
                      <a:pt x="3" y="71"/>
                      <a:pt x="10" y="74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64" y="94"/>
                      <a:pt x="71" y="91"/>
                      <a:pt x="74" y="84"/>
                    </a:cubicBezTo>
                    <a:cubicBezTo>
                      <a:pt x="92" y="37"/>
                      <a:pt x="92" y="37"/>
                      <a:pt x="92" y="37"/>
                    </a:cubicBezTo>
                    <a:cubicBezTo>
                      <a:pt x="94" y="30"/>
                      <a:pt x="91" y="23"/>
                      <a:pt x="85" y="20"/>
                    </a:cubicBezTo>
                    <a:close/>
                    <a:moveTo>
                      <a:pt x="36" y="38"/>
                    </a:moveTo>
                    <a:cubicBezTo>
                      <a:pt x="62" y="47"/>
                      <a:pt x="62" y="47"/>
                      <a:pt x="62" y="47"/>
                    </a:cubicBezTo>
                    <a:cubicBezTo>
                      <a:pt x="62" y="49"/>
                      <a:pt x="61" y="51"/>
                      <a:pt x="61" y="52"/>
                    </a:cubicBezTo>
                    <a:cubicBezTo>
                      <a:pt x="58" y="60"/>
                      <a:pt x="49" y="64"/>
                      <a:pt x="42" y="61"/>
                    </a:cubicBezTo>
                    <a:cubicBezTo>
                      <a:pt x="34" y="58"/>
                      <a:pt x="31" y="49"/>
                      <a:pt x="33" y="42"/>
                    </a:cubicBezTo>
                    <a:cubicBezTo>
                      <a:pt x="34" y="40"/>
                      <a:pt x="35" y="39"/>
                      <a:pt x="36" y="38"/>
                    </a:cubicBezTo>
                    <a:close/>
                    <a:moveTo>
                      <a:pt x="76" y="53"/>
                    </a:moveTo>
                    <a:cubicBezTo>
                      <a:pt x="69" y="71"/>
                      <a:pt x="69" y="71"/>
                      <a:pt x="69" y="71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5" y="82"/>
                      <a:pt x="62" y="83"/>
                      <a:pt x="59" y="82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2" y="64"/>
                      <a:pt x="11" y="62"/>
                      <a:pt x="12" y="59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8" y="36"/>
                      <a:pt x="27" y="38"/>
                      <a:pt x="27" y="39"/>
                    </a:cubicBezTo>
                    <a:cubicBezTo>
                      <a:pt x="23" y="51"/>
                      <a:pt x="28" y="63"/>
                      <a:pt x="39" y="67"/>
                    </a:cubicBezTo>
                    <a:cubicBezTo>
                      <a:pt x="51" y="72"/>
                      <a:pt x="63" y="66"/>
                      <a:pt x="67" y="55"/>
                    </a:cubicBezTo>
                    <a:cubicBezTo>
                      <a:pt x="68" y="53"/>
                      <a:pt x="68" y="52"/>
                      <a:pt x="69" y="50"/>
                    </a:cubicBezTo>
                    <a:cubicBezTo>
                      <a:pt x="76" y="53"/>
                      <a:pt x="76" y="53"/>
                      <a:pt x="76" y="53"/>
                    </a:cubicBezTo>
                    <a:close/>
                    <a:moveTo>
                      <a:pt x="82" y="37"/>
                    </a:moveTo>
                    <a:cubicBezTo>
                      <a:pt x="81" y="38"/>
                      <a:pt x="80" y="39"/>
                      <a:pt x="79" y="38"/>
                    </a:cubicBezTo>
                    <a:cubicBezTo>
                      <a:pt x="74" y="37"/>
                      <a:pt x="74" y="37"/>
                      <a:pt x="74" y="37"/>
                    </a:cubicBezTo>
                    <a:cubicBezTo>
                      <a:pt x="73" y="36"/>
                      <a:pt x="72" y="35"/>
                      <a:pt x="73" y="34"/>
                    </a:cubicBezTo>
                    <a:cubicBezTo>
                      <a:pt x="74" y="29"/>
                      <a:pt x="74" y="29"/>
                      <a:pt x="74" y="29"/>
                    </a:cubicBezTo>
                    <a:cubicBezTo>
                      <a:pt x="75" y="28"/>
                      <a:pt x="76" y="27"/>
                      <a:pt x="77" y="28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3" y="30"/>
                      <a:pt x="84" y="31"/>
                      <a:pt x="83" y="33"/>
                    </a:cubicBezTo>
                    <a:lnTo>
                      <a:pt x="82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Freeform 99"/>
              <p:cNvSpPr>
                <a:spLocks noEditPoints="1"/>
              </p:cNvSpPr>
              <p:nvPr/>
            </p:nvSpPr>
            <p:spPr bwMode="auto">
              <a:xfrm>
                <a:off x="10793059" y="3628514"/>
                <a:ext cx="168330" cy="168330"/>
              </a:xfrm>
              <a:custGeom>
                <a:avLst/>
                <a:gdLst>
                  <a:gd name="T0" fmla="*/ 44 w 53"/>
                  <a:gd name="T1" fmla="*/ 0 h 53"/>
                  <a:gd name="T2" fmla="*/ 9 w 53"/>
                  <a:gd name="T3" fmla="*/ 0 h 53"/>
                  <a:gd name="T4" fmla="*/ 0 w 53"/>
                  <a:gd name="T5" fmla="*/ 9 h 53"/>
                  <a:gd name="T6" fmla="*/ 0 w 53"/>
                  <a:gd name="T7" fmla="*/ 44 h 53"/>
                  <a:gd name="T8" fmla="*/ 9 w 53"/>
                  <a:gd name="T9" fmla="*/ 53 h 53"/>
                  <a:gd name="T10" fmla="*/ 44 w 53"/>
                  <a:gd name="T11" fmla="*/ 53 h 53"/>
                  <a:gd name="T12" fmla="*/ 53 w 53"/>
                  <a:gd name="T13" fmla="*/ 44 h 53"/>
                  <a:gd name="T14" fmla="*/ 53 w 53"/>
                  <a:gd name="T15" fmla="*/ 9 h 53"/>
                  <a:gd name="T16" fmla="*/ 44 w 53"/>
                  <a:gd name="T17" fmla="*/ 0 h 53"/>
                  <a:gd name="T18" fmla="*/ 20 w 53"/>
                  <a:gd name="T19" fmla="*/ 43 h 53"/>
                  <a:gd name="T20" fmla="*/ 13 w 53"/>
                  <a:gd name="T21" fmla="*/ 43 h 53"/>
                  <a:gd name="T22" fmla="*/ 13 w 53"/>
                  <a:gd name="T23" fmla="*/ 20 h 53"/>
                  <a:gd name="T24" fmla="*/ 20 w 53"/>
                  <a:gd name="T25" fmla="*/ 20 h 53"/>
                  <a:gd name="T26" fmla="*/ 20 w 53"/>
                  <a:gd name="T27" fmla="*/ 43 h 53"/>
                  <a:gd name="T28" fmla="*/ 17 w 53"/>
                  <a:gd name="T29" fmla="*/ 16 h 53"/>
                  <a:gd name="T30" fmla="*/ 13 w 53"/>
                  <a:gd name="T31" fmla="*/ 13 h 53"/>
                  <a:gd name="T32" fmla="*/ 17 w 53"/>
                  <a:gd name="T33" fmla="*/ 10 h 53"/>
                  <a:gd name="T34" fmla="*/ 20 w 53"/>
                  <a:gd name="T35" fmla="*/ 13 h 53"/>
                  <a:gd name="T36" fmla="*/ 17 w 53"/>
                  <a:gd name="T37" fmla="*/ 16 h 53"/>
                  <a:gd name="T38" fmla="*/ 43 w 53"/>
                  <a:gd name="T39" fmla="*/ 43 h 53"/>
                  <a:gd name="T40" fmla="*/ 37 w 53"/>
                  <a:gd name="T41" fmla="*/ 43 h 53"/>
                  <a:gd name="T42" fmla="*/ 37 w 53"/>
                  <a:gd name="T43" fmla="*/ 30 h 53"/>
                  <a:gd name="T44" fmla="*/ 33 w 53"/>
                  <a:gd name="T45" fmla="*/ 26 h 53"/>
                  <a:gd name="T46" fmla="*/ 30 w 53"/>
                  <a:gd name="T47" fmla="*/ 30 h 53"/>
                  <a:gd name="T48" fmla="*/ 30 w 53"/>
                  <a:gd name="T49" fmla="*/ 43 h 53"/>
                  <a:gd name="T50" fmla="*/ 23 w 53"/>
                  <a:gd name="T51" fmla="*/ 43 h 53"/>
                  <a:gd name="T52" fmla="*/ 23 w 53"/>
                  <a:gd name="T53" fmla="*/ 20 h 53"/>
                  <a:gd name="T54" fmla="*/ 30 w 53"/>
                  <a:gd name="T55" fmla="*/ 20 h 53"/>
                  <a:gd name="T56" fmla="*/ 30 w 53"/>
                  <a:gd name="T57" fmla="*/ 24 h 53"/>
                  <a:gd name="T58" fmla="*/ 36 w 53"/>
                  <a:gd name="T59" fmla="*/ 20 h 53"/>
                  <a:gd name="T60" fmla="*/ 43 w 53"/>
                  <a:gd name="T61" fmla="*/ 28 h 53"/>
                  <a:gd name="T62" fmla="*/ 43 w 53"/>
                  <a:gd name="T63" fmla="*/ 4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3" h="53">
                    <a:moveTo>
                      <a:pt x="44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9"/>
                      <a:pt x="4" y="53"/>
                      <a:pt x="9" y="53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9" y="53"/>
                      <a:pt x="53" y="49"/>
                      <a:pt x="53" y="44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3" y="4"/>
                      <a:pt x="49" y="0"/>
                      <a:pt x="44" y="0"/>
                    </a:cubicBezTo>
                    <a:close/>
                    <a:moveTo>
                      <a:pt x="20" y="43"/>
                    </a:move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20" y="20"/>
                      <a:pt x="20" y="20"/>
                      <a:pt x="20" y="20"/>
                    </a:cubicBezTo>
                    <a:lnTo>
                      <a:pt x="20" y="43"/>
                    </a:lnTo>
                    <a:close/>
                    <a:moveTo>
                      <a:pt x="17" y="16"/>
                    </a:moveTo>
                    <a:cubicBezTo>
                      <a:pt x="15" y="16"/>
                      <a:pt x="13" y="15"/>
                      <a:pt x="13" y="13"/>
                    </a:cubicBezTo>
                    <a:cubicBezTo>
                      <a:pt x="13" y="11"/>
                      <a:pt x="15" y="10"/>
                      <a:pt x="17" y="10"/>
                    </a:cubicBezTo>
                    <a:cubicBezTo>
                      <a:pt x="18" y="10"/>
                      <a:pt x="20" y="11"/>
                      <a:pt x="20" y="13"/>
                    </a:cubicBezTo>
                    <a:cubicBezTo>
                      <a:pt x="20" y="15"/>
                      <a:pt x="18" y="16"/>
                      <a:pt x="17" y="16"/>
                    </a:cubicBezTo>
                    <a:close/>
                    <a:moveTo>
                      <a:pt x="43" y="43"/>
                    </a:moveTo>
                    <a:cubicBezTo>
                      <a:pt x="37" y="43"/>
                      <a:pt x="37" y="43"/>
                      <a:pt x="37" y="43"/>
                    </a:cubicBezTo>
                    <a:cubicBezTo>
                      <a:pt x="37" y="30"/>
                      <a:pt x="37" y="30"/>
                      <a:pt x="37" y="30"/>
                    </a:cubicBezTo>
                    <a:cubicBezTo>
                      <a:pt x="37" y="28"/>
                      <a:pt x="35" y="26"/>
                      <a:pt x="33" y="26"/>
                    </a:cubicBezTo>
                    <a:cubicBezTo>
                      <a:pt x="31" y="26"/>
                      <a:pt x="30" y="28"/>
                      <a:pt x="30" y="30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31" y="22"/>
                      <a:pt x="33" y="20"/>
                      <a:pt x="36" y="20"/>
                    </a:cubicBezTo>
                    <a:cubicBezTo>
                      <a:pt x="40" y="20"/>
                      <a:pt x="43" y="23"/>
                      <a:pt x="43" y="28"/>
                    </a:cubicBezTo>
                    <a:lnTo>
                      <a:pt x="43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Freeform 100"/>
              <p:cNvSpPr>
                <a:spLocks noEditPoints="1"/>
              </p:cNvSpPr>
              <p:nvPr/>
            </p:nvSpPr>
            <p:spPr bwMode="auto">
              <a:xfrm>
                <a:off x="10646259" y="3395591"/>
                <a:ext cx="309258" cy="193775"/>
              </a:xfrm>
              <a:custGeom>
                <a:avLst/>
                <a:gdLst>
                  <a:gd name="T0" fmla="*/ 49 w 158"/>
                  <a:gd name="T1" fmla="*/ 70 h 99"/>
                  <a:gd name="T2" fmla="*/ 49 w 158"/>
                  <a:gd name="T3" fmla="*/ 39 h 99"/>
                  <a:gd name="T4" fmla="*/ 78 w 158"/>
                  <a:gd name="T5" fmla="*/ 39 h 99"/>
                  <a:gd name="T6" fmla="*/ 39 w 158"/>
                  <a:gd name="T7" fmla="*/ 0 h 99"/>
                  <a:gd name="T8" fmla="*/ 0 w 158"/>
                  <a:gd name="T9" fmla="*/ 39 h 99"/>
                  <a:gd name="T10" fmla="*/ 29 w 158"/>
                  <a:gd name="T11" fmla="*/ 39 h 99"/>
                  <a:gd name="T12" fmla="*/ 29 w 158"/>
                  <a:gd name="T13" fmla="*/ 89 h 99"/>
                  <a:gd name="T14" fmla="*/ 88 w 158"/>
                  <a:gd name="T15" fmla="*/ 89 h 99"/>
                  <a:gd name="T16" fmla="*/ 68 w 158"/>
                  <a:gd name="T17" fmla="*/ 70 h 99"/>
                  <a:gd name="T18" fmla="*/ 49 w 158"/>
                  <a:gd name="T19" fmla="*/ 70 h 99"/>
                  <a:gd name="T20" fmla="*/ 129 w 158"/>
                  <a:gd name="T21" fmla="*/ 58 h 99"/>
                  <a:gd name="T22" fmla="*/ 129 w 158"/>
                  <a:gd name="T23" fmla="*/ 9 h 99"/>
                  <a:gd name="T24" fmla="*/ 68 w 158"/>
                  <a:gd name="T25" fmla="*/ 9 h 99"/>
                  <a:gd name="T26" fmla="*/ 88 w 158"/>
                  <a:gd name="T27" fmla="*/ 29 h 99"/>
                  <a:gd name="T28" fmla="*/ 107 w 158"/>
                  <a:gd name="T29" fmla="*/ 29 h 99"/>
                  <a:gd name="T30" fmla="*/ 107 w 158"/>
                  <a:gd name="T31" fmla="*/ 58 h 99"/>
                  <a:gd name="T32" fmla="*/ 78 w 158"/>
                  <a:gd name="T33" fmla="*/ 58 h 99"/>
                  <a:gd name="T34" fmla="*/ 119 w 158"/>
                  <a:gd name="T35" fmla="*/ 99 h 99"/>
                  <a:gd name="T36" fmla="*/ 158 w 158"/>
                  <a:gd name="T37" fmla="*/ 58 h 99"/>
                  <a:gd name="T38" fmla="*/ 129 w 158"/>
                  <a:gd name="T39" fmla="*/ 5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8" h="99">
                    <a:moveTo>
                      <a:pt x="49" y="70"/>
                    </a:moveTo>
                    <a:lnTo>
                      <a:pt x="49" y="39"/>
                    </a:lnTo>
                    <a:lnTo>
                      <a:pt x="78" y="39"/>
                    </a:lnTo>
                    <a:lnTo>
                      <a:pt x="39" y="0"/>
                    </a:lnTo>
                    <a:lnTo>
                      <a:pt x="0" y="39"/>
                    </a:lnTo>
                    <a:lnTo>
                      <a:pt x="29" y="39"/>
                    </a:lnTo>
                    <a:lnTo>
                      <a:pt x="29" y="89"/>
                    </a:lnTo>
                    <a:lnTo>
                      <a:pt x="88" y="89"/>
                    </a:lnTo>
                    <a:lnTo>
                      <a:pt x="68" y="70"/>
                    </a:lnTo>
                    <a:lnTo>
                      <a:pt x="49" y="70"/>
                    </a:lnTo>
                    <a:close/>
                    <a:moveTo>
                      <a:pt x="129" y="58"/>
                    </a:moveTo>
                    <a:lnTo>
                      <a:pt x="129" y="9"/>
                    </a:lnTo>
                    <a:lnTo>
                      <a:pt x="68" y="9"/>
                    </a:lnTo>
                    <a:lnTo>
                      <a:pt x="88" y="29"/>
                    </a:lnTo>
                    <a:lnTo>
                      <a:pt x="107" y="29"/>
                    </a:lnTo>
                    <a:lnTo>
                      <a:pt x="107" y="58"/>
                    </a:lnTo>
                    <a:lnTo>
                      <a:pt x="78" y="58"/>
                    </a:lnTo>
                    <a:lnTo>
                      <a:pt x="119" y="99"/>
                    </a:lnTo>
                    <a:lnTo>
                      <a:pt x="158" y="58"/>
                    </a:lnTo>
                    <a:lnTo>
                      <a:pt x="129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Freeform 101"/>
              <p:cNvSpPr>
                <a:spLocks noEditPoints="1"/>
              </p:cNvSpPr>
              <p:nvPr/>
            </p:nvSpPr>
            <p:spPr bwMode="auto">
              <a:xfrm>
                <a:off x="10910498" y="2367994"/>
                <a:ext cx="321002" cy="322959"/>
              </a:xfrm>
              <a:custGeom>
                <a:avLst/>
                <a:gdLst>
                  <a:gd name="T0" fmla="*/ 96 w 100"/>
                  <a:gd name="T1" fmla="*/ 85 h 101"/>
                  <a:gd name="T2" fmla="*/ 73 w 100"/>
                  <a:gd name="T3" fmla="*/ 65 h 101"/>
                  <a:gd name="T4" fmla="*/ 66 w 100"/>
                  <a:gd name="T5" fmla="*/ 62 h 101"/>
                  <a:gd name="T6" fmla="*/ 74 w 100"/>
                  <a:gd name="T7" fmla="*/ 37 h 101"/>
                  <a:gd name="T8" fmla="*/ 37 w 100"/>
                  <a:gd name="T9" fmla="*/ 0 h 101"/>
                  <a:gd name="T10" fmla="*/ 0 w 100"/>
                  <a:gd name="T11" fmla="*/ 37 h 101"/>
                  <a:gd name="T12" fmla="*/ 37 w 100"/>
                  <a:gd name="T13" fmla="*/ 75 h 101"/>
                  <a:gd name="T14" fmla="*/ 61 w 100"/>
                  <a:gd name="T15" fmla="*/ 66 h 101"/>
                  <a:gd name="T16" fmla="*/ 64 w 100"/>
                  <a:gd name="T17" fmla="*/ 73 h 101"/>
                  <a:gd name="T18" fmla="*/ 84 w 100"/>
                  <a:gd name="T19" fmla="*/ 96 h 101"/>
                  <a:gd name="T20" fmla="*/ 97 w 100"/>
                  <a:gd name="T21" fmla="*/ 97 h 101"/>
                  <a:gd name="T22" fmla="*/ 96 w 100"/>
                  <a:gd name="T23" fmla="*/ 85 h 101"/>
                  <a:gd name="T24" fmla="*/ 37 w 100"/>
                  <a:gd name="T25" fmla="*/ 62 h 101"/>
                  <a:gd name="T26" fmla="*/ 12 w 100"/>
                  <a:gd name="T27" fmla="*/ 37 h 101"/>
                  <a:gd name="T28" fmla="*/ 37 w 100"/>
                  <a:gd name="T29" fmla="*/ 12 h 101"/>
                  <a:gd name="T30" fmla="*/ 62 w 100"/>
                  <a:gd name="T31" fmla="*/ 37 h 101"/>
                  <a:gd name="T32" fmla="*/ 37 w 100"/>
                  <a:gd name="T33" fmla="*/ 6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0" h="101">
                    <a:moveTo>
                      <a:pt x="96" y="85"/>
                    </a:moveTo>
                    <a:cubicBezTo>
                      <a:pt x="73" y="65"/>
                      <a:pt x="73" y="65"/>
                      <a:pt x="73" y="65"/>
                    </a:cubicBezTo>
                    <a:cubicBezTo>
                      <a:pt x="70" y="62"/>
                      <a:pt x="68" y="61"/>
                      <a:pt x="66" y="62"/>
                    </a:cubicBezTo>
                    <a:cubicBezTo>
                      <a:pt x="71" y="55"/>
                      <a:pt x="74" y="47"/>
                      <a:pt x="74" y="37"/>
                    </a:cubicBezTo>
                    <a:cubicBezTo>
                      <a:pt x="74" y="17"/>
                      <a:pt x="58" y="0"/>
                      <a:pt x="37" y="0"/>
                    </a:cubicBezTo>
                    <a:cubicBezTo>
                      <a:pt x="17" y="0"/>
                      <a:pt x="0" y="17"/>
                      <a:pt x="0" y="37"/>
                    </a:cubicBezTo>
                    <a:cubicBezTo>
                      <a:pt x="0" y="58"/>
                      <a:pt x="17" y="75"/>
                      <a:pt x="37" y="75"/>
                    </a:cubicBezTo>
                    <a:cubicBezTo>
                      <a:pt x="46" y="75"/>
                      <a:pt x="55" y="71"/>
                      <a:pt x="61" y="66"/>
                    </a:cubicBezTo>
                    <a:cubicBezTo>
                      <a:pt x="61" y="68"/>
                      <a:pt x="62" y="70"/>
                      <a:pt x="64" y="73"/>
                    </a:cubicBezTo>
                    <a:cubicBezTo>
                      <a:pt x="84" y="96"/>
                      <a:pt x="84" y="96"/>
                      <a:pt x="84" y="96"/>
                    </a:cubicBezTo>
                    <a:cubicBezTo>
                      <a:pt x="88" y="100"/>
                      <a:pt x="94" y="101"/>
                      <a:pt x="97" y="97"/>
                    </a:cubicBezTo>
                    <a:cubicBezTo>
                      <a:pt x="100" y="94"/>
                      <a:pt x="100" y="88"/>
                      <a:pt x="96" y="85"/>
                    </a:cubicBezTo>
                    <a:close/>
                    <a:moveTo>
                      <a:pt x="37" y="62"/>
                    </a:moveTo>
                    <a:cubicBezTo>
                      <a:pt x="23" y="62"/>
                      <a:pt x="12" y="51"/>
                      <a:pt x="12" y="37"/>
                    </a:cubicBezTo>
                    <a:cubicBezTo>
                      <a:pt x="12" y="24"/>
                      <a:pt x="23" y="12"/>
                      <a:pt x="37" y="12"/>
                    </a:cubicBezTo>
                    <a:cubicBezTo>
                      <a:pt x="51" y="12"/>
                      <a:pt x="62" y="24"/>
                      <a:pt x="62" y="37"/>
                    </a:cubicBezTo>
                    <a:cubicBezTo>
                      <a:pt x="62" y="51"/>
                      <a:pt x="51" y="62"/>
                      <a:pt x="37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Freeform 102"/>
              <p:cNvSpPr/>
              <p:nvPr/>
            </p:nvSpPr>
            <p:spPr bwMode="auto">
              <a:xfrm>
                <a:off x="10581667" y="2328848"/>
                <a:ext cx="395380" cy="383636"/>
              </a:xfrm>
              <a:custGeom>
                <a:avLst/>
                <a:gdLst>
                  <a:gd name="T0" fmla="*/ 78 w 124"/>
                  <a:gd name="T1" fmla="*/ 84 h 120"/>
                  <a:gd name="T2" fmla="*/ 75 w 124"/>
                  <a:gd name="T3" fmla="*/ 75 h 120"/>
                  <a:gd name="T4" fmla="*/ 86 w 124"/>
                  <a:gd name="T5" fmla="*/ 54 h 120"/>
                  <a:gd name="T6" fmla="*/ 89 w 124"/>
                  <a:gd name="T7" fmla="*/ 37 h 120"/>
                  <a:gd name="T8" fmla="*/ 62 w 124"/>
                  <a:gd name="T9" fmla="*/ 0 h 120"/>
                  <a:gd name="T10" fmla="*/ 36 w 124"/>
                  <a:gd name="T11" fmla="*/ 37 h 120"/>
                  <a:gd name="T12" fmla="*/ 39 w 124"/>
                  <a:gd name="T13" fmla="*/ 54 h 120"/>
                  <a:gd name="T14" fmla="*/ 50 w 124"/>
                  <a:gd name="T15" fmla="*/ 75 h 120"/>
                  <a:gd name="T16" fmla="*/ 47 w 124"/>
                  <a:gd name="T17" fmla="*/ 84 h 120"/>
                  <a:gd name="T18" fmla="*/ 0 w 124"/>
                  <a:gd name="T19" fmla="*/ 120 h 120"/>
                  <a:gd name="T20" fmla="*/ 62 w 124"/>
                  <a:gd name="T21" fmla="*/ 120 h 120"/>
                  <a:gd name="T22" fmla="*/ 124 w 124"/>
                  <a:gd name="T23" fmla="*/ 120 h 120"/>
                  <a:gd name="T24" fmla="*/ 78 w 124"/>
                  <a:gd name="T25" fmla="*/ 8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4" h="120">
                    <a:moveTo>
                      <a:pt x="78" y="84"/>
                    </a:moveTo>
                    <a:cubicBezTo>
                      <a:pt x="75" y="84"/>
                      <a:pt x="75" y="75"/>
                      <a:pt x="75" y="75"/>
                    </a:cubicBezTo>
                    <a:cubicBezTo>
                      <a:pt x="75" y="75"/>
                      <a:pt x="84" y="66"/>
                      <a:pt x="86" y="54"/>
                    </a:cubicBezTo>
                    <a:cubicBezTo>
                      <a:pt x="91" y="54"/>
                      <a:pt x="94" y="42"/>
                      <a:pt x="89" y="37"/>
                    </a:cubicBezTo>
                    <a:cubicBezTo>
                      <a:pt x="89" y="32"/>
                      <a:pt x="96" y="0"/>
                      <a:pt x="62" y="0"/>
                    </a:cubicBezTo>
                    <a:cubicBezTo>
                      <a:pt x="29" y="0"/>
                      <a:pt x="36" y="32"/>
                      <a:pt x="36" y="37"/>
                    </a:cubicBezTo>
                    <a:cubicBezTo>
                      <a:pt x="31" y="42"/>
                      <a:pt x="34" y="54"/>
                      <a:pt x="39" y="54"/>
                    </a:cubicBezTo>
                    <a:cubicBezTo>
                      <a:pt x="41" y="66"/>
                      <a:pt x="50" y="75"/>
                      <a:pt x="50" y="75"/>
                    </a:cubicBezTo>
                    <a:cubicBezTo>
                      <a:pt x="50" y="75"/>
                      <a:pt x="50" y="84"/>
                      <a:pt x="47" y="84"/>
                    </a:cubicBezTo>
                    <a:cubicBezTo>
                      <a:pt x="37" y="86"/>
                      <a:pt x="0" y="102"/>
                      <a:pt x="0" y="120"/>
                    </a:cubicBezTo>
                    <a:cubicBezTo>
                      <a:pt x="62" y="120"/>
                      <a:pt x="62" y="120"/>
                      <a:pt x="62" y="120"/>
                    </a:cubicBezTo>
                    <a:cubicBezTo>
                      <a:pt x="124" y="120"/>
                      <a:pt x="124" y="120"/>
                      <a:pt x="124" y="120"/>
                    </a:cubicBezTo>
                    <a:cubicBezTo>
                      <a:pt x="124" y="102"/>
                      <a:pt x="88" y="86"/>
                      <a:pt x="78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Freeform 103"/>
              <p:cNvSpPr>
                <a:spLocks noEditPoints="1"/>
              </p:cNvSpPr>
              <p:nvPr/>
            </p:nvSpPr>
            <p:spPr bwMode="auto">
              <a:xfrm>
                <a:off x="10658002" y="5303987"/>
                <a:ext cx="131142" cy="207477"/>
              </a:xfrm>
              <a:custGeom>
                <a:avLst/>
                <a:gdLst>
                  <a:gd name="T0" fmla="*/ 21 w 41"/>
                  <a:gd name="T1" fmla="*/ 0 h 65"/>
                  <a:gd name="T2" fmla="*/ 0 w 41"/>
                  <a:gd name="T3" fmla="*/ 20 h 65"/>
                  <a:gd name="T4" fmla="*/ 21 w 41"/>
                  <a:gd name="T5" fmla="*/ 65 h 65"/>
                  <a:gd name="T6" fmla="*/ 41 w 41"/>
                  <a:gd name="T7" fmla="*/ 20 h 65"/>
                  <a:gd name="T8" fmla="*/ 21 w 41"/>
                  <a:gd name="T9" fmla="*/ 0 h 65"/>
                  <a:gd name="T10" fmla="*/ 21 w 41"/>
                  <a:gd name="T11" fmla="*/ 33 h 65"/>
                  <a:gd name="T12" fmla="*/ 8 w 41"/>
                  <a:gd name="T13" fmla="*/ 20 h 65"/>
                  <a:gd name="T14" fmla="*/ 21 w 41"/>
                  <a:gd name="T15" fmla="*/ 8 h 65"/>
                  <a:gd name="T16" fmla="*/ 33 w 41"/>
                  <a:gd name="T17" fmla="*/ 20 h 65"/>
                  <a:gd name="T18" fmla="*/ 21 w 41"/>
                  <a:gd name="T19" fmla="*/ 33 h 65"/>
                  <a:gd name="T20" fmla="*/ 13 w 41"/>
                  <a:gd name="T21" fmla="*/ 20 h 65"/>
                  <a:gd name="T22" fmla="*/ 21 w 41"/>
                  <a:gd name="T23" fmla="*/ 28 h 65"/>
                  <a:gd name="T24" fmla="*/ 29 w 41"/>
                  <a:gd name="T25" fmla="*/ 20 h 65"/>
                  <a:gd name="T26" fmla="*/ 21 w 41"/>
                  <a:gd name="T27" fmla="*/ 12 h 65"/>
                  <a:gd name="T28" fmla="*/ 13 w 41"/>
                  <a:gd name="T29" fmla="*/ 2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1" h="65">
                    <a:moveTo>
                      <a:pt x="21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41"/>
                      <a:pt x="21" y="65"/>
                      <a:pt x="21" y="65"/>
                    </a:cubicBezTo>
                    <a:cubicBezTo>
                      <a:pt x="21" y="65"/>
                      <a:pt x="41" y="41"/>
                      <a:pt x="41" y="20"/>
                    </a:cubicBezTo>
                    <a:cubicBezTo>
                      <a:pt x="41" y="9"/>
                      <a:pt x="32" y="0"/>
                      <a:pt x="21" y="0"/>
                    </a:cubicBezTo>
                    <a:close/>
                    <a:moveTo>
                      <a:pt x="21" y="33"/>
                    </a:moveTo>
                    <a:cubicBezTo>
                      <a:pt x="14" y="33"/>
                      <a:pt x="8" y="27"/>
                      <a:pt x="8" y="20"/>
                    </a:cubicBezTo>
                    <a:cubicBezTo>
                      <a:pt x="8" y="13"/>
                      <a:pt x="14" y="8"/>
                      <a:pt x="21" y="8"/>
                    </a:cubicBezTo>
                    <a:cubicBezTo>
                      <a:pt x="28" y="8"/>
                      <a:pt x="33" y="13"/>
                      <a:pt x="33" y="20"/>
                    </a:cubicBezTo>
                    <a:cubicBezTo>
                      <a:pt x="33" y="27"/>
                      <a:pt x="28" y="33"/>
                      <a:pt x="21" y="33"/>
                    </a:cubicBezTo>
                    <a:close/>
                    <a:moveTo>
                      <a:pt x="13" y="20"/>
                    </a:moveTo>
                    <a:cubicBezTo>
                      <a:pt x="13" y="25"/>
                      <a:pt x="16" y="28"/>
                      <a:pt x="21" y="28"/>
                    </a:cubicBezTo>
                    <a:cubicBezTo>
                      <a:pt x="25" y="28"/>
                      <a:pt x="29" y="25"/>
                      <a:pt x="29" y="20"/>
                    </a:cubicBezTo>
                    <a:cubicBezTo>
                      <a:pt x="29" y="16"/>
                      <a:pt x="25" y="12"/>
                      <a:pt x="21" y="12"/>
                    </a:cubicBezTo>
                    <a:cubicBezTo>
                      <a:pt x="16" y="12"/>
                      <a:pt x="13" y="16"/>
                      <a:pt x="13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Freeform 104"/>
              <p:cNvSpPr>
                <a:spLocks noEditPoints="1"/>
              </p:cNvSpPr>
              <p:nvPr/>
            </p:nvSpPr>
            <p:spPr bwMode="auto">
              <a:xfrm>
                <a:off x="10515118" y="5527123"/>
                <a:ext cx="203562" cy="275983"/>
              </a:xfrm>
              <a:custGeom>
                <a:avLst/>
                <a:gdLst>
                  <a:gd name="T0" fmla="*/ 58 w 64"/>
                  <a:gd name="T1" fmla="*/ 9 h 86"/>
                  <a:gd name="T2" fmla="*/ 24 w 64"/>
                  <a:gd name="T3" fmla="*/ 1 h 86"/>
                  <a:gd name="T4" fmla="*/ 16 w 64"/>
                  <a:gd name="T5" fmla="*/ 7 h 86"/>
                  <a:gd name="T6" fmla="*/ 1 w 64"/>
                  <a:gd name="T7" fmla="*/ 68 h 86"/>
                  <a:gd name="T8" fmla="*/ 6 w 64"/>
                  <a:gd name="T9" fmla="*/ 77 h 86"/>
                  <a:gd name="T10" fmla="*/ 39 w 64"/>
                  <a:gd name="T11" fmla="*/ 85 h 86"/>
                  <a:gd name="T12" fmla="*/ 48 w 64"/>
                  <a:gd name="T13" fmla="*/ 80 h 86"/>
                  <a:gd name="T14" fmla="*/ 63 w 64"/>
                  <a:gd name="T15" fmla="*/ 18 h 86"/>
                  <a:gd name="T16" fmla="*/ 58 w 64"/>
                  <a:gd name="T17" fmla="*/ 9 h 86"/>
                  <a:gd name="T18" fmla="*/ 31 w 64"/>
                  <a:gd name="T19" fmla="*/ 7 h 86"/>
                  <a:gd name="T20" fmla="*/ 50 w 64"/>
                  <a:gd name="T21" fmla="*/ 11 h 86"/>
                  <a:gd name="T22" fmla="*/ 49 w 64"/>
                  <a:gd name="T23" fmla="*/ 14 h 86"/>
                  <a:gd name="T24" fmla="*/ 30 w 64"/>
                  <a:gd name="T25" fmla="*/ 9 h 86"/>
                  <a:gd name="T26" fmla="*/ 31 w 64"/>
                  <a:gd name="T27" fmla="*/ 7 h 86"/>
                  <a:gd name="T28" fmla="*/ 24 w 64"/>
                  <a:gd name="T29" fmla="*/ 76 h 86"/>
                  <a:gd name="T30" fmla="*/ 20 w 64"/>
                  <a:gd name="T31" fmla="*/ 71 h 86"/>
                  <a:gd name="T32" fmla="*/ 26 w 64"/>
                  <a:gd name="T33" fmla="*/ 67 h 86"/>
                  <a:gd name="T34" fmla="*/ 30 w 64"/>
                  <a:gd name="T35" fmla="*/ 73 h 86"/>
                  <a:gd name="T36" fmla="*/ 24 w 64"/>
                  <a:gd name="T37" fmla="*/ 76 h 86"/>
                  <a:gd name="T38" fmla="*/ 46 w 64"/>
                  <a:gd name="T39" fmla="*/ 67 h 86"/>
                  <a:gd name="T40" fmla="*/ 8 w 64"/>
                  <a:gd name="T41" fmla="*/ 58 h 86"/>
                  <a:gd name="T42" fmla="*/ 20 w 64"/>
                  <a:gd name="T43" fmla="*/ 10 h 86"/>
                  <a:gd name="T44" fmla="*/ 58 w 64"/>
                  <a:gd name="T45" fmla="*/ 19 h 86"/>
                  <a:gd name="T46" fmla="*/ 46 w 64"/>
                  <a:gd name="T4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4" h="86">
                    <a:moveTo>
                      <a:pt x="58" y="9"/>
                    </a:moveTo>
                    <a:cubicBezTo>
                      <a:pt x="24" y="1"/>
                      <a:pt x="24" y="1"/>
                      <a:pt x="24" y="1"/>
                    </a:cubicBezTo>
                    <a:cubicBezTo>
                      <a:pt x="21" y="0"/>
                      <a:pt x="17" y="3"/>
                      <a:pt x="16" y="7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0" y="72"/>
                      <a:pt x="2" y="76"/>
                      <a:pt x="6" y="77"/>
                    </a:cubicBezTo>
                    <a:cubicBezTo>
                      <a:pt x="39" y="85"/>
                      <a:pt x="39" y="85"/>
                      <a:pt x="39" y="85"/>
                    </a:cubicBezTo>
                    <a:cubicBezTo>
                      <a:pt x="43" y="86"/>
                      <a:pt x="47" y="84"/>
                      <a:pt x="48" y="80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4" y="14"/>
                      <a:pt x="61" y="10"/>
                      <a:pt x="58" y="9"/>
                    </a:cubicBezTo>
                    <a:close/>
                    <a:moveTo>
                      <a:pt x="31" y="7"/>
                    </a:moveTo>
                    <a:cubicBezTo>
                      <a:pt x="50" y="11"/>
                      <a:pt x="50" y="11"/>
                      <a:pt x="50" y="11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30" y="9"/>
                      <a:pt x="30" y="9"/>
                      <a:pt x="30" y="9"/>
                    </a:cubicBezTo>
                    <a:lnTo>
                      <a:pt x="31" y="7"/>
                    </a:lnTo>
                    <a:close/>
                    <a:moveTo>
                      <a:pt x="24" y="76"/>
                    </a:moveTo>
                    <a:cubicBezTo>
                      <a:pt x="21" y="76"/>
                      <a:pt x="19" y="73"/>
                      <a:pt x="20" y="71"/>
                    </a:cubicBezTo>
                    <a:cubicBezTo>
                      <a:pt x="21" y="68"/>
                      <a:pt x="23" y="66"/>
                      <a:pt x="26" y="67"/>
                    </a:cubicBezTo>
                    <a:cubicBezTo>
                      <a:pt x="29" y="68"/>
                      <a:pt x="30" y="70"/>
                      <a:pt x="30" y="73"/>
                    </a:cubicBezTo>
                    <a:cubicBezTo>
                      <a:pt x="29" y="75"/>
                      <a:pt x="26" y="77"/>
                      <a:pt x="24" y="76"/>
                    </a:cubicBezTo>
                    <a:close/>
                    <a:moveTo>
                      <a:pt x="46" y="67"/>
                    </a:moveTo>
                    <a:cubicBezTo>
                      <a:pt x="8" y="58"/>
                      <a:pt x="8" y="58"/>
                      <a:pt x="8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58" y="19"/>
                      <a:pt x="58" y="19"/>
                      <a:pt x="58" y="19"/>
                    </a:cubicBezTo>
                    <a:lnTo>
                      <a:pt x="46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Freeform 105"/>
              <p:cNvSpPr>
                <a:spLocks noEditPoints="1"/>
              </p:cNvSpPr>
              <p:nvPr/>
            </p:nvSpPr>
            <p:spPr bwMode="auto">
              <a:xfrm>
                <a:off x="10470099" y="3638300"/>
                <a:ext cx="274026" cy="207477"/>
              </a:xfrm>
              <a:custGeom>
                <a:avLst/>
                <a:gdLst>
                  <a:gd name="T0" fmla="*/ 75 w 86"/>
                  <a:gd name="T1" fmla="*/ 11 h 65"/>
                  <a:gd name="T2" fmla="*/ 75 w 86"/>
                  <a:gd name="T3" fmla="*/ 0 h 65"/>
                  <a:gd name="T4" fmla="*/ 0 w 86"/>
                  <a:gd name="T5" fmla="*/ 0 h 65"/>
                  <a:gd name="T6" fmla="*/ 0 w 86"/>
                  <a:gd name="T7" fmla="*/ 60 h 65"/>
                  <a:gd name="T8" fmla="*/ 5 w 86"/>
                  <a:gd name="T9" fmla="*/ 65 h 65"/>
                  <a:gd name="T10" fmla="*/ 78 w 86"/>
                  <a:gd name="T11" fmla="*/ 65 h 65"/>
                  <a:gd name="T12" fmla="*/ 86 w 86"/>
                  <a:gd name="T13" fmla="*/ 57 h 65"/>
                  <a:gd name="T14" fmla="*/ 86 w 86"/>
                  <a:gd name="T15" fmla="*/ 11 h 65"/>
                  <a:gd name="T16" fmla="*/ 75 w 86"/>
                  <a:gd name="T17" fmla="*/ 11 h 65"/>
                  <a:gd name="T18" fmla="*/ 70 w 86"/>
                  <a:gd name="T19" fmla="*/ 60 h 65"/>
                  <a:gd name="T20" fmla="*/ 5 w 86"/>
                  <a:gd name="T21" fmla="*/ 60 h 65"/>
                  <a:gd name="T22" fmla="*/ 5 w 86"/>
                  <a:gd name="T23" fmla="*/ 5 h 65"/>
                  <a:gd name="T24" fmla="*/ 70 w 86"/>
                  <a:gd name="T25" fmla="*/ 5 h 65"/>
                  <a:gd name="T26" fmla="*/ 70 w 86"/>
                  <a:gd name="T27" fmla="*/ 60 h 65"/>
                  <a:gd name="T28" fmla="*/ 10 w 86"/>
                  <a:gd name="T29" fmla="*/ 16 h 65"/>
                  <a:gd name="T30" fmla="*/ 64 w 86"/>
                  <a:gd name="T31" fmla="*/ 16 h 65"/>
                  <a:gd name="T32" fmla="*/ 64 w 86"/>
                  <a:gd name="T33" fmla="*/ 22 h 65"/>
                  <a:gd name="T34" fmla="*/ 10 w 86"/>
                  <a:gd name="T35" fmla="*/ 22 h 65"/>
                  <a:gd name="T36" fmla="*/ 10 w 86"/>
                  <a:gd name="T37" fmla="*/ 16 h 65"/>
                  <a:gd name="T38" fmla="*/ 43 w 86"/>
                  <a:gd name="T39" fmla="*/ 27 h 65"/>
                  <a:gd name="T40" fmla="*/ 64 w 86"/>
                  <a:gd name="T41" fmla="*/ 27 h 65"/>
                  <a:gd name="T42" fmla="*/ 64 w 86"/>
                  <a:gd name="T43" fmla="*/ 32 h 65"/>
                  <a:gd name="T44" fmla="*/ 43 w 86"/>
                  <a:gd name="T45" fmla="*/ 32 h 65"/>
                  <a:gd name="T46" fmla="*/ 43 w 86"/>
                  <a:gd name="T47" fmla="*/ 27 h 65"/>
                  <a:gd name="T48" fmla="*/ 43 w 86"/>
                  <a:gd name="T49" fmla="*/ 38 h 65"/>
                  <a:gd name="T50" fmla="*/ 64 w 86"/>
                  <a:gd name="T51" fmla="*/ 38 h 65"/>
                  <a:gd name="T52" fmla="*/ 64 w 86"/>
                  <a:gd name="T53" fmla="*/ 43 h 65"/>
                  <a:gd name="T54" fmla="*/ 43 w 86"/>
                  <a:gd name="T55" fmla="*/ 43 h 65"/>
                  <a:gd name="T56" fmla="*/ 43 w 86"/>
                  <a:gd name="T57" fmla="*/ 38 h 65"/>
                  <a:gd name="T58" fmla="*/ 43 w 86"/>
                  <a:gd name="T59" fmla="*/ 49 h 65"/>
                  <a:gd name="T60" fmla="*/ 59 w 86"/>
                  <a:gd name="T61" fmla="*/ 49 h 65"/>
                  <a:gd name="T62" fmla="*/ 59 w 86"/>
                  <a:gd name="T63" fmla="*/ 54 h 65"/>
                  <a:gd name="T64" fmla="*/ 43 w 86"/>
                  <a:gd name="T65" fmla="*/ 54 h 65"/>
                  <a:gd name="T66" fmla="*/ 43 w 86"/>
                  <a:gd name="T67" fmla="*/ 49 h 65"/>
                  <a:gd name="T68" fmla="*/ 10 w 86"/>
                  <a:gd name="T69" fmla="*/ 27 h 65"/>
                  <a:gd name="T70" fmla="*/ 37 w 86"/>
                  <a:gd name="T71" fmla="*/ 27 h 65"/>
                  <a:gd name="T72" fmla="*/ 37 w 86"/>
                  <a:gd name="T73" fmla="*/ 54 h 65"/>
                  <a:gd name="T74" fmla="*/ 10 w 86"/>
                  <a:gd name="T75" fmla="*/ 54 h 65"/>
                  <a:gd name="T76" fmla="*/ 10 w 86"/>
                  <a:gd name="T77" fmla="*/ 2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6" h="65">
                    <a:moveTo>
                      <a:pt x="75" y="11"/>
                    </a:moveTo>
                    <a:cubicBezTo>
                      <a:pt x="75" y="0"/>
                      <a:pt x="75" y="0"/>
                      <a:pt x="7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2"/>
                      <a:pt x="2" y="65"/>
                      <a:pt x="5" y="65"/>
                    </a:cubicBezTo>
                    <a:cubicBezTo>
                      <a:pt x="78" y="65"/>
                      <a:pt x="78" y="65"/>
                      <a:pt x="78" y="65"/>
                    </a:cubicBezTo>
                    <a:cubicBezTo>
                      <a:pt x="82" y="65"/>
                      <a:pt x="86" y="61"/>
                      <a:pt x="86" y="57"/>
                    </a:cubicBezTo>
                    <a:cubicBezTo>
                      <a:pt x="86" y="11"/>
                      <a:pt x="86" y="11"/>
                      <a:pt x="86" y="11"/>
                    </a:cubicBezTo>
                    <a:lnTo>
                      <a:pt x="75" y="11"/>
                    </a:lnTo>
                    <a:close/>
                    <a:moveTo>
                      <a:pt x="70" y="60"/>
                    </a:moveTo>
                    <a:cubicBezTo>
                      <a:pt x="5" y="60"/>
                      <a:pt x="5" y="60"/>
                      <a:pt x="5" y="60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70" y="5"/>
                      <a:pt x="70" y="5"/>
                      <a:pt x="70" y="5"/>
                    </a:cubicBezTo>
                    <a:lnTo>
                      <a:pt x="70" y="60"/>
                    </a:lnTo>
                    <a:close/>
                    <a:moveTo>
                      <a:pt x="10" y="16"/>
                    </a:moveTo>
                    <a:cubicBezTo>
                      <a:pt x="64" y="16"/>
                      <a:pt x="64" y="16"/>
                      <a:pt x="64" y="16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10" y="22"/>
                      <a:pt x="10" y="22"/>
                      <a:pt x="10" y="22"/>
                    </a:cubicBezTo>
                    <a:lnTo>
                      <a:pt x="10" y="16"/>
                    </a:lnTo>
                    <a:close/>
                    <a:moveTo>
                      <a:pt x="43" y="27"/>
                    </a:moveTo>
                    <a:cubicBezTo>
                      <a:pt x="64" y="27"/>
                      <a:pt x="64" y="27"/>
                      <a:pt x="64" y="27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43" y="32"/>
                      <a:pt x="43" y="32"/>
                      <a:pt x="43" y="32"/>
                    </a:cubicBezTo>
                    <a:lnTo>
                      <a:pt x="43" y="27"/>
                    </a:lnTo>
                    <a:close/>
                    <a:moveTo>
                      <a:pt x="43" y="38"/>
                    </a:moveTo>
                    <a:cubicBezTo>
                      <a:pt x="64" y="38"/>
                      <a:pt x="64" y="38"/>
                      <a:pt x="64" y="38"/>
                    </a:cubicBezTo>
                    <a:cubicBezTo>
                      <a:pt x="64" y="43"/>
                      <a:pt x="64" y="43"/>
                      <a:pt x="64" y="43"/>
                    </a:cubicBezTo>
                    <a:cubicBezTo>
                      <a:pt x="43" y="43"/>
                      <a:pt x="43" y="43"/>
                      <a:pt x="43" y="43"/>
                    </a:cubicBezTo>
                    <a:lnTo>
                      <a:pt x="43" y="38"/>
                    </a:lnTo>
                    <a:close/>
                    <a:moveTo>
                      <a:pt x="43" y="49"/>
                    </a:move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54"/>
                      <a:pt x="59" y="54"/>
                      <a:pt x="59" y="54"/>
                    </a:cubicBezTo>
                    <a:cubicBezTo>
                      <a:pt x="43" y="54"/>
                      <a:pt x="43" y="54"/>
                      <a:pt x="43" y="54"/>
                    </a:cubicBezTo>
                    <a:lnTo>
                      <a:pt x="43" y="49"/>
                    </a:lnTo>
                    <a:close/>
                    <a:moveTo>
                      <a:pt x="10" y="27"/>
                    </a:moveTo>
                    <a:cubicBezTo>
                      <a:pt x="37" y="27"/>
                      <a:pt x="37" y="27"/>
                      <a:pt x="37" y="27"/>
                    </a:cubicBezTo>
                    <a:cubicBezTo>
                      <a:pt x="37" y="54"/>
                      <a:pt x="37" y="54"/>
                      <a:pt x="37" y="54"/>
                    </a:cubicBezTo>
                    <a:cubicBezTo>
                      <a:pt x="10" y="54"/>
                      <a:pt x="10" y="54"/>
                      <a:pt x="10" y="54"/>
                    </a:cubicBezTo>
                    <a:lnTo>
                      <a:pt x="10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Freeform 106"/>
              <p:cNvSpPr>
                <a:spLocks noEditPoints="1"/>
              </p:cNvSpPr>
              <p:nvPr/>
            </p:nvSpPr>
            <p:spPr bwMode="auto">
              <a:xfrm>
                <a:off x="10763698" y="2767289"/>
                <a:ext cx="256411" cy="256409"/>
              </a:xfrm>
              <a:custGeom>
                <a:avLst/>
                <a:gdLst>
                  <a:gd name="T0" fmla="*/ 0 w 131"/>
                  <a:gd name="T1" fmla="*/ 131 h 131"/>
                  <a:gd name="T2" fmla="*/ 65 w 131"/>
                  <a:gd name="T3" fmla="*/ 131 h 131"/>
                  <a:gd name="T4" fmla="*/ 65 w 131"/>
                  <a:gd name="T5" fmla="*/ 0 h 131"/>
                  <a:gd name="T6" fmla="*/ 0 w 131"/>
                  <a:gd name="T7" fmla="*/ 0 h 131"/>
                  <a:gd name="T8" fmla="*/ 0 w 131"/>
                  <a:gd name="T9" fmla="*/ 131 h 131"/>
                  <a:gd name="T10" fmla="*/ 41 w 131"/>
                  <a:gd name="T11" fmla="*/ 17 h 131"/>
                  <a:gd name="T12" fmla="*/ 57 w 131"/>
                  <a:gd name="T13" fmla="*/ 17 h 131"/>
                  <a:gd name="T14" fmla="*/ 57 w 131"/>
                  <a:gd name="T15" fmla="*/ 33 h 131"/>
                  <a:gd name="T16" fmla="*/ 41 w 131"/>
                  <a:gd name="T17" fmla="*/ 33 h 131"/>
                  <a:gd name="T18" fmla="*/ 41 w 131"/>
                  <a:gd name="T19" fmla="*/ 17 h 131"/>
                  <a:gd name="T20" fmla="*/ 41 w 131"/>
                  <a:gd name="T21" fmla="*/ 49 h 131"/>
                  <a:gd name="T22" fmla="*/ 57 w 131"/>
                  <a:gd name="T23" fmla="*/ 49 h 131"/>
                  <a:gd name="T24" fmla="*/ 57 w 131"/>
                  <a:gd name="T25" fmla="*/ 66 h 131"/>
                  <a:gd name="T26" fmla="*/ 41 w 131"/>
                  <a:gd name="T27" fmla="*/ 66 h 131"/>
                  <a:gd name="T28" fmla="*/ 41 w 131"/>
                  <a:gd name="T29" fmla="*/ 49 h 131"/>
                  <a:gd name="T30" fmla="*/ 41 w 131"/>
                  <a:gd name="T31" fmla="*/ 82 h 131"/>
                  <a:gd name="T32" fmla="*/ 57 w 131"/>
                  <a:gd name="T33" fmla="*/ 82 h 131"/>
                  <a:gd name="T34" fmla="*/ 57 w 131"/>
                  <a:gd name="T35" fmla="*/ 98 h 131"/>
                  <a:gd name="T36" fmla="*/ 41 w 131"/>
                  <a:gd name="T37" fmla="*/ 98 h 131"/>
                  <a:gd name="T38" fmla="*/ 41 w 131"/>
                  <a:gd name="T39" fmla="*/ 82 h 131"/>
                  <a:gd name="T40" fmla="*/ 8 w 131"/>
                  <a:gd name="T41" fmla="*/ 17 h 131"/>
                  <a:gd name="T42" fmla="*/ 24 w 131"/>
                  <a:gd name="T43" fmla="*/ 17 h 131"/>
                  <a:gd name="T44" fmla="*/ 24 w 131"/>
                  <a:gd name="T45" fmla="*/ 33 h 131"/>
                  <a:gd name="T46" fmla="*/ 8 w 131"/>
                  <a:gd name="T47" fmla="*/ 33 h 131"/>
                  <a:gd name="T48" fmla="*/ 8 w 131"/>
                  <a:gd name="T49" fmla="*/ 17 h 131"/>
                  <a:gd name="T50" fmla="*/ 8 w 131"/>
                  <a:gd name="T51" fmla="*/ 49 h 131"/>
                  <a:gd name="T52" fmla="*/ 24 w 131"/>
                  <a:gd name="T53" fmla="*/ 49 h 131"/>
                  <a:gd name="T54" fmla="*/ 24 w 131"/>
                  <a:gd name="T55" fmla="*/ 66 h 131"/>
                  <a:gd name="T56" fmla="*/ 8 w 131"/>
                  <a:gd name="T57" fmla="*/ 66 h 131"/>
                  <a:gd name="T58" fmla="*/ 8 w 131"/>
                  <a:gd name="T59" fmla="*/ 49 h 131"/>
                  <a:gd name="T60" fmla="*/ 8 w 131"/>
                  <a:gd name="T61" fmla="*/ 82 h 131"/>
                  <a:gd name="T62" fmla="*/ 24 w 131"/>
                  <a:gd name="T63" fmla="*/ 82 h 131"/>
                  <a:gd name="T64" fmla="*/ 24 w 131"/>
                  <a:gd name="T65" fmla="*/ 98 h 131"/>
                  <a:gd name="T66" fmla="*/ 8 w 131"/>
                  <a:gd name="T67" fmla="*/ 98 h 131"/>
                  <a:gd name="T68" fmla="*/ 8 w 131"/>
                  <a:gd name="T69" fmla="*/ 82 h 131"/>
                  <a:gd name="T70" fmla="*/ 73 w 131"/>
                  <a:gd name="T71" fmla="*/ 41 h 131"/>
                  <a:gd name="T72" fmla="*/ 131 w 131"/>
                  <a:gd name="T73" fmla="*/ 41 h 131"/>
                  <a:gd name="T74" fmla="*/ 131 w 131"/>
                  <a:gd name="T75" fmla="*/ 49 h 131"/>
                  <a:gd name="T76" fmla="*/ 73 w 131"/>
                  <a:gd name="T77" fmla="*/ 49 h 131"/>
                  <a:gd name="T78" fmla="*/ 73 w 131"/>
                  <a:gd name="T79" fmla="*/ 41 h 131"/>
                  <a:gd name="T80" fmla="*/ 73 w 131"/>
                  <a:gd name="T81" fmla="*/ 131 h 131"/>
                  <a:gd name="T82" fmla="*/ 90 w 131"/>
                  <a:gd name="T83" fmla="*/ 131 h 131"/>
                  <a:gd name="T84" fmla="*/ 90 w 131"/>
                  <a:gd name="T85" fmla="*/ 98 h 131"/>
                  <a:gd name="T86" fmla="*/ 114 w 131"/>
                  <a:gd name="T87" fmla="*/ 98 h 131"/>
                  <a:gd name="T88" fmla="*/ 114 w 131"/>
                  <a:gd name="T89" fmla="*/ 131 h 131"/>
                  <a:gd name="T90" fmla="*/ 131 w 131"/>
                  <a:gd name="T91" fmla="*/ 131 h 131"/>
                  <a:gd name="T92" fmla="*/ 131 w 131"/>
                  <a:gd name="T93" fmla="*/ 57 h 131"/>
                  <a:gd name="T94" fmla="*/ 73 w 131"/>
                  <a:gd name="T95" fmla="*/ 57 h 131"/>
                  <a:gd name="T96" fmla="*/ 73 w 131"/>
                  <a:gd name="T97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1" h="131">
                    <a:moveTo>
                      <a:pt x="0" y="131"/>
                    </a:moveTo>
                    <a:lnTo>
                      <a:pt x="65" y="131"/>
                    </a:lnTo>
                    <a:lnTo>
                      <a:pt x="65" y="0"/>
                    </a:lnTo>
                    <a:lnTo>
                      <a:pt x="0" y="0"/>
                    </a:lnTo>
                    <a:lnTo>
                      <a:pt x="0" y="131"/>
                    </a:lnTo>
                    <a:close/>
                    <a:moveTo>
                      <a:pt x="41" y="17"/>
                    </a:moveTo>
                    <a:lnTo>
                      <a:pt x="57" y="17"/>
                    </a:lnTo>
                    <a:lnTo>
                      <a:pt x="57" y="33"/>
                    </a:lnTo>
                    <a:lnTo>
                      <a:pt x="41" y="33"/>
                    </a:lnTo>
                    <a:lnTo>
                      <a:pt x="41" y="17"/>
                    </a:lnTo>
                    <a:close/>
                    <a:moveTo>
                      <a:pt x="41" y="49"/>
                    </a:moveTo>
                    <a:lnTo>
                      <a:pt x="57" y="49"/>
                    </a:lnTo>
                    <a:lnTo>
                      <a:pt x="57" y="66"/>
                    </a:lnTo>
                    <a:lnTo>
                      <a:pt x="41" y="66"/>
                    </a:lnTo>
                    <a:lnTo>
                      <a:pt x="41" y="49"/>
                    </a:lnTo>
                    <a:close/>
                    <a:moveTo>
                      <a:pt x="41" y="82"/>
                    </a:moveTo>
                    <a:lnTo>
                      <a:pt x="57" y="82"/>
                    </a:lnTo>
                    <a:lnTo>
                      <a:pt x="57" y="98"/>
                    </a:lnTo>
                    <a:lnTo>
                      <a:pt x="41" y="98"/>
                    </a:lnTo>
                    <a:lnTo>
                      <a:pt x="41" y="82"/>
                    </a:lnTo>
                    <a:close/>
                    <a:moveTo>
                      <a:pt x="8" y="17"/>
                    </a:moveTo>
                    <a:lnTo>
                      <a:pt x="24" y="17"/>
                    </a:lnTo>
                    <a:lnTo>
                      <a:pt x="24" y="33"/>
                    </a:lnTo>
                    <a:lnTo>
                      <a:pt x="8" y="33"/>
                    </a:lnTo>
                    <a:lnTo>
                      <a:pt x="8" y="17"/>
                    </a:lnTo>
                    <a:close/>
                    <a:moveTo>
                      <a:pt x="8" y="49"/>
                    </a:moveTo>
                    <a:lnTo>
                      <a:pt x="24" y="49"/>
                    </a:lnTo>
                    <a:lnTo>
                      <a:pt x="24" y="66"/>
                    </a:lnTo>
                    <a:lnTo>
                      <a:pt x="8" y="66"/>
                    </a:lnTo>
                    <a:lnTo>
                      <a:pt x="8" y="49"/>
                    </a:lnTo>
                    <a:close/>
                    <a:moveTo>
                      <a:pt x="8" y="82"/>
                    </a:moveTo>
                    <a:lnTo>
                      <a:pt x="24" y="82"/>
                    </a:lnTo>
                    <a:lnTo>
                      <a:pt x="24" y="98"/>
                    </a:lnTo>
                    <a:lnTo>
                      <a:pt x="8" y="98"/>
                    </a:lnTo>
                    <a:lnTo>
                      <a:pt x="8" y="82"/>
                    </a:lnTo>
                    <a:close/>
                    <a:moveTo>
                      <a:pt x="73" y="41"/>
                    </a:moveTo>
                    <a:lnTo>
                      <a:pt x="131" y="41"/>
                    </a:lnTo>
                    <a:lnTo>
                      <a:pt x="131" y="49"/>
                    </a:lnTo>
                    <a:lnTo>
                      <a:pt x="73" y="49"/>
                    </a:lnTo>
                    <a:lnTo>
                      <a:pt x="73" y="41"/>
                    </a:lnTo>
                    <a:close/>
                    <a:moveTo>
                      <a:pt x="73" y="131"/>
                    </a:moveTo>
                    <a:lnTo>
                      <a:pt x="90" y="131"/>
                    </a:lnTo>
                    <a:lnTo>
                      <a:pt x="90" y="98"/>
                    </a:lnTo>
                    <a:lnTo>
                      <a:pt x="114" y="98"/>
                    </a:lnTo>
                    <a:lnTo>
                      <a:pt x="114" y="131"/>
                    </a:lnTo>
                    <a:lnTo>
                      <a:pt x="131" y="131"/>
                    </a:lnTo>
                    <a:lnTo>
                      <a:pt x="131" y="57"/>
                    </a:lnTo>
                    <a:lnTo>
                      <a:pt x="73" y="57"/>
                    </a:lnTo>
                    <a:lnTo>
                      <a:pt x="73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Freeform 107"/>
              <p:cNvSpPr>
                <a:spLocks noEditPoints="1"/>
              </p:cNvSpPr>
              <p:nvPr/>
            </p:nvSpPr>
            <p:spPr bwMode="auto">
              <a:xfrm>
                <a:off x="10712808" y="3080462"/>
                <a:ext cx="272069" cy="272068"/>
              </a:xfrm>
              <a:custGeom>
                <a:avLst/>
                <a:gdLst>
                  <a:gd name="T0" fmla="*/ 79 w 85"/>
                  <a:gd name="T1" fmla="*/ 24 h 85"/>
                  <a:gd name="T2" fmla="*/ 61 w 85"/>
                  <a:gd name="T3" fmla="*/ 6 h 85"/>
                  <a:gd name="T4" fmla="*/ 66 w 85"/>
                  <a:gd name="T5" fmla="*/ 0 h 85"/>
                  <a:gd name="T6" fmla="*/ 85 w 85"/>
                  <a:gd name="T7" fmla="*/ 19 h 85"/>
                  <a:gd name="T8" fmla="*/ 79 w 85"/>
                  <a:gd name="T9" fmla="*/ 24 h 85"/>
                  <a:gd name="T10" fmla="*/ 74 w 85"/>
                  <a:gd name="T11" fmla="*/ 30 h 85"/>
                  <a:gd name="T12" fmla="*/ 71 w 85"/>
                  <a:gd name="T13" fmla="*/ 59 h 85"/>
                  <a:gd name="T14" fmla="*/ 13 w 85"/>
                  <a:gd name="T15" fmla="*/ 85 h 85"/>
                  <a:gd name="T16" fmla="*/ 8 w 85"/>
                  <a:gd name="T17" fmla="*/ 81 h 85"/>
                  <a:gd name="T18" fmla="*/ 31 w 85"/>
                  <a:gd name="T19" fmla="*/ 58 h 85"/>
                  <a:gd name="T20" fmla="*/ 34 w 85"/>
                  <a:gd name="T21" fmla="*/ 59 h 85"/>
                  <a:gd name="T22" fmla="*/ 42 w 85"/>
                  <a:gd name="T23" fmla="*/ 51 h 85"/>
                  <a:gd name="T24" fmla="*/ 34 w 85"/>
                  <a:gd name="T25" fmla="*/ 43 h 85"/>
                  <a:gd name="T26" fmla="*/ 26 w 85"/>
                  <a:gd name="T27" fmla="*/ 51 h 85"/>
                  <a:gd name="T28" fmla="*/ 27 w 85"/>
                  <a:gd name="T29" fmla="*/ 54 h 85"/>
                  <a:gd name="T30" fmla="*/ 4 w 85"/>
                  <a:gd name="T31" fmla="*/ 76 h 85"/>
                  <a:gd name="T32" fmla="*/ 0 w 85"/>
                  <a:gd name="T33" fmla="*/ 72 h 85"/>
                  <a:gd name="T34" fmla="*/ 26 w 85"/>
                  <a:gd name="T35" fmla="*/ 14 h 85"/>
                  <a:gd name="T36" fmla="*/ 55 w 85"/>
                  <a:gd name="T37" fmla="*/ 11 h 85"/>
                  <a:gd name="T38" fmla="*/ 74 w 85"/>
                  <a:gd name="T39" fmla="*/ 3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85">
                    <a:moveTo>
                      <a:pt x="79" y="24"/>
                    </a:moveTo>
                    <a:cubicBezTo>
                      <a:pt x="61" y="6"/>
                      <a:pt x="61" y="6"/>
                      <a:pt x="61" y="6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85" y="19"/>
                      <a:pt x="85" y="19"/>
                      <a:pt x="85" y="19"/>
                    </a:cubicBezTo>
                    <a:lnTo>
                      <a:pt x="79" y="24"/>
                    </a:lnTo>
                    <a:close/>
                    <a:moveTo>
                      <a:pt x="74" y="30"/>
                    </a:moveTo>
                    <a:cubicBezTo>
                      <a:pt x="71" y="59"/>
                      <a:pt x="71" y="59"/>
                      <a:pt x="71" y="59"/>
                    </a:cubicBezTo>
                    <a:cubicBezTo>
                      <a:pt x="47" y="59"/>
                      <a:pt x="13" y="85"/>
                      <a:pt x="13" y="85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2" y="59"/>
                      <a:pt x="33" y="59"/>
                      <a:pt x="34" y="59"/>
                    </a:cubicBezTo>
                    <a:cubicBezTo>
                      <a:pt x="38" y="59"/>
                      <a:pt x="42" y="55"/>
                      <a:pt x="42" y="51"/>
                    </a:cubicBezTo>
                    <a:cubicBezTo>
                      <a:pt x="42" y="46"/>
                      <a:pt x="38" y="43"/>
                      <a:pt x="34" y="43"/>
                    </a:cubicBezTo>
                    <a:cubicBezTo>
                      <a:pt x="30" y="43"/>
                      <a:pt x="26" y="46"/>
                      <a:pt x="26" y="51"/>
                    </a:cubicBezTo>
                    <a:cubicBezTo>
                      <a:pt x="26" y="52"/>
                      <a:pt x="26" y="53"/>
                      <a:pt x="27" y="54"/>
                    </a:cubicBezTo>
                    <a:cubicBezTo>
                      <a:pt x="4" y="76"/>
                      <a:pt x="4" y="76"/>
                      <a:pt x="4" y="76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26" y="37"/>
                      <a:pt x="26" y="14"/>
                    </a:cubicBezTo>
                    <a:cubicBezTo>
                      <a:pt x="55" y="11"/>
                      <a:pt x="55" y="11"/>
                      <a:pt x="55" y="11"/>
                    </a:cubicBezTo>
                    <a:lnTo>
                      <a:pt x="74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8" name="Freeform 108"/>
              <p:cNvSpPr>
                <a:spLocks noEditPoints="1"/>
              </p:cNvSpPr>
              <p:nvPr/>
            </p:nvSpPr>
            <p:spPr bwMode="auto">
              <a:xfrm>
                <a:off x="10466184" y="2757502"/>
                <a:ext cx="246623" cy="246623"/>
              </a:xfrm>
              <a:custGeom>
                <a:avLst/>
                <a:gdLst>
                  <a:gd name="T0" fmla="*/ 53 w 77"/>
                  <a:gd name="T1" fmla="*/ 30 h 77"/>
                  <a:gd name="T2" fmla="*/ 26 w 77"/>
                  <a:gd name="T3" fmla="*/ 2 h 77"/>
                  <a:gd name="T4" fmla="*/ 39 w 77"/>
                  <a:gd name="T5" fmla="*/ 0 h 77"/>
                  <a:gd name="T6" fmla="*/ 53 w 77"/>
                  <a:gd name="T7" fmla="*/ 3 h 77"/>
                  <a:gd name="T8" fmla="*/ 53 w 77"/>
                  <a:gd name="T9" fmla="*/ 30 h 77"/>
                  <a:gd name="T10" fmla="*/ 58 w 77"/>
                  <a:gd name="T11" fmla="*/ 53 h 77"/>
                  <a:gd name="T12" fmla="*/ 58 w 77"/>
                  <a:gd name="T13" fmla="*/ 5 h 77"/>
                  <a:gd name="T14" fmla="*/ 77 w 77"/>
                  <a:gd name="T15" fmla="*/ 38 h 77"/>
                  <a:gd name="T16" fmla="*/ 74 w 77"/>
                  <a:gd name="T17" fmla="*/ 53 h 77"/>
                  <a:gd name="T18" fmla="*/ 58 w 77"/>
                  <a:gd name="T19" fmla="*/ 53 h 77"/>
                  <a:gd name="T20" fmla="*/ 24 w 77"/>
                  <a:gd name="T21" fmla="*/ 58 h 77"/>
                  <a:gd name="T22" fmla="*/ 72 w 77"/>
                  <a:gd name="T23" fmla="*/ 58 h 77"/>
                  <a:gd name="T24" fmla="*/ 39 w 77"/>
                  <a:gd name="T25" fmla="*/ 77 h 77"/>
                  <a:gd name="T26" fmla="*/ 24 w 77"/>
                  <a:gd name="T27" fmla="*/ 74 h 77"/>
                  <a:gd name="T28" fmla="*/ 24 w 77"/>
                  <a:gd name="T29" fmla="*/ 58 h 77"/>
                  <a:gd name="T30" fmla="*/ 32 w 77"/>
                  <a:gd name="T31" fmla="*/ 17 h 77"/>
                  <a:gd name="T32" fmla="*/ 1 w 77"/>
                  <a:gd name="T33" fmla="*/ 48 h 77"/>
                  <a:gd name="T34" fmla="*/ 0 w 77"/>
                  <a:gd name="T35" fmla="*/ 38 h 77"/>
                  <a:gd name="T36" fmla="*/ 20 w 77"/>
                  <a:gd name="T37" fmla="*/ 5 h 77"/>
                  <a:gd name="T38" fmla="*/ 32 w 77"/>
                  <a:gd name="T39" fmla="*/ 17 h 77"/>
                  <a:gd name="T40" fmla="*/ 20 w 77"/>
                  <a:gd name="T41" fmla="*/ 38 h 77"/>
                  <a:gd name="T42" fmla="*/ 20 w 77"/>
                  <a:gd name="T43" fmla="*/ 72 h 77"/>
                  <a:gd name="T44" fmla="*/ 4 w 77"/>
                  <a:gd name="T45" fmla="*/ 54 h 77"/>
                  <a:gd name="T46" fmla="*/ 20 w 77"/>
                  <a:gd name="T47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" h="77">
                    <a:moveTo>
                      <a:pt x="53" y="30"/>
                    </a:moveTo>
                    <a:cubicBezTo>
                      <a:pt x="26" y="2"/>
                      <a:pt x="26" y="2"/>
                      <a:pt x="26" y="2"/>
                    </a:cubicBezTo>
                    <a:cubicBezTo>
                      <a:pt x="30" y="1"/>
                      <a:pt x="34" y="0"/>
                      <a:pt x="39" y="0"/>
                    </a:cubicBezTo>
                    <a:cubicBezTo>
                      <a:pt x="44" y="0"/>
                      <a:pt x="49" y="1"/>
                      <a:pt x="53" y="3"/>
                    </a:cubicBezTo>
                    <a:lnTo>
                      <a:pt x="53" y="30"/>
                    </a:lnTo>
                    <a:close/>
                    <a:moveTo>
                      <a:pt x="58" y="53"/>
                    </a:moveTo>
                    <a:cubicBezTo>
                      <a:pt x="58" y="5"/>
                      <a:pt x="58" y="5"/>
                      <a:pt x="58" y="5"/>
                    </a:cubicBezTo>
                    <a:cubicBezTo>
                      <a:pt x="69" y="12"/>
                      <a:pt x="77" y="24"/>
                      <a:pt x="77" y="38"/>
                    </a:cubicBezTo>
                    <a:cubicBezTo>
                      <a:pt x="77" y="43"/>
                      <a:pt x="76" y="48"/>
                      <a:pt x="74" y="53"/>
                    </a:cubicBezTo>
                    <a:lnTo>
                      <a:pt x="58" y="53"/>
                    </a:lnTo>
                    <a:close/>
                    <a:moveTo>
                      <a:pt x="24" y="58"/>
                    </a:moveTo>
                    <a:cubicBezTo>
                      <a:pt x="72" y="58"/>
                      <a:pt x="72" y="58"/>
                      <a:pt x="72" y="58"/>
                    </a:cubicBezTo>
                    <a:cubicBezTo>
                      <a:pt x="65" y="69"/>
                      <a:pt x="53" y="77"/>
                      <a:pt x="39" y="77"/>
                    </a:cubicBezTo>
                    <a:cubicBezTo>
                      <a:pt x="34" y="77"/>
                      <a:pt x="29" y="76"/>
                      <a:pt x="24" y="74"/>
                    </a:cubicBezTo>
                    <a:lnTo>
                      <a:pt x="24" y="58"/>
                    </a:lnTo>
                    <a:close/>
                    <a:moveTo>
                      <a:pt x="32" y="17"/>
                    </a:moveTo>
                    <a:cubicBezTo>
                      <a:pt x="1" y="48"/>
                      <a:pt x="1" y="48"/>
                      <a:pt x="1" y="48"/>
                    </a:cubicBezTo>
                    <a:cubicBezTo>
                      <a:pt x="1" y="45"/>
                      <a:pt x="0" y="42"/>
                      <a:pt x="0" y="38"/>
                    </a:cubicBezTo>
                    <a:cubicBezTo>
                      <a:pt x="0" y="24"/>
                      <a:pt x="8" y="11"/>
                      <a:pt x="20" y="5"/>
                    </a:cubicBezTo>
                    <a:lnTo>
                      <a:pt x="32" y="17"/>
                    </a:lnTo>
                    <a:close/>
                    <a:moveTo>
                      <a:pt x="20" y="38"/>
                    </a:moveTo>
                    <a:cubicBezTo>
                      <a:pt x="20" y="72"/>
                      <a:pt x="20" y="72"/>
                      <a:pt x="20" y="72"/>
                    </a:cubicBezTo>
                    <a:cubicBezTo>
                      <a:pt x="12" y="68"/>
                      <a:pt x="7" y="61"/>
                      <a:pt x="4" y="54"/>
                    </a:cubicBezTo>
                    <a:lnTo>
                      <a:pt x="20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Freeform 109"/>
              <p:cNvSpPr>
                <a:spLocks noEditPoints="1"/>
              </p:cNvSpPr>
              <p:nvPr/>
            </p:nvSpPr>
            <p:spPr bwMode="auto">
              <a:xfrm>
                <a:off x="10462270" y="3049145"/>
                <a:ext cx="230965" cy="185946"/>
              </a:xfrm>
              <a:custGeom>
                <a:avLst/>
                <a:gdLst>
                  <a:gd name="T0" fmla="*/ 0 w 72"/>
                  <a:gd name="T1" fmla="*/ 0 h 58"/>
                  <a:gd name="T2" fmla="*/ 0 w 72"/>
                  <a:gd name="T3" fmla="*/ 58 h 58"/>
                  <a:gd name="T4" fmla="*/ 72 w 72"/>
                  <a:gd name="T5" fmla="*/ 58 h 58"/>
                  <a:gd name="T6" fmla="*/ 72 w 72"/>
                  <a:gd name="T7" fmla="*/ 0 h 58"/>
                  <a:gd name="T8" fmla="*/ 0 w 72"/>
                  <a:gd name="T9" fmla="*/ 0 h 58"/>
                  <a:gd name="T10" fmla="*/ 67 w 72"/>
                  <a:gd name="T11" fmla="*/ 53 h 58"/>
                  <a:gd name="T12" fmla="*/ 4 w 72"/>
                  <a:gd name="T13" fmla="*/ 53 h 58"/>
                  <a:gd name="T14" fmla="*/ 4 w 72"/>
                  <a:gd name="T15" fmla="*/ 4 h 58"/>
                  <a:gd name="T16" fmla="*/ 67 w 72"/>
                  <a:gd name="T17" fmla="*/ 4 h 58"/>
                  <a:gd name="T18" fmla="*/ 67 w 72"/>
                  <a:gd name="T19" fmla="*/ 53 h 58"/>
                  <a:gd name="T20" fmla="*/ 49 w 72"/>
                  <a:gd name="T21" fmla="*/ 15 h 58"/>
                  <a:gd name="T22" fmla="*/ 56 w 72"/>
                  <a:gd name="T23" fmla="*/ 22 h 58"/>
                  <a:gd name="T24" fmla="*/ 63 w 72"/>
                  <a:gd name="T25" fmla="*/ 15 h 58"/>
                  <a:gd name="T26" fmla="*/ 56 w 72"/>
                  <a:gd name="T27" fmla="*/ 9 h 58"/>
                  <a:gd name="T28" fmla="*/ 49 w 72"/>
                  <a:gd name="T29" fmla="*/ 15 h 58"/>
                  <a:gd name="T30" fmla="*/ 63 w 72"/>
                  <a:gd name="T31" fmla="*/ 49 h 58"/>
                  <a:gd name="T32" fmla="*/ 9 w 72"/>
                  <a:gd name="T33" fmla="*/ 49 h 58"/>
                  <a:gd name="T34" fmla="*/ 22 w 72"/>
                  <a:gd name="T35" fmla="*/ 13 h 58"/>
                  <a:gd name="T36" fmla="*/ 40 w 72"/>
                  <a:gd name="T37" fmla="*/ 35 h 58"/>
                  <a:gd name="T38" fmla="*/ 49 w 72"/>
                  <a:gd name="T39" fmla="*/ 29 h 58"/>
                  <a:gd name="T40" fmla="*/ 63 w 72"/>
                  <a:gd name="T41" fmla="*/ 4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" h="58">
                    <a:moveTo>
                      <a:pt x="0" y="0"/>
                    </a:moveTo>
                    <a:cubicBezTo>
                      <a:pt x="0" y="58"/>
                      <a:pt x="0" y="58"/>
                      <a:pt x="0" y="58"/>
                    </a:cubicBezTo>
                    <a:cubicBezTo>
                      <a:pt x="72" y="58"/>
                      <a:pt x="72" y="58"/>
                      <a:pt x="72" y="58"/>
                    </a:cubicBezTo>
                    <a:cubicBezTo>
                      <a:pt x="72" y="0"/>
                      <a:pt x="72" y="0"/>
                      <a:pt x="72" y="0"/>
                    </a:cubicBezTo>
                    <a:lnTo>
                      <a:pt x="0" y="0"/>
                    </a:lnTo>
                    <a:close/>
                    <a:moveTo>
                      <a:pt x="67" y="53"/>
                    </a:moveTo>
                    <a:cubicBezTo>
                      <a:pt x="4" y="53"/>
                      <a:pt x="4" y="53"/>
                      <a:pt x="4" y="5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7" y="4"/>
                      <a:pt x="67" y="4"/>
                      <a:pt x="67" y="4"/>
                    </a:cubicBezTo>
                    <a:lnTo>
                      <a:pt x="67" y="53"/>
                    </a:lnTo>
                    <a:close/>
                    <a:moveTo>
                      <a:pt x="49" y="15"/>
                    </a:moveTo>
                    <a:cubicBezTo>
                      <a:pt x="49" y="19"/>
                      <a:pt x="52" y="22"/>
                      <a:pt x="56" y="22"/>
                    </a:cubicBezTo>
                    <a:cubicBezTo>
                      <a:pt x="60" y="22"/>
                      <a:pt x="63" y="19"/>
                      <a:pt x="63" y="15"/>
                    </a:cubicBezTo>
                    <a:cubicBezTo>
                      <a:pt x="63" y="12"/>
                      <a:pt x="60" y="9"/>
                      <a:pt x="56" y="9"/>
                    </a:cubicBezTo>
                    <a:cubicBezTo>
                      <a:pt x="52" y="9"/>
                      <a:pt x="49" y="12"/>
                      <a:pt x="49" y="15"/>
                    </a:cubicBezTo>
                    <a:close/>
                    <a:moveTo>
                      <a:pt x="63" y="49"/>
                    </a:moveTo>
                    <a:cubicBezTo>
                      <a:pt x="9" y="49"/>
                      <a:pt x="9" y="49"/>
                      <a:pt x="9" y="49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9" y="29"/>
                      <a:pt x="49" y="29"/>
                      <a:pt x="49" y="29"/>
                    </a:cubicBezTo>
                    <a:lnTo>
                      <a:pt x="63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0" name="Freeform 110"/>
              <p:cNvSpPr>
                <a:spLocks noEditPoints="1"/>
              </p:cNvSpPr>
              <p:nvPr/>
            </p:nvSpPr>
            <p:spPr bwMode="auto">
              <a:xfrm>
                <a:off x="10370276" y="3305554"/>
                <a:ext cx="242709" cy="281855"/>
              </a:xfrm>
              <a:custGeom>
                <a:avLst/>
                <a:gdLst>
                  <a:gd name="T0" fmla="*/ 54 w 76"/>
                  <a:gd name="T1" fmla="*/ 0 h 88"/>
                  <a:gd name="T2" fmla="*/ 14 w 76"/>
                  <a:gd name="T3" fmla="*/ 28 h 88"/>
                  <a:gd name="T4" fmla="*/ 16 w 76"/>
                  <a:gd name="T5" fmla="*/ 65 h 88"/>
                  <a:gd name="T6" fmla="*/ 49 w 76"/>
                  <a:gd name="T7" fmla="*/ 27 h 88"/>
                  <a:gd name="T8" fmla="*/ 32 w 76"/>
                  <a:gd name="T9" fmla="*/ 75 h 88"/>
                  <a:gd name="T10" fmla="*/ 70 w 76"/>
                  <a:gd name="T11" fmla="*/ 57 h 88"/>
                  <a:gd name="T12" fmla="*/ 54 w 76"/>
                  <a:gd name="T13" fmla="*/ 0 h 88"/>
                  <a:gd name="T14" fmla="*/ 4 w 76"/>
                  <a:gd name="T15" fmla="*/ 78 h 88"/>
                  <a:gd name="T16" fmla="*/ 10 w 76"/>
                  <a:gd name="T17" fmla="*/ 83 h 88"/>
                  <a:gd name="T18" fmla="*/ 47 w 76"/>
                  <a:gd name="T19" fmla="*/ 41 h 88"/>
                  <a:gd name="T20" fmla="*/ 4 w 76"/>
                  <a:gd name="T21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88">
                    <a:moveTo>
                      <a:pt x="54" y="0"/>
                    </a:moveTo>
                    <a:cubicBezTo>
                      <a:pt x="40" y="23"/>
                      <a:pt x="30" y="12"/>
                      <a:pt x="14" y="28"/>
                    </a:cubicBezTo>
                    <a:cubicBezTo>
                      <a:pt x="0" y="42"/>
                      <a:pt x="5" y="60"/>
                      <a:pt x="16" y="65"/>
                    </a:cubicBezTo>
                    <a:cubicBezTo>
                      <a:pt x="28" y="60"/>
                      <a:pt x="40" y="46"/>
                      <a:pt x="49" y="27"/>
                    </a:cubicBezTo>
                    <a:cubicBezTo>
                      <a:pt x="49" y="27"/>
                      <a:pt x="57" y="51"/>
                      <a:pt x="32" y="75"/>
                    </a:cubicBezTo>
                    <a:cubicBezTo>
                      <a:pt x="44" y="88"/>
                      <a:pt x="64" y="79"/>
                      <a:pt x="70" y="57"/>
                    </a:cubicBezTo>
                    <a:cubicBezTo>
                      <a:pt x="76" y="33"/>
                      <a:pt x="60" y="9"/>
                      <a:pt x="54" y="0"/>
                    </a:cubicBezTo>
                    <a:close/>
                    <a:moveTo>
                      <a:pt x="4" y="78"/>
                    </a:moveTo>
                    <a:cubicBezTo>
                      <a:pt x="4" y="79"/>
                      <a:pt x="4" y="83"/>
                      <a:pt x="10" y="83"/>
                    </a:cubicBezTo>
                    <a:cubicBezTo>
                      <a:pt x="14" y="83"/>
                      <a:pt x="36" y="71"/>
                      <a:pt x="47" y="41"/>
                    </a:cubicBezTo>
                    <a:cubicBezTo>
                      <a:pt x="30" y="71"/>
                      <a:pt x="6" y="78"/>
                      <a:pt x="4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1" name="Freeform 111"/>
              <p:cNvSpPr>
                <a:spLocks noEditPoints="1"/>
              </p:cNvSpPr>
              <p:nvPr/>
            </p:nvSpPr>
            <p:spPr bwMode="auto">
              <a:xfrm>
                <a:off x="10303727" y="2346463"/>
                <a:ext cx="328831" cy="244665"/>
              </a:xfrm>
              <a:custGeom>
                <a:avLst/>
                <a:gdLst>
                  <a:gd name="T0" fmla="*/ 99 w 103"/>
                  <a:gd name="T1" fmla="*/ 3 h 77"/>
                  <a:gd name="T2" fmla="*/ 52 w 103"/>
                  <a:gd name="T3" fmla="*/ 0 h 77"/>
                  <a:gd name="T4" fmla="*/ 4 w 103"/>
                  <a:gd name="T5" fmla="*/ 3 h 77"/>
                  <a:gd name="T6" fmla="*/ 0 w 103"/>
                  <a:gd name="T7" fmla="*/ 38 h 77"/>
                  <a:gd name="T8" fmla="*/ 4 w 103"/>
                  <a:gd name="T9" fmla="*/ 73 h 77"/>
                  <a:gd name="T10" fmla="*/ 52 w 103"/>
                  <a:gd name="T11" fmla="*/ 77 h 77"/>
                  <a:gd name="T12" fmla="*/ 99 w 103"/>
                  <a:gd name="T13" fmla="*/ 73 h 77"/>
                  <a:gd name="T14" fmla="*/ 103 w 103"/>
                  <a:gd name="T15" fmla="*/ 38 h 77"/>
                  <a:gd name="T16" fmla="*/ 99 w 103"/>
                  <a:gd name="T17" fmla="*/ 3 h 77"/>
                  <a:gd name="T18" fmla="*/ 39 w 103"/>
                  <a:gd name="T19" fmla="*/ 57 h 77"/>
                  <a:gd name="T20" fmla="*/ 39 w 103"/>
                  <a:gd name="T21" fmla="*/ 19 h 77"/>
                  <a:gd name="T22" fmla="*/ 71 w 103"/>
                  <a:gd name="T23" fmla="*/ 38 h 77"/>
                  <a:gd name="T24" fmla="*/ 39 w 103"/>
                  <a:gd name="T25" fmla="*/ 5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3" h="77">
                    <a:moveTo>
                      <a:pt x="99" y="3"/>
                    </a:moveTo>
                    <a:cubicBezTo>
                      <a:pt x="84" y="1"/>
                      <a:pt x="68" y="0"/>
                      <a:pt x="52" y="0"/>
                    </a:cubicBezTo>
                    <a:cubicBezTo>
                      <a:pt x="35" y="0"/>
                      <a:pt x="19" y="1"/>
                      <a:pt x="4" y="3"/>
                    </a:cubicBezTo>
                    <a:cubicBezTo>
                      <a:pt x="2" y="14"/>
                      <a:pt x="0" y="26"/>
                      <a:pt x="0" y="38"/>
                    </a:cubicBezTo>
                    <a:cubicBezTo>
                      <a:pt x="0" y="51"/>
                      <a:pt x="2" y="63"/>
                      <a:pt x="4" y="73"/>
                    </a:cubicBezTo>
                    <a:cubicBezTo>
                      <a:pt x="19" y="75"/>
                      <a:pt x="35" y="77"/>
                      <a:pt x="52" y="77"/>
                    </a:cubicBezTo>
                    <a:cubicBezTo>
                      <a:pt x="68" y="77"/>
                      <a:pt x="84" y="75"/>
                      <a:pt x="99" y="73"/>
                    </a:cubicBezTo>
                    <a:cubicBezTo>
                      <a:pt x="101" y="63"/>
                      <a:pt x="103" y="51"/>
                      <a:pt x="103" y="38"/>
                    </a:cubicBezTo>
                    <a:cubicBezTo>
                      <a:pt x="103" y="26"/>
                      <a:pt x="101" y="14"/>
                      <a:pt x="99" y="3"/>
                    </a:cubicBezTo>
                    <a:close/>
                    <a:moveTo>
                      <a:pt x="39" y="57"/>
                    </a:moveTo>
                    <a:cubicBezTo>
                      <a:pt x="39" y="19"/>
                      <a:pt x="39" y="19"/>
                      <a:pt x="39" y="19"/>
                    </a:cubicBezTo>
                    <a:cubicBezTo>
                      <a:pt x="71" y="38"/>
                      <a:pt x="71" y="38"/>
                      <a:pt x="71" y="38"/>
                    </a:cubicBezTo>
                    <a:lnTo>
                      <a:pt x="39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Freeform 112"/>
              <p:cNvSpPr>
                <a:spLocks noEditPoints="1"/>
              </p:cNvSpPr>
              <p:nvPr/>
            </p:nvSpPr>
            <p:spPr bwMode="auto">
              <a:xfrm>
                <a:off x="10278281" y="3927985"/>
                <a:ext cx="367978" cy="367978"/>
              </a:xfrm>
              <a:custGeom>
                <a:avLst/>
                <a:gdLst>
                  <a:gd name="T0" fmla="*/ 115 w 115"/>
                  <a:gd name="T1" fmla="*/ 32 h 115"/>
                  <a:gd name="T2" fmla="*/ 104 w 115"/>
                  <a:gd name="T3" fmla="*/ 22 h 115"/>
                  <a:gd name="T4" fmla="*/ 84 w 115"/>
                  <a:gd name="T5" fmla="*/ 42 h 115"/>
                  <a:gd name="T6" fmla="*/ 73 w 115"/>
                  <a:gd name="T7" fmla="*/ 30 h 115"/>
                  <a:gd name="T8" fmla="*/ 93 w 115"/>
                  <a:gd name="T9" fmla="*/ 10 h 115"/>
                  <a:gd name="T10" fmla="*/ 83 w 115"/>
                  <a:gd name="T11" fmla="*/ 0 h 115"/>
                  <a:gd name="T12" fmla="*/ 63 w 115"/>
                  <a:gd name="T13" fmla="*/ 20 h 115"/>
                  <a:gd name="T14" fmla="*/ 50 w 115"/>
                  <a:gd name="T15" fmla="*/ 7 h 115"/>
                  <a:gd name="T16" fmla="*/ 40 w 115"/>
                  <a:gd name="T17" fmla="*/ 17 h 115"/>
                  <a:gd name="T18" fmla="*/ 98 w 115"/>
                  <a:gd name="T19" fmla="*/ 74 h 115"/>
                  <a:gd name="T20" fmla="*/ 107 w 115"/>
                  <a:gd name="T21" fmla="*/ 65 h 115"/>
                  <a:gd name="T22" fmla="*/ 95 w 115"/>
                  <a:gd name="T23" fmla="*/ 52 h 115"/>
                  <a:gd name="T24" fmla="*/ 115 w 115"/>
                  <a:gd name="T25" fmla="*/ 32 h 115"/>
                  <a:gd name="T26" fmla="*/ 31 w 115"/>
                  <a:gd name="T27" fmla="*/ 84 h 115"/>
                  <a:gd name="T28" fmla="*/ 89 w 115"/>
                  <a:gd name="T29" fmla="*/ 76 h 115"/>
                  <a:gd name="T30" fmla="*/ 39 w 115"/>
                  <a:gd name="T31" fmla="*/ 26 h 115"/>
                  <a:gd name="T32" fmla="*/ 31 w 115"/>
                  <a:gd name="T33" fmla="*/ 84 h 115"/>
                  <a:gd name="T34" fmla="*/ 21 w 115"/>
                  <a:gd name="T35" fmla="*/ 79 h 115"/>
                  <a:gd name="T36" fmla="*/ 36 w 115"/>
                  <a:gd name="T37" fmla="*/ 93 h 115"/>
                  <a:gd name="T38" fmla="*/ 14 w 115"/>
                  <a:gd name="T39" fmla="*/ 115 h 115"/>
                  <a:gd name="T40" fmla="*/ 0 w 115"/>
                  <a:gd name="T41" fmla="*/ 100 h 115"/>
                  <a:gd name="T42" fmla="*/ 21 w 115"/>
                  <a:gd name="T43" fmla="*/ 7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5" h="115">
                    <a:moveTo>
                      <a:pt x="115" y="32"/>
                    </a:moveTo>
                    <a:cubicBezTo>
                      <a:pt x="104" y="22"/>
                      <a:pt x="104" y="22"/>
                      <a:pt x="104" y="22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73" y="30"/>
                      <a:pt x="73" y="30"/>
                      <a:pt x="73" y="3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107" y="65"/>
                      <a:pt x="107" y="65"/>
                      <a:pt x="107" y="65"/>
                    </a:cubicBezTo>
                    <a:cubicBezTo>
                      <a:pt x="95" y="52"/>
                      <a:pt x="95" y="52"/>
                      <a:pt x="95" y="52"/>
                    </a:cubicBezTo>
                    <a:lnTo>
                      <a:pt x="115" y="32"/>
                    </a:lnTo>
                    <a:close/>
                    <a:moveTo>
                      <a:pt x="31" y="84"/>
                    </a:moveTo>
                    <a:cubicBezTo>
                      <a:pt x="49" y="103"/>
                      <a:pt x="74" y="88"/>
                      <a:pt x="89" y="7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27" y="41"/>
                      <a:pt x="12" y="66"/>
                      <a:pt x="31" y="84"/>
                    </a:cubicBezTo>
                    <a:close/>
                    <a:moveTo>
                      <a:pt x="21" y="79"/>
                    </a:moveTo>
                    <a:cubicBezTo>
                      <a:pt x="36" y="93"/>
                      <a:pt x="36" y="93"/>
                      <a:pt x="36" y="93"/>
                    </a:cubicBezTo>
                    <a:cubicBezTo>
                      <a:pt x="14" y="115"/>
                      <a:pt x="14" y="115"/>
                      <a:pt x="14" y="115"/>
                    </a:cubicBezTo>
                    <a:cubicBezTo>
                      <a:pt x="0" y="100"/>
                      <a:pt x="0" y="100"/>
                      <a:pt x="0" y="100"/>
                    </a:cubicBezTo>
                    <a:lnTo>
                      <a:pt x="21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Freeform 113"/>
              <p:cNvSpPr>
                <a:spLocks noEditPoints="1"/>
              </p:cNvSpPr>
              <p:nvPr/>
            </p:nvSpPr>
            <p:spPr bwMode="auto">
              <a:xfrm>
                <a:off x="10217604" y="4376214"/>
                <a:ext cx="270111" cy="313173"/>
              </a:xfrm>
              <a:custGeom>
                <a:avLst/>
                <a:gdLst>
                  <a:gd name="T0" fmla="*/ 55 w 85"/>
                  <a:gd name="T1" fmla="*/ 14 h 98"/>
                  <a:gd name="T2" fmla="*/ 55 w 85"/>
                  <a:gd name="T3" fmla="*/ 27 h 98"/>
                  <a:gd name="T4" fmla="*/ 64 w 85"/>
                  <a:gd name="T5" fmla="*/ 33 h 98"/>
                  <a:gd name="T6" fmla="*/ 73 w 85"/>
                  <a:gd name="T7" fmla="*/ 55 h 98"/>
                  <a:gd name="T8" fmla="*/ 64 w 85"/>
                  <a:gd name="T9" fmla="*/ 77 h 98"/>
                  <a:gd name="T10" fmla="*/ 43 w 85"/>
                  <a:gd name="T11" fmla="*/ 86 h 98"/>
                  <a:gd name="T12" fmla="*/ 21 w 85"/>
                  <a:gd name="T13" fmla="*/ 77 h 98"/>
                  <a:gd name="T14" fmla="*/ 12 w 85"/>
                  <a:gd name="T15" fmla="*/ 55 h 98"/>
                  <a:gd name="T16" fmla="*/ 21 w 85"/>
                  <a:gd name="T17" fmla="*/ 33 h 98"/>
                  <a:gd name="T18" fmla="*/ 30 w 85"/>
                  <a:gd name="T19" fmla="*/ 27 h 98"/>
                  <a:gd name="T20" fmla="*/ 30 w 85"/>
                  <a:gd name="T21" fmla="*/ 14 h 98"/>
                  <a:gd name="T22" fmla="*/ 0 w 85"/>
                  <a:gd name="T23" fmla="*/ 55 h 98"/>
                  <a:gd name="T24" fmla="*/ 43 w 85"/>
                  <a:gd name="T25" fmla="*/ 98 h 98"/>
                  <a:gd name="T26" fmla="*/ 85 w 85"/>
                  <a:gd name="T27" fmla="*/ 55 h 98"/>
                  <a:gd name="T28" fmla="*/ 55 w 85"/>
                  <a:gd name="T29" fmla="*/ 14 h 98"/>
                  <a:gd name="T30" fmla="*/ 37 w 85"/>
                  <a:gd name="T31" fmla="*/ 0 h 98"/>
                  <a:gd name="T32" fmla="*/ 49 w 85"/>
                  <a:gd name="T33" fmla="*/ 0 h 98"/>
                  <a:gd name="T34" fmla="*/ 49 w 85"/>
                  <a:gd name="T35" fmla="*/ 49 h 98"/>
                  <a:gd name="T36" fmla="*/ 37 w 85"/>
                  <a:gd name="T37" fmla="*/ 49 h 98"/>
                  <a:gd name="T38" fmla="*/ 37 w 85"/>
                  <a:gd name="T3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98">
                    <a:moveTo>
                      <a:pt x="55" y="14"/>
                    </a:moveTo>
                    <a:cubicBezTo>
                      <a:pt x="55" y="27"/>
                      <a:pt x="55" y="27"/>
                      <a:pt x="55" y="27"/>
                    </a:cubicBezTo>
                    <a:cubicBezTo>
                      <a:pt x="58" y="29"/>
                      <a:pt x="62" y="31"/>
                      <a:pt x="64" y="33"/>
                    </a:cubicBezTo>
                    <a:cubicBezTo>
                      <a:pt x="70" y="39"/>
                      <a:pt x="73" y="47"/>
                      <a:pt x="73" y="55"/>
                    </a:cubicBezTo>
                    <a:cubicBezTo>
                      <a:pt x="73" y="63"/>
                      <a:pt x="70" y="71"/>
                      <a:pt x="64" y="77"/>
                    </a:cubicBezTo>
                    <a:cubicBezTo>
                      <a:pt x="58" y="82"/>
                      <a:pt x="51" y="86"/>
                      <a:pt x="43" y="86"/>
                    </a:cubicBezTo>
                    <a:cubicBezTo>
                      <a:pt x="34" y="86"/>
                      <a:pt x="27" y="82"/>
                      <a:pt x="21" y="77"/>
                    </a:cubicBezTo>
                    <a:cubicBezTo>
                      <a:pt x="15" y="71"/>
                      <a:pt x="12" y="63"/>
                      <a:pt x="12" y="55"/>
                    </a:cubicBezTo>
                    <a:cubicBezTo>
                      <a:pt x="12" y="47"/>
                      <a:pt x="15" y="39"/>
                      <a:pt x="21" y="33"/>
                    </a:cubicBezTo>
                    <a:cubicBezTo>
                      <a:pt x="24" y="31"/>
                      <a:pt x="27" y="29"/>
                      <a:pt x="30" y="27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13" y="19"/>
                      <a:pt x="0" y="36"/>
                      <a:pt x="0" y="55"/>
                    </a:cubicBezTo>
                    <a:cubicBezTo>
                      <a:pt x="0" y="79"/>
                      <a:pt x="19" y="98"/>
                      <a:pt x="43" y="98"/>
                    </a:cubicBezTo>
                    <a:cubicBezTo>
                      <a:pt x="66" y="98"/>
                      <a:pt x="85" y="79"/>
                      <a:pt x="85" y="55"/>
                    </a:cubicBezTo>
                    <a:cubicBezTo>
                      <a:pt x="85" y="36"/>
                      <a:pt x="73" y="19"/>
                      <a:pt x="55" y="14"/>
                    </a:cubicBezTo>
                    <a:close/>
                    <a:moveTo>
                      <a:pt x="3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37" y="49"/>
                      <a:pt x="37" y="49"/>
                      <a:pt x="37" y="49"/>
                    </a:cubicBez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4" name="Freeform 114"/>
              <p:cNvSpPr/>
              <p:nvPr/>
            </p:nvSpPr>
            <p:spPr bwMode="auto">
              <a:xfrm>
                <a:off x="10248921" y="3640258"/>
                <a:ext cx="146800" cy="256409"/>
              </a:xfrm>
              <a:custGeom>
                <a:avLst/>
                <a:gdLst>
                  <a:gd name="T0" fmla="*/ 0 w 75"/>
                  <a:gd name="T1" fmla="*/ 131 h 131"/>
                  <a:gd name="T2" fmla="*/ 0 w 75"/>
                  <a:gd name="T3" fmla="*/ 0 h 131"/>
                  <a:gd name="T4" fmla="*/ 21 w 75"/>
                  <a:gd name="T5" fmla="*/ 0 h 131"/>
                  <a:gd name="T6" fmla="*/ 21 w 75"/>
                  <a:gd name="T7" fmla="*/ 59 h 131"/>
                  <a:gd name="T8" fmla="*/ 75 w 75"/>
                  <a:gd name="T9" fmla="*/ 5 h 131"/>
                  <a:gd name="T10" fmla="*/ 75 w 75"/>
                  <a:gd name="T11" fmla="*/ 125 h 131"/>
                  <a:gd name="T12" fmla="*/ 21 w 75"/>
                  <a:gd name="T13" fmla="*/ 71 h 131"/>
                  <a:gd name="T14" fmla="*/ 21 w 75"/>
                  <a:gd name="T15" fmla="*/ 131 h 131"/>
                  <a:gd name="T16" fmla="*/ 0 w 75"/>
                  <a:gd name="T17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131">
                    <a:moveTo>
                      <a:pt x="0" y="131"/>
                    </a:moveTo>
                    <a:lnTo>
                      <a:pt x="0" y="0"/>
                    </a:lnTo>
                    <a:lnTo>
                      <a:pt x="21" y="0"/>
                    </a:lnTo>
                    <a:lnTo>
                      <a:pt x="21" y="59"/>
                    </a:lnTo>
                    <a:lnTo>
                      <a:pt x="75" y="5"/>
                    </a:lnTo>
                    <a:lnTo>
                      <a:pt x="75" y="125"/>
                    </a:lnTo>
                    <a:lnTo>
                      <a:pt x="21" y="71"/>
                    </a:lnTo>
                    <a:lnTo>
                      <a:pt x="21" y="131"/>
                    </a:lnTo>
                    <a:lnTo>
                      <a:pt x="0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Freeform 115"/>
              <p:cNvSpPr>
                <a:spLocks noEditPoints="1"/>
              </p:cNvSpPr>
              <p:nvPr/>
            </p:nvSpPr>
            <p:spPr bwMode="auto">
              <a:xfrm>
                <a:off x="10156926" y="2651806"/>
                <a:ext cx="279899" cy="250538"/>
              </a:xfrm>
              <a:custGeom>
                <a:avLst/>
                <a:gdLst>
                  <a:gd name="T0" fmla="*/ 22 w 88"/>
                  <a:gd name="T1" fmla="*/ 0 h 78"/>
                  <a:gd name="T2" fmla="*/ 66 w 88"/>
                  <a:gd name="T3" fmla="*/ 0 h 78"/>
                  <a:gd name="T4" fmla="*/ 66 w 88"/>
                  <a:gd name="T5" fmla="*/ 11 h 78"/>
                  <a:gd name="T6" fmla="*/ 22 w 88"/>
                  <a:gd name="T7" fmla="*/ 11 h 78"/>
                  <a:gd name="T8" fmla="*/ 22 w 88"/>
                  <a:gd name="T9" fmla="*/ 0 h 78"/>
                  <a:gd name="T10" fmla="*/ 83 w 88"/>
                  <a:gd name="T11" fmla="*/ 17 h 78"/>
                  <a:gd name="T12" fmla="*/ 5 w 88"/>
                  <a:gd name="T13" fmla="*/ 17 h 78"/>
                  <a:gd name="T14" fmla="*/ 0 w 88"/>
                  <a:gd name="T15" fmla="*/ 22 h 78"/>
                  <a:gd name="T16" fmla="*/ 0 w 88"/>
                  <a:gd name="T17" fmla="*/ 50 h 78"/>
                  <a:gd name="T18" fmla="*/ 5 w 88"/>
                  <a:gd name="T19" fmla="*/ 56 h 78"/>
                  <a:gd name="T20" fmla="*/ 22 w 88"/>
                  <a:gd name="T21" fmla="*/ 56 h 78"/>
                  <a:gd name="T22" fmla="*/ 22 w 88"/>
                  <a:gd name="T23" fmla="*/ 78 h 78"/>
                  <a:gd name="T24" fmla="*/ 66 w 88"/>
                  <a:gd name="T25" fmla="*/ 78 h 78"/>
                  <a:gd name="T26" fmla="*/ 66 w 88"/>
                  <a:gd name="T27" fmla="*/ 56 h 78"/>
                  <a:gd name="T28" fmla="*/ 83 w 88"/>
                  <a:gd name="T29" fmla="*/ 56 h 78"/>
                  <a:gd name="T30" fmla="*/ 88 w 88"/>
                  <a:gd name="T31" fmla="*/ 50 h 78"/>
                  <a:gd name="T32" fmla="*/ 88 w 88"/>
                  <a:gd name="T33" fmla="*/ 22 h 78"/>
                  <a:gd name="T34" fmla="*/ 83 w 88"/>
                  <a:gd name="T35" fmla="*/ 17 h 78"/>
                  <a:gd name="T36" fmla="*/ 60 w 88"/>
                  <a:gd name="T37" fmla="*/ 72 h 78"/>
                  <a:gd name="T38" fmla="*/ 27 w 88"/>
                  <a:gd name="T39" fmla="*/ 72 h 78"/>
                  <a:gd name="T40" fmla="*/ 27 w 88"/>
                  <a:gd name="T41" fmla="*/ 45 h 78"/>
                  <a:gd name="T42" fmla="*/ 60 w 88"/>
                  <a:gd name="T43" fmla="*/ 45 h 78"/>
                  <a:gd name="T44" fmla="*/ 60 w 88"/>
                  <a:gd name="T45" fmla="*/ 72 h 78"/>
                  <a:gd name="T46" fmla="*/ 84 w 88"/>
                  <a:gd name="T47" fmla="*/ 25 h 78"/>
                  <a:gd name="T48" fmla="*/ 80 w 88"/>
                  <a:gd name="T49" fmla="*/ 29 h 78"/>
                  <a:gd name="T50" fmla="*/ 76 w 88"/>
                  <a:gd name="T51" fmla="*/ 25 h 78"/>
                  <a:gd name="T52" fmla="*/ 80 w 88"/>
                  <a:gd name="T53" fmla="*/ 21 h 78"/>
                  <a:gd name="T54" fmla="*/ 84 w 88"/>
                  <a:gd name="T55" fmla="*/ 2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8" h="78">
                    <a:moveTo>
                      <a:pt x="22" y="0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22" y="11"/>
                      <a:pt x="22" y="11"/>
                      <a:pt x="22" y="11"/>
                    </a:cubicBezTo>
                    <a:lnTo>
                      <a:pt x="22" y="0"/>
                    </a:lnTo>
                    <a:close/>
                    <a:moveTo>
                      <a:pt x="83" y="17"/>
                    </a:moveTo>
                    <a:cubicBezTo>
                      <a:pt x="5" y="17"/>
                      <a:pt x="5" y="17"/>
                      <a:pt x="5" y="17"/>
                    </a:cubicBezTo>
                    <a:cubicBezTo>
                      <a:pt x="2" y="17"/>
                      <a:pt x="0" y="19"/>
                      <a:pt x="0" y="22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3"/>
                      <a:pt x="2" y="56"/>
                      <a:pt x="5" y="56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2" y="78"/>
                      <a:pt x="22" y="78"/>
                      <a:pt x="22" y="78"/>
                    </a:cubicBezTo>
                    <a:cubicBezTo>
                      <a:pt x="66" y="78"/>
                      <a:pt x="66" y="78"/>
                      <a:pt x="66" y="78"/>
                    </a:cubicBezTo>
                    <a:cubicBezTo>
                      <a:pt x="66" y="56"/>
                      <a:pt x="66" y="56"/>
                      <a:pt x="66" y="56"/>
                    </a:cubicBezTo>
                    <a:cubicBezTo>
                      <a:pt x="83" y="56"/>
                      <a:pt x="83" y="56"/>
                      <a:pt x="83" y="56"/>
                    </a:cubicBezTo>
                    <a:cubicBezTo>
                      <a:pt x="86" y="56"/>
                      <a:pt x="88" y="53"/>
                      <a:pt x="88" y="50"/>
                    </a:cubicBezTo>
                    <a:cubicBezTo>
                      <a:pt x="88" y="22"/>
                      <a:pt x="88" y="22"/>
                      <a:pt x="88" y="22"/>
                    </a:cubicBezTo>
                    <a:cubicBezTo>
                      <a:pt x="88" y="19"/>
                      <a:pt x="86" y="17"/>
                      <a:pt x="83" y="17"/>
                    </a:cubicBezTo>
                    <a:close/>
                    <a:moveTo>
                      <a:pt x="60" y="72"/>
                    </a:moveTo>
                    <a:cubicBezTo>
                      <a:pt x="27" y="72"/>
                      <a:pt x="27" y="72"/>
                      <a:pt x="27" y="72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60" y="45"/>
                      <a:pt x="60" y="45"/>
                      <a:pt x="60" y="45"/>
                    </a:cubicBezTo>
                    <a:lnTo>
                      <a:pt x="60" y="72"/>
                    </a:lnTo>
                    <a:close/>
                    <a:moveTo>
                      <a:pt x="84" y="25"/>
                    </a:moveTo>
                    <a:cubicBezTo>
                      <a:pt x="84" y="27"/>
                      <a:pt x="82" y="29"/>
                      <a:pt x="80" y="29"/>
                    </a:cubicBezTo>
                    <a:cubicBezTo>
                      <a:pt x="78" y="29"/>
                      <a:pt x="76" y="27"/>
                      <a:pt x="76" y="25"/>
                    </a:cubicBezTo>
                    <a:cubicBezTo>
                      <a:pt x="76" y="23"/>
                      <a:pt x="78" y="21"/>
                      <a:pt x="80" y="21"/>
                    </a:cubicBezTo>
                    <a:cubicBezTo>
                      <a:pt x="82" y="21"/>
                      <a:pt x="84" y="23"/>
                      <a:pt x="8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6" name="Freeform 116"/>
              <p:cNvSpPr>
                <a:spLocks noEditPoints="1"/>
              </p:cNvSpPr>
              <p:nvPr/>
            </p:nvSpPr>
            <p:spPr bwMode="auto">
              <a:xfrm>
                <a:off x="10164756" y="2953235"/>
                <a:ext cx="244667" cy="258367"/>
              </a:xfrm>
              <a:custGeom>
                <a:avLst/>
                <a:gdLst>
                  <a:gd name="T0" fmla="*/ 69 w 76"/>
                  <a:gd name="T1" fmla="*/ 0 h 81"/>
                  <a:gd name="T2" fmla="*/ 8 w 76"/>
                  <a:gd name="T3" fmla="*/ 0 h 81"/>
                  <a:gd name="T4" fmla="*/ 0 w 76"/>
                  <a:gd name="T5" fmla="*/ 7 h 81"/>
                  <a:gd name="T6" fmla="*/ 0 w 76"/>
                  <a:gd name="T7" fmla="*/ 73 h 81"/>
                  <a:gd name="T8" fmla="*/ 8 w 76"/>
                  <a:gd name="T9" fmla="*/ 81 h 81"/>
                  <a:gd name="T10" fmla="*/ 69 w 76"/>
                  <a:gd name="T11" fmla="*/ 81 h 81"/>
                  <a:gd name="T12" fmla="*/ 76 w 76"/>
                  <a:gd name="T13" fmla="*/ 73 h 81"/>
                  <a:gd name="T14" fmla="*/ 76 w 76"/>
                  <a:gd name="T15" fmla="*/ 7 h 81"/>
                  <a:gd name="T16" fmla="*/ 69 w 76"/>
                  <a:gd name="T17" fmla="*/ 0 h 81"/>
                  <a:gd name="T18" fmla="*/ 66 w 76"/>
                  <a:gd name="T19" fmla="*/ 71 h 81"/>
                  <a:gd name="T20" fmla="*/ 11 w 76"/>
                  <a:gd name="T21" fmla="*/ 71 h 81"/>
                  <a:gd name="T22" fmla="*/ 11 w 76"/>
                  <a:gd name="T23" fmla="*/ 10 h 81"/>
                  <a:gd name="T24" fmla="*/ 66 w 76"/>
                  <a:gd name="T25" fmla="*/ 10 h 81"/>
                  <a:gd name="T26" fmla="*/ 66 w 76"/>
                  <a:gd name="T27" fmla="*/ 71 h 81"/>
                  <a:gd name="T28" fmla="*/ 21 w 76"/>
                  <a:gd name="T29" fmla="*/ 45 h 81"/>
                  <a:gd name="T30" fmla="*/ 56 w 76"/>
                  <a:gd name="T31" fmla="*/ 45 h 81"/>
                  <a:gd name="T32" fmla="*/ 56 w 76"/>
                  <a:gd name="T33" fmla="*/ 50 h 81"/>
                  <a:gd name="T34" fmla="*/ 21 w 76"/>
                  <a:gd name="T35" fmla="*/ 50 h 81"/>
                  <a:gd name="T36" fmla="*/ 21 w 76"/>
                  <a:gd name="T37" fmla="*/ 45 h 81"/>
                  <a:gd name="T38" fmla="*/ 21 w 76"/>
                  <a:gd name="T39" fmla="*/ 55 h 81"/>
                  <a:gd name="T40" fmla="*/ 56 w 76"/>
                  <a:gd name="T41" fmla="*/ 55 h 81"/>
                  <a:gd name="T42" fmla="*/ 56 w 76"/>
                  <a:gd name="T43" fmla="*/ 60 h 81"/>
                  <a:gd name="T44" fmla="*/ 21 w 76"/>
                  <a:gd name="T45" fmla="*/ 60 h 81"/>
                  <a:gd name="T46" fmla="*/ 21 w 76"/>
                  <a:gd name="T47" fmla="*/ 55 h 81"/>
                  <a:gd name="T48" fmla="*/ 26 w 76"/>
                  <a:gd name="T49" fmla="*/ 23 h 81"/>
                  <a:gd name="T50" fmla="*/ 33 w 76"/>
                  <a:gd name="T51" fmla="*/ 30 h 81"/>
                  <a:gd name="T52" fmla="*/ 41 w 76"/>
                  <a:gd name="T53" fmla="*/ 23 h 81"/>
                  <a:gd name="T54" fmla="*/ 33 w 76"/>
                  <a:gd name="T55" fmla="*/ 15 h 81"/>
                  <a:gd name="T56" fmla="*/ 26 w 76"/>
                  <a:gd name="T57" fmla="*/ 23 h 81"/>
                  <a:gd name="T58" fmla="*/ 38 w 76"/>
                  <a:gd name="T59" fmla="*/ 30 h 81"/>
                  <a:gd name="T60" fmla="*/ 28 w 76"/>
                  <a:gd name="T61" fmla="*/ 30 h 81"/>
                  <a:gd name="T62" fmla="*/ 21 w 76"/>
                  <a:gd name="T63" fmla="*/ 35 h 81"/>
                  <a:gd name="T64" fmla="*/ 21 w 76"/>
                  <a:gd name="T65" fmla="*/ 40 h 81"/>
                  <a:gd name="T66" fmla="*/ 46 w 76"/>
                  <a:gd name="T67" fmla="*/ 40 h 81"/>
                  <a:gd name="T68" fmla="*/ 46 w 76"/>
                  <a:gd name="T69" fmla="*/ 35 h 81"/>
                  <a:gd name="T70" fmla="*/ 38 w 76"/>
                  <a:gd name="T71" fmla="*/ 3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" h="81">
                    <a:moveTo>
                      <a:pt x="6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7"/>
                      <a:pt x="4" y="81"/>
                      <a:pt x="8" y="81"/>
                    </a:cubicBezTo>
                    <a:cubicBezTo>
                      <a:pt x="69" y="81"/>
                      <a:pt x="69" y="81"/>
                      <a:pt x="69" y="81"/>
                    </a:cubicBezTo>
                    <a:cubicBezTo>
                      <a:pt x="73" y="81"/>
                      <a:pt x="76" y="77"/>
                      <a:pt x="76" y="73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6" y="3"/>
                      <a:pt x="73" y="0"/>
                      <a:pt x="69" y="0"/>
                    </a:cubicBezTo>
                    <a:close/>
                    <a:moveTo>
                      <a:pt x="66" y="71"/>
                    </a:moveTo>
                    <a:cubicBezTo>
                      <a:pt x="11" y="71"/>
                      <a:pt x="11" y="71"/>
                      <a:pt x="11" y="71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66" y="10"/>
                      <a:pt x="66" y="10"/>
                      <a:pt x="66" y="10"/>
                    </a:cubicBezTo>
                    <a:lnTo>
                      <a:pt x="66" y="71"/>
                    </a:lnTo>
                    <a:close/>
                    <a:moveTo>
                      <a:pt x="21" y="45"/>
                    </a:moveTo>
                    <a:cubicBezTo>
                      <a:pt x="56" y="45"/>
                      <a:pt x="56" y="45"/>
                      <a:pt x="56" y="45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21" y="50"/>
                      <a:pt x="21" y="50"/>
                      <a:pt x="21" y="50"/>
                    </a:cubicBezTo>
                    <a:lnTo>
                      <a:pt x="21" y="45"/>
                    </a:lnTo>
                    <a:close/>
                    <a:moveTo>
                      <a:pt x="21" y="55"/>
                    </a:moveTo>
                    <a:cubicBezTo>
                      <a:pt x="56" y="55"/>
                      <a:pt x="56" y="55"/>
                      <a:pt x="56" y="55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21" y="60"/>
                      <a:pt x="21" y="60"/>
                      <a:pt x="21" y="60"/>
                    </a:cubicBezTo>
                    <a:lnTo>
                      <a:pt x="21" y="55"/>
                    </a:lnTo>
                    <a:close/>
                    <a:moveTo>
                      <a:pt x="26" y="23"/>
                    </a:moveTo>
                    <a:cubicBezTo>
                      <a:pt x="26" y="27"/>
                      <a:pt x="29" y="30"/>
                      <a:pt x="33" y="30"/>
                    </a:cubicBezTo>
                    <a:cubicBezTo>
                      <a:pt x="37" y="30"/>
                      <a:pt x="41" y="27"/>
                      <a:pt x="41" y="23"/>
                    </a:cubicBezTo>
                    <a:cubicBezTo>
                      <a:pt x="41" y="18"/>
                      <a:pt x="37" y="15"/>
                      <a:pt x="33" y="15"/>
                    </a:cubicBezTo>
                    <a:cubicBezTo>
                      <a:pt x="29" y="15"/>
                      <a:pt x="26" y="18"/>
                      <a:pt x="26" y="23"/>
                    </a:cubicBezTo>
                    <a:close/>
                    <a:moveTo>
                      <a:pt x="38" y="30"/>
                    </a:moveTo>
                    <a:cubicBezTo>
                      <a:pt x="28" y="30"/>
                      <a:pt x="28" y="30"/>
                      <a:pt x="28" y="30"/>
                    </a:cubicBezTo>
                    <a:cubicBezTo>
                      <a:pt x="24" y="30"/>
                      <a:pt x="21" y="32"/>
                      <a:pt x="21" y="35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6" y="32"/>
                      <a:pt x="42" y="30"/>
                      <a:pt x="38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7" name="Freeform 117"/>
              <p:cNvSpPr>
                <a:spLocks noEditPoints="1"/>
              </p:cNvSpPr>
              <p:nvPr/>
            </p:nvSpPr>
            <p:spPr bwMode="auto">
              <a:xfrm>
                <a:off x="10383977" y="2054822"/>
                <a:ext cx="248581" cy="248580"/>
              </a:xfrm>
              <a:custGeom>
                <a:avLst/>
                <a:gdLst>
                  <a:gd name="T0" fmla="*/ 67 w 127"/>
                  <a:gd name="T1" fmla="*/ 0 h 127"/>
                  <a:gd name="T2" fmla="*/ 55 w 127"/>
                  <a:gd name="T3" fmla="*/ 11 h 127"/>
                  <a:gd name="T4" fmla="*/ 67 w 127"/>
                  <a:gd name="T5" fmla="*/ 24 h 127"/>
                  <a:gd name="T6" fmla="*/ 39 w 127"/>
                  <a:gd name="T7" fmla="*/ 55 h 127"/>
                  <a:gd name="T8" fmla="*/ 11 w 127"/>
                  <a:gd name="T9" fmla="*/ 55 h 127"/>
                  <a:gd name="T10" fmla="*/ 34 w 127"/>
                  <a:gd name="T11" fmla="*/ 77 h 127"/>
                  <a:gd name="T12" fmla="*/ 0 w 127"/>
                  <a:gd name="T13" fmla="*/ 122 h 127"/>
                  <a:gd name="T14" fmla="*/ 0 w 127"/>
                  <a:gd name="T15" fmla="*/ 127 h 127"/>
                  <a:gd name="T16" fmla="*/ 4 w 127"/>
                  <a:gd name="T17" fmla="*/ 127 h 127"/>
                  <a:gd name="T18" fmla="*/ 49 w 127"/>
                  <a:gd name="T19" fmla="*/ 93 h 127"/>
                  <a:gd name="T20" fmla="*/ 71 w 127"/>
                  <a:gd name="T21" fmla="*/ 114 h 127"/>
                  <a:gd name="T22" fmla="*/ 71 w 127"/>
                  <a:gd name="T23" fmla="*/ 86 h 127"/>
                  <a:gd name="T24" fmla="*/ 102 w 127"/>
                  <a:gd name="T25" fmla="*/ 59 h 127"/>
                  <a:gd name="T26" fmla="*/ 114 w 127"/>
                  <a:gd name="T27" fmla="*/ 72 h 127"/>
                  <a:gd name="T28" fmla="*/ 127 w 127"/>
                  <a:gd name="T29" fmla="*/ 59 h 127"/>
                  <a:gd name="T30" fmla="*/ 67 w 127"/>
                  <a:gd name="T31" fmla="*/ 0 h 127"/>
                  <a:gd name="T32" fmla="*/ 55 w 127"/>
                  <a:gd name="T33" fmla="*/ 67 h 127"/>
                  <a:gd name="T34" fmla="*/ 47 w 127"/>
                  <a:gd name="T35" fmla="*/ 59 h 127"/>
                  <a:gd name="T36" fmla="*/ 75 w 127"/>
                  <a:gd name="T37" fmla="*/ 31 h 127"/>
                  <a:gd name="T38" fmla="*/ 83 w 127"/>
                  <a:gd name="T39" fmla="*/ 39 h 127"/>
                  <a:gd name="T40" fmla="*/ 55 w 127"/>
                  <a:gd name="T41" fmla="*/ 6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7" h="127">
                    <a:moveTo>
                      <a:pt x="67" y="0"/>
                    </a:moveTo>
                    <a:lnTo>
                      <a:pt x="55" y="11"/>
                    </a:lnTo>
                    <a:lnTo>
                      <a:pt x="67" y="24"/>
                    </a:lnTo>
                    <a:lnTo>
                      <a:pt x="39" y="55"/>
                    </a:lnTo>
                    <a:lnTo>
                      <a:pt x="11" y="55"/>
                    </a:lnTo>
                    <a:lnTo>
                      <a:pt x="34" y="77"/>
                    </a:lnTo>
                    <a:lnTo>
                      <a:pt x="0" y="122"/>
                    </a:lnTo>
                    <a:lnTo>
                      <a:pt x="0" y="127"/>
                    </a:lnTo>
                    <a:lnTo>
                      <a:pt x="4" y="127"/>
                    </a:lnTo>
                    <a:lnTo>
                      <a:pt x="49" y="93"/>
                    </a:lnTo>
                    <a:lnTo>
                      <a:pt x="71" y="114"/>
                    </a:lnTo>
                    <a:lnTo>
                      <a:pt x="71" y="86"/>
                    </a:lnTo>
                    <a:lnTo>
                      <a:pt x="102" y="59"/>
                    </a:lnTo>
                    <a:lnTo>
                      <a:pt x="114" y="72"/>
                    </a:lnTo>
                    <a:lnTo>
                      <a:pt x="127" y="59"/>
                    </a:lnTo>
                    <a:lnTo>
                      <a:pt x="67" y="0"/>
                    </a:lnTo>
                    <a:close/>
                    <a:moveTo>
                      <a:pt x="55" y="67"/>
                    </a:moveTo>
                    <a:lnTo>
                      <a:pt x="47" y="59"/>
                    </a:lnTo>
                    <a:lnTo>
                      <a:pt x="75" y="31"/>
                    </a:lnTo>
                    <a:lnTo>
                      <a:pt x="83" y="39"/>
                    </a:lnTo>
                    <a:lnTo>
                      <a:pt x="55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8" name="Freeform 118"/>
              <p:cNvSpPr>
                <a:spLocks noEditPoints="1"/>
              </p:cNvSpPr>
              <p:nvPr/>
            </p:nvSpPr>
            <p:spPr bwMode="auto">
              <a:xfrm>
                <a:off x="10274366" y="1367799"/>
                <a:ext cx="246623" cy="166372"/>
              </a:xfrm>
              <a:custGeom>
                <a:avLst/>
                <a:gdLst>
                  <a:gd name="T0" fmla="*/ 17 w 77"/>
                  <a:gd name="T1" fmla="*/ 19 h 52"/>
                  <a:gd name="T2" fmla="*/ 34 w 77"/>
                  <a:gd name="T3" fmla="*/ 36 h 52"/>
                  <a:gd name="T4" fmla="*/ 17 w 77"/>
                  <a:gd name="T5" fmla="*/ 52 h 52"/>
                  <a:gd name="T6" fmla="*/ 0 w 77"/>
                  <a:gd name="T7" fmla="*/ 36 h 52"/>
                  <a:gd name="T8" fmla="*/ 0 w 77"/>
                  <a:gd name="T9" fmla="*/ 33 h 52"/>
                  <a:gd name="T10" fmla="*/ 34 w 77"/>
                  <a:gd name="T11" fmla="*/ 0 h 52"/>
                  <a:gd name="T12" fmla="*/ 34 w 77"/>
                  <a:gd name="T13" fmla="*/ 9 h 52"/>
                  <a:gd name="T14" fmla="*/ 17 w 77"/>
                  <a:gd name="T15" fmla="*/ 16 h 52"/>
                  <a:gd name="T16" fmla="*/ 14 w 77"/>
                  <a:gd name="T17" fmla="*/ 19 h 52"/>
                  <a:gd name="T18" fmla="*/ 17 w 77"/>
                  <a:gd name="T19" fmla="*/ 19 h 52"/>
                  <a:gd name="T20" fmla="*/ 60 w 77"/>
                  <a:gd name="T21" fmla="*/ 19 h 52"/>
                  <a:gd name="T22" fmla="*/ 77 w 77"/>
                  <a:gd name="T23" fmla="*/ 36 h 52"/>
                  <a:gd name="T24" fmla="*/ 60 w 77"/>
                  <a:gd name="T25" fmla="*/ 52 h 52"/>
                  <a:gd name="T26" fmla="*/ 43 w 77"/>
                  <a:gd name="T27" fmla="*/ 36 h 52"/>
                  <a:gd name="T28" fmla="*/ 43 w 77"/>
                  <a:gd name="T29" fmla="*/ 33 h 52"/>
                  <a:gd name="T30" fmla="*/ 77 w 77"/>
                  <a:gd name="T31" fmla="*/ 0 h 52"/>
                  <a:gd name="T32" fmla="*/ 77 w 77"/>
                  <a:gd name="T33" fmla="*/ 9 h 52"/>
                  <a:gd name="T34" fmla="*/ 60 w 77"/>
                  <a:gd name="T35" fmla="*/ 16 h 52"/>
                  <a:gd name="T36" fmla="*/ 58 w 77"/>
                  <a:gd name="T37" fmla="*/ 19 h 52"/>
                  <a:gd name="T38" fmla="*/ 60 w 77"/>
                  <a:gd name="T39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7" h="52">
                    <a:moveTo>
                      <a:pt x="17" y="19"/>
                    </a:moveTo>
                    <a:cubicBezTo>
                      <a:pt x="26" y="19"/>
                      <a:pt x="34" y="26"/>
                      <a:pt x="34" y="36"/>
                    </a:cubicBezTo>
                    <a:cubicBezTo>
                      <a:pt x="34" y="45"/>
                      <a:pt x="26" y="52"/>
                      <a:pt x="17" y="52"/>
                    </a:cubicBezTo>
                    <a:cubicBezTo>
                      <a:pt x="8" y="52"/>
                      <a:pt x="0" y="45"/>
                      <a:pt x="0" y="3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4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27" y="9"/>
                      <a:pt x="21" y="12"/>
                      <a:pt x="17" y="16"/>
                    </a:cubicBezTo>
                    <a:cubicBezTo>
                      <a:pt x="16" y="17"/>
                      <a:pt x="15" y="18"/>
                      <a:pt x="14" y="19"/>
                    </a:cubicBezTo>
                    <a:cubicBezTo>
                      <a:pt x="15" y="19"/>
                      <a:pt x="16" y="19"/>
                      <a:pt x="17" y="19"/>
                    </a:cubicBezTo>
                    <a:close/>
                    <a:moveTo>
                      <a:pt x="60" y="19"/>
                    </a:moveTo>
                    <a:cubicBezTo>
                      <a:pt x="70" y="19"/>
                      <a:pt x="77" y="26"/>
                      <a:pt x="77" y="36"/>
                    </a:cubicBezTo>
                    <a:cubicBezTo>
                      <a:pt x="77" y="45"/>
                      <a:pt x="70" y="52"/>
                      <a:pt x="60" y="52"/>
                    </a:cubicBezTo>
                    <a:cubicBezTo>
                      <a:pt x="51" y="52"/>
                      <a:pt x="43" y="45"/>
                      <a:pt x="43" y="36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15"/>
                      <a:pt x="58" y="0"/>
                      <a:pt x="77" y="0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1" y="9"/>
                      <a:pt x="65" y="12"/>
                      <a:pt x="60" y="16"/>
                    </a:cubicBezTo>
                    <a:cubicBezTo>
                      <a:pt x="59" y="17"/>
                      <a:pt x="58" y="18"/>
                      <a:pt x="58" y="19"/>
                    </a:cubicBezTo>
                    <a:cubicBezTo>
                      <a:pt x="58" y="19"/>
                      <a:pt x="59" y="19"/>
                      <a:pt x="6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Freeform 119"/>
              <p:cNvSpPr/>
              <p:nvPr/>
            </p:nvSpPr>
            <p:spPr bwMode="auto">
              <a:xfrm>
                <a:off x="10213690" y="1782753"/>
                <a:ext cx="383636" cy="364063"/>
              </a:xfrm>
              <a:custGeom>
                <a:avLst/>
                <a:gdLst>
                  <a:gd name="T0" fmla="*/ 78 w 120"/>
                  <a:gd name="T1" fmla="*/ 29 h 114"/>
                  <a:gd name="T2" fmla="*/ 83 w 120"/>
                  <a:gd name="T3" fmla="*/ 0 h 114"/>
                  <a:gd name="T4" fmla="*/ 120 w 120"/>
                  <a:gd name="T5" fmla="*/ 52 h 114"/>
                  <a:gd name="T6" fmla="*/ 68 w 120"/>
                  <a:gd name="T7" fmla="*/ 90 h 114"/>
                  <a:gd name="T8" fmla="*/ 73 w 120"/>
                  <a:gd name="T9" fmla="*/ 60 h 114"/>
                  <a:gd name="T10" fmla="*/ 27 w 120"/>
                  <a:gd name="T11" fmla="*/ 114 h 114"/>
                  <a:gd name="T12" fmla="*/ 78 w 120"/>
                  <a:gd name="T13" fmla="*/ 2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0" h="114">
                    <a:moveTo>
                      <a:pt x="78" y="29"/>
                    </a:moveTo>
                    <a:cubicBezTo>
                      <a:pt x="83" y="0"/>
                      <a:pt x="83" y="0"/>
                      <a:pt x="83" y="0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21" y="51"/>
                      <a:pt x="18" y="88"/>
                      <a:pt x="27" y="114"/>
                    </a:cubicBezTo>
                    <a:cubicBezTo>
                      <a:pt x="0" y="73"/>
                      <a:pt x="16" y="18"/>
                      <a:pt x="78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0" name="Freeform 120"/>
              <p:cNvSpPr/>
              <p:nvPr/>
            </p:nvSpPr>
            <p:spPr bwMode="auto">
              <a:xfrm>
                <a:off x="10295897" y="1555702"/>
                <a:ext cx="240752" cy="252495"/>
              </a:xfrm>
              <a:custGeom>
                <a:avLst/>
                <a:gdLst>
                  <a:gd name="T0" fmla="*/ 59 w 123"/>
                  <a:gd name="T1" fmla="*/ 129 h 129"/>
                  <a:gd name="T2" fmla="*/ 59 w 123"/>
                  <a:gd name="T3" fmla="*/ 72 h 129"/>
                  <a:gd name="T4" fmla="*/ 0 w 123"/>
                  <a:gd name="T5" fmla="*/ 129 h 129"/>
                  <a:gd name="T6" fmla="*/ 0 w 123"/>
                  <a:gd name="T7" fmla="*/ 0 h 129"/>
                  <a:gd name="T8" fmla="*/ 59 w 123"/>
                  <a:gd name="T9" fmla="*/ 59 h 129"/>
                  <a:gd name="T10" fmla="*/ 59 w 123"/>
                  <a:gd name="T11" fmla="*/ 0 h 129"/>
                  <a:gd name="T12" fmla="*/ 123 w 123"/>
                  <a:gd name="T13" fmla="*/ 65 h 129"/>
                  <a:gd name="T14" fmla="*/ 59 w 123"/>
                  <a:gd name="T15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3" h="129">
                    <a:moveTo>
                      <a:pt x="59" y="129"/>
                    </a:moveTo>
                    <a:lnTo>
                      <a:pt x="59" y="72"/>
                    </a:lnTo>
                    <a:lnTo>
                      <a:pt x="0" y="129"/>
                    </a:lnTo>
                    <a:lnTo>
                      <a:pt x="0" y="0"/>
                    </a:lnTo>
                    <a:lnTo>
                      <a:pt x="59" y="59"/>
                    </a:lnTo>
                    <a:lnTo>
                      <a:pt x="59" y="0"/>
                    </a:lnTo>
                    <a:lnTo>
                      <a:pt x="123" y="65"/>
                    </a:lnTo>
                    <a:lnTo>
                      <a:pt x="59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1" name="Freeform 121"/>
              <p:cNvSpPr/>
              <p:nvPr/>
            </p:nvSpPr>
            <p:spPr bwMode="auto">
              <a:xfrm>
                <a:off x="10051231" y="3280109"/>
                <a:ext cx="303387" cy="303385"/>
              </a:xfrm>
              <a:custGeom>
                <a:avLst/>
                <a:gdLst>
                  <a:gd name="T0" fmla="*/ 95 w 95"/>
                  <a:gd name="T1" fmla="*/ 35 h 95"/>
                  <a:gd name="T2" fmla="*/ 60 w 95"/>
                  <a:gd name="T3" fmla="*/ 35 h 95"/>
                  <a:gd name="T4" fmla="*/ 73 w 95"/>
                  <a:gd name="T5" fmla="*/ 22 h 95"/>
                  <a:gd name="T6" fmla="*/ 48 w 95"/>
                  <a:gd name="T7" fmla="*/ 12 h 95"/>
                  <a:gd name="T8" fmla="*/ 23 w 95"/>
                  <a:gd name="T9" fmla="*/ 22 h 95"/>
                  <a:gd name="T10" fmla="*/ 12 w 95"/>
                  <a:gd name="T11" fmla="*/ 47 h 95"/>
                  <a:gd name="T12" fmla="*/ 23 w 95"/>
                  <a:gd name="T13" fmla="*/ 72 h 95"/>
                  <a:gd name="T14" fmla="*/ 48 w 95"/>
                  <a:gd name="T15" fmla="*/ 83 h 95"/>
                  <a:gd name="T16" fmla="*/ 73 w 95"/>
                  <a:gd name="T17" fmla="*/ 72 h 95"/>
                  <a:gd name="T18" fmla="*/ 74 w 95"/>
                  <a:gd name="T19" fmla="*/ 71 h 95"/>
                  <a:gd name="T20" fmla="*/ 83 w 95"/>
                  <a:gd name="T21" fmla="*/ 78 h 95"/>
                  <a:gd name="T22" fmla="*/ 48 w 95"/>
                  <a:gd name="T23" fmla="*/ 95 h 95"/>
                  <a:gd name="T24" fmla="*/ 0 w 95"/>
                  <a:gd name="T25" fmla="*/ 47 h 95"/>
                  <a:gd name="T26" fmla="*/ 48 w 95"/>
                  <a:gd name="T27" fmla="*/ 0 h 95"/>
                  <a:gd name="T28" fmla="*/ 81 w 95"/>
                  <a:gd name="T29" fmla="*/ 14 h 95"/>
                  <a:gd name="T30" fmla="*/ 95 w 95"/>
                  <a:gd name="T31" fmla="*/ 0 h 95"/>
                  <a:gd name="T32" fmla="*/ 95 w 95"/>
                  <a:gd name="T33" fmla="*/ 3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5" y="35"/>
                    </a:moveTo>
                    <a:cubicBezTo>
                      <a:pt x="60" y="35"/>
                      <a:pt x="60" y="35"/>
                      <a:pt x="60" y="35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66" y="15"/>
                      <a:pt x="57" y="12"/>
                      <a:pt x="48" y="12"/>
                    </a:cubicBezTo>
                    <a:cubicBezTo>
                      <a:pt x="38" y="12"/>
                      <a:pt x="29" y="15"/>
                      <a:pt x="23" y="22"/>
                    </a:cubicBezTo>
                    <a:cubicBezTo>
                      <a:pt x="16" y="29"/>
                      <a:pt x="12" y="38"/>
                      <a:pt x="12" y="47"/>
                    </a:cubicBezTo>
                    <a:cubicBezTo>
                      <a:pt x="12" y="57"/>
                      <a:pt x="16" y="66"/>
                      <a:pt x="23" y="72"/>
                    </a:cubicBezTo>
                    <a:cubicBezTo>
                      <a:pt x="29" y="79"/>
                      <a:pt x="38" y="83"/>
                      <a:pt x="48" y="83"/>
                    </a:cubicBezTo>
                    <a:cubicBezTo>
                      <a:pt x="57" y="83"/>
                      <a:pt x="66" y="79"/>
                      <a:pt x="73" y="72"/>
                    </a:cubicBezTo>
                    <a:cubicBezTo>
                      <a:pt x="73" y="72"/>
                      <a:pt x="74" y="71"/>
                      <a:pt x="74" y="71"/>
                    </a:cubicBezTo>
                    <a:cubicBezTo>
                      <a:pt x="83" y="78"/>
                      <a:pt x="83" y="78"/>
                      <a:pt x="83" y="78"/>
                    </a:cubicBezTo>
                    <a:cubicBezTo>
                      <a:pt x="75" y="88"/>
                      <a:pt x="62" y="95"/>
                      <a:pt x="48" y="95"/>
                    </a:cubicBezTo>
                    <a:cubicBezTo>
                      <a:pt x="22" y="95"/>
                      <a:pt x="0" y="73"/>
                      <a:pt x="0" y="47"/>
                    </a:cubicBezTo>
                    <a:cubicBezTo>
                      <a:pt x="0" y="21"/>
                      <a:pt x="22" y="0"/>
                      <a:pt x="48" y="0"/>
                    </a:cubicBezTo>
                    <a:cubicBezTo>
                      <a:pt x="61" y="0"/>
                      <a:pt x="73" y="5"/>
                      <a:pt x="81" y="14"/>
                    </a:cubicBezTo>
                    <a:cubicBezTo>
                      <a:pt x="95" y="0"/>
                      <a:pt x="95" y="0"/>
                      <a:pt x="95" y="0"/>
                    </a:cubicBezTo>
                    <a:lnTo>
                      <a:pt x="95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2" name="Freeform 122"/>
              <p:cNvSpPr>
                <a:spLocks noEditPoints="1"/>
              </p:cNvSpPr>
              <p:nvPr/>
            </p:nvSpPr>
            <p:spPr bwMode="auto">
              <a:xfrm>
                <a:off x="9912261" y="2277957"/>
                <a:ext cx="332746" cy="336661"/>
              </a:xfrm>
              <a:custGeom>
                <a:avLst/>
                <a:gdLst>
                  <a:gd name="T0" fmla="*/ 86 w 104"/>
                  <a:gd name="T1" fmla="*/ 0 h 105"/>
                  <a:gd name="T2" fmla="*/ 17 w 104"/>
                  <a:gd name="T3" fmla="*/ 0 h 105"/>
                  <a:gd name="T4" fmla="*/ 0 w 104"/>
                  <a:gd name="T5" fmla="*/ 18 h 105"/>
                  <a:gd name="T6" fmla="*/ 0 w 104"/>
                  <a:gd name="T7" fmla="*/ 87 h 105"/>
                  <a:gd name="T8" fmla="*/ 17 w 104"/>
                  <a:gd name="T9" fmla="*/ 105 h 105"/>
                  <a:gd name="T10" fmla="*/ 86 w 104"/>
                  <a:gd name="T11" fmla="*/ 105 h 105"/>
                  <a:gd name="T12" fmla="*/ 104 w 104"/>
                  <a:gd name="T13" fmla="*/ 87 h 105"/>
                  <a:gd name="T14" fmla="*/ 104 w 104"/>
                  <a:gd name="T15" fmla="*/ 18 h 105"/>
                  <a:gd name="T16" fmla="*/ 86 w 104"/>
                  <a:gd name="T17" fmla="*/ 0 h 105"/>
                  <a:gd name="T18" fmla="*/ 28 w 104"/>
                  <a:gd name="T19" fmla="*/ 85 h 105"/>
                  <a:gd name="T20" fmla="*/ 19 w 104"/>
                  <a:gd name="T21" fmla="*/ 76 h 105"/>
                  <a:gd name="T22" fmla="*/ 28 w 104"/>
                  <a:gd name="T23" fmla="*/ 67 h 105"/>
                  <a:gd name="T24" fmla="*/ 37 w 104"/>
                  <a:gd name="T25" fmla="*/ 76 h 105"/>
                  <a:gd name="T26" fmla="*/ 28 w 104"/>
                  <a:gd name="T27" fmla="*/ 85 h 105"/>
                  <a:gd name="T28" fmla="*/ 50 w 104"/>
                  <a:gd name="T29" fmla="*/ 85 h 105"/>
                  <a:gd name="T30" fmla="*/ 41 w 104"/>
                  <a:gd name="T31" fmla="*/ 63 h 105"/>
                  <a:gd name="T32" fmla="*/ 19 w 104"/>
                  <a:gd name="T33" fmla="*/ 54 h 105"/>
                  <a:gd name="T34" fmla="*/ 19 w 104"/>
                  <a:gd name="T35" fmla="*/ 41 h 105"/>
                  <a:gd name="T36" fmla="*/ 63 w 104"/>
                  <a:gd name="T37" fmla="*/ 85 h 105"/>
                  <a:gd name="T38" fmla="*/ 50 w 104"/>
                  <a:gd name="T39" fmla="*/ 85 h 105"/>
                  <a:gd name="T40" fmla="*/ 73 w 104"/>
                  <a:gd name="T41" fmla="*/ 85 h 105"/>
                  <a:gd name="T42" fmla="*/ 19 w 104"/>
                  <a:gd name="T43" fmla="*/ 31 h 105"/>
                  <a:gd name="T44" fmla="*/ 19 w 104"/>
                  <a:gd name="T45" fmla="*/ 18 h 105"/>
                  <a:gd name="T46" fmla="*/ 86 w 104"/>
                  <a:gd name="T47" fmla="*/ 85 h 105"/>
                  <a:gd name="T48" fmla="*/ 73 w 104"/>
                  <a:gd name="T49" fmla="*/ 8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4" h="105">
                    <a:moveTo>
                      <a:pt x="86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7" y="0"/>
                      <a:pt x="0" y="8"/>
                      <a:pt x="0" y="18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97"/>
                      <a:pt x="7" y="105"/>
                      <a:pt x="17" y="105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96" y="105"/>
                      <a:pt x="104" y="97"/>
                      <a:pt x="104" y="87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4" y="8"/>
                      <a:pt x="96" y="0"/>
                      <a:pt x="86" y="0"/>
                    </a:cubicBezTo>
                    <a:close/>
                    <a:moveTo>
                      <a:pt x="28" y="85"/>
                    </a:moveTo>
                    <a:cubicBezTo>
                      <a:pt x="23" y="85"/>
                      <a:pt x="19" y="81"/>
                      <a:pt x="19" y="76"/>
                    </a:cubicBezTo>
                    <a:cubicBezTo>
                      <a:pt x="19" y="71"/>
                      <a:pt x="23" y="67"/>
                      <a:pt x="28" y="67"/>
                    </a:cubicBezTo>
                    <a:cubicBezTo>
                      <a:pt x="33" y="67"/>
                      <a:pt x="37" y="71"/>
                      <a:pt x="37" y="76"/>
                    </a:cubicBezTo>
                    <a:cubicBezTo>
                      <a:pt x="37" y="81"/>
                      <a:pt x="33" y="85"/>
                      <a:pt x="28" y="85"/>
                    </a:cubicBezTo>
                    <a:close/>
                    <a:moveTo>
                      <a:pt x="50" y="85"/>
                    </a:moveTo>
                    <a:cubicBezTo>
                      <a:pt x="50" y="77"/>
                      <a:pt x="47" y="69"/>
                      <a:pt x="41" y="63"/>
                    </a:cubicBezTo>
                    <a:cubicBezTo>
                      <a:pt x="35" y="57"/>
                      <a:pt x="27" y="54"/>
                      <a:pt x="19" y="54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43" y="41"/>
                      <a:pt x="63" y="61"/>
                      <a:pt x="63" y="85"/>
                    </a:cubicBezTo>
                    <a:cubicBezTo>
                      <a:pt x="50" y="85"/>
                      <a:pt x="50" y="85"/>
                      <a:pt x="50" y="85"/>
                    </a:cubicBezTo>
                    <a:close/>
                    <a:moveTo>
                      <a:pt x="73" y="85"/>
                    </a:moveTo>
                    <a:cubicBezTo>
                      <a:pt x="73" y="55"/>
                      <a:pt x="49" y="31"/>
                      <a:pt x="19" y="31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56" y="18"/>
                      <a:pt x="86" y="48"/>
                      <a:pt x="86" y="85"/>
                    </a:cubicBezTo>
                    <a:cubicBezTo>
                      <a:pt x="73" y="85"/>
                      <a:pt x="73" y="85"/>
                      <a:pt x="73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3" name="Freeform 123"/>
              <p:cNvSpPr>
                <a:spLocks noEditPoints="1"/>
              </p:cNvSpPr>
              <p:nvPr/>
            </p:nvSpPr>
            <p:spPr bwMode="auto">
              <a:xfrm>
                <a:off x="9884858" y="3579580"/>
                <a:ext cx="307301" cy="322959"/>
              </a:xfrm>
              <a:custGeom>
                <a:avLst/>
                <a:gdLst>
                  <a:gd name="T0" fmla="*/ 41 w 96"/>
                  <a:gd name="T1" fmla="*/ 6 h 101"/>
                  <a:gd name="T2" fmla="*/ 42 w 96"/>
                  <a:gd name="T3" fmla="*/ 2 h 101"/>
                  <a:gd name="T4" fmla="*/ 36 w 96"/>
                  <a:gd name="T5" fmla="*/ 0 h 101"/>
                  <a:gd name="T6" fmla="*/ 35 w 96"/>
                  <a:gd name="T7" fmla="*/ 7 h 101"/>
                  <a:gd name="T8" fmla="*/ 0 w 96"/>
                  <a:gd name="T9" fmla="*/ 54 h 101"/>
                  <a:gd name="T10" fmla="*/ 96 w 96"/>
                  <a:gd name="T11" fmla="*/ 54 h 101"/>
                  <a:gd name="T12" fmla="*/ 33 w 96"/>
                  <a:gd name="T13" fmla="*/ 4 h 101"/>
                  <a:gd name="T14" fmla="*/ 38 w 96"/>
                  <a:gd name="T15" fmla="*/ 1 h 101"/>
                  <a:gd name="T16" fmla="*/ 40 w 96"/>
                  <a:gd name="T17" fmla="*/ 5 h 101"/>
                  <a:gd name="T18" fmla="*/ 35 w 96"/>
                  <a:gd name="T19" fmla="*/ 6 h 101"/>
                  <a:gd name="T20" fmla="*/ 73 w 96"/>
                  <a:gd name="T21" fmla="*/ 79 h 101"/>
                  <a:gd name="T22" fmla="*/ 54 w 96"/>
                  <a:gd name="T23" fmla="*/ 81 h 101"/>
                  <a:gd name="T24" fmla="*/ 48 w 96"/>
                  <a:gd name="T25" fmla="*/ 90 h 101"/>
                  <a:gd name="T26" fmla="*/ 13 w 96"/>
                  <a:gd name="T27" fmla="*/ 64 h 101"/>
                  <a:gd name="T28" fmla="*/ 12 w 96"/>
                  <a:gd name="T29" fmla="*/ 58 h 101"/>
                  <a:gd name="T30" fmla="*/ 22 w 96"/>
                  <a:gd name="T31" fmla="*/ 28 h 101"/>
                  <a:gd name="T32" fmla="*/ 42 w 96"/>
                  <a:gd name="T33" fmla="*/ 26 h 101"/>
                  <a:gd name="T34" fmla="*/ 48 w 96"/>
                  <a:gd name="T35" fmla="*/ 17 h 101"/>
                  <a:gd name="T36" fmla="*/ 83 w 96"/>
                  <a:gd name="T37" fmla="*/ 43 h 101"/>
                  <a:gd name="T38" fmla="*/ 84 w 96"/>
                  <a:gd name="T39" fmla="*/ 49 h 101"/>
                  <a:gd name="T40" fmla="*/ 73 w 96"/>
                  <a:gd name="T41" fmla="*/ 79 h 101"/>
                  <a:gd name="T42" fmla="*/ 53 w 96"/>
                  <a:gd name="T43" fmla="*/ 44 h 101"/>
                  <a:gd name="T44" fmla="*/ 43 w 96"/>
                  <a:gd name="T45" fmla="*/ 32 h 101"/>
                  <a:gd name="T46" fmla="*/ 40 w 96"/>
                  <a:gd name="T47" fmla="*/ 46 h 101"/>
                  <a:gd name="T48" fmla="*/ 38 w 96"/>
                  <a:gd name="T49" fmla="*/ 49 h 101"/>
                  <a:gd name="T50" fmla="*/ 26 w 96"/>
                  <a:gd name="T51" fmla="*/ 58 h 101"/>
                  <a:gd name="T52" fmla="*/ 38 w 96"/>
                  <a:gd name="T53" fmla="*/ 59 h 101"/>
                  <a:gd name="T54" fmla="*/ 43 w 96"/>
                  <a:gd name="T55" fmla="*/ 63 h 101"/>
                  <a:gd name="T56" fmla="*/ 53 w 96"/>
                  <a:gd name="T57" fmla="*/ 75 h 101"/>
                  <a:gd name="T58" fmla="*/ 56 w 96"/>
                  <a:gd name="T59" fmla="*/ 61 h 101"/>
                  <a:gd name="T60" fmla="*/ 58 w 96"/>
                  <a:gd name="T61" fmla="*/ 58 h 101"/>
                  <a:gd name="T62" fmla="*/ 70 w 96"/>
                  <a:gd name="T63" fmla="*/ 49 h 101"/>
                  <a:gd name="T64" fmla="*/ 58 w 96"/>
                  <a:gd name="T65" fmla="*/ 48 h 101"/>
                  <a:gd name="T66" fmla="*/ 48 w 96"/>
                  <a:gd name="T67" fmla="*/ 44 h 101"/>
                  <a:gd name="T68" fmla="*/ 48 w 96"/>
                  <a:gd name="T69" fmla="*/ 44 h 101"/>
                  <a:gd name="T70" fmla="*/ 48 w 96"/>
                  <a:gd name="T71" fmla="*/ 44 h 101"/>
                  <a:gd name="T72" fmla="*/ 49 w 96"/>
                  <a:gd name="T73" fmla="*/ 44 h 101"/>
                  <a:gd name="T74" fmla="*/ 52 w 96"/>
                  <a:gd name="T75" fmla="*/ 45 h 101"/>
                  <a:gd name="T76" fmla="*/ 39 w 96"/>
                  <a:gd name="T77" fmla="*/ 57 h 101"/>
                  <a:gd name="T78" fmla="*/ 46 w 96"/>
                  <a:gd name="T79" fmla="*/ 44 h 101"/>
                  <a:gd name="T80" fmla="*/ 53 w 96"/>
                  <a:gd name="T81" fmla="*/ 62 h 101"/>
                  <a:gd name="T82" fmla="*/ 50 w 96"/>
                  <a:gd name="T83" fmla="*/ 63 h 101"/>
                  <a:gd name="T84" fmla="*/ 47 w 96"/>
                  <a:gd name="T85" fmla="*/ 63 h 101"/>
                  <a:gd name="T86" fmla="*/ 47 w 96"/>
                  <a:gd name="T87" fmla="*/ 63 h 101"/>
                  <a:gd name="T88" fmla="*/ 51 w 96"/>
                  <a:gd name="T89" fmla="*/ 57 h 101"/>
                  <a:gd name="T90" fmla="*/ 57 w 96"/>
                  <a:gd name="T91" fmla="*/ 5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6" h="101">
                    <a:moveTo>
                      <a:pt x="48" y="6"/>
                    </a:moveTo>
                    <a:cubicBezTo>
                      <a:pt x="46" y="6"/>
                      <a:pt x="43" y="6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2" y="5"/>
                      <a:pt x="43" y="4"/>
                      <a:pt x="42" y="2"/>
                    </a:cubicBezTo>
                    <a:cubicBezTo>
                      <a:pt x="42" y="1"/>
                      <a:pt x="40" y="0"/>
                      <a:pt x="38" y="0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33" y="0"/>
                      <a:pt x="31" y="3"/>
                      <a:pt x="32" y="5"/>
                    </a:cubicBezTo>
                    <a:cubicBezTo>
                      <a:pt x="32" y="6"/>
                      <a:pt x="33" y="7"/>
                      <a:pt x="35" y="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5" y="13"/>
                      <a:pt x="0" y="32"/>
                      <a:pt x="0" y="54"/>
                    </a:cubicBezTo>
                    <a:cubicBezTo>
                      <a:pt x="0" y="80"/>
                      <a:pt x="22" y="101"/>
                      <a:pt x="48" y="101"/>
                    </a:cubicBezTo>
                    <a:cubicBezTo>
                      <a:pt x="74" y="101"/>
                      <a:pt x="96" y="80"/>
                      <a:pt x="96" y="54"/>
                    </a:cubicBezTo>
                    <a:cubicBezTo>
                      <a:pt x="96" y="27"/>
                      <a:pt x="74" y="6"/>
                      <a:pt x="48" y="6"/>
                    </a:cubicBezTo>
                    <a:close/>
                    <a:moveTo>
                      <a:pt x="33" y="4"/>
                    </a:moveTo>
                    <a:cubicBezTo>
                      <a:pt x="33" y="3"/>
                      <a:pt x="35" y="2"/>
                      <a:pt x="37" y="1"/>
                    </a:cubicBezTo>
                    <a:cubicBezTo>
                      <a:pt x="37" y="1"/>
                      <a:pt x="37" y="1"/>
                      <a:pt x="38" y="1"/>
                    </a:cubicBezTo>
                    <a:cubicBezTo>
                      <a:pt x="39" y="1"/>
                      <a:pt x="41" y="2"/>
                      <a:pt x="41" y="3"/>
                    </a:cubicBezTo>
                    <a:cubicBezTo>
                      <a:pt x="41" y="4"/>
                      <a:pt x="41" y="4"/>
                      <a:pt x="40" y="5"/>
                    </a:cubicBezTo>
                    <a:cubicBezTo>
                      <a:pt x="39" y="4"/>
                      <a:pt x="38" y="4"/>
                      <a:pt x="37" y="4"/>
                    </a:cubicBezTo>
                    <a:cubicBezTo>
                      <a:pt x="36" y="5"/>
                      <a:pt x="36" y="5"/>
                      <a:pt x="35" y="6"/>
                    </a:cubicBezTo>
                    <a:cubicBezTo>
                      <a:pt x="34" y="6"/>
                      <a:pt x="33" y="5"/>
                      <a:pt x="33" y="4"/>
                    </a:cubicBezTo>
                    <a:close/>
                    <a:moveTo>
                      <a:pt x="73" y="79"/>
                    </a:moveTo>
                    <a:cubicBezTo>
                      <a:pt x="69" y="84"/>
                      <a:pt x="64" y="87"/>
                      <a:pt x="58" y="88"/>
                    </a:cubicBezTo>
                    <a:cubicBezTo>
                      <a:pt x="54" y="81"/>
                      <a:pt x="54" y="81"/>
                      <a:pt x="54" y="81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1" y="90"/>
                      <a:pt x="50" y="90"/>
                      <a:pt x="48" y="90"/>
                    </a:cubicBezTo>
                    <a:cubicBezTo>
                      <a:pt x="38" y="90"/>
                      <a:pt x="29" y="86"/>
                      <a:pt x="22" y="79"/>
                    </a:cubicBezTo>
                    <a:cubicBezTo>
                      <a:pt x="18" y="75"/>
                      <a:pt x="15" y="70"/>
                      <a:pt x="13" y="64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2" y="57"/>
                      <a:pt x="12" y="55"/>
                      <a:pt x="12" y="54"/>
                    </a:cubicBezTo>
                    <a:cubicBezTo>
                      <a:pt x="12" y="44"/>
                      <a:pt x="15" y="35"/>
                      <a:pt x="22" y="28"/>
                    </a:cubicBezTo>
                    <a:cubicBezTo>
                      <a:pt x="27" y="24"/>
                      <a:pt x="32" y="21"/>
                      <a:pt x="38" y="19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5" y="18"/>
                      <a:pt x="46" y="17"/>
                      <a:pt x="48" y="17"/>
                    </a:cubicBezTo>
                    <a:cubicBezTo>
                      <a:pt x="58" y="17"/>
                      <a:pt x="67" y="21"/>
                      <a:pt x="73" y="28"/>
                    </a:cubicBezTo>
                    <a:cubicBezTo>
                      <a:pt x="78" y="32"/>
                      <a:pt x="81" y="38"/>
                      <a:pt x="83" y="43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84" y="49"/>
                      <a:pt x="84" y="49"/>
                      <a:pt x="84" y="49"/>
                    </a:cubicBezTo>
                    <a:cubicBezTo>
                      <a:pt x="84" y="50"/>
                      <a:pt x="84" y="52"/>
                      <a:pt x="84" y="54"/>
                    </a:cubicBezTo>
                    <a:cubicBezTo>
                      <a:pt x="84" y="63"/>
                      <a:pt x="80" y="72"/>
                      <a:pt x="73" y="79"/>
                    </a:cubicBezTo>
                    <a:close/>
                    <a:moveTo>
                      <a:pt x="73" y="29"/>
                    </a:moveTo>
                    <a:cubicBezTo>
                      <a:pt x="53" y="44"/>
                      <a:pt x="53" y="44"/>
                      <a:pt x="53" y="44"/>
                    </a:cubicBezTo>
                    <a:cubicBezTo>
                      <a:pt x="52" y="43"/>
                      <a:pt x="50" y="43"/>
                      <a:pt x="48" y="42"/>
                    </a:cubicBezTo>
                    <a:cubicBezTo>
                      <a:pt x="43" y="32"/>
                      <a:pt x="43" y="32"/>
                      <a:pt x="43" y="32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2" y="44"/>
                      <a:pt x="40" y="45"/>
                      <a:pt x="40" y="46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7" y="50"/>
                      <a:pt x="37" y="52"/>
                      <a:pt x="37" y="53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23" y="78"/>
                      <a:pt x="23" y="78"/>
                      <a:pt x="23" y="78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4" y="64"/>
                      <a:pt x="46" y="65"/>
                      <a:pt x="47" y="65"/>
                    </a:cubicBezTo>
                    <a:cubicBezTo>
                      <a:pt x="53" y="75"/>
                      <a:pt x="53" y="75"/>
                      <a:pt x="53" y="75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4" y="63"/>
                      <a:pt x="55" y="62"/>
                      <a:pt x="56" y="61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59" y="57"/>
                      <a:pt x="59" y="56"/>
                      <a:pt x="59" y="54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58" y="49"/>
                      <a:pt x="58" y="49"/>
                      <a:pt x="58" y="48"/>
                    </a:cubicBezTo>
                    <a:lnTo>
                      <a:pt x="73" y="29"/>
                    </a:lnTo>
                    <a:close/>
                    <a:moveTo>
                      <a:pt x="48" y="44"/>
                    </a:moveTo>
                    <a:cubicBezTo>
                      <a:pt x="48" y="44"/>
                      <a:pt x="48" y="44"/>
                      <a:pt x="48" y="44"/>
                    </a:cubicBezTo>
                    <a:cubicBezTo>
                      <a:pt x="48" y="44"/>
                      <a:pt x="48" y="44"/>
                      <a:pt x="48" y="44"/>
                    </a:cubicBezTo>
                    <a:close/>
                    <a:moveTo>
                      <a:pt x="46" y="44"/>
                    </a:moveTo>
                    <a:cubicBezTo>
                      <a:pt x="47" y="44"/>
                      <a:pt x="47" y="44"/>
                      <a:pt x="48" y="44"/>
                    </a:cubicBezTo>
                    <a:cubicBezTo>
                      <a:pt x="48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50" y="44"/>
                      <a:pt x="51" y="44"/>
                      <a:pt x="52" y="45"/>
                    </a:cubicBezTo>
                    <a:cubicBezTo>
                      <a:pt x="45" y="50"/>
                      <a:pt x="45" y="50"/>
                      <a:pt x="45" y="50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9" y="57"/>
                      <a:pt x="39" y="56"/>
                      <a:pt x="39" y="56"/>
                    </a:cubicBezTo>
                    <a:cubicBezTo>
                      <a:pt x="37" y="50"/>
                      <a:pt x="41" y="45"/>
                      <a:pt x="46" y="44"/>
                    </a:cubicBezTo>
                    <a:close/>
                    <a:moveTo>
                      <a:pt x="53" y="62"/>
                    </a:moveTo>
                    <a:cubicBezTo>
                      <a:pt x="53" y="62"/>
                      <a:pt x="53" y="62"/>
                      <a:pt x="53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2" y="62"/>
                      <a:pt x="51" y="63"/>
                      <a:pt x="50" y="63"/>
                    </a:cubicBezTo>
                    <a:cubicBezTo>
                      <a:pt x="49" y="63"/>
                      <a:pt x="49" y="63"/>
                      <a:pt x="48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6" y="63"/>
                      <a:pt x="45" y="63"/>
                      <a:pt x="44" y="62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7" y="50"/>
                      <a:pt x="57" y="50"/>
                      <a:pt x="57" y="50"/>
                    </a:cubicBezTo>
                    <a:cubicBezTo>
                      <a:pt x="57" y="50"/>
                      <a:pt x="57" y="51"/>
                      <a:pt x="57" y="52"/>
                    </a:cubicBezTo>
                    <a:cubicBezTo>
                      <a:pt x="58" y="56"/>
                      <a:pt x="56" y="60"/>
                      <a:pt x="53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4" name="Freeform 124"/>
              <p:cNvSpPr/>
              <p:nvPr/>
            </p:nvSpPr>
            <p:spPr bwMode="auto">
              <a:xfrm>
                <a:off x="9763504" y="2679209"/>
                <a:ext cx="340575" cy="340575"/>
              </a:xfrm>
              <a:custGeom>
                <a:avLst/>
                <a:gdLst>
                  <a:gd name="T0" fmla="*/ 90 w 107"/>
                  <a:gd name="T1" fmla="*/ 74 h 107"/>
                  <a:gd name="T2" fmla="*/ 78 w 107"/>
                  <a:gd name="T3" fmla="*/ 79 h 107"/>
                  <a:gd name="T4" fmla="*/ 33 w 107"/>
                  <a:gd name="T5" fmla="*/ 56 h 107"/>
                  <a:gd name="T6" fmla="*/ 34 w 107"/>
                  <a:gd name="T7" fmla="*/ 54 h 107"/>
                  <a:gd name="T8" fmla="*/ 33 w 107"/>
                  <a:gd name="T9" fmla="*/ 51 h 107"/>
                  <a:gd name="T10" fmla="*/ 78 w 107"/>
                  <a:gd name="T11" fmla="*/ 29 h 107"/>
                  <a:gd name="T12" fmla="*/ 90 w 107"/>
                  <a:gd name="T13" fmla="*/ 34 h 107"/>
                  <a:gd name="T14" fmla="*/ 107 w 107"/>
                  <a:gd name="T15" fmla="*/ 17 h 107"/>
                  <a:gd name="T16" fmla="*/ 90 w 107"/>
                  <a:gd name="T17" fmla="*/ 0 h 107"/>
                  <a:gd name="T18" fmla="*/ 74 w 107"/>
                  <a:gd name="T19" fmla="*/ 17 h 107"/>
                  <a:gd name="T20" fmla="*/ 74 w 107"/>
                  <a:gd name="T21" fmla="*/ 20 h 107"/>
                  <a:gd name="T22" fmla="*/ 29 w 107"/>
                  <a:gd name="T23" fmla="*/ 42 h 107"/>
                  <a:gd name="T24" fmla="*/ 17 w 107"/>
                  <a:gd name="T25" fmla="*/ 37 h 107"/>
                  <a:gd name="T26" fmla="*/ 0 w 107"/>
                  <a:gd name="T27" fmla="*/ 54 h 107"/>
                  <a:gd name="T28" fmla="*/ 17 w 107"/>
                  <a:gd name="T29" fmla="*/ 70 h 107"/>
                  <a:gd name="T30" fmla="*/ 29 w 107"/>
                  <a:gd name="T31" fmla="*/ 65 h 107"/>
                  <a:gd name="T32" fmla="*/ 74 w 107"/>
                  <a:gd name="T33" fmla="*/ 88 h 107"/>
                  <a:gd name="T34" fmla="*/ 74 w 107"/>
                  <a:gd name="T35" fmla="*/ 90 h 107"/>
                  <a:gd name="T36" fmla="*/ 90 w 107"/>
                  <a:gd name="T37" fmla="*/ 107 h 107"/>
                  <a:gd name="T38" fmla="*/ 107 w 107"/>
                  <a:gd name="T39" fmla="*/ 90 h 107"/>
                  <a:gd name="T40" fmla="*/ 90 w 107"/>
                  <a:gd name="T41" fmla="*/ 7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7" h="107">
                    <a:moveTo>
                      <a:pt x="90" y="74"/>
                    </a:moveTo>
                    <a:cubicBezTo>
                      <a:pt x="86" y="74"/>
                      <a:pt x="81" y="76"/>
                      <a:pt x="78" y="79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4" y="56"/>
                      <a:pt x="34" y="55"/>
                      <a:pt x="34" y="54"/>
                    </a:cubicBezTo>
                    <a:cubicBezTo>
                      <a:pt x="34" y="53"/>
                      <a:pt x="34" y="52"/>
                      <a:pt x="33" y="51"/>
                    </a:cubicBezTo>
                    <a:cubicBezTo>
                      <a:pt x="78" y="29"/>
                      <a:pt x="78" y="29"/>
                      <a:pt x="78" y="29"/>
                    </a:cubicBezTo>
                    <a:cubicBezTo>
                      <a:pt x="81" y="32"/>
                      <a:pt x="86" y="34"/>
                      <a:pt x="90" y="34"/>
                    </a:cubicBezTo>
                    <a:cubicBezTo>
                      <a:pt x="100" y="34"/>
                      <a:pt x="107" y="26"/>
                      <a:pt x="107" y="17"/>
                    </a:cubicBezTo>
                    <a:cubicBezTo>
                      <a:pt x="107" y="8"/>
                      <a:pt x="100" y="0"/>
                      <a:pt x="90" y="0"/>
                    </a:cubicBezTo>
                    <a:cubicBezTo>
                      <a:pt x="81" y="0"/>
                      <a:pt x="74" y="8"/>
                      <a:pt x="74" y="17"/>
                    </a:cubicBezTo>
                    <a:cubicBezTo>
                      <a:pt x="74" y="18"/>
                      <a:pt x="74" y="19"/>
                      <a:pt x="74" y="20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26" y="39"/>
                      <a:pt x="22" y="37"/>
                      <a:pt x="17" y="37"/>
                    </a:cubicBezTo>
                    <a:cubicBezTo>
                      <a:pt x="8" y="37"/>
                      <a:pt x="0" y="45"/>
                      <a:pt x="0" y="54"/>
                    </a:cubicBezTo>
                    <a:cubicBezTo>
                      <a:pt x="0" y="63"/>
                      <a:pt x="8" y="70"/>
                      <a:pt x="17" y="70"/>
                    </a:cubicBezTo>
                    <a:cubicBezTo>
                      <a:pt x="22" y="70"/>
                      <a:pt x="26" y="68"/>
                      <a:pt x="29" y="65"/>
                    </a:cubicBezTo>
                    <a:cubicBezTo>
                      <a:pt x="74" y="88"/>
                      <a:pt x="74" y="88"/>
                      <a:pt x="74" y="88"/>
                    </a:cubicBezTo>
                    <a:cubicBezTo>
                      <a:pt x="74" y="89"/>
                      <a:pt x="74" y="90"/>
                      <a:pt x="74" y="90"/>
                    </a:cubicBezTo>
                    <a:cubicBezTo>
                      <a:pt x="74" y="100"/>
                      <a:pt x="81" y="107"/>
                      <a:pt x="90" y="107"/>
                    </a:cubicBezTo>
                    <a:cubicBezTo>
                      <a:pt x="100" y="107"/>
                      <a:pt x="107" y="100"/>
                      <a:pt x="107" y="90"/>
                    </a:cubicBezTo>
                    <a:cubicBezTo>
                      <a:pt x="107" y="81"/>
                      <a:pt x="100" y="74"/>
                      <a:pt x="90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5" name="Freeform 125"/>
              <p:cNvSpPr>
                <a:spLocks noEditPoints="1"/>
              </p:cNvSpPr>
              <p:nvPr/>
            </p:nvSpPr>
            <p:spPr bwMode="auto">
              <a:xfrm>
                <a:off x="9875071" y="1874748"/>
                <a:ext cx="324917" cy="352319"/>
              </a:xfrm>
              <a:custGeom>
                <a:avLst/>
                <a:gdLst>
                  <a:gd name="T0" fmla="*/ 13 w 102"/>
                  <a:gd name="T1" fmla="*/ 100 h 110"/>
                  <a:gd name="T2" fmla="*/ 24 w 102"/>
                  <a:gd name="T3" fmla="*/ 110 h 110"/>
                  <a:gd name="T4" fmla="*/ 34 w 102"/>
                  <a:gd name="T5" fmla="*/ 100 h 110"/>
                  <a:gd name="T6" fmla="*/ 34 w 102"/>
                  <a:gd name="T7" fmla="*/ 100 h 110"/>
                  <a:gd name="T8" fmla="*/ 24 w 102"/>
                  <a:gd name="T9" fmla="*/ 89 h 110"/>
                  <a:gd name="T10" fmla="*/ 13 w 102"/>
                  <a:gd name="T11" fmla="*/ 100 h 110"/>
                  <a:gd name="T12" fmla="*/ 82 w 102"/>
                  <a:gd name="T13" fmla="*/ 100 h 110"/>
                  <a:gd name="T14" fmla="*/ 92 w 102"/>
                  <a:gd name="T15" fmla="*/ 110 h 110"/>
                  <a:gd name="T16" fmla="*/ 102 w 102"/>
                  <a:gd name="T17" fmla="*/ 100 h 110"/>
                  <a:gd name="T18" fmla="*/ 102 w 102"/>
                  <a:gd name="T19" fmla="*/ 100 h 110"/>
                  <a:gd name="T20" fmla="*/ 92 w 102"/>
                  <a:gd name="T21" fmla="*/ 89 h 110"/>
                  <a:gd name="T22" fmla="*/ 82 w 102"/>
                  <a:gd name="T23" fmla="*/ 100 h 110"/>
                  <a:gd name="T24" fmla="*/ 102 w 102"/>
                  <a:gd name="T25" fmla="*/ 55 h 110"/>
                  <a:gd name="T26" fmla="*/ 102 w 102"/>
                  <a:gd name="T27" fmla="*/ 14 h 110"/>
                  <a:gd name="T28" fmla="*/ 13 w 102"/>
                  <a:gd name="T29" fmla="*/ 14 h 110"/>
                  <a:gd name="T30" fmla="*/ 0 w 102"/>
                  <a:gd name="T31" fmla="*/ 0 h 110"/>
                  <a:gd name="T32" fmla="*/ 0 w 102"/>
                  <a:gd name="T33" fmla="*/ 7 h 110"/>
                  <a:gd name="T34" fmla="*/ 7 w 102"/>
                  <a:gd name="T35" fmla="*/ 14 h 110"/>
                  <a:gd name="T36" fmla="*/ 12 w 102"/>
                  <a:gd name="T37" fmla="*/ 58 h 110"/>
                  <a:gd name="T38" fmla="*/ 7 w 102"/>
                  <a:gd name="T39" fmla="*/ 69 h 110"/>
                  <a:gd name="T40" fmla="*/ 20 w 102"/>
                  <a:gd name="T41" fmla="*/ 82 h 110"/>
                  <a:gd name="T42" fmla="*/ 102 w 102"/>
                  <a:gd name="T43" fmla="*/ 82 h 110"/>
                  <a:gd name="T44" fmla="*/ 102 w 102"/>
                  <a:gd name="T45" fmla="*/ 76 h 110"/>
                  <a:gd name="T46" fmla="*/ 20 w 102"/>
                  <a:gd name="T47" fmla="*/ 76 h 110"/>
                  <a:gd name="T48" fmla="*/ 13 w 102"/>
                  <a:gd name="T49" fmla="*/ 69 h 110"/>
                  <a:gd name="T50" fmla="*/ 13 w 102"/>
                  <a:gd name="T51" fmla="*/ 69 h 110"/>
                  <a:gd name="T52" fmla="*/ 102 w 102"/>
                  <a:gd name="T53" fmla="*/ 5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2" h="110">
                    <a:moveTo>
                      <a:pt x="13" y="100"/>
                    </a:moveTo>
                    <a:cubicBezTo>
                      <a:pt x="13" y="105"/>
                      <a:pt x="18" y="110"/>
                      <a:pt x="24" y="110"/>
                    </a:cubicBezTo>
                    <a:cubicBezTo>
                      <a:pt x="29" y="110"/>
                      <a:pt x="34" y="105"/>
                      <a:pt x="34" y="100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4" y="94"/>
                      <a:pt x="29" y="89"/>
                      <a:pt x="24" y="89"/>
                    </a:cubicBezTo>
                    <a:cubicBezTo>
                      <a:pt x="18" y="89"/>
                      <a:pt x="13" y="94"/>
                      <a:pt x="13" y="100"/>
                    </a:cubicBezTo>
                    <a:close/>
                    <a:moveTo>
                      <a:pt x="82" y="100"/>
                    </a:moveTo>
                    <a:cubicBezTo>
                      <a:pt x="82" y="105"/>
                      <a:pt x="86" y="110"/>
                      <a:pt x="92" y="110"/>
                    </a:cubicBezTo>
                    <a:cubicBezTo>
                      <a:pt x="98" y="110"/>
                      <a:pt x="102" y="105"/>
                      <a:pt x="102" y="100"/>
                    </a:cubicBezTo>
                    <a:cubicBezTo>
                      <a:pt x="102" y="100"/>
                      <a:pt x="102" y="100"/>
                      <a:pt x="102" y="100"/>
                    </a:cubicBezTo>
                    <a:cubicBezTo>
                      <a:pt x="102" y="94"/>
                      <a:pt x="98" y="89"/>
                      <a:pt x="92" y="89"/>
                    </a:cubicBezTo>
                    <a:cubicBezTo>
                      <a:pt x="86" y="89"/>
                      <a:pt x="82" y="94"/>
                      <a:pt x="82" y="100"/>
                    </a:cubicBezTo>
                    <a:close/>
                    <a:moveTo>
                      <a:pt x="102" y="55"/>
                    </a:moveTo>
                    <a:cubicBezTo>
                      <a:pt x="102" y="14"/>
                      <a:pt x="102" y="14"/>
                      <a:pt x="102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6"/>
                      <a:pt x="7" y="0"/>
                      <a:pt x="0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7"/>
                      <a:pt x="7" y="10"/>
                      <a:pt x="7" y="14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9" y="61"/>
                      <a:pt x="7" y="64"/>
                      <a:pt x="7" y="69"/>
                    </a:cubicBezTo>
                    <a:cubicBezTo>
                      <a:pt x="7" y="76"/>
                      <a:pt x="13" y="82"/>
                      <a:pt x="20" y="82"/>
                    </a:cubicBezTo>
                    <a:cubicBezTo>
                      <a:pt x="102" y="82"/>
                      <a:pt x="102" y="82"/>
                      <a:pt x="102" y="82"/>
                    </a:cubicBezTo>
                    <a:cubicBezTo>
                      <a:pt x="102" y="76"/>
                      <a:pt x="102" y="76"/>
                      <a:pt x="102" y="76"/>
                    </a:cubicBezTo>
                    <a:cubicBezTo>
                      <a:pt x="20" y="76"/>
                      <a:pt x="20" y="76"/>
                      <a:pt x="20" y="76"/>
                    </a:cubicBezTo>
                    <a:cubicBezTo>
                      <a:pt x="16" y="76"/>
                      <a:pt x="13" y="73"/>
                      <a:pt x="13" y="69"/>
                    </a:cubicBezTo>
                    <a:cubicBezTo>
                      <a:pt x="13" y="69"/>
                      <a:pt x="13" y="69"/>
                      <a:pt x="13" y="69"/>
                    </a:cubicBezTo>
                    <a:lnTo>
                      <a:pt x="102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6" name="Freeform 126"/>
              <p:cNvSpPr>
                <a:spLocks noEditPoints="1"/>
              </p:cNvSpPr>
              <p:nvPr/>
            </p:nvSpPr>
            <p:spPr bwMode="auto">
              <a:xfrm>
                <a:off x="9965108" y="1600722"/>
                <a:ext cx="274026" cy="268153"/>
              </a:xfrm>
              <a:custGeom>
                <a:avLst/>
                <a:gdLst>
                  <a:gd name="T0" fmla="*/ 82 w 86"/>
                  <a:gd name="T1" fmla="*/ 47 h 84"/>
                  <a:gd name="T2" fmla="*/ 82 w 86"/>
                  <a:gd name="T3" fmla="*/ 42 h 84"/>
                  <a:gd name="T4" fmla="*/ 43 w 86"/>
                  <a:gd name="T5" fmla="*/ 3 h 84"/>
                  <a:gd name="T6" fmla="*/ 36 w 86"/>
                  <a:gd name="T7" fmla="*/ 4 h 84"/>
                  <a:gd name="T8" fmla="*/ 24 w 86"/>
                  <a:gd name="T9" fmla="*/ 0 h 84"/>
                  <a:gd name="T10" fmla="*/ 0 w 86"/>
                  <a:gd name="T11" fmla="*/ 23 h 84"/>
                  <a:gd name="T12" fmla="*/ 4 w 86"/>
                  <a:gd name="T13" fmla="*/ 36 h 84"/>
                  <a:gd name="T14" fmla="*/ 4 w 86"/>
                  <a:gd name="T15" fmla="*/ 42 h 84"/>
                  <a:gd name="T16" fmla="*/ 43 w 86"/>
                  <a:gd name="T17" fmla="*/ 81 h 84"/>
                  <a:gd name="T18" fmla="*/ 50 w 86"/>
                  <a:gd name="T19" fmla="*/ 80 h 84"/>
                  <a:gd name="T20" fmla="*/ 62 w 86"/>
                  <a:gd name="T21" fmla="*/ 84 h 84"/>
                  <a:gd name="T22" fmla="*/ 86 w 86"/>
                  <a:gd name="T23" fmla="*/ 61 h 84"/>
                  <a:gd name="T24" fmla="*/ 82 w 86"/>
                  <a:gd name="T25" fmla="*/ 47 h 84"/>
                  <a:gd name="T26" fmla="*/ 46 w 86"/>
                  <a:gd name="T27" fmla="*/ 71 h 84"/>
                  <a:gd name="T28" fmla="*/ 23 w 86"/>
                  <a:gd name="T29" fmla="*/ 64 h 84"/>
                  <a:gd name="T30" fmla="*/ 24 w 86"/>
                  <a:gd name="T31" fmla="*/ 51 h 84"/>
                  <a:gd name="T32" fmla="*/ 34 w 86"/>
                  <a:gd name="T33" fmla="*/ 59 h 84"/>
                  <a:gd name="T34" fmla="*/ 52 w 86"/>
                  <a:gd name="T35" fmla="*/ 58 h 84"/>
                  <a:gd name="T36" fmla="*/ 41 w 86"/>
                  <a:gd name="T37" fmla="*/ 47 h 84"/>
                  <a:gd name="T38" fmla="*/ 20 w 86"/>
                  <a:gd name="T39" fmla="*/ 30 h 84"/>
                  <a:gd name="T40" fmla="*/ 37 w 86"/>
                  <a:gd name="T41" fmla="*/ 13 h 84"/>
                  <a:gd name="T42" fmla="*/ 61 w 86"/>
                  <a:gd name="T43" fmla="*/ 19 h 84"/>
                  <a:gd name="T44" fmla="*/ 59 w 86"/>
                  <a:gd name="T45" fmla="*/ 31 h 84"/>
                  <a:gd name="T46" fmla="*/ 42 w 86"/>
                  <a:gd name="T47" fmla="*/ 22 h 84"/>
                  <a:gd name="T48" fmla="*/ 38 w 86"/>
                  <a:gd name="T49" fmla="*/ 35 h 84"/>
                  <a:gd name="T50" fmla="*/ 66 w 86"/>
                  <a:gd name="T51" fmla="*/ 49 h 84"/>
                  <a:gd name="T52" fmla="*/ 46 w 86"/>
                  <a:gd name="T53" fmla="*/ 7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84">
                    <a:moveTo>
                      <a:pt x="82" y="47"/>
                    </a:moveTo>
                    <a:cubicBezTo>
                      <a:pt x="82" y="46"/>
                      <a:pt x="82" y="44"/>
                      <a:pt x="82" y="42"/>
                    </a:cubicBezTo>
                    <a:cubicBezTo>
                      <a:pt x="82" y="21"/>
                      <a:pt x="64" y="3"/>
                      <a:pt x="43" y="3"/>
                    </a:cubicBezTo>
                    <a:cubicBezTo>
                      <a:pt x="41" y="3"/>
                      <a:pt x="39" y="3"/>
                      <a:pt x="36" y="4"/>
                    </a:cubicBezTo>
                    <a:cubicBezTo>
                      <a:pt x="33" y="1"/>
                      <a:pt x="28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28"/>
                      <a:pt x="2" y="32"/>
                      <a:pt x="4" y="36"/>
                    </a:cubicBezTo>
                    <a:cubicBezTo>
                      <a:pt x="4" y="38"/>
                      <a:pt x="4" y="40"/>
                      <a:pt x="4" y="42"/>
                    </a:cubicBezTo>
                    <a:cubicBezTo>
                      <a:pt x="4" y="64"/>
                      <a:pt x="21" y="81"/>
                      <a:pt x="43" y="81"/>
                    </a:cubicBezTo>
                    <a:cubicBezTo>
                      <a:pt x="45" y="81"/>
                      <a:pt x="48" y="81"/>
                      <a:pt x="50" y="80"/>
                    </a:cubicBezTo>
                    <a:cubicBezTo>
                      <a:pt x="54" y="83"/>
                      <a:pt x="58" y="84"/>
                      <a:pt x="62" y="84"/>
                    </a:cubicBezTo>
                    <a:cubicBezTo>
                      <a:pt x="75" y="84"/>
                      <a:pt x="86" y="73"/>
                      <a:pt x="86" y="61"/>
                    </a:cubicBezTo>
                    <a:cubicBezTo>
                      <a:pt x="86" y="56"/>
                      <a:pt x="84" y="51"/>
                      <a:pt x="82" y="47"/>
                    </a:cubicBezTo>
                    <a:close/>
                    <a:moveTo>
                      <a:pt x="46" y="71"/>
                    </a:moveTo>
                    <a:cubicBezTo>
                      <a:pt x="34" y="71"/>
                      <a:pt x="28" y="69"/>
                      <a:pt x="23" y="64"/>
                    </a:cubicBezTo>
                    <a:cubicBezTo>
                      <a:pt x="17" y="58"/>
                      <a:pt x="19" y="52"/>
                      <a:pt x="24" y="51"/>
                    </a:cubicBezTo>
                    <a:cubicBezTo>
                      <a:pt x="29" y="51"/>
                      <a:pt x="32" y="57"/>
                      <a:pt x="34" y="59"/>
                    </a:cubicBezTo>
                    <a:cubicBezTo>
                      <a:pt x="37" y="60"/>
                      <a:pt x="47" y="64"/>
                      <a:pt x="52" y="58"/>
                    </a:cubicBezTo>
                    <a:cubicBezTo>
                      <a:pt x="58" y="51"/>
                      <a:pt x="48" y="48"/>
                      <a:pt x="41" y="47"/>
                    </a:cubicBezTo>
                    <a:cubicBezTo>
                      <a:pt x="32" y="46"/>
                      <a:pt x="19" y="40"/>
                      <a:pt x="20" y="30"/>
                    </a:cubicBezTo>
                    <a:cubicBezTo>
                      <a:pt x="21" y="19"/>
                      <a:pt x="29" y="14"/>
                      <a:pt x="37" y="13"/>
                    </a:cubicBezTo>
                    <a:cubicBezTo>
                      <a:pt x="48" y="12"/>
                      <a:pt x="55" y="15"/>
                      <a:pt x="61" y="19"/>
                    </a:cubicBezTo>
                    <a:cubicBezTo>
                      <a:pt x="67" y="25"/>
                      <a:pt x="63" y="31"/>
                      <a:pt x="59" y="31"/>
                    </a:cubicBezTo>
                    <a:cubicBezTo>
                      <a:pt x="55" y="32"/>
                      <a:pt x="51" y="22"/>
                      <a:pt x="42" y="22"/>
                    </a:cubicBezTo>
                    <a:cubicBezTo>
                      <a:pt x="33" y="22"/>
                      <a:pt x="27" y="32"/>
                      <a:pt x="38" y="35"/>
                    </a:cubicBezTo>
                    <a:cubicBezTo>
                      <a:pt x="49" y="37"/>
                      <a:pt x="61" y="38"/>
                      <a:pt x="66" y="49"/>
                    </a:cubicBezTo>
                    <a:cubicBezTo>
                      <a:pt x="70" y="59"/>
                      <a:pt x="59" y="70"/>
                      <a:pt x="46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7" name="Freeform 127"/>
              <p:cNvSpPr>
                <a:spLocks noEditPoints="1"/>
              </p:cNvSpPr>
              <p:nvPr/>
            </p:nvSpPr>
            <p:spPr bwMode="auto">
              <a:xfrm>
                <a:off x="10082548" y="1367799"/>
                <a:ext cx="152672" cy="199648"/>
              </a:xfrm>
              <a:custGeom>
                <a:avLst/>
                <a:gdLst>
                  <a:gd name="T0" fmla="*/ 42 w 48"/>
                  <a:gd name="T1" fmla="*/ 8 h 63"/>
                  <a:gd name="T2" fmla="*/ 6 w 48"/>
                  <a:gd name="T3" fmla="*/ 8 h 63"/>
                  <a:gd name="T4" fmla="*/ 0 w 48"/>
                  <a:gd name="T5" fmla="*/ 14 h 63"/>
                  <a:gd name="T6" fmla="*/ 0 w 48"/>
                  <a:gd name="T7" fmla="*/ 16 h 63"/>
                  <a:gd name="T8" fmla="*/ 48 w 48"/>
                  <a:gd name="T9" fmla="*/ 16 h 63"/>
                  <a:gd name="T10" fmla="*/ 48 w 48"/>
                  <a:gd name="T11" fmla="*/ 14 h 63"/>
                  <a:gd name="T12" fmla="*/ 42 w 48"/>
                  <a:gd name="T13" fmla="*/ 8 h 63"/>
                  <a:gd name="T14" fmla="*/ 31 w 48"/>
                  <a:gd name="T15" fmla="*/ 4 h 63"/>
                  <a:gd name="T16" fmla="*/ 32 w 48"/>
                  <a:gd name="T17" fmla="*/ 10 h 63"/>
                  <a:gd name="T18" fmla="*/ 16 w 48"/>
                  <a:gd name="T19" fmla="*/ 10 h 63"/>
                  <a:gd name="T20" fmla="*/ 17 w 48"/>
                  <a:gd name="T21" fmla="*/ 4 h 63"/>
                  <a:gd name="T22" fmla="*/ 31 w 48"/>
                  <a:gd name="T23" fmla="*/ 4 h 63"/>
                  <a:gd name="T24" fmla="*/ 32 w 48"/>
                  <a:gd name="T25" fmla="*/ 0 h 63"/>
                  <a:gd name="T26" fmla="*/ 16 w 48"/>
                  <a:gd name="T27" fmla="*/ 0 h 63"/>
                  <a:gd name="T28" fmla="*/ 13 w 48"/>
                  <a:gd name="T29" fmla="*/ 3 h 63"/>
                  <a:gd name="T30" fmla="*/ 12 w 48"/>
                  <a:gd name="T31" fmla="*/ 11 h 63"/>
                  <a:gd name="T32" fmla="*/ 14 w 48"/>
                  <a:gd name="T33" fmla="*/ 14 h 63"/>
                  <a:gd name="T34" fmla="*/ 34 w 48"/>
                  <a:gd name="T35" fmla="*/ 14 h 63"/>
                  <a:gd name="T36" fmla="*/ 36 w 48"/>
                  <a:gd name="T37" fmla="*/ 11 h 63"/>
                  <a:gd name="T38" fmla="*/ 35 w 48"/>
                  <a:gd name="T39" fmla="*/ 3 h 63"/>
                  <a:gd name="T40" fmla="*/ 32 w 48"/>
                  <a:gd name="T41" fmla="*/ 0 h 63"/>
                  <a:gd name="T42" fmla="*/ 43 w 48"/>
                  <a:gd name="T43" fmla="*/ 20 h 63"/>
                  <a:gd name="T44" fmla="*/ 5 w 48"/>
                  <a:gd name="T45" fmla="*/ 20 h 63"/>
                  <a:gd name="T46" fmla="*/ 2 w 48"/>
                  <a:gd name="T47" fmla="*/ 24 h 63"/>
                  <a:gd name="T48" fmla="*/ 5 w 48"/>
                  <a:gd name="T49" fmla="*/ 59 h 63"/>
                  <a:gd name="T50" fmla="*/ 9 w 48"/>
                  <a:gd name="T51" fmla="*/ 63 h 63"/>
                  <a:gd name="T52" fmla="*/ 39 w 48"/>
                  <a:gd name="T53" fmla="*/ 63 h 63"/>
                  <a:gd name="T54" fmla="*/ 43 w 48"/>
                  <a:gd name="T55" fmla="*/ 59 h 63"/>
                  <a:gd name="T56" fmla="*/ 46 w 48"/>
                  <a:gd name="T57" fmla="*/ 24 h 63"/>
                  <a:gd name="T58" fmla="*/ 43 w 48"/>
                  <a:gd name="T59" fmla="*/ 20 h 63"/>
                  <a:gd name="T60" fmla="*/ 16 w 48"/>
                  <a:gd name="T61" fmla="*/ 55 h 63"/>
                  <a:gd name="T62" fmla="*/ 10 w 48"/>
                  <a:gd name="T63" fmla="*/ 55 h 63"/>
                  <a:gd name="T64" fmla="*/ 8 w 48"/>
                  <a:gd name="T65" fmla="*/ 28 h 63"/>
                  <a:gd name="T66" fmla="*/ 16 w 48"/>
                  <a:gd name="T67" fmla="*/ 28 h 63"/>
                  <a:gd name="T68" fmla="*/ 16 w 48"/>
                  <a:gd name="T69" fmla="*/ 55 h 63"/>
                  <a:gd name="T70" fmla="*/ 28 w 48"/>
                  <a:gd name="T71" fmla="*/ 55 h 63"/>
                  <a:gd name="T72" fmla="*/ 20 w 48"/>
                  <a:gd name="T73" fmla="*/ 55 h 63"/>
                  <a:gd name="T74" fmla="*/ 20 w 48"/>
                  <a:gd name="T75" fmla="*/ 28 h 63"/>
                  <a:gd name="T76" fmla="*/ 28 w 48"/>
                  <a:gd name="T77" fmla="*/ 28 h 63"/>
                  <a:gd name="T78" fmla="*/ 28 w 48"/>
                  <a:gd name="T79" fmla="*/ 55 h 63"/>
                  <a:gd name="T80" fmla="*/ 38 w 48"/>
                  <a:gd name="T81" fmla="*/ 55 h 63"/>
                  <a:gd name="T82" fmla="*/ 32 w 48"/>
                  <a:gd name="T83" fmla="*/ 55 h 63"/>
                  <a:gd name="T84" fmla="*/ 32 w 48"/>
                  <a:gd name="T85" fmla="*/ 28 h 63"/>
                  <a:gd name="T86" fmla="*/ 40 w 48"/>
                  <a:gd name="T87" fmla="*/ 28 h 63"/>
                  <a:gd name="T88" fmla="*/ 38 w 48"/>
                  <a:gd name="T89" fmla="*/ 5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" h="63">
                    <a:moveTo>
                      <a:pt x="42" y="8"/>
                    </a:moveTo>
                    <a:cubicBezTo>
                      <a:pt x="6" y="8"/>
                      <a:pt x="6" y="8"/>
                      <a:pt x="6" y="8"/>
                    </a:cubicBezTo>
                    <a:cubicBezTo>
                      <a:pt x="3" y="8"/>
                      <a:pt x="0" y="11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1"/>
                      <a:pt x="45" y="8"/>
                      <a:pt x="42" y="8"/>
                    </a:cubicBezTo>
                    <a:close/>
                    <a:moveTo>
                      <a:pt x="31" y="4"/>
                    </a:moveTo>
                    <a:cubicBezTo>
                      <a:pt x="32" y="10"/>
                      <a:pt x="32" y="10"/>
                      <a:pt x="32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31" y="4"/>
                      <a:pt x="31" y="4"/>
                      <a:pt x="31" y="4"/>
                    </a:cubicBezTo>
                    <a:moveTo>
                      <a:pt x="3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3" y="1"/>
                      <a:pt x="13" y="3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1" y="13"/>
                      <a:pt x="13" y="14"/>
                      <a:pt x="14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6" y="14"/>
                      <a:pt x="37" y="13"/>
                      <a:pt x="36" y="11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2" y="0"/>
                    </a:cubicBezTo>
                    <a:close/>
                    <a:moveTo>
                      <a:pt x="43" y="20"/>
                    </a:moveTo>
                    <a:cubicBezTo>
                      <a:pt x="5" y="20"/>
                      <a:pt x="5" y="20"/>
                      <a:pt x="5" y="20"/>
                    </a:cubicBezTo>
                    <a:cubicBezTo>
                      <a:pt x="3" y="20"/>
                      <a:pt x="2" y="22"/>
                      <a:pt x="2" y="24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5" y="61"/>
                      <a:pt x="7" y="63"/>
                      <a:pt x="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41" y="63"/>
                      <a:pt x="43" y="61"/>
                      <a:pt x="43" y="59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7" y="22"/>
                      <a:pt x="45" y="20"/>
                      <a:pt x="43" y="20"/>
                    </a:cubicBezTo>
                    <a:close/>
                    <a:moveTo>
                      <a:pt x="16" y="55"/>
                    </a:moveTo>
                    <a:cubicBezTo>
                      <a:pt x="10" y="55"/>
                      <a:pt x="10" y="55"/>
                      <a:pt x="10" y="55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6" y="28"/>
                      <a:pt x="16" y="28"/>
                      <a:pt x="16" y="28"/>
                    </a:cubicBezTo>
                    <a:lnTo>
                      <a:pt x="16" y="55"/>
                    </a:lnTo>
                    <a:close/>
                    <a:moveTo>
                      <a:pt x="28" y="55"/>
                    </a:move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55"/>
                    </a:lnTo>
                    <a:close/>
                    <a:moveTo>
                      <a:pt x="38" y="55"/>
                    </a:move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40" y="28"/>
                      <a:pt x="40" y="28"/>
                      <a:pt x="40" y="28"/>
                    </a:cubicBezTo>
                    <a:lnTo>
                      <a:pt x="38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8" name="Freeform 128"/>
              <p:cNvSpPr>
                <a:spLocks noEditPoints="1"/>
              </p:cNvSpPr>
              <p:nvPr/>
            </p:nvSpPr>
            <p:spPr bwMode="auto">
              <a:xfrm>
                <a:off x="9634320" y="3002169"/>
                <a:ext cx="416912" cy="418868"/>
              </a:xfrm>
              <a:custGeom>
                <a:avLst/>
                <a:gdLst>
                  <a:gd name="T0" fmla="*/ 65 w 130"/>
                  <a:gd name="T1" fmla="*/ 0 h 131"/>
                  <a:gd name="T2" fmla="*/ 0 w 130"/>
                  <a:gd name="T3" fmla="*/ 65 h 131"/>
                  <a:gd name="T4" fmla="*/ 65 w 130"/>
                  <a:gd name="T5" fmla="*/ 131 h 131"/>
                  <a:gd name="T6" fmla="*/ 130 w 130"/>
                  <a:gd name="T7" fmla="*/ 65 h 131"/>
                  <a:gd name="T8" fmla="*/ 65 w 130"/>
                  <a:gd name="T9" fmla="*/ 0 h 131"/>
                  <a:gd name="T10" fmla="*/ 65 w 130"/>
                  <a:gd name="T11" fmla="*/ 114 h 131"/>
                  <a:gd name="T12" fmla="*/ 16 w 130"/>
                  <a:gd name="T13" fmla="*/ 65 h 131"/>
                  <a:gd name="T14" fmla="*/ 65 w 130"/>
                  <a:gd name="T15" fmla="*/ 17 h 131"/>
                  <a:gd name="T16" fmla="*/ 114 w 130"/>
                  <a:gd name="T17" fmla="*/ 65 h 131"/>
                  <a:gd name="T18" fmla="*/ 65 w 130"/>
                  <a:gd name="T19" fmla="*/ 114 h 131"/>
                  <a:gd name="T20" fmla="*/ 40 w 130"/>
                  <a:gd name="T21" fmla="*/ 65 h 131"/>
                  <a:gd name="T22" fmla="*/ 65 w 130"/>
                  <a:gd name="T23" fmla="*/ 90 h 131"/>
                  <a:gd name="T24" fmla="*/ 89 w 130"/>
                  <a:gd name="T25" fmla="*/ 65 h 131"/>
                  <a:gd name="T26" fmla="*/ 65 w 130"/>
                  <a:gd name="T27" fmla="*/ 41 h 131"/>
                  <a:gd name="T28" fmla="*/ 40 w 130"/>
                  <a:gd name="T29" fmla="*/ 6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0" h="131">
                    <a:moveTo>
                      <a:pt x="65" y="0"/>
                    </a:moveTo>
                    <a:cubicBezTo>
                      <a:pt x="29" y="0"/>
                      <a:pt x="0" y="29"/>
                      <a:pt x="0" y="65"/>
                    </a:cubicBezTo>
                    <a:cubicBezTo>
                      <a:pt x="0" y="101"/>
                      <a:pt x="29" y="131"/>
                      <a:pt x="65" y="131"/>
                    </a:cubicBezTo>
                    <a:cubicBezTo>
                      <a:pt x="101" y="131"/>
                      <a:pt x="130" y="101"/>
                      <a:pt x="130" y="65"/>
                    </a:cubicBezTo>
                    <a:cubicBezTo>
                      <a:pt x="130" y="29"/>
                      <a:pt x="101" y="0"/>
                      <a:pt x="65" y="0"/>
                    </a:cubicBezTo>
                    <a:close/>
                    <a:moveTo>
                      <a:pt x="65" y="114"/>
                    </a:moveTo>
                    <a:cubicBezTo>
                      <a:pt x="38" y="114"/>
                      <a:pt x="16" y="92"/>
                      <a:pt x="16" y="65"/>
                    </a:cubicBezTo>
                    <a:cubicBezTo>
                      <a:pt x="16" y="38"/>
                      <a:pt x="38" y="17"/>
                      <a:pt x="65" y="17"/>
                    </a:cubicBezTo>
                    <a:cubicBezTo>
                      <a:pt x="92" y="17"/>
                      <a:pt x="114" y="38"/>
                      <a:pt x="114" y="65"/>
                    </a:cubicBezTo>
                    <a:cubicBezTo>
                      <a:pt x="114" y="92"/>
                      <a:pt x="92" y="114"/>
                      <a:pt x="65" y="114"/>
                    </a:cubicBezTo>
                    <a:close/>
                    <a:moveTo>
                      <a:pt x="40" y="65"/>
                    </a:moveTo>
                    <a:cubicBezTo>
                      <a:pt x="40" y="79"/>
                      <a:pt x="51" y="90"/>
                      <a:pt x="65" y="90"/>
                    </a:cubicBezTo>
                    <a:cubicBezTo>
                      <a:pt x="78" y="90"/>
                      <a:pt x="89" y="79"/>
                      <a:pt x="89" y="65"/>
                    </a:cubicBezTo>
                    <a:cubicBezTo>
                      <a:pt x="89" y="52"/>
                      <a:pt x="78" y="41"/>
                      <a:pt x="65" y="41"/>
                    </a:cubicBezTo>
                    <a:cubicBezTo>
                      <a:pt x="51" y="41"/>
                      <a:pt x="40" y="52"/>
                      <a:pt x="40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9" name="Freeform 129"/>
              <p:cNvSpPr>
                <a:spLocks noEditPoints="1"/>
              </p:cNvSpPr>
              <p:nvPr/>
            </p:nvSpPr>
            <p:spPr bwMode="auto">
              <a:xfrm>
                <a:off x="9330934" y="1252317"/>
                <a:ext cx="690938" cy="299471"/>
              </a:xfrm>
              <a:custGeom>
                <a:avLst/>
                <a:gdLst>
                  <a:gd name="T0" fmla="*/ 188 w 216"/>
                  <a:gd name="T1" fmla="*/ 41 h 94"/>
                  <a:gd name="T2" fmla="*/ 178 w 216"/>
                  <a:gd name="T3" fmla="*/ 43 h 94"/>
                  <a:gd name="T4" fmla="*/ 129 w 216"/>
                  <a:gd name="T5" fmla="*/ 0 h 94"/>
                  <a:gd name="T6" fmla="*/ 111 w 216"/>
                  <a:gd name="T7" fmla="*/ 3 h 94"/>
                  <a:gd name="T8" fmla="*/ 108 w 216"/>
                  <a:gd name="T9" fmla="*/ 6 h 94"/>
                  <a:gd name="T10" fmla="*/ 108 w 216"/>
                  <a:gd name="T11" fmla="*/ 91 h 94"/>
                  <a:gd name="T12" fmla="*/ 111 w 216"/>
                  <a:gd name="T13" fmla="*/ 94 h 94"/>
                  <a:gd name="T14" fmla="*/ 188 w 216"/>
                  <a:gd name="T15" fmla="*/ 94 h 94"/>
                  <a:gd name="T16" fmla="*/ 216 w 216"/>
                  <a:gd name="T17" fmla="*/ 68 h 94"/>
                  <a:gd name="T18" fmla="*/ 188 w 216"/>
                  <a:gd name="T19" fmla="*/ 41 h 94"/>
                  <a:gd name="T20" fmla="*/ 85 w 216"/>
                  <a:gd name="T21" fmla="*/ 94 h 94"/>
                  <a:gd name="T22" fmla="*/ 91 w 216"/>
                  <a:gd name="T23" fmla="*/ 94 h 94"/>
                  <a:gd name="T24" fmla="*/ 95 w 216"/>
                  <a:gd name="T25" fmla="*/ 47 h 94"/>
                  <a:gd name="T26" fmla="*/ 91 w 216"/>
                  <a:gd name="T27" fmla="*/ 0 h 94"/>
                  <a:gd name="T28" fmla="*/ 85 w 216"/>
                  <a:gd name="T29" fmla="*/ 0 h 94"/>
                  <a:gd name="T30" fmla="*/ 81 w 216"/>
                  <a:gd name="T31" fmla="*/ 47 h 94"/>
                  <a:gd name="T32" fmla="*/ 85 w 216"/>
                  <a:gd name="T33" fmla="*/ 94 h 94"/>
                  <a:gd name="T34" fmla="*/ 64 w 216"/>
                  <a:gd name="T35" fmla="*/ 94 h 94"/>
                  <a:gd name="T36" fmla="*/ 58 w 216"/>
                  <a:gd name="T37" fmla="*/ 94 h 94"/>
                  <a:gd name="T38" fmla="*/ 54 w 216"/>
                  <a:gd name="T39" fmla="*/ 60 h 94"/>
                  <a:gd name="T40" fmla="*/ 58 w 216"/>
                  <a:gd name="T41" fmla="*/ 27 h 94"/>
                  <a:gd name="T42" fmla="*/ 64 w 216"/>
                  <a:gd name="T43" fmla="*/ 27 h 94"/>
                  <a:gd name="T44" fmla="*/ 68 w 216"/>
                  <a:gd name="T45" fmla="*/ 61 h 94"/>
                  <a:gd name="T46" fmla="*/ 64 w 216"/>
                  <a:gd name="T47" fmla="*/ 94 h 94"/>
                  <a:gd name="T48" fmla="*/ 31 w 216"/>
                  <a:gd name="T49" fmla="*/ 94 h 94"/>
                  <a:gd name="T50" fmla="*/ 37 w 216"/>
                  <a:gd name="T51" fmla="*/ 94 h 94"/>
                  <a:gd name="T52" fmla="*/ 41 w 216"/>
                  <a:gd name="T53" fmla="*/ 67 h 94"/>
                  <a:gd name="T54" fmla="*/ 37 w 216"/>
                  <a:gd name="T55" fmla="*/ 40 h 94"/>
                  <a:gd name="T56" fmla="*/ 31 w 216"/>
                  <a:gd name="T57" fmla="*/ 40 h 94"/>
                  <a:gd name="T58" fmla="*/ 27 w 216"/>
                  <a:gd name="T59" fmla="*/ 67 h 94"/>
                  <a:gd name="T60" fmla="*/ 31 w 216"/>
                  <a:gd name="T61" fmla="*/ 94 h 94"/>
                  <a:gd name="T62" fmla="*/ 4 w 216"/>
                  <a:gd name="T63" fmla="*/ 81 h 94"/>
                  <a:gd name="T64" fmla="*/ 10 w 216"/>
                  <a:gd name="T65" fmla="*/ 81 h 94"/>
                  <a:gd name="T66" fmla="*/ 14 w 216"/>
                  <a:gd name="T67" fmla="*/ 67 h 94"/>
                  <a:gd name="T68" fmla="*/ 10 w 216"/>
                  <a:gd name="T69" fmla="*/ 54 h 94"/>
                  <a:gd name="T70" fmla="*/ 4 w 216"/>
                  <a:gd name="T71" fmla="*/ 54 h 94"/>
                  <a:gd name="T72" fmla="*/ 0 w 216"/>
                  <a:gd name="T73" fmla="*/ 67 h 94"/>
                  <a:gd name="T74" fmla="*/ 4 w 216"/>
                  <a:gd name="T75" fmla="*/ 8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16" h="94">
                    <a:moveTo>
                      <a:pt x="188" y="41"/>
                    </a:moveTo>
                    <a:cubicBezTo>
                      <a:pt x="184" y="41"/>
                      <a:pt x="181" y="42"/>
                      <a:pt x="178" y="43"/>
                    </a:cubicBezTo>
                    <a:cubicBezTo>
                      <a:pt x="175" y="19"/>
                      <a:pt x="154" y="0"/>
                      <a:pt x="129" y="0"/>
                    </a:cubicBezTo>
                    <a:cubicBezTo>
                      <a:pt x="122" y="0"/>
                      <a:pt x="116" y="1"/>
                      <a:pt x="111" y="3"/>
                    </a:cubicBezTo>
                    <a:cubicBezTo>
                      <a:pt x="109" y="4"/>
                      <a:pt x="108" y="5"/>
                      <a:pt x="108" y="6"/>
                    </a:cubicBezTo>
                    <a:cubicBezTo>
                      <a:pt x="108" y="91"/>
                      <a:pt x="108" y="91"/>
                      <a:pt x="108" y="91"/>
                    </a:cubicBezTo>
                    <a:cubicBezTo>
                      <a:pt x="108" y="93"/>
                      <a:pt x="110" y="94"/>
                      <a:pt x="111" y="94"/>
                    </a:cubicBezTo>
                    <a:cubicBezTo>
                      <a:pt x="111" y="94"/>
                      <a:pt x="188" y="94"/>
                      <a:pt x="188" y="94"/>
                    </a:cubicBezTo>
                    <a:cubicBezTo>
                      <a:pt x="204" y="94"/>
                      <a:pt x="216" y="82"/>
                      <a:pt x="216" y="68"/>
                    </a:cubicBezTo>
                    <a:cubicBezTo>
                      <a:pt x="216" y="53"/>
                      <a:pt x="204" y="41"/>
                      <a:pt x="188" y="41"/>
                    </a:cubicBezTo>
                    <a:close/>
                    <a:moveTo>
                      <a:pt x="85" y="94"/>
                    </a:moveTo>
                    <a:cubicBezTo>
                      <a:pt x="91" y="94"/>
                      <a:pt x="91" y="94"/>
                      <a:pt x="91" y="94"/>
                    </a:cubicBezTo>
                    <a:cubicBezTo>
                      <a:pt x="95" y="47"/>
                      <a:pt x="95" y="47"/>
                      <a:pt x="95" y="47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1" y="47"/>
                      <a:pt x="81" y="47"/>
                      <a:pt x="81" y="47"/>
                    </a:cubicBezTo>
                    <a:lnTo>
                      <a:pt x="85" y="94"/>
                    </a:lnTo>
                    <a:close/>
                    <a:moveTo>
                      <a:pt x="64" y="94"/>
                    </a:moveTo>
                    <a:cubicBezTo>
                      <a:pt x="58" y="94"/>
                      <a:pt x="58" y="94"/>
                      <a:pt x="58" y="94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58" y="27"/>
                      <a:pt x="58" y="27"/>
                      <a:pt x="5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68" y="61"/>
                      <a:pt x="68" y="61"/>
                      <a:pt x="68" y="61"/>
                    </a:cubicBezTo>
                    <a:lnTo>
                      <a:pt x="64" y="94"/>
                    </a:lnTo>
                    <a:close/>
                    <a:moveTo>
                      <a:pt x="31" y="94"/>
                    </a:moveTo>
                    <a:cubicBezTo>
                      <a:pt x="37" y="94"/>
                      <a:pt x="37" y="94"/>
                      <a:pt x="37" y="94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27" y="67"/>
                      <a:pt x="27" y="67"/>
                      <a:pt x="27" y="67"/>
                    </a:cubicBezTo>
                    <a:lnTo>
                      <a:pt x="31" y="94"/>
                    </a:lnTo>
                    <a:close/>
                    <a:moveTo>
                      <a:pt x="4" y="81"/>
                    </a:moveTo>
                    <a:cubicBezTo>
                      <a:pt x="10" y="81"/>
                      <a:pt x="10" y="81"/>
                      <a:pt x="10" y="81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0" y="67"/>
                      <a:pt x="0" y="67"/>
                      <a:pt x="0" y="67"/>
                    </a:cubicBezTo>
                    <a:lnTo>
                      <a:pt x="4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0" name="Freeform 130"/>
              <p:cNvSpPr>
                <a:spLocks noEditPoints="1"/>
              </p:cNvSpPr>
              <p:nvPr/>
            </p:nvSpPr>
            <p:spPr bwMode="auto">
              <a:xfrm>
                <a:off x="9462075" y="1610508"/>
                <a:ext cx="383636" cy="342532"/>
              </a:xfrm>
              <a:custGeom>
                <a:avLst/>
                <a:gdLst>
                  <a:gd name="T0" fmla="*/ 50 w 120"/>
                  <a:gd name="T1" fmla="*/ 0 h 107"/>
                  <a:gd name="T2" fmla="*/ 50 w 120"/>
                  <a:gd name="T3" fmla="*/ 0 h 107"/>
                  <a:gd name="T4" fmla="*/ 100 w 120"/>
                  <a:gd name="T5" fmla="*/ 41 h 107"/>
                  <a:gd name="T6" fmla="*/ 50 w 120"/>
                  <a:gd name="T7" fmla="*/ 81 h 107"/>
                  <a:gd name="T8" fmla="*/ 42 w 120"/>
                  <a:gd name="T9" fmla="*/ 81 h 107"/>
                  <a:gd name="T10" fmla="*/ 7 w 120"/>
                  <a:gd name="T11" fmla="*/ 93 h 107"/>
                  <a:gd name="T12" fmla="*/ 7 w 120"/>
                  <a:gd name="T13" fmla="*/ 91 h 107"/>
                  <a:gd name="T14" fmla="*/ 19 w 120"/>
                  <a:gd name="T15" fmla="*/ 75 h 107"/>
                  <a:gd name="T16" fmla="*/ 19 w 120"/>
                  <a:gd name="T17" fmla="*/ 72 h 107"/>
                  <a:gd name="T18" fmla="*/ 0 w 120"/>
                  <a:gd name="T19" fmla="*/ 41 h 107"/>
                  <a:gd name="T20" fmla="*/ 50 w 120"/>
                  <a:gd name="T21" fmla="*/ 0 h 107"/>
                  <a:gd name="T22" fmla="*/ 104 w 120"/>
                  <a:gd name="T23" fmla="*/ 91 h 107"/>
                  <a:gd name="T24" fmla="*/ 113 w 120"/>
                  <a:gd name="T25" fmla="*/ 104 h 107"/>
                  <a:gd name="T26" fmla="*/ 113 w 120"/>
                  <a:gd name="T27" fmla="*/ 107 h 107"/>
                  <a:gd name="T28" fmla="*/ 83 w 120"/>
                  <a:gd name="T29" fmla="*/ 96 h 107"/>
                  <a:gd name="T30" fmla="*/ 77 w 120"/>
                  <a:gd name="T31" fmla="*/ 96 h 107"/>
                  <a:gd name="T32" fmla="*/ 50 w 120"/>
                  <a:gd name="T33" fmla="*/ 89 h 107"/>
                  <a:gd name="T34" fmla="*/ 90 w 120"/>
                  <a:gd name="T35" fmla="*/ 75 h 107"/>
                  <a:gd name="T36" fmla="*/ 103 w 120"/>
                  <a:gd name="T37" fmla="*/ 60 h 107"/>
                  <a:gd name="T38" fmla="*/ 108 w 120"/>
                  <a:gd name="T39" fmla="*/ 41 h 107"/>
                  <a:gd name="T40" fmla="*/ 108 w 120"/>
                  <a:gd name="T41" fmla="*/ 37 h 107"/>
                  <a:gd name="T42" fmla="*/ 120 w 120"/>
                  <a:gd name="T43" fmla="*/ 62 h 107"/>
                  <a:gd name="T44" fmla="*/ 104 w 120"/>
                  <a:gd name="T45" fmla="*/ 88 h 107"/>
                  <a:gd name="T46" fmla="*/ 104 w 120"/>
                  <a:gd name="T47" fmla="*/ 9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0" h="107">
                    <a:moveTo>
                      <a:pt x="50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78" y="0"/>
                      <a:pt x="100" y="18"/>
                      <a:pt x="100" y="41"/>
                    </a:cubicBezTo>
                    <a:cubicBezTo>
                      <a:pt x="100" y="63"/>
                      <a:pt x="78" y="81"/>
                      <a:pt x="50" y="81"/>
                    </a:cubicBezTo>
                    <a:cubicBezTo>
                      <a:pt x="47" y="81"/>
                      <a:pt x="45" y="81"/>
                      <a:pt x="42" y="81"/>
                    </a:cubicBezTo>
                    <a:cubicBezTo>
                      <a:pt x="32" y="91"/>
                      <a:pt x="19" y="93"/>
                      <a:pt x="7" y="93"/>
                    </a:cubicBezTo>
                    <a:cubicBezTo>
                      <a:pt x="7" y="91"/>
                      <a:pt x="7" y="91"/>
                      <a:pt x="7" y="91"/>
                    </a:cubicBezTo>
                    <a:cubicBezTo>
                      <a:pt x="14" y="87"/>
                      <a:pt x="19" y="82"/>
                      <a:pt x="19" y="75"/>
                    </a:cubicBezTo>
                    <a:cubicBezTo>
                      <a:pt x="19" y="74"/>
                      <a:pt x="19" y="73"/>
                      <a:pt x="19" y="72"/>
                    </a:cubicBezTo>
                    <a:cubicBezTo>
                      <a:pt x="8" y="65"/>
                      <a:pt x="0" y="53"/>
                      <a:pt x="0" y="41"/>
                    </a:cubicBezTo>
                    <a:cubicBezTo>
                      <a:pt x="0" y="18"/>
                      <a:pt x="23" y="0"/>
                      <a:pt x="50" y="0"/>
                    </a:cubicBezTo>
                    <a:close/>
                    <a:moveTo>
                      <a:pt x="104" y="91"/>
                    </a:moveTo>
                    <a:cubicBezTo>
                      <a:pt x="104" y="97"/>
                      <a:pt x="107" y="102"/>
                      <a:pt x="113" y="104"/>
                    </a:cubicBezTo>
                    <a:cubicBezTo>
                      <a:pt x="113" y="107"/>
                      <a:pt x="113" y="107"/>
                      <a:pt x="113" y="107"/>
                    </a:cubicBezTo>
                    <a:cubicBezTo>
                      <a:pt x="102" y="106"/>
                      <a:pt x="93" y="105"/>
                      <a:pt x="83" y="96"/>
                    </a:cubicBezTo>
                    <a:cubicBezTo>
                      <a:pt x="81" y="96"/>
                      <a:pt x="79" y="96"/>
                      <a:pt x="77" y="96"/>
                    </a:cubicBezTo>
                    <a:cubicBezTo>
                      <a:pt x="67" y="96"/>
                      <a:pt x="58" y="93"/>
                      <a:pt x="50" y="89"/>
                    </a:cubicBezTo>
                    <a:cubicBezTo>
                      <a:pt x="65" y="89"/>
                      <a:pt x="79" y="84"/>
                      <a:pt x="90" y="75"/>
                    </a:cubicBezTo>
                    <a:cubicBezTo>
                      <a:pt x="96" y="71"/>
                      <a:pt x="100" y="66"/>
                      <a:pt x="103" y="60"/>
                    </a:cubicBezTo>
                    <a:cubicBezTo>
                      <a:pt x="106" y="54"/>
                      <a:pt x="108" y="47"/>
                      <a:pt x="108" y="41"/>
                    </a:cubicBezTo>
                    <a:cubicBezTo>
                      <a:pt x="108" y="40"/>
                      <a:pt x="108" y="39"/>
                      <a:pt x="108" y="37"/>
                    </a:cubicBezTo>
                    <a:cubicBezTo>
                      <a:pt x="115" y="44"/>
                      <a:pt x="120" y="52"/>
                      <a:pt x="120" y="62"/>
                    </a:cubicBezTo>
                    <a:cubicBezTo>
                      <a:pt x="120" y="72"/>
                      <a:pt x="114" y="82"/>
                      <a:pt x="104" y="88"/>
                    </a:cubicBezTo>
                    <a:cubicBezTo>
                      <a:pt x="104" y="89"/>
                      <a:pt x="104" y="90"/>
                      <a:pt x="104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1" name="Freeform 131"/>
              <p:cNvSpPr>
                <a:spLocks noEditPoints="1"/>
              </p:cNvSpPr>
              <p:nvPr/>
            </p:nvSpPr>
            <p:spPr bwMode="auto">
              <a:xfrm>
                <a:off x="9501222" y="1990229"/>
                <a:ext cx="338618" cy="336661"/>
              </a:xfrm>
              <a:custGeom>
                <a:avLst/>
                <a:gdLst>
                  <a:gd name="T0" fmla="*/ 20 w 106"/>
                  <a:gd name="T1" fmla="*/ 53 h 105"/>
                  <a:gd name="T2" fmla="*/ 20 w 106"/>
                  <a:gd name="T3" fmla="*/ 49 h 105"/>
                  <a:gd name="T4" fmla="*/ 1 w 106"/>
                  <a:gd name="T5" fmla="*/ 43 h 105"/>
                  <a:gd name="T6" fmla="*/ 0 w 106"/>
                  <a:gd name="T7" fmla="*/ 53 h 105"/>
                  <a:gd name="T8" fmla="*/ 17 w 106"/>
                  <a:gd name="T9" fmla="*/ 91 h 105"/>
                  <a:gd name="T10" fmla="*/ 29 w 106"/>
                  <a:gd name="T11" fmla="*/ 75 h 105"/>
                  <a:gd name="T12" fmla="*/ 20 w 106"/>
                  <a:gd name="T13" fmla="*/ 53 h 105"/>
                  <a:gd name="T14" fmla="*/ 86 w 106"/>
                  <a:gd name="T15" fmla="*/ 53 h 105"/>
                  <a:gd name="T16" fmla="*/ 77 w 106"/>
                  <a:gd name="T17" fmla="*/ 75 h 105"/>
                  <a:gd name="T18" fmla="*/ 89 w 106"/>
                  <a:gd name="T19" fmla="*/ 91 h 105"/>
                  <a:gd name="T20" fmla="*/ 106 w 106"/>
                  <a:gd name="T21" fmla="*/ 53 h 105"/>
                  <a:gd name="T22" fmla="*/ 105 w 106"/>
                  <a:gd name="T23" fmla="*/ 43 h 105"/>
                  <a:gd name="T24" fmla="*/ 86 w 106"/>
                  <a:gd name="T25" fmla="*/ 49 h 105"/>
                  <a:gd name="T26" fmla="*/ 86 w 106"/>
                  <a:gd name="T27" fmla="*/ 53 h 105"/>
                  <a:gd name="T28" fmla="*/ 59 w 106"/>
                  <a:gd name="T29" fmla="*/ 20 h 105"/>
                  <a:gd name="T30" fmla="*/ 82 w 106"/>
                  <a:gd name="T31" fmla="*/ 36 h 105"/>
                  <a:gd name="T32" fmla="*/ 101 w 106"/>
                  <a:gd name="T33" fmla="*/ 30 h 105"/>
                  <a:gd name="T34" fmla="*/ 59 w 106"/>
                  <a:gd name="T35" fmla="*/ 0 h 105"/>
                  <a:gd name="T36" fmla="*/ 59 w 106"/>
                  <a:gd name="T37" fmla="*/ 20 h 105"/>
                  <a:gd name="T38" fmla="*/ 24 w 106"/>
                  <a:gd name="T39" fmla="*/ 36 h 105"/>
                  <a:gd name="T40" fmla="*/ 46 w 106"/>
                  <a:gd name="T41" fmla="*/ 20 h 105"/>
                  <a:gd name="T42" fmla="*/ 46 w 106"/>
                  <a:gd name="T43" fmla="*/ 0 h 105"/>
                  <a:gd name="T44" fmla="*/ 5 w 106"/>
                  <a:gd name="T45" fmla="*/ 30 h 105"/>
                  <a:gd name="T46" fmla="*/ 24 w 106"/>
                  <a:gd name="T47" fmla="*/ 36 h 105"/>
                  <a:gd name="T48" fmla="*/ 67 w 106"/>
                  <a:gd name="T49" fmla="*/ 83 h 105"/>
                  <a:gd name="T50" fmla="*/ 53 w 106"/>
                  <a:gd name="T51" fmla="*/ 85 h 105"/>
                  <a:gd name="T52" fmla="*/ 39 w 106"/>
                  <a:gd name="T53" fmla="*/ 83 h 105"/>
                  <a:gd name="T54" fmla="*/ 28 w 106"/>
                  <a:gd name="T55" fmla="*/ 99 h 105"/>
                  <a:gd name="T56" fmla="*/ 53 w 106"/>
                  <a:gd name="T57" fmla="*/ 105 h 105"/>
                  <a:gd name="T58" fmla="*/ 78 w 106"/>
                  <a:gd name="T59" fmla="*/ 99 h 105"/>
                  <a:gd name="T60" fmla="*/ 67 w 106"/>
                  <a:gd name="T61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6" h="105">
                    <a:moveTo>
                      <a:pt x="20" y="53"/>
                    </a:moveTo>
                    <a:cubicBezTo>
                      <a:pt x="20" y="51"/>
                      <a:pt x="20" y="50"/>
                      <a:pt x="20" y="49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46"/>
                      <a:pt x="0" y="49"/>
                      <a:pt x="0" y="53"/>
                    </a:cubicBezTo>
                    <a:cubicBezTo>
                      <a:pt x="0" y="68"/>
                      <a:pt x="7" y="81"/>
                      <a:pt x="17" y="91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3" y="69"/>
                      <a:pt x="20" y="61"/>
                      <a:pt x="20" y="53"/>
                    </a:cubicBezTo>
                    <a:close/>
                    <a:moveTo>
                      <a:pt x="86" y="53"/>
                    </a:moveTo>
                    <a:cubicBezTo>
                      <a:pt x="86" y="61"/>
                      <a:pt x="83" y="69"/>
                      <a:pt x="77" y="7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9" y="81"/>
                      <a:pt x="106" y="68"/>
                      <a:pt x="106" y="53"/>
                    </a:cubicBezTo>
                    <a:cubicBezTo>
                      <a:pt x="106" y="49"/>
                      <a:pt x="105" y="46"/>
                      <a:pt x="105" y="43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6" y="50"/>
                      <a:pt x="86" y="51"/>
                      <a:pt x="86" y="53"/>
                    </a:cubicBezTo>
                    <a:close/>
                    <a:moveTo>
                      <a:pt x="59" y="20"/>
                    </a:moveTo>
                    <a:cubicBezTo>
                      <a:pt x="69" y="22"/>
                      <a:pt x="77" y="28"/>
                      <a:pt x="82" y="36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93" y="14"/>
                      <a:pt x="78" y="3"/>
                      <a:pt x="59" y="0"/>
                    </a:cubicBezTo>
                    <a:lnTo>
                      <a:pt x="59" y="20"/>
                    </a:lnTo>
                    <a:close/>
                    <a:moveTo>
                      <a:pt x="24" y="36"/>
                    </a:moveTo>
                    <a:cubicBezTo>
                      <a:pt x="29" y="28"/>
                      <a:pt x="37" y="22"/>
                      <a:pt x="46" y="2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28" y="3"/>
                      <a:pt x="13" y="14"/>
                      <a:pt x="5" y="30"/>
                    </a:cubicBezTo>
                    <a:lnTo>
                      <a:pt x="24" y="36"/>
                    </a:lnTo>
                    <a:close/>
                    <a:moveTo>
                      <a:pt x="67" y="83"/>
                    </a:moveTo>
                    <a:cubicBezTo>
                      <a:pt x="62" y="84"/>
                      <a:pt x="58" y="85"/>
                      <a:pt x="53" y="85"/>
                    </a:cubicBezTo>
                    <a:cubicBezTo>
                      <a:pt x="48" y="85"/>
                      <a:pt x="43" y="84"/>
                      <a:pt x="39" y="83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35" y="103"/>
                      <a:pt x="44" y="105"/>
                      <a:pt x="53" y="105"/>
                    </a:cubicBezTo>
                    <a:cubicBezTo>
                      <a:pt x="62" y="105"/>
                      <a:pt x="71" y="103"/>
                      <a:pt x="78" y="99"/>
                    </a:cubicBezTo>
                    <a:lnTo>
                      <a:pt x="67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2" name="Freeform 132"/>
              <p:cNvSpPr>
                <a:spLocks noEditPoints="1"/>
              </p:cNvSpPr>
              <p:nvPr/>
            </p:nvSpPr>
            <p:spPr bwMode="auto">
              <a:xfrm>
                <a:off x="9522752" y="2397354"/>
                <a:ext cx="317087" cy="334703"/>
              </a:xfrm>
              <a:custGeom>
                <a:avLst/>
                <a:gdLst>
                  <a:gd name="T0" fmla="*/ 75 w 162"/>
                  <a:gd name="T1" fmla="*/ 65 h 171"/>
                  <a:gd name="T2" fmla="*/ 54 w 162"/>
                  <a:gd name="T3" fmla="*/ 86 h 171"/>
                  <a:gd name="T4" fmla="*/ 87 w 162"/>
                  <a:gd name="T5" fmla="*/ 65 h 171"/>
                  <a:gd name="T6" fmla="*/ 108 w 162"/>
                  <a:gd name="T7" fmla="*/ 86 h 171"/>
                  <a:gd name="T8" fmla="*/ 87 w 162"/>
                  <a:gd name="T9" fmla="*/ 65 h 171"/>
                  <a:gd name="T10" fmla="*/ 139 w 162"/>
                  <a:gd name="T11" fmla="*/ 65 h 171"/>
                  <a:gd name="T12" fmla="*/ 118 w 162"/>
                  <a:gd name="T13" fmla="*/ 86 h 171"/>
                  <a:gd name="T14" fmla="*/ 21 w 162"/>
                  <a:gd name="T15" fmla="*/ 129 h 171"/>
                  <a:gd name="T16" fmla="*/ 43 w 162"/>
                  <a:gd name="T17" fmla="*/ 150 h 171"/>
                  <a:gd name="T18" fmla="*/ 21 w 162"/>
                  <a:gd name="T19" fmla="*/ 129 h 171"/>
                  <a:gd name="T20" fmla="*/ 75 w 162"/>
                  <a:gd name="T21" fmla="*/ 129 h 171"/>
                  <a:gd name="T22" fmla="*/ 54 w 162"/>
                  <a:gd name="T23" fmla="*/ 150 h 171"/>
                  <a:gd name="T24" fmla="*/ 87 w 162"/>
                  <a:gd name="T25" fmla="*/ 129 h 171"/>
                  <a:gd name="T26" fmla="*/ 108 w 162"/>
                  <a:gd name="T27" fmla="*/ 150 h 171"/>
                  <a:gd name="T28" fmla="*/ 87 w 162"/>
                  <a:gd name="T29" fmla="*/ 129 h 171"/>
                  <a:gd name="T30" fmla="*/ 75 w 162"/>
                  <a:gd name="T31" fmla="*/ 96 h 171"/>
                  <a:gd name="T32" fmla="*/ 54 w 162"/>
                  <a:gd name="T33" fmla="*/ 117 h 171"/>
                  <a:gd name="T34" fmla="*/ 87 w 162"/>
                  <a:gd name="T35" fmla="*/ 96 h 171"/>
                  <a:gd name="T36" fmla="*/ 108 w 162"/>
                  <a:gd name="T37" fmla="*/ 117 h 171"/>
                  <a:gd name="T38" fmla="*/ 87 w 162"/>
                  <a:gd name="T39" fmla="*/ 96 h 171"/>
                  <a:gd name="T40" fmla="*/ 139 w 162"/>
                  <a:gd name="T41" fmla="*/ 96 h 171"/>
                  <a:gd name="T42" fmla="*/ 118 w 162"/>
                  <a:gd name="T43" fmla="*/ 117 h 171"/>
                  <a:gd name="T44" fmla="*/ 21 w 162"/>
                  <a:gd name="T45" fmla="*/ 96 h 171"/>
                  <a:gd name="T46" fmla="*/ 43 w 162"/>
                  <a:gd name="T47" fmla="*/ 117 h 171"/>
                  <a:gd name="T48" fmla="*/ 21 w 162"/>
                  <a:gd name="T49" fmla="*/ 96 h 171"/>
                  <a:gd name="T50" fmla="*/ 139 w 162"/>
                  <a:gd name="T51" fmla="*/ 11 h 171"/>
                  <a:gd name="T52" fmla="*/ 118 w 162"/>
                  <a:gd name="T53" fmla="*/ 0 h 171"/>
                  <a:gd name="T54" fmla="*/ 43 w 162"/>
                  <a:gd name="T55" fmla="*/ 11 h 171"/>
                  <a:gd name="T56" fmla="*/ 21 w 162"/>
                  <a:gd name="T57" fmla="*/ 0 h 171"/>
                  <a:gd name="T58" fmla="*/ 0 w 162"/>
                  <a:gd name="T59" fmla="*/ 171 h 171"/>
                  <a:gd name="T60" fmla="*/ 162 w 162"/>
                  <a:gd name="T61" fmla="*/ 0 h 171"/>
                  <a:gd name="T62" fmla="*/ 150 w 162"/>
                  <a:gd name="T63" fmla="*/ 161 h 171"/>
                  <a:gd name="T64" fmla="*/ 11 w 162"/>
                  <a:gd name="T65" fmla="*/ 44 h 171"/>
                  <a:gd name="T66" fmla="*/ 150 w 162"/>
                  <a:gd name="T67" fmla="*/ 16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2" h="171">
                    <a:moveTo>
                      <a:pt x="54" y="65"/>
                    </a:moveTo>
                    <a:lnTo>
                      <a:pt x="75" y="65"/>
                    </a:lnTo>
                    <a:lnTo>
                      <a:pt x="75" y="86"/>
                    </a:lnTo>
                    <a:lnTo>
                      <a:pt x="54" y="86"/>
                    </a:lnTo>
                    <a:lnTo>
                      <a:pt x="54" y="65"/>
                    </a:lnTo>
                    <a:close/>
                    <a:moveTo>
                      <a:pt x="87" y="65"/>
                    </a:moveTo>
                    <a:lnTo>
                      <a:pt x="108" y="65"/>
                    </a:lnTo>
                    <a:lnTo>
                      <a:pt x="108" y="86"/>
                    </a:lnTo>
                    <a:lnTo>
                      <a:pt x="87" y="86"/>
                    </a:lnTo>
                    <a:lnTo>
                      <a:pt x="87" y="65"/>
                    </a:lnTo>
                    <a:close/>
                    <a:moveTo>
                      <a:pt x="118" y="65"/>
                    </a:moveTo>
                    <a:lnTo>
                      <a:pt x="139" y="65"/>
                    </a:lnTo>
                    <a:lnTo>
                      <a:pt x="139" y="86"/>
                    </a:lnTo>
                    <a:lnTo>
                      <a:pt x="118" y="86"/>
                    </a:lnTo>
                    <a:lnTo>
                      <a:pt x="118" y="65"/>
                    </a:lnTo>
                    <a:close/>
                    <a:moveTo>
                      <a:pt x="21" y="129"/>
                    </a:moveTo>
                    <a:lnTo>
                      <a:pt x="43" y="129"/>
                    </a:lnTo>
                    <a:lnTo>
                      <a:pt x="43" y="150"/>
                    </a:lnTo>
                    <a:lnTo>
                      <a:pt x="21" y="150"/>
                    </a:lnTo>
                    <a:lnTo>
                      <a:pt x="21" y="129"/>
                    </a:lnTo>
                    <a:close/>
                    <a:moveTo>
                      <a:pt x="54" y="129"/>
                    </a:moveTo>
                    <a:lnTo>
                      <a:pt x="75" y="129"/>
                    </a:lnTo>
                    <a:lnTo>
                      <a:pt x="75" y="150"/>
                    </a:lnTo>
                    <a:lnTo>
                      <a:pt x="54" y="150"/>
                    </a:lnTo>
                    <a:lnTo>
                      <a:pt x="54" y="129"/>
                    </a:lnTo>
                    <a:close/>
                    <a:moveTo>
                      <a:pt x="87" y="129"/>
                    </a:moveTo>
                    <a:lnTo>
                      <a:pt x="108" y="129"/>
                    </a:lnTo>
                    <a:lnTo>
                      <a:pt x="108" y="150"/>
                    </a:lnTo>
                    <a:lnTo>
                      <a:pt x="87" y="150"/>
                    </a:lnTo>
                    <a:lnTo>
                      <a:pt x="87" y="129"/>
                    </a:lnTo>
                    <a:close/>
                    <a:moveTo>
                      <a:pt x="54" y="96"/>
                    </a:moveTo>
                    <a:lnTo>
                      <a:pt x="75" y="96"/>
                    </a:lnTo>
                    <a:lnTo>
                      <a:pt x="75" y="117"/>
                    </a:lnTo>
                    <a:lnTo>
                      <a:pt x="54" y="117"/>
                    </a:lnTo>
                    <a:lnTo>
                      <a:pt x="54" y="96"/>
                    </a:lnTo>
                    <a:close/>
                    <a:moveTo>
                      <a:pt x="87" y="96"/>
                    </a:moveTo>
                    <a:lnTo>
                      <a:pt x="108" y="96"/>
                    </a:lnTo>
                    <a:lnTo>
                      <a:pt x="108" y="117"/>
                    </a:lnTo>
                    <a:lnTo>
                      <a:pt x="87" y="117"/>
                    </a:lnTo>
                    <a:lnTo>
                      <a:pt x="87" y="96"/>
                    </a:lnTo>
                    <a:close/>
                    <a:moveTo>
                      <a:pt x="118" y="96"/>
                    </a:moveTo>
                    <a:lnTo>
                      <a:pt x="139" y="96"/>
                    </a:lnTo>
                    <a:lnTo>
                      <a:pt x="139" y="117"/>
                    </a:lnTo>
                    <a:lnTo>
                      <a:pt x="118" y="117"/>
                    </a:lnTo>
                    <a:lnTo>
                      <a:pt x="118" y="96"/>
                    </a:lnTo>
                    <a:close/>
                    <a:moveTo>
                      <a:pt x="21" y="96"/>
                    </a:moveTo>
                    <a:lnTo>
                      <a:pt x="43" y="96"/>
                    </a:lnTo>
                    <a:lnTo>
                      <a:pt x="43" y="117"/>
                    </a:lnTo>
                    <a:lnTo>
                      <a:pt x="21" y="117"/>
                    </a:lnTo>
                    <a:lnTo>
                      <a:pt x="21" y="96"/>
                    </a:lnTo>
                    <a:close/>
                    <a:moveTo>
                      <a:pt x="139" y="0"/>
                    </a:moveTo>
                    <a:lnTo>
                      <a:pt x="139" y="11"/>
                    </a:lnTo>
                    <a:lnTo>
                      <a:pt x="118" y="11"/>
                    </a:lnTo>
                    <a:lnTo>
                      <a:pt x="118" y="0"/>
                    </a:lnTo>
                    <a:lnTo>
                      <a:pt x="43" y="0"/>
                    </a:lnTo>
                    <a:lnTo>
                      <a:pt x="43" y="11"/>
                    </a:lnTo>
                    <a:lnTo>
                      <a:pt x="21" y="11"/>
                    </a:lnTo>
                    <a:lnTo>
                      <a:pt x="21" y="0"/>
                    </a:lnTo>
                    <a:lnTo>
                      <a:pt x="0" y="0"/>
                    </a:lnTo>
                    <a:lnTo>
                      <a:pt x="0" y="171"/>
                    </a:lnTo>
                    <a:lnTo>
                      <a:pt x="162" y="171"/>
                    </a:lnTo>
                    <a:lnTo>
                      <a:pt x="162" y="0"/>
                    </a:lnTo>
                    <a:lnTo>
                      <a:pt x="139" y="0"/>
                    </a:lnTo>
                    <a:close/>
                    <a:moveTo>
                      <a:pt x="150" y="161"/>
                    </a:moveTo>
                    <a:lnTo>
                      <a:pt x="11" y="161"/>
                    </a:lnTo>
                    <a:lnTo>
                      <a:pt x="11" y="44"/>
                    </a:lnTo>
                    <a:lnTo>
                      <a:pt x="150" y="44"/>
                    </a:lnTo>
                    <a:lnTo>
                      <a:pt x="150" y="1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3" name="Freeform 133"/>
              <p:cNvSpPr>
                <a:spLocks noEditPoints="1"/>
              </p:cNvSpPr>
              <p:nvPr/>
            </p:nvSpPr>
            <p:spPr bwMode="auto">
              <a:xfrm>
                <a:off x="10025786" y="3945601"/>
                <a:ext cx="268155" cy="268153"/>
              </a:xfrm>
              <a:custGeom>
                <a:avLst/>
                <a:gdLst>
                  <a:gd name="T0" fmla="*/ 42 w 84"/>
                  <a:gd name="T1" fmla="*/ 0 h 84"/>
                  <a:gd name="T2" fmla="*/ 0 w 84"/>
                  <a:gd name="T3" fmla="*/ 42 h 84"/>
                  <a:gd name="T4" fmla="*/ 42 w 84"/>
                  <a:gd name="T5" fmla="*/ 84 h 84"/>
                  <a:gd name="T6" fmla="*/ 84 w 84"/>
                  <a:gd name="T7" fmla="*/ 42 h 84"/>
                  <a:gd name="T8" fmla="*/ 42 w 84"/>
                  <a:gd name="T9" fmla="*/ 0 h 84"/>
                  <a:gd name="T10" fmla="*/ 42 w 84"/>
                  <a:gd name="T11" fmla="*/ 76 h 84"/>
                  <a:gd name="T12" fmla="*/ 8 w 84"/>
                  <a:gd name="T13" fmla="*/ 42 h 84"/>
                  <a:gd name="T14" fmla="*/ 42 w 84"/>
                  <a:gd name="T15" fmla="*/ 8 h 84"/>
                  <a:gd name="T16" fmla="*/ 76 w 84"/>
                  <a:gd name="T17" fmla="*/ 42 h 84"/>
                  <a:gd name="T18" fmla="*/ 42 w 84"/>
                  <a:gd name="T19" fmla="*/ 76 h 84"/>
                  <a:gd name="T20" fmla="*/ 26 w 84"/>
                  <a:gd name="T21" fmla="*/ 26 h 84"/>
                  <a:gd name="T22" fmla="*/ 58 w 84"/>
                  <a:gd name="T23" fmla="*/ 26 h 84"/>
                  <a:gd name="T24" fmla="*/ 58 w 84"/>
                  <a:gd name="T25" fmla="*/ 58 h 84"/>
                  <a:gd name="T26" fmla="*/ 26 w 84"/>
                  <a:gd name="T27" fmla="*/ 58 h 84"/>
                  <a:gd name="T28" fmla="*/ 26 w 84"/>
                  <a:gd name="T29" fmla="*/ 2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84">
                    <a:moveTo>
                      <a:pt x="42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65"/>
                      <a:pt x="19" y="84"/>
                      <a:pt x="42" y="84"/>
                    </a:cubicBezTo>
                    <a:cubicBezTo>
                      <a:pt x="65" y="84"/>
                      <a:pt x="84" y="65"/>
                      <a:pt x="84" y="42"/>
                    </a:cubicBezTo>
                    <a:cubicBezTo>
                      <a:pt x="84" y="19"/>
                      <a:pt x="65" y="0"/>
                      <a:pt x="42" y="0"/>
                    </a:cubicBezTo>
                    <a:close/>
                    <a:moveTo>
                      <a:pt x="42" y="76"/>
                    </a:moveTo>
                    <a:cubicBezTo>
                      <a:pt x="23" y="76"/>
                      <a:pt x="8" y="61"/>
                      <a:pt x="8" y="42"/>
                    </a:cubicBezTo>
                    <a:cubicBezTo>
                      <a:pt x="8" y="23"/>
                      <a:pt x="23" y="8"/>
                      <a:pt x="42" y="8"/>
                    </a:cubicBezTo>
                    <a:cubicBezTo>
                      <a:pt x="61" y="8"/>
                      <a:pt x="76" y="23"/>
                      <a:pt x="76" y="42"/>
                    </a:cubicBezTo>
                    <a:cubicBezTo>
                      <a:pt x="76" y="61"/>
                      <a:pt x="61" y="76"/>
                      <a:pt x="42" y="76"/>
                    </a:cubicBezTo>
                    <a:close/>
                    <a:moveTo>
                      <a:pt x="26" y="26"/>
                    </a:moveTo>
                    <a:cubicBezTo>
                      <a:pt x="58" y="26"/>
                      <a:pt x="58" y="26"/>
                      <a:pt x="58" y="26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26" y="58"/>
                      <a:pt x="26" y="58"/>
                      <a:pt x="26" y="58"/>
                    </a:cubicBezTo>
                    <a:lnTo>
                      <a:pt x="26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4" name="Freeform 134"/>
              <p:cNvSpPr>
                <a:spLocks noEditPoints="1"/>
              </p:cNvSpPr>
              <p:nvPr/>
            </p:nvSpPr>
            <p:spPr bwMode="auto">
              <a:xfrm>
                <a:off x="9634320" y="3906455"/>
                <a:ext cx="467802" cy="467801"/>
              </a:xfrm>
              <a:custGeom>
                <a:avLst/>
                <a:gdLst>
                  <a:gd name="T0" fmla="*/ 140 w 146"/>
                  <a:gd name="T1" fmla="*/ 123 h 146"/>
                  <a:gd name="T2" fmla="*/ 106 w 146"/>
                  <a:gd name="T3" fmla="*/ 94 h 146"/>
                  <a:gd name="T4" fmla="*/ 96 w 146"/>
                  <a:gd name="T5" fmla="*/ 89 h 146"/>
                  <a:gd name="T6" fmla="*/ 109 w 146"/>
                  <a:gd name="T7" fmla="*/ 54 h 146"/>
                  <a:gd name="T8" fmla="*/ 54 w 146"/>
                  <a:gd name="T9" fmla="*/ 0 h 146"/>
                  <a:gd name="T10" fmla="*/ 0 w 146"/>
                  <a:gd name="T11" fmla="*/ 54 h 146"/>
                  <a:gd name="T12" fmla="*/ 54 w 146"/>
                  <a:gd name="T13" fmla="*/ 108 h 146"/>
                  <a:gd name="T14" fmla="*/ 90 w 146"/>
                  <a:gd name="T15" fmla="*/ 95 h 146"/>
                  <a:gd name="T16" fmla="*/ 94 w 146"/>
                  <a:gd name="T17" fmla="*/ 106 h 146"/>
                  <a:gd name="T18" fmla="*/ 123 w 146"/>
                  <a:gd name="T19" fmla="*/ 140 h 146"/>
                  <a:gd name="T20" fmla="*/ 141 w 146"/>
                  <a:gd name="T21" fmla="*/ 141 h 146"/>
                  <a:gd name="T22" fmla="*/ 140 w 146"/>
                  <a:gd name="T23" fmla="*/ 123 h 146"/>
                  <a:gd name="T24" fmla="*/ 54 w 146"/>
                  <a:gd name="T25" fmla="*/ 90 h 146"/>
                  <a:gd name="T26" fmla="*/ 18 w 146"/>
                  <a:gd name="T27" fmla="*/ 54 h 146"/>
                  <a:gd name="T28" fmla="*/ 54 w 146"/>
                  <a:gd name="T29" fmla="*/ 18 h 146"/>
                  <a:gd name="T30" fmla="*/ 91 w 146"/>
                  <a:gd name="T31" fmla="*/ 54 h 146"/>
                  <a:gd name="T32" fmla="*/ 54 w 146"/>
                  <a:gd name="T33" fmla="*/ 90 h 146"/>
                  <a:gd name="T34" fmla="*/ 63 w 146"/>
                  <a:gd name="T35" fmla="*/ 27 h 146"/>
                  <a:gd name="T36" fmla="*/ 45 w 146"/>
                  <a:gd name="T37" fmla="*/ 27 h 146"/>
                  <a:gd name="T38" fmla="*/ 45 w 146"/>
                  <a:gd name="T39" fmla="*/ 45 h 146"/>
                  <a:gd name="T40" fmla="*/ 27 w 146"/>
                  <a:gd name="T41" fmla="*/ 45 h 146"/>
                  <a:gd name="T42" fmla="*/ 27 w 146"/>
                  <a:gd name="T43" fmla="*/ 63 h 146"/>
                  <a:gd name="T44" fmla="*/ 45 w 146"/>
                  <a:gd name="T45" fmla="*/ 63 h 146"/>
                  <a:gd name="T46" fmla="*/ 45 w 146"/>
                  <a:gd name="T47" fmla="*/ 81 h 146"/>
                  <a:gd name="T48" fmla="*/ 63 w 146"/>
                  <a:gd name="T49" fmla="*/ 81 h 146"/>
                  <a:gd name="T50" fmla="*/ 63 w 146"/>
                  <a:gd name="T51" fmla="*/ 63 h 146"/>
                  <a:gd name="T52" fmla="*/ 81 w 146"/>
                  <a:gd name="T53" fmla="*/ 63 h 146"/>
                  <a:gd name="T54" fmla="*/ 81 w 146"/>
                  <a:gd name="T55" fmla="*/ 45 h 146"/>
                  <a:gd name="T56" fmla="*/ 63 w 146"/>
                  <a:gd name="T57" fmla="*/ 45 h 146"/>
                  <a:gd name="T58" fmla="*/ 63 w 146"/>
                  <a:gd name="T59" fmla="*/ 2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6" h="146">
                    <a:moveTo>
                      <a:pt x="140" y="123"/>
                    </a:moveTo>
                    <a:cubicBezTo>
                      <a:pt x="106" y="94"/>
                      <a:pt x="106" y="94"/>
                      <a:pt x="106" y="94"/>
                    </a:cubicBezTo>
                    <a:cubicBezTo>
                      <a:pt x="103" y="91"/>
                      <a:pt x="99" y="89"/>
                      <a:pt x="96" y="89"/>
                    </a:cubicBezTo>
                    <a:cubicBezTo>
                      <a:pt x="104" y="80"/>
                      <a:pt x="109" y="67"/>
                      <a:pt x="109" y="54"/>
                    </a:cubicBezTo>
                    <a:cubicBezTo>
                      <a:pt x="109" y="24"/>
                      <a:pt x="84" y="0"/>
                      <a:pt x="54" y="0"/>
                    </a:cubicBezTo>
                    <a:cubicBezTo>
                      <a:pt x="24" y="0"/>
                      <a:pt x="0" y="24"/>
                      <a:pt x="0" y="54"/>
                    </a:cubicBezTo>
                    <a:cubicBezTo>
                      <a:pt x="0" y="84"/>
                      <a:pt x="24" y="108"/>
                      <a:pt x="54" y="108"/>
                    </a:cubicBezTo>
                    <a:cubicBezTo>
                      <a:pt x="68" y="108"/>
                      <a:pt x="80" y="103"/>
                      <a:pt x="90" y="95"/>
                    </a:cubicBezTo>
                    <a:cubicBezTo>
                      <a:pt x="89" y="98"/>
                      <a:pt x="91" y="102"/>
                      <a:pt x="94" y="106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8" y="146"/>
                      <a:pt x="136" y="146"/>
                      <a:pt x="141" y="141"/>
                    </a:cubicBezTo>
                    <a:cubicBezTo>
                      <a:pt x="146" y="136"/>
                      <a:pt x="146" y="128"/>
                      <a:pt x="140" y="123"/>
                    </a:cubicBezTo>
                    <a:close/>
                    <a:moveTo>
                      <a:pt x="54" y="90"/>
                    </a:moveTo>
                    <a:cubicBezTo>
                      <a:pt x="34" y="90"/>
                      <a:pt x="18" y="74"/>
                      <a:pt x="18" y="54"/>
                    </a:cubicBezTo>
                    <a:cubicBezTo>
                      <a:pt x="18" y="34"/>
                      <a:pt x="34" y="18"/>
                      <a:pt x="54" y="18"/>
                    </a:cubicBezTo>
                    <a:cubicBezTo>
                      <a:pt x="74" y="18"/>
                      <a:pt x="91" y="34"/>
                      <a:pt x="91" y="54"/>
                    </a:cubicBezTo>
                    <a:cubicBezTo>
                      <a:pt x="91" y="74"/>
                      <a:pt x="74" y="90"/>
                      <a:pt x="54" y="90"/>
                    </a:cubicBezTo>
                    <a:close/>
                    <a:moveTo>
                      <a:pt x="63" y="27"/>
                    </a:move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45"/>
                      <a:pt x="81" y="45"/>
                      <a:pt x="81" y="45"/>
                    </a:cubicBezTo>
                    <a:cubicBezTo>
                      <a:pt x="63" y="45"/>
                      <a:pt x="63" y="45"/>
                      <a:pt x="63" y="45"/>
                    </a:cubicBezTo>
                    <a:lnTo>
                      <a:pt x="63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5" name="Freeform 135"/>
              <p:cNvSpPr>
                <a:spLocks noEditPoints="1"/>
              </p:cNvSpPr>
              <p:nvPr/>
            </p:nvSpPr>
            <p:spPr bwMode="auto">
              <a:xfrm>
                <a:off x="10248921" y="4744191"/>
                <a:ext cx="272069" cy="275983"/>
              </a:xfrm>
              <a:custGeom>
                <a:avLst/>
                <a:gdLst>
                  <a:gd name="T0" fmla="*/ 16 w 85"/>
                  <a:gd name="T1" fmla="*/ 49 h 86"/>
                  <a:gd name="T2" fmla="*/ 16 w 85"/>
                  <a:gd name="T3" fmla="*/ 86 h 86"/>
                  <a:gd name="T4" fmla="*/ 18 w 85"/>
                  <a:gd name="T5" fmla="*/ 86 h 86"/>
                  <a:gd name="T6" fmla="*/ 21 w 85"/>
                  <a:gd name="T7" fmla="*/ 86 h 86"/>
                  <a:gd name="T8" fmla="*/ 21 w 85"/>
                  <a:gd name="T9" fmla="*/ 49 h 86"/>
                  <a:gd name="T10" fmla="*/ 18 w 85"/>
                  <a:gd name="T11" fmla="*/ 49 h 86"/>
                  <a:gd name="T12" fmla="*/ 16 w 85"/>
                  <a:gd name="T13" fmla="*/ 49 h 86"/>
                  <a:gd name="T14" fmla="*/ 64 w 85"/>
                  <a:gd name="T15" fmla="*/ 49 h 86"/>
                  <a:gd name="T16" fmla="*/ 64 w 85"/>
                  <a:gd name="T17" fmla="*/ 86 h 86"/>
                  <a:gd name="T18" fmla="*/ 67 w 85"/>
                  <a:gd name="T19" fmla="*/ 86 h 86"/>
                  <a:gd name="T20" fmla="*/ 69 w 85"/>
                  <a:gd name="T21" fmla="*/ 86 h 86"/>
                  <a:gd name="T22" fmla="*/ 69 w 85"/>
                  <a:gd name="T23" fmla="*/ 49 h 86"/>
                  <a:gd name="T24" fmla="*/ 67 w 85"/>
                  <a:gd name="T25" fmla="*/ 49 h 86"/>
                  <a:gd name="T26" fmla="*/ 64 w 85"/>
                  <a:gd name="T27" fmla="*/ 49 h 86"/>
                  <a:gd name="T28" fmla="*/ 85 w 85"/>
                  <a:gd name="T29" fmla="*/ 43 h 86"/>
                  <a:gd name="T30" fmla="*/ 42 w 85"/>
                  <a:gd name="T31" fmla="*/ 0 h 86"/>
                  <a:gd name="T32" fmla="*/ 0 w 85"/>
                  <a:gd name="T33" fmla="*/ 43 h 86"/>
                  <a:gd name="T34" fmla="*/ 2 w 85"/>
                  <a:gd name="T35" fmla="*/ 58 h 86"/>
                  <a:gd name="T36" fmla="*/ 0 w 85"/>
                  <a:gd name="T37" fmla="*/ 67 h 86"/>
                  <a:gd name="T38" fmla="*/ 10 w 85"/>
                  <a:gd name="T39" fmla="*/ 84 h 86"/>
                  <a:gd name="T40" fmla="*/ 10 w 85"/>
                  <a:gd name="T41" fmla="*/ 51 h 86"/>
                  <a:gd name="T42" fmla="*/ 6 w 85"/>
                  <a:gd name="T43" fmla="*/ 54 h 86"/>
                  <a:gd name="T44" fmla="*/ 5 w 85"/>
                  <a:gd name="T45" fmla="*/ 46 h 86"/>
                  <a:gd name="T46" fmla="*/ 42 w 85"/>
                  <a:gd name="T47" fmla="*/ 8 h 86"/>
                  <a:gd name="T48" fmla="*/ 80 w 85"/>
                  <a:gd name="T49" fmla="*/ 46 h 86"/>
                  <a:gd name="T50" fmla="*/ 79 w 85"/>
                  <a:gd name="T51" fmla="*/ 54 h 86"/>
                  <a:gd name="T52" fmla="*/ 75 w 85"/>
                  <a:gd name="T53" fmla="*/ 51 h 86"/>
                  <a:gd name="T54" fmla="*/ 75 w 85"/>
                  <a:gd name="T55" fmla="*/ 84 h 86"/>
                  <a:gd name="T56" fmla="*/ 85 w 85"/>
                  <a:gd name="T57" fmla="*/ 67 h 86"/>
                  <a:gd name="T58" fmla="*/ 83 w 85"/>
                  <a:gd name="T59" fmla="*/ 58 h 86"/>
                  <a:gd name="T60" fmla="*/ 85 w 85"/>
                  <a:gd name="T61" fmla="*/ 4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5" h="86">
                    <a:moveTo>
                      <a:pt x="16" y="49"/>
                    </a:moveTo>
                    <a:cubicBezTo>
                      <a:pt x="16" y="86"/>
                      <a:pt x="16" y="86"/>
                      <a:pt x="16" y="86"/>
                    </a:cubicBezTo>
                    <a:cubicBezTo>
                      <a:pt x="17" y="86"/>
                      <a:pt x="17" y="86"/>
                      <a:pt x="18" y="86"/>
                    </a:cubicBezTo>
                    <a:cubicBezTo>
                      <a:pt x="21" y="86"/>
                      <a:pt x="21" y="86"/>
                      <a:pt x="21" y="86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7" y="49"/>
                      <a:pt x="17" y="49"/>
                      <a:pt x="16" y="49"/>
                    </a:cubicBezTo>
                    <a:close/>
                    <a:moveTo>
                      <a:pt x="64" y="49"/>
                    </a:moveTo>
                    <a:cubicBezTo>
                      <a:pt x="64" y="86"/>
                      <a:pt x="64" y="86"/>
                      <a:pt x="64" y="8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8" y="86"/>
                      <a:pt x="68" y="86"/>
                      <a:pt x="69" y="86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8" y="49"/>
                      <a:pt x="68" y="49"/>
                      <a:pt x="67" y="49"/>
                    </a:cubicBezTo>
                    <a:lnTo>
                      <a:pt x="64" y="49"/>
                    </a:lnTo>
                    <a:close/>
                    <a:moveTo>
                      <a:pt x="85" y="43"/>
                    </a:moveTo>
                    <a:cubicBezTo>
                      <a:pt x="85" y="20"/>
                      <a:pt x="66" y="0"/>
                      <a:pt x="42" y="0"/>
                    </a:cubicBezTo>
                    <a:cubicBezTo>
                      <a:pt x="19" y="0"/>
                      <a:pt x="0" y="20"/>
                      <a:pt x="0" y="43"/>
                    </a:cubicBezTo>
                    <a:cubicBezTo>
                      <a:pt x="0" y="48"/>
                      <a:pt x="0" y="53"/>
                      <a:pt x="2" y="58"/>
                    </a:cubicBezTo>
                    <a:cubicBezTo>
                      <a:pt x="0" y="61"/>
                      <a:pt x="0" y="64"/>
                      <a:pt x="0" y="67"/>
                    </a:cubicBezTo>
                    <a:cubicBezTo>
                      <a:pt x="0" y="75"/>
                      <a:pt x="4" y="81"/>
                      <a:pt x="10" y="84"/>
                    </a:cubicBezTo>
                    <a:cubicBezTo>
                      <a:pt x="10" y="51"/>
                      <a:pt x="10" y="51"/>
                      <a:pt x="10" y="51"/>
                    </a:cubicBezTo>
                    <a:cubicBezTo>
                      <a:pt x="9" y="51"/>
                      <a:pt x="7" y="52"/>
                      <a:pt x="6" y="54"/>
                    </a:cubicBezTo>
                    <a:cubicBezTo>
                      <a:pt x="5" y="51"/>
                      <a:pt x="5" y="49"/>
                      <a:pt x="5" y="46"/>
                    </a:cubicBezTo>
                    <a:cubicBezTo>
                      <a:pt x="5" y="25"/>
                      <a:pt x="22" y="8"/>
                      <a:pt x="42" y="8"/>
                    </a:cubicBezTo>
                    <a:cubicBezTo>
                      <a:pt x="63" y="8"/>
                      <a:pt x="80" y="25"/>
                      <a:pt x="80" y="46"/>
                    </a:cubicBezTo>
                    <a:cubicBezTo>
                      <a:pt x="80" y="49"/>
                      <a:pt x="80" y="51"/>
                      <a:pt x="79" y="54"/>
                    </a:cubicBezTo>
                    <a:cubicBezTo>
                      <a:pt x="78" y="52"/>
                      <a:pt x="76" y="51"/>
                      <a:pt x="75" y="51"/>
                    </a:cubicBezTo>
                    <a:cubicBezTo>
                      <a:pt x="75" y="84"/>
                      <a:pt x="75" y="84"/>
                      <a:pt x="75" y="84"/>
                    </a:cubicBezTo>
                    <a:cubicBezTo>
                      <a:pt x="81" y="81"/>
                      <a:pt x="85" y="75"/>
                      <a:pt x="85" y="67"/>
                    </a:cubicBezTo>
                    <a:cubicBezTo>
                      <a:pt x="85" y="64"/>
                      <a:pt x="84" y="61"/>
                      <a:pt x="83" y="58"/>
                    </a:cubicBezTo>
                    <a:cubicBezTo>
                      <a:pt x="85" y="53"/>
                      <a:pt x="85" y="48"/>
                      <a:pt x="85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6" name="Freeform 136"/>
              <p:cNvSpPr>
                <a:spLocks noEditPoints="1"/>
              </p:cNvSpPr>
              <p:nvPr/>
            </p:nvSpPr>
            <p:spPr bwMode="auto">
              <a:xfrm>
                <a:off x="9835925" y="4409487"/>
                <a:ext cx="332746" cy="330788"/>
              </a:xfrm>
              <a:custGeom>
                <a:avLst/>
                <a:gdLst>
                  <a:gd name="T0" fmla="*/ 52 w 104"/>
                  <a:gd name="T1" fmla="*/ 0 h 104"/>
                  <a:gd name="T2" fmla="*/ 0 w 104"/>
                  <a:gd name="T3" fmla="*/ 52 h 104"/>
                  <a:gd name="T4" fmla="*/ 52 w 104"/>
                  <a:gd name="T5" fmla="*/ 104 h 104"/>
                  <a:gd name="T6" fmla="*/ 104 w 104"/>
                  <a:gd name="T7" fmla="*/ 52 h 104"/>
                  <a:gd name="T8" fmla="*/ 52 w 104"/>
                  <a:gd name="T9" fmla="*/ 0 h 104"/>
                  <a:gd name="T10" fmla="*/ 32 w 104"/>
                  <a:gd name="T11" fmla="*/ 52 h 104"/>
                  <a:gd name="T12" fmla="*/ 52 w 104"/>
                  <a:gd name="T13" fmla="*/ 32 h 104"/>
                  <a:gd name="T14" fmla="*/ 72 w 104"/>
                  <a:gd name="T15" fmla="*/ 52 h 104"/>
                  <a:gd name="T16" fmla="*/ 52 w 104"/>
                  <a:gd name="T17" fmla="*/ 71 h 104"/>
                  <a:gd name="T18" fmla="*/ 32 w 104"/>
                  <a:gd name="T19" fmla="*/ 52 h 104"/>
                  <a:gd name="T20" fmla="*/ 94 w 104"/>
                  <a:gd name="T21" fmla="*/ 69 h 104"/>
                  <a:gd name="T22" fmla="*/ 94 w 104"/>
                  <a:gd name="T23" fmla="*/ 69 h 104"/>
                  <a:gd name="T24" fmla="*/ 76 w 104"/>
                  <a:gd name="T25" fmla="*/ 62 h 104"/>
                  <a:gd name="T26" fmla="*/ 78 w 104"/>
                  <a:gd name="T27" fmla="*/ 52 h 104"/>
                  <a:gd name="T28" fmla="*/ 76 w 104"/>
                  <a:gd name="T29" fmla="*/ 42 h 104"/>
                  <a:gd name="T30" fmla="*/ 89 w 104"/>
                  <a:gd name="T31" fmla="*/ 37 h 104"/>
                  <a:gd name="T32" fmla="*/ 94 w 104"/>
                  <a:gd name="T33" fmla="*/ 34 h 104"/>
                  <a:gd name="T34" fmla="*/ 98 w 104"/>
                  <a:gd name="T35" fmla="*/ 52 h 104"/>
                  <a:gd name="T36" fmla="*/ 94 w 104"/>
                  <a:gd name="T37" fmla="*/ 69 h 104"/>
                  <a:gd name="T38" fmla="*/ 69 w 104"/>
                  <a:gd name="T39" fmla="*/ 10 h 104"/>
                  <a:gd name="T40" fmla="*/ 69 w 104"/>
                  <a:gd name="T41" fmla="*/ 10 h 104"/>
                  <a:gd name="T42" fmla="*/ 69 w 104"/>
                  <a:gd name="T43" fmla="*/ 10 h 104"/>
                  <a:gd name="T44" fmla="*/ 62 w 104"/>
                  <a:gd name="T45" fmla="*/ 28 h 104"/>
                  <a:gd name="T46" fmla="*/ 52 w 104"/>
                  <a:gd name="T47" fmla="*/ 26 h 104"/>
                  <a:gd name="T48" fmla="*/ 42 w 104"/>
                  <a:gd name="T49" fmla="*/ 28 h 104"/>
                  <a:gd name="T50" fmla="*/ 38 w 104"/>
                  <a:gd name="T51" fmla="*/ 19 h 104"/>
                  <a:gd name="T52" fmla="*/ 35 w 104"/>
                  <a:gd name="T53" fmla="*/ 10 h 104"/>
                  <a:gd name="T54" fmla="*/ 52 w 104"/>
                  <a:gd name="T55" fmla="*/ 6 h 104"/>
                  <a:gd name="T56" fmla="*/ 69 w 104"/>
                  <a:gd name="T57" fmla="*/ 10 h 104"/>
                  <a:gd name="T58" fmla="*/ 10 w 104"/>
                  <a:gd name="T59" fmla="*/ 34 h 104"/>
                  <a:gd name="T60" fmla="*/ 19 w 104"/>
                  <a:gd name="T61" fmla="*/ 38 h 104"/>
                  <a:gd name="T62" fmla="*/ 28 w 104"/>
                  <a:gd name="T63" fmla="*/ 42 h 104"/>
                  <a:gd name="T64" fmla="*/ 26 w 104"/>
                  <a:gd name="T65" fmla="*/ 52 h 104"/>
                  <a:gd name="T66" fmla="*/ 28 w 104"/>
                  <a:gd name="T67" fmla="*/ 62 h 104"/>
                  <a:gd name="T68" fmla="*/ 10 w 104"/>
                  <a:gd name="T69" fmla="*/ 69 h 104"/>
                  <a:gd name="T70" fmla="*/ 6 w 104"/>
                  <a:gd name="T71" fmla="*/ 52 h 104"/>
                  <a:gd name="T72" fmla="*/ 10 w 104"/>
                  <a:gd name="T73" fmla="*/ 34 h 104"/>
                  <a:gd name="T74" fmla="*/ 35 w 104"/>
                  <a:gd name="T75" fmla="*/ 94 h 104"/>
                  <a:gd name="T76" fmla="*/ 37 w 104"/>
                  <a:gd name="T77" fmla="*/ 88 h 104"/>
                  <a:gd name="T78" fmla="*/ 42 w 104"/>
                  <a:gd name="T79" fmla="*/ 76 h 104"/>
                  <a:gd name="T80" fmla="*/ 52 w 104"/>
                  <a:gd name="T81" fmla="*/ 78 h 104"/>
                  <a:gd name="T82" fmla="*/ 62 w 104"/>
                  <a:gd name="T83" fmla="*/ 76 h 104"/>
                  <a:gd name="T84" fmla="*/ 69 w 104"/>
                  <a:gd name="T85" fmla="*/ 94 h 104"/>
                  <a:gd name="T86" fmla="*/ 69 w 104"/>
                  <a:gd name="T87" fmla="*/ 94 h 104"/>
                  <a:gd name="T88" fmla="*/ 69 w 104"/>
                  <a:gd name="T89" fmla="*/ 94 h 104"/>
                  <a:gd name="T90" fmla="*/ 52 w 104"/>
                  <a:gd name="T91" fmla="*/ 97 h 104"/>
                  <a:gd name="T92" fmla="*/ 35 w 104"/>
                  <a:gd name="T93" fmla="*/ 9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4" h="104">
                    <a:moveTo>
                      <a:pt x="52" y="0"/>
                    </a:moveTo>
                    <a:cubicBezTo>
                      <a:pt x="23" y="0"/>
                      <a:pt x="0" y="23"/>
                      <a:pt x="0" y="52"/>
                    </a:cubicBezTo>
                    <a:cubicBezTo>
                      <a:pt x="0" y="81"/>
                      <a:pt x="23" y="104"/>
                      <a:pt x="52" y="104"/>
                    </a:cubicBezTo>
                    <a:cubicBezTo>
                      <a:pt x="81" y="104"/>
                      <a:pt x="104" y="81"/>
                      <a:pt x="104" y="52"/>
                    </a:cubicBezTo>
                    <a:cubicBezTo>
                      <a:pt x="104" y="23"/>
                      <a:pt x="81" y="0"/>
                      <a:pt x="52" y="0"/>
                    </a:cubicBezTo>
                    <a:close/>
                    <a:moveTo>
                      <a:pt x="32" y="52"/>
                    </a:moveTo>
                    <a:cubicBezTo>
                      <a:pt x="32" y="41"/>
                      <a:pt x="41" y="32"/>
                      <a:pt x="52" y="32"/>
                    </a:cubicBezTo>
                    <a:cubicBezTo>
                      <a:pt x="63" y="32"/>
                      <a:pt x="72" y="41"/>
                      <a:pt x="72" y="52"/>
                    </a:cubicBezTo>
                    <a:cubicBezTo>
                      <a:pt x="72" y="63"/>
                      <a:pt x="63" y="71"/>
                      <a:pt x="52" y="71"/>
                    </a:cubicBezTo>
                    <a:cubicBezTo>
                      <a:pt x="41" y="71"/>
                      <a:pt x="32" y="63"/>
                      <a:pt x="32" y="52"/>
                    </a:cubicBezTo>
                    <a:close/>
                    <a:moveTo>
                      <a:pt x="94" y="69"/>
                    </a:moveTo>
                    <a:cubicBezTo>
                      <a:pt x="94" y="69"/>
                      <a:pt x="94" y="69"/>
                      <a:pt x="94" y="69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7" y="59"/>
                      <a:pt x="78" y="55"/>
                      <a:pt x="78" y="52"/>
                    </a:cubicBezTo>
                    <a:cubicBezTo>
                      <a:pt x="78" y="48"/>
                      <a:pt x="77" y="45"/>
                      <a:pt x="76" y="42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6" y="40"/>
                      <a:pt x="98" y="46"/>
                      <a:pt x="98" y="52"/>
                    </a:cubicBezTo>
                    <a:cubicBezTo>
                      <a:pt x="98" y="58"/>
                      <a:pt x="96" y="64"/>
                      <a:pt x="94" y="69"/>
                    </a:cubicBezTo>
                    <a:close/>
                    <a:moveTo>
                      <a:pt x="69" y="10"/>
                    </a:moveTo>
                    <a:cubicBezTo>
                      <a:pt x="69" y="10"/>
                      <a:pt x="69" y="10"/>
                      <a:pt x="69" y="10"/>
                    </a:cubicBezTo>
                    <a:cubicBezTo>
                      <a:pt x="69" y="10"/>
                      <a:pt x="69" y="10"/>
                      <a:pt x="69" y="10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59" y="26"/>
                      <a:pt x="56" y="26"/>
                      <a:pt x="52" y="26"/>
                    </a:cubicBezTo>
                    <a:cubicBezTo>
                      <a:pt x="48" y="26"/>
                      <a:pt x="45" y="26"/>
                      <a:pt x="42" y="28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40" y="7"/>
                      <a:pt x="46" y="6"/>
                      <a:pt x="52" y="6"/>
                    </a:cubicBezTo>
                    <a:cubicBezTo>
                      <a:pt x="58" y="6"/>
                      <a:pt x="64" y="7"/>
                      <a:pt x="69" y="10"/>
                    </a:cubicBezTo>
                    <a:close/>
                    <a:moveTo>
                      <a:pt x="10" y="34"/>
                    </a:moveTo>
                    <a:cubicBezTo>
                      <a:pt x="19" y="38"/>
                      <a:pt x="19" y="38"/>
                      <a:pt x="19" y="38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27" y="45"/>
                      <a:pt x="26" y="48"/>
                      <a:pt x="26" y="52"/>
                    </a:cubicBezTo>
                    <a:cubicBezTo>
                      <a:pt x="26" y="55"/>
                      <a:pt x="27" y="59"/>
                      <a:pt x="28" y="62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8" y="64"/>
                      <a:pt x="6" y="58"/>
                      <a:pt x="6" y="52"/>
                    </a:cubicBezTo>
                    <a:cubicBezTo>
                      <a:pt x="6" y="46"/>
                      <a:pt x="8" y="40"/>
                      <a:pt x="10" y="34"/>
                    </a:cubicBezTo>
                    <a:close/>
                    <a:moveTo>
                      <a:pt x="35" y="94"/>
                    </a:moveTo>
                    <a:cubicBezTo>
                      <a:pt x="37" y="88"/>
                      <a:pt x="37" y="88"/>
                      <a:pt x="37" y="88"/>
                    </a:cubicBezTo>
                    <a:cubicBezTo>
                      <a:pt x="42" y="76"/>
                      <a:pt x="42" y="76"/>
                      <a:pt x="42" y="76"/>
                    </a:cubicBezTo>
                    <a:cubicBezTo>
                      <a:pt x="45" y="77"/>
                      <a:pt x="48" y="78"/>
                      <a:pt x="52" y="78"/>
                    </a:cubicBezTo>
                    <a:cubicBezTo>
                      <a:pt x="56" y="78"/>
                      <a:pt x="59" y="77"/>
                      <a:pt x="62" y="76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64" y="96"/>
                      <a:pt x="58" y="97"/>
                      <a:pt x="52" y="97"/>
                    </a:cubicBezTo>
                    <a:cubicBezTo>
                      <a:pt x="46" y="97"/>
                      <a:pt x="40" y="96"/>
                      <a:pt x="35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7" name="Freeform 137"/>
              <p:cNvSpPr/>
              <p:nvPr/>
            </p:nvSpPr>
            <p:spPr bwMode="auto">
              <a:xfrm>
                <a:off x="9935749" y="4810740"/>
                <a:ext cx="383636" cy="387551"/>
              </a:xfrm>
              <a:custGeom>
                <a:avLst/>
                <a:gdLst>
                  <a:gd name="T0" fmla="*/ 0 w 120"/>
                  <a:gd name="T1" fmla="*/ 70 h 121"/>
                  <a:gd name="T2" fmla="*/ 10 w 120"/>
                  <a:gd name="T3" fmla="*/ 80 h 121"/>
                  <a:gd name="T4" fmla="*/ 20 w 120"/>
                  <a:gd name="T5" fmla="*/ 70 h 121"/>
                  <a:gd name="T6" fmla="*/ 20 w 120"/>
                  <a:gd name="T7" fmla="*/ 34 h 121"/>
                  <a:gd name="T8" fmla="*/ 103 w 120"/>
                  <a:gd name="T9" fmla="*/ 117 h 121"/>
                  <a:gd name="T10" fmla="*/ 117 w 120"/>
                  <a:gd name="T11" fmla="*/ 117 h 121"/>
                  <a:gd name="T12" fmla="*/ 120 w 120"/>
                  <a:gd name="T13" fmla="*/ 110 h 121"/>
                  <a:gd name="T14" fmla="*/ 117 w 120"/>
                  <a:gd name="T15" fmla="*/ 103 h 121"/>
                  <a:gd name="T16" fmla="*/ 34 w 120"/>
                  <a:gd name="T17" fmla="*/ 20 h 121"/>
                  <a:gd name="T18" fmla="*/ 70 w 120"/>
                  <a:gd name="T19" fmla="*/ 20 h 121"/>
                  <a:gd name="T20" fmla="*/ 80 w 120"/>
                  <a:gd name="T21" fmla="*/ 10 h 121"/>
                  <a:gd name="T22" fmla="*/ 70 w 120"/>
                  <a:gd name="T23" fmla="*/ 0 h 121"/>
                  <a:gd name="T24" fmla="*/ 0 w 120"/>
                  <a:gd name="T25" fmla="*/ 0 h 121"/>
                  <a:gd name="T26" fmla="*/ 0 w 120"/>
                  <a:gd name="T27" fmla="*/ 7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0" h="121">
                    <a:moveTo>
                      <a:pt x="0" y="70"/>
                    </a:moveTo>
                    <a:cubicBezTo>
                      <a:pt x="0" y="76"/>
                      <a:pt x="4" y="80"/>
                      <a:pt x="10" y="80"/>
                    </a:cubicBezTo>
                    <a:cubicBezTo>
                      <a:pt x="15" y="80"/>
                      <a:pt x="20" y="76"/>
                      <a:pt x="20" y="70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103" y="117"/>
                      <a:pt x="103" y="117"/>
                      <a:pt x="103" y="117"/>
                    </a:cubicBezTo>
                    <a:cubicBezTo>
                      <a:pt x="107" y="121"/>
                      <a:pt x="113" y="121"/>
                      <a:pt x="117" y="117"/>
                    </a:cubicBezTo>
                    <a:cubicBezTo>
                      <a:pt x="119" y="115"/>
                      <a:pt x="120" y="113"/>
                      <a:pt x="120" y="110"/>
                    </a:cubicBezTo>
                    <a:cubicBezTo>
                      <a:pt x="120" y="108"/>
                      <a:pt x="119" y="105"/>
                      <a:pt x="117" y="103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5" y="20"/>
                      <a:pt x="80" y="15"/>
                      <a:pt x="80" y="10"/>
                    </a:cubicBezTo>
                    <a:cubicBezTo>
                      <a:pt x="80" y="4"/>
                      <a:pt x="75" y="0"/>
                      <a:pt x="7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8" name="Freeform 138"/>
              <p:cNvSpPr>
                <a:spLocks noEditPoints="1"/>
              </p:cNvSpPr>
              <p:nvPr/>
            </p:nvSpPr>
            <p:spPr bwMode="auto">
              <a:xfrm>
                <a:off x="9426843" y="3544348"/>
                <a:ext cx="399295" cy="330788"/>
              </a:xfrm>
              <a:custGeom>
                <a:avLst/>
                <a:gdLst>
                  <a:gd name="T0" fmla="*/ 125 w 125"/>
                  <a:gd name="T1" fmla="*/ 55 h 103"/>
                  <a:gd name="T2" fmla="*/ 110 w 125"/>
                  <a:gd name="T3" fmla="*/ 24 h 103"/>
                  <a:gd name="T4" fmla="*/ 86 w 125"/>
                  <a:gd name="T5" fmla="*/ 24 h 103"/>
                  <a:gd name="T6" fmla="*/ 86 w 125"/>
                  <a:gd name="T7" fmla="*/ 8 h 103"/>
                  <a:gd name="T8" fmla="*/ 78 w 125"/>
                  <a:gd name="T9" fmla="*/ 0 h 103"/>
                  <a:gd name="T10" fmla="*/ 8 w 125"/>
                  <a:gd name="T11" fmla="*/ 0 h 103"/>
                  <a:gd name="T12" fmla="*/ 0 w 125"/>
                  <a:gd name="T13" fmla="*/ 8 h 103"/>
                  <a:gd name="T14" fmla="*/ 0 w 125"/>
                  <a:gd name="T15" fmla="*/ 71 h 103"/>
                  <a:gd name="T16" fmla="*/ 8 w 125"/>
                  <a:gd name="T17" fmla="*/ 79 h 103"/>
                  <a:gd name="T18" fmla="*/ 18 w 125"/>
                  <a:gd name="T19" fmla="*/ 79 h 103"/>
                  <a:gd name="T20" fmla="*/ 16 w 125"/>
                  <a:gd name="T21" fmla="*/ 87 h 103"/>
                  <a:gd name="T22" fmla="*/ 31 w 125"/>
                  <a:gd name="T23" fmla="*/ 103 h 103"/>
                  <a:gd name="T24" fmla="*/ 47 w 125"/>
                  <a:gd name="T25" fmla="*/ 87 h 103"/>
                  <a:gd name="T26" fmla="*/ 45 w 125"/>
                  <a:gd name="T27" fmla="*/ 79 h 103"/>
                  <a:gd name="T28" fmla="*/ 88 w 125"/>
                  <a:gd name="T29" fmla="*/ 79 h 103"/>
                  <a:gd name="T30" fmla="*/ 86 w 125"/>
                  <a:gd name="T31" fmla="*/ 87 h 103"/>
                  <a:gd name="T32" fmla="*/ 102 w 125"/>
                  <a:gd name="T33" fmla="*/ 103 h 103"/>
                  <a:gd name="T34" fmla="*/ 118 w 125"/>
                  <a:gd name="T35" fmla="*/ 87 h 103"/>
                  <a:gd name="T36" fmla="*/ 115 w 125"/>
                  <a:gd name="T37" fmla="*/ 79 h 103"/>
                  <a:gd name="T38" fmla="*/ 125 w 125"/>
                  <a:gd name="T39" fmla="*/ 79 h 103"/>
                  <a:gd name="T40" fmla="*/ 125 w 125"/>
                  <a:gd name="T41" fmla="*/ 55 h 103"/>
                  <a:gd name="T42" fmla="*/ 86 w 125"/>
                  <a:gd name="T43" fmla="*/ 55 h 103"/>
                  <a:gd name="T44" fmla="*/ 86 w 125"/>
                  <a:gd name="T45" fmla="*/ 36 h 103"/>
                  <a:gd name="T46" fmla="*/ 102 w 125"/>
                  <a:gd name="T47" fmla="*/ 36 h 103"/>
                  <a:gd name="T48" fmla="*/ 112 w 125"/>
                  <a:gd name="T49" fmla="*/ 55 h 103"/>
                  <a:gd name="T50" fmla="*/ 86 w 125"/>
                  <a:gd name="T51" fmla="*/ 55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5" h="103">
                    <a:moveTo>
                      <a:pt x="125" y="55"/>
                    </a:moveTo>
                    <a:cubicBezTo>
                      <a:pt x="110" y="24"/>
                      <a:pt x="110" y="24"/>
                      <a:pt x="110" y="24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6" y="4"/>
                      <a:pt x="83" y="0"/>
                      <a:pt x="7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8" y="79"/>
                      <a:pt x="8" y="79"/>
                      <a:pt x="8" y="79"/>
                    </a:cubicBezTo>
                    <a:cubicBezTo>
                      <a:pt x="18" y="79"/>
                      <a:pt x="18" y="79"/>
                      <a:pt x="18" y="79"/>
                    </a:cubicBezTo>
                    <a:cubicBezTo>
                      <a:pt x="16" y="81"/>
                      <a:pt x="16" y="84"/>
                      <a:pt x="16" y="87"/>
                    </a:cubicBezTo>
                    <a:cubicBezTo>
                      <a:pt x="16" y="96"/>
                      <a:pt x="23" y="103"/>
                      <a:pt x="31" y="103"/>
                    </a:cubicBezTo>
                    <a:cubicBezTo>
                      <a:pt x="40" y="103"/>
                      <a:pt x="47" y="96"/>
                      <a:pt x="47" y="87"/>
                    </a:cubicBezTo>
                    <a:cubicBezTo>
                      <a:pt x="47" y="84"/>
                      <a:pt x="46" y="81"/>
                      <a:pt x="45" y="79"/>
                    </a:cubicBezTo>
                    <a:cubicBezTo>
                      <a:pt x="88" y="79"/>
                      <a:pt x="88" y="79"/>
                      <a:pt x="88" y="79"/>
                    </a:cubicBezTo>
                    <a:cubicBezTo>
                      <a:pt x="87" y="81"/>
                      <a:pt x="86" y="84"/>
                      <a:pt x="86" y="87"/>
                    </a:cubicBezTo>
                    <a:cubicBezTo>
                      <a:pt x="86" y="96"/>
                      <a:pt x="93" y="103"/>
                      <a:pt x="102" y="103"/>
                    </a:cubicBezTo>
                    <a:cubicBezTo>
                      <a:pt x="111" y="103"/>
                      <a:pt x="118" y="96"/>
                      <a:pt x="118" y="87"/>
                    </a:cubicBezTo>
                    <a:cubicBezTo>
                      <a:pt x="118" y="84"/>
                      <a:pt x="117" y="81"/>
                      <a:pt x="115" y="79"/>
                    </a:cubicBezTo>
                    <a:cubicBezTo>
                      <a:pt x="125" y="79"/>
                      <a:pt x="125" y="79"/>
                      <a:pt x="125" y="79"/>
                    </a:cubicBezTo>
                    <a:lnTo>
                      <a:pt x="125" y="55"/>
                    </a:lnTo>
                    <a:close/>
                    <a:moveTo>
                      <a:pt x="86" y="55"/>
                    </a:moveTo>
                    <a:cubicBezTo>
                      <a:pt x="86" y="36"/>
                      <a:pt x="86" y="36"/>
                      <a:pt x="86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12" y="55"/>
                      <a:pt x="112" y="55"/>
                      <a:pt x="112" y="55"/>
                    </a:cubicBezTo>
                    <a:lnTo>
                      <a:pt x="86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9" name="Freeform 139"/>
              <p:cNvSpPr>
                <a:spLocks noEditPoints="1"/>
              </p:cNvSpPr>
              <p:nvPr/>
            </p:nvSpPr>
            <p:spPr bwMode="auto">
              <a:xfrm>
                <a:off x="9250684" y="3160712"/>
                <a:ext cx="336661" cy="336661"/>
              </a:xfrm>
              <a:custGeom>
                <a:avLst/>
                <a:gdLst>
                  <a:gd name="T0" fmla="*/ 101 w 105"/>
                  <a:gd name="T1" fmla="*/ 29 h 105"/>
                  <a:gd name="T2" fmla="*/ 72 w 105"/>
                  <a:gd name="T3" fmla="*/ 26 h 105"/>
                  <a:gd name="T4" fmla="*/ 89 w 105"/>
                  <a:gd name="T5" fmla="*/ 10 h 105"/>
                  <a:gd name="T6" fmla="*/ 82 w 105"/>
                  <a:gd name="T7" fmla="*/ 3 h 105"/>
                  <a:gd name="T8" fmla="*/ 59 w 105"/>
                  <a:gd name="T9" fmla="*/ 26 h 105"/>
                  <a:gd name="T10" fmla="*/ 53 w 105"/>
                  <a:gd name="T11" fmla="*/ 26 h 105"/>
                  <a:gd name="T12" fmla="*/ 53 w 105"/>
                  <a:gd name="T13" fmla="*/ 26 h 105"/>
                  <a:gd name="T14" fmla="*/ 26 w 105"/>
                  <a:gd name="T15" fmla="*/ 0 h 105"/>
                  <a:gd name="T16" fmla="*/ 20 w 105"/>
                  <a:gd name="T17" fmla="*/ 6 h 105"/>
                  <a:gd name="T18" fmla="*/ 40 w 105"/>
                  <a:gd name="T19" fmla="*/ 26 h 105"/>
                  <a:gd name="T20" fmla="*/ 4 w 105"/>
                  <a:gd name="T21" fmla="*/ 29 h 105"/>
                  <a:gd name="T22" fmla="*/ 0 w 105"/>
                  <a:gd name="T23" fmla="*/ 65 h 105"/>
                  <a:gd name="T24" fmla="*/ 4 w 105"/>
                  <a:gd name="T25" fmla="*/ 102 h 105"/>
                  <a:gd name="T26" fmla="*/ 53 w 105"/>
                  <a:gd name="T27" fmla="*/ 105 h 105"/>
                  <a:gd name="T28" fmla="*/ 101 w 105"/>
                  <a:gd name="T29" fmla="*/ 102 h 105"/>
                  <a:gd name="T30" fmla="*/ 105 w 105"/>
                  <a:gd name="T31" fmla="*/ 65 h 105"/>
                  <a:gd name="T32" fmla="*/ 101 w 105"/>
                  <a:gd name="T33" fmla="*/ 29 h 105"/>
                  <a:gd name="T34" fmla="*/ 89 w 105"/>
                  <a:gd name="T35" fmla="*/ 90 h 105"/>
                  <a:gd name="T36" fmla="*/ 53 w 105"/>
                  <a:gd name="T37" fmla="*/ 92 h 105"/>
                  <a:gd name="T38" fmla="*/ 16 w 105"/>
                  <a:gd name="T39" fmla="*/ 90 h 105"/>
                  <a:gd name="T40" fmla="*/ 13 w 105"/>
                  <a:gd name="T41" fmla="*/ 65 h 105"/>
                  <a:gd name="T42" fmla="*/ 16 w 105"/>
                  <a:gd name="T43" fmla="*/ 41 h 105"/>
                  <a:gd name="T44" fmla="*/ 53 w 105"/>
                  <a:gd name="T45" fmla="*/ 39 h 105"/>
                  <a:gd name="T46" fmla="*/ 89 w 105"/>
                  <a:gd name="T47" fmla="*/ 41 h 105"/>
                  <a:gd name="T48" fmla="*/ 92 w 105"/>
                  <a:gd name="T49" fmla="*/ 65 h 105"/>
                  <a:gd name="T50" fmla="*/ 89 w 105"/>
                  <a:gd name="T51" fmla="*/ 9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5" h="105">
                    <a:moveTo>
                      <a:pt x="101" y="29"/>
                    </a:moveTo>
                    <a:cubicBezTo>
                      <a:pt x="92" y="28"/>
                      <a:pt x="82" y="27"/>
                      <a:pt x="72" y="26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7" y="26"/>
                      <a:pt x="55" y="26"/>
                      <a:pt x="53" y="26"/>
                    </a:cubicBezTo>
                    <a:cubicBezTo>
                      <a:pt x="53" y="26"/>
                      <a:pt x="53" y="26"/>
                      <a:pt x="53" y="26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27" y="27"/>
                      <a:pt x="15" y="28"/>
                      <a:pt x="4" y="29"/>
                    </a:cubicBezTo>
                    <a:cubicBezTo>
                      <a:pt x="2" y="40"/>
                      <a:pt x="0" y="53"/>
                      <a:pt x="0" y="65"/>
                    </a:cubicBezTo>
                    <a:cubicBezTo>
                      <a:pt x="0" y="78"/>
                      <a:pt x="2" y="91"/>
                      <a:pt x="4" y="102"/>
                    </a:cubicBezTo>
                    <a:cubicBezTo>
                      <a:pt x="19" y="104"/>
                      <a:pt x="35" y="105"/>
                      <a:pt x="53" y="105"/>
                    </a:cubicBezTo>
                    <a:cubicBezTo>
                      <a:pt x="70" y="105"/>
                      <a:pt x="86" y="104"/>
                      <a:pt x="101" y="102"/>
                    </a:cubicBezTo>
                    <a:cubicBezTo>
                      <a:pt x="104" y="91"/>
                      <a:pt x="105" y="78"/>
                      <a:pt x="105" y="65"/>
                    </a:cubicBezTo>
                    <a:cubicBezTo>
                      <a:pt x="105" y="53"/>
                      <a:pt x="104" y="40"/>
                      <a:pt x="101" y="29"/>
                    </a:cubicBezTo>
                    <a:close/>
                    <a:moveTo>
                      <a:pt x="89" y="90"/>
                    </a:moveTo>
                    <a:cubicBezTo>
                      <a:pt x="78" y="91"/>
                      <a:pt x="65" y="92"/>
                      <a:pt x="53" y="92"/>
                    </a:cubicBezTo>
                    <a:cubicBezTo>
                      <a:pt x="40" y="92"/>
                      <a:pt x="27" y="91"/>
                      <a:pt x="16" y="90"/>
                    </a:cubicBezTo>
                    <a:cubicBezTo>
                      <a:pt x="14" y="82"/>
                      <a:pt x="13" y="74"/>
                      <a:pt x="13" y="65"/>
                    </a:cubicBezTo>
                    <a:cubicBezTo>
                      <a:pt x="13" y="57"/>
                      <a:pt x="14" y="49"/>
                      <a:pt x="16" y="41"/>
                    </a:cubicBezTo>
                    <a:cubicBezTo>
                      <a:pt x="27" y="40"/>
                      <a:pt x="40" y="39"/>
                      <a:pt x="53" y="39"/>
                    </a:cubicBezTo>
                    <a:cubicBezTo>
                      <a:pt x="65" y="39"/>
                      <a:pt x="78" y="40"/>
                      <a:pt x="89" y="41"/>
                    </a:cubicBezTo>
                    <a:cubicBezTo>
                      <a:pt x="91" y="49"/>
                      <a:pt x="92" y="57"/>
                      <a:pt x="92" y="65"/>
                    </a:cubicBezTo>
                    <a:cubicBezTo>
                      <a:pt x="92" y="74"/>
                      <a:pt x="91" y="82"/>
                      <a:pt x="89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0" name="Freeform 140"/>
              <p:cNvSpPr/>
              <p:nvPr/>
            </p:nvSpPr>
            <p:spPr bwMode="auto">
              <a:xfrm>
                <a:off x="9274172" y="2775119"/>
                <a:ext cx="428656" cy="348404"/>
              </a:xfrm>
              <a:custGeom>
                <a:avLst/>
                <a:gdLst>
                  <a:gd name="T0" fmla="*/ 134 w 134"/>
                  <a:gd name="T1" fmla="*/ 13 h 109"/>
                  <a:gd name="T2" fmla="*/ 118 w 134"/>
                  <a:gd name="T3" fmla="*/ 17 h 109"/>
                  <a:gd name="T4" fmla="*/ 130 w 134"/>
                  <a:gd name="T5" fmla="*/ 2 h 109"/>
                  <a:gd name="T6" fmla="*/ 113 w 134"/>
                  <a:gd name="T7" fmla="*/ 9 h 109"/>
                  <a:gd name="T8" fmla="*/ 93 w 134"/>
                  <a:gd name="T9" fmla="*/ 0 h 109"/>
                  <a:gd name="T10" fmla="*/ 65 w 134"/>
                  <a:gd name="T11" fmla="*/ 28 h 109"/>
                  <a:gd name="T12" fmla="*/ 66 w 134"/>
                  <a:gd name="T13" fmla="*/ 34 h 109"/>
                  <a:gd name="T14" fmla="*/ 10 w 134"/>
                  <a:gd name="T15" fmla="*/ 5 h 109"/>
                  <a:gd name="T16" fmla="*/ 6 w 134"/>
                  <a:gd name="T17" fmla="*/ 19 h 109"/>
                  <a:gd name="T18" fmla="*/ 18 w 134"/>
                  <a:gd name="T19" fmla="*/ 42 h 109"/>
                  <a:gd name="T20" fmla="*/ 6 w 134"/>
                  <a:gd name="T21" fmla="*/ 38 h 109"/>
                  <a:gd name="T22" fmla="*/ 6 w 134"/>
                  <a:gd name="T23" fmla="*/ 39 h 109"/>
                  <a:gd name="T24" fmla="*/ 28 w 134"/>
                  <a:gd name="T25" fmla="*/ 66 h 109"/>
                  <a:gd name="T26" fmla="*/ 20 w 134"/>
                  <a:gd name="T27" fmla="*/ 67 h 109"/>
                  <a:gd name="T28" fmla="*/ 15 w 134"/>
                  <a:gd name="T29" fmla="*/ 66 h 109"/>
                  <a:gd name="T30" fmla="*/ 41 w 134"/>
                  <a:gd name="T31" fmla="*/ 85 h 109"/>
                  <a:gd name="T32" fmla="*/ 7 w 134"/>
                  <a:gd name="T33" fmla="*/ 97 h 109"/>
                  <a:gd name="T34" fmla="*/ 0 w 134"/>
                  <a:gd name="T35" fmla="*/ 96 h 109"/>
                  <a:gd name="T36" fmla="*/ 42 w 134"/>
                  <a:gd name="T37" fmla="*/ 109 h 109"/>
                  <a:gd name="T38" fmla="*/ 120 w 134"/>
                  <a:gd name="T39" fmla="*/ 31 h 109"/>
                  <a:gd name="T40" fmla="*/ 120 w 134"/>
                  <a:gd name="T41" fmla="*/ 27 h 109"/>
                  <a:gd name="T42" fmla="*/ 134 w 134"/>
                  <a:gd name="T43" fmla="*/ 1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4" h="109">
                    <a:moveTo>
                      <a:pt x="134" y="13"/>
                    </a:moveTo>
                    <a:cubicBezTo>
                      <a:pt x="129" y="15"/>
                      <a:pt x="124" y="17"/>
                      <a:pt x="118" y="17"/>
                    </a:cubicBezTo>
                    <a:cubicBezTo>
                      <a:pt x="124" y="14"/>
                      <a:pt x="128" y="9"/>
                      <a:pt x="130" y="2"/>
                    </a:cubicBezTo>
                    <a:cubicBezTo>
                      <a:pt x="125" y="5"/>
                      <a:pt x="119" y="8"/>
                      <a:pt x="113" y="9"/>
                    </a:cubicBezTo>
                    <a:cubicBezTo>
                      <a:pt x="108" y="3"/>
                      <a:pt x="101" y="0"/>
                      <a:pt x="93" y="0"/>
                    </a:cubicBezTo>
                    <a:cubicBezTo>
                      <a:pt x="78" y="0"/>
                      <a:pt x="65" y="12"/>
                      <a:pt x="65" y="28"/>
                    </a:cubicBezTo>
                    <a:cubicBezTo>
                      <a:pt x="65" y="30"/>
                      <a:pt x="66" y="32"/>
                      <a:pt x="66" y="34"/>
                    </a:cubicBezTo>
                    <a:cubicBezTo>
                      <a:pt x="43" y="33"/>
                      <a:pt x="23" y="22"/>
                      <a:pt x="10" y="5"/>
                    </a:cubicBezTo>
                    <a:cubicBezTo>
                      <a:pt x="7" y="9"/>
                      <a:pt x="6" y="14"/>
                      <a:pt x="6" y="19"/>
                    </a:cubicBezTo>
                    <a:cubicBezTo>
                      <a:pt x="6" y="28"/>
                      <a:pt x="11" y="37"/>
                      <a:pt x="18" y="42"/>
                    </a:cubicBezTo>
                    <a:cubicBezTo>
                      <a:pt x="14" y="42"/>
                      <a:pt x="9" y="40"/>
                      <a:pt x="6" y="38"/>
                    </a:cubicBezTo>
                    <a:cubicBezTo>
                      <a:pt x="6" y="38"/>
                      <a:pt x="6" y="39"/>
                      <a:pt x="6" y="39"/>
                    </a:cubicBezTo>
                    <a:cubicBezTo>
                      <a:pt x="6" y="52"/>
                      <a:pt x="15" y="63"/>
                      <a:pt x="28" y="66"/>
                    </a:cubicBezTo>
                    <a:cubicBezTo>
                      <a:pt x="25" y="66"/>
                      <a:pt x="23" y="67"/>
                      <a:pt x="20" y="67"/>
                    </a:cubicBezTo>
                    <a:cubicBezTo>
                      <a:pt x="19" y="67"/>
                      <a:pt x="17" y="66"/>
                      <a:pt x="15" y="66"/>
                    </a:cubicBezTo>
                    <a:cubicBezTo>
                      <a:pt x="19" y="77"/>
                      <a:pt x="29" y="85"/>
                      <a:pt x="41" y="85"/>
                    </a:cubicBezTo>
                    <a:cubicBezTo>
                      <a:pt x="31" y="92"/>
                      <a:pt x="20" y="97"/>
                      <a:pt x="7" y="97"/>
                    </a:cubicBezTo>
                    <a:cubicBezTo>
                      <a:pt x="5" y="97"/>
                      <a:pt x="2" y="97"/>
                      <a:pt x="0" y="96"/>
                    </a:cubicBezTo>
                    <a:cubicBezTo>
                      <a:pt x="12" y="104"/>
                      <a:pt x="27" y="109"/>
                      <a:pt x="42" y="109"/>
                    </a:cubicBezTo>
                    <a:cubicBezTo>
                      <a:pt x="93" y="109"/>
                      <a:pt x="120" y="67"/>
                      <a:pt x="120" y="31"/>
                    </a:cubicBezTo>
                    <a:cubicBezTo>
                      <a:pt x="120" y="30"/>
                      <a:pt x="120" y="28"/>
                      <a:pt x="120" y="27"/>
                    </a:cubicBezTo>
                    <a:cubicBezTo>
                      <a:pt x="126" y="23"/>
                      <a:pt x="130" y="18"/>
                      <a:pt x="13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1" name="Freeform 141"/>
              <p:cNvSpPr>
                <a:spLocks noEditPoints="1"/>
              </p:cNvSpPr>
              <p:nvPr/>
            </p:nvSpPr>
            <p:spPr bwMode="auto">
              <a:xfrm>
                <a:off x="9465990" y="4558244"/>
                <a:ext cx="414954" cy="391466"/>
              </a:xfrm>
              <a:custGeom>
                <a:avLst/>
                <a:gdLst>
                  <a:gd name="T0" fmla="*/ 93 w 212"/>
                  <a:gd name="T1" fmla="*/ 107 h 200"/>
                  <a:gd name="T2" fmla="*/ 119 w 212"/>
                  <a:gd name="T3" fmla="*/ 107 h 200"/>
                  <a:gd name="T4" fmla="*/ 119 w 212"/>
                  <a:gd name="T5" fmla="*/ 54 h 200"/>
                  <a:gd name="T6" fmla="*/ 158 w 212"/>
                  <a:gd name="T7" fmla="*/ 54 h 200"/>
                  <a:gd name="T8" fmla="*/ 106 w 212"/>
                  <a:gd name="T9" fmla="*/ 0 h 200"/>
                  <a:gd name="T10" fmla="*/ 52 w 212"/>
                  <a:gd name="T11" fmla="*/ 54 h 200"/>
                  <a:gd name="T12" fmla="*/ 93 w 212"/>
                  <a:gd name="T13" fmla="*/ 54 h 200"/>
                  <a:gd name="T14" fmla="*/ 93 w 212"/>
                  <a:gd name="T15" fmla="*/ 107 h 200"/>
                  <a:gd name="T16" fmla="*/ 132 w 212"/>
                  <a:gd name="T17" fmla="*/ 77 h 200"/>
                  <a:gd name="T18" fmla="*/ 132 w 212"/>
                  <a:gd name="T19" fmla="*/ 97 h 200"/>
                  <a:gd name="T20" fmla="*/ 192 w 212"/>
                  <a:gd name="T21" fmla="*/ 120 h 200"/>
                  <a:gd name="T22" fmla="*/ 106 w 212"/>
                  <a:gd name="T23" fmla="*/ 152 h 200"/>
                  <a:gd name="T24" fmla="*/ 18 w 212"/>
                  <a:gd name="T25" fmla="*/ 120 h 200"/>
                  <a:gd name="T26" fmla="*/ 78 w 212"/>
                  <a:gd name="T27" fmla="*/ 97 h 200"/>
                  <a:gd name="T28" fmla="*/ 78 w 212"/>
                  <a:gd name="T29" fmla="*/ 77 h 200"/>
                  <a:gd name="T30" fmla="*/ 0 w 212"/>
                  <a:gd name="T31" fmla="*/ 107 h 200"/>
                  <a:gd name="T32" fmla="*/ 0 w 212"/>
                  <a:gd name="T33" fmla="*/ 160 h 200"/>
                  <a:gd name="T34" fmla="*/ 106 w 212"/>
                  <a:gd name="T35" fmla="*/ 200 h 200"/>
                  <a:gd name="T36" fmla="*/ 212 w 212"/>
                  <a:gd name="T37" fmla="*/ 160 h 200"/>
                  <a:gd name="T38" fmla="*/ 212 w 212"/>
                  <a:gd name="T39" fmla="*/ 107 h 200"/>
                  <a:gd name="T40" fmla="*/ 132 w 212"/>
                  <a:gd name="T41" fmla="*/ 77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2" h="200">
                    <a:moveTo>
                      <a:pt x="93" y="107"/>
                    </a:moveTo>
                    <a:lnTo>
                      <a:pt x="119" y="107"/>
                    </a:lnTo>
                    <a:lnTo>
                      <a:pt x="119" y="54"/>
                    </a:lnTo>
                    <a:lnTo>
                      <a:pt x="158" y="54"/>
                    </a:lnTo>
                    <a:lnTo>
                      <a:pt x="106" y="0"/>
                    </a:lnTo>
                    <a:lnTo>
                      <a:pt x="52" y="54"/>
                    </a:lnTo>
                    <a:lnTo>
                      <a:pt x="93" y="54"/>
                    </a:lnTo>
                    <a:lnTo>
                      <a:pt x="93" y="107"/>
                    </a:lnTo>
                    <a:close/>
                    <a:moveTo>
                      <a:pt x="132" y="77"/>
                    </a:moveTo>
                    <a:lnTo>
                      <a:pt x="132" y="97"/>
                    </a:lnTo>
                    <a:lnTo>
                      <a:pt x="192" y="120"/>
                    </a:lnTo>
                    <a:lnTo>
                      <a:pt x="106" y="152"/>
                    </a:lnTo>
                    <a:lnTo>
                      <a:pt x="18" y="120"/>
                    </a:lnTo>
                    <a:lnTo>
                      <a:pt x="78" y="97"/>
                    </a:lnTo>
                    <a:lnTo>
                      <a:pt x="78" y="77"/>
                    </a:lnTo>
                    <a:lnTo>
                      <a:pt x="0" y="107"/>
                    </a:lnTo>
                    <a:lnTo>
                      <a:pt x="0" y="160"/>
                    </a:lnTo>
                    <a:lnTo>
                      <a:pt x="106" y="200"/>
                    </a:lnTo>
                    <a:lnTo>
                      <a:pt x="212" y="160"/>
                    </a:lnTo>
                    <a:lnTo>
                      <a:pt x="212" y="107"/>
                    </a:lnTo>
                    <a:lnTo>
                      <a:pt x="132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2" name="Freeform 142"/>
              <p:cNvSpPr>
                <a:spLocks noEditPoints="1"/>
              </p:cNvSpPr>
              <p:nvPr/>
            </p:nvSpPr>
            <p:spPr bwMode="auto">
              <a:xfrm>
                <a:off x="9446417" y="4981027"/>
                <a:ext cx="317087" cy="240751"/>
              </a:xfrm>
              <a:custGeom>
                <a:avLst/>
                <a:gdLst>
                  <a:gd name="T0" fmla="*/ 37 w 99"/>
                  <a:gd name="T1" fmla="*/ 16 h 75"/>
                  <a:gd name="T2" fmla="*/ 53 w 99"/>
                  <a:gd name="T3" fmla="*/ 31 h 75"/>
                  <a:gd name="T4" fmla="*/ 68 w 99"/>
                  <a:gd name="T5" fmla="*/ 16 h 75"/>
                  <a:gd name="T6" fmla="*/ 53 w 99"/>
                  <a:gd name="T7" fmla="*/ 0 h 75"/>
                  <a:gd name="T8" fmla="*/ 37 w 99"/>
                  <a:gd name="T9" fmla="*/ 16 h 75"/>
                  <a:gd name="T10" fmla="*/ 0 w 99"/>
                  <a:gd name="T11" fmla="*/ 16 h 75"/>
                  <a:gd name="T12" fmla="*/ 16 w 99"/>
                  <a:gd name="T13" fmla="*/ 31 h 75"/>
                  <a:gd name="T14" fmla="*/ 31 w 99"/>
                  <a:gd name="T15" fmla="*/ 16 h 75"/>
                  <a:gd name="T16" fmla="*/ 16 w 99"/>
                  <a:gd name="T17" fmla="*/ 0 h 75"/>
                  <a:gd name="T18" fmla="*/ 0 w 99"/>
                  <a:gd name="T19" fmla="*/ 16 h 75"/>
                  <a:gd name="T20" fmla="*/ 74 w 99"/>
                  <a:gd name="T21" fmla="*/ 47 h 75"/>
                  <a:gd name="T22" fmla="*/ 74 w 99"/>
                  <a:gd name="T23" fmla="*/ 37 h 75"/>
                  <a:gd name="T24" fmla="*/ 68 w 99"/>
                  <a:gd name="T25" fmla="*/ 31 h 75"/>
                  <a:gd name="T26" fmla="*/ 53 w 99"/>
                  <a:gd name="T27" fmla="*/ 31 h 75"/>
                  <a:gd name="T28" fmla="*/ 16 w 99"/>
                  <a:gd name="T29" fmla="*/ 31 h 75"/>
                  <a:gd name="T30" fmla="*/ 6 w 99"/>
                  <a:gd name="T31" fmla="*/ 31 h 75"/>
                  <a:gd name="T32" fmla="*/ 0 w 99"/>
                  <a:gd name="T33" fmla="*/ 37 h 75"/>
                  <a:gd name="T34" fmla="*/ 0 w 99"/>
                  <a:gd name="T35" fmla="*/ 68 h 75"/>
                  <a:gd name="T36" fmla="*/ 6 w 99"/>
                  <a:gd name="T37" fmla="*/ 75 h 75"/>
                  <a:gd name="T38" fmla="*/ 68 w 99"/>
                  <a:gd name="T39" fmla="*/ 75 h 75"/>
                  <a:gd name="T40" fmla="*/ 74 w 99"/>
                  <a:gd name="T41" fmla="*/ 68 h 75"/>
                  <a:gd name="T42" fmla="*/ 74 w 99"/>
                  <a:gd name="T43" fmla="*/ 59 h 75"/>
                  <a:gd name="T44" fmla="*/ 99 w 99"/>
                  <a:gd name="T45" fmla="*/ 75 h 75"/>
                  <a:gd name="T46" fmla="*/ 99 w 99"/>
                  <a:gd name="T47" fmla="*/ 31 h 75"/>
                  <a:gd name="T48" fmla="*/ 74 w 99"/>
                  <a:gd name="T49" fmla="*/ 47 h 75"/>
                  <a:gd name="T50" fmla="*/ 62 w 99"/>
                  <a:gd name="T51" fmla="*/ 62 h 75"/>
                  <a:gd name="T52" fmla="*/ 13 w 99"/>
                  <a:gd name="T53" fmla="*/ 62 h 75"/>
                  <a:gd name="T54" fmla="*/ 13 w 99"/>
                  <a:gd name="T55" fmla="*/ 44 h 75"/>
                  <a:gd name="T56" fmla="*/ 62 w 99"/>
                  <a:gd name="T57" fmla="*/ 44 h 75"/>
                  <a:gd name="T58" fmla="*/ 62 w 99"/>
                  <a:gd name="T59" fmla="*/ 6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9" h="75">
                    <a:moveTo>
                      <a:pt x="37" y="16"/>
                    </a:moveTo>
                    <a:cubicBezTo>
                      <a:pt x="37" y="24"/>
                      <a:pt x="44" y="31"/>
                      <a:pt x="53" y="31"/>
                    </a:cubicBezTo>
                    <a:cubicBezTo>
                      <a:pt x="61" y="31"/>
                      <a:pt x="68" y="24"/>
                      <a:pt x="68" y="16"/>
                    </a:cubicBezTo>
                    <a:cubicBezTo>
                      <a:pt x="68" y="7"/>
                      <a:pt x="61" y="0"/>
                      <a:pt x="53" y="0"/>
                    </a:cubicBezTo>
                    <a:cubicBezTo>
                      <a:pt x="44" y="0"/>
                      <a:pt x="37" y="7"/>
                      <a:pt x="37" y="16"/>
                    </a:cubicBezTo>
                    <a:close/>
                    <a:moveTo>
                      <a:pt x="0" y="16"/>
                    </a:moveTo>
                    <a:cubicBezTo>
                      <a:pt x="0" y="24"/>
                      <a:pt x="7" y="31"/>
                      <a:pt x="16" y="31"/>
                    </a:cubicBezTo>
                    <a:cubicBezTo>
                      <a:pt x="24" y="31"/>
                      <a:pt x="31" y="24"/>
                      <a:pt x="31" y="16"/>
                    </a:cubicBezTo>
                    <a:cubicBezTo>
                      <a:pt x="31" y="7"/>
                      <a:pt x="24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lose/>
                    <a:moveTo>
                      <a:pt x="74" y="47"/>
                    </a:moveTo>
                    <a:cubicBezTo>
                      <a:pt x="74" y="37"/>
                      <a:pt x="74" y="37"/>
                      <a:pt x="74" y="37"/>
                    </a:cubicBezTo>
                    <a:cubicBezTo>
                      <a:pt x="74" y="34"/>
                      <a:pt x="72" y="31"/>
                      <a:pt x="68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3" y="31"/>
                      <a:pt x="0" y="34"/>
                      <a:pt x="0" y="37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2"/>
                      <a:pt x="3" y="75"/>
                      <a:pt x="6" y="75"/>
                    </a:cubicBezTo>
                    <a:cubicBezTo>
                      <a:pt x="68" y="75"/>
                      <a:pt x="68" y="75"/>
                      <a:pt x="68" y="75"/>
                    </a:cubicBezTo>
                    <a:cubicBezTo>
                      <a:pt x="72" y="75"/>
                      <a:pt x="74" y="72"/>
                      <a:pt x="74" y="68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99" y="75"/>
                      <a:pt x="99" y="75"/>
                      <a:pt x="99" y="75"/>
                    </a:cubicBezTo>
                    <a:cubicBezTo>
                      <a:pt x="99" y="31"/>
                      <a:pt x="99" y="31"/>
                      <a:pt x="99" y="31"/>
                    </a:cubicBezTo>
                    <a:lnTo>
                      <a:pt x="74" y="47"/>
                    </a:lnTo>
                    <a:close/>
                    <a:moveTo>
                      <a:pt x="62" y="62"/>
                    </a:moveTo>
                    <a:cubicBezTo>
                      <a:pt x="13" y="62"/>
                      <a:pt x="13" y="62"/>
                      <a:pt x="13" y="62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62" y="44"/>
                      <a:pt x="62" y="44"/>
                      <a:pt x="62" y="44"/>
                    </a:cubicBezTo>
                    <a:lnTo>
                      <a:pt x="62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3" name="Freeform 143"/>
              <p:cNvSpPr>
                <a:spLocks noEditPoints="1"/>
              </p:cNvSpPr>
              <p:nvPr/>
            </p:nvSpPr>
            <p:spPr bwMode="auto">
              <a:xfrm>
                <a:off x="9372038" y="4200054"/>
                <a:ext cx="336661" cy="340575"/>
              </a:xfrm>
              <a:custGeom>
                <a:avLst/>
                <a:gdLst>
                  <a:gd name="T0" fmla="*/ 53 w 105"/>
                  <a:gd name="T1" fmla="*/ 0 h 106"/>
                  <a:gd name="T2" fmla="*/ 0 w 105"/>
                  <a:gd name="T3" fmla="*/ 53 h 106"/>
                  <a:gd name="T4" fmla="*/ 53 w 105"/>
                  <a:gd name="T5" fmla="*/ 106 h 106"/>
                  <a:gd name="T6" fmla="*/ 105 w 105"/>
                  <a:gd name="T7" fmla="*/ 53 h 106"/>
                  <a:gd name="T8" fmla="*/ 53 w 105"/>
                  <a:gd name="T9" fmla="*/ 0 h 106"/>
                  <a:gd name="T10" fmla="*/ 84 w 105"/>
                  <a:gd name="T11" fmla="*/ 45 h 106"/>
                  <a:gd name="T12" fmla="*/ 55 w 105"/>
                  <a:gd name="T13" fmla="*/ 85 h 106"/>
                  <a:gd name="T14" fmla="*/ 41 w 105"/>
                  <a:gd name="T15" fmla="*/ 80 h 106"/>
                  <a:gd name="T16" fmla="*/ 31 w 105"/>
                  <a:gd name="T17" fmla="*/ 48 h 106"/>
                  <a:gd name="T18" fmla="*/ 24 w 105"/>
                  <a:gd name="T19" fmla="*/ 50 h 106"/>
                  <a:gd name="T20" fmla="*/ 21 w 105"/>
                  <a:gd name="T21" fmla="*/ 47 h 106"/>
                  <a:gd name="T22" fmla="*/ 40 w 105"/>
                  <a:gd name="T23" fmla="*/ 33 h 106"/>
                  <a:gd name="T24" fmla="*/ 51 w 105"/>
                  <a:gd name="T25" fmla="*/ 54 h 106"/>
                  <a:gd name="T26" fmla="*/ 56 w 105"/>
                  <a:gd name="T27" fmla="*/ 67 h 106"/>
                  <a:gd name="T28" fmla="*/ 64 w 105"/>
                  <a:gd name="T29" fmla="*/ 55 h 106"/>
                  <a:gd name="T30" fmla="*/ 57 w 105"/>
                  <a:gd name="T31" fmla="*/ 47 h 106"/>
                  <a:gd name="T32" fmla="*/ 84 w 105"/>
                  <a:gd name="T33" fmla="*/ 4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5" h="106">
                    <a:moveTo>
                      <a:pt x="53" y="0"/>
                    </a:moveTo>
                    <a:cubicBezTo>
                      <a:pt x="23" y="0"/>
                      <a:pt x="0" y="24"/>
                      <a:pt x="0" y="53"/>
                    </a:cubicBezTo>
                    <a:cubicBezTo>
                      <a:pt x="0" y="82"/>
                      <a:pt x="23" y="106"/>
                      <a:pt x="53" y="106"/>
                    </a:cubicBezTo>
                    <a:cubicBezTo>
                      <a:pt x="82" y="106"/>
                      <a:pt x="105" y="82"/>
                      <a:pt x="105" y="53"/>
                    </a:cubicBezTo>
                    <a:cubicBezTo>
                      <a:pt x="105" y="24"/>
                      <a:pt x="82" y="0"/>
                      <a:pt x="53" y="0"/>
                    </a:cubicBezTo>
                    <a:close/>
                    <a:moveTo>
                      <a:pt x="84" y="45"/>
                    </a:moveTo>
                    <a:cubicBezTo>
                      <a:pt x="80" y="65"/>
                      <a:pt x="61" y="82"/>
                      <a:pt x="55" y="85"/>
                    </a:cubicBezTo>
                    <a:cubicBezTo>
                      <a:pt x="49" y="89"/>
                      <a:pt x="43" y="84"/>
                      <a:pt x="41" y="80"/>
                    </a:cubicBezTo>
                    <a:cubicBezTo>
                      <a:pt x="39" y="75"/>
                      <a:pt x="33" y="50"/>
                      <a:pt x="31" y="48"/>
                    </a:cubicBezTo>
                    <a:cubicBezTo>
                      <a:pt x="29" y="46"/>
                      <a:pt x="24" y="50"/>
                      <a:pt x="24" y="50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7"/>
                      <a:pt x="32" y="34"/>
                      <a:pt x="40" y="33"/>
                    </a:cubicBezTo>
                    <a:cubicBezTo>
                      <a:pt x="49" y="31"/>
                      <a:pt x="49" y="46"/>
                      <a:pt x="51" y="54"/>
                    </a:cubicBezTo>
                    <a:cubicBezTo>
                      <a:pt x="53" y="62"/>
                      <a:pt x="54" y="67"/>
                      <a:pt x="56" y="67"/>
                    </a:cubicBezTo>
                    <a:cubicBezTo>
                      <a:pt x="58" y="67"/>
                      <a:pt x="61" y="62"/>
                      <a:pt x="64" y="55"/>
                    </a:cubicBezTo>
                    <a:cubicBezTo>
                      <a:pt x="68" y="49"/>
                      <a:pt x="64" y="43"/>
                      <a:pt x="57" y="47"/>
                    </a:cubicBezTo>
                    <a:cubicBezTo>
                      <a:pt x="60" y="30"/>
                      <a:pt x="87" y="26"/>
                      <a:pt x="8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4" name="Freeform 144"/>
              <p:cNvSpPr>
                <a:spLocks noEditPoints="1"/>
              </p:cNvSpPr>
              <p:nvPr/>
            </p:nvSpPr>
            <p:spPr bwMode="auto">
              <a:xfrm>
                <a:off x="9266343" y="3900582"/>
                <a:ext cx="326874" cy="277941"/>
              </a:xfrm>
              <a:custGeom>
                <a:avLst/>
                <a:gdLst>
                  <a:gd name="T0" fmla="*/ 84 w 102"/>
                  <a:gd name="T1" fmla="*/ 82 h 87"/>
                  <a:gd name="T2" fmla="*/ 81 w 102"/>
                  <a:gd name="T3" fmla="*/ 81 h 87"/>
                  <a:gd name="T4" fmla="*/ 81 w 102"/>
                  <a:gd name="T5" fmla="*/ 74 h 87"/>
                  <a:gd name="T6" fmla="*/ 93 w 102"/>
                  <a:gd name="T7" fmla="*/ 44 h 87"/>
                  <a:gd name="T8" fmla="*/ 81 w 102"/>
                  <a:gd name="T9" fmla="*/ 13 h 87"/>
                  <a:gd name="T10" fmla="*/ 81 w 102"/>
                  <a:gd name="T11" fmla="*/ 6 h 87"/>
                  <a:gd name="T12" fmla="*/ 87 w 102"/>
                  <a:gd name="T13" fmla="*/ 6 h 87"/>
                  <a:gd name="T14" fmla="*/ 102 w 102"/>
                  <a:gd name="T15" fmla="*/ 44 h 87"/>
                  <a:gd name="T16" fmla="*/ 87 w 102"/>
                  <a:gd name="T17" fmla="*/ 81 h 87"/>
                  <a:gd name="T18" fmla="*/ 84 w 102"/>
                  <a:gd name="T19" fmla="*/ 82 h 87"/>
                  <a:gd name="T20" fmla="*/ 68 w 102"/>
                  <a:gd name="T21" fmla="*/ 74 h 87"/>
                  <a:gd name="T22" fmla="*/ 65 w 102"/>
                  <a:gd name="T23" fmla="*/ 72 h 87"/>
                  <a:gd name="T24" fmla="*/ 65 w 102"/>
                  <a:gd name="T25" fmla="*/ 66 h 87"/>
                  <a:gd name="T26" fmla="*/ 65 w 102"/>
                  <a:gd name="T27" fmla="*/ 21 h 87"/>
                  <a:gd name="T28" fmla="*/ 65 w 102"/>
                  <a:gd name="T29" fmla="*/ 15 h 87"/>
                  <a:gd name="T30" fmla="*/ 71 w 102"/>
                  <a:gd name="T31" fmla="*/ 15 h 87"/>
                  <a:gd name="T32" fmla="*/ 83 w 102"/>
                  <a:gd name="T33" fmla="*/ 44 h 87"/>
                  <a:gd name="T34" fmla="*/ 71 w 102"/>
                  <a:gd name="T35" fmla="*/ 72 h 87"/>
                  <a:gd name="T36" fmla="*/ 68 w 102"/>
                  <a:gd name="T37" fmla="*/ 74 h 87"/>
                  <a:gd name="T38" fmla="*/ 52 w 102"/>
                  <a:gd name="T39" fmla="*/ 65 h 87"/>
                  <a:gd name="T40" fmla="*/ 49 w 102"/>
                  <a:gd name="T41" fmla="*/ 64 h 87"/>
                  <a:gd name="T42" fmla="*/ 49 w 102"/>
                  <a:gd name="T43" fmla="*/ 57 h 87"/>
                  <a:gd name="T44" fmla="*/ 49 w 102"/>
                  <a:gd name="T45" fmla="*/ 30 h 87"/>
                  <a:gd name="T46" fmla="*/ 49 w 102"/>
                  <a:gd name="T47" fmla="*/ 23 h 87"/>
                  <a:gd name="T48" fmla="*/ 55 w 102"/>
                  <a:gd name="T49" fmla="*/ 23 h 87"/>
                  <a:gd name="T50" fmla="*/ 55 w 102"/>
                  <a:gd name="T51" fmla="*/ 64 h 87"/>
                  <a:gd name="T52" fmla="*/ 52 w 102"/>
                  <a:gd name="T53" fmla="*/ 65 h 87"/>
                  <a:gd name="T54" fmla="*/ 38 w 102"/>
                  <a:gd name="T55" fmla="*/ 3 h 87"/>
                  <a:gd name="T56" fmla="*/ 42 w 102"/>
                  <a:gd name="T57" fmla="*/ 5 h 87"/>
                  <a:gd name="T58" fmla="*/ 42 w 102"/>
                  <a:gd name="T59" fmla="*/ 82 h 87"/>
                  <a:gd name="T60" fmla="*/ 38 w 102"/>
                  <a:gd name="T61" fmla="*/ 84 h 87"/>
                  <a:gd name="T62" fmla="*/ 15 w 102"/>
                  <a:gd name="T63" fmla="*/ 62 h 87"/>
                  <a:gd name="T64" fmla="*/ 0 w 102"/>
                  <a:gd name="T65" fmla="*/ 62 h 87"/>
                  <a:gd name="T66" fmla="*/ 0 w 102"/>
                  <a:gd name="T67" fmla="*/ 25 h 87"/>
                  <a:gd name="T68" fmla="*/ 15 w 102"/>
                  <a:gd name="T69" fmla="*/ 25 h 87"/>
                  <a:gd name="T70" fmla="*/ 38 w 102"/>
                  <a:gd name="T71" fmla="*/ 3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2" h="87">
                    <a:moveTo>
                      <a:pt x="84" y="82"/>
                    </a:moveTo>
                    <a:cubicBezTo>
                      <a:pt x="83" y="82"/>
                      <a:pt x="81" y="82"/>
                      <a:pt x="81" y="81"/>
                    </a:cubicBezTo>
                    <a:cubicBezTo>
                      <a:pt x="79" y="79"/>
                      <a:pt x="79" y="76"/>
                      <a:pt x="81" y="74"/>
                    </a:cubicBezTo>
                    <a:cubicBezTo>
                      <a:pt x="89" y="66"/>
                      <a:pt x="93" y="55"/>
                      <a:pt x="93" y="44"/>
                    </a:cubicBezTo>
                    <a:cubicBezTo>
                      <a:pt x="93" y="32"/>
                      <a:pt x="89" y="21"/>
                      <a:pt x="81" y="13"/>
                    </a:cubicBezTo>
                    <a:cubicBezTo>
                      <a:pt x="79" y="11"/>
                      <a:pt x="79" y="8"/>
                      <a:pt x="81" y="6"/>
                    </a:cubicBezTo>
                    <a:cubicBezTo>
                      <a:pt x="82" y="4"/>
                      <a:pt x="85" y="4"/>
                      <a:pt x="87" y="6"/>
                    </a:cubicBezTo>
                    <a:cubicBezTo>
                      <a:pt x="97" y="16"/>
                      <a:pt x="102" y="29"/>
                      <a:pt x="102" y="44"/>
                    </a:cubicBezTo>
                    <a:cubicBezTo>
                      <a:pt x="102" y="58"/>
                      <a:pt x="97" y="71"/>
                      <a:pt x="87" y="81"/>
                    </a:cubicBezTo>
                    <a:cubicBezTo>
                      <a:pt x="86" y="82"/>
                      <a:pt x="85" y="82"/>
                      <a:pt x="84" y="82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5" y="73"/>
                      <a:pt x="65" y="72"/>
                    </a:cubicBezTo>
                    <a:cubicBezTo>
                      <a:pt x="63" y="70"/>
                      <a:pt x="63" y="68"/>
                      <a:pt x="65" y="66"/>
                    </a:cubicBezTo>
                    <a:cubicBezTo>
                      <a:pt x="77" y="54"/>
                      <a:pt x="77" y="33"/>
                      <a:pt x="65" y="21"/>
                    </a:cubicBezTo>
                    <a:cubicBezTo>
                      <a:pt x="63" y="19"/>
                      <a:pt x="63" y="17"/>
                      <a:pt x="65" y="15"/>
                    </a:cubicBezTo>
                    <a:cubicBezTo>
                      <a:pt x="66" y="13"/>
                      <a:pt x="69" y="13"/>
                      <a:pt x="71" y="15"/>
                    </a:cubicBezTo>
                    <a:cubicBezTo>
                      <a:pt x="79" y="22"/>
                      <a:pt x="83" y="33"/>
                      <a:pt x="83" y="44"/>
                    </a:cubicBezTo>
                    <a:cubicBezTo>
                      <a:pt x="83" y="54"/>
                      <a:pt x="79" y="65"/>
                      <a:pt x="71" y="72"/>
                    </a:cubicBezTo>
                    <a:cubicBezTo>
                      <a:pt x="70" y="73"/>
                      <a:pt x="69" y="74"/>
                      <a:pt x="68" y="74"/>
                    </a:cubicBezTo>
                    <a:close/>
                    <a:moveTo>
                      <a:pt x="52" y="65"/>
                    </a:moveTo>
                    <a:cubicBezTo>
                      <a:pt x="51" y="65"/>
                      <a:pt x="49" y="65"/>
                      <a:pt x="49" y="64"/>
                    </a:cubicBezTo>
                    <a:cubicBezTo>
                      <a:pt x="47" y="62"/>
                      <a:pt x="47" y="59"/>
                      <a:pt x="49" y="57"/>
                    </a:cubicBezTo>
                    <a:cubicBezTo>
                      <a:pt x="56" y="50"/>
                      <a:pt x="56" y="37"/>
                      <a:pt x="49" y="30"/>
                    </a:cubicBezTo>
                    <a:cubicBezTo>
                      <a:pt x="47" y="28"/>
                      <a:pt x="47" y="25"/>
                      <a:pt x="49" y="23"/>
                    </a:cubicBezTo>
                    <a:cubicBezTo>
                      <a:pt x="50" y="22"/>
                      <a:pt x="53" y="22"/>
                      <a:pt x="55" y="23"/>
                    </a:cubicBezTo>
                    <a:cubicBezTo>
                      <a:pt x="66" y="34"/>
                      <a:pt x="66" y="53"/>
                      <a:pt x="55" y="64"/>
                    </a:cubicBezTo>
                    <a:cubicBezTo>
                      <a:pt x="54" y="65"/>
                      <a:pt x="53" y="65"/>
                      <a:pt x="52" y="65"/>
                    </a:cubicBezTo>
                    <a:close/>
                    <a:moveTo>
                      <a:pt x="38" y="3"/>
                    </a:moveTo>
                    <a:cubicBezTo>
                      <a:pt x="40" y="0"/>
                      <a:pt x="42" y="1"/>
                      <a:pt x="42" y="5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2" y="86"/>
                      <a:pt x="40" y="87"/>
                      <a:pt x="38" y="84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5" y="25"/>
                      <a:pt x="15" y="25"/>
                      <a:pt x="15" y="25"/>
                    </a:cubicBezTo>
                    <a:lnTo>
                      <a:pt x="38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5" name="Freeform 145"/>
              <p:cNvSpPr>
                <a:spLocks noEditPoints="1"/>
              </p:cNvSpPr>
              <p:nvPr/>
            </p:nvSpPr>
            <p:spPr bwMode="auto">
              <a:xfrm>
                <a:off x="8986444" y="3544348"/>
                <a:ext cx="369936" cy="326873"/>
              </a:xfrm>
              <a:custGeom>
                <a:avLst/>
                <a:gdLst>
                  <a:gd name="T0" fmla="*/ 124 w 189"/>
                  <a:gd name="T1" fmla="*/ 23 h 167"/>
                  <a:gd name="T2" fmla="*/ 65 w 189"/>
                  <a:gd name="T3" fmla="*/ 0 h 167"/>
                  <a:gd name="T4" fmla="*/ 0 w 189"/>
                  <a:gd name="T5" fmla="*/ 23 h 167"/>
                  <a:gd name="T6" fmla="*/ 0 w 189"/>
                  <a:gd name="T7" fmla="*/ 167 h 167"/>
                  <a:gd name="T8" fmla="*/ 65 w 189"/>
                  <a:gd name="T9" fmla="*/ 142 h 167"/>
                  <a:gd name="T10" fmla="*/ 124 w 189"/>
                  <a:gd name="T11" fmla="*/ 167 h 167"/>
                  <a:gd name="T12" fmla="*/ 189 w 189"/>
                  <a:gd name="T13" fmla="*/ 142 h 167"/>
                  <a:gd name="T14" fmla="*/ 189 w 189"/>
                  <a:gd name="T15" fmla="*/ 0 h 167"/>
                  <a:gd name="T16" fmla="*/ 124 w 189"/>
                  <a:gd name="T17" fmla="*/ 23 h 167"/>
                  <a:gd name="T18" fmla="*/ 70 w 189"/>
                  <a:gd name="T19" fmla="*/ 15 h 167"/>
                  <a:gd name="T20" fmla="*/ 119 w 189"/>
                  <a:gd name="T21" fmla="*/ 35 h 167"/>
                  <a:gd name="T22" fmla="*/ 119 w 189"/>
                  <a:gd name="T23" fmla="*/ 152 h 167"/>
                  <a:gd name="T24" fmla="*/ 70 w 189"/>
                  <a:gd name="T25" fmla="*/ 133 h 167"/>
                  <a:gd name="T26" fmla="*/ 70 w 189"/>
                  <a:gd name="T27" fmla="*/ 15 h 167"/>
                  <a:gd name="T28" fmla="*/ 11 w 189"/>
                  <a:gd name="T29" fmla="*/ 31 h 167"/>
                  <a:gd name="T30" fmla="*/ 58 w 189"/>
                  <a:gd name="T31" fmla="*/ 15 h 167"/>
                  <a:gd name="T32" fmla="*/ 58 w 189"/>
                  <a:gd name="T33" fmla="*/ 133 h 167"/>
                  <a:gd name="T34" fmla="*/ 11 w 189"/>
                  <a:gd name="T35" fmla="*/ 151 h 167"/>
                  <a:gd name="T36" fmla="*/ 11 w 189"/>
                  <a:gd name="T37" fmla="*/ 31 h 167"/>
                  <a:gd name="T38" fmla="*/ 178 w 189"/>
                  <a:gd name="T39" fmla="*/ 134 h 167"/>
                  <a:gd name="T40" fmla="*/ 130 w 189"/>
                  <a:gd name="T41" fmla="*/ 152 h 167"/>
                  <a:gd name="T42" fmla="*/ 130 w 189"/>
                  <a:gd name="T43" fmla="*/ 35 h 167"/>
                  <a:gd name="T44" fmla="*/ 178 w 189"/>
                  <a:gd name="T45" fmla="*/ 17 h 167"/>
                  <a:gd name="T46" fmla="*/ 178 w 189"/>
                  <a:gd name="T47" fmla="*/ 13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9" h="167">
                    <a:moveTo>
                      <a:pt x="124" y="23"/>
                    </a:moveTo>
                    <a:lnTo>
                      <a:pt x="65" y="0"/>
                    </a:lnTo>
                    <a:lnTo>
                      <a:pt x="0" y="23"/>
                    </a:lnTo>
                    <a:lnTo>
                      <a:pt x="0" y="167"/>
                    </a:lnTo>
                    <a:lnTo>
                      <a:pt x="65" y="142"/>
                    </a:lnTo>
                    <a:lnTo>
                      <a:pt x="124" y="167"/>
                    </a:lnTo>
                    <a:lnTo>
                      <a:pt x="189" y="142"/>
                    </a:lnTo>
                    <a:lnTo>
                      <a:pt x="189" y="0"/>
                    </a:lnTo>
                    <a:lnTo>
                      <a:pt x="124" y="23"/>
                    </a:lnTo>
                    <a:close/>
                    <a:moveTo>
                      <a:pt x="70" y="15"/>
                    </a:moveTo>
                    <a:lnTo>
                      <a:pt x="119" y="35"/>
                    </a:lnTo>
                    <a:lnTo>
                      <a:pt x="119" y="152"/>
                    </a:lnTo>
                    <a:lnTo>
                      <a:pt x="70" y="133"/>
                    </a:lnTo>
                    <a:lnTo>
                      <a:pt x="70" y="15"/>
                    </a:lnTo>
                    <a:close/>
                    <a:moveTo>
                      <a:pt x="11" y="31"/>
                    </a:moveTo>
                    <a:lnTo>
                      <a:pt x="58" y="15"/>
                    </a:lnTo>
                    <a:lnTo>
                      <a:pt x="58" y="133"/>
                    </a:lnTo>
                    <a:lnTo>
                      <a:pt x="11" y="151"/>
                    </a:lnTo>
                    <a:lnTo>
                      <a:pt x="11" y="31"/>
                    </a:lnTo>
                    <a:close/>
                    <a:moveTo>
                      <a:pt x="178" y="134"/>
                    </a:moveTo>
                    <a:lnTo>
                      <a:pt x="130" y="152"/>
                    </a:lnTo>
                    <a:lnTo>
                      <a:pt x="130" y="35"/>
                    </a:lnTo>
                    <a:lnTo>
                      <a:pt x="178" y="17"/>
                    </a:lnTo>
                    <a:lnTo>
                      <a:pt x="178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6" name="Freeform 146"/>
              <p:cNvSpPr>
                <a:spLocks noEditPoints="1"/>
              </p:cNvSpPr>
              <p:nvPr/>
            </p:nvSpPr>
            <p:spPr bwMode="auto">
              <a:xfrm>
                <a:off x="9078439" y="2322975"/>
                <a:ext cx="405168" cy="409081"/>
              </a:xfrm>
              <a:custGeom>
                <a:avLst/>
                <a:gdLst>
                  <a:gd name="T0" fmla="*/ 63 w 127"/>
                  <a:gd name="T1" fmla="*/ 0 h 128"/>
                  <a:gd name="T2" fmla="*/ 0 w 127"/>
                  <a:gd name="T3" fmla="*/ 64 h 128"/>
                  <a:gd name="T4" fmla="*/ 63 w 127"/>
                  <a:gd name="T5" fmla="*/ 128 h 128"/>
                  <a:gd name="T6" fmla="*/ 127 w 127"/>
                  <a:gd name="T7" fmla="*/ 64 h 128"/>
                  <a:gd name="T8" fmla="*/ 63 w 127"/>
                  <a:gd name="T9" fmla="*/ 0 h 128"/>
                  <a:gd name="T10" fmla="*/ 52 w 127"/>
                  <a:gd name="T11" fmla="*/ 104 h 128"/>
                  <a:gd name="T12" fmla="*/ 25 w 127"/>
                  <a:gd name="T13" fmla="*/ 69 h 128"/>
                  <a:gd name="T14" fmla="*/ 37 w 127"/>
                  <a:gd name="T15" fmla="*/ 57 h 128"/>
                  <a:gd name="T16" fmla="*/ 52 w 127"/>
                  <a:gd name="T17" fmla="*/ 76 h 128"/>
                  <a:gd name="T18" fmla="*/ 98 w 127"/>
                  <a:gd name="T19" fmla="*/ 38 h 128"/>
                  <a:gd name="T20" fmla="*/ 103 w 127"/>
                  <a:gd name="T21" fmla="*/ 44 h 128"/>
                  <a:gd name="T22" fmla="*/ 52 w 127"/>
                  <a:gd name="T23" fmla="*/ 10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7" h="128">
                    <a:moveTo>
                      <a:pt x="63" y="0"/>
                    </a:moveTo>
                    <a:cubicBezTo>
                      <a:pt x="28" y="0"/>
                      <a:pt x="0" y="29"/>
                      <a:pt x="0" y="64"/>
                    </a:cubicBezTo>
                    <a:cubicBezTo>
                      <a:pt x="0" y="99"/>
                      <a:pt x="28" y="128"/>
                      <a:pt x="63" y="128"/>
                    </a:cubicBezTo>
                    <a:cubicBezTo>
                      <a:pt x="99" y="128"/>
                      <a:pt x="127" y="99"/>
                      <a:pt x="127" y="64"/>
                    </a:cubicBezTo>
                    <a:cubicBezTo>
                      <a:pt x="127" y="29"/>
                      <a:pt x="99" y="0"/>
                      <a:pt x="63" y="0"/>
                    </a:cubicBezTo>
                    <a:close/>
                    <a:moveTo>
                      <a:pt x="52" y="104"/>
                    </a:moveTo>
                    <a:cubicBezTo>
                      <a:pt x="25" y="69"/>
                      <a:pt x="25" y="69"/>
                      <a:pt x="25" y="69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103" y="44"/>
                      <a:pt x="103" y="44"/>
                      <a:pt x="103" y="44"/>
                    </a:cubicBezTo>
                    <a:lnTo>
                      <a:pt x="52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7" name="Freeform 147"/>
              <p:cNvSpPr>
                <a:spLocks noEditPoints="1"/>
              </p:cNvSpPr>
              <p:nvPr/>
            </p:nvSpPr>
            <p:spPr bwMode="auto">
              <a:xfrm>
                <a:off x="10258707" y="5188504"/>
                <a:ext cx="307301" cy="307300"/>
              </a:xfrm>
              <a:custGeom>
                <a:avLst/>
                <a:gdLst>
                  <a:gd name="T0" fmla="*/ 0 w 157"/>
                  <a:gd name="T1" fmla="*/ 74 h 157"/>
                  <a:gd name="T2" fmla="*/ 0 w 157"/>
                  <a:gd name="T3" fmla="*/ 23 h 157"/>
                  <a:gd name="T4" fmla="*/ 64 w 157"/>
                  <a:gd name="T5" fmla="*/ 13 h 157"/>
                  <a:gd name="T6" fmla="*/ 64 w 157"/>
                  <a:gd name="T7" fmla="*/ 74 h 157"/>
                  <a:gd name="T8" fmla="*/ 0 w 157"/>
                  <a:gd name="T9" fmla="*/ 74 h 157"/>
                  <a:gd name="T10" fmla="*/ 73 w 157"/>
                  <a:gd name="T11" fmla="*/ 12 h 157"/>
                  <a:gd name="T12" fmla="*/ 157 w 157"/>
                  <a:gd name="T13" fmla="*/ 0 h 157"/>
                  <a:gd name="T14" fmla="*/ 157 w 157"/>
                  <a:gd name="T15" fmla="*/ 74 h 157"/>
                  <a:gd name="T16" fmla="*/ 73 w 157"/>
                  <a:gd name="T17" fmla="*/ 74 h 157"/>
                  <a:gd name="T18" fmla="*/ 73 w 157"/>
                  <a:gd name="T19" fmla="*/ 12 h 157"/>
                  <a:gd name="T20" fmla="*/ 157 w 157"/>
                  <a:gd name="T21" fmla="*/ 84 h 157"/>
                  <a:gd name="T22" fmla="*/ 157 w 157"/>
                  <a:gd name="T23" fmla="*/ 157 h 157"/>
                  <a:gd name="T24" fmla="*/ 73 w 157"/>
                  <a:gd name="T25" fmla="*/ 146 h 157"/>
                  <a:gd name="T26" fmla="*/ 73 w 157"/>
                  <a:gd name="T27" fmla="*/ 84 h 157"/>
                  <a:gd name="T28" fmla="*/ 157 w 157"/>
                  <a:gd name="T29" fmla="*/ 84 h 157"/>
                  <a:gd name="T30" fmla="*/ 64 w 157"/>
                  <a:gd name="T31" fmla="*/ 144 h 157"/>
                  <a:gd name="T32" fmla="*/ 0 w 157"/>
                  <a:gd name="T33" fmla="*/ 136 h 157"/>
                  <a:gd name="T34" fmla="*/ 0 w 157"/>
                  <a:gd name="T35" fmla="*/ 84 h 157"/>
                  <a:gd name="T36" fmla="*/ 64 w 157"/>
                  <a:gd name="T37" fmla="*/ 84 h 157"/>
                  <a:gd name="T38" fmla="*/ 64 w 157"/>
                  <a:gd name="T39" fmla="*/ 144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57">
                    <a:moveTo>
                      <a:pt x="0" y="74"/>
                    </a:moveTo>
                    <a:lnTo>
                      <a:pt x="0" y="23"/>
                    </a:lnTo>
                    <a:lnTo>
                      <a:pt x="64" y="13"/>
                    </a:lnTo>
                    <a:lnTo>
                      <a:pt x="64" y="74"/>
                    </a:lnTo>
                    <a:lnTo>
                      <a:pt x="0" y="74"/>
                    </a:lnTo>
                    <a:close/>
                    <a:moveTo>
                      <a:pt x="73" y="12"/>
                    </a:moveTo>
                    <a:lnTo>
                      <a:pt x="157" y="0"/>
                    </a:lnTo>
                    <a:lnTo>
                      <a:pt x="157" y="74"/>
                    </a:lnTo>
                    <a:lnTo>
                      <a:pt x="73" y="74"/>
                    </a:lnTo>
                    <a:lnTo>
                      <a:pt x="73" y="12"/>
                    </a:lnTo>
                    <a:close/>
                    <a:moveTo>
                      <a:pt x="157" y="84"/>
                    </a:moveTo>
                    <a:lnTo>
                      <a:pt x="157" y="157"/>
                    </a:lnTo>
                    <a:lnTo>
                      <a:pt x="73" y="146"/>
                    </a:lnTo>
                    <a:lnTo>
                      <a:pt x="73" y="84"/>
                    </a:lnTo>
                    <a:lnTo>
                      <a:pt x="157" y="84"/>
                    </a:lnTo>
                    <a:close/>
                    <a:moveTo>
                      <a:pt x="64" y="144"/>
                    </a:moveTo>
                    <a:lnTo>
                      <a:pt x="0" y="136"/>
                    </a:lnTo>
                    <a:lnTo>
                      <a:pt x="0" y="84"/>
                    </a:lnTo>
                    <a:lnTo>
                      <a:pt x="64" y="84"/>
                    </a:lnTo>
                    <a:lnTo>
                      <a:pt x="64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8" name="Freeform 148"/>
              <p:cNvSpPr>
                <a:spLocks noEditPoints="1"/>
              </p:cNvSpPr>
              <p:nvPr/>
            </p:nvSpPr>
            <p:spPr bwMode="auto">
              <a:xfrm>
                <a:off x="9922047" y="5121955"/>
                <a:ext cx="272069" cy="272068"/>
              </a:xfrm>
              <a:custGeom>
                <a:avLst/>
                <a:gdLst>
                  <a:gd name="T0" fmla="*/ 11 w 85"/>
                  <a:gd name="T1" fmla="*/ 42 h 85"/>
                  <a:gd name="T2" fmla="*/ 29 w 85"/>
                  <a:gd name="T3" fmla="*/ 70 h 85"/>
                  <a:gd name="T4" fmla="*/ 14 w 85"/>
                  <a:gd name="T5" fmla="*/ 30 h 85"/>
                  <a:gd name="T6" fmla="*/ 11 w 85"/>
                  <a:gd name="T7" fmla="*/ 42 h 85"/>
                  <a:gd name="T8" fmla="*/ 64 w 85"/>
                  <a:gd name="T9" fmla="*/ 41 h 85"/>
                  <a:gd name="T10" fmla="*/ 62 w 85"/>
                  <a:gd name="T11" fmla="*/ 32 h 85"/>
                  <a:gd name="T12" fmla="*/ 59 w 85"/>
                  <a:gd name="T13" fmla="*/ 25 h 85"/>
                  <a:gd name="T14" fmla="*/ 64 w 85"/>
                  <a:gd name="T15" fmla="*/ 20 h 85"/>
                  <a:gd name="T16" fmla="*/ 64 w 85"/>
                  <a:gd name="T17" fmla="*/ 20 h 85"/>
                  <a:gd name="T18" fmla="*/ 43 w 85"/>
                  <a:gd name="T19" fmla="*/ 11 h 85"/>
                  <a:gd name="T20" fmla="*/ 16 w 85"/>
                  <a:gd name="T21" fmla="*/ 25 h 85"/>
                  <a:gd name="T22" fmla="*/ 18 w 85"/>
                  <a:gd name="T23" fmla="*/ 25 h 85"/>
                  <a:gd name="T24" fmla="*/ 27 w 85"/>
                  <a:gd name="T25" fmla="*/ 25 h 85"/>
                  <a:gd name="T26" fmla="*/ 27 w 85"/>
                  <a:gd name="T27" fmla="*/ 28 h 85"/>
                  <a:gd name="T28" fmla="*/ 23 w 85"/>
                  <a:gd name="T29" fmla="*/ 28 h 85"/>
                  <a:gd name="T30" fmla="*/ 35 w 85"/>
                  <a:gd name="T31" fmla="*/ 61 h 85"/>
                  <a:gd name="T32" fmla="*/ 42 w 85"/>
                  <a:gd name="T33" fmla="*/ 41 h 85"/>
                  <a:gd name="T34" fmla="*/ 37 w 85"/>
                  <a:gd name="T35" fmla="*/ 28 h 85"/>
                  <a:gd name="T36" fmla="*/ 34 w 85"/>
                  <a:gd name="T37" fmla="*/ 28 h 85"/>
                  <a:gd name="T38" fmla="*/ 34 w 85"/>
                  <a:gd name="T39" fmla="*/ 25 h 85"/>
                  <a:gd name="T40" fmla="*/ 42 w 85"/>
                  <a:gd name="T41" fmla="*/ 25 h 85"/>
                  <a:gd name="T42" fmla="*/ 51 w 85"/>
                  <a:gd name="T43" fmla="*/ 25 h 85"/>
                  <a:gd name="T44" fmla="*/ 51 w 85"/>
                  <a:gd name="T45" fmla="*/ 28 h 85"/>
                  <a:gd name="T46" fmla="*/ 47 w 85"/>
                  <a:gd name="T47" fmla="*/ 28 h 85"/>
                  <a:gd name="T48" fmla="*/ 59 w 85"/>
                  <a:gd name="T49" fmla="*/ 61 h 85"/>
                  <a:gd name="T50" fmla="*/ 62 w 85"/>
                  <a:gd name="T51" fmla="*/ 51 h 85"/>
                  <a:gd name="T52" fmla="*/ 64 w 85"/>
                  <a:gd name="T53" fmla="*/ 41 h 85"/>
                  <a:gd name="T54" fmla="*/ 43 w 85"/>
                  <a:gd name="T55" fmla="*/ 45 h 85"/>
                  <a:gd name="T56" fmla="*/ 34 w 85"/>
                  <a:gd name="T57" fmla="*/ 72 h 85"/>
                  <a:gd name="T58" fmla="*/ 43 w 85"/>
                  <a:gd name="T59" fmla="*/ 73 h 85"/>
                  <a:gd name="T60" fmla="*/ 53 w 85"/>
                  <a:gd name="T61" fmla="*/ 72 h 85"/>
                  <a:gd name="T62" fmla="*/ 53 w 85"/>
                  <a:gd name="T63" fmla="*/ 71 h 85"/>
                  <a:gd name="T64" fmla="*/ 43 w 85"/>
                  <a:gd name="T65" fmla="*/ 45 h 85"/>
                  <a:gd name="T66" fmla="*/ 71 w 85"/>
                  <a:gd name="T67" fmla="*/ 28 h 85"/>
                  <a:gd name="T68" fmla="*/ 71 w 85"/>
                  <a:gd name="T69" fmla="*/ 31 h 85"/>
                  <a:gd name="T70" fmla="*/ 69 w 85"/>
                  <a:gd name="T71" fmla="*/ 42 h 85"/>
                  <a:gd name="T72" fmla="*/ 59 w 85"/>
                  <a:gd name="T73" fmla="*/ 69 h 85"/>
                  <a:gd name="T74" fmla="*/ 75 w 85"/>
                  <a:gd name="T75" fmla="*/ 42 h 85"/>
                  <a:gd name="T76" fmla="*/ 71 w 85"/>
                  <a:gd name="T77" fmla="*/ 28 h 85"/>
                  <a:gd name="T78" fmla="*/ 43 w 85"/>
                  <a:gd name="T79" fmla="*/ 0 h 85"/>
                  <a:gd name="T80" fmla="*/ 0 w 85"/>
                  <a:gd name="T81" fmla="*/ 42 h 85"/>
                  <a:gd name="T82" fmla="*/ 43 w 85"/>
                  <a:gd name="T83" fmla="*/ 85 h 85"/>
                  <a:gd name="T84" fmla="*/ 85 w 85"/>
                  <a:gd name="T85" fmla="*/ 42 h 85"/>
                  <a:gd name="T86" fmla="*/ 43 w 85"/>
                  <a:gd name="T87" fmla="*/ 0 h 85"/>
                  <a:gd name="T88" fmla="*/ 43 w 85"/>
                  <a:gd name="T89" fmla="*/ 79 h 85"/>
                  <a:gd name="T90" fmla="*/ 6 w 85"/>
                  <a:gd name="T91" fmla="*/ 42 h 85"/>
                  <a:gd name="T92" fmla="*/ 43 w 85"/>
                  <a:gd name="T93" fmla="*/ 5 h 85"/>
                  <a:gd name="T94" fmla="*/ 80 w 85"/>
                  <a:gd name="T95" fmla="*/ 42 h 85"/>
                  <a:gd name="T96" fmla="*/ 43 w 85"/>
                  <a:gd name="T97" fmla="*/ 7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85">
                    <a:moveTo>
                      <a:pt x="11" y="42"/>
                    </a:moveTo>
                    <a:cubicBezTo>
                      <a:pt x="11" y="55"/>
                      <a:pt x="18" y="65"/>
                      <a:pt x="29" y="7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2" y="34"/>
                      <a:pt x="11" y="38"/>
                      <a:pt x="11" y="42"/>
                    </a:cubicBezTo>
                    <a:close/>
                    <a:moveTo>
                      <a:pt x="64" y="41"/>
                    </a:moveTo>
                    <a:cubicBezTo>
                      <a:pt x="64" y="37"/>
                      <a:pt x="63" y="34"/>
                      <a:pt x="62" y="32"/>
                    </a:cubicBezTo>
                    <a:cubicBezTo>
                      <a:pt x="60" y="30"/>
                      <a:pt x="59" y="28"/>
                      <a:pt x="59" y="25"/>
                    </a:cubicBezTo>
                    <a:cubicBezTo>
                      <a:pt x="59" y="22"/>
                      <a:pt x="61" y="20"/>
                      <a:pt x="64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59" y="15"/>
                      <a:pt x="51" y="11"/>
                      <a:pt x="43" y="11"/>
                    </a:cubicBezTo>
                    <a:cubicBezTo>
                      <a:pt x="32" y="11"/>
                      <a:pt x="22" y="17"/>
                      <a:pt x="16" y="25"/>
                    </a:cubicBezTo>
                    <a:cubicBezTo>
                      <a:pt x="17" y="25"/>
                      <a:pt x="18" y="25"/>
                      <a:pt x="18" y="25"/>
                    </a:cubicBezTo>
                    <a:cubicBezTo>
                      <a:pt x="22" y="25"/>
                      <a:pt x="27" y="25"/>
                      <a:pt x="27" y="25"/>
                    </a:cubicBezTo>
                    <a:cubicBezTo>
                      <a:pt x="29" y="25"/>
                      <a:pt x="29" y="27"/>
                      <a:pt x="27" y="28"/>
                    </a:cubicBezTo>
                    <a:cubicBezTo>
                      <a:pt x="27" y="28"/>
                      <a:pt x="25" y="28"/>
                      <a:pt x="23" y="28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35" y="28"/>
                      <a:pt x="34" y="28"/>
                      <a:pt x="34" y="28"/>
                    </a:cubicBezTo>
                    <a:cubicBezTo>
                      <a:pt x="32" y="27"/>
                      <a:pt x="32" y="25"/>
                      <a:pt x="34" y="25"/>
                    </a:cubicBezTo>
                    <a:cubicBezTo>
                      <a:pt x="34" y="25"/>
                      <a:pt x="39" y="25"/>
                      <a:pt x="42" y="25"/>
                    </a:cubicBezTo>
                    <a:cubicBezTo>
                      <a:pt x="46" y="25"/>
                      <a:pt x="51" y="25"/>
                      <a:pt x="51" y="25"/>
                    </a:cubicBezTo>
                    <a:cubicBezTo>
                      <a:pt x="52" y="25"/>
                      <a:pt x="53" y="27"/>
                      <a:pt x="51" y="28"/>
                    </a:cubicBezTo>
                    <a:cubicBezTo>
                      <a:pt x="51" y="28"/>
                      <a:pt x="49" y="28"/>
                      <a:pt x="47" y="28"/>
                    </a:cubicBezTo>
                    <a:cubicBezTo>
                      <a:pt x="59" y="61"/>
                      <a:pt x="59" y="61"/>
                      <a:pt x="59" y="61"/>
                    </a:cubicBezTo>
                    <a:cubicBezTo>
                      <a:pt x="62" y="51"/>
                      <a:pt x="62" y="51"/>
                      <a:pt x="62" y="51"/>
                    </a:cubicBezTo>
                    <a:cubicBezTo>
                      <a:pt x="63" y="47"/>
                      <a:pt x="64" y="43"/>
                      <a:pt x="64" y="41"/>
                    </a:cubicBezTo>
                    <a:close/>
                    <a:moveTo>
                      <a:pt x="43" y="45"/>
                    </a:moveTo>
                    <a:cubicBezTo>
                      <a:pt x="34" y="72"/>
                      <a:pt x="34" y="72"/>
                      <a:pt x="34" y="72"/>
                    </a:cubicBezTo>
                    <a:cubicBezTo>
                      <a:pt x="37" y="73"/>
                      <a:pt x="40" y="73"/>
                      <a:pt x="43" y="73"/>
                    </a:cubicBezTo>
                    <a:cubicBezTo>
                      <a:pt x="47" y="73"/>
                      <a:pt x="50" y="73"/>
                      <a:pt x="53" y="72"/>
                    </a:cubicBezTo>
                    <a:cubicBezTo>
                      <a:pt x="53" y="71"/>
                      <a:pt x="53" y="71"/>
                      <a:pt x="53" y="71"/>
                    </a:cubicBezTo>
                    <a:lnTo>
                      <a:pt x="43" y="45"/>
                    </a:lnTo>
                    <a:close/>
                    <a:moveTo>
                      <a:pt x="71" y="28"/>
                    </a:moveTo>
                    <a:cubicBezTo>
                      <a:pt x="71" y="29"/>
                      <a:pt x="71" y="30"/>
                      <a:pt x="71" y="31"/>
                    </a:cubicBezTo>
                    <a:cubicBezTo>
                      <a:pt x="71" y="34"/>
                      <a:pt x="70" y="37"/>
                      <a:pt x="69" y="42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68" y="64"/>
                      <a:pt x="75" y="54"/>
                      <a:pt x="75" y="42"/>
                    </a:cubicBezTo>
                    <a:cubicBezTo>
                      <a:pt x="75" y="37"/>
                      <a:pt x="73" y="32"/>
                      <a:pt x="71" y="28"/>
                    </a:cubicBezTo>
                    <a:close/>
                    <a:moveTo>
                      <a:pt x="43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66"/>
                      <a:pt x="19" y="85"/>
                      <a:pt x="43" y="85"/>
                    </a:cubicBezTo>
                    <a:cubicBezTo>
                      <a:pt x="66" y="85"/>
                      <a:pt x="85" y="66"/>
                      <a:pt x="85" y="42"/>
                    </a:cubicBezTo>
                    <a:cubicBezTo>
                      <a:pt x="85" y="19"/>
                      <a:pt x="66" y="0"/>
                      <a:pt x="43" y="0"/>
                    </a:cubicBezTo>
                    <a:close/>
                    <a:moveTo>
                      <a:pt x="43" y="79"/>
                    </a:moveTo>
                    <a:cubicBezTo>
                      <a:pt x="22" y="79"/>
                      <a:pt x="6" y="63"/>
                      <a:pt x="6" y="42"/>
                    </a:cubicBezTo>
                    <a:cubicBezTo>
                      <a:pt x="6" y="22"/>
                      <a:pt x="22" y="5"/>
                      <a:pt x="43" y="5"/>
                    </a:cubicBezTo>
                    <a:cubicBezTo>
                      <a:pt x="63" y="5"/>
                      <a:pt x="80" y="22"/>
                      <a:pt x="80" y="42"/>
                    </a:cubicBezTo>
                    <a:cubicBezTo>
                      <a:pt x="80" y="63"/>
                      <a:pt x="63" y="79"/>
                      <a:pt x="43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9" name="Freeform 149"/>
              <p:cNvSpPr/>
              <p:nvPr/>
            </p:nvSpPr>
            <p:spPr bwMode="auto">
              <a:xfrm>
                <a:off x="10258707" y="5621075"/>
                <a:ext cx="364063" cy="360148"/>
              </a:xfrm>
              <a:custGeom>
                <a:avLst/>
                <a:gdLst>
                  <a:gd name="T0" fmla="*/ 110 w 114"/>
                  <a:gd name="T1" fmla="*/ 90 h 113"/>
                  <a:gd name="T2" fmla="*/ 60 w 114"/>
                  <a:gd name="T3" fmla="*/ 47 h 113"/>
                  <a:gd name="T4" fmla="*/ 64 w 114"/>
                  <a:gd name="T5" fmla="*/ 32 h 113"/>
                  <a:gd name="T6" fmla="*/ 32 w 114"/>
                  <a:gd name="T7" fmla="*/ 0 h 113"/>
                  <a:gd name="T8" fmla="*/ 23 w 114"/>
                  <a:gd name="T9" fmla="*/ 1 h 113"/>
                  <a:gd name="T10" fmla="*/ 41 w 114"/>
                  <a:gd name="T11" fmla="*/ 20 h 113"/>
                  <a:gd name="T12" fmla="*/ 41 w 114"/>
                  <a:gd name="T13" fmla="*/ 30 h 113"/>
                  <a:gd name="T14" fmla="*/ 30 w 114"/>
                  <a:gd name="T15" fmla="*/ 41 h 113"/>
                  <a:gd name="T16" fmla="*/ 20 w 114"/>
                  <a:gd name="T17" fmla="*/ 41 h 113"/>
                  <a:gd name="T18" fmla="*/ 1 w 114"/>
                  <a:gd name="T19" fmla="*/ 23 h 113"/>
                  <a:gd name="T20" fmla="*/ 0 w 114"/>
                  <a:gd name="T21" fmla="*/ 32 h 113"/>
                  <a:gd name="T22" fmla="*/ 32 w 114"/>
                  <a:gd name="T23" fmla="*/ 63 h 113"/>
                  <a:gd name="T24" fmla="*/ 47 w 114"/>
                  <a:gd name="T25" fmla="*/ 60 h 113"/>
                  <a:gd name="T26" fmla="*/ 90 w 114"/>
                  <a:gd name="T27" fmla="*/ 110 h 113"/>
                  <a:gd name="T28" fmla="*/ 100 w 114"/>
                  <a:gd name="T29" fmla="*/ 111 h 113"/>
                  <a:gd name="T30" fmla="*/ 111 w 114"/>
                  <a:gd name="T31" fmla="*/ 100 h 113"/>
                  <a:gd name="T32" fmla="*/ 110 w 114"/>
                  <a:gd name="T33" fmla="*/ 9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113">
                    <a:moveTo>
                      <a:pt x="110" y="90"/>
                    </a:moveTo>
                    <a:cubicBezTo>
                      <a:pt x="60" y="47"/>
                      <a:pt x="60" y="47"/>
                      <a:pt x="60" y="47"/>
                    </a:cubicBezTo>
                    <a:cubicBezTo>
                      <a:pt x="62" y="42"/>
                      <a:pt x="64" y="37"/>
                      <a:pt x="64" y="32"/>
                    </a:cubicBezTo>
                    <a:cubicBezTo>
                      <a:pt x="64" y="14"/>
                      <a:pt x="49" y="0"/>
                      <a:pt x="32" y="0"/>
                    </a:cubicBezTo>
                    <a:cubicBezTo>
                      <a:pt x="29" y="0"/>
                      <a:pt x="26" y="0"/>
                      <a:pt x="23" y="1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4" y="22"/>
                      <a:pt x="44" y="27"/>
                      <a:pt x="41" y="3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4"/>
                      <a:pt x="23" y="44"/>
                      <a:pt x="20" y="41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5"/>
                      <a:pt x="0" y="29"/>
                      <a:pt x="0" y="32"/>
                    </a:cubicBezTo>
                    <a:cubicBezTo>
                      <a:pt x="0" y="49"/>
                      <a:pt x="14" y="63"/>
                      <a:pt x="32" y="63"/>
                    </a:cubicBezTo>
                    <a:cubicBezTo>
                      <a:pt x="37" y="63"/>
                      <a:pt x="42" y="62"/>
                      <a:pt x="47" y="60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93" y="113"/>
                      <a:pt x="97" y="113"/>
                      <a:pt x="100" y="111"/>
                    </a:cubicBezTo>
                    <a:cubicBezTo>
                      <a:pt x="111" y="100"/>
                      <a:pt x="111" y="100"/>
                      <a:pt x="111" y="100"/>
                    </a:cubicBezTo>
                    <a:cubicBezTo>
                      <a:pt x="114" y="97"/>
                      <a:pt x="113" y="93"/>
                      <a:pt x="110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0" name="Freeform 150"/>
              <p:cNvSpPr>
                <a:spLocks noEditPoints="1"/>
              </p:cNvSpPr>
              <p:nvPr/>
            </p:nvSpPr>
            <p:spPr bwMode="auto">
              <a:xfrm>
                <a:off x="9160647" y="5274627"/>
                <a:ext cx="358192" cy="550009"/>
              </a:xfrm>
              <a:custGeom>
                <a:avLst/>
                <a:gdLst>
                  <a:gd name="T0" fmla="*/ 84 w 112"/>
                  <a:gd name="T1" fmla="*/ 3 h 172"/>
                  <a:gd name="T2" fmla="*/ 111 w 112"/>
                  <a:gd name="T3" fmla="*/ 19 h 172"/>
                  <a:gd name="T4" fmla="*/ 110 w 112"/>
                  <a:gd name="T5" fmla="*/ 33 h 172"/>
                  <a:gd name="T6" fmla="*/ 103 w 112"/>
                  <a:gd name="T7" fmla="*/ 44 h 172"/>
                  <a:gd name="T8" fmla="*/ 65 w 112"/>
                  <a:gd name="T9" fmla="*/ 21 h 172"/>
                  <a:gd name="T10" fmla="*/ 72 w 112"/>
                  <a:gd name="T11" fmla="*/ 10 h 172"/>
                  <a:gd name="T12" fmla="*/ 84 w 112"/>
                  <a:gd name="T13" fmla="*/ 3 h 172"/>
                  <a:gd name="T14" fmla="*/ 0 w 112"/>
                  <a:gd name="T15" fmla="*/ 130 h 172"/>
                  <a:gd name="T16" fmla="*/ 1 w 112"/>
                  <a:gd name="T17" fmla="*/ 172 h 172"/>
                  <a:gd name="T18" fmla="*/ 38 w 112"/>
                  <a:gd name="T19" fmla="*/ 153 h 172"/>
                  <a:gd name="T20" fmla="*/ 98 w 112"/>
                  <a:gd name="T21" fmla="*/ 52 h 172"/>
                  <a:gd name="T22" fmla="*/ 60 w 112"/>
                  <a:gd name="T23" fmla="*/ 29 h 172"/>
                  <a:gd name="T24" fmla="*/ 0 w 112"/>
                  <a:gd name="T25" fmla="*/ 130 h 172"/>
                  <a:gd name="T26" fmla="*/ 76 w 112"/>
                  <a:gd name="T27" fmla="*/ 57 h 172"/>
                  <a:gd name="T28" fmla="*/ 30 w 112"/>
                  <a:gd name="T29" fmla="*/ 134 h 172"/>
                  <a:gd name="T30" fmla="*/ 20 w 112"/>
                  <a:gd name="T31" fmla="*/ 128 h 172"/>
                  <a:gd name="T32" fmla="*/ 66 w 112"/>
                  <a:gd name="T33" fmla="*/ 52 h 172"/>
                  <a:gd name="T34" fmla="*/ 76 w 112"/>
                  <a:gd name="T35" fmla="*/ 57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2" h="172">
                    <a:moveTo>
                      <a:pt x="84" y="3"/>
                    </a:moveTo>
                    <a:cubicBezTo>
                      <a:pt x="96" y="0"/>
                      <a:pt x="108" y="7"/>
                      <a:pt x="111" y="19"/>
                    </a:cubicBezTo>
                    <a:cubicBezTo>
                      <a:pt x="112" y="24"/>
                      <a:pt x="112" y="29"/>
                      <a:pt x="110" y="33"/>
                    </a:cubicBezTo>
                    <a:cubicBezTo>
                      <a:pt x="103" y="44"/>
                      <a:pt x="103" y="44"/>
                      <a:pt x="103" y="44"/>
                    </a:cubicBezTo>
                    <a:cubicBezTo>
                      <a:pt x="65" y="21"/>
                      <a:pt x="65" y="21"/>
                      <a:pt x="65" y="21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75" y="7"/>
                      <a:pt x="79" y="4"/>
                      <a:pt x="84" y="3"/>
                    </a:cubicBezTo>
                    <a:close/>
                    <a:moveTo>
                      <a:pt x="0" y="130"/>
                    </a:moveTo>
                    <a:cubicBezTo>
                      <a:pt x="1" y="172"/>
                      <a:pt x="1" y="172"/>
                      <a:pt x="1" y="172"/>
                    </a:cubicBezTo>
                    <a:cubicBezTo>
                      <a:pt x="38" y="153"/>
                      <a:pt x="38" y="153"/>
                      <a:pt x="38" y="153"/>
                    </a:cubicBezTo>
                    <a:cubicBezTo>
                      <a:pt x="98" y="52"/>
                      <a:pt x="98" y="52"/>
                      <a:pt x="98" y="52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0" y="130"/>
                    </a:lnTo>
                    <a:close/>
                    <a:moveTo>
                      <a:pt x="76" y="57"/>
                    </a:moveTo>
                    <a:cubicBezTo>
                      <a:pt x="30" y="134"/>
                      <a:pt x="30" y="134"/>
                      <a:pt x="30" y="134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66" y="52"/>
                      <a:pt x="66" y="52"/>
                      <a:pt x="66" y="52"/>
                    </a:cubicBezTo>
                    <a:lnTo>
                      <a:pt x="7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1" name="Freeform 151"/>
              <p:cNvSpPr>
                <a:spLocks noEditPoints="1"/>
              </p:cNvSpPr>
              <p:nvPr/>
            </p:nvSpPr>
            <p:spPr bwMode="auto">
              <a:xfrm>
                <a:off x="9589301" y="5294200"/>
                <a:ext cx="305343" cy="348404"/>
              </a:xfrm>
              <a:custGeom>
                <a:avLst/>
                <a:gdLst>
                  <a:gd name="T0" fmla="*/ 40 w 95"/>
                  <a:gd name="T1" fmla="*/ 61 h 109"/>
                  <a:gd name="T2" fmla="*/ 34 w 95"/>
                  <a:gd name="T3" fmla="*/ 54 h 109"/>
                  <a:gd name="T4" fmla="*/ 13 w 95"/>
                  <a:gd name="T5" fmla="*/ 75 h 109"/>
                  <a:gd name="T6" fmla="*/ 34 w 95"/>
                  <a:gd name="T7" fmla="*/ 95 h 109"/>
                  <a:gd name="T8" fmla="*/ 40 w 95"/>
                  <a:gd name="T9" fmla="*/ 88 h 109"/>
                  <a:gd name="T10" fmla="*/ 27 w 95"/>
                  <a:gd name="T11" fmla="*/ 75 h 109"/>
                  <a:gd name="T12" fmla="*/ 40 w 95"/>
                  <a:gd name="T13" fmla="*/ 61 h 109"/>
                  <a:gd name="T14" fmla="*/ 54 w 95"/>
                  <a:gd name="T15" fmla="*/ 88 h 109"/>
                  <a:gd name="T16" fmla="*/ 61 w 95"/>
                  <a:gd name="T17" fmla="*/ 95 h 109"/>
                  <a:gd name="T18" fmla="*/ 81 w 95"/>
                  <a:gd name="T19" fmla="*/ 75 h 109"/>
                  <a:gd name="T20" fmla="*/ 61 w 95"/>
                  <a:gd name="T21" fmla="*/ 54 h 109"/>
                  <a:gd name="T22" fmla="*/ 54 w 95"/>
                  <a:gd name="T23" fmla="*/ 61 h 109"/>
                  <a:gd name="T24" fmla="*/ 68 w 95"/>
                  <a:gd name="T25" fmla="*/ 75 h 109"/>
                  <a:gd name="T26" fmla="*/ 54 w 95"/>
                  <a:gd name="T27" fmla="*/ 88 h 109"/>
                  <a:gd name="T28" fmla="*/ 89 w 95"/>
                  <a:gd name="T29" fmla="*/ 21 h 109"/>
                  <a:gd name="T30" fmla="*/ 74 w 95"/>
                  <a:gd name="T31" fmla="*/ 6 h 109"/>
                  <a:gd name="T32" fmla="*/ 59 w 95"/>
                  <a:gd name="T33" fmla="*/ 0 h 109"/>
                  <a:gd name="T34" fmla="*/ 8 w 95"/>
                  <a:gd name="T35" fmla="*/ 0 h 109"/>
                  <a:gd name="T36" fmla="*/ 0 w 95"/>
                  <a:gd name="T37" fmla="*/ 8 h 109"/>
                  <a:gd name="T38" fmla="*/ 0 w 95"/>
                  <a:gd name="T39" fmla="*/ 100 h 109"/>
                  <a:gd name="T40" fmla="*/ 8 w 95"/>
                  <a:gd name="T41" fmla="*/ 109 h 109"/>
                  <a:gd name="T42" fmla="*/ 86 w 95"/>
                  <a:gd name="T43" fmla="*/ 109 h 109"/>
                  <a:gd name="T44" fmla="*/ 95 w 95"/>
                  <a:gd name="T45" fmla="*/ 100 h 109"/>
                  <a:gd name="T46" fmla="*/ 95 w 95"/>
                  <a:gd name="T47" fmla="*/ 36 h 109"/>
                  <a:gd name="T48" fmla="*/ 89 w 95"/>
                  <a:gd name="T49" fmla="*/ 21 h 109"/>
                  <a:gd name="T50" fmla="*/ 84 w 95"/>
                  <a:gd name="T51" fmla="*/ 26 h 109"/>
                  <a:gd name="T52" fmla="*/ 85 w 95"/>
                  <a:gd name="T53" fmla="*/ 27 h 109"/>
                  <a:gd name="T54" fmla="*/ 68 w 95"/>
                  <a:gd name="T55" fmla="*/ 27 h 109"/>
                  <a:gd name="T56" fmla="*/ 68 w 95"/>
                  <a:gd name="T57" fmla="*/ 10 h 109"/>
                  <a:gd name="T58" fmla="*/ 69 w 95"/>
                  <a:gd name="T59" fmla="*/ 11 h 109"/>
                  <a:gd name="T60" fmla="*/ 84 w 95"/>
                  <a:gd name="T61" fmla="*/ 26 h 109"/>
                  <a:gd name="T62" fmla="*/ 88 w 95"/>
                  <a:gd name="T63" fmla="*/ 100 h 109"/>
                  <a:gd name="T64" fmla="*/ 86 w 95"/>
                  <a:gd name="T65" fmla="*/ 102 h 109"/>
                  <a:gd name="T66" fmla="*/ 8 w 95"/>
                  <a:gd name="T67" fmla="*/ 102 h 109"/>
                  <a:gd name="T68" fmla="*/ 6 w 95"/>
                  <a:gd name="T69" fmla="*/ 100 h 109"/>
                  <a:gd name="T70" fmla="*/ 6 w 95"/>
                  <a:gd name="T71" fmla="*/ 8 h 109"/>
                  <a:gd name="T72" fmla="*/ 8 w 95"/>
                  <a:gd name="T73" fmla="*/ 7 h 109"/>
                  <a:gd name="T74" fmla="*/ 59 w 95"/>
                  <a:gd name="T75" fmla="*/ 7 h 109"/>
                  <a:gd name="T76" fmla="*/ 61 w 95"/>
                  <a:gd name="T77" fmla="*/ 7 h 109"/>
                  <a:gd name="T78" fmla="*/ 61 w 95"/>
                  <a:gd name="T79" fmla="*/ 34 h 109"/>
                  <a:gd name="T80" fmla="*/ 88 w 95"/>
                  <a:gd name="T81" fmla="*/ 34 h 109"/>
                  <a:gd name="T82" fmla="*/ 88 w 95"/>
                  <a:gd name="T83" fmla="*/ 36 h 109"/>
                  <a:gd name="T84" fmla="*/ 88 w 95"/>
                  <a:gd name="T85" fmla="*/ 10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5" h="109">
                    <a:moveTo>
                      <a:pt x="40" y="61"/>
                    </a:moveTo>
                    <a:cubicBezTo>
                      <a:pt x="34" y="54"/>
                      <a:pt x="34" y="54"/>
                      <a:pt x="34" y="54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40" y="88"/>
                      <a:pt x="40" y="88"/>
                      <a:pt x="40" y="88"/>
                    </a:cubicBezTo>
                    <a:cubicBezTo>
                      <a:pt x="27" y="75"/>
                      <a:pt x="27" y="75"/>
                      <a:pt x="27" y="75"/>
                    </a:cubicBezTo>
                    <a:lnTo>
                      <a:pt x="40" y="61"/>
                    </a:lnTo>
                    <a:close/>
                    <a:moveTo>
                      <a:pt x="54" y="88"/>
                    </a:moveTo>
                    <a:cubicBezTo>
                      <a:pt x="61" y="95"/>
                      <a:pt x="61" y="95"/>
                      <a:pt x="61" y="95"/>
                    </a:cubicBezTo>
                    <a:cubicBezTo>
                      <a:pt x="81" y="75"/>
                      <a:pt x="81" y="75"/>
                      <a:pt x="81" y="75"/>
                    </a:cubicBezTo>
                    <a:cubicBezTo>
                      <a:pt x="61" y="54"/>
                      <a:pt x="61" y="54"/>
                      <a:pt x="61" y="54"/>
                    </a:cubicBezTo>
                    <a:cubicBezTo>
                      <a:pt x="54" y="61"/>
                      <a:pt x="54" y="61"/>
                      <a:pt x="54" y="61"/>
                    </a:cubicBezTo>
                    <a:cubicBezTo>
                      <a:pt x="68" y="75"/>
                      <a:pt x="68" y="75"/>
                      <a:pt x="68" y="75"/>
                    </a:cubicBezTo>
                    <a:lnTo>
                      <a:pt x="54" y="88"/>
                    </a:lnTo>
                    <a:close/>
                    <a:moveTo>
                      <a:pt x="89" y="21"/>
                    </a:moveTo>
                    <a:cubicBezTo>
                      <a:pt x="74" y="6"/>
                      <a:pt x="74" y="6"/>
                      <a:pt x="74" y="6"/>
                    </a:cubicBezTo>
                    <a:cubicBezTo>
                      <a:pt x="70" y="3"/>
                      <a:pt x="64" y="0"/>
                      <a:pt x="5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3" y="109"/>
                      <a:pt x="8" y="109"/>
                    </a:cubicBezTo>
                    <a:cubicBezTo>
                      <a:pt x="86" y="109"/>
                      <a:pt x="86" y="109"/>
                      <a:pt x="86" y="109"/>
                    </a:cubicBezTo>
                    <a:cubicBezTo>
                      <a:pt x="91" y="109"/>
                      <a:pt x="95" y="105"/>
                      <a:pt x="95" y="100"/>
                    </a:cubicBezTo>
                    <a:cubicBezTo>
                      <a:pt x="95" y="36"/>
                      <a:pt x="95" y="36"/>
                      <a:pt x="95" y="36"/>
                    </a:cubicBezTo>
                    <a:cubicBezTo>
                      <a:pt x="95" y="31"/>
                      <a:pt x="92" y="24"/>
                      <a:pt x="89" y="21"/>
                    </a:cubicBezTo>
                    <a:close/>
                    <a:moveTo>
                      <a:pt x="84" y="26"/>
                    </a:moveTo>
                    <a:cubicBezTo>
                      <a:pt x="84" y="26"/>
                      <a:pt x="85" y="27"/>
                      <a:pt x="85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10"/>
                      <a:pt x="68" y="10"/>
                      <a:pt x="69" y="11"/>
                    </a:cubicBezTo>
                    <a:lnTo>
                      <a:pt x="84" y="26"/>
                    </a:lnTo>
                    <a:close/>
                    <a:moveTo>
                      <a:pt x="88" y="100"/>
                    </a:moveTo>
                    <a:cubicBezTo>
                      <a:pt x="88" y="101"/>
                      <a:pt x="87" y="102"/>
                      <a:pt x="86" y="102"/>
                    </a:cubicBezTo>
                    <a:cubicBezTo>
                      <a:pt x="8" y="102"/>
                      <a:pt x="8" y="102"/>
                      <a:pt x="8" y="102"/>
                    </a:cubicBezTo>
                    <a:cubicBezTo>
                      <a:pt x="7" y="102"/>
                      <a:pt x="6" y="101"/>
                      <a:pt x="6" y="100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7" y="7"/>
                      <a:pt x="8" y="7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60" y="7"/>
                      <a:pt x="60" y="7"/>
                      <a:pt x="61" y="7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8" y="34"/>
                      <a:pt x="88" y="35"/>
                      <a:pt x="88" y="36"/>
                    </a:cubicBezTo>
                    <a:lnTo>
                      <a:pt x="88" y="1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2" name="Freeform 152"/>
              <p:cNvSpPr>
                <a:spLocks noEditPoints="1"/>
              </p:cNvSpPr>
              <p:nvPr/>
            </p:nvSpPr>
            <p:spPr bwMode="auto">
              <a:xfrm>
                <a:off x="9029505" y="1945211"/>
                <a:ext cx="401253" cy="297514"/>
              </a:xfrm>
              <a:custGeom>
                <a:avLst/>
                <a:gdLst>
                  <a:gd name="T0" fmla="*/ 101 w 125"/>
                  <a:gd name="T1" fmla="*/ 0 h 93"/>
                  <a:gd name="T2" fmla="*/ 23 w 125"/>
                  <a:gd name="T3" fmla="*/ 0 h 93"/>
                  <a:gd name="T4" fmla="*/ 0 w 125"/>
                  <a:gd name="T5" fmla="*/ 23 h 93"/>
                  <a:gd name="T6" fmla="*/ 0 w 125"/>
                  <a:gd name="T7" fmla="*/ 70 h 93"/>
                  <a:gd name="T8" fmla="*/ 23 w 125"/>
                  <a:gd name="T9" fmla="*/ 93 h 93"/>
                  <a:gd name="T10" fmla="*/ 101 w 125"/>
                  <a:gd name="T11" fmla="*/ 93 h 93"/>
                  <a:gd name="T12" fmla="*/ 125 w 125"/>
                  <a:gd name="T13" fmla="*/ 70 h 93"/>
                  <a:gd name="T14" fmla="*/ 125 w 125"/>
                  <a:gd name="T15" fmla="*/ 23 h 93"/>
                  <a:gd name="T16" fmla="*/ 101 w 125"/>
                  <a:gd name="T17" fmla="*/ 0 h 93"/>
                  <a:gd name="T18" fmla="*/ 47 w 125"/>
                  <a:gd name="T19" fmla="*/ 78 h 93"/>
                  <a:gd name="T20" fmla="*/ 47 w 125"/>
                  <a:gd name="T21" fmla="*/ 15 h 93"/>
                  <a:gd name="T22" fmla="*/ 86 w 125"/>
                  <a:gd name="T23" fmla="*/ 46 h 93"/>
                  <a:gd name="T24" fmla="*/ 47 w 125"/>
                  <a:gd name="T25" fmla="*/ 78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5" h="93">
                    <a:moveTo>
                      <a:pt x="101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83"/>
                      <a:pt x="11" y="93"/>
                      <a:pt x="23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14" y="93"/>
                      <a:pt x="125" y="83"/>
                      <a:pt x="125" y="70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5" y="10"/>
                      <a:pt x="114" y="0"/>
                      <a:pt x="101" y="0"/>
                    </a:cubicBezTo>
                    <a:close/>
                    <a:moveTo>
                      <a:pt x="47" y="78"/>
                    </a:moveTo>
                    <a:cubicBezTo>
                      <a:pt x="47" y="15"/>
                      <a:pt x="47" y="15"/>
                      <a:pt x="47" y="15"/>
                    </a:cubicBezTo>
                    <a:cubicBezTo>
                      <a:pt x="86" y="46"/>
                      <a:pt x="86" y="46"/>
                      <a:pt x="86" y="46"/>
                    </a:cubicBezTo>
                    <a:lnTo>
                      <a:pt x="47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3" name="Freeform 153"/>
              <p:cNvSpPr>
                <a:spLocks noEditPoints="1"/>
              </p:cNvSpPr>
              <p:nvPr/>
            </p:nvSpPr>
            <p:spPr bwMode="auto">
              <a:xfrm>
                <a:off x="8534302" y="4360555"/>
                <a:ext cx="207477" cy="211391"/>
              </a:xfrm>
              <a:custGeom>
                <a:avLst/>
                <a:gdLst>
                  <a:gd name="T0" fmla="*/ 61 w 65"/>
                  <a:gd name="T1" fmla="*/ 19 h 66"/>
                  <a:gd name="T2" fmla="*/ 47 w 65"/>
                  <a:gd name="T3" fmla="*/ 4 h 66"/>
                  <a:gd name="T4" fmla="*/ 51 w 65"/>
                  <a:gd name="T5" fmla="*/ 0 h 66"/>
                  <a:gd name="T6" fmla="*/ 65 w 65"/>
                  <a:gd name="T7" fmla="*/ 15 h 66"/>
                  <a:gd name="T8" fmla="*/ 61 w 65"/>
                  <a:gd name="T9" fmla="*/ 19 h 66"/>
                  <a:gd name="T10" fmla="*/ 57 w 65"/>
                  <a:gd name="T11" fmla="*/ 23 h 66"/>
                  <a:gd name="T12" fmla="*/ 55 w 65"/>
                  <a:gd name="T13" fmla="*/ 46 h 66"/>
                  <a:gd name="T14" fmla="*/ 10 w 65"/>
                  <a:gd name="T15" fmla="*/ 66 h 66"/>
                  <a:gd name="T16" fmla="*/ 6 w 65"/>
                  <a:gd name="T17" fmla="*/ 63 h 66"/>
                  <a:gd name="T18" fmla="*/ 24 w 65"/>
                  <a:gd name="T19" fmla="*/ 45 h 66"/>
                  <a:gd name="T20" fmla="*/ 26 w 65"/>
                  <a:gd name="T21" fmla="*/ 46 h 66"/>
                  <a:gd name="T22" fmla="*/ 32 w 65"/>
                  <a:gd name="T23" fmla="*/ 39 h 66"/>
                  <a:gd name="T24" fmla="*/ 26 w 65"/>
                  <a:gd name="T25" fmla="*/ 33 h 66"/>
                  <a:gd name="T26" fmla="*/ 20 w 65"/>
                  <a:gd name="T27" fmla="*/ 39 h 66"/>
                  <a:gd name="T28" fmla="*/ 21 w 65"/>
                  <a:gd name="T29" fmla="*/ 42 h 66"/>
                  <a:gd name="T30" fmla="*/ 3 w 65"/>
                  <a:gd name="T31" fmla="*/ 59 h 66"/>
                  <a:gd name="T32" fmla="*/ 0 w 65"/>
                  <a:gd name="T33" fmla="*/ 56 h 66"/>
                  <a:gd name="T34" fmla="*/ 20 w 65"/>
                  <a:gd name="T35" fmla="*/ 10 h 66"/>
                  <a:gd name="T36" fmla="*/ 43 w 65"/>
                  <a:gd name="T37" fmla="*/ 8 h 66"/>
                  <a:gd name="T38" fmla="*/ 57 w 65"/>
                  <a:gd name="T39" fmla="*/ 2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5" h="66">
                    <a:moveTo>
                      <a:pt x="61" y="19"/>
                    </a:moveTo>
                    <a:cubicBezTo>
                      <a:pt x="47" y="4"/>
                      <a:pt x="47" y="4"/>
                      <a:pt x="47" y="4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65" y="15"/>
                      <a:pt x="65" y="15"/>
                      <a:pt x="65" y="15"/>
                    </a:cubicBezTo>
                    <a:lnTo>
                      <a:pt x="61" y="19"/>
                    </a:lnTo>
                    <a:close/>
                    <a:moveTo>
                      <a:pt x="57" y="23"/>
                    </a:moveTo>
                    <a:cubicBezTo>
                      <a:pt x="55" y="46"/>
                      <a:pt x="55" y="46"/>
                      <a:pt x="55" y="46"/>
                    </a:cubicBezTo>
                    <a:cubicBezTo>
                      <a:pt x="37" y="46"/>
                      <a:pt x="10" y="66"/>
                      <a:pt x="10" y="66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5" y="45"/>
                      <a:pt x="25" y="46"/>
                      <a:pt x="26" y="46"/>
                    </a:cubicBezTo>
                    <a:cubicBezTo>
                      <a:pt x="30" y="46"/>
                      <a:pt x="32" y="43"/>
                      <a:pt x="32" y="39"/>
                    </a:cubicBezTo>
                    <a:cubicBezTo>
                      <a:pt x="32" y="36"/>
                      <a:pt x="30" y="33"/>
                      <a:pt x="26" y="33"/>
                    </a:cubicBezTo>
                    <a:cubicBezTo>
                      <a:pt x="23" y="33"/>
                      <a:pt x="20" y="36"/>
                      <a:pt x="20" y="39"/>
                    </a:cubicBezTo>
                    <a:cubicBezTo>
                      <a:pt x="20" y="40"/>
                      <a:pt x="20" y="41"/>
                      <a:pt x="21" y="42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20" y="29"/>
                      <a:pt x="20" y="10"/>
                    </a:cubicBezTo>
                    <a:cubicBezTo>
                      <a:pt x="43" y="8"/>
                      <a:pt x="43" y="8"/>
                      <a:pt x="43" y="8"/>
                    </a:cubicBezTo>
                    <a:lnTo>
                      <a:pt x="5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4" name="Freeform 154"/>
              <p:cNvSpPr/>
              <p:nvPr/>
            </p:nvSpPr>
            <p:spPr bwMode="auto">
              <a:xfrm>
                <a:off x="8890535" y="4113931"/>
                <a:ext cx="279899" cy="268153"/>
              </a:xfrm>
              <a:custGeom>
                <a:avLst/>
                <a:gdLst>
                  <a:gd name="T0" fmla="*/ 55 w 88"/>
                  <a:gd name="T1" fmla="*/ 59 h 84"/>
                  <a:gd name="T2" fmla="*/ 53 w 88"/>
                  <a:gd name="T3" fmla="*/ 53 h 84"/>
                  <a:gd name="T4" fmla="*/ 61 w 88"/>
                  <a:gd name="T5" fmla="*/ 38 h 84"/>
                  <a:gd name="T6" fmla="*/ 63 w 88"/>
                  <a:gd name="T7" fmla="*/ 26 h 84"/>
                  <a:gd name="T8" fmla="*/ 44 w 88"/>
                  <a:gd name="T9" fmla="*/ 0 h 84"/>
                  <a:gd name="T10" fmla="*/ 25 w 88"/>
                  <a:gd name="T11" fmla="*/ 26 h 84"/>
                  <a:gd name="T12" fmla="*/ 28 w 88"/>
                  <a:gd name="T13" fmla="*/ 38 h 84"/>
                  <a:gd name="T14" fmla="*/ 36 w 88"/>
                  <a:gd name="T15" fmla="*/ 53 h 84"/>
                  <a:gd name="T16" fmla="*/ 33 w 88"/>
                  <a:gd name="T17" fmla="*/ 59 h 84"/>
                  <a:gd name="T18" fmla="*/ 0 w 88"/>
                  <a:gd name="T19" fmla="*/ 84 h 84"/>
                  <a:gd name="T20" fmla="*/ 44 w 88"/>
                  <a:gd name="T21" fmla="*/ 84 h 84"/>
                  <a:gd name="T22" fmla="*/ 88 w 88"/>
                  <a:gd name="T23" fmla="*/ 84 h 84"/>
                  <a:gd name="T24" fmla="*/ 55 w 88"/>
                  <a:gd name="T25" fmla="*/ 5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8" h="84">
                    <a:moveTo>
                      <a:pt x="55" y="59"/>
                    </a:moveTo>
                    <a:cubicBezTo>
                      <a:pt x="53" y="59"/>
                      <a:pt x="53" y="53"/>
                      <a:pt x="53" y="53"/>
                    </a:cubicBezTo>
                    <a:cubicBezTo>
                      <a:pt x="53" y="53"/>
                      <a:pt x="59" y="46"/>
                      <a:pt x="61" y="38"/>
                    </a:cubicBezTo>
                    <a:cubicBezTo>
                      <a:pt x="64" y="38"/>
                      <a:pt x="67" y="29"/>
                      <a:pt x="63" y="26"/>
                    </a:cubicBezTo>
                    <a:cubicBezTo>
                      <a:pt x="63" y="22"/>
                      <a:pt x="68" y="0"/>
                      <a:pt x="44" y="0"/>
                    </a:cubicBezTo>
                    <a:cubicBezTo>
                      <a:pt x="21" y="0"/>
                      <a:pt x="25" y="22"/>
                      <a:pt x="25" y="26"/>
                    </a:cubicBezTo>
                    <a:cubicBezTo>
                      <a:pt x="22" y="29"/>
                      <a:pt x="24" y="38"/>
                      <a:pt x="28" y="38"/>
                    </a:cubicBezTo>
                    <a:cubicBezTo>
                      <a:pt x="29" y="46"/>
                      <a:pt x="36" y="53"/>
                      <a:pt x="36" y="53"/>
                    </a:cubicBezTo>
                    <a:cubicBezTo>
                      <a:pt x="36" y="53"/>
                      <a:pt x="35" y="59"/>
                      <a:pt x="33" y="59"/>
                    </a:cubicBezTo>
                    <a:cubicBezTo>
                      <a:pt x="26" y="60"/>
                      <a:pt x="0" y="72"/>
                      <a:pt x="0" y="84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88" y="72"/>
                      <a:pt x="62" y="60"/>
                      <a:pt x="55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5" name="Freeform 155"/>
              <p:cNvSpPr>
                <a:spLocks noEditPoints="1"/>
              </p:cNvSpPr>
              <p:nvPr/>
            </p:nvSpPr>
            <p:spPr bwMode="auto">
              <a:xfrm>
                <a:off x="8039097" y="4581732"/>
                <a:ext cx="262282" cy="262282"/>
              </a:xfrm>
              <a:custGeom>
                <a:avLst/>
                <a:gdLst>
                  <a:gd name="T0" fmla="*/ 0 w 82"/>
                  <a:gd name="T1" fmla="*/ 41 h 82"/>
                  <a:gd name="T2" fmla="*/ 82 w 82"/>
                  <a:gd name="T3" fmla="*/ 41 h 82"/>
                  <a:gd name="T4" fmla="*/ 64 w 82"/>
                  <a:gd name="T5" fmla="*/ 55 h 82"/>
                  <a:gd name="T6" fmla="*/ 77 w 82"/>
                  <a:gd name="T7" fmla="*/ 44 h 82"/>
                  <a:gd name="T8" fmla="*/ 64 w 82"/>
                  <a:gd name="T9" fmla="*/ 55 h 82"/>
                  <a:gd name="T10" fmla="*/ 16 w 82"/>
                  <a:gd name="T11" fmla="*/ 38 h 82"/>
                  <a:gd name="T12" fmla="*/ 8 w 82"/>
                  <a:gd name="T13" fmla="*/ 27 h 82"/>
                  <a:gd name="T14" fmla="*/ 59 w 82"/>
                  <a:gd name="T15" fmla="*/ 27 h 82"/>
                  <a:gd name="T16" fmla="*/ 44 w 82"/>
                  <a:gd name="T17" fmla="*/ 38 h 82"/>
                  <a:gd name="T18" fmla="*/ 59 w 82"/>
                  <a:gd name="T19" fmla="*/ 27 h 82"/>
                  <a:gd name="T20" fmla="*/ 44 w 82"/>
                  <a:gd name="T21" fmla="*/ 5 h 82"/>
                  <a:gd name="T22" fmla="*/ 54 w 82"/>
                  <a:gd name="T23" fmla="*/ 14 h 82"/>
                  <a:gd name="T24" fmla="*/ 44 w 82"/>
                  <a:gd name="T25" fmla="*/ 22 h 82"/>
                  <a:gd name="T26" fmla="*/ 35 w 82"/>
                  <a:gd name="T27" fmla="*/ 7 h 82"/>
                  <a:gd name="T28" fmla="*/ 38 w 82"/>
                  <a:gd name="T29" fmla="*/ 22 h 82"/>
                  <a:gd name="T30" fmla="*/ 28 w 82"/>
                  <a:gd name="T31" fmla="*/ 14 h 82"/>
                  <a:gd name="T32" fmla="*/ 38 w 82"/>
                  <a:gd name="T33" fmla="*/ 38 h 82"/>
                  <a:gd name="T34" fmla="*/ 23 w 82"/>
                  <a:gd name="T35" fmla="*/ 27 h 82"/>
                  <a:gd name="T36" fmla="*/ 8 w 82"/>
                  <a:gd name="T37" fmla="*/ 55 h 82"/>
                  <a:gd name="T38" fmla="*/ 16 w 82"/>
                  <a:gd name="T39" fmla="*/ 44 h 82"/>
                  <a:gd name="T40" fmla="*/ 8 w 82"/>
                  <a:gd name="T41" fmla="*/ 55 h 82"/>
                  <a:gd name="T42" fmla="*/ 38 w 82"/>
                  <a:gd name="T43" fmla="*/ 44 h 82"/>
                  <a:gd name="T44" fmla="*/ 23 w 82"/>
                  <a:gd name="T45" fmla="*/ 55 h 82"/>
                  <a:gd name="T46" fmla="*/ 38 w 82"/>
                  <a:gd name="T47" fmla="*/ 60 h 82"/>
                  <a:gd name="T48" fmla="*/ 35 w 82"/>
                  <a:gd name="T49" fmla="*/ 74 h 82"/>
                  <a:gd name="T50" fmla="*/ 25 w 82"/>
                  <a:gd name="T51" fmla="*/ 60 h 82"/>
                  <a:gd name="T52" fmla="*/ 54 w 82"/>
                  <a:gd name="T53" fmla="*/ 67 h 82"/>
                  <a:gd name="T54" fmla="*/ 44 w 82"/>
                  <a:gd name="T55" fmla="*/ 76 h 82"/>
                  <a:gd name="T56" fmla="*/ 57 w 82"/>
                  <a:gd name="T57" fmla="*/ 60 h 82"/>
                  <a:gd name="T58" fmla="*/ 44 w 82"/>
                  <a:gd name="T59" fmla="*/ 55 h 82"/>
                  <a:gd name="T60" fmla="*/ 60 w 82"/>
                  <a:gd name="T61" fmla="*/ 44 h 82"/>
                  <a:gd name="T62" fmla="*/ 44 w 82"/>
                  <a:gd name="T63" fmla="*/ 55 h 82"/>
                  <a:gd name="T64" fmla="*/ 64 w 82"/>
                  <a:gd name="T65" fmla="*/ 27 h 82"/>
                  <a:gd name="T66" fmla="*/ 77 w 82"/>
                  <a:gd name="T67" fmla="*/ 38 h 82"/>
                  <a:gd name="T68" fmla="*/ 71 w 82"/>
                  <a:gd name="T69" fmla="*/ 22 h 82"/>
                  <a:gd name="T70" fmla="*/ 57 w 82"/>
                  <a:gd name="T71" fmla="*/ 9 h 82"/>
                  <a:gd name="T72" fmla="*/ 71 w 82"/>
                  <a:gd name="T73" fmla="*/ 22 h 82"/>
                  <a:gd name="T74" fmla="*/ 26 w 82"/>
                  <a:gd name="T75" fmla="*/ 9 h 82"/>
                  <a:gd name="T76" fmla="*/ 11 w 82"/>
                  <a:gd name="T77" fmla="*/ 22 h 82"/>
                  <a:gd name="T78" fmla="*/ 11 w 82"/>
                  <a:gd name="T79" fmla="*/ 60 h 82"/>
                  <a:gd name="T80" fmla="*/ 26 w 82"/>
                  <a:gd name="T81" fmla="*/ 73 h 82"/>
                  <a:gd name="T82" fmla="*/ 11 w 82"/>
                  <a:gd name="T83" fmla="*/ 60 h 82"/>
                  <a:gd name="T84" fmla="*/ 57 w 82"/>
                  <a:gd name="T85" fmla="*/ 73 h 82"/>
                  <a:gd name="T86" fmla="*/ 71 w 82"/>
                  <a:gd name="T87" fmla="*/ 6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2" h="82">
                    <a:moveTo>
                      <a:pt x="41" y="0"/>
                    </a:moveTo>
                    <a:cubicBezTo>
                      <a:pt x="18" y="0"/>
                      <a:pt x="0" y="18"/>
                      <a:pt x="0" y="41"/>
                    </a:cubicBezTo>
                    <a:cubicBezTo>
                      <a:pt x="0" y="64"/>
                      <a:pt x="18" y="82"/>
                      <a:pt x="41" y="82"/>
                    </a:cubicBezTo>
                    <a:cubicBezTo>
                      <a:pt x="64" y="82"/>
                      <a:pt x="82" y="64"/>
                      <a:pt x="82" y="41"/>
                    </a:cubicBezTo>
                    <a:cubicBezTo>
                      <a:pt x="82" y="18"/>
                      <a:pt x="64" y="0"/>
                      <a:pt x="41" y="0"/>
                    </a:cubicBezTo>
                    <a:close/>
                    <a:moveTo>
                      <a:pt x="64" y="55"/>
                    </a:moveTo>
                    <a:cubicBezTo>
                      <a:pt x="65" y="51"/>
                      <a:pt x="66" y="47"/>
                      <a:pt x="66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6" y="47"/>
                      <a:pt x="76" y="51"/>
                      <a:pt x="74" y="55"/>
                    </a:cubicBezTo>
                    <a:lnTo>
                      <a:pt x="64" y="55"/>
                    </a:lnTo>
                    <a:close/>
                    <a:moveTo>
                      <a:pt x="18" y="27"/>
                    </a:moveTo>
                    <a:cubicBezTo>
                      <a:pt x="17" y="31"/>
                      <a:pt x="17" y="34"/>
                      <a:pt x="16" y="38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6" y="34"/>
                      <a:pt x="7" y="31"/>
                      <a:pt x="8" y="27"/>
                    </a:cubicBezTo>
                    <a:lnTo>
                      <a:pt x="18" y="27"/>
                    </a:lnTo>
                    <a:close/>
                    <a:moveTo>
                      <a:pt x="59" y="27"/>
                    </a:moveTo>
                    <a:cubicBezTo>
                      <a:pt x="60" y="31"/>
                      <a:pt x="60" y="34"/>
                      <a:pt x="60" y="38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44" y="27"/>
                      <a:pt x="44" y="27"/>
                      <a:pt x="44" y="27"/>
                    </a:cubicBezTo>
                    <a:lnTo>
                      <a:pt x="59" y="27"/>
                    </a:lnTo>
                    <a:close/>
                    <a:moveTo>
                      <a:pt x="44" y="22"/>
                    </a:moveTo>
                    <a:cubicBezTo>
                      <a:pt x="44" y="5"/>
                      <a:pt x="44" y="5"/>
                      <a:pt x="44" y="5"/>
                    </a:cubicBezTo>
                    <a:cubicBezTo>
                      <a:pt x="45" y="6"/>
                      <a:pt x="46" y="6"/>
                      <a:pt x="48" y="7"/>
                    </a:cubicBezTo>
                    <a:cubicBezTo>
                      <a:pt x="50" y="9"/>
                      <a:pt x="52" y="11"/>
                      <a:pt x="54" y="14"/>
                    </a:cubicBezTo>
                    <a:cubicBezTo>
                      <a:pt x="55" y="17"/>
                      <a:pt x="56" y="19"/>
                      <a:pt x="57" y="22"/>
                    </a:cubicBezTo>
                    <a:cubicBezTo>
                      <a:pt x="44" y="22"/>
                      <a:pt x="44" y="22"/>
                      <a:pt x="44" y="22"/>
                    </a:cubicBezTo>
                    <a:close/>
                    <a:moveTo>
                      <a:pt x="28" y="14"/>
                    </a:moveTo>
                    <a:cubicBezTo>
                      <a:pt x="30" y="11"/>
                      <a:pt x="32" y="9"/>
                      <a:pt x="35" y="7"/>
                    </a:cubicBezTo>
                    <a:cubicBezTo>
                      <a:pt x="36" y="6"/>
                      <a:pt x="37" y="6"/>
                      <a:pt x="38" y="5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6" y="19"/>
                      <a:pt x="27" y="17"/>
                      <a:pt x="28" y="14"/>
                    </a:cubicBezTo>
                    <a:close/>
                    <a:moveTo>
                      <a:pt x="38" y="27"/>
                    </a:moveTo>
                    <a:cubicBezTo>
                      <a:pt x="38" y="38"/>
                      <a:pt x="38" y="38"/>
                      <a:pt x="38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4"/>
                      <a:pt x="23" y="31"/>
                      <a:pt x="23" y="27"/>
                    </a:cubicBezTo>
                    <a:lnTo>
                      <a:pt x="38" y="27"/>
                    </a:lnTo>
                    <a:close/>
                    <a:moveTo>
                      <a:pt x="8" y="55"/>
                    </a:moveTo>
                    <a:cubicBezTo>
                      <a:pt x="7" y="51"/>
                      <a:pt x="6" y="47"/>
                      <a:pt x="6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7" y="47"/>
                      <a:pt x="17" y="51"/>
                      <a:pt x="18" y="55"/>
                    </a:cubicBezTo>
                    <a:lnTo>
                      <a:pt x="8" y="55"/>
                    </a:lnTo>
                    <a:close/>
                    <a:moveTo>
                      <a:pt x="22" y="44"/>
                    </a:move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55"/>
                      <a:pt x="38" y="55"/>
                      <a:pt x="38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1"/>
                      <a:pt x="22" y="47"/>
                      <a:pt x="22" y="44"/>
                    </a:cubicBezTo>
                    <a:close/>
                    <a:moveTo>
                      <a:pt x="38" y="60"/>
                    </a:moveTo>
                    <a:cubicBezTo>
                      <a:pt x="38" y="76"/>
                      <a:pt x="38" y="76"/>
                      <a:pt x="38" y="76"/>
                    </a:cubicBezTo>
                    <a:cubicBezTo>
                      <a:pt x="37" y="76"/>
                      <a:pt x="36" y="75"/>
                      <a:pt x="35" y="74"/>
                    </a:cubicBezTo>
                    <a:cubicBezTo>
                      <a:pt x="32" y="73"/>
                      <a:pt x="30" y="70"/>
                      <a:pt x="28" y="67"/>
                    </a:cubicBezTo>
                    <a:cubicBezTo>
                      <a:pt x="27" y="65"/>
                      <a:pt x="26" y="63"/>
                      <a:pt x="25" y="60"/>
                    </a:cubicBezTo>
                    <a:cubicBezTo>
                      <a:pt x="38" y="60"/>
                      <a:pt x="38" y="60"/>
                      <a:pt x="38" y="60"/>
                    </a:cubicBezTo>
                    <a:close/>
                    <a:moveTo>
                      <a:pt x="54" y="67"/>
                    </a:moveTo>
                    <a:cubicBezTo>
                      <a:pt x="52" y="70"/>
                      <a:pt x="50" y="73"/>
                      <a:pt x="48" y="74"/>
                    </a:cubicBezTo>
                    <a:cubicBezTo>
                      <a:pt x="46" y="75"/>
                      <a:pt x="45" y="76"/>
                      <a:pt x="44" y="76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6" y="63"/>
                      <a:pt x="55" y="65"/>
                      <a:pt x="54" y="67"/>
                    </a:cubicBezTo>
                    <a:close/>
                    <a:moveTo>
                      <a:pt x="44" y="55"/>
                    </a:moveTo>
                    <a:cubicBezTo>
                      <a:pt x="44" y="44"/>
                      <a:pt x="44" y="44"/>
                      <a:pt x="44" y="44"/>
                    </a:cubicBezTo>
                    <a:cubicBezTo>
                      <a:pt x="60" y="44"/>
                      <a:pt x="60" y="44"/>
                      <a:pt x="60" y="44"/>
                    </a:cubicBezTo>
                    <a:cubicBezTo>
                      <a:pt x="60" y="47"/>
                      <a:pt x="60" y="51"/>
                      <a:pt x="59" y="55"/>
                    </a:cubicBezTo>
                    <a:lnTo>
                      <a:pt x="44" y="55"/>
                    </a:lnTo>
                    <a:close/>
                    <a:moveTo>
                      <a:pt x="66" y="38"/>
                    </a:moveTo>
                    <a:cubicBezTo>
                      <a:pt x="66" y="34"/>
                      <a:pt x="65" y="31"/>
                      <a:pt x="64" y="27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6" y="31"/>
                      <a:pt x="76" y="34"/>
                      <a:pt x="77" y="38"/>
                    </a:cubicBezTo>
                    <a:lnTo>
                      <a:pt x="66" y="38"/>
                    </a:lnTo>
                    <a:close/>
                    <a:moveTo>
                      <a:pt x="71" y="22"/>
                    </a:moveTo>
                    <a:cubicBezTo>
                      <a:pt x="63" y="22"/>
                      <a:pt x="63" y="22"/>
                      <a:pt x="63" y="22"/>
                    </a:cubicBezTo>
                    <a:cubicBezTo>
                      <a:pt x="61" y="17"/>
                      <a:pt x="59" y="12"/>
                      <a:pt x="57" y="9"/>
                    </a:cubicBezTo>
                    <a:cubicBezTo>
                      <a:pt x="60" y="10"/>
                      <a:pt x="63" y="13"/>
                      <a:pt x="66" y="16"/>
                    </a:cubicBezTo>
                    <a:cubicBezTo>
                      <a:pt x="68" y="17"/>
                      <a:pt x="70" y="19"/>
                      <a:pt x="71" y="22"/>
                    </a:cubicBezTo>
                    <a:close/>
                    <a:moveTo>
                      <a:pt x="16" y="16"/>
                    </a:moveTo>
                    <a:cubicBezTo>
                      <a:pt x="19" y="13"/>
                      <a:pt x="22" y="10"/>
                      <a:pt x="26" y="9"/>
                    </a:cubicBezTo>
                    <a:cubicBezTo>
                      <a:pt x="23" y="12"/>
                      <a:pt x="21" y="17"/>
                      <a:pt x="19" y="22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19"/>
                      <a:pt x="14" y="17"/>
                      <a:pt x="16" y="16"/>
                    </a:cubicBezTo>
                    <a:close/>
                    <a:moveTo>
                      <a:pt x="11" y="60"/>
                    </a:moveTo>
                    <a:cubicBezTo>
                      <a:pt x="19" y="60"/>
                      <a:pt x="19" y="60"/>
                      <a:pt x="19" y="60"/>
                    </a:cubicBezTo>
                    <a:cubicBezTo>
                      <a:pt x="21" y="65"/>
                      <a:pt x="23" y="69"/>
                      <a:pt x="26" y="73"/>
                    </a:cubicBezTo>
                    <a:cubicBezTo>
                      <a:pt x="22" y="71"/>
                      <a:pt x="19" y="69"/>
                      <a:pt x="16" y="66"/>
                    </a:cubicBezTo>
                    <a:cubicBezTo>
                      <a:pt x="14" y="64"/>
                      <a:pt x="12" y="62"/>
                      <a:pt x="11" y="60"/>
                    </a:cubicBezTo>
                    <a:close/>
                    <a:moveTo>
                      <a:pt x="66" y="66"/>
                    </a:moveTo>
                    <a:cubicBezTo>
                      <a:pt x="63" y="69"/>
                      <a:pt x="60" y="71"/>
                      <a:pt x="57" y="73"/>
                    </a:cubicBezTo>
                    <a:cubicBezTo>
                      <a:pt x="59" y="69"/>
                      <a:pt x="61" y="65"/>
                      <a:pt x="63" y="60"/>
                    </a:cubicBezTo>
                    <a:cubicBezTo>
                      <a:pt x="71" y="60"/>
                      <a:pt x="71" y="60"/>
                      <a:pt x="71" y="60"/>
                    </a:cubicBezTo>
                    <a:cubicBezTo>
                      <a:pt x="70" y="62"/>
                      <a:pt x="68" y="64"/>
                      <a:pt x="66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6" name="Freeform 156"/>
              <p:cNvSpPr>
                <a:spLocks noEditPoints="1"/>
              </p:cNvSpPr>
              <p:nvPr/>
            </p:nvSpPr>
            <p:spPr bwMode="auto">
              <a:xfrm>
                <a:off x="8820072" y="2931705"/>
                <a:ext cx="219221" cy="232921"/>
              </a:xfrm>
              <a:custGeom>
                <a:avLst/>
                <a:gdLst>
                  <a:gd name="T0" fmla="*/ 62 w 69"/>
                  <a:gd name="T1" fmla="*/ 0 h 73"/>
                  <a:gd name="T2" fmla="*/ 7 w 69"/>
                  <a:gd name="T3" fmla="*/ 0 h 73"/>
                  <a:gd name="T4" fmla="*/ 0 w 69"/>
                  <a:gd name="T5" fmla="*/ 7 h 73"/>
                  <a:gd name="T6" fmla="*/ 0 w 69"/>
                  <a:gd name="T7" fmla="*/ 66 h 73"/>
                  <a:gd name="T8" fmla="*/ 7 w 69"/>
                  <a:gd name="T9" fmla="*/ 73 h 73"/>
                  <a:gd name="T10" fmla="*/ 62 w 69"/>
                  <a:gd name="T11" fmla="*/ 73 h 73"/>
                  <a:gd name="T12" fmla="*/ 69 w 69"/>
                  <a:gd name="T13" fmla="*/ 66 h 73"/>
                  <a:gd name="T14" fmla="*/ 69 w 69"/>
                  <a:gd name="T15" fmla="*/ 7 h 73"/>
                  <a:gd name="T16" fmla="*/ 62 w 69"/>
                  <a:gd name="T17" fmla="*/ 0 h 73"/>
                  <a:gd name="T18" fmla="*/ 60 w 69"/>
                  <a:gd name="T19" fmla="*/ 64 h 73"/>
                  <a:gd name="T20" fmla="*/ 10 w 69"/>
                  <a:gd name="T21" fmla="*/ 64 h 73"/>
                  <a:gd name="T22" fmla="*/ 10 w 69"/>
                  <a:gd name="T23" fmla="*/ 9 h 73"/>
                  <a:gd name="T24" fmla="*/ 60 w 69"/>
                  <a:gd name="T25" fmla="*/ 9 h 73"/>
                  <a:gd name="T26" fmla="*/ 60 w 69"/>
                  <a:gd name="T27" fmla="*/ 64 h 73"/>
                  <a:gd name="T28" fmla="*/ 19 w 69"/>
                  <a:gd name="T29" fmla="*/ 32 h 73"/>
                  <a:gd name="T30" fmla="*/ 51 w 69"/>
                  <a:gd name="T31" fmla="*/ 32 h 73"/>
                  <a:gd name="T32" fmla="*/ 51 w 69"/>
                  <a:gd name="T33" fmla="*/ 37 h 73"/>
                  <a:gd name="T34" fmla="*/ 19 w 69"/>
                  <a:gd name="T35" fmla="*/ 37 h 73"/>
                  <a:gd name="T36" fmla="*/ 19 w 69"/>
                  <a:gd name="T37" fmla="*/ 32 h 73"/>
                  <a:gd name="T38" fmla="*/ 19 w 69"/>
                  <a:gd name="T39" fmla="*/ 41 h 73"/>
                  <a:gd name="T40" fmla="*/ 51 w 69"/>
                  <a:gd name="T41" fmla="*/ 41 h 73"/>
                  <a:gd name="T42" fmla="*/ 51 w 69"/>
                  <a:gd name="T43" fmla="*/ 46 h 73"/>
                  <a:gd name="T44" fmla="*/ 19 w 69"/>
                  <a:gd name="T45" fmla="*/ 46 h 73"/>
                  <a:gd name="T46" fmla="*/ 19 w 69"/>
                  <a:gd name="T47" fmla="*/ 41 h 73"/>
                  <a:gd name="T48" fmla="*/ 19 w 69"/>
                  <a:gd name="T49" fmla="*/ 50 h 73"/>
                  <a:gd name="T50" fmla="*/ 51 w 69"/>
                  <a:gd name="T51" fmla="*/ 50 h 73"/>
                  <a:gd name="T52" fmla="*/ 51 w 69"/>
                  <a:gd name="T53" fmla="*/ 55 h 73"/>
                  <a:gd name="T54" fmla="*/ 19 w 69"/>
                  <a:gd name="T55" fmla="*/ 55 h 73"/>
                  <a:gd name="T56" fmla="*/ 19 w 69"/>
                  <a:gd name="T57" fmla="*/ 50 h 73"/>
                  <a:gd name="T58" fmla="*/ 19 w 69"/>
                  <a:gd name="T59" fmla="*/ 23 h 73"/>
                  <a:gd name="T60" fmla="*/ 51 w 69"/>
                  <a:gd name="T61" fmla="*/ 23 h 73"/>
                  <a:gd name="T62" fmla="*/ 51 w 69"/>
                  <a:gd name="T63" fmla="*/ 27 h 73"/>
                  <a:gd name="T64" fmla="*/ 19 w 69"/>
                  <a:gd name="T65" fmla="*/ 27 h 73"/>
                  <a:gd name="T66" fmla="*/ 19 w 69"/>
                  <a:gd name="T67" fmla="*/ 2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9" h="73">
                    <a:moveTo>
                      <a:pt x="6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70"/>
                      <a:pt x="4" y="73"/>
                      <a:pt x="7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6" y="73"/>
                      <a:pt x="69" y="70"/>
                      <a:pt x="69" y="66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3"/>
                      <a:pt x="66" y="0"/>
                      <a:pt x="62" y="0"/>
                    </a:cubicBezTo>
                    <a:close/>
                    <a:moveTo>
                      <a:pt x="60" y="64"/>
                    </a:moveTo>
                    <a:cubicBezTo>
                      <a:pt x="10" y="64"/>
                      <a:pt x="10" y="64"/>
                      <a:pt x="10" y="64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60" y="9"/>
                      <a:pt x="60" y="9"/>
                      <a:pt x="60" y="9"/>
                    </a:cubicBezTo>
                    <a:lnTo>
                      <a:pt x="60" y="64"/>
                    </a:lnTo>
                    <a:close/>
                    <a:moveTo>
                      <a:pt x="19" y="32"/>
                    </a:moveTo>
                    <a:cubicBezTo>
                      <a:pt x="51" y="32"/>
                      <a:pt x="51" y="32"/>
                      <a:pt x="51" y="32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19" y="37"/>
                      <a:pt x="19" y="37"/>
                      <a:pt x="19" y="37"/>
                    </a:cubicBezTo>
                    <a:lnTo>
                      <a:pt x="19" y="32"/>
                    </a:lnTo>
                    <a:close/>
                    <a:moveTo>
                      <a:pt x="19" y="41"/>
                    </a:moveTo>
                    <a:cubicBezTo>
                      <a:pt x="51" y="41"/>
                      <a:pt x="51" y="41"/>
                      <a:pt x="51" y="41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19" y="46"/>
                      <a:pt x="19" y="46"/>
                      <a:pt x="19" y="46"/>
                    </a:cubicBezTo>
                    <a:lnTo>
                      <a:pt x="19" y="41"/>
                    </a:lnTo>
                    <a:close/>
                    <a:moveTo>
                      <a:pt x="19" y="50"/>
                    </a:moveTo>
                    <a:cubicBezTo>
                      <a:pt x="51" y="50"/>
                      <a:pt x="51" y="50"/>
                      <a:pt x="51" y="50"/>
                    </a:cubicBezTo>
                    <a:cubicBezTo>
                      <a:pt x="51" y="55"/>
                      <a:pt x="51" y="55"/>
                      <a:pt x="51" y="55"/>
                    </a:cubicBezTo>
                    <a:cubicBezTo>
                      <a:pt x="19" y="55"/>
                      <a:pt x="19" y="55"/>
                      <a:pt x="19" y="55"/>
                    </a:cubicBezTo>
                    <a:lnTo>
                      <a:pt x="19" y="50"/>
                    </a:lnTo>
                    <a:close/>
                    <a:moveTo>
                      <a:pt x="19" y="23"/>
                    </a:moveTo>
                    <a:cubicBezTo>
                      <a:pt x="51" y="23"/>
                      <a:pt x="51" y="23"/>
                      <a:pt x="51" y="23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19" y="27"/>
                      <a:pt x="19" y="27"/>
                      <a:pt x="19" y="27"/>
                    </a:cubicBezTo>
                    <a:lnTo>
                      <a:pt x="19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7" name="Freeform 157"/>
              <p:cNvSpPr>
                <a:spLocks noEditPoints="1"/>
              </p:cNvSpPr>
              <p:nvPr/>
            </p:nvSpPr>
            <p:spPr bwMode="auto">
              <a:xfrm>
                <a:off x="8998188" y="1536129"/>
                <a:ext cx="242709" cy="281855"/>
              </a:xfrm>
              <a:custGeom>
                <a:avLst/>
                <a:gdLst>
                  <a:gd name="T0" fmla="*/ 54 w 76"/>
                  <a:gd name="T1" fmla="*/ 0 h 88"/>
                  <a:gd name="T2" fmla="*/ 14 w 76"/>
                  <a:gd name="T3" fmla="*/ 28 h 88"/>
                  <a:gd name="T4" fmla="*/ 17 w 76"/>
                  <a:gd name="T5" fmla="*/ 65 h 88"/>
                  <a:gd name="T6" fmla="*/ 49 w 76"/>
                  <a:gd name="T7" fmla="*/ 27 h 88"/>
                  <a:gd name="T8" fmla="*/ 33 w 76"/>
                  <a:gd name="T9" fmla="*/ 74 h 88"/>
                  <a:gd name="T10" fmla="*/ 70 w 76"/>
                  <a:gd name="T11" fmla="*/ 57 h 88"/>
                  <a:gd name="T12" fmla="*/ 54 w 76"/>
                  <a:gd name="T13" fmla="*/ 0 h 88"/>
                  <a:gd name="T14" fmla="*/ 4 w 76"/>
                  <a:gd name="T15" fmla="*/ 78 h 88"/>
                  <a:gd name="T16" fmla="*/ 10 w 76"/>
                  <a:gd name="T17" fmla="*/ 83 h 88"/>
                  <a:gd name="T18" fmla="*/ 47 w 76"/>
                  <a:gd name="T19" fmla="*/ 41 h 88"/>
                  <a:gd name="T20" fmla="*/ 4 w 76"/>
                  <a:gd name="T21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88">
                    <a:moveTo>
                      <a:pt x="54" y="0"/>
                    </a:moveTo>
                    <a:cubicBezTo>
                      <a:pt x="41" y="23"/>
                      <a:pt x="30" y="12"/>
                      <a:pt x="14" y="28"/>
                    </a:cubicBezTo>
                    <a:cubicBezTo>
                      <a:pt x="0" y="42"/>
                      <a:pt x="5" y="59"/>
                      <a:pt x="17" y="65"/>
                    </a:cubicBezTo>
                    <a:cubicBezTo>
                      <a:pt x="28" y="59"/>
                      <a:pt x="40" y="46"/>
                      <a:pt x="49" y="27"/>
                    </a:cubicBezTo>
                    <a:cubicBezTo>
                      <a:pt x="49" y="27"/>
                      <a:pt x="57" y="51"/>
                      <a:pt x="33" y="74"/>
                    </a:cubicBezTo>
                    <a:cubicBezTo>
                      <a:pt x="45" y="88"/>
                      <a:pt x="64" y="79"/>
                      <a:pt x="70" y="57"/>
                    </a:cubicBezTo>
                    <a:cubicBezTo>
                      <a:pt x="76" y="33"/>
                      <a:pt x="60" y="9"/>
                      <a:pt x="54" y="0"/>
                    </a:cubicBezTo>
                    <a:close/>
                    <a:moveTo>
                      <a:pt x="4" y="78"/>
                    </a:moveTo>
                    <a:cubicBezTo>
                      <a:pt x="4" y="78"/>
                      <a:pt x="5" y="83"/>
                      <a:pt x="10" y="83"/>
                    </a:cubicBezTo>
                    <a:cubicBezTo>
                      <a:pt x="15" y="83"/>
                      <a:pt x="36" y="71"/>
                      <a:pt x="47" y="41"/>
                    </a:cubicBezTo>
                    <a:cubicBezTo>
                      <a:pt x="30" y="70"/>
                      <a:pt x="6" y="78"/>
                      <a:pt x="4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8" name="Freeform 158"/>
              <p:cNvSpPr>
                <a:spLocks noEditPoints="1"/>
              </p:cNvSpPr>
              <p:nvPr/>
            </p:nvSpPr>
            <p:spPr bwMode="auto">
              <a:xfrm>
                <a:off x="8685015" y="3366232"/>
                <a:ext cx="246623" cy="246623"/>
              </a:xfrm>
              <a:custGeom>
                <a:avLst/>
                <a:gdLst>
                  <a:gd name="T0" fmla="*/ 53 w 77"/>
                  <a:gd name="T1" fmla="*/ 30 h 77"/>
                  <a:gd name="T2" fmla="*/ 25 w 77"/>
                  <a:gd name="T3" fmla="*/ 2 h 77"/>
                  <a:gd name="T4" fmla="*/ 38 w 77"/>
                  <a:gd name="T5" fmla="*/ 0 h 77"/>
                  <a:gd name="T6" fmla="*/ 53 w 77"/>
                  <a:gd name="T7" fmla="*/ 3 h 77"/>
                  <a:gd name="T8" fmla="*/ 53 w 77"/>
                  <a:gd name="T9" fmla="*/ 30 h 77"/>
                  <a:gd name="T10" fmla="*/ 58 w 77"/>
                  <a:gd name="T11" fmla="*/ 53 h 77"/>
                  <a:gd name="T12" fmla="*/ 58 w 77"/>
                  <a:gd name="T13" fmla="*/ 5 h 77"/>
                  <a:gd name="T14" fmla="*/ 77 w 77"/>
                  <a:gd name="T15" fmla="*/ 39 h 77"/>
                  <a:gd name="T16" fmla="*/ 74 w 77"/>
                  <a:gd name="T17" fmla="*/ 53 h 77"/>
                  <a:gd name="T18" fmla="*/ 58 w 77"/>
                  <a:gd name="T19" fmla="*/ 53 h 77"/>
                  <a:gd name="T20" fmla="*/ 24 w 77"/>
                  <a:gd name="T21" fmla="*/ 58 h 77"/>
                  <a:gd name="T22" fmla="*/ 72 w 77"/>
                  <a:gd name="T23" fmla="*/ 58 h 77"/>
                  <a:gd name="T24" fmla="*/ 38 w 77"/>
                  <a:gd name="T25" fmla="*/ 77 h 77"/>
                  <a:gd name="T26" fmla="*/ 24 w 77"/>
                  <a:gd name="T27" fmla="*/ 74 h 77"/>
                  <a:gd name="T28" fmla="*/ 24 w 77"/>
                  <a:gd name="T29" fmla="*/ 58 h 77"/>
                  <a:gd name="T30" fmla="*/ 32 w 77"/>
                  <a:gd name="T31" fmla="*/ 17 h 77"/>
                  <a:gd name="T32" fmla="*/ 1 w 77"/>
                  <a:gd name="T33" fmla="*/ 48 h 77"/>
                  <a:gd name="T34" fmla="*/ 0 w 77"/>
                  <a:gd name="T35" fmla="*/ 39 h 77"/>
                  <a:gd name="T36" fmla="*/ 20 w 77"/>
                  <a:gd name="T37" fmla="*/ 5 h 77"/>
                  <a:gd name="T38" fmla="*/ 32 w 77"/>
                  <a:gd name="T39" fmla="*/ 17 h 77"/>
                  <a:gd name="T40" fmla="*/ 19 w 77"/>
                  <a:gd name="T41" fmla="*/ 38 h 77"/>
                  <a:gd name="T42" fmla="*/ 19 w 77"/>
                  <a:gd name="T43" fmla="*/ 72 h 77"/>
                  <a:gd name="T44" fmla="*/ 3 w 77"/>
                  <a:gd name="T45" fmla="*/ 54 h 77"/>
                  <a:gd name="T46" fmla="*/ 19 w 77"/>
                  <a:gd name="T47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" h="77">
                    <a:moveTo>
                      <a:pt x="53" y="30"/>
                    </a:moveTo>
                    <a:cubicBezTo>
                      <a:pt x="25" y="2"/>
                      <a:pt x="25" y="2"/>
                      <a:pt x="25" y="2"/>
                    </a:cubicBezTo>
                    <a:cubicBezTo>
                      <a:pt x="29" y="1"/>
                      <a:pt x="34" y="0"/>
                      <a:pt x="38" y="0"/>
                    </a:cubicBezTo>
                    <a:cubicBezTo>
                      <a:pt x="43" y="0"/>
                      <a:pt x="48" y="1"/>
                      <a:pt x="53" y="3"/>
                    </a:cubicBezTo>
                    <a:lnTo>
                      <a:pt x="53" y="30"/>
                    </a:lnTo>
                    <a:close/>
                    <a:moveTo>
                      <a:pt x="58" y="53"/>
                    </a:moveTo>
                    <a:cubicBezTo>
                      <a:pt x="58" y="5"/>
                      <a:pt x="58" y="5"/>
                      <a:pt x="58" y="5"/>
                    </a:cubicBezTo>
                    <a:cubicBezTo>
                      <a:pt x="69" y="12"/>
                      <a:pt x="77" y="24"/>
                      <a:pt x="77" y="39"/>
                    </a:cubicBezTo>
                    <a:cubicBezTo>
                      <a:pt x="77" y="44"/>
                      <a:pt x="76" y="49"/>
                      <a:pt x="74" y="53"/>
                    </a:cubicBezTo>
                    <a:lnTo>
                      <a:pt x="58" y="53"/>
                    </a:lnTo>
                    <a:close/>
                    <a:moveTo>
                      <a:pt x="24" y="58"/>
                    </a:moveTo>
                    <a:cubicBezTo>
                      <a:pt x="72" y="58"/>
                      <a:pt x="72" y="58"/>
                      <a:pt x="72" y="58"/>
                    </a:cubicBezTo>
                    <a:cubicBezTo>
                      <a:pt x="65" y="69"/>
                      <a:pt x="53" y="77"/>
                      <a:pt x="38" y="77"/>
                    </a:cubicBezTo>
                    <a:cubicBezTo>
                      <a:pt x="33" y="77"/>
                      <a:pt x="28" y="76"/>
                      <a:pt x="24" y="74"/>
                    </a:cubicBezTo>
                    <a:lnTo>
                      <a:pt x="24" y="58"/>
                    </a:lnTo>
                    <a:close/>
                    <a:moveTo>
                      <a:pt x="32" y="17"/>
                    </a:moveTo>
                    <a:cubicBezTo>
                      <a:pt x="1" y="48"/>
                      <a:pt x="1" y="48"/>
                      <a:pt x="1" y="48"/>
                    </a:cubicBezTo>
                    <a:cubicBezTo>
                      <a:pt x="0" y="45"/>
                      <a:pt x="0" y="42"/>
                      <a:pt x="0" y="39"/>
                    </a:cubicBezTo>
                    <a:cubicBezTo>
                      <a:pt x="0" y="24"/>
                      <a:pt x="8" y="12"/>
                      <a:pt x="20" y="5"/>
                    </a:cubicBezTo>
                    <a:lnTo>
                      <a:pt x="32" y="17"/>
                    </a:lnTo>
                    <a:close/>
                    <a:moveTo>
                      <a:pt x="19" y="38"/>
                    </a:moveTo>
                    <a:cubicBezTo>
                      <a:pt x="19" y="72"/>
                      <a:pt x="19" y="72"/>
                      <a:pt x="19" y="72"/>
                    </a:cubicBezTo>
                    <a:cubicBezTo>
                      <a:pt x="12" y="68"/>
                      <a:pt x="6" y="62"/>
                      <a:pt x="3" y="54"/>
                    </a:cubicBezTo>
                    <a:lnTo>
                      <a:pt x="19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9" name="Freeform 159"/>
              <p:cNvSpPr>
                <a:spLocks noEditPoints="1"/>
              </p:cNvSpPr>
              <p:nvPr/>
            </p:nvSpPr>
            <p:spPr bwMode="auto">
              <a:xfrm>
                <a:off x="8260276" y="4031724"/>
                <a:ext cx="229008" cy="197690"/>
              </a:xfrm>
              <a:custGeom>
                <a:avLst/>
                <a:gdLst>
                  <a:gd name="T0" fmla="*/ 18 w 72"/>
                  <a:gd name="T1" fmla="*/ 0 h 62"/>
                  <a:gd name="T2" fmla="*/ 54 w 72"/>
                  <a:gd name="T3" fmla="*/ 0 h 62"/>
                  <a:gd name="T4" fmla="*/ 54 w 72"/>
                  <a:gd name="T5" fmla="*/ 9 h 62"/>
                  <a:gd name="T6" fmla="*/ 18 w 72"/>
                  <a:gd name="T7" fmla="*/ 9 h 62"/>
                  <a:gd name="T8" fmla="*/ 18 w 72"/>
                  <a:gd name="T9" fmla="*/ 0 h 62"/>
                  <a:gd name="T10" fmla="*/ 67 w 72"/>
                  <a:gd name="T11" fmla="*/ 13 h 62"/>
                  <a:gd name="T12" fmla="*/ 4 w 72"/>
                  <a:gd name="T13" fmla="*/ 13 h 62"/>
                  <a:gd name="T14" fmla="*/ 0 w 72"/>
                  <a:gd name="T15" fmla="*/ 18 h 62"/>
                  <a:gd name="T16" fmla="*/ 0 w 72"/>
                  <a:gd name="T17" fmla="*/ 40 h 62"/>
                  <a:gd name="T18" fmla="*/ 4 w 72"/>
                  <a:gd name="T19" fmla="*/ 44 h 62"/>
                  <a:gd name="T20" fmla="*/ 18 w 72"/>
                  <a:gd name="T21" fmla="*/ 44 h 62"/>
                  <a:gd name="T22" fmla="*/ 18 w 72"/>
                  <a:gd name="T23" fmla="*/ 62 h 62"/>
                  <a:gd name="T24" fmla="*/ 54 w 72"/>
                  <a:gd name="T25" fmla="*/ 62 h 62"/>
                  <a:gd name="T26" fmla="*/ 54 w 72"/>
                  <a:gd name="T27" fmla="*/ 44 h 62"/>
                  <a:gd name="T28" fmla="*/ 67 w 72"/>
                  <a:gd name="T29" fmla="*/ 44 h 62"/>
                  <a:gd name="T30" fmla="*/ 72 w 72"/>
                  <a:gd name="T31" fmla="*/ 40 h 62"/>
                  <a:gd name="T32" fmla="*/ 72 w 72"/>
                  <a:gd name="T33" fmla="*/ 18 h 62"/>
                  <a:gd name="T34" fmla="*/ 67 w 72"/>
                  <a:gd name="T35" fmla="*/ 13 h 62"/>
                  <a:gd name="T36" fmla="*/ 49 w 72"/>
                  <a:gd name="T37" fmla="*/ 58 h 62"/>
                  <a:gd name="T38" fmla="*/ 22 w 72"/>
                  <a:gd name="T39" fmla="*/ 58 h 62"/>
                  <a:gd name="T40" fmla="*/ 22 w 72"/>
                  <a:gd name="T41" fmla="*/ 35 h 62"/>
                  <a:gd name="T42" fmla="*/ 49 w 72"/>
                  <a:gd name="T43" fmla="*/ 35 h 62"/>
                  <a:gd name="T44" fmla="*/ 49 w 72"/>
                  <a:gd name="T45" fmla="*/ 58 h 62"/>
                  <a:gd name="T46" fmla="*/ 68 w 72"/>
                  <a:gd name="T47" fmla="*/ 20 h 62"/>
                  <a:gd name="T48" fmla="*/ 65 w 72"/>
                  <a:gd name="T49" fmla="*/ 23 h 62"/>
                  <a:gd name="T50" fmla="*/ 62 w 72"/>
                  <a:gd name="T51" fmla="*/ 20 h 62"/>
                  <a:gd name="T52" fmla="*/ 65 w 72"/>
                  <a:gd name="T53" fmla="*/ 17 h 62"/>
                  <a:gd name="T54" fmla="*/ 68 w 72"/>
                  <a:gd name="T55" fmla="*/ 2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2" h="62">
                    <a:moveTo>
                      <a:pt x="18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18" y="9"/>
                      <a:pt x="18" y="9"/>
                      <a:pt x="18" y="9"/>
                    </a:cubicBezTo>
                    <a:lnTo>
                      <a:pt x="18" y="0"/>
                    </a:lnTo>
                    <a:close/>
                    <a:moveTo>
                      <a:pt x="67" y="13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2" y="13"/>
                      <a:pt x="0" y="15"/>
                      <a:pt x="0" y="1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2"/>
                      <a:pt x="2" y="44"/>
                      <a:pt x="4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67" y="44"/>
                      <a:pt x="67" y="44"/>
                      <a:pt x="67" y="44"/>
                    </a:cubicBezTo>
                    <a:cubicBezTo>
                      <a:pt x="70" y="44"/>
                      <a:pt x="72" y="42"/>
                      <a:pt x="72" y="40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72" y="15"/>
                      <a:pt x="70" y="13"/>
                      <a:pt x="67" y="13"/>
                    </a:cubicBezTo>
                    <a:close/>
                    <a:moveTo>
                      <a:pt x="49" y="58"/>
                    </a:move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49" y="35"/>
                      <a:pt x="49" y="35"/>
                      <a:pt x="49" y="35"/>
                    </a:cubicBezTo>
                    <a:lnTo>
                      <a:pt x="49" y="58"/>
                    </a:lnTo>
                    <a:close/>
                    <a:moveTo>
                      <a:pt x="68" y="20"/>
                    </a:moveTo>
                    <a:cubicBezTo>
                      <a:pt x="68" y="22"/>
                      <a:pt x="67" y="23"/>
                      <a:pt x="65" y="23"/>
                    </a:cubicBezTo>
                    <a:cubicBezTo>
                      <a:pt x="63" y="23"/>
                      <a:pt x="62" y="22"/>
                      <a:pt x="62" y="20"/>
                    </a:cubicBezTo>
                    <a:cubicBezTo>
                      <a:pt x="62" y="18"/>
                      <a:pt x="63" y="17"/>
                      <a:pt x="65" y="17"/>
                    </a:cubicBezTo>
                    <a:cubicBezTo>
                      <a:pt x="67" y="17"/>
                      <a:pt x="68" y="18"/>
                      <a:pt x="6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0" name="Freeform 160"/>
              <p:cNvSpPr>
                <a:spLocks noEditPoints="1"/>
              </p:cNvSpPr>
              <p:nvPr/>
            </p:nvSpPr>
            <p:spPr bwMode="auto">
              <a:xfrm>
                <a:off x="8610637" y="3841862"/>
                <a:ext cx="230965" cy="230965"/>
              </a:xfrm>
              <a:custGeom>
                <a:avLst/>
                <a:gdLst>
                  <a:gd name="T0" fmla="*/ 13 w 72"/>
                  <a:gd name="T1" fmla="*/ 36 h 72"/>
                  <a:gd name="T2" fmla="*/ 13 w 72"/>
                  <a:gd name="T3" fmla="*/ 33 h 72"/>
                  <a:gd name="T4" fmla="*/ 1 w 72"/>
                  <a:gd name="T5" fmla="*/ 29 h 72"/>
                  <a:gd name="T6" fmla="*/ 0 w 72"/>
                  <a:gd name="T7" fmla="*/ 36 h 72"/>
                  <a:gd name="T8" fmla="*/ 11 w 72"/>
                  <a:gd name="T9" fmla="*/ 62 h 72"/>
                  <a:gd name="T10" fmla="*/ 19 w 72"/>
                  <a:gd name="T11" fmla="*/ 51 h 72"/>
                  <a:gd name="T12" fmla="*/ 13 w 72"/>
                  <a:gd name="T13" fmla="*/ 36 h 72"/>
                  <a:gd name="T14" fmla="*/ 58 w 72"/>
                  <a:gd name="T15" fmla="*/ 36 h 72"/>
                  <a:gd name="T16" fmla="*/ 52 w 72"/>
                  <a:gd name="T17" fmla="*/ 51 h 72"/>
                  <a:gd name="T18" fmla="*/ 60 w 72"/>
                  <a:gd name="T19" fmla="*/ 62 h 72"/>
                  <a:gd name="T20" fmla="*/ 72 w 72"/>
                  <a:gd name="T21" fmla="*/ 36 h 72"/>
                  <a:gd name="T22" fmla="*/ 71 w 72"/>
                  <a:gd name="T23" fmla="*/ 29 h 72"/>
                  <a:gd name="T24" fmla="*/ 58 w 72"/>
                  <a:gd name="T25" fmla="*/ 33 h 72"/>
                  <a:gd name="T26" fmla="*/ 58 w 72"/>
                  <a:gd name="T27" fmla="*/ 36 h 72"/>
                  <a:gd name="T28" fmla="*/ 40 w 72"/>
                  <a:gd name="T29" fmla="*/ 14 h 72"/>
                  <a:gd name="T30" fmla="*/ 55 w 72"/>
                  <a:gd name="T31" fmla="*/ 25 h 72"/>
                  <a:gd name="T32" fmla="*/ 68 w 72"/>
                  <a:gd name="T33" fmla="*/ 21 h 72"/>
                  <a:gd name="T34" fmla="*/ 40 w 72"/>
                  <a:gd name="T35" fmla="*/ 0 h 72"/>
                  <a:gd name="T36" fmla="*/ 40 w 72"/>
                  <a:gd name="T37" fmla="*/ 14 h 72"/>
                  <a:gd name="T38" fmla="*/ 16 w 72"/>
                  <a:gd name="T39" fmla="*/ 25 h 72"/>
                  <a:gd name="T40" fmla="*/ 31 w 72"/>
                  <a:gd name="T41" fmla="*/ 14 h 72"/>
                  <a:gd name="T42" fmla="*/ 31 w 72"/>
                  <a:gd name="T43" fmla="*/ 0 h 72"/>
                  <a:gd name="T44" fmla="*/ 3 w 72"/>
                  <a:gd name="T45" fmla="*/ 21 h 72"/>
                  <a:gd name="T46" fmla="*/ 16 w 72"/>
                  <a:gd name="T47" fmla="*/ 25 h 72"/>
                  <a:gd name="T48" fmla="*/ 45 w 72"/>
                  <a:gd name="T49" fmla="*/ 56 h 72"/>
                  <a:gd name="T50" fmla="*/ 36 w 72"/>
                  <a:gd name="T51" fmla="*/ 58 h 72"/>
                  <a:gd name="T52" fmla="*/ 26 w 72"/>
                  <a:gd name="T53" fmla="*/ 56 h 72"/>
                  <a:gd name="T54" fmla="*/ 18 w 72"/>
                  <a:gd name="T55" fmla="*/ 67 h 72"/>
                  <a:gd name="T56" fmla="*/ 36 w 72"/>
                  <a:gd name="T57" fmla="*/ 72 h 72"/>
                  <a:gd name="T58" fmla="*/ 53 w 72"/>
                  <a:gd name="T59" fmla="*/ 67 h 72"/>
                  <a:gd name="T60" fmla="*/ 45 w 72"/>
                  <a:gd name="T61" fmla="*/ 5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2" h="72">
                    <a:moveTo>
                      <a:pt x="13" y="36"/>
                    </a:moveTo>
                    <a:cubicBezTo>
                      <a:pt x="13" y="35"/>
                      <a:pt x="13" y="34"/>
                      <a:pt x="13" y="33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31"/>
                      <a:pt x="0" y="34"/>
                      <a:pt x="0" y="36"/>
                    </a:cubicBezTo>
                    <a:cubicBezTo>
                      <a:pt x="0" y="46"/>
                      <a:pt x="4" y="56"/>
                      <a:pt x="11" y="62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6" y="47"/>
                      <a:pt x="13" y="42"/>
                      <a:pt x="13" y="36"/>
                    </a:cubicBezTo>
                    <a:close/>
                    <a:moveTo>
                      <a:pt x="58" y="36"/>
                    </a:moveTo>
                    <a:cubicBezTo>
                      <a:pt x="58" y="42"/>
                      <a:pt x="56" y="47"/>
                      <a:pt x="52" y="51"/>
                    </a:cubicBezTo>
                    <a:cubicBezTo>
                      <a:pt x="60" y="62"/>
                      <a:pt x="60" y="62"/>
                      <a:pt x="60" y="62"/>
                    </a:cubicBezTo>
                    <a:cubicBezTo>
                      <a:pt x="67" y="56"/>
                      <a:pt x="72" y="46"/>
                      <a:pt x="72" y="36"/>
                    </a:cubicBezTo>
                    <a:cubicBezTo>
                      <a:pt x="72" y="34"/>
                      <a:pt x="71" y="31"/>
                      <a:pt x="71" y="29"/>
                    </a:cubicBezTo>
                    <a:cubicBezTo>
                      <a:pt x="58" y="33"/>
                      <a:pt x="58" y="33"/>
                      <a:pt x="58" y="33"/>
                    </a:cubicBezTo>
                    <a:cubicBezTo>
                      <a:pt x="58" y="34"/>
                      <a:pt x="58" y="35"/>
                      <a:pt x="58" y="36"/>
                    </a:cubicBezTo>
                    <a:close/>
                    <a:moveTo>
                      <a:pt x="40" y="14"/>
                    </a:moveTo>
                    <a:cubicBezTo>
                      <a:pt x="47" y="15"/>
                      <a:pt x="52" y="19"/>
                      <a:pt x="55" y="25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3" y="10"/>
                      <a:pt x="53" y="2"/>
                      <a:pt x="40" y="0"/>
                    </a:cubicBezTo>
                    <a:lnTo>
                      <a:pt x="40" y="14"/>
                    </a:lnTo>
                    <a:close/>
                    <a:moveTo>
                      <a:pt x="16" y="25"/>
                    </a:moveTo>
                    <a:cubicBezTo>
                      <a:pt x="19" y="19"/>
                      <a:pt x="25" y="15"/>
                      <a:pt x="31" y="14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9" y="2"/>
                      <a:pt x="8" y="10"/>
                      <a:pt x="3" y="21"/>
                    </a:cubicBezTo>
                    <a:lnTo>
                      <a:pt x="16" y="25"/>
                    </a:lnTo>
                    <a:close/>
                    <a:moveTo>
                      <a:pt x="45" y="56"/>
                    </a:moveTo>
                    <a:cubicBezTo>
                      <a:pt x="42" y="58"/>
                      <a:pt x="39" y="58"/>
                      <a:pt x="36" y="58"/>
                    </a:cubicBezTo>
                    <a:cubicBezTo>
                      <a:pt x="32" y="58"/>
                      <a:pt x="29" y="58"/>
                      <a:pt x="26" y="56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24" y="70"/>
                      <a:pt x="30" y="72"/>
                      <a:pt x="36" y="72"/>
                    </a:cubicBezTo>
                    <a:cubicBezTo>
                      <a:pt x="42" y="72"/>
                      <a:pt x="48" y="70"/>
                      <a:pt x="53" y="67"/>
                    </a:cubicBezTo>
                    <a:lnTo>
                      <a:pt x="4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1" name="Freeform 161"/>
              <p:cNvSpPr>
                <a:spLocks noEditPoints="1"/>
              </p:cNvSpPr>
              <p:nvPr/>
            </p:nvSpPr>
            <p:spPr bwMode="auto">
              <a:xfrm>
                <a:off x="9078439" y="1082029"/>
                <a:ext cx="221179" cy="221178"/>
              </a:xfrm>
              <a:custGeom>
                <a:avLst/>
                <a:gdLst>
                  <a:gd name="T0" fmla="*/ 35 w 69"/>
                  <a:gd name="T1" fmla="*/ 0 h 69"/>
                  <a:gd name="T2" fmla="*/ 0 w 69"/>
                  <a:gd name="T3" fmla="*/ 35 h 69"/>
                  <a:gd name="T4" fmla="*/ 35 w 69"/>
                  <a:gd name="T5" fmla="*/ 69 h 69"/>
                  <a:gd name="T6" fmla="*/ 69 w 69"/>
                  <a:gd name="T7" fmla="*/ 35 h 69"/>
                  <a:gd name="T8" fmla="*/ 35 w 69"/>
                  <a:gd name="T9" fmla="*/ 0 h 69"/>
                  <a:gd name="T10" fmla="*/ 35 w 69"/>
                  <a:gd name="T11" fmla="*/ 62 h 69"/>
                  <a:gd name="T12" fmla="*/ 7 w 69"/>
                  <a:gd name="T13" fmla="*/ 35 h 69"/>
                  <a:gd name="T14" fmla="*/ 35 w 69"/>
                  <a:gd name="T15" fmla="*/ 7 h 69"/>
                  <a:gd name="T16" fmla="*/ 62 w 69"/>
                  <a:gd name="T17" fmla="*/ 35 h 69"/>
                  <a:gd name="T18" fmla="*/ 35 w 69"/>
                  <a:gd name="T19" fmla="*/ 62 h 69"/>
                  <a:gd name="T20" fmla="*/ 22 w 69"/>
                  <a:gd name="T21" fmla="*/ 24 h 69"/>
                  <a:gd name="T22" fmla="*/ 37 w 69"/>
                  <a:gd name="T23" fmla="*/ 35 h 69"/>
                  <a:gd name="T24" fmla="*/ 22 w 69"/>
                  <a:gd name="T25" fmla="*/ 45 h 69"/>
                  <a:gd name="T26" fmla="*/ 22 w 69"/>
                  <a:gd name="T27" fmla="*/ 24 h 69"/>
                  <a:gd name="T28" fmla="*/ 39 w 69"/>
                  <a:gd name="T29" fmla="*/ 24 h 69"/>
                  <a:gd name="T30" fmla="*/ 54 w 69"/>
                  <a:gd name="T31" fmla="*/ 35 h 69"/>
                  <a:gd name="T32" fmla="*/ 39 w 69"/>
                  <a:gd name="T33" fmla="*/ 45 h 69"/>
                  <a:gd name="T34" fmla="*/ 39 w 69"/>
                  <a:gd name="T35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69">
                    <a:moveTo>
                      <a:pt x="35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53"/>
                      <a:pt x="16" y="69"/>
                      <a:pt x="35" y="69"/>
                    </a:cubicBezTo>
                    <a:cubicBezTo>
                      <a:pt x="53" y="69"/>
                      <a:pt x="69" y="53"/>
                      <a:pt x="69" y="35"/>
                    </a:cubicBezTo>
                    <a:cubicBezTo>
                      <a:pt x="69" y="16"/>
                      <a:pt x="53" y="0"/>
                      <a:pt x="35" y="0"/>
                    </a:cubicBezTo>
                    <a:close/>
                    <a:moveTo>
                      <a:pt x="35" y="62"/>
                    </a:moveTo>
                    <a:cubicBezTo>
                      <a:pt x="19" y="62"/>
                      <a:pt x="7" y="50"/>
                      <a:pt x="7" y="35"/>
                    </a:cubicBezTo>
                    <a:cubicBezTo>
                      <a:pt x="7" y="19"/>
                      <a:pt x="19" y="7"/>
                      <a:pt x="35" y="7"/>
                    </a:cubicBezTo>
                    <a:cubicBezTo>
                      <a:pt x="50" y="7"/>
                      <a:pt x="62" y="19"/>
                      <a:pt x="62" y="35"/>
                    </a:cubicBezTo>
                    <a:cubicBezTo>
                      <a:pt x="62" y="50"/>
                      <a:pt x="50" y="62"/>
                      <a:pt x="35" y="62"/>
                    </a:cubicBezTo>
                    <a:close/>
                    <a:moveTo>
                      <a:pt x="22" y="24"/>
                    </a:moveTo>
                    <a:cubicBezTo>
                      <a:pt x="37" y="35"/>
                      <a:pt x="37" y="35"/>
                      <a:pt x="37" y="35"/>
                    </a:cubicBezTo>
                    <a:cubicBezTo>
                      <a:pt x="22" y="45"/>
                      <a:pt x="22" y="45"/>
                      <a:pt x="22" y="45"/>
                    </a:cubicBezTo>
                    <a:lnTo>
                      <a:pt x="22" y="24"/>
                    </a:lnTo>
                    <a:close/>
                    <a:moveTo>
                      <a:pt x="39" y="24"/>
                    </a:moveTo>
                    <a:cubicBezTo>
                      <a:pt x="54" y="35"/>
                      <a:pt x="54" y="35"/>
                      <a:pt x="54" y="35"/>
                    </a:cubicBezTo>
                    <a:cubicBezTo>
                      <a:pt x="39" y="45"/>
                      <a:pt x="39" y="45"/>
                      <a:pt x="39" y="45"/>
                    </a:cubicBezTo>
                    <a:lnTo>
                      <a:pt x="39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2" name="Freeform 162"/>
              <p:cNvSpPr/>
              <p:nvPr/>
            </p:nvSpPr>
            <p:spPr bwMode="auto">
              <a:xfrm>
                <a:off x="8342483" y="3088291"/>
                <a:ext cx="242709" cy="252495"/>
              </a:xfrm>
              <a:custGeom>
                <a:avLst/>
                <a:gdLst>
                  <a:gd name="T0" fmla="*/ 59 w 124"/>
                  <a:gd name="T1" fmla="*/ 129 h 129"/>
                  <a:gd name="T2" fmla="*/ 59 w 124"/>
                  <a:gd name="T3" fmla="*/ 70 h 129"/>
                  <a:gd name="T4" fmla="*/ 0 w 124"/>
                  <a:gd name="T5" fmla="*/ 129 h 129"/>
                  <a:gd name="T6" fmla="*/ 0 w 124"/>
                  <a:gd name="T7" fmla="*/ 0 h 129"/>
                  <a:gd name="T8" fmla="*/ 59 w 124"/>
                  <a:gd name="T9" fmla="*/ 58 h 129"/>
                  <a:gd name="T10" fmla="*/ 59 w 124"/>
                  <a:gd name="T11" fmla="*/ 0 h 129"/>
                  <a:gd name="T12" fmla="*/ 124 w 124"/>
                  <a:gd name="T13" fmla="*/ 65 h 129"/>
                  <a:gd name="T14" fmla="*/ 59 w 124"/>
                  <a:gd name="T15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4" h="129">
                    <a:moveTo>
                      <a:pt x="59" y="129"/>
                    </a:moveTo>
                    <a:lnTo>
                      <a:pt x="59" y="70"/>
                    </a:lnTo>
                    <a:lnTo>
                      <a:pt x="0" y="129"/>
                    </a:lnTo>
                    <a:lnTo>
                      <a:pt x="0" y="0"/>
                    </a:lnTo>
                    <a:lnTo>
                      <a:pt x="59" y="58"/>
                    </a:lnTo>
                    <a:lnTo>
                      <a:pt x="59" y="0"/>
                    </a:lnTo>
                    <a:lnTo>
                      <a:pt x="124" y="65"/>
                    </a:lnTo>
                    <a:lnTo>
                      <a:pt x="59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3" name="Freeform 163"/>
              <p:cNvSpPr>
                <a:spLocks noEditPoints="1"/>
              </p:cNvSpPr>
              <p:nvPr/>
            </p:nvSpPr>
            <p:spPr bwMode="auto">
              <a:xfrm>
                <a:off x="8575405" y="2205535"/>
                <a:ext cx="256411" cy="254453"/>
              </a:xfrm>
              <a:custGeom>
                <a:avLst/>
                <a:gdLst>
                  <a:gd name="T0" fmla="*/ 0 w 131"/>
                  <a:gd name="T1" fmla="*/ 130 h 130"/>
                  <a:gd name="T2" fmla="*/ 66 w 131"/>
                  <a:gd name="T3" fmla="*/ 130 h 130"/>
                  <a:gd name="T4" fmla="*/ 66 w 131"/>
                  <a:gd name="T5" fmla="*/ 0 h 130"/>
                  <a:gd name="T6" fmla="*/ 0 w 131"/>
                  <a:gd name="T7" fmla="*/ 0 h 130"/>
                  <a:gd name="T8" fmla="*/ 0 w 131"/>
                  <a:gd name="T9" fmla="*/ 130 h 130"/>
                  <a:gd name="T10" fmla="*/ 41 w 131"/>
                  <a:gd name="T11" fmla="*/ 16 h 130"/>
                  <a:gd name="T12" fmla="*/ 58 w 131"/>
                  <a:gd name="T13" fmla="*/ 16 h 130"/>
                  <a:gd name="T14" fmla="*/ 58 w 131"/>
                  <a:gd name="T15" fmla="*/ 32 h 130"/>
                  <a:gd name="T16" fmla="*/ 41 w 131"/>
                  <a:gd name="T17" fmla="*/ 32 h 130"/>
                  <a:gd name="T18" fmla="*/ 41 w 131"/>
                  <a:gd name="T19" fmla="*/ 16 h 130"/>
                  <a:gd name="T20" fmla="*/ 41 w 131"/>
                  <a:gd name="T21" fmla="*/ 49 h 130"/>
                  <a:gd name="T22" fmla="*/ 58 w 131"/>
                  <a:gd name="T23" fmla="*/ 49 h 130"/>
                  <a:gd name="T24" fmla="*/ 58 w 131"/>
                  <a:gd name="T25" fmla="*/ 65 h 130"/>
                  <a:gd name="T26" fmla="*/ 41 w 131"/>
                  <a:gd name="T27" fmla="*/ 65 h 130"/>
                  <a:gd name="T28" fmla="*/ 41 w 131"/>
                  <a:gd name="T29" fmla="*/ 49 h 130"/>
                  <a:gd name="T30" fmla="*/ 41 w 131"/>
                  <a:gd name="T31" fmla="*/ 81 h 130"/>
                  <a:gd name="T32" fmla="*/ 58 w 131"/>
                  <a:gd name="T33" fmla="*/ 81 h 130"/>
                  <a:gd name="T34" fmla="*/ 58 w 131"/>
                  <a:gd name="T35" fmla="*/ 98 h 130"/>
                  <a:gd name="T36" fmla="*/ 41 w 131"/>
                  <a:gd name="T37" fmla="*/ 98 h 130"/>
                  <a:gd name="T38" fmla="*/ 41 w 131"/>
                  <a:gd name="T39" fmla="*/ 81 h 130"/>
                  <a:gd name="T40" fmla="*/ 9 w 131"/>
                  <a:gd name="T41" fmla="*/ 16 h 130"/>
                  <a:gd name="T42" fmla="*/ 25 w 131"/>
                  <a:gd name="T43" fmla="*/ 16 h 130"/>
                  <a:gd name="T44" fmla="*/ 25 w 131"/>
                  <a:gd name="T45" fmla="*/ 32 h 130"/>
                  <a:gd name="T46" fmla="*/ 9 w 131"/>
                  <a:gd name="T47" fmla="*/ 32 h 130"/>
                  <a:gd name="T48" fmla="*/ 9 w 131"/>
                  <a:gd name="T49" fmla="*/ 16 h 130"/>
                  <a:gd name="T50" fmla="*/ 9 w 131"/>
                  <a:gd name="T51" fmla="*/ 49 h 130"/>
                  <a:gd name="T52" fmla="*/ 25 w 131"/>
                  <a:gd name="T53" fmla="*/ 49 h 130"/>
                  <a:gd name="T54" fmla="*/ 25 w 131"/>
                  <a:gd name="T55" fmla="*/ 65 h 130"/>
                  <a:gd name="T56" fmla="*/ 9 w 131"/>
                  <a:gd name="T57" fmla="*/ 65 h 130"/>
                  <a:gd name="T58" fmla="*/ 9 w 131"/>
                  <a:gd name="T59" fmla="*/ 49 h 130"/>
                  <a:gd name="T60" fmla="*/ 9 w 131"/>
                  <a:gd name="T61" fmla="*/ 81 h 130"/>
                  <a:gd name="T62" fmla="*/ 25 w 131"/>
                  <a:gd name="T63" fmla="*/ 81 h 130"/>
                  <a:gd name="T64" fmla="*/ 25 w 131"/>
                  <a:gd name="T65" fmla="*/ 98 h 130"/>
                  <a:gd name="T66" fmla="*/ 9 w 131"/>
                  <a:gd name="T67" fmla="*/ 98 h 130"/>
                  <a:gd name="T68" fmla="*/ 9 w 131"/>
                  <a:gd name="T69" fmla="*/ 81 h 130"/>
                  <a:gd name="T70" fmla="*/ 74 w 131"/>
                  <a:gd name="T71" fmla="*/ 41 h 130"/>
                  <a:gd name="T72" fmla="*/ 131 w 131"/>
                  <a:gd name="T73" fmla="*/ 41 h 130"/>
                  <a:gd name="T74" fmla="*/ 131 w 131"/>
                  <a:gd name="T75" fmla="*/ 49 h 130"/>
                  <a:gd name="T76" fmla="*/ 74 w 131"/>
                  <a:gd name="T77" fmla="*/ 49 h 130"/>
                  <a:gd name="T78" fmla="*/ 74 w 131"/>
                  <a:gd name="T79" fmla="*/ 41 h 130"/>
                  <a:gd name="T80" fmla="*/ 74 w 131"/>
                  <a:gd name="T81" fmla="*/ 130 h 130"/>
                  <a:gd name="T82" fmla="*/ 90 w 131"/>
                  <a:gd name="T83" fmla="*/ 130 h 130"/>
                  <a:gd name="T84" fmla="*/ 90 w 131"/>
                  <a:gd name="T85" fmla="*/ 98 h 130"/>
                  <a:gd name="T86" fmla="*/ 115 w 131"/>
                  <a:gd name="T87" fmla="*/ 98 h 130"/>
                  <a:gd name="T88" fmla="*/ 115 w 131"/>
                  <a:gd name="T89" fmla="*/ 130 h 130"/>
                  <a:gd name="T90" fmla="*/ 131 w 131"/>
                  <a:gd name="T91" fmla="*/ 130 h 130"/>
                  <a:gd name="T92" fmla="*/ 131 w 131"/>
                  <a:gd name="T93" fmla="*/ 57 h 130"/>
                  <a:gd name="T94" fmla="*/ 74 w 131"/>
                  <a:gd name="T95" fmla="*/ 57 h 130"/>
                  <a:gd name="T96" fmla="*/ 74 w 131"/>
                  <a:gd name="T9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1" h="130">
                    <a:moveTo>
                      <a:pt x="0" y="130"/>
                    </a:moveTo>
                    <a:lnTo>
                      <a:pt x="66" y="130"/>
                    </a:lnTo>
                    <a:lnTo>
                      <a:pt x="66" y="0"/>
                    </a:lnTo>
                    <a:lnTo>
                      <a:pt x="0" y="0"/>
                    </a:lnTo>
                    <a:lnTo>
                      <a:pt x="0" y="130"/>
                    </a:lnTo>
                    <a:close/>
                    <a:moveTo>
                      <a:pt x="41" y="16"/>
                    </a:moveTo>
                    <a:lnTo>
                      <a:pt x="58" y="16"/>
                    </a:lnTo>
                    <a:lnTo>
                      <a:pt x="58" y="32"/>
                    </a:lnTo>
                    <a:lnTo>
                      <a:pt x="41" y="32"/>
                    </a:lnTo>
                    <a:lnTo>
                      <a:pt x="41" y="16"/>
                    </a:lnTo>
                    <a:close/>
                    <a:moveTo>
                      <a:pt x="41" y="49"/>
                    </a:moveTo>
                    <a:lnTo>
                      <a:pt x="58" y="49"/>
                    </a:lnTo>
                    <a:lnTo>
                      <a:pt x="58" y="65"/>
                    </a:lnTo>
                    <a:lnTo>
                      <a:pt x="41" y="65"/>
                    </a:lnTo>
                    <a:lnTo>
                      <a:pt x="41" y="49"/>
                    </a:lnTo>
                    <a:close/>
                    <a:moveTo>
                      <a:pt x="41" y="81"/>
                    </a:moveTo>
                    <a:lnTo>
                      <a:pt x="58" y="81"/>
                    </a:lnTo>
                    <a:lnTo>
                      <a:pt x="58" y="98"/>
                    </a:lnTo>
                    <a:lnTo>
                      <a:pt x="41" y="98"/>
                    </a:lnTo>
                    <a:lnTo>
                      <a:pt x="41" y="81"/>
                    </a:lnTo>
                    <a:close/>
                    <a:moveTo>
                      <a:pt x="9" y="16"/>
                    </a:moveTo>
                    <a:lnTo>
                      <a:pt x="25" y="16"/>
                    </a:lnTo>
                    <a:lnTo>
                      <a:pt x="25" y="32"/>
                    </a:lnTo>
                    <a:lnTo>
                      <a:pt x="9" y="32"/>
                    </a:lnTo>
                    <a:lnTo>
                      <a:pt x="9" y="16"/>
                    </a:lnTo>
                    <a:close/>
                    <a:moveTo>
                      <a:pt x="9" y="49"/>
                    </a:moveTo>
                    <a:lnTo>
                      <a:pt x="25" y="49"/>
                    </a:lnTo>
                    <a:lnTo>
                      <a:pt x="25" y="65"/>
                    </a:lnTo>
                    <a:lnTo>
                      <a:pt x="9" y="65"/>
                    </a:lnTo>
                    <a:lnTo>
                      <a:pt x="9" y="49"/>
                    </a:lnTo>
                    <a:close/>
                    <a:moveTo>
                      <a:pt x="9" y="81"/>
                    </a:moveTo>
                    <a:lnTo>
                      <a:pt x="25" y="81"/>
                    </a:lnTo>
                    <a:lnTo>
                      <a:pt x="25" y="98"/>
                    </a:lnTo>
                    <a:lnTo>
                      <a:pt x="9" y="98"/>
                    </a:lnTo>
                    <a:lnTo>
                      <a:pt x="9" y="81"/>
                    </a:lnTo>
                    <a:close/>
                    <a:moveTo>
                      <a:pt x="74" y="41"/>
                    </a:moveTo>
                    <a:lnTo>
                      <a:pt x="131" y="41"/>
                    </a:lnTo>
                    <a:lnTo>
                      <a:pt x="131" y="49"/>
                    </a:lnTo>
                    <a:lnTo>
                      <a:pt x="74" y="49"/>
                    </a:lnTo>
                    <a:lnTo>
                      <a:pt x="74" y="41"/>
                    </a:lnTo>
                    <a:close/>
                    <a:moveTo>
                      <a:pt x="74" y="130"/>
                    </a:moveTo>
                    <a:lnTo>
                      <a:pt x="90" y="130"/>
                    </a:lnTo>
                    <a:lnTo>
                      <a:pt x="90" y="98"/>
                    </a:lnTo>
                    <a:lnTo>
                      <a:pt x="115" y="98"/>
                    </a:lnTo>
                    <a:lnTo>
                      <a:pt x="115" y="130"/>
                    </a:lnTo>
                    <a:lnTo>
                      <a:pt x="131" y="130"/>
                    </a:lnTo>
                    <a:lnTo>
                      <a:pt x="131" y="57"/>
                    </a:lnTo>
                    <a:lnTo>
                      <a:pt x="74" y="57"/>
                    </a:lnTo>
                    <a:lnTo>
                      <a:pt x="74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4" name="Freeform 164"/>
              <p:cNvSpPr>
                <a:spLocks noEditPoints="1"/>
              </p:cNvSpPr>
              <p:nvPr/>
            </p:nvSpPr>
            <p:spPr bwMode="auto">
              <a:xfrm>
                <a:off x="8688930" y="2636148"/>
                <a:ext cx="146800" cy="154628"/>
              </a:xfrm>
              <a:custGeom>
                <a:avLst/>
                <a:gdLst>
                  <a:gd name="T0" fmla="*/ 43 w 46"/>
                  <a:gd name="T1" fmla="*/ 29 h 48"/>
                  <a:gd name="T2" fmla="*/ 46 w 46"/>
                  <a:gd name="T3" fmla="*/ 16 h 48"/>
                  <a:gd name="T4" fmla="*/ 41 w 46"/>
                  <a:gd name="T5" fmla="*/ 8 h 48"/>
                  <a:gd name="T6" fmla="*/ 37 w 46"/>
                  <a:gd name="T7" fmla="*/ 9 h 48"/>
                  <a:gd name="T8" fmla="*/ 28 w 46"/>
                  <a:gd name="T9" fmla="*/ 0 h 48"/>
                  <a:gd name="T10" fmla="*/ 18 w 46"/>
                  <a:gd name="T11" fmla="*/ 0 h 48"/>
                  <a:gd name="T12" fmla="*/ 17 w 46"/>
                  <a:gd name="T13" fmla="*/ 4 h 48"/>
                  <a:gd name="T14" fmla="*/ 4 w 46"/>
                  <a:gd name="T15" fmla="*/ 8 h 48"/>
                  <a:gd name="T16" fmla="*/ 0 w 46"/>
                  <a:gd name="T17" fmla="*/ 16 h 48"/>
                  <a:gd name="T18" fmla="*/ 3 w 46"/>
                  <a:gd name="T19" fmla="*/ 19 h 48"/>
                  <a:gd name="T20" fmla="*/ 0 w 46"/>
                  <a:gd name="T21" fmla="*/ 32 h 48"/>
                  <a:gd name="T22" fmla="*/ 4 w 46"/>
                  <a:gd name="T23" fmla="*/ 40 h 48"/>
                  <a:gd name="T24" fmla="*/ 9 w 46"/>
                  <a:gd name="T25" fmla="*/ 39 h 48"/>
                  <a:gd name="T26" fmla="*/ 18 w 46"/>
                  <a:gd name="T27" fmla="*/ 48 h 48"/>
                  <a:gd name="T28" fmla="*/ 28 w 46"/>
                  <a:gd name="T29" fmla="*/ 48 h 48"/>
                  <a:gd name="T30" fmla="*/ 29 w 46"/>
                  <a:gd name="T31" fmla="*/ 44 h 48"/>
                  <a:gd name="T32" fmla="*/ 41 w 46"/>
                  <a:gd name="T33" fmla="*/ 40 h 48"/>
                  <a:gd name="T34" fmla="*/ 46 w 46"/>
                  <a:gd name="T35" fmla="*/ 32 h 48"/>
                  <a:gd name="T36" fmla="*/ 43 w 46"/>
                  <a:gd name="T37" fmla="*/ 29 h 48"/>
                  <a:gd name="T38" fmla="*/ 23 w 46"/>
                  <a:gd name="T39" fmla="*/ 34 h 48"/>
                  <a:gd name="T40" fmla="*/ 13 w 46"/>
                  <a:gd name="T41" fmla="*/ 24 h 48"/>
                  <a:gd name="T42" fmla="*/ 23 w 46"/>
                  <a:gd name="T43" fmla="*/ 14 h 48"/>
                  <a:gd name="T44" fmla="*/ 33 w 46"/>
                  <a:gd name="T45" fmla="*/ 24 h 48"/>
                  <a:gd name="T46" fmla="*/ 23 w 46"/>
                  <a:gd name="T47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6" h="48">
                    <a:moveTo>
                      <a:pt x="43" y="29"/>
                    </a:moveTo>
                    <a:cubicBezTo>
                      <a:pt x="40" y="24"/>
                      <a:pt x="42" y="19"/>
                      <a:pt x="46" y="16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0" y="9"/>
                      <a:pt x="39" y="9"/>
                      <a:pt x="37" y="9"/>
                    </a:cubicBezTo>
                    <a:cubicBezTo>
                      <a:pt x="32" y="9"/>
                      <a:pt x="28" y="5"/>
                      <a:pt x="2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3"/>
                      <a:pt x="17" y="4"/>
                    </a:cubicBezTo>
                    <a:cubicBezTo>
                      <a:pt x="14" y="9"/>
                      <a:pt x="9" y="10"/>
                      <a:pt x="4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" y="17"/>
                      <a:pt x="2" y="18"/>
                      <a:pt x="3" y="19"/>
                    </a:cubicBezTo>
                    <a:cubicBezTo>
                      <a:pt x="6" y="24"/>
                      <a:pt x="4" y="29"/>
                      <a:pt x="0" y="32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6" y="39"/>
                      <a:pt x="7" y="39"/>
                      <a:pt x="9" y="39"/>
                    </a:cubicBezTo>
                    <a:cubicBezTo>
                      <a:pt x="14" y="39"/>
                      <a:pt x="18" y="43"/>
                      <a:pt x="18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47"/>
                      <a:pt x="28" y="45"/>
                      <a:pt x="29" y="44"/>
                    </a:cubicBezTo>
                    <a:cubicBezTo>
                      <a:pt x="31" y="39"/>
                      <a:pt x="37" y="38"/>
                      <a:pt x="41" y="40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5" y="31"/>
                      <a:pt x="44" y="30"/>
                      <a:pt x="43" y="29"/>
                    </a:cubicBezTo>
                    <a:close/>
                    <a:moveTo>
                      <a:pt x="23" y="34"/>
                    </a:moveTo>
                    <a:cubicBezTo>
                      <a:pt x="18" y="34"/>
                      <a:pt x="13" y="29"/>
                      <a:pt x="13" y="24"/>
                    </a:cubicBezTo>
                    <a:cubicBezTo>
                      <a:pt x="13" y="19"/>
                      <a:pt x="18" y="14"/>
                      <a:pt x="23" y="14"/>
                    </a:cubicBezTo>
                    <a:cubicBezTo>
                      <a:pt x="28" y="14"/>
                      <a:pt x="33" y="19"/>
                      <a:pt x="33" y="24"/>
                    </a:cubicBezTo>
                    <a:cubicBezTo>
                      <a:pt x="33" y="29"/>
                      <a:pt x="28" y="34"/>
                      <a:pt x="2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5" name="Freeform 166"/>
              <p:cNvSpPr>
                <a:spLocks noEditPoints="1"/>
              </p:cNvSpPr>
              <p:nvPr/>
            </p:nvSpPr>
            <p:spPr bwMode="auto">
              <a:xfrm>
                <a:off x="8371843" y="3567836"/>
                <a:ext cx="107654" cy="207477"/>
              </a:xfrm>
              <a:custGeom>
                <a:avLst/>
                <a:gdLst>
                  <a:gd name="T0" fmla="*/ 23 w 34"/>
                  <a:gd name="T1" fmla="*/ 64 h 65"/>
                  <a:gd name="T2" fmla="*/ 23 w 34"/>
                  <a:gd name="T3" fmla="*/ 64 h 65"/>
                  <a:gd name="T4" fmla="*/ 33 w 34"/>
                  <a:gd name="T5" fmla="*/ 50 h 65"/>
                  <a:gd name="T6" fmla="*/ 30 w 34"/>
                  <a:gd name="T7" fmla="*/ 34 h 65"/>
                  <a:gd name="T8" fmla="*/ 15 w 34"/>
                  <a:gd name="T9" fmla="*/ 24 h 65"/>
                  <a:gd name="T10" fmla="*/ 15 w 34"/>
                  <a:gd name="T11" fmla="*/ 24 h 65"/>
                  <a:gd name="T12" fmla="*/ 14 w 34"/>
                  <a:gd name="T13" fmla="*/ 25 h 65"/>
                  <a:gd name="T14" fmla="*/ 15 w 34"/>
                  <a:gd name="T15" fmla="*/ 30 h 65"/>
                  <a:gd name="T16" fmla="*/ 16 w 34"/>
                  <a:gd name="T17" fmla="*/ 30 h 65"/>
                  <a:gd name="T18" fmla="*/ 17 w 34"/>
                  <a:gd name="T19" fmla="*/ 30 h 65"/>
                  <a:gd name="T20" fmla="*/ 24 w 34"/>
                  <a:gd name="T21" fmla="*/ 35 h 65"/>
                  <a:gd name="T22" fmla="*/ 27 w 34"/>
                  <a:gd name="T23" fmla="*/ 51 h 65"/>
                  <a:gd name="T24" fmla="*/ 22 w 34"/>
                  <a:gd name="T25" fmla="*/ 59 h 65"/>
                  <a:gd name="T26" fmla="*/ 22 w 34"/>
                  <a:gd name="T27" fmla="*/ 59 h 65"/>
                  <a:gd name="T28" fmla="*/ 14 w 34"/>
                  <a:gd name="T29" fmla="*/ 53 h 65"/>
                  <a:gd name="T30" fmla="*/ 13 w 34"/>
                  <a:gd name="T31" fmla="*/ 46 h 65"/>
                  <a:gd name="T32" fmla="*/ 6 w 34"/>
                  <a:gd name="T33" fmla="*/ 44 h 65"/>
                  <a:gd name="T34" fmla="*/ 8 w 34"/>
                  <a:gd name="T35" fmla="*/ 54 h 65"/>
                  <a:gd name="T36" fmla="*/ 23 w 34"/>
                  <a:gd name="T37" fmla="*/ 64 h 65"/>
                  <a:gd name="T38" fmla="*/ 19 w 34"/>
                  <a:gd name="T39" fmla="*/ 42 h 65"/>
                  <a:gd name="T40" fmla="*/ 20 w 34"/>
                  <a:gd name="T41" fmla="*/ 41 h 65"/>
                  <a:gd name="T42" fmla="*/ 19 w 34"/>
                  <a:gd name="T43" fmla="*/ 35 h 65"/>
                  <a:gd name="T44" fmla="*/ 18 w 34"/>
                  <a:gd name="T45" fmla="*/ 36 h 65"/>
                  <a:gd name="T46" fmla="*/ 17 w 34"/>
                  <a:gd name="T47" fmla="*/ 36 h 65"/>
                  <a:gd name="T48" fmla="*/ 10 w 34"/>
                  <a:gd name="T49" fmla="*/ 31 h 65"/>
                  <a:gd name="T50" fmla="*/ 7 w 34"/>
                  <a:gd name="T51" fmla="*/ 15 h 65"/>
                  <a:gd name="T52" fmla="*/ 12 w 34"/>
                  <a:gd name="T53" fmla="*/ 7 h 65"/>
                  <a:gd name="T54" fmla="*/ 12 w 34"/>
                  <a:gd name="T55" fmla="*/ 7 h 65"/>
                  <a:gd name="T56" fmla="*/ 20 w 34"/>
                  <a:gd name="T57" fmla="*/ 13 h 65"/>
                  <a:gd name="T58" fmla="*/ 21 w 34"/>
                  <a:gd name="T59" fmla="*/ 20 h 65"/>
                  <a:gd name="T60" fmla="*/ 28 w 34"/>
                  <a:gd name="T61" fmla="*/ 22 h 65"/>
                  <a:gd name="T62" fmla="*/ 26 w 34"/>
                  <a:gd name="T63" fmla="*/ 12 h 65"/>
                  <a:gd name="T64" fmla="*/ 11 w 34"/>
                  <a:gd name="T65" fmla="*/ 2 h 65"/>
                  <a:gd name="T66" fmla="*/ 11 w 34"/>
                  <a:gd name="T67" fmla="*/ 2 h 65"/>
                  <a:gd name="T68" fmla="*/ 1 w 34"/>
                  <a:gd name="T69" fmla="*/ 16 h 65"/>
                  <a:gd name="T70" fmla="*/ 4 w 34"/>
                  <a:gd name="T71" fmla="*/ 32 h 65"/>
                  <a:gd name="T72" fmla="*/ 19 w 34"/>
                  <a:gd name="T73" fmla="*/ 4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4" h="65">
                    <a:moveTo>
                      <a:pt x="23" y="64"/>
                    </a:moveTo>
                    <a:cubicBezTo>
                      <a:pt x="23" y="64"/>
                      <a:pt x="23" y="64"/>
                      <a:pt x="23" y="64"/>
                    </a:cubicBezTo>
                    <a:cubicBezTo>
                      <a:pt x="30" y="63"/>
                      <a:pt x="34" y="56"/>
                      <a:pt x="33" y="50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29" y="27"/>
                      <a:pt x="22" y="23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6" y="30"/>
                      <a:pt x="16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20" y="29"/>
                      <a:pt x="24" y="32"/>
                      <a:pt x="24" y="35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8" y="54"/>
                      <a:pt x="26" y="58"/>
                      <a:pt x="22" y="59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18" y="59"/>
                      <a:pt x="15" y="57"/>
                      <a:pt x="14" y="53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0" y="46"/>
                      <a:pt x="8" y="45"/>
                      <a:pt x="6" y="4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0" y="61"/>
                      <a:pt x="16" y="65"/>
                      <a:pt x="23" y="64"/>
                    </a:cubicBezTo>
                    <a:close/>
                    <a:moveTo>
                      <a:pt x="19" y="42"/>
                    </a:moveTo>
                    <a:cubicBezTo>
                      <a:pt x="19" y="41"/>
                      <a:pt x="20" y="41"/>
                      <a:pt x="20" y="41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9" y="36"/>
                      <a:pt x="18" y="36"/>
                      <a:pt x="18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4" y="37"/>
                      <a:pt x="10" y="34"/>
                      <a:pt x="10" y="31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2"/>
                      <a:pt x="8" y="8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6" y="7"/>
                      <a:pt x="19" y="9"/>
                      <a:pt x="20" y="13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4" y="20"/>
                      <a:pt x="26" y="21"/>
                      <a:pt x="28" y="2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4" y="5"/>
                      <a:pt x="18" y="0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4" y="3"/>
                      <a:pt x="0" y="10"/>
                      <a:pt x="1" y="16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5" y="38"/>
                      <a:pt x="12" y="43"/>
                      <a:pt x="1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6" name="Freeform 167"/>
              <p:cNvSpPr/>
              <p:nvPr/>
            </p:nvSpPr>
            <p:spPr bwMode="auto">
              <a:xfrm>
                <a:off x="8448179" y="1575276"/>
                <a:ext cx="293599" cy="293599"/>
              </a:xfrm>
              <a:custGeom>
                <a:avLst/>
                <a:gdLst>
                  <a:gd name="T0" fmla="*/ 29 w 92"/>
                  <a:gd name="T1" fmla="*/ 17 h 92"/>
                  <a:gd name="T2" fmla="*/ 92 w 92"/>
                  <a:gd name="T3" fmla="*/ 0 h 92"/>
                  <a:gd name="T4" fmla="*/ 92 w 92"/>
                  <a:gd name="T5" fmla="*/ 6 h 92"/>
                  <a:gd name="T6" fmla="*/ 92 w 92"/>
                  <a:gd name="T7" fmla="*/ 17 h 92"/>
                  <a:gd name="T8" fmla="*/ 92 w 92"/>
                  <a:gd name="T9" fmla="*/ 66 h 92"/>
                  <a:gd name="T10" fmla="*/ 72 w 92"/>
                  <a:gd name="T11" fmla="*/ 80 h 92"/>
                  <a:gd name="T12" fmla="*/ 52 w 92"/>
                  <a:gd name="T13" fmla="*/ 66 h 92"/>
                  <a:gd name="T14" fmla="*/ 72 w 92"/>
                  <a:gd name="T15" fmla="*/ 52 h 92"/>
                  <a:gd name="T16" fmla="*/ 81 w 92"/>
                  <a:gd name="T17" fmla="*/ 53 h 92"/>
                  <a:gd name="T18" fmla="*/ 81 w 92"/>
                  <a:gd name="T19" fmla="*/ 23 h 92"/>
                  <a:gd name="T20" fmla="*/ 41 w 92"/>
                  <a:gd name="T21" fmla="*/ 34 h 92"/>
                  <a:gd name="T22" fmla="*/ 41 w 92"/>
                  <a:gd name="T23" fmla="*/ 78 h 92"/>
                  <a:gd name="T24" fmla="*/ 21 w 92"/>
                  <a:gd name="T25" fmla="*/ 92 h 92"/>
                  <a:gd name="T26" fmla="*/ 0 w 92"/>
                  <a:gd name="T27" fmla="*/ 78 h 92"/>
                  <a:gd name="T28" fmla="*/ 21 w 92"/>
                  <a:gd name="T29" fmla="*/ 63 h 92"/>
                  <a:gd name="T30" fmla="*/ 29 w 92"/>
                  <a:gd name="T31" fmla="*/ 65 h 92"/>
                  <a:gd name="T32" fmla="*/ 29 w 92"/>
                  <a:gd name="T33" fmla="*/ 34 h 92"/>
                  <a:gd name="T34" fmla="*/ 29 w 92"/>
                  <a:gd name="T35" fmla="*/ 17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2" h="92">
                    <a:moveTo>
                      <a:pt x="29" y="17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17"/>
                      <a:pt x="92" y="17"/>
                      <a:pt x="92" y="17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2" y="74"/>
                      <a:pt x="83" y="80"/>
                      <a:pt x="72" y="80"/>
                    </a:cubicBezTo>
                    <a:cubicBezTo>
                      <a:pt x="61" y="80"/>
                      <a:pt x="52" y="74"/>
                      <a:pt x="52" y="66"/>
                    </a:cubicBezTo>
                    <a:cubicBezTo>
                      <a:pt x="52" y="58"/>
                      <a:pt x="61" y="52"/>
                      <a:pt x="72" y="52"/>
                    </a:cubicBezTo>
                    <a:cubicBezTo>
                      <a:pt x="75" y="52"/>
                      <a:pt x="78" y="52"/>
                      <a:pt x="81" y="53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1" y="86"/>
                      <a:pt x="32" y="92"/>
                      <a:pt x="21" y="92"/>
                    </a:cubicBezTo>
                    <a:cubicBezTo>
                      <a:pt x="9" y="92"/>
                      <a:pt x="0" y="86"/>
                      <a:pt x="0" y="78"/>
                    </a:cubicBezTo>
                    <a:cubicBezTo>
                      <a:pt x="0" y="70"/>
                      <a:pt x="9" y="63"/>
                      <a:pt x="21" y="63"/>
                    </a:cubicBezTo>
                    <a:cubicBezTo>
                      <a:pt x="24" y="63"/>
                      <a:pt x="27" y="64"/>
                      <a:pt x="29" y="65"/>
                    </a:cubicBezTo>
                    <a:cubicBezTo>
                      <a:pt x="29" y="34"/>
                      <a:pt x="29" y="34"/>
                      <a:pt x="29" y="34"/>
                    </a:cubicBezTo>
                    <a:lnTo>
                      <a:pt x="29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7" name="Freeform 168"/>
              <p:cNvSpPr>
                <a:spLocks noEditPoints="1"/>
              </p:cNvSpPr>
              <p:nvPr/>
            </p:nvSpPr>
            <p:spPr bwMode="auto">
              <a:xfrm>
                <a:off x="7763114" y="4108059"/>
                <a:ext cx="227050" cy="201604"/>
              </a:xfrm>
              <a:custGeom>
                <a:avLst/>
                <a:gdLst>
                  <a:gd name="T0" fmla="*/ 30 w 71"/>
                  <a:gd name="T1" fmla="*/ 0 h 63"/>
                  <a:gd name="T2" fmla="*/ 30 w 71"/>
                  <a:gd name="T3" fmla="*/ 0 h 63"/>
                  <a:gd name="T4" fmla="*/ 59 w 71"/>
                  <a:gd name="T5" fmla="*/ 23 h 63"/>
                  <a:gd name="T6" fmla="*/ 30 w 71"/>
                  <a:gd name="T7" fmla="*/ 47 h 63"/>
                  <a:gd name="T8" fmla="*/ 25 w 71"/>
                  <a:gd name="T9" fmla="*/ 47 h 63"/>
                  <a:gd name="T10" fmla="*/ 4 w 71"/>
                  <a:gd name="T11" fmla="*/ 55 h 63"/>
                  <a:gd name="T12" fmla="*/ 4 w 71"/>
                  <a:gd name="T13" fmla="*/ 53 h 63"/>
                  <a:gd name="T14" fmla="*/ 11 w 71"/>
                  <a:gd name="T15" fmla="*/ 44 h 63"/>
                  <a:gd name="T16" fmla="*/ 11 w 71"/>
                  <a:gd name="T17" fmla="*/ 42 h 63"/>
                  <a:gd name="T18" fmla="*/ 0 w 71"/>
                  <a:gd name="T19" fmla="*/ 23 h 63"/>
                  <a:gd name="T20" fmla="*/ 30 w 71"/>
                  <a:gd name="T21" fmla="*/ 0 h 63"/>
                  <a:gd name="T22" fmla="*/ 62 w 71"/>
                  <a:gd name="T23" fmla="*/ 53 h 63"/>
                  <a:gd name="T24" fmla="*/ 67 w 71"/>
                  <a:gd name="T25" fmla="*/ 61 h 63"/>
                  <a:gd name="T26" fmla="*/ 67 w 71"/>
                  <a:gd name="T27" fmla="*/ 63 h 63"/>
                  <a:gd name="T28" fmla="*/ 50 w 71"/>
                  <a:gd name="T29" fmla="*/ 56 h 63"/>
                  <a:gd name="T30" fmla="*/ 46 w 71"/>
                  <a:gd name="T31" fmla="*/ 56 h 63"/>
                  <a:gd name="T32" fmla="*/ 30 w 71"/>
                  <a:gd name="T33" fmla="*/ 52 h 63"/>
                  <a:gd name="T34" fmla="*/ 54 w 71"/>
                  <a:gd name="T35" fmla="*/ 44 h 63"/>
                  <a:gd name="T36" fmla="*/ 61 w 71"/>
                  <a:gd name="T37" fmla="*/ 35 h 63"/>
                  <a:gd name="T38" fmla="*/ 64 w 71"/>
                  <a:gd name="T39" fmla="*/ 23 h 63"/>
                  <a:gd name="T40" fmla="*/ 64 w 71"/>
                  <a:gd name="T41" fmla="*/ 22 h 63"/>
                  <a:gd name="T42" fmla="*/ 71 w 71"/>
                  <a:gd name="T43" fmla="*/ 36 h 63"/>
                  <a:gd name="T44" fmla="*/ 62 w 71"/>
                  <a:gd name="T45" fmla="*/ 52 h 63"/>
                  <a:gd name="T46" fmla="*/ 62 w 71"/>
                  <a:gd name="T47" fmla="*/ 5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1" h="63">
                    <a:moveTo>
                      <a:pt x="30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46" y="0"/>
                      <a:pt x="59" y="10"/>
                      <a:pt x="59" y="23"/>
                    </a:cubicBezTo>
                    <a:cubicBezTo>
                      <a:pt x="59" y="37"/>
                      <a:pt x="46" y="47"/>
                      <a:pt x="30" y="47"/>
                    </a:cubicBezTo>
                    <a:cubicBezTo>
                      <a:pt x="28" y="47"/>
                      <a:pt x="27" y="47"/>
                      <a:pt x="25" y="47"/>
                    </a:cubicBezTo>
                    <a:cubicBezTo>
                      <a:pt x="19" y="53"/>
                      <a:pt x="11" y="55"/>
                      <a:pt x="4" y="55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8" y="51"/>
                      <a:pt x="11" y="48"/>
                      <a:pt x="11" y="44"/>
                    </a:cubicBezTo>
                    <a:cubicBezTo>
                      <a:pt x="11" y="43"/>
                      <a:pt x="11" y="43"/>
                      <a:pt x="11" y="42"/>
                    </a:cubicBezTo>
                    <a:cubicBezTo>
                      <a:pt x="4" y="38"/>
                      <a:pt x="0" y="31"/>
                      <a:pt x="0" y="23"/>
                    </a:cubicBezTo>
                    <a:cubicBezTo>
                      <a:pt x="0" y="10"/>
                      <a:pt x="13" y="0"/>
                      <a:pt x="30" y="0"/>
                    </a:cubicBezTo>
                    <a:close/>
                    <a:moveTo>
                      <a:pt x="62" y="53"/>
                    </a:moveTo>
                    <a:cubicBezTo>
                      <a:pt x="62" y="57"/>
                      <a:pt x="64" y="60"/>
                      <a:pt x="67" y="61"/>
                    </a:cubicBezTo>
                    <a:cubicBezTo>
                      <a:pt x="67" y="63"/>
                      <a:pt x="67" y="63"/>
                      <a:pt x="67" y="63"/>
                    </a:cubicBezTo>
                    <a:cubicBezTo>
                      <a:pt x="61" y="62"/>
                      <a:pt x="55" y="61"/>
                      <a:pt x="50" y="56"/>
                    </a:cubicBezTo>
                    <a:cubicBezTo>
                      <a:pt x="48" y="56"/>
                      <a:pt x="47" y="56"/>
                      <a:pt x="46" y="56"/>
                    </a:cubicBezTo>
                    <a:cubicBezTo>
                      <a:pt x="40" y="56"/>
                      <a:pt x="34" y="55"/>
                      <a:pt x="30" y="52"/>
                    </a:cubicBezTo>
                    <a:cubicBezTo>
                      <a:pt x="39" y="52"/>
                      <a:pt x="47" y="49"/>
                      <a:pt x="54" y="44"/>
                    </a:cubicBezTo>
                    <a:cubicBezTo>
                      <a:pt x="57" y="41"/>
                      <a:pt x="59" y="38"/>
                      <a:pt x="61" y="35"/>
                    </a:cubicBezTo>
                    <a:cubicBezTo>
                      <a:pt x="63" y="31"/>
                      <a:pt x="64" y="27"/>
                      <a:pt x="64" y="23"/>
                    </a:cubicBezTo>
                    <a:cubicBezTo>
                      <a:pt x="64" y="23"/>
                      <a:pt x="64" y="22"/>
                      <a:pt x="64" y="22"/>
                    </a:cubicBezTo>
                    <a:cubicBezTo>
                      <a:pt x="68" y="25"/>
                      <a:pt x="71" y="30"/>
                      <a:pt x="71" y="36"/>
                    </a:cubicBezTo>
                    <a:cubicBezTo>
                      <a:pt x="71" y="42"/>
                      <a:pt x="67" y="48"/>
                      <a:pt x="62" y="52"/>
                    </a:cubicBezTo>
                    <a:cubicBezTo>
                      <a:pt x="62" y="52"/>
                      <a:pt x="62" y="53"/>
                      <a:pt x="62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8" name="Freeform 169"/>
              <p:cNvSpPr/>
              <p:nvPr/>
            </p:nvSpPr>
            <p:spPr bwMode="auto">
              <a:xfrm>
                <a:off x="7947103" y="3679405"/>
                <a:ext cx="207477" cy="207477"/>
              </a:xfrm>
              <a:custGeom>
                <a:avLst/>
                <a:gdLst>
                  <a:gd name="T0" fmla="*/ 65 w 65"/>
                  <a:gd name="T1" fmla="*/ 24 h 65"/>
                  <a:gd name="T2" fmla="*/ 41 w 65"/>
                  <a:gd name="T3" fmla="*/ 24 h 65"/>
                  <a:gd name="T4" fmla="*/ 50 w 65"/>
                  <a:gd name="T5" fmla="*/ 15 h 65"/>
                  <a:gd name="T6" fmla="*/ 33 w 65"/>
                  <a:gd name="T7" fmla="*/ 8 h 65"/>
                  <a:gd name="T8" fmla="*/ 16 w 65"/>
                  <a:gd name="T9" fmla="*/ 15 h 65"/>
                  <a:gd name="T10" fmla="*/ 9 w 65"/>
                  <a:gd name="T11" fmla="*/ 32 h 65"/>
                  <a:gd name="T12" fmla="*/ 16 w 65"/>
                  <a:gd name="T13" fmla="*/ 49 h 65"/>
                  <a:gd name="T14" fmla="*/ 33 w 65"/>
                  <a:gd name="T15" fmla="*/ 56 h 65"/>
                  <a:gd name="T16" fmla="*/ 50 w 65"/>
                  <a:gd name="T17" fmla="*/ 49 h 65"/>
                  <a:gd name="T18" fmla="*/ 51 w 65"/>
                  <a:gd name="T19" fmla="*/ 48 h 65"/>
                  <a:gd name="T20" fmla="*/ 57 w 65"/>
                  <a:gd name="T21" fmla="*/ 54 h 65"/>
                  <a:gd name="T22" fmla="*/ 33 w 65"/>
                  <a:gd name="T23" fmla="*/ 65 h 65"/>
                  <a:gd name="T24" fmla="*/ 0 w 65"/>
                  <a:gd name="T25" fmla="*/ 32 h 65"/>
                  <a:gd name="T26" fmla="*/ 33 w 65"/>
                  <a:gd name="T27" fmla="*/ 0 h 65"/>
                  <a:gd name="T28" fmla="*/ 56 w 65"/>
                  <a:gd name="T29" fmla="*/ 9 h 65"/>
                  <a:gd name="T30" fmla="*/ 65 w 65"/>
                  <a:gd name="T31" fmla="*/ 0 h 65"/>
                  <a:gd name="T32" fmla="*/ 65 w 65"/>
                  <a:gd name="T33" fmla="*/ 2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5" h="65">
                    <a:moveTo>
                      <a:pt x="65" y="24"/>
                    </a:moveTo>
                    <a:cubicBezTo>
                      <a:pt x="41" y="24"/>
                      <a:pt x="41" y="24"/>
                      <a:pt x="41" y="24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5" y="10"/>
                      <a:pt x="39" y="8"/>
                      <a:pt x="33" y="8"/>
                    </a:cubicBezTo>
                    <a:cubicBezTo>
                      <a:pt x="26" y="8"/>
                      <a:pt x="20" y="10"/>
                      <a:pt x="16" y="15"/>
                    </a:cubicBezTo>
                    <a:cubicBezTo>
                      <a:pt x="11" y="20"/>
                      <a:pt x="9" y="26"/>
                      <a:pt x="9" y="32"/>
                    </a:cubicBezTo>
                    <a:cubicBezTo>
                      <a:pt x="9" y="39"/>
                      <a:pt x="11" y="45"/>
                      <a:pt x="16" y="49"/>
                    </a:cubicBezTo>
                    <a:cubicBezTo>
                      <a:pt x="20" y="54"/>
                      <a:pt x="26" y="56"/>
                      <a:pt x="33" y="56"/>
                    </a:cubicBezTo>
                    <a:cubicBezTo>
                      <a:pt x="39" y="56"/>
                      <a:pt x="45" y="54"/>
                      <a:pt x="50" y="49"/>
                    </a:cubicBezTo>
                    <a:cubicBezTo>
                      <a:pt x="50" y="49"/>
                      <a:pt x="51" y="49"/>
                      <a:pt x="51" y="48"/>
                    </a:cubicBezTo>
                    <a:cubicBezTo>
                      <a:pt x="57" y="54"/>
                      <a:pt x="57" y="54"/>
                      <a:pt x="57" y="54"/>
                    </a:cubicBezTo>
                    <a:cubicBezTo>
                      <a:pt x="51" y="60"/>
                      <a:pt x="43" y="65"/>
                      <a:pt x="33" y="65"/>
                    </a:cubicBezTo>
                    <a:cubicBezTo>
                      <a:pt x="15" y="65"/>
                      <a:pt x="0" y="50"/>
                      <a:pt x="0" y="32"/>
                    </a:cubicBezTo>
                    <a:cubicBezTo>
                      <a:pt x="0" y="14"/>
                      <a:pt x="15" y="0"/>
                      <a:pt x="33" y="0"/>
                    </a:cubicBezTo>
                    <a:cubicBezTo>
                      <a:pt x="42" y="0"/>
                      <a:pt x="50" y="4"/>
                      <a:pt x="56" y="9"/>
                    </a:cubicBezTo>
                    <a:cubicBezTo>
                      <a:pt x="65" y="0"/>
                      <a:pt x="65" y="0"/>
                      <a:pt x="65" y="0"/>
                    </a:cubicBezTo>
                    <a:lnTo>
                      <a:pt x="6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9" name="Freeform 171"/>
              <p:cNvSpPr>
                <a:spLocks noEditPoints="1"/>
              </p:cNvSpPr>
              <p:nvPr/>
            </p:nvSpPr>
            <p:spPr bwMode="auto">
              <a:xfrm>
                <a:off x="8704589" y="1177939"/>
                <a:ext cx="172245" cy="170287"/>
              </a:xfrm>
              <a:custGeom>
                <a:avLst/>
                <a:gdLst>
                  <a:gd name="T0" fmla="*/ 27 w 54"/>
                  <a:gd name="T1" fmla="*/ 0 h 53"/>
                  <a:gd name="T2" fmla="*/ 0 w 54"/>
                  <a:gd name="T3" fmla="*/ 26 h 53"/>
                  <a:gd name="T4" fmla="*/ 27 w 54"/>
                  <a:gd name="T5" fmla="*/ 53 h 53"/>
                  <a:gd name="T6" fmla="*/ 54 w 54"/>
                  <a:gd name="T7" fmla="*/ 26 h 53"/>
                  <a:gd name="T8" fmla="*/ 27 w 54"/>
                  <a:gd name="T9" fmla="*/ 0 h 53"/>
                  <a:gd name="T10" fmla="*/ 16 w 54"/>
                  <a:gd name="T11" fmla="*/ 43 h 53"/>
                  <a:gd name="T12" fmla="*/ 17 w 54"/>
                  <a:gd name="T13" fmla="*/ 38 h 53"/>
                  <a:gd name="T14" fmla="*/ 7 w 54"/>
                  <a:gd name="T15" fmla="*/ 24 h 53"/>
                  <a:gd name="T16" fmla="*/ 13 w 54"/>
                  <a:gd name="T17" fmla="*/ 12 h 53"/>
                  <a:gd name="T18" fmla="*/ 27 w 54"/>
                  <a:gd name="T19" fmla="*/ 6 h 53"/>
                  <a:gd name="T20" fmla="*/ 41 w 54"/>
                  <a:gd name="T21" fmla="*/ 12 h 53"/>
                  <a:gd name="T22" fmla="*/ 47 w 54"/>
                  <a:gd name="T23" fmla="*/ 24 h 53"/>
                  <a:gd name="T24" fmla="*/ 37 w 54"/>
                  <a:gd name="T25" fmla="*/ 38 h 53"/>
                  <a:gd name="T26" fmla="*/ 38 w 54"/>
                  <a:gd name="T27" fmla="*/ 43 h 53"/>
                  <a:gd name="T28" fmla="*/ 27 w 54"/>
                  <a:gd name="T29" fmla="*/ 46 h 53"/>
                  <a:gd name="T30" fmla="*/ 16 w 54"/>
                  <a:gd name="T31" fmla="*/ 43 h 53"/>
                  <a:gd name="T32" fmla="*/ 29 w 54"/>
                  <a:gd name="T33" fmla="*/ 33 h 53"/>
                  <a:gd name="T34" fmla="*/ 30 w 54"/>
                  <a:gd name="T35" fmla="*/ 35 h 53"/>
                  <a:gd name="T36" fmla="*/ 30 w 54"/>
                  <a:gd name="T37" fmla="*/ 38 h 53"/>
                  <a:gd name="T38" fmla="*/ 28 w 54"/>
                  <a:gd name="T39" fmla="*/ 40 h 53"/>
                  <a:gd name="T40" fmla="*/ 25 w 54"/>
                  <a:gd name="T41" fmla="*/ 40 h 53"/>
                  <a:gd name="T42" fmla="*/ 23 w 54"/>
                  <a:gd name="T43" fmla="*/ 38 h 53"/>
                  <a:gd name="T44" fmla="*/ 23 w 54"/>
                  <a:gd name="T45" fmla="*/ 35 h 53"/>
                  <a:gd name="T46" fmla="*/ 25 w 54"/>
                  <a:gd name="T47" fmla="*/ 33 h 53"/>
                  <a:gd name="T48" fmla="*/ 26 w 54"/>
                  <a:gd name="T49" fmla="*/ 10 h 53"/>
                  <a:gd name="T50" fmla="*/ 28 w 54"/>
                  <a:gd name="T51" fmla="*/ 10 h 53"/>
                  <a:gd name="T52" fmla="*/ 29 w 54"/>
                  <a:gd name="T53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4" h="53">
                    <a:moveTo>
                      <a:pt x="27" y="0"/>
                    </a:moveTo>
                    <a:cubicBezTo>
                      <a:pt x="12" y="0"/>
                      <a:pt x="0" y="12"/>
                      <a:pt x="0" y="26"/>
                    </a:cubicBezTo>
                    <a:cubicBezTo>
                      <a:pt x="0" y="41"/>
                      <a:pt x="12" y="53"/>
                      <a:pt x="27" y="53"/>
                    </a:cubicBezTo>
                    <a:cubicBezTo>
                      <a:pt x="42" y="53"/>
                      <a:pt x="54" y="41"/>
                      <a:pt x="54" y="26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  <a:moveTo>
                      <a:pt x="16" y="43"/>
                    </a:moveTo>
                    <a:cubicBezTo>
                      <a:pt x="16" y="42"/>
                      <a:pt x="17" y="40"/>
                      <a:pt x="17" y="38"/>
                    </a:cubicBezTo>
                    <a:cubicBezTo>
                      <a:pt x="17" y="32"/>
                      <a:pt x="13" y="26"/>
                      <a:pt x="7" y="24"/>
                    </a:cubicBezTo>
                    <a:cubicBezTo>
                      <a:pt x="7" y="20"/>
                      <a:pt x="9" y="15"/>
                      <a:pt x="13" y="12"/>
                    </a:cubicBezTo>
                    <a:cubicBezTo>
                      <a:pt x="16" y="8"/>
                      <a:pt x="21" y="6"/>
                      <a:pt x="27" y="6"/>
                    </a:cubicBezTo>
                    <a:cubicBezTo>
                      <a:pt x="32" y="6"/>
                      <a:pt x="37" y="8"/>
                      <a:pt x="41" y="12"/>
                    </a:cubicBezTo>
                    <a:cubicBezTo>
                      <a:pt x="44" y="15"/>
                      <a:pt x="46" y="20"/>
                      <a:pt x="47" y="24"/>
                    </a:cubicBezTo>
                    <a:cubicBezTo>
                      <a:pt x="41" y="26"/>
                      <a:pt x="37" y="32"/>
                      <a:pt x="37" y="38"/>
                    </a:cubicBezTo>
                    <a:cubicBezTo>
                      <a:pt x="37" y="40"/>
                      <a:pt x="37" y="42"/>
                      <a:pt x="38" y="43"/>
                    </a:cubicBezTo>
                    <a:cubicBezTo>
                      <a:pt x="35" y="45"/>
                      <a:pt x="31" y="46"/>
                      <a:pt x="27" y="46"/>
                    </a:cubicBezTo>
                    <a:cubicBezTo>
                      <a:pt x="23" y="46"/>
                      <a:pt x="19" y="45"/>
                      <a:pt x="16" y="43"/>
                    </a:cubicBezTo>
                    <a:close/>
                    <a:moveTo>
                      <a:pt x="29" y="33"/>
                    </a:moveTo>
                    <a:cubicBezTo>
                      <a:pt x="30" y="33"/>
                      <a:pt x="30" y="34"/>
                      <a:pt x="30" y="35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0" y="39"/>
                      <a:pt x="29" y="40"/>
                      <a:pt x="28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4" y="40"/>
                      <a:pt x="23" y="39"/>
                      <a:pt x="23" y="38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34"/>
                      <a:pt x="24" y="33"/>
                      <a:pt x="25" y="33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8" y="10"/>
                      <a:pt x="28" y="10"/>
                      <a:pt x="28" y="10"/>
                    </a:cubicBezTo>
                    <a:lnTo>
                      <a:pt x="29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0" name="Freeform 174"/>
              <p:cNvSpPr>
                <a:spLocks noEditPoints="1"/>
              </p:cNvSpPr>
              <p:nvPr/>
            </p:nvSpPr>
            <p:spPr bwMode="auto">
              <a:xfrm>
                <a:off x="7489088" y="3493458"/>
                <a:ext cx="201605" cy="199648"/>
              </a:xfrm>
              <a:custGeom>
                <a:avLst/>
                <a:gdLst>
                  <a:gd name="T0" fmla="*/ 32 w 63"/>
                  <a:gd name="T1" fmla="*/ 62 h 62"/>
                  <a:gd name="T2" fmla="*/ 0 w 63"/>
                  <a:gd name="T3" fmla="*/ 31 h 62"/>
                  <a:gd name="T4" fmla="*/ 32 w 63"/>
                  <a:gd name="T5" fmla="*/ 0 h 62"/>
                  <a:gd name="T6" fmla="*/ 63 w 63"/>
                  <a:gd name="T7" fmla="*/ 31 h 62"/>
                  <a:gd name="T8" fmla="*/ 32 w 63"/>
                  <a:gd name="T9" fmla="*/ 62 h 62"/>
                  <a:gd name="T10" fmla="*/ 58 w 63"/>
                  <a:gd name="T11" fmla="*/ 36 h 62"/>
                  <a:gd name="T12" fmla="*/ 41 w 63"/>
                  <a:gd name="T13" fmla="*/ 34 h 62"/>
                  <a:gd name="T14" fmla="*/ 46 w 63"/>
                  <a:gd name="T15" fmla="*/ 53 h 62"/>
                  <a:gd name="T16" fmla="*/ 58 w 63"/>
                  <a:gd name="T17" fmla="*/ 36 h 62"/>
                  <a:gd name="T18" fmla="*/ 42 w 63"/>
                  <a:gd name="T19" fmla="*/ 56 h 62"/>
                  <a:gd name="T20" fmla="*/ 36 w 63"/>
                  <a:gd name="T21" fmla="*/ 36 h 62"/>
                  <a:gd name="T22" fmla="*/ 36 w 63"/>
                  <a:gd name="T23" fmla="*/ 36 h 62"/>
                  <a:gd name="T24" fmla="*/ 15 w 63"/>
                  <a:gd name="T25" fmla="*/ 52 h 62"/>
                  <a:gd name="T26" fmla="*/ 32 w 63"/>
                  <a:gd name="T27" fmla="*/ 58 h 62"/>
                  <a:gd name="T28" fmla="*/ 42 w 63"/>
                  <a:gd name="T29" fmla="*/ 56 h 62"/>
                  <a:gd name="T30" fmla="*/ 12 w 63"/>
                  <a:gd name="T31" fmla="*/ 49 h 62"/>
                  <a:gd name="T32" fmla="*/ 33 w 63"/>
                  <a:gd name="T33" fmla="*/ 32 h 62"/>
                  <a:gd name="T34" fmla="*/ 34 w 63"/>
                  <a:gd name="T35" fmla="*/ 31 h 62"/>
                  <a:gd name="T36" fmla="*/ 32 w 63"/>
                  <a:gd name="T37" fmla="*/ 27 h 62"/>
                  <a:gd name="T38" fmla="*/ 5 w 63"/>
                  <a:gd name="T39" fmla="*/ 31 h 62"/>
                  <a:gd name="T40" fmla="*/ 5 w 63"/>
                  <a:gd name="T41" fmla="*/ 31 h 62"/>
                  <a:gd name="T42" fmla="*/ 12 w 63"/>
                  <a:gd name="T43" fmla="*/ 49 h 62"/>
                  <a:gd name="T44" fmla="*/ 5 w 63"/>
                  <a:gd name="T45" fmla="*/ 26 h 62"/>
                  <a:gd name="T46" fmla="*/ 30 w 63"/>
                  <a:gd name="T47" fmla="*/ 23 h 62"/>
                  <a:gd name="T48" fmla="*/ 20 w 63"/>
                  <a:gd name="T49" fmla="*/ 7 h 62"/>
                  <a:gd name="T50" fmla="*/ 5 w 63"/>
                  <a:gd name="T51" fmla="*/ 26 h 62"/>
                  <a:gd name="T52" fmla="*/ 25 w 63"/>
                  <a:gd name="T53" fmla="*/ 6 h 62"/>
                  <a:gd name="T54" fmla="*/ 35 w 63"/>
                  <a:gd name="T55" fmla="*/ 21 h 62"/>
                  <a:gd name="T56" fmla="*/ 49 w 63"/>
                  <a:gd name="T57" fmla="*/ 12 h 62"/>
                  <a:gd name="T58" fmla="*/ 32 w 63"/>
                  <a:gd name="T59" fmla="*/ 5 h 62"/>
                  <a:gd name="T60" fmla="*/ 25 w 63"/>
                  <a:gd name="T61" fmla="*/ 6 h 62"/>
                  <a:gd name="T62" fmla="*/ 52 w 63"/>
                  <a:gd name="T63" fmla="*/ 15 h 62"/>
                  <a:gd name="T64" fmla="*/ 37 w 63"/>
                  <a:gd name="T65" fmla="*/ 25 h 62"/>
                  <a:gd name="T66" fmla="*/ 39 w 63"/>
                  <a:gd name="T67" fmla="*/ 29 h 62"/>
                  <a:gd name="T68" fmla="*/ 40 w 63"/>
                  <a:gd name="T69" fmla="*/ 30 h 62"/>
                  <a:gd name="T70" fmla="*/ 58 w 63"/>
                  <a:gd name="T71" fmla="*/ 31 h 62"/>
                  <a:gd name="T72" fmla="*/ 52 w 63"/>
                  <a:gd name="T73" fmla="*/ 1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3" h="62">
                    <a:moveTo>
                      <a:pt x="32" y="62"/>
                    </a:moveTo>
                    <a:cubicBezTo>
                      <a:pt x="14" y="62"/>
                      <a:pt x="0" y="49"/>
                      <a:pt x="0" y="31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1"/>
                    </a:cubicBezTo>
                    <a:cubicBezTo>
                      <a:pt x="63" y="49"/>
                      <a:pt x="49" y="62"/>
                      <a:pt x="32" y="62"/>
                    </a:cubicBezTo>
                    <a:close/>
                    <a:moveTo>
                      <a:pt x="58" y="36"/>
                    </a:moveTo>
                    <a:cubicBezTo>
                      <a:pt x="57" y="35"/>
                      <a:pt x="50" y="33"/>
                      <a:pt x="41" y="34"/>
                    </a:cubicBezTo>
                    <a:cubicBezTo>
                      <a:pt x="45" y="44"/>
                      <a:pt x="46" y="52"/>
                      <a:pt x="46" y="53"/>
                    </a:cubicBezTo>
                    <a:cubicBezTo>
                      <a:pt x="52" y="49"/>
                      <a:pt x="57" y="43"/>
                      <a:pt x="58" y="36"/>
                    </a:cubicBezTo>
                    <a:close/>
                    <a:moveTo>
                      <a:pt x="42" y="56"/>
                    </a:moveTo>
                    <a:cubicBezTo>
                      <a:pt x="41" y="54"/>
                      <a:pt x="40" y="45"/>
                      <a:pt x="36" y="36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21" y="41"/>
                      <a:pt x="16" y="51"/>
                      <a:pt x="15" y="52"/>
                    </a:cubicBezTo>
                    <a:cubicBezTo>
                      <a:pt x="20" y="56"/>
                      <a:pt x="25" y="58"/>
                      <a:pt x="32" y="58"/>
                    </a:cubicBezTo>
                    <a:cubicBezTo>
                      <a:pt x="35" y="58"/>
                      <a:pt x="39" y="57"/>
                      <a:pt x="42" y="56"/>
                    </a:cubicBezTo>
                    <a:close/>
                    <a:moveTo>
                      <a:pt x="12" y="49"/>
                    </a:moveTo>
                    <a:cubicBezTo>
                      <a:pt x="12" y="48"/>
                      <a:pt x="20" y="36"/>
                      <a:pt x="33" y="32"/>
                    </a:cubicBezTo>
                    <a:cubicBezTo>
                      <a:pt x="34" y="32"/>
                      <a:pt x="34" y="31"/>
                      <a:pt x="34" y="31"/>
                    </a:cubicBezTo>
                    <a:cubicBezTo>
                      <a:pt x="34" y="30"/>
                      <a:pt x="33" y="28"/>
                      <a:pt x="32" y="27"/>
                    </a:cubicBezTo>
                    <a:cubicBezTo>
                      <a:pt x="19" y="31"/>
                      <a:pt x="6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8"/>
                      <a:pt x="8" y="44"/>
                      <a:pt x="12" y="49"/>
                    </a:cubicBezTo>
                    <a:close/>
                    <a:moveTo>
                      <a:pt x="5" y="26"/>
                    </a:moveTo>
                    <a:cubicBezTo>
                      <a:pt x="7" y="26"/>
                      <a:pt x="18" y="26"/>
                      <a:pt x="30" y="23"/>
                    </a:cubicBezTo>
                    <a:cubicBezTo>
                      <a:pt x="26" y="15"/>
                      <a:pt x="21" y="8"/>
                      <a:pt x="20" y="7"/>
                    </a:cubicBezTo>
                    <a:cubicBezTo>
                      <a:pt x="13" y="11"/>
                      <a:pt x="7" y="18"/>
                      <a:pt x="5" y="26"/>
                    </a:cubicBezTo>
                    <a:close/>
                    <a:moveTo>
                      <a:pt x="25" y="6"/>
                    </a:moveTo>
                    <a:cubicBezTo>
                      <a:pt x="26" y="7"/>
                      <a:pt x="31" y="13"/>
                      <a:pt x="35" y="21"/>
                    </a:cubicBezTo>
                    <a:cubicBezTo>
                      <a:pt x="45" y="18"/>
                      <a:pt x="49" y="12"/>
                      <a:pt x="49" y="12"/>
                    </a:cubicBezTo>
                    <a:cubicBezTo>
                      <a:pt x="44" y="7"/>
                      <a:pt x="38" y="5"/>
                      <a:pt x="32" y="5"/>
                    </a:cubicBezTo>
                    <a:cubicBezTo>
                      <a:pt x="29" y="5"/>
                      <a:pt x="27" y="5"/>
                      <a:pt x="25" y="6"/>
                    </a:cubicBezTo>
                    <a:close/>
                    <a:moveTo>
                      <a:pt x="52" y="15"/>
                    </a:moveTo>
                    <a:cubicBezTo>
                      <a:pt x="52" y="15"/>
                      <a:pt x="47" y="21"/>
                      <a:pt x="37" y="25"/>
                    </a:cubicBezTo>
                    <a:cubicBezTo>
                      <a:pt x="38" y="26"/>
                      <a:pt x="38" y="28"/>
                      <a:pt x="39" y="29"/>
                    </a:cubicBezTo>
                    <a:cubicBezTo>
                      <a:pt x="39" y="29"/>
                      <a:pt x="39" y="30"/>
                      <a:pt x="40" y="30"/>
                    </a:cubicBezTo>
                    <a:cubicBezTo>
                      <a:pt x="48" y="29"/>
                      <a:pt x="57" y="31"/>
                      <a:pt x="58" y="31"/>
                    </a:cubicBezTo>
                    <a:cubicBezTo>
                      <a:pt x="58" y="25"/>
                      <a:pt x="56" y="19"/>
                      <a:pt x="5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1" name="Freeform 175"/>
              <p:cNvSpPr>
                <a:spLocks noEditPoints="1"/>
              </p:cNvSpPr>
              <p:nvPr/>
            </p:nvSpPr>
            <p:spPr bwMode="auto">
              <a:xfrm>
                <a:off x="7424496" y="4556288"/>
                <a:ext cx="207477" cy="182031"/>
              </a:xfrm>
              <a:custGeom>
                <a:avLst/>
                <a:gdLst>
                  <a:gd name="T0" fmla="*/ 65 w 65"/>
                  <a:gd name="T1" fmla="*/ 19 h 57"/>
                  <a:gd name="T2" fmla="*/ 47 w 65"/>
                  <a:gd name="T3" fmla="*/ 0 h 57"/>
                  <a:gd name="T4" fmla="*/ 32 w 65"/>
                  <a:gd name="T5" fmla="*/ 6 h 57"/>
                  <a:gd name="T6" fmla="*/ 18 w 65"/>
                  <a:gd name="T7" fmla="*/ 0 h 57"/>
                  <a:gd name="T8" fmla="*/ 0 w 65"/>
                  <a:gd name="T9" fmla="*/ 19 h 57"/>
                  <a:gd name="T10" fmla="*/ 6 w 65"/>
                  <a:gd name="T11" fmla="*/ 33 h 57"/>
                  <a:gd name="T12" fmla="*/ 6 w 65"/>
                  <a:gd name="T13" fmla="*/ 33 h 57"/>
                  <a:gd name="T14" fmla="*/ 26 w 65"/>
                  <a:gd name="T15" fmla="*/ 53 h 57"/>
                  <a:gd name="T16" fmla="*/ 32 w 65"/>
                  <a:gd name="T17" fmla="*/ 57 h 57"/>
                  <a:gd name="T18" fmla="*/ 39 w 65"/>
                  <a:gd name="T19" fmla="*/ 53 h 57"/>
                  <a:gd name="T20" fmla="*/ 59 w 65"/>
                  <a:gd name="T21" fmla="*/ 33 h 57"/>
                  <a:gd name="T22" fmla="*/ 59 w 65"/>
                  <a:gd name="T23" fmla="*/ 33 h 57"/>
                  <a:gd name="T24" fmla="*/ 65 w 65"/>
                  <a:gd name="T25" fmla="*/ 19 h 57"/>
                  <a:gd name="T26" fmla="*/ 54 w 65"/>
                  <a:gd name="T27" fmla="*/ 27 h 57"/>
                  <a:gd name="T28" fmla="*/ 33 w 65"/>
                  <a:gd name="T29" fmla="*/ 47 h 57"/>
                  <a:gd name="T30" fmla="*/ 32 w 65"/>
                  <a:gd name="T31" fmla="*/ 48 h 57"/>
                  <a:gd name="T32" fmla="*/ 32 w 65"/>
                  <a:gd name="T33" fmla="*/ 47 h 57"/>
                  <a:gd name="T34" fmla="*/ 11 w 65"/>
                  <a:gd name="T35" fmla="*/ 27 h 57"/>
                  <a:gd name="T36" fmla="*/ 8 w 65"/>
                  <a:gd name="T37" fmla="*/ 19 h 57"/>
                  <a:gd name="T38" fmla="*/ 18 w 65"/>
                  <a:gd name="T39" fmla="*/ 8 h 57"/>
                  <a:gd name="T40" fmla="*/ 26 w 65"/>
                  <a:gd name="T41" fmla="*/ 11 h 57"/>
                  <a:gd name="T42" fmla="*/ 32 w 65"/>
                  <a:gd name="T43" fmla="*/ 18 h 57"/>
                  <a:gd name="T44" fmla="*/ 39 w 65"/>
                  <a:gd name="T45" fmla="*/ 11 h 57"/>
                  <a:gd name="T46" fmla="*/ 47 w 65"/>
                  <a:gd name="T47" fmla="*/ 8 h 57"/>
                  <a:gd name="T48" fmla="*/ 57 w 65"/>
                  <a:gd name="T49" fmla="*/ 19 h 57"/>
                  <a:gd name="T50" fmla="*/ 54 w 65"/>
                  <a:gd name="T51" fmla="*/ 2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5" h="57">
                    <a:moveTo>
                      <a:pt x="65" y="19"/>
                    </a:moveTo>
                    <a:cubicBezTo>
                      <a:pt x="65" y="8"/>
                      <a:pt x="57" y="0"/>
                      <a:pt x="47" y="0"/>
                    </a:cubicBezTo>
                    <a:cubicBezTo>
                      <a:pt x="41" y="0"/>
                      <a:pt x="36" y="2"/>
                      <a:pt x="32" y="6"/>
                    </a:cubicBezTo>
                    <a:cubicBezTo>
                      <a:pt x="29" y="2"/>
                      <a:pt x="24" y="0"/>
                      <a:pt x="18" y="0"/>
                    </a:cubicBezTo>
                    <a:cubicBezTo>
                      <a:pt x="8" y="0"/>
                      <a:pt x="0" y="8"/>
                      <a:pt x="0" y="19"/>
                    </a:cubicBezTo>
                    <a:cubicBezTo>
                      <a:pt x="0" y="24"/>
                      <a:pt x="2" y="29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8" y="55"/>
                      <a:pt x="30" y="57"/>
                      <a:pt x="32" y="57"/>
                    </a:cubicBezTo>
                    <a:cubicBezTo>
                      <a:pt x="35" y="57"/>
                      <a:pt x="37" y="55"/>
                      <a:pt x="39" y="53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63" y="29"/>
                      <a:pt x="65" y="24"/>
                      <a:pt x="65" y="19"/>
                    </a:cubicBezTo>
                    <a:close/>
                    <a:moveTo>
                      <a:pt x="54" y="27"/>
                    </a:move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7"/>
                      <a:pt x="33" y="48"/>
                      <a:pt x="32" y="48"/>
                    </a:cubicBezTo>
                    <a:cubicBezTo>
                      <a:pt x="32" y="48"/>
                      <a:pt x="32" y="47"/>
                      <a:pt x="32" y="4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9" y="24"/>
                      <a:pt x="8" y="22"/>
                      <a:pt x="8" y="19"/>
                    </a:cubicBezTo>
                    <a:cubicBezTo>
                      <a:pt x="8" y="13"/>
                      <a:pt x="13" y="8"/>
                      <a:pt x="18" y="8"/>
                    </a:cubicBezTo>
                    <a:cubicBezTo>
                      <a:pt x="22" y="8"/>
                      <a:pt x="24" y="9"/>
                      <a:pt x="26" y="11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41" y="9"/>
                      <a:pt x="43" y="8"/>
                      <a:pt x="47" y="8"/>
                    </a:cubicBezTo>
                    <a:cubicBezTo>
                      <a:pt x="52" y="8"/>
                      <a:pt x="57" y="13"/>
                      <a:pt x="57" y="19"/>
                    </a:cubicBezTo>
                    <a:cubicBezTo>
                      <a:pt x="57" y="22"/>
                      <a:pt x="56" y="24"/>
                      <a:pt x="5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2" name="Freeform 177"/>
              <p:cNvSpPr>
                <a:spLocks noEditPoints="1"/>
              </p:cNvSpPr>
              <p:nvPr/>
            </p:nvSpPr>
            <p:spPr bwMode="auto">
              <a:xfrm>
                <a:off x="7725924" y="4971241"/>
                <a:ext cx="150715" cy="154628"/>
              </a:xfrm>
              <a:custGeom>
                <a:avLst/>
                <a:gdLst>
                  <a:gd name="T0" fmla="*/ 43 w 47"/>
                  <a:gd name="T1" fmla="*/ 29 h 48"/>
                  <a:gd name="T2" fmla="*/ 47 w 47"/>
                  <a:gd name="T3" fmla="*/ 16 h 48"/>
                  <a:gd name="T4" fmla="*/ 42 w 47"/>
                  <a:gd name="T5" fmla="*/ 8 h 48"/>
                  <a:gd name="T6" fmla="*/ 37 w 47"/>
                  <a:gd name="T7" fmla="*/ 9 h 48"/>
                  <a:gd name="T8" fmla="*/ 28 w 47"/>
                  <a:gd name="T9" fmla="*/ 0 h 48"/>
                  <a:gd name="T10" fmla="*/ 19 w 47"/>
                  <a:gd name="T11" fmla="*/ 0 h 48"/>
                  <a:gd name="T12" fmla="*/ 18 w 47"/>
                  <a:gd name="T13" fmla="*/ 5 h 48"/>
                  <a:gd name="T14" fmla="*/ 5 w 47"/>
                  <a:gd name="T15" fmla="*/ 8 h 48"/>
                  <a:gd name="T16" fmla="*/ 0 w 47"/>
                  <a:gd name="T17" fmla="*/ 16 h 48"/>
                  <a:gd name="T18" fmla="*/ 4 w 47"/>
                  <a:gd name="T19" fmla="*/ 20 h 48"/>
                  <a:gd name="T20" fmla="*/ 0 w 47"/>
                  <a:gd name="T21" fmla="*/ 32 h 48"/>
                  <a:gd name="T22" fmla="*/ 5 w 47"/>
                  <a:gd name="T23" fmla="*/ 40 h 48"/>
                  <a:gd name="T24" fmla="*/ 10 w 47"/>
                  <a:gd name="T25" fmla="*/ 39 h 48"/>
                  <a:gd name="T26" fmla="*/ 19 w 47"/>
                  <a:gd name="T27" fmla="*/ 48 h 48"/>
                  <a:gd name="T28" fmla="*/ 28 w 47"/>
                  <a:gd name="T29" fmla="*/ 48 h 48"/>
                  <a:gd name="T30" fmla="*/ 29 w 47"/>
                  <a:gd name="T31" fmla="*/ 44 h 48"/>
                  <a:gd name="T32" fmla="*/ 42 w 47"/>
                  <a:gd name="T33" fmla="*/ 40 h 48"/>
                  <a:gd name="T34" fmla="*/ 47 w 47"/>
                  <a:gd name="T35" fmla="*/ 32 h 48"/>
                  <a:gd name="T36" fmla="*/ 43 w 47"/>
                  <a:gd name="T37" fmla="*/ 29 h 48"/>
                  <a:gd name="T38" fmla="*/ 23 w 47"/>
                  <a:gd name="T39" fmla="*/ 34 h 48"/>
                  <a:gd name="T40" fmla="*/ 14 w 47"/>
                  <a:gd name="T41" fmla="*/ 24 h 48"/>
                  <a:gd name="T42" fmla="*/ 23 w 47"/>
                  <a:gd name="T43" fmla="*/ 14 h 48"/>
                  <a:gd name="T44" fmla="*/ 33 w 47"/>
                  <a:gd name="T45" fmla="*/ 24 h 48"/>
                  <a:gd name="T46" fmla="*/ 23 w 47"/>
                  <a:gd name="T47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7" h="48">
                    <a:moveTo>
                      <a:pt x="43" y="29"/>
                    </a:moveTo>
                    <a:cubicBezTo>
                      <a:pt x="41" y="24"/>
                      <a:pt x="42" y="19"/>
                      <a:pt x="47" y="16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1" y="9"/>
                      <a:pt x="39" y="9"/>
                      <a:pt x="37" y="9"/>
                    </a:cubicBezTo>
                    <a:cubicBezTo>
                      <a:pt x="32" y="9"/>
                      <a:pt x="28" y="5"/>
                      <a:pt x="28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2"/>
                      <a:pt x="18" y="3"/>
                      <a:pt x="18" y="5"/>
                    </a:cubicBezTo>
                    <a:cubicBezTo>
                      <a:pt x="15" y="9"/>
                      <a:pt x="9" y="11"/>
                      <a:pt x="5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" y="17"/>
                      <a:pt x="3" y="18"/>
                      <a:pt x="4" y="20"/>
                    </a:cubicBezTo>
                    <a:cubicBezTo>
                      <a:pt x="6" y="24"/>
                      <a:pt x="5" y="30"/>
                      <a:pt x="0" y="32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6" y="40"/>
                      <a:pt x="8" y="39"/>
                      <a:pt x="10" y="39"/>
                    </a:cubicBezTo>
                    <a:cubicBezTo>
                      <a:pt x="15" y="39"/>
                      <a:pt x="19" y="43"/>
                      <a:pt x="19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47"/>
                      <a:pt x="29" y="45"/>
                      <a:pt x="29" y="44"/>
                    </a:cubicBezTo>
                    <a:cubicBezTo>
                      <a:pt x="32" y="39"/>
                      <a:pt x="38" y="38"/>
                      <a:pt x="42" y="40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5" y="31"/>
                      <a:pt x="44" y="30"/>
                      <a:pt x="43" y="29"/>
                    </a:cubicBezTo>
                    <a:close/>
                    <a:moveTo>
                      <a:pt x="23" y="34"/>
                    </a:moveTo>
                    <a:cubicBezTo>
                      <a:pt x="18" y="34"/>
                      <a:pt x="14" y="30"/>
                      <a:pt x="14" y="24"/>
                    </a:cubicBezTo>
                    <a:cubicBezTo>
                      <a:pt x="14" y="19"/>
                      <a:pt x="18" y="14"/>
                      <a:pt x="23" y="14"/>
                    </a:cubicBezTo>
                    <a:cubicBezTo>
                      <a:pt x="29" y="14"/>
                      <a:pt x="33" y="19"/>
                      <a:pt x="33" y="24"/>
                    </a:cubicBezTo>
                    <a:cubicBezTo>
                      <a:pt x="33" y="30"/>
                      <a:pt x="29" y="34"/>
                      <a:pt x="2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3" name="Freeform 178"/>
              <p:cNvSpPr>
                <a:spLocks noEditPoints="1"/>
              </p:cNvSpPr>
              <p:nvPr/>
            </p:nvSpPr>
            <p:spPr bwMode="auto">
              <a:xfrm>
                <a:off x="6888188" y="4926222"/>
                <a:ext cx="248581" cy="250538"/>
              </a:xfrm>
              <a:custGeom>
                <a:avLst/>
                <a:gdLst>
                  <a:gd name="T0" fmla="*/ 67 w 127"/>
                  <a:gd name="T1" fmla="*/ 0 h 128"/>
                  <a:gd name="T2" fmla="*/ 55 w 127"/>
                  <a:gd name="T3" fmla="*/ 13 h 128"/>
                  <a:gd name="T4" fmla="*/ 67 w 127"/>
                  <a:gd name="T5" fmla="*/ 25 h 128"/>
                  <a:gd name="T6" fmla="*/ 39 w 127"/>
                  <a:gd name="T7" fmla="*/ 56 h 128"/>
                  <a:gd name="T8" fmla="*/ 11 w 127"/>
                  <a:gd name="T9" fmla="*/ 56 h 128"/>
                  <a:gd name="T10" fmla="*/ 32 w 127"/>
                  <a:gd name="T11" fmla="*/ 79 h 128"/>
                  <a:gd name="T12" fmla="*/ 0 w 127"/>
                  <a:gd name="T13" fmla="*/ 123 h 128"/>
                  <a:gd name="T14" fmla="*/ 0 w 127"/>
                  <a:gd name="T15" fmla="*/ 128 h 128"/>
                  <a:gd name="T16" fmla="*/ 5 w 127"/>
                  <a:gd name="T17" fmla="*/ 128 h 128"/>
                  <a:gd name="T18" fmla="*/ 49 w 127"/>
                  <a:gd name="T19" fmla="*/ 93 h 128"/>
                  <a:gd name="T20" fmla="*/ 72 w 127"/>
                  <a:gd name="T21" fmla="*/ 116 h 128"/>
                  <a:gd name="T22" fmla="*/ 72 w 127"/>
                  <a:gd name="T23" fmla="*/ 88 h 128"/>
                  <a:gd name="T24" fmla="*/ 103 w 127"/>
                  <a:gd name="T25" fmla="*/ 61 h 128"/>
                  <a:gd name="T26" fmla="*/ 114 w 127"/>
                  <a:gd name="T27" fmla="*/ 72 h 128"/>
                  <a:gd name="T28" fmla="*/ 127 w 127"/>
                  <a:gd name="T29" fmla="*/ 61 h 128"/>
                  <a:gd name="T30" fmla="*/ 67 w 127"/>
                  <a:gd name="T31" fmla="*/ 0 h 128"/>
                  <a:gd name="T32" fmla="*/ 55 w 127"/>
                  <a:gd name="T33" fmla="*/ 69 h 128"/>
                  <a:gd name="T34" fmla="*/ 47 w 127"/>
                  <a:gd name="T35" fmla="*/ 61 h 128"/>
                  <a:gd name="T36" fmla="*/ 75 w 127"/>
                  <a:gd name="T37" fmla="*/ 33 h 128"/>
                  <a:gd name="T38" fmla="*/ 83 w 127"/>
                  <a:gd name="T39" fmla="*/ 41 h 128"/>
                  <a:gd name="T40" fmla="*/ 55 w 127"/>
                  <a:gd name="T41" fmla="*/ 69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7" h="128">
                    <a:moveTo>
                      <a:pt x="67" y="0"/>
                    </a:moveTo>
                    <a:lnTo>
                      <a:pt x="55" y="13"/>
                    </a:lnTo>
                    <a:lnTo>
                      <a:pt x="67" y="25"/>
                    </a:lnTo>
                    <a:lnTo>
                      <a:pt x="39" y="56"/>
                    </a:lnTo>
                    <a:lnTo>
                      <a:pt x="11" y="56"/>
                    </a:lnTo>
                    <a:lnTo>
                      <a:pt x="32" y="79"/>
                    </a:lnTo>
                    <a:lnTo>
                      <a:pt x="0" y="123"/>
                    </a:lnTo>
                    <a:lnTo>
                      <a:pt x="0" y="128"/>
                    </a:lnTo>
                    <a:lnTo>
                      <a:pt x="5" y="128"/>
                    </a:lnTo>
                    <a:lnTo>
                      <a:pt x="49" y="93"/>
                    </a:lnTo>
                    <a:lnTo>
                      <a:pt x="72" y="116"/>
                    </a:lnTo>
                    <a:lnTo>
                      <a:pt x="72" y="88"/>
                    </a:lnTo>
                    <a:lnTo>
                      <a:pt x="103" y="61"/>
                    </a:lnTo>
                    <a:lnTo>
                      <a:pt x="114" y="72"/>
                    </a:lnTo>
                    <a:lnTo>
                      <a:pt x="127" y="61"/>
                    </a:lnTo>
                    <a:lnTo>
                      <a:pt x="67" y="0"/>
                    </a:lnTo>
                    <a:close/>
                    <a:moveTo>
                      <a:pt x="55" y="69"/>
                    </a:moveTo>
                    <a:lnTo>
                      <a:pt x="47" y="61"/>
                    </a:lnTo>
                    <a:lnTo>
                      <a:pt x="75" y="33"/>
                    </a:lnTo>
                    <a:lnTo>
                      <a:pt x="83" y="41"/>
                    </a:lnTo>
                    <a:lnTo>
                      <a:pt x="5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4" name="Freeform 179"/>
              <p:cNvSpPr>
                <a:spLocks noEditPoints="1"/>
              </p:cNvSpPr>
              <p:nvPr/>
            </p:nvSpPr>
            <p:spPr bwMode="auto">
              <a:xfrm>
                <a:off x="6868614" y="4354682"/>
                <a:ext cx="182032" cy="185946"/>
              </a:xfrm>
              <a:custGeom>
                <a:avLst/>
                <a:gdLst>
                  <a:gd name="T0" fmla="*/ 57 w 57"/>
                  <a:gd name="T1" fmla="*/ 29 h 58"/>
                  <a:gd name="T2" fmla="*/ 28 w 57"/>
                  <a:gd name="T3" fmla="*/ 58 h 58"/>
                  <a:gd name="T4" fmla="*/ 0 w 57"/>
                  <a:gd name="T5" fmla="*/ 29 h 58"/>
                  <a:gd name="T6" fmla="*/ 28 w 57"/>
                  <a:gd name="T7" fmla="*/ 0 h 58"/>
                  <a:gd name="T8" fmla="*/ 57 w 57"/>
                  <a:gd name="T9" fmla="*/ 29 h 58"/>
                  <a:gd name="T10" fmla="*/ 5 w 57"/>
                  <a:gd name="T11" fmla="*/ 29 h 58"/>
                  <a:gd name="T12" fmla="*/ 28 w 57"/>
                  <a:gd name="T13" fmla="*/ 52 h 58"/>
                  <a:gd name="T14" fmla="*/ 52 w 57"/>
                  <a:gd name="T15" fmla="*/ 29 h 58"/>
                  <a:gd name="T16" fmla="*/ 28 w 57"/>
                  <a:gd name="T17" fmla="*/ 6 h 58"/>
                  <a:gd name="T18" fmla="*/ 5 w 57"/>
                  <a:gd name="T19" fmla="*/ 29 h 58"/>
                  <a:gd name="T20" fmla="*/ 31 w 57"/>
                  <a:gd name="T21" fmla="*/ 12 h 58"/>
                  <a:gd name="T22" fmla="*/ 45 w 57"/>
                  <a:gd name="T23" fmla="*/ 26 h 58"/>
                  <a:gd name="T24" fmla="*/ 45 w 57"/>
                  <a:gd name="T25" fmla="*/ 31 h 58"/>
                  <a:gd name="T26" fmla="*/ 40 w 57"/>
                  <a:gd name="T27" fmla="*/ 31 h 58"/>
                  <a:gd name="T28" fmla="*/ 32 w 57"/>
                  <a:gd name="T29" fmla="*/ 23 h 58"/>
                  <a:gd name="T30" fmla="*/ 32 w 57"/>
                  <a:gd name="T31" fmla="*/ 43 h 58"/>
                  <a:gd name="T32" fmla="*/ 28 w 57"/>
                  <a:gd name="T33" fmla="*/ 47 h 58"/>
                  <a:gd name="T34" fmla="*/ 25 w 57"/>
                  <a:gd name="T35" fmla="*/ 43 h 58"/>
                  <a:gd name="T36" fmla="*/ 25 w 57"/>
                  <a:gd name="T37" fmla="*/ 23 h 58"/>
                  <a:gd name="T38" fmla="*/ 17 w 57"/>
                  <a:gd name="T39" fmla="*/ 31 h 58"/>
                  <a:gd name="T40" fmla="*/ 12 w 57"/>
                  <a:gd name="T41" fmla="*/ 31 h 58"/>
                  <a:gd name="T42" fmla="*/ 11 w 57"/>
                  <a:gd name="T43" fmla="*/ 29 h 58"/>
                  <a:gd name="T44" fmla="*/ 12 w 57"/>
                  <a:gd name="T45" fmla="*/ 26 h 58"/>
                  <a:gd name="T46" fmla="*/ 26 w 57"/>
                  <a:gd name="T47" fmla="*/ 12 h 58"/>
                  <a:gd name="T48" fmla="*/ 31 w 57"/>
                  <a:gd name="T4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7" h="58">
                    <a:moveTo>
                      <a:pt x="57" y="29"/>
                    </a:move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lose/>
                    <a:moveTo>
                      <a:pt x="5" y="29"/>
                    </a:moveTo>
                    <a:cubicBezTo>
                      <a:pt x="5" y="42"/>
                      <a:pt x="16" y="52"/>
                      <a:pt x="28" y="52"/>
                    </a:cubicBezTo>
                    <a:cubicBezTo>
                      <a:pt x="41" y="52"/>
                      <a:pt x="52" y="42"/>
                      <a:pt x="52" y="29"/>
                    </a:cubicBezTo>
                    <a:cubicBezTo>
                      <a:pt x="52" y="16"/>
                      <a:pt x="41" y="6"/>
                      <a:pt x="28" y="6"/>
                    </a:cubicBezTo>
                    <a:cubicBezTo>
                      <a:pt x="16" y="6"/>
                      <a:pt x="5" y="16"/>
                      <a:pt x="5" y="29"/>
                    </a:cubicBezTo>
                    <a:close/>
                    <a:moveTo>
                      <a:pt x="31" y="12"/>
                    </a:moveTo>
                    <a:cubicBezTo>
                      <a:pt x="45" y="26"/>
                      <a:pt x="45" y="26"/>
                      <a:pt x="45" y="26"/>
                    </a:cubicBezTo>
                    <a:cubicBezTo>
                      <a:pt x="47" y="28"/>
                      <a:pt x="47" y="30"/>
                      <a:pt x="45" y="31"/>
                    </a:cubicBezTo>
                    <a:cubicBezTo>
                      <a:pt x="44" y="33"/>
                      <a:pt x="42" y="33"/>
                      <a:pt x="40" y="31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2" y="45"/>
                      <a:pt x="30" y="47"/>
                      <a:pt x="28" y="47"/>
                    </a:cubicBezTo>
                    <a:cubicBezTo>
                      <a:pt x="26" y="47"/>
                      <a:pt x="25" y="45"/>
                      <a:pt x="25" y="4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5" y="33"/>
                      <a:pt x="13" y="33"/>
                      <a:pt x="12" y="31"/>
                    </a:cubicBezTo>
                    <a:cubicBezTo>
                      <a:pt x="11" y="31"/>
                      <a:pt x="11" y="30"/>
                      <a:pt x="11" y="29"/>
                    </a:cubicBezTo>
                    <a:cubicBezTo>
                      <a:pt x="11" y="28"/>
                      <a:pt x="11" y="27"/>
                      <a:pt x="12" y="2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7" y="11"/>
                      <a:pt x="30" y="11"/>
                      <a:pt x="3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5" name="Freeform 185"/>
              <p:cNvSpPr>
                <a:spLocks noEditPoints="1"/>
              </p:cNvSpPr>
              <p:nvPr/>
            </p:nvSpPr>
            <p:spPr bwMode="auto">
              <a:xfrm>
                <a:off x="6958652" y="3260536"/>
                <a:ext cx="287728" cy="160501"/>
              </a:xfrm>
              <a:custGeom>
                <a:avLst/>
                <a:gdLst>
                  <a:gd name="T0" fmla="*/ 83 w 90"/>
                  <a:gd name="T1" fmla="*/ 46 h 50"/>
                  <a:gd name="T2" fmla="*/ 85 w 90"/>
                  <a:gd name="T3" fmla="*/ 36 h 50"/>
                  <a:gd name="T4" fmla="*/ 87 w 90"/>
                  <a:gd name="T5" fmla="*/ 27 h 50"/>
                  <a:gd name="T6" fmla="*/ 89 w 90"/>
                  <a:gd name="T7" fmla="*/ 16 h 50"/>
                  <a:gd name="T8" fmla="*/ 86 w 90"/>
                  <a:gd name="T9" fmla="*/ 10 h 50"/>
                  <a:gd name="T10" fmla="*/ 64 w 90"/>
                  <a:gd name="T11" fmla="*/ 1 h 50"/>
                  <a:gd name="T12" fmla="*/ 57 w 90"/>
                  <a:gd name="T13" fmla="*/ 3 h 50"/>
                  <a:gd name="T14" fmla="*/ 52 w 90"/>
                  <a:gd name="T15" fmla="*/ 13 h 50"/>
                  <a:gd name="T16" fmla="*/ 51 w 90"/>
                  <a:gd name="T17" fmla="*/ 14 h 50"/>
                  <a:gd name="T18" fmla="*/ 15 w 90"/>
                  <a:gd name="T19" fmla="*/ 6 h 50"/>
                  <a:gd name="T20" fmla="*/ 0 w 90"/>
                  <a:gd name="T21" fmla="*/ 13 h 50"/>
                  <a:gd name="T22" fmla="*/ 8 w 90"/>
                  <a:gd name="T23" fmla="*/ 25 h 50"/>
                  <a:gd name="T24" fmla="*/ 12 w 90"/>
                  <a:gd name="T25" fmla="*/ 22 h 50"/>
                  <a:gd name="T26" fmla="*/ 17 w 90"/>
                  <a:gd name="T27" fmla="*/ 30 h 50"/>
                  <a:gd name="T28" fmla="*/ 25 w 90"/>
                  <a:gd name="T29" fmla="*/ 25 h 50"/>
                  <a:gd name="T30" fmla="*/ 30 w 90"/>
                  <a:gd name="T31" fmla="*/ 33 h 50"/>
                  <a:gd name="T32" fmla="*/ 38 w 90"/>
                  <a:gd name="T33" fmla="*/ 28 h 50"/>
                  <a:gd name="T34" fmla="*/ 43 w 90"/>
                  <a:gd name="T35" fmla="*/ 35 h 50"/>
                  <a:gd name="T36" fmla="*/ 47 w 90"/>
                  <a:gd name="T37" fmla="*/ 33 h 50"/>
                  <a:gd name="T38" fmla="*/ 47 w 90"/>
                  <a:gd name="T39" fmla="*/ 34 h 50"/>
                  <a:gd name="T40" fmla="*/ 48 w 90"/>
                  <a:gd name="T41" fmla="*/ 45 h 50"/>
                  <a:gd name="T42" fmla="*/ 54 w 90"/>
                  <a:gd name="T43" fmla="*/ 50 h 50"/>
                  <a:gd name="T44" fmla="*/ 78 w 90"/>
                  <a:gd name="T45" fmla="*/ 50 h 50"/>
                  <a:gd name="T46" fmla="*/ 83 w 90"/>
                  <a:gd name="T47" fmla="*/ 46 h 50"/>
                  <a:gd name="T48" fmla="*/ 17 w 90"/>
                  <a:gd name="T49" fmla="*/ 15 h 50"/>
                  <a:gd name="T50" fmla="*/ 18 w 90"/>
                  <a:gd name="T51" fmla="*/ 11 h 50"/>
                  <a:gd name="T52" fmla="*/ 49 w 90"/>
                  <a:gd name="T53" fmla="*/ 17 h 50"/>
                  <a:gd name="T54" fmla="*/ 48 w 90"/>
                  <a:gd name="T55" fmla="*/ 22 h 50"/>
                  <a:gd name="T56" fmla="*/ 17 w 90"/>
                  <a:gd name="T57" fmla="*/ 15 h 50"/>
                  <a:gd name="T58" fmla="*/ 73 w 90"/>
                  <a:gd name="T59" fmla="*/ 45 h 50"/>
                  <a:gd name="T60" fmla="*/ 69 w 90"/>
                  <a:gd name="T61" fmla="*/ 44 h 50"/>
                  <a:gd name="T62" fmla="*/ 67 w 90"/>
                  <a:gd name="T63" fmla="*/ 41 h 50"/>
                  <a:gd name="T64" fmla="*/ 73 w 90"/>
                  <a:gd name="T65" fmla="*/ 14 h 50"/>
                  <a:gd name="T66" fmla="*/ 75 w 90"/>
                  <a:gd name="T67" fmla="*/ 12 h 50"/>
                  <a:gd name="T68" fmla="*/ 80 w 90"/>
                  <a:gd name="T69" fmla="*/ 13 h 50"/>
                  <a:gd name="T70" fmla="*/ 82 w 90"/>
                  <a:gd name="T71" fmla="*/ 16 h 50"/>
                  <a:gd name="T72" fmla="*/ 76 w 90"/>
                  <a:gd name="T73" fmla="*/ 43 h 50"/>
                  <a:gd name="T74" fmla="*/ 73 w 90"/>
                  <a:gd name="T75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0" h="50">
                    <a:moveTo>
                      <a:pt x="83" y="46"/>
                    </a:moveTo>
                    <a:cubicBezTo>
                      <a:pt x="85" y="36"/>
                      <a:pt x="85" y="36"/>
                      <a:pt x="85" y="36"/>
                    </a:cubicBezTo>
                    <a:cubicBezTo>
                      <a:pt x="86" y="33"/>
                      <a:pt x="87" y="29"/>
                      <a:pt x="87" y="27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90" y="14"/>
                      <a:pt x="88" y="11"/>
                      <a:pt x="86" y="10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62" y="0"/>
                      <a:pt x="59" y="1"/>
                      <a:pt x="57" y="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51" y="13"/>
                      <a:pt x="51" y="13"/>
                      <a:pt x="51" y="14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3"/>
                      <a:pt x="47" y="34"/>
                      <a:pt x="47" y="34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9" y="48"/>
                      <a:pt x="51" y="50"/>
                      <a:pt x="54" y="50"/>
                    </a:cubicBezTo>
                    <a:cubicBezTo>
                      <a:pt x="78" y="50"/>
                      <a:pt x="78" y="50"/>
                      <a:pt x="78" y="50"/>
                    </a:cubicBezTo>
                    <a:cubicBezTo>
                      <a:pt x="80" y="50"/>
                      <a:pt x="83" y="48"/>
                      <a:pt x="83" y="46"/>
                    </a:cubicBezTo>
                    <a:close/>
                    <a:moveTo>
                      <a:pt x="17" y="15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8" y="22"/>
                      <a:pt x="48" y="22"/>
                      <a:pt x="48" y="22"/>
                    </a:cubicBezTo>
                    <a:lnTo>
                      <a:pt x="17" y="15"/>
                    </a:lnTo>
                    <a:close/>
                    <a:moveTo>
                      <a:pt x="73" y="45"/>
                    </a:moveTo>
                    <a:cubicBezTo>
                      <a:pt x="69" y="44"/>
                      <a:pt x="69" y="44"/>
                      <a:pt x="69" y="44"/>
                    </a:cubicBezTo>
                    <a:cubicBezTo>
                      <a:pt x="67" y="44"/>
                      <a:pt x="67" y="42"/>
                      <a:pt x="67" y="41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3" y="13"/>
                      <a:pt x="74" y="12"/>
                      <a:pt x="75" y="12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1" y="13"/>
                      <a:pt x="82" y="15"/>
                      <a:pt x="82" y="16"/>
                    </a:cubicBezTo>
                    <a:cubicBezTo>
                      <a:pt x="76" y="43"/>
                      <a:pt x="76" y="43"/>
                      <a:pt x="76" y="43"/>
                    </a:cubicBezTo>
                    <a:cubicBezTo>
                      <a:pt x="76" y="44"/>
                      <a:pt x="74" y="45"/>
                      <a:pt x="7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6" name="Freeform 186"/>
              <p:cNvSpPr>
                <a:spLocks noEditPoints="1"/>
              </p:cNvSpPr>
              <p:nvPr/>
            </p:nvSpPr>
            <p:spPr bwMode="auto">
              <a:xfrm>
                <a:off x="7696565" y="835405"/>
                <a:ext cx="207477" cy="205519"/>
              </a:xfrm>
              <a:custGeom>
                <a:avLst/>
                <a:gdLst>
                  <a:gd name="T0" fmla="*/ 0 w 65"/>
                  <a:gd name="T1" fmla="*/ 32 h 64"/>
                  <a:gd name="T2" fmla="*/ 65 w 65"/>
                  <a:gd name="T3" fmla="*/ 32 h 64"/>
                  <a:gd name="T4" fmla="*/ 51 w 65"/>
                  <a:gd name="T5" fmla="*/ 42 h 64"/>
                  <a:gd name="T6" fmla="*/ 60 w 65"/>
                  <a:gd name="T7" fmla="*/ 34 h 64"/>
                  <a:gd name="T8" fmla="*/ 51 w 65"/>
                  <a:gd name="T9" fmla="*/ 42 h 64"/>
                  <a:gd name="T10" fmla="*/ 13 w 65"/>
                  <a:gd name="T11" fmla="*/ 30 h 64"/>
                  <a:gd name="T12" fmla="*/ 7 w 65"/>
                  <a:gd name="T13" fmla="*/ 21 h 64"/>
                  <a:gd name="T14" fmla="*/ 46 w 65"/>
                  <a:gd name="T15" fmla="*/ 21 h 64"/>
                  <a:gd name="T16" fmla="*/ 35 w 65"/>
                  <a:gd name="T17" fmla="*/ 30 h 64"/>
                  <a:gd name="T18" fmla="*/ 46 w 65"/>
                  <a:gd name="T19" fmla="*/ 21 h 64"/>
                  <a:gd name="T20" fmla="*/ 35 w 65"/>
                  <a:gd name="T21" fmla="*/ 4 h 64"/>
                  <a:gd name="T22" fmla="*/ 42 w 65"/>
                  <a:gd name="T23" fmla="*/ 11 h 64"/>
                  <a:gd name="T24" fmla="*/ 35 w 65"/>
                  <a:gd name="T25" fmla="*/ 17 h 64"/>
                  <a:gd name="T26" fmla="*/ 27 w 65"/>
                  <a:gd name="T27" fmla="*/ 6 h 64"/>
                  <a:gd name="T28" fmla="*/ 30 w 65"/>
                  <a:gd name="T29" fmla="*/ 17 h 64"/>
                  <a:gd name="T30" fmla="*/ 23 w 65"/>
                  <a:gd name="T31" fmla="*/ 11 h 64"/>
                  <a:gd name="T32" fmla="*/ 30 w 65"/>
                  <a:gd name="T33" fmla="*/ 30 h 64"/>
                  <a:gd name="T34" fmla="*/ 19 w 65"/>
                  <a:gd name="T35" fmla="*/ 21 h 64"/>
                  <a:gd name="T36" fmla="*/ 7 w 65"/>
                  <a:gd name="T37" fmla="*/ 42 h 64"/>
                  <a:gd name="T38" fmla="*/ 13 w 65"/>
                  <a:gd name="T39" fmla="*/ 34 h 64"/>
                  <a:gd name="T40" fmla="*/ 7 w 65"/>
                  <a:gd name="T41" fmla="*/ 42 h 64"/>
                  <a:gd name="T42" fmla="*/ 30 w 65"/>
                  <a:gd name="T43" fmla="*/ 34 h 64"/>
                  <a:gd name="T44" fmla="*/ 19 w 65"/>
                  <a:gd name="T45" fmla="*/ 42 h 64"/>
                  <a:gd name="T46" fmla="*/ 30 w 65"/>
                  <a:gd name="T47" fmla="*/ 47 h 64"/>
                  <a:gd name="T48" fmla="*/ 27 w 65"/>
                  <a:gd name="T49" fmla="*/ 58 h 64"/>
                  <a:gd name="T50" fmla="*/ 20 w 65"/>
                  <a:gd name="T51" fmla="*/ 47 h 64"/>
                  <a:gd name="T52" fmla="*/ 42 w 65"/>
                  <a:gd name="T53" fmla="*/ 52 h 64"/>
                  <a:gd name="T54" fmla="*/ 35 w 65"/>
                  <a:gd name="T55" fmla="*/ 59 h 64"/>
                  <a:gd name="T56" fmla="*/ 45 w 65"/>
                  <a:gd name="T57" fmla="*/ 47 h 64"/>
                  <a:gd name="T58" fmla="*/ 35 w 65"/>
                  <a:gd name="T59" fmla="*/ 42 h 64"/>
                  <a:gd name="T60" fmla="*/ 47 w 65"/>
                  <a:gd name="T61" fmla="*/ 34 h 64"/>
                  <a:gd name="T62" fmla="*/ 35 w 65"/>
                  <a:gd name="T63" fmla="*/ 42 h 64"/>
                  <a:gd name="T64" fmla="*/ 51 w 65"/>
                  <a:gd name="T65" fmla="*/ 21 h 64"/>
                  <a:gd name="T66" fmla="*/ 60 w 65"/>
                  <a:gd name="T67" fmla="*/ 30 h 64"/>
                  <a:gd name="T68" fmla="*/ 56 w 65"/>
                  <a:gd name="T69" fmla="*/ 17 h 64"/>
                  <a:gd name="T70" fmla="*/ 44 w 65"/>
                  <a:gd name="T71" fmla="*/ 7 h 64"/>
                  <a:gd name="T72" fmla="*/ 56 w 65"/>
                  <a:gd name="T73" fmla="*/ 17 h 64"/>
                  <a:gd name="T74" fmla="*/ 20 w 65"/>
                  <a:gd name="T75" fmla="*/ 7 h 64"/>
                  <a:gd name="T76" fmla="*/ 9 w 65"/>
                  <a:gd name="T77" fmla="*/ 17 h 64"/>
                  <a:gd name="T78" fmla="*/ 9 w 65"/>
                  <a:gd name="T79" fmla="*/ 47 h 64"/>
                  <a:gd name="T80" fmla="*/ 20 w 65"/>
                  <a:gd name="T81" fmla="*/ 57 h 64"/>
                  <a:gd name="T82" fmla="*/ 9 w 65"/>
                  <a:gd name="T83" fmla="*/ 47 h 64"/>
                  <a:gd name="T84" fmla="*/ 44 w 65"/>
                  <a:gd name="T85" fmla="*/ 57 h 64"/>
                  <a:gd name="T86" fmla="*/ 56 w 65"/>
                  <a:gd name="T87" fmla="*/ 4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5" h="64">
                    <a:moveTo>
                      <a:pt x="32" y="0"/>
                    </a:moveTo>
                    <a:cubicBezTo>
                      <a:pt x="15" y="0"/>
                      <a:pt x="0" y="14"/>
                      <a:pt x="0" y="32"/>
                    </a:cubicBezTo>
                    <a:cubicBezTo>
                      <a:pt x="0" y="49"/>
                      <a:pt x="15" y="64"/>
                      <a:pt x="32" y="64"/>
                    </a:cubicBezTo>
                    <a:cubicBezTo>
                      <a:pt x="50" y="64"/>
                      <a:pt x="65" y="49"/>
                      <a:pt x="65" y="32"/>
                    </a:cubicBezTo>
                    <a:cubicBezTo>
                      <a:pt x="65" y="14"/>
                      <a:pt x="50" y="0"/>
                      <a:pt x="32" y="0"/>
                    </a:cubicBezTo>
                    <a:close/>
                    <a:moveTo>
                      <a:pt x="51" y="42"/>
                    </a:moveTo>
                    <a:cubicBezTo>
                      <a:pt x="51" y="40"/>
                      <a:pt x="52" y="37"/>
                      <a:pt x="52" y="34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60" y="37"/>
                      <a:pt x="59" y="40"/>
                      <a:pt x="58" y="42"/>
                    </a:cubicBezTo>
                    <a:lnTo>
                      <a:pt x="51" y="42"/>
                    </a:lnTo>
                    <a:close/>
                    <a:moveTo>
                      <a:pt x="14" y="21"/>
                    </a:moveTo>
                    <a:cubicBezTo>
                      <a:pt x="14" y="24"/>
                      <a:pt x="13" y="27"/>
                      <a:pt x="13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27"/>
                      <a:pt x="6" y="24"/>
                      <a:pt x="7" y="21"/>
                    </a:cubicBezTo>
                    <a:lnTo>
                      <a:pt x="14" y="21"/>
                    </a:lnTo>
                    <a:close/>
                    <a:moveTo>
                      <a:pt x="46" y="21"/>
                    </a:moveTo>
                    <a:cubicBezTo>
                      <a:pt x="47" y="24"/>
                      <a:pt x="47" y="27"/>
                      <a:pt x="47" y="30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21"/>
                      <a:pt x="35" y="21"/>
                      <a:pt x="35" y="21"/>
                    </a:cubicBezTo>
                    <a:lnTo>
                      <a:pt x="46" y="21"/>
                    </a:lnTo>
                    <a:close/>
                    <a:moveTo>
                      <a:pt x="35" y="17"/>
                    </a:moveTo>
                    <a:cubicBezTo>
                      <a:pt x="35" y="4"/>
                      <a:pt x="35" y="4"/>
                      <a:pt x="35" y="4"/>
                    </a:cubicBezTo>
                    <a:cubicBezTo>
                      <a:pt x="36" y="5"/>
                      <a:pt x="37" y="5"/>
                      <a:pt x="38" y="6"/>
                    </a:cubicBezTo>
                    <a:cubicBezTo>
                      <a:pt x="39" y="7"/>
                      <a:pt x="41" y="9"/>
                      <a:pt x="42" y="11"/>
                    </a:cubicBezTo>
                    <a:cubicBezTo>
                      <a:pt x="43" y="13"/>
                      <a:pt x="44" y="15"/>
                      <a:pt x="45" y="17"/>
                    </a:cubicBezTo>
                    <a:cubicBezTo>
                      <a:pt x="35" y="17"/>
                      <a:pt x="35" y="17"/>
                      <a:pt x="35" y="17"/>
                    </a:cubicBezTo>
                    <a:close/>
                    <a:moveTo>
                      <a:pt x="23" y="11"/>
                    </a:moveTo>
                    <a:cubicBezTo>
                      <a:pt x="24" y="9"/>
                      <a:pt x="26" y="7"/>
                      <a:pt x="27" y="6"/>
                    </a:cubicBezTo>
                    <a:cubicBezTo>
                      <a:pt x="28" y="5"/>
                      <a:pt x="29" y="5"/>
                      <a:pt x="30" y="4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1" y="15"/>
                      <a:pt x="22" y="13"/>
                      <a:pt x="23" y="11"/>
                    </a:cubicBezTo>
                    <a:close/>
                    <a:moveTo>
                      <a:pt x="30" y="21"/>
                    </a:moveTo>
                    <a:cubicBezTo>
                      <a:pt x="30" y="30"/>
                      <a:pt x="30" y="30"/>
                      <a:pt x="30" y="30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8" y="27"/>
                      <a:pt x="18" y="24"/>
                      <a:pt x="19" y="21"/>
                    </a:cubicBezTo>
                    <a:lnTo>
                      <a:pt x="30" y="21"/>
                    </a:lnTo>
                    <a:close/>
                    <a:moveTo>
                      <a:pt x="7" y="42"/>
                    </a:moveTo>
                    <a:cubicBezTo>
                      <a:pt x="6" y="40"/>
                      <a:pt x="5" y="37"/>
                      <a:pt x="5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7"/>
                      <a:pt x="14" y="40"/>
                      <a:pt x="14" y="42"/>
                    </a:cubicBezTo>
                    <a:lnTo>
                      <a:pt x="7" y="42"/>
                    </a:lnTo>
                    <a:close/>
                    <a:moveTo>
                      <a:pt x="18" y="34"/>
                    </a:move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8" y="40"/>
                      <a:pt x="18" y="37"/>
                      <a:pt x="18" y="34"/>
                    </a:cubicBezTo>
                    <a:close/>
                    <a:moveTo>
                      <a:pt x="30" y="47"/>
                    </a:move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9"/>
                      <a:pt x="28" y="58"/>
                      <a:pt x="27" y="58"/>
                    </a:cubicBezTo>
                    <a:cubicBezTo>
                      <a:pt x="26" y="57"/>
                      <a:pt x="24" y="55"/>
                      <a:pt x="23" y="52"/>
                    </a:cubicBezTo>
                    <a:cubicBezTo>
                      <a:pt x="22" y="51"/>
                      <a:pt x="21" y="49"/>
                      <a:pt x="20" y="47"/>
                    </a:cubicBezTo>
                    <a:cubicBezTo>
                      <a:pt x="30" y="47"/>
                      <a:pt x="30" y="47"/>
                      <a:pt x="30" y="47"/>
                    </a:cubicBezTo>
                    <a:close/>
                    <a:moveTo>
                      <a:pt x="42" y="52"/>
                    </a:moveTo>
                    <a:cubicBezTo>
                      <a:pt x="41" y="55"/>
                      <a:pt x="39" y="57"/>
                      <a:pt x="38" y="58"/>
                    </a:cubicBezTo>
                    <a:cubicBezTo>
                      <a:pt x="37" y="58"/>
                      <a:pt x="36" y="59"/>
                      <a:pt x="35" y="59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44" y="49"/>
                      <a:pt x="43" y="51"/>
                      <a:pt x="42" y="52"/>
                    </a:cubicBezTo>
                    <a:close/>
                    <a:moveTo>
                      <a:pt x="35" y="42"/>
                    </a:moveTo>
                    <a:cubicBezTo>
                      <a:pt x="35" y="34"/>
                      <a:pt x="35" y="34"/>
                      <a:pt x="35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7"/>
                      <a:pt x="47" y="40"/>
                      <a:pt x="46" y="42"/>
                    </a:cubicBezTo>
                    <a:lnTo>
                      <a:pt x="35" y="42"/>
                    </a:lnTo>
                    <a:close/>
                    <a:moveTo>
                      <a:pt x="52" y="30"/>
                    </a:moveTo>
                    <a:cubicBezTo>
                      <a:pt x="52" y="27"/>
                      <a:pt x="51" y="24"/>
                      <a:pt x="51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9" y="24"/>
                      <a:pt x="60" y="27"/>
                      <a:pt x="60" y="30"/>
                    </a:cubicBezTo>
                    <a:lnTo>
                      <a:pt x="52" y="30"/>
                    </a:lnTo>
                    <a:close/>
                    <a:moveTo>
                      <a:pt x="56" y="17"/>
                    </a:moveTo>
                    <a:cubicBezTo>
                      <a:pt x="50" y="17"/>
                      <a:pt x="50" y="17"/>
                      <a:pt x="50" y="17"/>
                    </a:cubicBezTo>
                    <a:cubicBezTo>
                      <a:pt x="48" y="13"/>
                      <a:pt x="47" y="9"/>
                      <a:pt x="44" y="7"/>
                    </a:cubicBezTo>
                    <a:cubicBezTo>
                      <a:pt x="47" y="8"/>
                      <a:pt x="50" y="10"/>
                      <a:pt x="52" y="12"/>
                    </a:cubicBezTo>
                    <a:cubicBezTo>
                      <a:pt x="54" y="14"/>
                      <a:pt x="55" y="15"/>
                      <a:pt x="56" y="17"/>
                    </a:cubicBezTo>
                    <a:close/>
                    <a:moveTo>
                      <a:pt x="13" y="12"/>
                    </a:moveTo>
                    <a:cubicBezTo>
                      <a:pt x="15" y="10"/>
                      <a:pt x="18" y="8"/>
                      <a:pt x="20" y="7"/>
                    </a:cubicBezTo>
                    <a:cubicBezTo>
                      <a:pt x="18" y="9"/>
                      <a:pt x="17" y="13"/>
                      <a:pt x="15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5"/>
                      <a:pt x="11" y="14"/>
                      <a:pt x="13" y="12"/>
                    </a:cubicBezTo>
                    <a:close/>
                    <a:moveTo>
                      <a:pt x="9" y="47"/>
                    </a:moveTo>
                    <a:cubicBezTo>
                      <a:pt x="15" y="47"/>
                      <a:pt x="15" y="47"/>
                      <a:pt x="15" y="47"/>
                    </a:cubicBezTo>
                    <a:cubicBezTo>
                      <a:pt x="17" y="51"/>
                      <a:pt x="18" y="54"/>
                      <a:pt x="20" y="57"/>
                    </a:cubicBezTo>
                    <a:cubicBezTo>
                      <a:pt x="18" y="55"/>
                      <a:pt x="15" y="54"/>
                      <a:pt x="13" y="51"/>
                    </a:cubicBezTo>
                    <a:cubicBezTo>
                      <a:pt x="11" y="50"/>
                      <a:pt x="10" y="48"/>
                      <a:pt x="9" y="47"/>
                    </a:cubicBezTo>
                    <a:close/>
                    <a:moveTo>
                      <a:pt x="52" y="51"/>
                    </a:moveTo>
                    <a:cubicBezTo>
                      <a:pt x="50" y="54"/>
                      <a:pt x="47" y="55"/>
                      <a:pt x="44" y="57"/>
                    </a:cubicBezTo>
                    <a:cubicBezTo>
                      <a:pt x="47" y="54"/>
                      <a:pt x="48" y="51"/>
                      <a:pt x="50" y="47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8"/>
                      <a:pt x="54" y="50"/>
                      <a:pt x="52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7" name="Freeform 194"/>
              <p:cNvSpPr>
                <a:spLocks noEditPoints="1"/>
              </p:cNvSpPr>
              <p:nvPr/>
            </p:nvSpPr>
            <p:spPr bwMode="auto">
              <a:xfrm>
                <a:off x="8217214" y="5047577"/>
                <a:ext cx="191818" cy="195733"/>
              </a:xfrm>
              <a:custGeom>
                <a:avLst/>
                <a:gdLst>
                  <a:gd name="T0" fmla="*/ 30 w 60"/>
                  <a:gd name="T1" fmla="*/ 0 h 61"/>
                  <a:gd name="T2" fmla="*/ 0 w 60"/>
                  <a:gd name="T3" fmla="*/ 31 h 61"/>
                  <a:gd name="T4" fmla="*/ 30 w 60"/>
                  <a:gd name="T5" fmla="*/ 61 h 61"/>
                  <a:gd name="T6" fmla="*/ 60 w 60"/>
                  <a:gd name="T7" fmla="*/ 31 h 61"/>
                  <a:gd name="T8" fmla="*/ 30 w 60"/>
                  <a:gd name="T9" fmla="*/ 0 h 61"/>
                  <a:gd name="T10" fmla="*/ 30 w 60"/>
                  <a:gd name="T11" fmla="*/ 55 h 61"/>
                  <a:gd name="T12" fmla="*/ 5 w 60"/>
                  <a:gd name="T13" fmla="*/ 31 h 61"/>
                  <a:gd name="T14" fmla="*/ 30 w 60"/>
                  <a:gd name="T15" fmla="*/ 6 h 61"/>
                  <a:gd name="T16" fmla="*/ 55 w 60"/>
                  <a:gd name="T17" fmla="*/ 31 h 61"/>
                  <a:gd name="T18" fmla="*/ 30 w 60"/>
                  <a:gd name="T19" fmla="*/ 55 h 61"/>
                  <a:gd name="T20" fmla="*/ 26 w 60"/>
                  <a:gd name="T21" fmla="*/ 15 h 61"/>
                  <a:gd name="T22" fmla="*/ 34 w 60"/>
                  <a:gd name="T23" fmla="*/ 15 h 61"/>
                  <a:gd name="T24" fmla="*/ 34 w 60"/>
                  <a:gd name="T25" fmla="*/ 23 h 61"/>
                  <a:gd name="T26" fmla="*/ 26 w 60"/>
                  <a:gd name="T27" fmla="*/ 23 h 61"/>
                  <a:gd name="T28" fmla="*/ 26 w 60"/>
                  <a:gd name="T29" fmla="*/ 15 h 61"/>
                  <a:gd name="T30" fmla="*/ 38 w 60"/>
                  <a:gd name="T31" fmla="*/ 46 h 61"/>
                  <a:gd name="T32" fmla="*/ 22 w 60"/>
                  <a:gd name="T33" fmla="*/ 46 h 61"/>
                  <a:gd name="T34" fmla="*/ 22 w 60"/>
                  <a:gd name="T35" fmla="*/ 42 h 61"/>
                  <a:gd name="T36" fmla="*/ 26 w 60"/>
                  <a:gd name="T37" fmla="*/ 42 h 61"/>
                  <a:gd name="T38" fmla="*/ 26 w 60"/>
                  <a:gd name="T39" fmla="*/ 31 h 61"/>
                  <a:gd name="T40" fmla="*/ 22 w 60"/>
                  <a:gd name="T41" fmla="*/ 31 h 61"/>
                  <a:gd name="T42" fmla="*/ 22 w 60"/>
                  <a:gd name="T43" fmla="*/ 27 h 61"/>
                  <a:gd name="T44" fmla="*/ 34 w 60"/>
                  <a:gd name="T45" fmla="*/ 27 h 61"/>
                  <a:gd name="T46" fmla="*/ 34 w 60"/>
                  <a:gd name="T47" fmla="*/ 42 h 61"/>
                  <a:gd name="T48" fmla="*/ 38 w 60"/>
                  <a:gd name="T49" fmla="*/ 42 h 61"/>
                  <a:gd name="T50" fmla="*/ 38 w 60"/>
                  <a:gd name="T51" fmla="*/ 4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0" h="61">
                    <a:moveTo>
                      <a:pt x="30" y="0"/>
                    </a:moveTo>
                    <a:cubicBezTo>
                      <a:pt x="13" y="0"/>
                      <a:pt x="0" y="14"/>
                      <a:pt x="0" y="31"/>
                    </a:cubicBezTo>
                    <a:cubicBezTo>
                      <a:pt x="0" y="47"/>
                      <a:pt x="13" y="61"/>
                      <a:pt x="30" y="61"/>
                    </a:cubicBezTo>
                    <a:cubicBezTo>
                      <a:pt x="47" y="61"/>
                      <a:pt x="60" y="47"/>
                      <a:pt x="60" y="31"/>
                    </a:cubicBezTo>
                    <a:cubicBezTo>
                      <a:pt x="60" y="14"/>
                      <a:pt x="47" y="0"/>
                      <a:pt x="30" y="0"/>
                    </a:cubicBezTo>
                    <a:close/>
                    <a:moveTo>
                      <a:pt x="30" y="55"/>
                    </a:moveTo>
                    <a:cubicBezTo>
                      <a:pt x="16" y="55"/>
                      <a:pt x="5" y="44"/>
                      <a:pt x="5" y="31"/>
                    </a:cubicBezTo>
                    <a:cubicBezTo>
                      <a:pt x="5" y="17"/>
                      <a:pt x="16" y="6"/>
                      <a:pt x="30" y="6"/>
                    </a:cubicBezTo>
                    <a:cubicBezTo>
                      <a:pt x="44" y="6"/>
                      <a:pt x="55" y="17"/>
                      <a:pt x="55" y="31"/>
                    </a:cubicBezTo>
                    <a:cubicBezTo>
                      <a:pt x="55" y="44"/>
                      <a:pt x="44" y="55"/>
                      <a:pt x="30" y="55"/>
                    </a:cubicBezTo>
                    <a:close/>
                    <a:moveTo>
                      <a:pt x="26" y="15"/>
                    </a:move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26" y="23"/>
                      <a:pt x="26" y="23"/>
                      <a:pt x="26" y="23"/>
                    </a:cubicBezTo>
                    <a:lnTo>
                      <a:pt x="26" y="15"/>
                    </a:lnTo>
                    <a:close/>
                    <a:moveTo>
                      <a:pt x="38" y="46"/>
                    </a:move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8" y="42"/>
                      <a:pt x="38" y="42"/>
                      <a:pt x="38" y="42"/>
                    </a:cubicBezTo>
                    <a:lnTo>
                      <a:pt x="38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8" name="Freeform 196"/>
              <p:cNvSpPr>
                <a:spLocks noEditPoints="1"/>
              </p:cNvSpPr>
              <p:nvPr/>
            </p:nvSpPr>
            <p:spPr bwMode="auto">
              <a:xfrm>
                <a:off x="7085879" y="5474274"/>
                <a:ext cx="221179" cy="219221"/>
              </a:xfrm>
              <a:custGeom>
                <a:avLst/>
                <a:gdLst>
                  <a:gd name="T0" fmla="*/ 35 w 69"/>
                  <a:gd name="T1" fmla="*/ 0 h 69"/>
                  <a:gd name="T2" fmla="*/ 0 w 69"/>
                  <a:gd name="T3" fmla="*/ 35 h 69"/>
                  <a:gd name="T4" fmla="*/ 35 w 69"/>
                  <a:gd name="T5" fmla="*/ 69 h 69"/>
                  <a:gd name="T6" fmla="*/ 69 w 69"/>
                  <a:gd name="T7" fmla="*/ 35 h 69"/>
                  <a:gd name="T8" fmla="*/ 35 w 69"/>
                  <a:gd name="T9" fmla="*/ 0 h 69"/>
                  <a:gd name="T10" fmla="*/ 55 w 69"/>
                  <a:gd name="T11" fmla="*/ 30 h 69"/>
                  <a:gd name="T12" fmla="*/ 36 w 69"/>
                  <a:gd name="T13" fmla="*/ 56 h 69"/>
                  <a:gd name="T14" fmla="*/ 28 w 69"/>
                  <a:gd name="T15" fmla="*/ 52 h 69"/>
                  <a:gd name="T16" fmla="*/ 21 w 69"/>
                  <a:gd name="T17" fmla="*/ 32 h 69"/>
                  <a:gd name="T18" fmla="*/ 16 w 69"/>
                  <a:gd name="T19" fmla="*/ 33 h 69"/>
                  <a:gd name="T20" fmla="*/ 14 w 69"/>
                  <a:gd name="T21" fmla="*/ 31 h 69"/>
                  <a:gd name="T22" fmla="*/ 27 w 69"/>
                  <a:gd name="T23" fmla="*/ 22 h 69"/>
                  <a:gd name="T24" fmla="*/ 34 w 69"/>
                  <a:gd name="T25" fmla="*/ 36 h 69"/>
                  <a:gd name="T26" fmla="*/ 37 w 69"/>
                  <a:gd name="T27" fmla="*/ 44 h 69"/>
                  <a:gd name="T28" fmla="*/ 43 w 69"/>
                  <a:gd name="T29" fmla="*/ 36 h 69"/>
                  <a:gd name="T30" fmla="*/ 38 w 69"/>
                  <a:gd name="T31" fmla="*/ 31 h 69"/>
                  <a:gd name="T32" fmla="*/ 55 w 69"/>
                  <a:gd name="T33" fmla="*/ 3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9" h="69">
                    <a:moveTo>
                      <a:pt x="35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54"/>
                      <a:pt x="16" y="69"/>
                      <a:pt x="35" y="69"/>
                    </a:cubicBezTo>
                    <a:cubicBezTo>
                      <a:pt x="54" y="69"/>
                      <a:pt x="69" y="54"/>
                      <a:pt x="69" y="35"/>
                    </a:cubicBezTo>
                    <a:cubicBezTo>
                      <a:pt x="69" y="16"/>
                      <a:pt x="54" y="0"/>
                      <a:pt x="35" y="0"/>
                    </a:cubicBezTo>
                    <a:close/>
                    <a:moveTo>
                      <a:pt x="55" y="30"/>
                    </a:moveTo>
                    <a:cubicBezTo>
                      <a:pt x="53" y="43"/>
                      <a:pt x="40" y="54"/>
                      <a:pt x="36" y="56"/>
                    </a:cubicBezTo>
                    <a:cubicBezTo>
                      <a:pt x="32" y="58"/>
                      <a:pt x="29" y="55"/>
                      <a:pt x="28" y="52"/>
                    </a:cubicBezTo>
                    <a:cubicBezTo>
                      <a:pt x="26" y="49"/>
                      <a:pt x="22" y="33"/>
                      <a:pt x="21" y="32"/>
                    </a:cubicBezTo>
                    <a:cubicBezTo>
                      <a:pt x="19" y="30"/>
                      <a:pt x="16" y="33"/>
                      <a:pt x="16" y="33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21" y="23"/>
                      <a:pt x="27" y="22"/>
                    </a:cubicBezTo>
                    <a:cubicBezTo>
                      <a:pt x="32" y="21"/>
                      <a:pt x="32" y="30"/>
                      <a:pt x="34" y="36"/>
                    </a:cubicBezTo>
                    <a:cubicBezTo>
                      <a:pt x="35" y="41"/>
                      <a:pt x="36" y="44"/>
                      <a:pt x="37" y="44"/>
                    </a:cubicBezTo>
                    <a:cubicBezTo>
                      <a:pt x="38" y="44"/>
                      <a:pt x="40" y="41"/>
                      <a:pt x="43" y="36"/>
                    </a:cubicBezTo>
                    <a:cubicBezTo>
                      <a:pt x="45" y="32"/>
                      <a:pt x="42" y="28"/>
                      <a:pt x="38" y="31"/>
                    </a:cubicBezTo>
                    <a:cubicBezTo>
                      <a:pt x="40" y="20"/>
                      <a:pt x="57" y="17"/>
                      <a:pt x="55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9" name="Freeform 206"/>
              <p:cNvSpPr>
                <a:spLocks noEditPoints="1"/>
              </p:cNvSpPr>
              <p:nvPr/>
            </p:nvSpPr>
            <p:spPr bwMode="auto">
              <a:xfrm>
                <a:off x="10199988" y="5985138"/>
                <a:ext cx="381680" cy="338617"/>
              </a:xfrm>
              <a:custGeom>
                <a:avLst/>
                <a:gdLst>
                  <a:gd name="T0" fmla="*/ 50 w 119"/>
                  <a:gd name="T1" fmla="*/ 0 h 106"/>
                  <a:gd name="T2" fmla="*/ 50 w 119"/>
                  <a:gd name="T3" fmla="*/ 0 h 106"/>
                  <a:gd name="T4" fmla="*/ 99 w 119"/>
                  <a:gd name="T5" fmla="*/ 40 h 106"/>
                  <a:gd name="T6" fmla="*/ 50 w 119"/>
                  <a:gd name="T7" fmla="*/ 81 h 106"/>
                  <a:gd name="T8" fmla="*/ 42 w 119"/>
                  <a:gd name="T9" fmla="*/ 80 h 106"/>
                  <a:gd name="T10" fmla="*/ 7 w 119"/>
                  <a:gd name="T11" fmla="*/ 93 h 106"/>
                  <a:gd name="T12" fmla="*/ 7 w 119"/>
                  <a:gd name="T13" fmla="*/ 90 h 106"/>
                  <a:gd name="T14" fmla="*/ 19 w 119"/>
                  <a:gd name="T15" fmla="*/ 74 h 106"/>
                  <a:gd name="T16" fmla="*/ 18 w 119"/>
                  <a:gd name="T17" fmla="*/ 72 h 106"/>
                  <a:gd name="T18" fmla="*/ 0 w 119"/>
                  <a:gd name="T19" fmla="*/ 40 h 106"/>
                  <a:gd name="T20" fmla="*/ 50 w 119"/>
                  <a:gd name="T21" fmla="*/ 0 h 106"/>
                  <a:gd name="T22" fmla="*/ 103 w 119"/>
                  <a:gd name="T23" fmla="*/ 90 h 106"/>
                  <a:gd name="T24" fmla="*/ 113 w 119"/>
                  <a:gd name="T25" fmla="*/ 104 h 106"/>
                  <a:gd name="T26" fmla="*/ 113 w 119"/>
                  <a:gd name="T27" fmla="*/ 106 h 106"/>
                  <a:gd name="T28" fmla="*/ 83 w 119"/>
                  <a:gd name="T29" fmla="*/ 95 h 106"/>
                  <a:gd name="T30" fmla="*/ 76 w 119"/>
                  <a:gd name="T31" fmla="*/ 96 h 106"/>
                  <a:gd name="T32" fmla="*/ 50 w 119"/>
                  <a:gd name="T33" fmla="*/ 88 h 106"/>
                  <a:gd name="T34" fmla="*/ 90 w 119"/>
                  <a:gd name="T35" fmla="*/ 75 h 106"/>
                  <a:gd name="T36" fmla="*/ 103 w 119"/>
                  <a:gd name="T37" fmla="*/ 60 h 106"/>
                  <a:gd name="T38" fmla="*/ 107 w 119"/>
                  <a:gd name="T39" fmla="*/ 40 h 106"/>
                  <a:gd name="T40" fmla="*/ 107 w 119"/>
                  <a:gd name="T41" fmla="*/ 37 h 106"/>
                  <a:gd name="T42" fmla="*/ 119 w 119"/>
                  <a:gd name="T43" fmla="*/ 61 h 106"/>
                  <a:gd name="T44" fmla="*/ 103 w 119"/>
                  <a:gd name="T45" fmla="*/ 88 h 106"/>
                  <a:gd name="T46" fmla="*/ 103 w 119"/>
                  <a:gd name="T47" fmla="*/ 9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9" h="106">
                    <a:moveTo>
                      <a:pt x="50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77" y="0"/>
                      <a:pt x="99" y="18"/>
                      <a:pt x="99" y="40"/>
                    </a:cubicBezTo>
                    <a:cubicBezTo>
                      <a:pt x="99" y="63"/>
                      <a:pt x="77" y="81"/>
                      <a:pt x="50" y="81"/>
                    </a:cubicBezTo>
                    <a:cubicBezTo>
                      <a:pt x="47" y="81"/>
                      <a:pt x="44" y="80"/>
                      <a:pt x="42" y="80"/>
                    </a:cubicBezTo>
                    <a:cubicBezTo>
                      <a:pt x="31" y="91"/>
                      <a:pt x="19" y="93"/>
                      <a:pt x="7" y="93"/>
                    </a:cubicBezTo>
                    <a:cubicBezTo>
                      <a:pt x="7" y="90"/>
                      <a:pt x="7" y="90"/>
                      <a:pt x="7" y="90"/>
                    </a:cubicBezTo>
                    <a:cubicBezTo>
                      <a:pt x="13" y="87"/>
                      <a:pt x="19" y="81"/>
                      <a:pt x="19" y="74"/>
                    </a:cubicBezTo>
                    <a:cubicBezTo>
                      <a:pt x="19" y="73"/>
                      <a:pt x="19" y="72"/>
                      <a:pt x="18" y="72"/>
                    </a:cubicBezTo>
                    <a:cubicBezTo>
                      <a:pt x="7" y="64"/>
                      <a:pt x="0" y="53"/>
                      <a:pt x="0" y="40"/>
                    </a:cubicBezTo>
                    <a:cubicBezTo>
                      <a:pt x="0" y="18"/>
                      <a:pt x="22" y="0"/>
                      <a:pt x="50" y="0"/>
                    </a:cubicBezTo>
                    <a:close/>
                    <a:moveTo>
                      <a:pt x="103" y="90"/>
                    </a:moveTo>
                    <a:cubicBezTo>
                      <a:pt x="103" y="96"/>
                      <a:pt x="107" y="101"/>
                      <a:pt x="113" y="104"/>
                    </a:cubicBezTo>
                    <a:cubicBezTo>
                      <a:pt x="113" y="106"/>
                      <a:pt x="113" y="106"/>
                      <a:pt x="113" y="106"/>
                    </a:cubicBezTo>
                    <a:cubicBezTo>
                      <a:pt x="102" y="106"/>
                      <a:pt x="92" y="104"/>
                      <a:pt x="83" y="95"/>
                    </a:cubicBezTo>
                    <a:cubicBezTo>
                      <a:pt x="81" y="95"/>
                      <a:pt x="79" y="96"/>
                      <a:pt x="76" y="96"/>
                    </a:cubicBezTo>
                    <a:cubicBezTo>
                      <a:pt x="66" y="96"/>
                      <a:pt x="57" y="93"/>
                      <a:pt x="50" y="88"/>
                    </a:cubicBezTo>
                    <a:cubicBezTo>
                      <a:pt x="65" y="88"/>
                      <a:pt x="79" y="84"/>
                      <a:pt x="90" y="75"/>
                    </a:cubicBezTo>
                    <a:cubicBezTo>
                      <a:pt x="95" y="71"/>
                      <a:pt x="100" y="65"/>
                      <a:pt x="103" y="60"/>
                    </a:cubicBezTo>
                    <a:cubicBezTo>
                      <a:pt x="106" y="54"/>
                      <a:pt x="107" y="47"/>
                      <a:pt x="107" y="40"/>
                    </a:cubicBezTo>
                    <a:cubicBezTo>
                      <a:pt x="107" y="39"/>
                      <a:pt x="107" y="38"/>
                      <a:pt x="107" y="37"/>
                    </a:cubicBezTo>
                    <a:cubicBezTo>
                      <a:pt x="115" y="43"/>
                      <a:pt x="119" y="52"/>
                      <a:pt x="119" y="61"/>
                    </a:cubicBezTo>
                    <a:cubicBezTo>
                      <a:pt x="119" y="72"/>
                      <a:pt x="113" y="82"/>
                      <a:pt x="103" y="88"/>
                    </a:cubicBezTo>
                    <a:cubicBezTo>
                      <a:pt x="103" y="89"/>
                      <a:pt x="103" y="89"/>
                      <a:pt x="103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0" name="Freeform 207"/>
              <p:cNvSpPr>
                <a:spLocks noEditPoints="1"/>
              </p:cNvSpPr>
              <p:nvPr/>
            </p:nvSpPr>
            <p:spPr bwMode="auto">
              <a:xfrm>
                <a:off x="9976852" y="5491891"/>
                <a:ext cx="223135" cy="225092"/>
              </a:xfrm>
              <a:custGeom>
                <a:avLst/>
                <a:gdLst>
                  <a:gd name="T0" fmla="*/ 35 w 70"/>
                  <a:gd name="T1" fmla="*/ 0 h 70"/>
                  <a:gd name="T2" fmla="*/ 0 w 70"/>
                  <a:gd name="T3" fmla="*/ 35 h 70"/>
                  <a:gd name="T4" fmla="*/ 35 w 70"/>
                  <a:gd name="T5" fmla="*/ 70 h 70"/>
                  <a:gd name="T6" fmla="*/ 70 w 70"/>
                  <a:gd name="T7" fmla="*/ 35 h 70"/>
                  <a:gd name="T8" fmla="*/ 35 w 70"/>
                  <a:gd name="T9" fmla="*/ 0 h 70"/>
                  <a:gd name="T10" fmla="*/ 29 w 70"/>
                  <a:gd name="T11" fmla="*/ 57 h 70"/>
                  <a:gd name="T12" fmla="*/ 14 w 70"/>
                  <a:gd name="T13" fmla="*/ 38 h 70"/>
                  <a:gd name="T14" fmla="*/ 21 w 70"/>
                  <a:gd name="T15" fmla="*/ 31 h 70"/>
                  <a:gd name="T16" fmla="*/ 29 w 70"/>
                  <a:gd name="T17" fmla="*/ 41 h 70"/>
                  <a:gd name="T18" fmla="*/ 54 w 70"/>
                  <a:gd name="T19" fmla="*/ 21 h 70"/>
                  <a:gd name="T20" fmla="*/ 57 w 70"/>
                  <a:gd name="T21" fmla="*/ 24 h 70"/>
                  <a:gd name="T22" fmla="*/ 29 w 70"/>
                  <a:gd name="T23" fmla="*/ 5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0" h="70">
                    <a:moveTo>
                      <a:pt x="35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54"/>
                      <a:pt x="16" y="70"/>
                      <a:pt x="35" y="70"/>
                    </a:cubicBezTo>
                    <a:cubicBezTo>
                      <a:pt x="54" y="70"/>
                      <a:pt x="70" y="54"/>
                      <a:pt x="70" y="35"/>
                    </a:cubicBezTo>
                    <a:cubicBezTo>
                      <a:pt x="70" y="16"/>
                      <a:pt x="54" y="0"/>
                      <a:pt x="35" y="0"/>
                    </a:cubicBezTo>
                    <a:close/>
                    <a:moveTo>
                      <a:pt x="29" y="57"/>
                    </a:moveTo>
                    <a:cubicBezTo>
                      <a:pt x="14" y="38"/>
                      <a:pt x="14" y="38"/>
                      <a:pt x="14" y="38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7" y="24"/>
                      <a:pt x="57" y="24"/>
                      <a:pt x="57" y="24"/>
                    </a:cubicBezTo>
                    <a:lnTo>
                      <a:pt x="29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1" name="Freeform 208"/>
              <p:cNvSpPr>
                <a:spLocks noEditPoints="1"/>
              </p:cNvSpPr>
              <p:nvPr/>
            </p:nvSpPr>
            <p:spPr bwMode="auto">
              <a:xfrm>
                <a:off x="8892492" y="5863783"/>
                <a:ext cx="275984" cy="313173"/>
              </a:xfrm>
              <a:custGeom>
                <a:avLst/>
                <a:gdLst>
                  <a:gd name="T0" fmla="*/ 55 w 86"/>
                  <a:gd name="T1" fmla="*/ 14 h 98"/>
                  <a:gd name="T2" fmla="*/ 55 w 86"/>
                  <a:gd name="T3" fmla="*/ 27 h 98"/>
                  <a:gd name="T4" fmla="*/ 65 w 86"/>
                  <a:gd name="T5" fmla="*/ 33 h 98"/>
                  <a:gd name="T6" fmla="*/ 74 w 86"/>
                  <a:gd name="T7" fmla="*/ 55 h 98"/>
                  <a:gd name="T8" fmla="*/ 65 w 86"/>
                  <a:gd name="T9" fmla="*/ 77 h 98"/>
                  <a:gd name="T10" fmla="*/ 43 w 86"/>
                  <a:gd name="T11" fmla="*/ 85 h 98"/>
                  <a:gd name="T12" fmla="*/ 22 w 86"/>
                  <a:gd name="T13" fmla="*/ 77 h 98"/>
                  <a:gd name="T14" fmla="*/ 13 w 86"/>
                  <a:gd name="T15" fmla="*/ 55 h 98"/>
                  <a:gd name="T16" fmla="*/ 22 w 86"/>
                  <a:gd name="T17" fmla="*/ 33 h 98"/>
                  <a:gd name="T18" fmla="*/ 31 w 86"/>
                  <a:gd name="T19" fmla="*/ 27 h 98"/>
                  <a:gd name="T20" fmla="*/ 31 w 86"/>
                  <a:gd name="T21" fmla="*/ 14 h 98"/>
                  <a:gd name="T22" fmla="*/ 0 w 86"/>
                  <a:gd name="T23" fmla="*/ 55 h 98"/>
                  <a:gd name="T24" fmla="*/ 43 w 86"/>
                  <a:gd name="T25" fmla="*/ 98 h 98"/>
                  <a:gd name="T26" fmla="*/ 86 w 86"/>
                  <a:gd name="T27" fmla="*/ 55 h 98"/>
                  <a:gd name="T28" fmla="*/ 55 w 86"/>
                  <a:gd name="T29" fmla="*/ 14 h 98"/>
                  <a:gd name="T30" fmla="*/ 37 w 86"/>
                  <a:gd name="T31" fmla="*/ 0 h 98"/>
                  <a:gd name="T32" fmla="*/ 49 w 86"/>
                  <a:gd name="T33" fmla="*/ 0 h 98"/>
                  <a:gd name="T34" fmla="*/ 49 w 86"/>
                  <a:gd name="T35" fmla="*/ 49 h 98"/>
                  <a:gd name="T36" fmla="*/ 37 w 86"/>
                  <a:gd name="T37" fmla="*/ 49 h 98"/>
                  <a:gd name="T38" fmla="*/ 37 w 86"/>
                  <a:gd name="T3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6" h="98">
                    <a:moveTo>
                      <a:pt x="55" y="14"/>
                    </a:moveTo>
                    <a:cubicBezTo>
                      <a:pt x="55" y="27"/>
                      <a:pt x="55" y="27"/>
                      <a:pt x="55" y="27"/>
                    </a:cubicBezTo>
                    <a:cubicBezTo>
                      <a:pt x="59" y="28"/>
                      <a:pt x="62" y="31"/>
                      <a:pt x="65" y="33"/>
                    </a:cubicBezTo>
                    <a:cubicBezTo>
                      <a:pt x="71" y="39"/>
                      <a:pt x="74" y="47"/>
                      <a:pt x="74" y="55"/>
                    </a:cubicBezTo>
                    <a:cubicBezTo>
                      <a:pt x="74" y="63"/>
                      <a:pt x="71" y="71"/>
                      <a:pt x="65" y="77"/>
                    </a:cubicBezTo>
                    <a:cubicBezTo>
                      <a:pt x="59" y="82"/>
                      <a:pt x="51" y="85"/>
                      <a:pt x="43" y="85"/>
                    </a:cubicBezTo>
                    <a:cubicBezTo>
                      <a:pt x="35" y="85"/>
                      <a:pt x="27" y="82"/>
                      <a:pt x="22" y="77"/>
                    </a:cubicBezTo>
                    <a:cubicBezTo>
                      <a:pt x="16" y="71"/>
                      <a:pt x="13" y="63"/>
                      <a:pt x="13" y="55"/>
                    </a:cubicBezTo>
                    <a:cubicBezTo>
                      <a:pt x="13" y="47"/>
                      <a:pt x="16" y="39"/>
                      <a:pt x="22" y="33"/>
                    </a:cubicBezTo>
                    <a:cubicBezTo>
                      <a:pt x="24" y="31"/>
                      <a:pt x="27" y="28"/>
                      <a:pt x="31" y="27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13" y="19"/>
                      <a:pt x="0" y="36"/>
                      <a:pt x="0" y="55"/>
                    </a:cubicBezTo>
                    <a:cubicBezTo>
                      <a:pt x="0" y="79"/>
                      <a:pt x="20" y="98"/>
                      <a:pt x="43" y="98"/>
                    </a:cubicBezTo>
                    <a:cubicBezTo>
                      <a:pt x="67" y="98"/>
                      <a:pt x="86" y="79"/>
                      <a:pt x="86" y="55"/>
                    </a:cubicBezTo>
                    <a:cubicBezTo>
                      <a:pt x="86" y="36"/>
                      <a:pt x="73" y="19"/>
                      <a:pt x="55" y="14"/>
                    </a:cubicBezTo>
                    <a:close/>
                    <a:moveTo>
                      <a:pt x="3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37" y="49"/>
                      <a:pt x="37" y="49"/>
                      <a:pt x="37" y="49"/>
                    </a:cubicBez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2" name="Freeform 209"/>
              <p:cNvSpPr/>
              <p:nvPr/>
            </p:nvSpPr>
            <p:spPr bwMode="auto">
              <a:xfrm>
                <a:off x="8549960" y="6186742"/>
                <a:ext cx="371892" cy="311215"/>
              </a:xfrm>
              <a:custGeom>
                <a:avLst/>
                <a:gdLst>
                  <a:gd name="T0" fmla="*/ 57 w 116"/>
                  <a:gd name="T1" fmla="*/ 1 h 97"/>
                  <a:gd name="T2" fmla="*/ 48 w 116"/>
                  <a:gd name="T3" fmla="*/ 8 h 97"/>
                  <a:gd name="T4" fmla="*/ 55 w 116"/>
                  <a:gd name="T5" fmla="*/ 18 h 97"/>
                  <a:gd name="T6" fmla="*/ 85 w 116"/>
                  <a:gd name="T7" fmla="*/ 22 h 97"/>
                  <a:gd name="T8" fmla="*/ 5 w 116"/>
                  <a:gd name="T9" fmla="*/ 81 h 97"/>
                  <a:gd name="T10" fmla="*/ 3 w 116"/>
                  <a:gd name="T11" fmla="*/ 93 h 97"/>
                  <a:gd name="T12" fmla="*/ 8 w 116"/>
                  <a:gd name="T13" fmla="*/ 96 h 97"/>
                  <a:gd name="T14" fmla="*/ 15 w 116"/>
                  <a:gd name="T15" fmla="*/ 95 h 97"/>
                  <a:gd name="T16" fmla="*/ 95 w 116"/>
                  <a:gd name="T17" fmla="*/ 36 h 97"/>
                  <a:gd name="T18" fmla="*/ 90 w 116"/>
                  <a:gd name="T19" fmla="*/ 66 h 97"/>
                  <a:gd name="T20" fmla="*/ 97 w 116"/>
                  <a:gd name="T21" fmla="*/ 76 h 97"/>
                  <a:gd name="T22" fmla="*/ 107 w 116"/>
                  <a:gd name="T23" fmla="*/ 69 h 97"/>
                  <a:gd name="T24" fmla="*/ 116 w 116"/>
                  <a:gd name="T25" fmla="*/ 10 h 97"/>
                  <a:gd name="T26" fmla="*/ 57 w 116"/>
                  <a:gd name="T27" fmla="*/ 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6" h="97">
                    <a:moveTo>
                      <a:pt x="57" y="1"/>
                    </a:moveTo>
                    <a:cubicBezTo>
                      <a:pt x="53" y="0"/>
                      <a:pt x="48" y="3"/>
                      <a:pt x="48" y="8"/>
                    </a:cubicBezTo>
                    <a:cubicBezTo>
                      <a:pt x="47" y="13"/>
                      <a:pt x="50" y="17"/>
                      <a:pt x="55" y="18"/>
                    </a:cubicBezTo>
                    <a:cubicBezTo>
                      <a:pt x="85" y="22"/>
                      <a:pt x="85" y="22"/>
                      <a:pt x="85" y="22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1" y="84"/>
                      <a:pt x="0" y="89"/>
                      <a:pt x="3" y="93"/>
                    </a:cubicBezTo>
                    <a:cubicBezTo>
                      <a:pt x="4" y="95"/>
                      <a:pt x="6" y="96"/>
                      <a:pt x="8" y="96"/>
                    </a:cubicBezTo>
                    <a:cubicBezTo>
                      <a:pt x="10" y="97"/>
                      <a:pt x="13" y="96"/>
                      <a:pt x="15" y="95"/>
                    </a:cubicBezTo>
                    <a:cubicBezTo>
                      <a:pt x="95" y="36"/>
                      <a:pt x="95" y="36"/>
                      <a:pt x="95" y="3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71"/>
                      <a:pt x="93" y="75"/>
                      <a:pt x="97" y="76"/>
                    </a:cubicBezTo>
                    <a:cubicBezTo>
                      <a:pt x="102" y="76"/>
                      <a:pt x="106" y="73"/>
                      <a:pt x="107" y="69"/>
                    </a:cubicBezTo>
                    <a:cubicBezTo>
                      <a:pt x="116" y="10"/>
                      <a:pt x="116" y="10"/>
                      <a:pt x="116" y="10"/>
                    </a:cubicBezTo>
                    <a:lnTo>
                      <a:pt x="5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3" name="Freeform 210"/>
              <p:cNvSpPr>
                <a:spLocks noEditPoints="1"/>
              </p:cNvSpPr>
              <p:nvPr/>
            </p:nvSpPr>
            <p:spPr bwMode="auto">
              <a:xfrm>
                <a:off x="9379868" y="5728727"/>
                <a:ext cx="319045" cy="342532"/>
              </a:xfrm>
              <a:custGeom>
                <a:avLst/>
                <a:gdLst>
                  <a:gd name="T0" fmla="*/ 90 w 100"/>
                  <a:gd name="T1" fmla="*/ 0 h 107"/>
                  <a:gd name="T2" fmla="*/ 10 w 100"/>
                  <a:gd name="T3" fmla="*/ 0 h 107"/>
                  <a:gd name="T4" fmla="*/ 0 w 100"/>
                  <a:gd name="T5" fmla="*/ 10 h 107"/>
                  <a:gd name="T6" fmla="*/ 0 w 100"/>
                  <a:gd name="T7" fmla="*/ 97 h 107"/>
                  <a:gd name="T8" fmla="*/ 10 w 100"/>
                  <a:gd name="T9" fmla="*/ 107 h 107"/>
                  <a:gd name="T10" fmla="*/ 90 w 100"/>
                  <a:gd name="T11" fmla="*/ 107 h 107"/>
                  <a:gd name="T12" fmla="*/ 100 w 100"/>
                  <a:gd name="T13" fmla="*/ 97 h 107"/>
                  <a:gd name="T14" fmla="*/ 100 w 100"/>
                  <a:gd name="T15" fmla="*/ 10 h 107"/>
                  <a:gd name="T16" fmla="*/ 90 w 100"/>
                  <a:gd name="T17" fmla="*/ 0 h 107"/>
                  <a:gd name="T18" fmla="*/ 86 w 100"/>
                  <a:gd name="T19" fmla="*/ 93 h 107"/>
                  <a:gd name="T20" fmla="*/ 13 w 100"/>
                  <a:gd name="T21" fmla="*/ 93 h 107"/>
                  <a:gd name="T22" fmla="*/ 13 w 100"/>
                  <a:gd name="T23" fmla="*/ 13 h 107"/>
                  <a:gd name="T24" fmla="*/ 86 w 100"/>
                  <a:gd name="T25" fmla="*/ 13 h 107"/>
                  <a:gd name="T26" fmla="*/ 86 w 100"/>
                  <a:gd name="T27" fmla="*/ 93 h 107"/>
                  <a:gd name="T28" fmla="*/ 26 w 100"/>
                  <a:gd name="T29" fmla="*/ 47 h 107"/>
                  <a:gd name="T30" fmla="*/ 73 w 100"/>
                  <a:gd name="T31" fmla="*/ 47 h 107"/>
                  <a:gd name="T32" fmla="*/ 73 w 100"/>
                  <a:gd name="T33" fmla="*/ 53 h 107"/>
                  <a:gd name="T34" fmla="*/ 26 w 100"/>
                  <a:gd name="T35" fmla="*/ 53 h 107"/>
                  <a:gd name="T36" fmla="*/ 26 w 100"/>
                  <a:gd name="T37" fmla="*/ 47 h 107"/>
                  <a:gd name="T38" fmla="*/ 26 w 100"/>
                  <a:gd name="T39" fmla="*/ 60 h 107"/>
                  <a:gd name="T40" fmla="*/ 73 w 100"/>
                  <a:gd name="T41" fmla="*/ 60 h 107"/>
                  <a:gd name="T42" fmla="*/ 73 w 100"/>
                  <a:gd name="T43" fmla="*/ 67 h 107"/>
                  <a:gd name="T44" fmla="*/ 26 w 100"/>
                  <a:gd name="T45" fmla="*/ 67 h 107"/>
                  <a:gd name="T46" fmla="*/ 26 w 100"/>
                  <a:gd name="T47" fmla="*/ 60 h 107"/>
                  <a:gd name="T48" fmla="*/ 26 w 100"/>
                  <a:gd name="T49" fmla="*/ 73 h 107"/>
                  <a:gd name="T50" fmla="*/ 73 w 100"/>
                  <a:gd name="T51" fmla="*/ 73 h 107"/>
                  <a:gd name="T52" fmla="*/ 73 w 100"/>
                  <a:gd name="T53" fmla="*/ 80 h 107"/>
                  <a:gd name="T54" fmla="*/ 26 w 100"/>
                  <a:gd name="T55" fmla="*/ 80 h 107"/>
                  <a:gd name="T56" fmla="*/ 26 w 100"/>
                  <a:gd name="T57" fmla="*/ 73 h 107"/>
                  <a:gd name="T58" fmla="*/ 26 w 100"/>
                  <a:gd name="T59" fmla="*/ 33 h 107"/>
                  <a:gd name="T60" fmla="*/ 73 w 100"/>
                  <a:gd name="T61" fmla="*/ 33 h 107"/>
                  <a:gd name="T62" fmla="*/ 73 w 100"/>
                  <a:gd name="T63" fmla="*/ 40 h 107"/>
                  <a:gd name="T64" fmla="*/ 26 w 100"/>
                  <a:gd name="T65" fmla="*/ 40 h 107"/>
                  <a:gd name="T66" fmla="*/ 26 w 100"/>
                  <a:gd name="T67" fmla="*/ 3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0" h="107">
                    <a:moveTo>
                      <a:pt x="9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102"/>
                      <a:pt x="4" y="107"/>
                      <a:pt x="10" y="107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95" y="107"/>
                      <a:pt x="100" y="102"/>
                      <a:pt x="100" y="97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5"/>
                      <a:pt x="95" y="0"/>
                      <a:pt x="90" y="0"/>
                    </a:cubicBezTo>
                    <a:close/>
                    <a:moveTo>
                      <a:pt x="86" y="93"/>
                    </a:moveTo>
                    <a:cubicBezTo>
                      <a:pt x="13" y="93"/>
                      <a:pt x="13" y="93"/>
                      <a:pt x="13" y="9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86" y="13"/>
                      <a:pt x="86" y="13"/>
                      <a:pt x="86" y="13"/>
                    </a:cubicBezTo>
                    <a:lnTo>
                      <a:pt x="86" y="93"/>
                    </a:lnTo>
                    <a:close/>
                    <a:moveTo>
                      <a:pt x="26" y="47"/>
                    </a:moveTo>
                    <a:cubicBezTo>
                      <a:pt x="73" y="47"/>
                      <a:pt x="73" y="47"/>
                      <a:pt x="73" y="47"/>
                    </a:cubicBezTo>
                    <a:cubicBezTo>
                      <a:pt x="73" y="53"/>
                      <a:pt x="73" y="53"/>
                      <a:pt x="73" y="53"/>
                    </a:cubicBezTo>
                    <a:cubicBezTo>
                      <a:pt x="26" y="53"/>
                      <a:pt x="26" y="53"/>
                      <a:pt x="26" y="53"/>
                    </a:cubicBezTo>
                    <a:lnTo>
                      <a:pt x="26" y="47"/>
                    </a:lnTo>
                    <a:close/>
                    <a:moveTo>
                      <a:pt x="26" y="60"/>
                    </a:move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26" y="67"/>
                      <a:pt x="26" y="67"/>
                      <a:pt x="26" y="67"/>
                    </a:cubicBezTo>
                    <a:lnTo>
                      <a:pt x="26" y="60"/>
                    </a:lnTo>
                    <a:close/>
                    <a:moveTo>
                      <a:pt x="26" y="73"/>
                    </a:moveTo>
                    <a:cubicBezTo>
                      <a:pt x="73" y="73"/>
                      <a:pt x="73" y="73"/>
                      <a:pt x="73" y="73"/>
                    </a:cubicBezTo>
                    <a:cubicBezTo>
                      <a:pt x="73" y="80"/>
                      <a:pt x="73" y="80"/>
                      <a:pt x="73" y="80"/>
                    </a:cubicBezTo>
                    <a:cubicBezTo>
                      <a:pt x="26" y="80"/>
                      <a:pt x="26" y="80"/>
                      <a:pt x="26" y="80"/>
                    </a:cubicBezTo>
                    <a:lnTo>
                      <a:pt x="26" y="73"/>
                    </a:lnTo>
                    <a:close/>
                    <a:moveTo>
                      <a:pt x="26" y="33"/>
                    </a:move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26" y="40"/>
                      <a:pt x="26" y="40"/>
                      <a:pt x="26" y="40"/>
                    </a:cubicBezTo>
                    <a:lnTo>
                      <a:pt x="26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4" name="Freeform 211"/>
              <p:cNvSpPr/>
              <p:nvPr/>
            </p:nvSpPr>
            <p:spPr bwMode="auto">
              <a:xfrm>
                <a:off x="9781119" y="5771788"/>
                <a:ext cx="366021" cy="364063"/>
              </a:xfrm>
              <a:custGeom>
                <a:avLst/>
                <a:gdLst>
                  <a:gd name="T0" fmla="*/ 86 w 114"/>
                  <a:gd name="T1" fmla="*/ 72 h 114"/>
                  <a:gd name="T2" fmla="*/ 66 w 114"/>
                  <a:gd name="T3" fmla="*/ 52 h 114"/>
                  <a:gd name="T4" fmla="*/ 114 w 114"/>
                  <a:gd name="T5" fmla="*/ 16 h 114"/>
                  <a:gd name="T6" fmla="*/ 100 w 114"/>
                  <a:gd name="T7" fmla="*/ 2 h 114"/>
                  <a:gd name="T8" fmla="*/ 40 w 114"/>
                  <a:gd name="T9" fmla="*/ 26 h 114"/>
                  <a:gd name="T10" fmla="*/ 21 w 114"/>
                  <a:gd name="T11" fmla="*/ 7 h 114"/>
                  <a:gd name="T12" fmla="*/ 4 w 114"/>
                  <a:gd name="T13" fmla="*/ 4 h 114"/>
                  <a:gd name="T14" fmla="*/ 7 w 114"/>
                  <a:gd name="T15" fmla="*/ 21 h 114"/>
                  <a:gd name="T16" fmla="*/ 26 w 114"/>
                  <a:gd name="T17" fmla="*/ 40 h 114"/>
                  <a:gd name="T18" fmla="*/ 2 w 114"/>
                  <a:gd name="T19" fmla="*/ 100 h 114"/>
                  <a:gd name="T20" fmla="*/ 16 w 114"/>
                  <a:gd name="T21" fmla="*/ 114 h 114"/>
                  <a:gd name="T22" fmla="*/ 52 w 114"/>
                  <a:gd name="T23" fmla="*/ 66 h 114"/>
                  <a:gd name="T24" fmla="*/ 72 w 114"/>
                  <a:gd name="T25" fmla="*/ 86 h 114"/>
                  <a:gd name="T26" fmla="*/ 72 w 114"/>
                  <a:gd name="T27" fmla="*/ 114 h 114"/>
                  <a:gd name="T28" fmla="*/ 86 w 114"/>
                  <a:gd name="T29" fmla="*/ 114 h 114"/>
                  <a:gd name="T30" fmla="*/ 93 w 114"/>
                  <a:gd name="T31" fmla="*/ 93 h 114"/>
                  <a:gd name="T32" fmla="*/ 114 w 114"/>
                  <a:gd name="T33" fmla="*/ 86 h 114"/>
                  <a:gd name="T34" fmla="*/ 114 w 114"/>
                  <a:gd name="T35" fmla="*/ 72 h 114"/>
                  <a:gd name="T36" fmla="*/ 86 w 114"/>
                  <a:gd name="T37" fmla="*/ 7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4" h="114">
                    <a:moveTo>
                      <a:pt x="86" y="72"/>
                    </a:moveTo>
                    <a:cubicBezTo>
                      <a:pt x="66" y="52"/>
                      <a:pt x="66" y="52"/>
                      <a:pt x="66" y="52"/>
                    </a:cubicBezTo>
                    <a:cubicBezTo>
                      <a:pt x="114" y="16"/>
                      <a:pt x="114" y="16"/>
                      <a:pt x="114" y="16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16" y="2"/>
                      <a:pt x="8" y="0"/>
                      <a:pt x="4" y="4"/>
                    </a:cubicBezTo>
                    <a:cubicBezTo>
                      <a:pt x="0" y="8"/>
                      <a:pt x="2" y="16"/>
                      <a:pt x="7" y="21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" y="100"/>
                      <a:pt x="2" y="100"/>
                      <a:pt x="2" y="100"/>
                    </a:cubicBezTo>
                    <a:cubicBezTo>
                      <a:pt x="16" y="114"/>
                      <a:pt x="16" y="114"/>
                      <a:pt x="16" y="114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72" y="86"/>
                      <a:pt x="72" y="86"/>
                      <a:pt x="72" y="86"/>
                    </a:cubicBezTo>
                    <a:cubicBezTo>
                      <a:pt x="72" y="114"/>
                      <a:pt x="72" y="114"/>
                      <a:pt x="72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93" y="93"/>
                      <a:pt x="93" y="93"/>
                      <a:pt x="93" y="93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72"/>
                      <a:pt x="114" y="72"/>
                      <a:pt x="114" y="72"/>
                    </a:cubicBezTo>
                    <a:cubicBezTo>
                      <a:pt x="86" y="72"/>
                      <a:pt x="86" y="72"/>
                      <a:pt x="86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5" name="Freeform 212"/>
              <p:cNvSpPr/>
              <p:nvPr/>
            </p:nvSpPr>
            <p:spPr bwMode="auto">
              <a:xfrm>
                <a:off x="9804607" y="6221974"/>
                <a:ext cx="344490" cy="281855"/>
              </a:xfrm>
              <a:custGeom>
                <a:avLst/>
                <a:gdLst>
                  <a:gd name="T0" fmla="*/ 108 w 108"/>
                  <a:gd name="T1" fmla="*/ 11 h 88"/>
                  <a:gd name="T2" fmla="*/ 96 w 108"/>
                  <a:gd name="T3" fmla="*/ 14 h 88"/>
                  <a:gd name="T4" fmla="*/ 105 w 108"/>
                  <a:gd name="T5" fmla="*/ 2 h 88"/>
                  <a:gd name="T6" fmla="*/ 91 w 108"/>
                  <a:gd name="T7" fmla="*/ 7 h 88"/>
                  <a:gd name="T8" fmla="*/ 75 w 108"/>
                  <a:gd name="T9" fmla="*/ 0 h 88"/>
                  <a:gd name="T10" fmla="*/ 53 w 108"/>
                  <a:gd name="T11" fmla="*/ 22 h 88"/>
                  <a:gd name="T12" fmla="*/ 54 w 108"/>
                  <a:gd name="T13" fmla="*/ 27 h 88"/>
                  <a:gd name="T14" fmla="*/ 8 w 108"/>
                  <a:gd name="T15" fmla="*/ 4 h 88"/>
                  <a:gd name="T16" fmla="*/ 5 w 108"/>
                  <a:gd name="T17" fmla="*/ 15 h 88"/>
                  <a:gd name="T18" fmla="*/ 15 w 108"/>
                  <a:gd name="T19" fmla="*/ 34 h 88"/>
                  <a:gd name="T20" fmla="*/ 5 w 108"/>
                  <a:gd name="T21" fmla="*/ 31 h 88"/>
                  <a:gd name="T22" fmla="*/ 5 w 108"/>
                  <a:gd name="T23" fmla="*/ 31 h 88"/>
                  <a:gd name="T24" fmla="*/ 23 w 108"/>
                  <a:gd name="T25" fmla="*/ 53 h 88"/>
                  <a:gd name="T26" fmla="*/ 17 w 108"/>
                  <a:gd name="T27" fmla="*/ 54 h 88"/>
                  <a:gd name="T28" fmla="*/ 13 w 108"/>
                  <a:gd name="T29" fmla="*/ 53 h 88"/>
                  <a:gd name="T30" fmla="*/ 33 w 108"/>
                  <a:gd name="T31" fmla="*/ 69 h 88"/>
                  <a:gd name="T32" fmla="*/ 6 w 108"/>
                  <a:gd name="T33" fmla="*/ 78 h 88"/>
                  <a:gd name="T34" fmla="*/ 0 w 108"/>
                  <a:gd name="T35" fmla="*/ 78 h 88"/>
                  <a:gd name="T36" fmla="*/ 34 w 108"/>
                  <a:gd name="T37" fmla="*/ 88 h 88"/>
                  <a:gd name="T38" fmla="*/ 97 w 108"/>
                  <a:gd name="T39" fmla="*/ 25 h 88"/>
                  <a:gd name="T40" fmla="*/ 97 w 108"/>
                  <a:gd name="T41" fmla="*/ 22 h 88"/>
                  <a:gd name="T42" fmla="*/ 108 w 108"/>
                  <a:gd name="T43" fmla="*/ 1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8" h="88">
                    <a:moveTo>
                      <a:pt x="108" y="11"/>
                    </a:moveTo>
                    <a:cubicBezTo>
                      <a:pt x="104" y="12"/>
                      <a:pt x="100" y="13"/>
                      <a:pt x="96" y="14"/>
                    </a:cubicBezTo>
                    <a:cubicBezTo>
                      <a:pt x="100" y="11"/>
                      <a:pt x="104" y="7"/>
                      <a:pt x="105" y="2"/>
                    </a:cubicBezTo>
                    <a:cubicBezTo>
                      <a:pt x="101" y="4"/>
                      <a:pt x="96" y="6"/>
                      <a:pt x="91" y="7"/>
                    </a:cubicBezTo>
                    <a:cubicBezTo>
                      <a:pt x="87" y="3"/>
                      <a:pt x="81" y="0"/>
                      <a:pt x="75" y="0"/>
                    </a:cubicBezTo>
                    <a:cubicBezTo>
                      <a:pt x="63" y="0"/>
                      <a:pt x="53" y="10"/>
                      <a:pt x="53" y="22"/>
                    </a:cubicBezTo>
                    <a:cubicBezTo>
                      <a:pt x="53" y="24"/>
                      <a:pt x="53" y="26"/>
                      <a:pt x="54" y="27"/>
                    </a:cubicBezTo>
                    <a:cubicBezTo>
                      <a:pt x="35" y="26"/>
                      <a:pt x="19" y="18"/>
                      <a:pt x="8" y="4"/>
                    </a:cubicBezTo>
                    <a:cubicBezTo>
                      <a:pt x="6" y="7"/>
                      <a:pt x="5" y="11"/>
                      <a:pt x="5" y="15"/>
                    </a:cubicBezTo>
                    <a:cubicBezTo>
                      <a:pt x="5" y="23"/>
                      <a:pt x="9" y="30"/>
                      <a:pt x="15" y="34"/>
                    </a:cubicBezTo>
                    <a:cubicBezTo>
                      <a:pt x="11" y="34"/>
                      <a:pt x="8" y="33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42"/>
                      <a:pt x="12" y="51"/>
                      <a:pt x="23" y="53"/>
                    </a:cubicBezTo>
                    <a:cubicBezTo>
                      <a:pt x="21" y="53"/>
                      <a:pt x="19" y="54"/>
                      <a:pt x="17" y="54"/>
                    </a:cubicBezTo>
                    <a:cubicBezTo>
                      <a:pt x="15" y="54"/>
                      <a:pt x="14" y="54"/>
                      <a:pt x="13" y="53"/>
                    </a:cubicBezTo>
                    <a:cubicBezTo>
                      <a:pt x="15" y="62"/>
                      <a:pt x="23" y="69"/>
                      <a:pt x="33" y="69"/>
                    </a:cubicBezTo>
                    <a:cubicBezTo>
                      <a:pt x="26" y="75"/>
                      <a:pt x="16" y="78"/>
                      <a:pt x="6" y="78"/>
                    </a:cubicBezTo>
                    <a:cubicBezTo>
                      <a:pt x="4" y="78"/>
                      <a:pt x="2" y="78"/>
                      <a:pt x="0" y="78"/>
                    </a:cubicBezTo>
                    <a:cubicBezTo>
                      <a:pt x="10" y="84"/>
                      <a:pt x="22" y="88"/>
                      <a:pt x="34" y="88"/>
                    </a:cubicBezTo>
                    <a:cubicBezTo>
                      <a:pt x="75" y="88"/>
                      <a:pt x="97" y="54"/>
                      <a:pt x="97" y="25"/>
                    </a:cubicBezTo>
                    <a:cubicBezTo>
                      <a:pt x="97" y="24"/>
                      <a:pt x="97" y="23"/>
                      <a:pt x="97" y="22"/>
                    </a:cubicBezTo>
                    <a:cubicBezTo>
                      <a:pt x="102" y="19"/>
                      <a:pt x="105" y="15"/>
                      <a:pt x="10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6" name="Freeform 213"/>
              <p:cNvSpPr/>
              <p:nvPr/>
            </p:nvSpPr>
            <p:spPr bwMode="auto">
              <a:xfrm>
                <a:off x="10315471" y="6398133"/>
                <a:ext cx="242709" cy="252495"/>
              </a:xfrm>
              <a:custGeom>
                <a:avLst/>
                <a:gdLst>
                  <a:gd name="T0" fmla="*/ 66 w 124"/>
                  <a:gd name="T1" fmla="*/ 0 h 129"/>
                  <a:gd name="T2" fmla="*/ 66 w 124"/>
                  <a:gd name="T3" fmla="*/ 59 h 129"/>
                  <a:gd name="T4" fmla="*/ 124 w 124"/>
                  <a:gd name="T5" fmla="*/ 0 h 129"/>
                  <a:gd name="T6" fmla="*/ 124 w 124"/>
                  <a:gd name="T7" fmla="*/ 129 h 129"/>
                  <a:gd name="T8" fmla="*/ 66 w 124"/>
                  <a:gd name="T9" fmla="*/ 70 h 129"/>
                  <a:gd name="T10" fmla="*/ 66 w 124"/>
                  <a:gd name="T11" fmla="*/ 129 h 129"/>
                  <a:gd name="T12" fmla="*/ 0 w 124"/>
                  <a:gd name="T13" fmla="*/ 64 h 129"/>
                  <a:gd name="T14" fmla="*/ 66 w 124"/>
                  <a:gd name="T1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4" h="129">
                    <a:moveTo>
                      <a:pt x="66" y="0"/>
                    </a:moveTo>
                    <a:lnTo>
                      <a:pt x="66" y="59"/>
                    </a:lnTo>
                    <a:lnTo>
                      <a:pt x="124" y="0"/>
                    </a:lnTo>
                    <a:lnTo>
                      <a:pt x="124" y="129"/>
                    </a:lnTo>
                    <a:lnTo>
                      <a:pt x="66" y="70"/>
                    </a:lnTo>
                    <a:lnTo>
                      <a:pt x="66" y="129"/>
                    </a:lnTo>
                    <a:lnTo>
                      <a:pt x="0" y="64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7" name="Freeform 214"/>
              <p:cNvSpPr>
                <a:spLocks noEditPoints="1"/>
              </p:cNvSpPr>
              <p:nvPr/>
            </p:nvSpPr>
            <p:spPr bwMode="auto">
              <a:xfrm>
                <a:off x="9877029" y="6449024"/>
                <a:ext cx="366021" cy="364063"/>
              </a:xfrm>
              <a:custGeom>
                <a:avLst/>
                <a:gdLst>
                  <a:gd name="T0" fmla="*/ 0 w 114"/>
                  <a:gd name="T1" fmla="*/ 83 h 114"/>
                  <a:gd name="T2" fmla="*/ 10 w 114"/>
                  <a:gd name="T3" fmla="*/ 93 h 114"/>
                  <a:gd name="T4" fmla="*/ 30 w 114"/>
                  <a:gd name="T5" fmla="*/ 73 h 114"/>
                  <a:gd name="T6" fmla="*/ 41 w 114"/>
                  <a:gd name="T7" fmla="*/ 84 h 114"/>
                  <a:gd name="T8" fmla="*/ 21 w 114"/>
                  <a:gd name="T9" fmla="*/ 104 h 114"/>
                  <a:gd name="T10" fmla="*/ 31 w 114"/>
                  <a:gd name="T11" fmla="*/ 114 h 114"/>
                  <a:gd name="T12" fmla="*/ 51 w 114"/>
                  <a:gd name="T13" fmla="*/ 94 h 114"/>
                  <a:gd name="T14" fmla="*/ 64 w 114"/>
                  <a:gd name="T15" fmla="*/ 107 h 114"/>
                  <a:gd name="T16" fmla="*/ 74 w 114"/>
                  <a:gd name="T17" fmla="*/ 97 h 114"/>
                  <a:gd name="T18" fmla="*/ 17 w 114"/>
                  <a:gd name="T19" fmla="*/ 40 h 114"/>
                  <a:gd name="T20" fmla="*/ 7 w 114"/>
                  <a:gd name="T21" fmla="*/ 50 h 114"/>
                  <a:gd name="T22" fmla="*/ 20 w 114"/>
                  <a:gd name="T23" fmla="*/ 63 h 114"/>
                  <a:gd name="T24" fmla="*/ 0 w 114"/>
                  <a:gd name="T25" fmla="*/ 83 h 114"/>
                  <a:gd name="T26" fmla="*/ 84 w 114"/>
                  <a:gd name="T27" fmla="*/ 30 h 114"/>
                  <a:gd name="T28" fmla="*/ 26 w 114"/>
                  <a:gd name="T29" fmla="*/ 39 h 114"/>
                  <a:gd name="T30" fmla="*/ 75 w 114"/>
                  <a:gd name="T31" fmla="*/ 88 h 114"/>
                  <a:gd name="T32" fmla="*/ 84 w 114"/>
                  <a:gd name="T33" fmla="*/ 30 h 114"/>
                  <a:gd name="T34" fmla="*/ 93 w 114"/>
                  <a:gd name="T35" fmla="*/ 35 h 114"/>
                  <a:gd name="T36" fmla="*/ 79 w 114"/>
                  <a:gd name="T37" fmla="*/ 21 h 114"/>
                  <a:gd name="T38" fmla="*/ 100 w 114"/>
                  <a:gd name="T39" fmla="*/ 0 h 114"/>
                  <a:gd name="T40" fmla="*/ 114 w 114"/>
                  <a:gd name="T41" fmla="*/ 14 h 114"/>
                  <a:gd name="T42" fmla="*/ 93 w 114"/>
                  <a:gd name="T43" fmla="*/ 35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14">
                    <a:moveTo>
                      <a:pt x="0" y="83"/>
                    </a:moveTo>
                    <a:cubicBezTo>
                      <a:pt x="10" y="93"/>
                      <a:pt x="10" y="93"/>
                      <a:pt x="10" y="93"/>
                    </a:cubicBezTo>
                    <a:cubicBezTo>
                      <a:pt x="30" y="73"/>
                      <a:pt x="30" y="73"/>
                      <a:pt x="30" y="73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21" y="104"/>
                      <a:pt x="21" y="104"/>
                      <a:pt x="21" y="104"/>
                    </a:cubicBezTo>
                    <a:cubicBezTo>
                      <a:pt x="31" y="114"/>
                      <a:pt x="31" y="114"/>
                      <a:pt x="31" y="114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64" y="107"/>
                      <a:pt x="64" y="107"/>
                      <a:pt x="64" y="107"/>
                    </a:cubicBezTo>
                    <a:cubicBezTo>
                      <a:pt x="74" y="97"/>
                      <a:pt x="74" y="97"/>
                      <a:pt x="74" y="97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20" y="63"/>
                      <a:pt x="20" y="63"/>
                      <a:pt x="20" y="63"/>
                    </a:cubicBezTo>
                    <a:lnTo>
                      <a:pt x="0" y="83"/>
                    </a:lnTo>
                    <a:close/>
                    <a:moveTo>
                      <a:pt x="84" y="30"/>
                    </a:moveTo>
                    <a:cubicBezTo>
                      <a:pt x="65" y="12"/>
                      <a:pt x="41" y="26"/>
                      <a:pt x="26" y="39"/>
                    </a:cubicBezTo>
                    <a:cubicBezTo>
                      <a:pt x="75" y="88"/>
                      <a:pt x="75" y="88"/>
                      <a:pt x="75" y="88"/>
                    </a:cubicBezTo>
                    <a:cubicBezTo>
                      <a:pt x="88" y="73"/>
                      <a:pt x="102" y="49"/>
                      <a:pt x="84" y="30"/>
                    </a:cubicBezTo>
                    <a:close/>
                    <a:moveTo>
                      <a:pt x="93" y="35"/>
                    </a:moveTo>
                    <a:cubicBezTo>
                      <a:pt x="79" y="21"/>
                      <a:pt x="79" y="21"/>
                      <a:pt x="79" y="21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14" y="14"/>
                      <a:pt x="114" y="14"/>
                      <a:pt x="114" y="14"/>
                    </a:cubicBezTo>
                    <a:lnTo>
                      <a:pt x="93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8" name="Freeform 215"/>
              <p:cNvSpPr>
                <a:spLocks noEditPoints="1"/>
              </p:cNvSpPr>
              <p:nvPr/>
            </p:nvSpPr>
            <p:spPr bwMode="auto">
              <a:xfrm>
                <a:off x="8986444" y="6147595"/>
                <a:ext cx="366021" cy="358191"/>
              </a:xfrm>
              <a:custGeom>
                <a:avLst/>
                <a:gdLst>
                  <a:gd name="T0" fmla="*/ 110 w 115"/>
                  <a:gd name="T1" fmla="*/ 36 h 112"/>
                  <a:gd name="T2" fmla="*/ 86 w 115"/>
                  <a:gd name="T3" fmla="*/ 1 h 112"/>
                  <a:gd name="T4" fmla="*/ 86 w 115"/>
                  <a:gd name="T5" fmla="*/ 1 h 112"/>
                  <a:gd name="T6" fmla="*/ 77 w 115"/>
                  <a:gd name="T7" fmla="*/ 4 h 112"/>
                  <a:gd name="T8" fmla="*/ 32 w 115"/>
                  <a:gd name="T9" fmla="*/ 39 h 112"/>
                  <a:gd name="T10" fmla="*/ 36 w 115"/>
                  <a:gd name="T11" fmla="*/ 56 h 112"/>
                  <a:gd name="T12" fmla="*/ 42 w 115"/>
                  <a:gd name="T13" fmla="*/ 73 h 112"/>
                  <a:gd name="T14" fmla="*/ 98 w 115"/>
                  <a:gd name="T15" fmla="*/ 81 h 112"/>
                  <a:gd name="T16" fmla="*/ 106 w 115"/>
                  <a:gd name="T17" fmla="*/ 78 h 112"/>
                  <a:gd name="T18" fmla="*/ 106 w 115"/>
                  <a:gd name="T19" fmla="*/ 79 h 112"/>
                  <a:gd name="T20" fmla="*/ 110 w 115"/>
                  <a:gd name="T21" fmla="*/ 36 h 112"/>
                  <a:gd name="T22" fmla="*/ 102 w 115"/>
                  <a:gd name="T23" fmla="*/ 73 h 112"/>
                  <a:gd name="T24" fmla="*/ 99 w 115"/>
                  <a:gd name="T25" fmla="*/ 73 h 112"/>
                  <a:gd name="T26" fmla="*/ 93 w 115"/>
                  <a:gd name="T27" fmla="*/ 67 h 112"/>
                  <a:gd name="T28" fmla="*/ 83 w 115"/>
                  <a:gd name="T29" fmla="*/ 43 h 112"/>
                  <a:gd name="T30" fmla="*/ 80 w 115"/>
                  <a:gd name="T31" fmla="*/ 18 h 112"/>
                  <a:gd name="T32" fmla="*/ 82 w 115"/>
                  <a:gd name="T33" fmla="*/ 10 h 112"/>
                  <a:gd name="T34" fmla="*/ 84 w 115"/>
                  <a:gd name="T35" fmla="*/ 8 h 112"/>
                  <a:gd name="T36" fmla="*/ 87 w 115"/>
                  <a:gd name="T37" fmla="*/ 9 h 112"/>
                  <a:gd name="T38" fmla="*/ 93 w 115"/>
                  <a:gd name="T39" fmla="*/ 15 h 112"/>
                  <a:gd name="T40" fmla="*/ 103 w 115"/>
                  <a:gd name="T41" fmla="*/ 38 h 112"/>
                  <a:gd name="T42" fmla="*/ 106 w 115"/>
                  <a:gd name="T43" fmla="*/ 63 h 112"/>
                  <a:gd name="T44" fmla="*/ 104 w 115"/>
                  <a:gd name="T45" fmla="*/ 71 h 112"/>
                  <a:gd name="T46" fmla="*/ 102 w 115"/>
                  <a:gd name="T47" fmla="*/ 73 h 112"/>
                  <a:gd name="T48" fmla="*/ 28 w 115"/>
                  <a:gd name="T49" fmla="*/ 58 h 112"/>
                  <a:gd name="T50" fmla="*/ 25 w 115"/>
                  <a:gd name="T51" fmla="*/ 42 h 112"/>
                  <a:gd name="T52" fmla="*/ 11 w 115"/>
                  <a:gd name="T53" fmla="*/ 47 h 112"/>
                  <a:gd name="T54" fmla="*/ 4 w 115"/>
                  <a:gd name="T55" fmla="*/ 49 h 112"/>
                  <a:gd name="T56" fmla="*/ 0 w 115"/>
                  <a:gd name="T57" fmla="*/ 61 h 112"/>
                  <a:gd name="T58" fmla="*/ 3 w 115"/>
                  <a:gd name="T59" fmla="*/ 70 h 112"/>
                  <a:gd name="T60" fmla="*/ 11 w 115"/>
                  <a:gd name="T61" fmla="*/ 78 h 112"/>
                  <a:gd name="T62" fmla="*/ 19 w 115"/>
                  <a:gd name="T63" fmla="*/ 76 h 112"/>
                  <a:gd name="T64" fmla="*/ 34 w 115"/>
                  <a:gd name="T65" fmla="*/ 73 h 112"/>
                  <a:gd name="T66" fmla="*/ 28 w 115"/>
                  <a:gd name="T67" fmla="*/ 58 h 112"/>
                  <a:gd name="T68" fmla="*/ 47 w 115"/>
                  <a:gd name="T69" fmla="*/ 77 h 112"/>
                  <a:gd name="T70" fmla="*/ 32 w 115"/>
                  <a:gd name="T71" fmla="*/ 78 h 112"/>
                  <a:gd name="T72" fmla="*/ 50 w 115"/>
                  <a:gd name="T73" fmla="*/ 110 h 112"/>
                  <a:gd name="T74" fmla="*/ 54 w 115"/>
                  <a:gd name="T75" fmla="*/ 111 h 112"/>
                  <a:gd name="T76" fmla="*/ 66 w 115"/>
                  <a:gd name="T77" fmla="*/ 102 h 112"/>
                  <a:gd name="T78" fmla="*/ 66 w 115"/>
                  <a:gd name="T79" fmla="*/ 98 h 112"/>
                  <a:gd name="T80" fmla="*/ 47 w 115"/>
                  <a:gd name="T81" fmla="*/ 77 h 112"/>
                  <a:gd name="T82" fmla="*/ 96 w 115"/>
                  <a:gd name="T83" fmla="*/ 53 h 112"/>
                  <a:gd name="T84" fmla="*/ 95 w 115"/>
                  <a:gd name="T85" fmla="*/ 53 h 112"/>
                  <a:gd name="T86" fmla="*/ 93 w 115"/>
                  <a:gd name="T87" fmla="*/ 51 h 112"/>
                  <a:gd name="T88" fmla="*/ 89 w 115"/>
                  <a:gd name="T89" fmla="*/ 42 h 112"/>
                  <a:gd name="T90" fmla="*/ 88 w 115"/>
                  <a:gd name="T91" fmla="*/ 32 h 112"/>
                  <a:gd name="T92" fmla="*/ 89 w 115"/>
                  <a:gd name="T93" fmla="*/ 29 h 112"/>
                  <a:gd name="T94" fmla="*/ 90 w 115"/>
                  <a:gd name="T95" fmla="*/ 28 h 112"/>
                  <a:gd name="T96" fmla="*/ 91 w 115"/>
                  <a:gd name="T97" fmla="*/ 29 h 112"/>
                  <a:gd name="T98" fmla="*/ 93 w 115"/>
                  <a:gd name="T99" fmla="*/ 31 h 112"/>
                  <a:gd name="T100" fmla="*/ 97 w 115"/>
                  <a:gd name="T101" fmla="*/ 40 h 112"/>
                  <a:gd name="T102" fmla="*/ 98 w 115"/>
                  <a:gd name="T103" fmla="*/ 49 h 112"/>
                  <a:gd name="T104" fmla="*/ 97 w 115"/>
                  <a:gd name="T105" fmla="*/ 52 h 112"/>
                  <a:gd name="T106" fmla="*/ 96 w 115"/>
                  <a:gd name="T107" fmla="*/ 53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5" h="112">
                    <a:moveTo>
                      <a:pt x="110" y="36"/>
                    </a:moveTo>
                    <a:cubicBezTo>
                      <a:pt x="104" y="15"/>
                      <a:pt x="93" y="0"/>
                      <a:pt x="86" y="1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60" y="25"/>
                      <a:pt x="32" y="39"/>
                    </a:cubicBezTo>
                    <a:cubicBezTo>
                      <a:pt x="33" y="44"/>
                      <a:pt x="34" y="50"/>
                      <a:pt x="36" y="56"/>
                    </a:cubicBezTo>
                    <a:cubicBezTo>
                      <a:pt x="37" y="63"/>
                      <a:pt x="39" y="68"/>
                      <a:pt x="42" y="73"/>
                    </a:cubicBezTo>
                    <a:cubicBezTo>
                      <a:pt x="73" y="71"/>
                      <a:pt x="98" y="81"/>
                      <a:pt x="98" y="81"/>
                    </a:cubicBezTo>
                    <a:cubicBezTo>
                      <a:pt x="106" y="78"/>
                      <a:pt x="106" y="78"/>
                      <a:pt x="106" y="78"/>
                    </a:cubicBezTo>
                    <a:cubicBezTo>
                      <a:pt x="106" y="78"/>
                      <a:pt x="106" y="79"/>
                      <a:pt x="106" y="79"/>
                    </a:cubicBezTo>
                    <a:cubicBezTo>
                      <a:pt x="114" y="76"/>
                      <a:pt x="115" y="57"/>
                      <a:pt x="110" y="36"/>
                    </a:cubicBezTo>
                    <a:close/>
                    <a:moveTo>
                      <a:pt x="102" y="73"/>
                    </a:moveTo>
                    <a:cubicBezTo>
                      <a:pt x="101" y="74"/>
                      <a:pt x="99" y="73"/>
                      <a:pt x="99" y="73"/>
                    </a:cubicBezTo>
                    <a:cubicBezTo>
                      <a:pt x="97" y="71"/>
                      <a:pt x="95" y="69"/>
                      <a:pt x="93" y="67"/>
                    </a:cubicBezTo>
                    <a:cubicBezTo>
                      <a:pt x="89" y="61"/>
                      <a:pt x="85" y="53"/>
                      <a:pt x="83" y="43"/>
                    </a:cubicBezTo>
                    <a:cubicBezTo>
                      <a:pt x="80" y="34"/>
                      <a:pt x="79" y="25"/>
                      <a:pt x="80" y="18"/>
                    </a:cubicBezTo>
                    <a:cubicBezTo>
                      <a:pt x="80" y="15"/>
                      <a:pt x="81" y="12"/>
                      <a:pt x="82" y="10"/>
                    </a:cubicBezTo>
                    <a:cubicBezTo>
                      <a:pt x="82" y="10"/>
                      <a:pt x="83" y="8"/>
                      <a:pt x="84" y="8"/>
                    </a:cubicBezTo>
                    <a:cubicBezTo>
                      <a:pt x="85" y="8"/>
                      <a:pt x="87" y="9"/>
                      <a:pt x="87" y="9"/>
                    </a:cubicBezTo>
                    <a:cubicBezTo>
                      <a:pt x="89" y="10"/>
                      <a:pt x="91" y="12"/>
                      <a:pt x="93" y="15"/>
                    </a:cubicBezTo>
                    <a:cubicBezTo>
                      <a:pt x="97" y="20"/>
                      <a:pt x="101" y="29"/>
                      <a:pt x="103" y="38"/>
                    </a:cubicBezTo>
                    <a:cubicBezTo>
                      <a:pt x="106" y="47"/>
                      <a:pt x="107" y="56"/>
                      <a:pt x="106" y="63"/>
                    </a:cubicBezTo>
                    <a:cubicBezTo>
                      <a:pt x="105" y="67"/>
                      <a:pt x="105" y="69"/>
                      <a:pt x="104" y="71"/>
                    </a:cubicBezTo>
                    <a:cubicBezTo>
                      <a:pt x="103" y="72"/>
                      <a:pt x="103" y="73"/>
                      <a:pt x="102" y="73"/>
                    </a:cubicBezTo>
                    <a:close/>
                    <a:moveTo>
                      <a:pt x="28" y="58"/>
                    </a:moveTo>
                    <a:cubicBezTo>
                      <a:pt x="27" y="53"/>
                      <a:pt x="26" y="47"/>
                      <a:pt x="25" y="42"/>
                    </a:cubicBezTo>
                    <a:cubicBezTo>
                      <a:pt x="20" y="44"/>
                      <a:pt x="16" y="46"/>
                      <a:pt x="11" y="47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11" y="78"/>
                      <a:pt x="11" y="78"/>
                      <a:pt x="11" y="78"/>
                    </a:cubicBezTo>
                    <a:cubicBezTo>
                      <a:pt x="11" y="78"/>
                      <a:pt x="11" y="78"/>
                      <a:pt x="19" y="76"/>
                    </a:cubicBezTo>
                    <a:cubicBezTo>
                      <a:pt x="24" y="75"/>
                      <a:pt x="28" y="74"/>
                      <a:pt x="34" y="73"/>
                    </a:cubicBezTo>
                    <a:cubicBezTo>
                      <a:pt x="32" y="69"/>
                      <a:pt x="30" y="64"/>
                      <a:pt x="28" y="58"/>
                    </a:cubicBezTo>
                    <a:close/>
                    <a:moveTo>
                      <a:pt x="47" y="77"/>
                    </a:moveTo>
                    <a:cubicBezTo>
                      <a:pt x="32" y="78"/>
                      <a:pt x="32" y="78"/>
                      <a:pt x="32" y="78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1" y="112"/>
                      <a:pt x="53" y="112"/>
                      <a:pt x="54" y="111"/>
                    </a:cubicBezTo>
                    <a:cubicBezTo>
                      <a:pt x="66" y="102"/>
                      <a:pt x="66" y="102"/>
                      <a:pt x="66" y="102"/>
                    </a:cubicBezTo>
                    <a:cubicBezTo>
                      <a:pt x="67" y="101"/>
                      <a:pt x="67" y="99"/>
                      <a:pt x="66" y="98"/>
                    </a:cubicBezTo>
                    <a:lnTo>
                      <a:pt x="47" y="77"/>
                    </a:lnTo>
                    <a:close/>
                    <a:moveTo>
                      <a:pt x="96" y="53"/>
                    </a:moveTo>
                    <a:cubicBezTo>
                      <a:pt x="96" y="53"/>
                      <a:pt x="95" y="53"/>
                      <a:pt x="95" y="53"/>
                    </a:cubicBezTo>
                    <a:cubicBezTo>
                      <a:pt x="94" y="53"/>
                      <a:pt x="94" y="52"/>
                      <a:pt x="93" y="51"/>
                    </a:cubicBezTo>
                    <a:cubicBezTo>
                      <a:pt x="91" y="49"/>
                      <a:pt x="90" y="45"/>
                      <a:pt x="89" y="42"/>
                    </a:cubicBezTo>
                    <a:cubicBezTo>
                      <a:pt x="88" y="38"/>
                      <a:pt x="88" y="35"/>
                      <a:pt x="88" y="32"/>
                    </a:cubicBezTo>
                    <a:cubicBezTo>
                      <a:pt x="88" y="31"/>
                      <a:pt x="88" y="30"/>
                      <a:pt x="89" y="29"/>
                    </a:cubicBezTo>
                    <a:cubicBezTo>
                      <a:pt x="89" y="29"/>
                      <a:pt x="89" y="28"/>
                      <a:pt x="90" y="28"/>
                    </a:cubicBezTo>
                    <a:cubicBezTo>
                      <a:pt x="90" y="28"/>
                      <a:pt x="90" y="28"/>
                      <a:pt x="91" y="29"/>
                    </a:cubicBezTo>
                    <a:cubicBezTo>
                      <a:pt x="91" y="29"/>
                      <a:pt x="92" y="30"/>
                      <a:pt x="93" y="31"/>
                    </a:cubicBezTo>
                    <a:cubicBezTo>
                      <a:pt x="94" y="33"/>
                      <a:pt x="96" y="36"/>
                      <a:pt x="97" y="40"/>
                    </a:cubicBezTo>
                    <a:cubicBezTo>
                      <a:pt x="98" y="43"/>
                      <a:pt x="98" y="47"/>
                      <a:pt x="98" y="49"/>
                    </a:cubicBezTo>
                    <a:cubicBezTo>
                      <a:pt x="98" y="51"/>
                      <a:pt x="98" y="52"/>
                      <a:pt x="97" y="52"/>
                    </a:cubicBezTo>
                    <a:cubicBezTo>
                      <a:pt x="97" y="53"/>
                      <a:pt x="97" y="53"/>
                      <a:pt x="96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9" name="Freeform 216"/>
              <p:cNvSpPr>
                <a:spLocks noEditPoints="1"/>
              </p:cNvSpPr>
              <p:nvPr/>
            </p:nvSpPr>
            <p:spPr bwMode="auto">
              <a:xfrm>
                <a:off x="9420971" y="6157383"/>
                <a:ext cx="334704" cy="336661"/>
              </a:xfrm>
              <a:custGeom>
                <a:avLst/>
                <a:gdLst>
                  <a:gd name="T0" fmla="*/ 100 w 105"/>
                  <a:gd name="T1" fmla="*/ 29 h 105"/>
                  <a:gd name="T2" fmla="*/ 71 w 105"/>
                  <a:gd name="T3" fmla="*/ 26 h 105"/>
                  <a:gd name="T4" fmla="*/ 88 w 105"/>
                  <a:gd name="T5" fmla="*/ 9 h 105"/>
                  <a:gd name="T6" fmla="*/ 82 w 105"/>
                  <a:gd name="T7" fmla="*/ 3 h 105"/>
                  <a:gd name="T8" fmla="*/ 59 w 105"/>
                  <a:gd name="T9" fmla="*/ 26 h 105"/>
                  <a:gd name="T10" fmla="*/ 52 w 105"/>
                  <a:gd name="T11" fmla="*/ 26 h 105"/>
                  <a:gd name="T12" fmla="*/ 52 w 105"/>
                  <a:gd name="T13" fmla="*/ 26 h 105"/>
                  <a:gd name="T14" fmla="*/ 26 w 105"/>
                  <a:gd name="T15" fmla="*/ 0 h 105"/>
                  <a:gd name="T16" fmla="*/ 19 w 105"/>
                  <a:gd name="T17" fmla="*/ 6 h 105"/>
                  <a:gd name="T18" fmla="*/ 39 w 105"/>
                  <a:gd name="T19" fmla="*/ 26 h 105"/>
                  <a:gd name="T20" fmla="*/ 4 w 105"/>
                  <a:gd name="T21" fmla="*/ 29 h 105"/>
                  <a:gd name="T22" fmla="*/ 0 w 105"/>
                  <a:gd name="T23" fmla="*/ 65 h 105"/>
                  <a:gd name="T24" fmla="*/ 4 w 105"/>
                  <a:gd name="T25" fmla="*/ 101 h 105"/>
                  <a:gd name="T26" fmla="*/ 52 w 105"/>
                  <a:gd name="T27" fmla="*/ 105 h 105"/>
                  <a:gd name="T28" fmla="*/ 100 w 105"/>
                  <a:gd name="T29" fmla="*/ 101 h 105"/>
                  <a:gd name="T30" fmla="*/ 105 w 105"/>
                  <a:gd name="T31" fmla="*/ 65 h 105"/>
                  <a:gd name="T32" fmla="*/ 100 w 105"/>
                  <a:gd name="T33" fmla="*/ 29 h 105"/>
                  <a:gd name="T34" fmla="*/ 88 w 105"/>
                  <a:gd name="T35" fmla="*/ 89 h 105"/>
                  <a:gd name="T36" fmla="*/ 52 w 105"/>
                  <a:gd name="T37" fmla="*/ 92 h 105"/>
                  <a:gd name="T38" fmla="*/ 16 w 105"/>
                  <a:gd name="T39" fmla="*/ 89 h 105"/>
                  <a:gd name="T40" fmla="*/ 13 w 105"/>
                  <a:gd name="T41" fmla="*/ 65 h 105"/>
                  <a:gd name="T42" fmla="*/ 16 w 105"/>
                  <a:gd name="T43" fmla="*/ 41 h 105"/>
                  <a:gd name="T44" fmla="*/ 52 w 105"/>
                  <a:gd name="T45" fmla="*/ 39 h 105"/>
                  <a:gd name="T46" fmla="*/ 88 w 105"/>
                  <a:gd name="T47" fmla="*/ 41 h 105"/>
                  <a:gd name="T48" fmla="*/ 92 w 105"/>
                  <a:gd name="T49" fmla="*/ 65 h 105"/>
                  <a:gd name="T50" fmla="*/ 88 w 105"/>
                  <a:gd name="T51" fmla="*/ 89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5" h="105">
                    <a:moveTo>
                      <a:pt x="100" y="29"/>
                    </a:moveTo>
                    <a:cubicBezTo>
                      <a:pt x="91" y="28"/>
                      <a:pt x="82" y="27"/>
                      <a:pt x="71" y="26"/>
                    </a:cubicBezTo>
                    <a:cubicBezTo>
                      <a:pt x="88" y="9"/>
                      <a:pt x="88" y="9"/>
                      <a:pt x="88" y="9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7" y="26"/>
                      <a:pt x="54" y="26"/>
                      <a:pt x="52" y="26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27" y="27"/>
                      <a:pt x="15" y="28"/>
                      <a:pt x="4" y="29"/>
                    </a:cubicBezTo>
                    <a:cubicBezTo>
                      <a:pt x="1" y="40"/>
                      <a:pt x="0" y="52"/>
                      <a:pt x="0" y="65"/>
                    </a:cubicBezTo>
                    <a:cubicBezTo>
                      <a:pt x="0" y="78"/>
                      <a:pt x="1" y="90"/>
                      <a:pt x="4" y="101"/>
                    </a:cubicBezTo>
                    <a:cubicBezTo>
                      <a:pt x="19" y="104"/>
                      <a:pt x="35" y="105"/>
                      <a:pt x="52" y="105"/>
                    </a:cubicBezTo>
                    <a:cubicBezTo>
                      <a:pt x="69" y="105"/>
                      <a:pt x="86" y="104"/>
                      <a:pt x="100" y="101"/>
                    </a:cubicBezTo>
                    <a:cubicBezTo>
                      <a:pt x="103" y="90"/>
                      <a:pt x="105" y="78"/>
                      <a:pt x="105" y="65"/>
                    </a:cubicBezTo>
                    <a:cubicBezTo>
                      <a:pt x="105" y="52"/>
                      <a:pt x="103" y="40"/>
                      <a:pt x="100" y="29"/>
                    </a:cubicBezTo>
                    <a:close/>
                    <a:moveTo>
                      <a:pt x="88" y="89"/>
                    </a:moveTo>
                    <a:cubicBezTo>
                      <a:pt x="77" y="91"/>
                      <a:pt x="65" y="92"/>
                      <a:pt x="52" y="92"/>
                    </a:cubicBezTo>
                    <a:cubicBezTo>
                      <a:pt x="39" y="92"/>
                      <a:pt x="27" y="91"/>
                      <a:pt x="16" y="89"/>
                    </a:cubicBezTo>
                    <a:cubicBezTo>
                      <a:pt x="14" y="82"/>
                      <a:pt x="13" y="74"/>
                      <a:pt x="13" y="65"/>
                    </a:cubicBezTo>
                    <a:cubicBezTo>
                      <a:pt x="13" y="57"/>
                      <a:pt x="14" y="49"/>
                      <a:pt x="16" y="41"/>
                    </a:cubicBezTo>
                    <a:cubicBezTo>
                      <a:pt x="27" y="40"/>
                      <a:pt x="39" y="39"/>
                      <a:pt x="52" y="39"/>
                    </a:cubicBezTo>
                    <a:cubicBezTo>
                      <a:pt x="65" y="39"/>
                      <a:pt x="77" y="40"/>
                      <a:pt x="88" y="41"/>
                    </a:cubicBezTo>
                    <a:cubicBezTo>
                      <a:pt x="90" y="49"/>
                      <a:pt x="92" y="57"/>
                      <a:pt x="92" y="65"/>
                    </a:cubicBezTo>
                    <a:cubicBezTo>
                      <a:pt x="92" y="74"/>
                      <a:pt x="90" y="82"/>
                      <a:pt x="88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0" name="Freeform 217"/>
              <p:cNvSpPr/>
              <p:nvPr/>
            </p:nvSpPr>
            <p:spPr bwMode="auto">
              <a:xfrm>
                <a:off x="9372038" y="6560592"/>
                <a:ext cx="409082" cy="230965"/>
              </a:xfrm>
              <a:custGeom>
                <a:avLst/>
                <a:gdLst>
                  <a:gd name="T0" fmla="*/ 128 w 128"/>
                  <a:gd name="T1" fmla="*/ 50 h 72"/>
                  <a:gd name="T2" fmla="*/ 112 w 128"/>
                  <a:gd name="T3" fmla="*/ 29 h 72"/>
                  <a:gd name="T4" fmla="*/ 82 w 128"/>
                  <a:gd name="T5" fmla="*/ 0 h 72"/>
                  <a:gd name="T6" fmla="*/ 58 w 128"/>
                  <a:gd name="T7" fmla="*/ 11 h 72"/>
                  <a:gd name="T8" fmla="*/ 45 w 128"/>
                  <a:gd name="T9" fmla="*/ 4 h 72"/>
                  <a:gd name="T10" fmla="*/ 29 w 128"/>
                  <a:gd name="T11" fmla="*/ 21 h 72"/>
                  <a:gd name="T12" fmla="*/ 29 w 128"/>
                  <a:gd name="T13" fmla="*/ 23 h 72"/>
                  <a:gd name="T14" fmla="*/ 24 w 128"/>
                  <a:gd name="T15" fmla="*/ 23 h 72"/>
                  <a:gd name="T16" fmla="*/ 0 w 128"/>
                  <a:gd name="T17" fmla="*/ 47 h 72"/>
                  <a:gd name="T18" fmla="*/ 24 w 128"/>
                  <a:gd name="T19" fmla="*/ 72 h 72"/>
                  <a:gd name="T20" fmla="*/ 106 w 128"/>
                  <a:gd name="T21" fmla="*/ 72 h 72"/>
                  <a:gd name="T22" fmla="*/ 106 w 128"/>
                  <a:gd name="T23" fmla="*/ 72 h 72"/>
                  <a:gd name="T24" fmla="*/ 128 w 128"/>
                  <a:gd name="T25" fmla="*/ 5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8" h="72">
                    <a:moveTo>
                      <a:pt x="128" y="50"/>
                    </a:moveTo>
                    <a:cubicBezTo>
                      <a:pt x="128" y="39"/>
                      <a:pt x="121" y="31"/>
                      <a:pt x="112" y="29"/>
                    </a:cubicBezTo>
                    <a:cubicBezTo>
                      <a:pt x="111" y="12"/>
                      <a:pt x="98" y="0"/>
                      <a:pt x="82" y="0"/>
                    </a:cubicBezTo>
                    <a:cubicBezTo>
                      <a:pt x="72" y="0"/>
                      <a:pt x="64" y="4"/>
                      <a:pt x="58" y="11"/>
                    </a:cubicBezTo>
                    <a:cubicBezTo>
                      <a:pt x="55" y="7"/>
                      <a:pt x="51" y="4"/>
                      <a:pt x="45" y="4"/>
                    </a:cubicBezTo>
                    <a:cubicBezTo>
                      <a:pt x="36" y="4"/>
                      <a:pt x="29" y="12"/>
                      <a:pt x="29" y="21"/>
                    </a:cubicBezTo>
                    <a:cubicBezTo>
                      <a:pt x="29" y="22"/>
                      <a:pt x="29" y="23"/>
                      <a:pt x="29" y="23"/>
                    </a:cubicBezTo>
                    <a:cubicBezTo>
                      <a:pt x="27" y="23"/>
                      <a:pt x="26" y="23"/>
                      <a:pt x="24" y="23"/>
                    </a:cubicBezTo>
                    <a:cubicBezTo>
                      <a:pt x="11" y="23"/>
                      <a:pt x="0" y="34"/>
                      <a:pt x="0" y="47"/>
                    </a:cubicBezTo>
                    <a:cubicBezTo>
                      <a:pt x="0" y="61"/>
                      <a:pt x="11" y="72"/>
                      <a:pt x="24" y="72"/>
                    </a:cubicBezTo>
                    <a:cubicBezTo>
                      <a:pt x="106" y="72"/>
                      <a:pt x="106" y="72"/>
                      <a:pt x="106" y="72"/>
                    </a:cubicBezTo>
                    <a:cubicBezTo>
                      <a:pt x="106" y="72"/>
                      <a:pt x="106" y="72"/>
                      <a:pt x="106" y="72"/>
                    </a:cubicBezTo>
                    <a:cubicBezTo>
                      <a:pt x="118" y="71"/>
                      <a:pt x="128" y="62"/>
                      <a:pt x="128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1" name="Freeform 218"/>
              <p:cNvSpPr>
                <a:spLocks noEditPoints="1"/>
              </p:cNvSpPr>
              <p:nvPr/>
            </p:nvSpPr>
            <p:spPr bwMode="auto">
              <a:xfrm>
                <a:off x="8992317" y="6560592"/>
                <a:ext cx="281855" cy="230965"/>
              </a:xfrm>
              <a:custGeom>
                <a:avLst/>
                <a:gdLst>
                  <a:gd name="T0" fmla="*/ 0 w 88"/>
                  <a:gd name="T1" fmla="*/ 0 h 72"/>
                  <a:gd name="T2" fmla="*/ 0 w 88"/>
                  <a:gd name="T3" fmla="*/ 72 h 72"/>
                  <a:gd name="T4" fmla="*/ 88 w 88"/>
                  <a:gd name="T5" fmla="*/ 72 h 72"/>
                  <a:gd name="T6" fmla="*/ 88 w 88"/>
                  <a:gd name="T7" fmla="*/ 0 h 72"/>
                  <a:gd name="T8" fmla="*/ 0 w 88"/>
                  <a:gd name="T9" fmla="*/ 0 h 72"/>
                  <a:gd name="T10" fmla="*/ 83 w 88"/>
                  <a:gd name="T11" fmla="*/ 66 h 72"/>
                  <a:gd name="T12" fmla="*/ 5 w 88"/>
                  <a:gd name="T13" fmla="*/ 66 h 72"/>
                  <a:gd name="T14" fmla="*/ 5 w 88"/>
                  <a:gd name="T15" fmla="*/ 5 h 72"/>
                  <a:gd name="T16" fmla="*/ 83 w 88"/>
                  <a:gd name="T17" fmla="*/ 5 h 72"/>
                  <a:gd name="T18" fmla="*/ 83 w 88"/>
                  <a:gd name="T19" fmla="*/ 66 h 72"/>
                  <a:gd name="T20" fmla="*/ 61 w 88"/>
                  <a:gd name="T21" fmla="*/ 19 h 72"/>
                  <a:gd name="T22" fmla="*/ 69 w 88"/>
                  <a:gd name="T23" fmla="*/ 27 h 72"/>
                  <a:gd name="T24" fmla="*/ 77 w 88"/>
                  <a:gd name="T25" fmla="*/ 19 h 72"/>
                  <a:gd name="T26" fmla="*/ 69 w 88"/>
                  <a:gd name="T27" fmla="*/ 11 h 72"/>
                  <a:gd name="T28" fmla="*/ 61 w 88"/>
                  <a:gd name="T29" fmla="*/ 19 h 72"/>
                  <a:gd name="T30" fmla="*/ 77 w 88"/>
                  <a:gd name="T31" fmla="*/ 60 h 72"/>
                  <a:gd name="T32" fmla="*/ 11 w 88"/>
                  <a:gd name="T33" fmla="*/ 60 h 72"/>
                  <a:gd name="T34" fmla="*/ 27 w 88"/>
                  <a:gd name="T35" fmla="*/ 16 h 72"/>
                  <a:gd name="T36" fmla="*/ 50 w 88"/>
                  <a:gd name="T37" fmla="*/ 44 h 72"/>
                  <a:gd name="T38" fmla="*/ 61 w 88"/>
                  <a:gd name="T39" fmla="*/ 36 h 72"/>
                  <a:gd name="T40" fmla="*/ 77 w 88"/>
                  <a:gd name="T4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8" h="72">
                    <a:moveTo>
                      <a:pt x="0" y="0"/>
                    </a:moveTo>
                    <a:cubicBezTo>
                      <a:pt x="0" y="72"/>
                      <a:pt x="0" y="72"/>
                      <a:pt x="0" y="72"/>
                    </a:cubicBezTo>
                    <a:cubicBezTo>
                      <a:pt x="88" y="72"/>
                      <a:pt x="88" y="72"/>
                      <a:pt x="88" y="72"/>
                    </a:cubicBezTo>
                    <a:cubicBezTo>
                      <a:pt x="88" y="0"/>
                      <a:pt x="88" y="0"/>
                      <a:pt x="88" y="0"/>
                    </a:cubicBezTo>
                    <a:lnTo>
                      <a:pt x="0" y="0"/>
                    </a:lnTo>
                    <a:close/>
                    <a:moveTo>
                      <a:pt x="83" y="66"/>
                    </a:moveTo>
                    <a:cubicBezTo>
                      <a:pt x="5" y="66"/>
                      <a:pt x="5" y="66"/>
                      <a:pt x="5" y="6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3" y="5"/>
                      <a:pt x="83" y="5"/>
                      <a:pt x="83" y="5"/>
                    </a:cubicBezTo>
                    <a:lnTo>
                      <a:pt x="83" y="66"/>
                    </a:lnTo>
                    <a:close/>
                    <a:moveTo>
                      <a:pt x="61" y="19"/>
                    </a:moveTo>
                    <a:cubicBezTo>
                      <a:pt x="61" y="24"/>
                      <a:pt x="64" y="27"/>
                      <a:pt x="69" y="27"/>
                    </a:cubicBezTo>
                    <a:cubicBezTo>
                      <a:pt x="74" y="27"/>
                      <a:pt x="77" y="24"/>
                      <a:pt x="77" y="19"/>
                    </a:cubicBezTo>
                    <a:cubicBezTo>
                      <a:pt x="77" y="14"/>
                      <a:pt x="74" y="11"/>
                      <a:pt x="69" y="11"/>
                    </a:cubicBezTo>
                    <a:cubicBezTo>
                      <a:pt x="64" y="11"/>
                      <a:pt x="61" y="14"/>
                      <a:pt x="61" y="19"/>
                    </a:cubicBezTo>
                    <a:close/>
                    <a:moveTo>
                      <a:pt x="77" y="60"/>
                    </a:moveTo>
                    <a:cubicBezTo>
                      <a:pt x="11" y="60"/>
                      <a:pt x="11" y="60"/>
                      <a:pt x="11" y="60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61" y="36"/>
                      <a:pt x="61" y="36"/>
                      <a:pt x="61" y="36"/>
                    </a:cubicBezTo>
                    <a:lnTo>
                      <a:pt x="77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2" name="Freeform 219"/>
              <p:cNvSpPr>
                <a:spLocks noEditPoints="1"/>
              </p:cNvSpPr>
              <p:nvPr/>
            </p:nvSpPr>
            <p:spPr bwMode="auto">
              <a:xfrm>
                <a:off x="8583234" y="6505787"/>
                <a:ext cx="272069" cy="275983"/>
              </a:xfrm>
              <a:custGeom>
                <a:avLst/>
                <a:gdLst>
                  <a:gd name="T0" fmla="*/ 57 w 85"/>
                  <a:gd name="T1" fmla="*/ 59 h 86"/>
                  <a:gd name="T2" fmla="*/ 82 w 85"/>
                  <a:gd name="T3" fmla="*/ 47 h 86"/>
                  <a:gd name="T4" fmla="*/ 82 w 85"/>
                  <a:gd name="T5" fmla="*/ 59 h 86"/>
                  <a:gd name="T6" fmla="*/ 66 w 85"/>
                  <a:gd name="T7" fmla="*/ 67 h 86"/>
                  <a:gd name="T8" fmla="*/ 59 w 85"/>
                  <a:gd name="T9" fmla="*/ 84 h 86"/>
                  <a:gd name="T10" fmla="*/ 47 w 85"/>
                  <a:gd name="T11" fmla="*/ 84 h 86"/>
                  <a:gd name="T12" fmla="*/ 57 w 85"/>
                  <a:gd name="T13" fmla="*/ 59 h 86"/>
                  <a:gd name="T14" fmla="*/ 24 w 85"/>
                  <a:gd name="T15" fmla="*/ 85 h 86"/>
                  <a:gd name="T16" fmla="*/ 39 w 85"/>
                  <a:gd name="T17" fmla="*/ 42 h 86"/>
                  <a:gd name="T18" fmla="*/ 81 w 85"/>
                  <a:gd name="T19" fmla="*/ 23 h 86"/>
                  <a:gd name="T20" fmla="*/ 81 w 85"/>
                  <a:gd name="T21" fmla="*/ 35 h 86"/>
                  <a:gd name="T22" fmla="*/ 81 w 85"/>
                  <a:gd name="T23" fmla="*/ 35 h 86"/>
                  <a:gd name="T24" fmla="*/ 48 w 85"/>
                  <a:gd name="T25" fmla="*/ 51 h 86"/>
                  <a:gd name="T26" fmla="*/ 36 w 85"/>
                  <a:gd name="T27" fmla="*/ 85 h 86"/>
                  <a:gd name="T28" fmla="*/ 24 w 85"/>
                  <a:gd name="T29" fmla="*/ 85 h 86"/>
                  <a:gd name="T30" fmla="*/ 49 w 85"/>
                  <a:gd name="T31" fmla="*/ 7 h 86"/>
                  <a:gd name="T32" fmla="*/ 80 w 85"/>
                  <a:gd name="T33" fmla="*/ 0 h 86"/>
                  <a:gd name="T34" fmla="*/ 80 w 85"/>
                  <a:gd name="T35" fmla="*/ 0 h 86"/>
                  <a:gd name="T36" fmla="*/ 80 w 85"/>
                  <a:gd name="T37" fmla="*/ 12 h 86"/>
                  <a:gd name="T38" fmla="*/ 31 w 85"/>
                  <a:gd name="T39" fmla="*/ 34 h 86"/>
                  <a:gd name="T40" fmla="*/ 12 w 85"/>
                  <a:gd name="T41" fmla="*/ 86 h 86"/>
                  <a:gd name="T42" fmla="*/ 0 w 85"/>
                  <a:gd name="T43" fmla="*/ 86 h 86"/>
                  <a:gd name="T44" fmla="*/ 5 w 85"/>
                  <a:gd name="T45" fmla="*/ 55 h 86"/>
                  <a:gd name="T46" fmla="*/ 22 w 85"/>
                  <a:gd name="T47" fmla="*/ 26 h 86"/>
                  <a:gd name="T48" fmla="*/ 49 w 85"/>
                  <a:gd name="T49" fmla="*/ 7 h 86"/>
                  <a:gd name="T50" fmla="*/ 75 w 85"/>
                  <a:gd name="T51" fmla="*/ 83 h 86"/>
                  <a:gd name="T52" fmla="*/ 83 w 85"/>
                  <a:gd name="T53" fmla="*/ 83 h 86"/>
                  <a:gd name="T54" fmla="*/ 83 w 85"/>
                  <a:gd name="T55" fmla="*/ 74 h 86"/>
                  <a:gd name="T56" fmla="*/ 74 w 85"/>
                  <a:gd name="T57" fmla="*/ 75 h 86"/>
                  <a:gd name="T58" fmla="*/ 75 w 85"/>
                  <a:gd name="T59" fmla="*/ 8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5" h="86">
                    <a:moveTo>
                      <a:pt x="57" y="59"/>
                    </a:moveTo>
                    <a:cubicBezTo>
                      <a:pt x="64" y="51"/>
                      <a:pt x="73" y="48"/>
                      <a:pt x="82" y="47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76" y="59"/>
                      <a:pt x="70" y="62"/>
                      <a:pt x="66" y="67"/>
                    </a:cubicBezTo>
                    <a:cubicBezTo>
                      <a:pt x="61" y="71"/>
                      <a:pt x="59" y="78"/>
                      <a:pt x="59" y="84"/>
                    </a:cubicBezTo>
                    <a:cubicBezTo>
                      <a:pt x="47" y="84"/>
                      <a:pt x="47" y="84"/>
                      <a:pt x="47" y="84"/>
                    </a:cubicBezTo>
                    <a:cubicBezTo>
                      <a:pt x="47" y="75"/>
                      <a:pt x="50" y="66"/>
                      <a:pt x="57" y="59"/>
                    </a:cubicBezTo>
                    <a:close/>
                    <a:moveTo>
                      <a:pt x="24" y="85"/>
                    </a:moveTo>
                    <a:cubicBezTo>
                      <a:pt x="23" y="69"/>
                      <a:pt x="29" y="54"/>
                      <a:pt x="39" y="42"/>
                    </a:cubicBezTo>
                    <a:cubicBezTo>
                      <a:pt x="50" y="31"/>
                      <a:pt x="65" y="24"/>
                      <a:pt x="81" y="23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69" y="36"/>
                      <a:pt x="57" y="41"/>
                      <a:pt x="48" y="51"/>
                    </a:cubicBezTo>
                    <a:cubicBezTo>
                      <a:pt x="40" y="60"/>
                      <a:pt x="35" y="72"/>
                      <a:pt x="36" y="85"/>
                    </a:cubicBezTo>
                    <a:lnTo>
                      <a:pt x="24" y="85"/>
                    </a:lnTo>
                    <a:close/>
                    <a:moveTo>
                      <a:pt x="49" y="7"/>
                    </a:moveTo>
                    <a:cubicBezTo>
                      <a:pt x="59" y="3"/>
                      <a:pt x="69" y="0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12"/>
                      <a:pt x="80" y="12"/>
                      <a:pt x="80" y="12"/>
                    </a:cubicBezTo>
                    <a:cubicBezTo>
                      <a:pt x="61" y="12"/>
                      <a:pt x="44" y="20"/>
                      <a:pt x="31" y="34"/>
                    </a:cubicBezTo>
                    <a:cubicBezTo>
                      <a:pt x="18" y="48"/>
                      <a:pt x="11" y="67"/>
                      <a:pt x="12" y="86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75"/>
                      <a:pt x="1" y="65"/>
                      <a:pt x="5" y="55"/>
                    </a:cubicBezTo>
                    <a:cubicBezTo>
                      <a:pt x="9" y="44"/>
                      <a:pt x="14" y="35"/>
                      <a:pt x="22" y="26"/>
                    </a:cubicBezTo>
                    <a:cubicBezTo>
                      <a:pt x="30" y="18"/>
                      <a:pt x="39" y="12"/>
                      <a:pt x="49" y="7"/>
                    </a:cubicBezTo>
                    <a:close/>
                    <a:moveTo>
                      <a:pt x="75" y="83"/>
                    </a:moveTo>
                    <a:cubicBezTo>
                      <a:pt x="77" y="85"/>
                      <a:pt x="81" y="85"/>
                      <a:pt x="83" y="83"/>
                    </a:cubicBezTo>
                    <a:cubicBezTo>
                      <a:pt x="85" y="80"/>
                      <a:pt x="85" y="77"/>
                      <a:pt x="83" y="74"/>
                    </a:cubicBezTo>
                    <a:cubicBezTo>
                      <a:pt x="80" y="72"/>
                      <a:pt x="77" y="72"/>
                      <a:pt x="74" y="75"/>
                    </a:cubicBezTo>
                    <a:cubicBezTo>
                      <a:pt x="72" y="77"/>
                      <a:pt x="72" y="81"/>
                      <a:pt x="7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3" name="Freeform 227"/>
              <p:cNvSpPr>
                <a:spLocks noEditPoints="1"/>
              </p:cNvSpPr>
              <p:nvPr/>
            </p:nvSpPr>
            <p:spPr bwMode="auto">
              <a:xfrm>
                <a:off x="7782165" y="3068712"/>
                <a:ext cx="230965" cy="227050"/>
              </a:xfrm>
              <a:custGeom>
                <a:avLst/>
                <a:gdLst>
                  <a:gd name="T0" fmla="*/ 14 w 72"/>
                  <a:gd name="T1" fmla="*/ 35 h 71"/>
                  <a:gd name="T2" fmla="*/ 14 w 72"/>
                  <a:gd name="T3" fmla="*/ 33 h 71"/>
                  <a:gd name="T4" fmla="*/ 1 w 72"/>
                  <a:gd name="T5" fmla="*/ 29 h 71"/>
                  <a:gd name="T6" fmla="*/ 0 w 72"/>
                  <a:gd name="T7" fmla="*/ 35 h 71"/>
                  <a:gd name="T8" fmla="*/ 11 w 72"/>
                  <a:gd name="T9" fmla="*/ 62 h 71"/>
                  <a:gd name="T10" fmla="*/ 19 w 72"/>
                  <a:gd name="T11" fmla="*/ 51 h 71"/>
                  <a:gd name="T12" fmla="*/ 14 w 72"/>
                  <a:gd name="T13" fmla="*/ 35 h 71"/>
                  <a:gd name="T14" fmla="*/ 58 w 72"/>
                  <a:gd name="T15" fmla="*/ 35 h 71"/>
                  <a:gd name="T16" fmla="*/ 53 w 72"/>
                  <a:gd name="T17" fmla="*/ 51 h 71"/>
                  <a:gd name="T18" fmla="*/ 61 w 72"/>
                  <a:gd name="T19" fmla="*/ 62 h 71"/>
                  <a:gd name="T20" fmla="*/ 72 w 72"/>
                  <a:gd name="T21" fmla="*/ 35 h 71"/>
                  <a:gd name="T22" fmla="*/ 71 w 72"/>
                  <a:gd name="T23" fmla="*/ 29 h 71"/>
                  <a:gd name="T24" fmla="*/ 58 w 72"/>
                  <a:gd name="T25" fmla="*/ 33 h 71"/>
                  <a:gd name="T26" fmla="*/ 58 w 72"/>
                  <a:gd name="T27" fmla="*/ 35 h 71"/>
                  <a:gd name="T28" fmla="*/ 40 w 72"/>
                  <a:gd name="T29" fmla="*/ 13 h 71"/>
                  <a:gd name="T30" fmla="*/ 56 w 72"/>
                  <a:gd name="T31" fmla="*/ 24 h 71"/>
                  <a:gd name="T32" fmla="*/ 68 w 72"/>
                  <a:gd name="T33" fmla="*/ 20 h 71"/>
                  <a:gd name="T34" fmla="*/ 40 w 72"/>
                  <a:gd name="T35" fmla="*/ 0 h 71"/>
                  <a:gd name="T36" fmla="*/ 40 w 72"/>
                  <a:gd name="T37" fmla="*/ 13 h 71"/>
                  <a:gd name="T38" fmla="*/ 16 w 72"/>
                  <a:gd name="T39" fmla="*/ 24 h 71"/>
                  <a:gd name="T40" fmla="*/ 31 w 72"/>
                  <a:gd name="T41" fmla="*/ 13 h 71"/>
                  <a:gd name="T42" fmla="*/ 31 w 72"/>
                  <a:gd name="T43" fmla="*/ 0 h 71"/>
                  <a:gd name="T44" fmla="*/ 3 w 72"/>
                  <a:gd name="T45" fmla="*/ 20 h 71"/>
                  <a:gd name="T46" fmla="*/ 16 w 72"/>
                  <a:gd name="T47" fmla="*/ 24 h 71"/>
                  <a:gd name="T48" fmla="*/ 45 w 72"/>
                  <a:gd name="T49" fmla="*/ 56 h 71"/>
                  <a:gd name="T50" fmla="*/ 36 w 72"/>
                  <a:gd name="T51" fmla="*/ 58 h 71"/>
                  <a:gd name="T52" fmla="*/ 27 w 72"/>
                  <a:gd name="T53" fmla="*/ 56 h 71"/>
                  <a:gd name="T54" fmla="*/ 19 w 72"/>
                  <a:gd name="T55" fmla="*/ 67 h 71"/>
                  <a:gd name="T56" fmla="*/ 36 w 72"/>
                  <a:gd name="T57" fmla="*/ 71 h 71"/>
                  <a:gd name="T58" fmla="*/ 53 w 72"/>
                  <a:gd name="T59" fmla="*/ 67 h 71"/>
                  <a:gd name="T60" fmla="*/ 45 w 72"/>
                  <a:gd name="T61" fmla="*/ 5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2" h="71">
                    <a:moveTo>
                      <a:pt x="14" y="35"/>
                    </a:moveTo>
                    <a:cubicBezTo>
                      <a:pt x="14" y="35"/>
                      <a:pt x="14" y="34"/>
                      <a:pt x="14" y="33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31"/>
                      <a:pt x="0" y="33"/>
                      <a:pt x="0" y="35"/>
                    </a:cubicBezTo>
                    <a:cubicBezTo>
                      <a:pt x="0" y="46"/>
                      <a:pt x="4" y="55"/>
                      <a:pt x="11" y="62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6" y="47"/>
                      <a:pt x="14" y="41"/>
                      <a:pt x="14" y="35"/>
                    </a:cubicBezTo>
                    <a:close/>
                    <a:moveTo>
                      <a:pt x="58" y="35"/>
                    </a:moveTo>
                    <a:cubicBezTo>
                      <a:pt x="58" y="41"/>
                      <a:pt x="56" y="47"/>
                      <a:pt x="53" y="51"/>
                    </a:cubicBezTo>
                    <a:cubicBezTo>
                      <a:pt x="61" y="62"/>
                      <a:pt x="61" y="62"/>
                      <a:pt x="61" y="62"/>
                    </a:cubicBezTo>
                    <a:cubicBezTo>
                      <a:pt x="68" y="55"/>
                      <a:pt x="72" y="46"/>
                      <a:pt x="72" y="35"/>
                    </a:cubicBezTo>
                    <a:cubicBezTo>
                      <a:pt x="72" y="33"/>
                      <a:pt x="72" y="31"/>
                      <a:pt x="71" y="29"/>
                    </a:cubicBezTo>
                    <a:cubicBezTo>
                      <a:pt x="58" y="33"/>
                      <a:pt x="58" y="33"/>
                      <a:pt x="58" y="33"/>
                    </a:cubicBezTo>
                    <a:cubicBezTo>
                      <a:pt x="58" y="34"/>
                      <a:pt x="58" y="35"/>
                      <a:pt x="58" y="35"/>
                    </a:cubicBezTo>
                    <a:close/>
                    <a:moveTo>
                      <a:pt x="40" y="13"/>
                    </a:moveTo>
                    <a:cubicBezTo>
                      <a:pt x="47" y="15"/>
                      <a:pt x="52" y="19"/>
                      <a:pt x="56" y="24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3" y="9"/>
                      <a:pt x="53" y="1"/>
                      <a:pt x="40" y="0"/>
                    </a:cubicBezTo>
                    <a:lnTo>
                      <a:pt x="40" y="13"/>
                    </a:lnTo>
                    <a:close/>
                    <a:moveTo>
                      <a:pt x="16" y="24"/>
                    </a:moveTo>
                    <a:cubicBezTo>
                      <a:pt x="20" y="19"/>
                      <a:pt x="25" y="15"/>
                      <a:pt x="31" y="13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9" y="1"/>
                      <a:pt x="9" y="9"/>
                      <a:pt x="3" y="20"/>
                    </a:cubicBezTo>
                    <a:lnTo>
                      <a:pt x="16" y="24"/>
                    </a:lnTo>
                    <a:close/>
                    <a:moveTo>
                      <a:pt x="45" y="56"/>
                    </a:moveTo>
                    <a:cubicBezTo>
                      <a:pt x="42" y="57"/>
                      <a:pt x="39" y="58"/>
                      <a:pt x="36" y="58"/>
                    </a:cubicBezTo>
                    <a:cubicBezTo>
                      <a:pt x="33" y="58"/>
                      <a:pt x="30" y="57"/>
                      <a:pt x="27" y="56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24" y="70"/>
                      <a:pt x="30" y="71"/>
                      <a:pt x="36" y="71"/>
                    </a:cubicBezTo>
                    <a:cubicBezTo>
                      <a:pt x="42" y="71"/>
                      <a:pt x="48" y="70"/>
                      <a:pt x="53" y="67"/>
                    </a:cubicBezTo>
                    <a:lnTo>
                      <a:pt x="4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4" name="Freeform 229"/>
              <p:cNvSpPr>
                <a:spLocks noEditPoints="1"/>
              </p:cNvSpPr>
              <p:nvPr/>
            </p:nvSpPr>
            <p:spPr bwMode="auto">
              <a:xfrm>
                <a:off x="8409033" y="762985"/>
                <a:ext cx="189861" cy="187904"/>
              </a:xfrm>
              <a:custGeom>
                <a:avLst/>
                <a:gdLst>
                  <a:gd name="T0" fmla="*/ 30 w 59"/>
                  <a:gd name="T1" fmla="*/ 0 h 59"/>
                  <a:gd name="T2" fmla="*/ 0 w 59"/>
                  <a:gd name="T3" fmla="*/ 29 h 59"/>
                  <a:gd name="T4" fmla="*/ 30 w 59"/>
                  <a:gd name="T5" fmla="*/ 59 h 59"/>
                  <a:gd name="T6" fmla="*/ 59 w 59"/>
                  <a:gd name="T7" fmla="*/ 29 h 59"/>
                  <a:gd name="T8" fmla="*/ 30 w 59"/>
                  <a:gd name="T9" fmla="*/ 0 h 59"/>
                  <a:gd name="T10" fmla="*/ 47 w 59"/>
                  <a:gd name="T11" fmla="*/ 25 h 59"/>
                  <a:gd name="T12" fmla="*/ 31 w 59"/>
                  <a:gd name="T13" fmla="*/ 47 h 59"/>
                  <a:gd name="T14" fmla="*/ 24 w 59"/>
                  <a:gd name="T15" fmla="*/ 44 h 59"/>
                  <a:gd name="T16" fmla="*/ 18 w 59"/>
                  <a:gd name="T17" fmla="*/ 27 h 59"/>
                  <a:gd name="T18" fmla="*/ 14 w 59"/>
                  <a:gd name="T19" fmla="*/ 28 h 59"/>
                  <a:gd name="T20" fmla="*/ 12 w 59"/>
                  <a:gd name="T21" fmla="*/ 26 h 59"/>
                  <a:gd name="T22" fmla="*/ 23 w 59"/>
                  <a:gd name="T23" fmla="*/ 18 h 59"/>
                  <a:gd name="T24" fmla="*/ 29 w 59"/>
                  <a:gd name="T25" fmla="*/ 30 h 59"/>
                  <a:gd name="T26" fmla="*/ 32 w 59"/>
                  <a:gd name="T27" fmla="*/ 37 h 59"/>
                  <a:gd name="T28" fmla="*/ 36 w 59"/>
                  <a:gd name="T29" fmla="*/ 31 h 59"/>
                  <a:gd name="T30" fmla="*/ 32 w 59"/>
                  <a:gd name="T31" fmla="*/ 26 h 59"/>
                  <a:gd name="T32" fmla="*/ 47 w 59"/>
                  <a:gd name="T33" fmla="*/ 2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59">
                    <a:moveTo>
                      <a:pt x="30" y="0"/>
                    </a:moveTo>
                    <a:cubicBezTo>
                      <a:pt x="14" y="0"/>
                      <a:pt x="0" y="13"/>
                      <a:pt x="0" y="29"/>
                    </a:cubicBezTo>
                    <a:cubicBezTo>
                      <a:pt x="0" y="45"/>
                      <a:pt x="14" y="59"/>
                      <a:pt x="30" y="59"/>
                    </a:cubicBezTo>
                    <a:cubicBezTo>
                      <a:pt x="46" y="59"/>
                      <a:pt x="59" y="45"/>
                      <a:pt x="59" y="29"/>
                    </a:cubicBezTo>
                    <a:cubicBezTo>
                      <a:pt x="59" y="13"/>
                      <a:pt x="46" y="0"/>
                      <a:pt x="30" y="0"/>
                    </a:cubicBezTo>
                    <a:close/>
                    <a:moveTo>
                      <a:pt x="47" y="25"/>
                    </a:moveTo>
                    <a:cubicBezTo>
                      <a:pt x="45" y="36"/>
                      <a:pt x="34" y="45"/>
                      <a:pt x="31" y="47"/>
                    </a:cubicBezTo>
                    <a:cubicBezTo>
                      <a:pt x="28" y="49"/>
                      <a:pt x="25" y="46"/>
                      <a:pt x="24" y="44"/>
                    </a:cubicBezTo>
                    <a:cubicBezTo>
                      <a:pt x="22" y="42"/>
                      <a:pt x="19" y="28"/>
                      <a:pt x="18" y="27"/>
                    </a:cubicBezTo>
                    <a:cubicBezTo>
                      <a:pt x="17" y="25"/>
                      <a:pt x="14" y="28"/>
                      <a:pt x="14" y="28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8" y="19"/>
                      <a:pt x="23" y="18"/>
                    </a:cubicBezTo>
                    <a:cubicBezTo>
                      <a:pt x="28" y="17"/>
                      <a:pt x="28" y="25"/>
                      <a:pt x="29" y="30"/>
                    </a:cubicBezTo>
                    <a:cubicBezTo>
                      <a:pt x="30" y="34"/>
                      <a:pt x="31" y="37"/>
                      <a:pt x="32" y="37"/>
                    </a:cubicBezTo>
                    <a:cubicBezTo>
                      <a:pt x="33" y="37"/>
                      <a:pt x="34" y="34"/>
                      <a:pt x="36" y="31"/>
                    </a:cubicBezTo>
                    <a:cubicBezTo>
                      <a:pt x="39" y="27"/>
                      <a:pt x="36" y="23"/>
                      <a:pt x="32" y="26"/>
                    </a:cubicBezTo>
                    <a:cubicBezTo>
                      <a:pt x="34" y="16"/>
                      <a:pt x="49" y="14"/>
                      <a:pt x="47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9" name="组合 158"/>
          <p:cNvGrpSpPr/>
          <p:nvPr/>
        </p:nvGrpSpPr>
        <p:grpSpPr>
          <a:xfrm>
            <a:off x="5465484" y="2480309"/>
            <a:ext cx="6346445" cy="1647068"/>
            <a:chOff x="4958160" y="2312531"/>
            <a:chExt cx="6346445" cy="1647068"/>
          </a:xfrm>
        </p:grpSpPr>
        <p:cxnSp>
          <p:nvCxnSpPr>
            <p:cNvPr id="160" name="直接连接符 159"/>
            <p:cNvCxnSpPr/>
            <p:nvPr/>
          </p:nvCxnSpPr>
          <p:spPr>
            <a:xfrm>
              <a:off x="4958160" y="3701945"/>
              <a:ext cx="6346445" cy="0"/>
            </a:xfrm>
            <a:prstGeom prst="line">
              <a:avLst/>
            </a:prstGeom>
            <a:ln w="76200">
              <a:gradFill flip="none" rotWithShape="1">
                <a:gsLst>
                  <a:gs pos="100000">
                    <a:srgbClr val="7E5A85"/>
                  </a:gs>
                  <a:gs pos="0">
                    <a:srgbClr val="BD596A"/>
                  </a:gs>
                </a:gsLst>
                <a:lin ang="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圆: 空心 160"/>
            <p:cNvSpPr/>
            <p:nvPr/>
          </p:nvSpPr>
          <p:spPr>
            <a:xfrm>
              <a:off x="5022211" y="2312531"/>
              <a:ext cx="1647068" cy="1647068"/>
            </a:xfrm>
            <a:prstGeom prst="donut">
              <a:avLst>
                <a:gd name="adj" fmla="val 7463"/>
              </a:avLst>
            </a:prstGeom>
            <a:gradFill>
              <a:gsLst>
                <a:gs pos="85000">
                  <a:srgbClr val="7B5A85"/>
                </a:gs>
                <a:gs pos="0">
                  <a:srgbClr val="BD596A"/>
                </a:gs>
              </a:gsLst>
              <a:lin ang="0" scaled="1"/>
            </a:gradFill>
            <a:ln>
              <a:noFill/>
            </a:ln>
            <a:effectLst>
              <a:outerShdw blurRad="177800" dist="1016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cxnSp>
          <p:nvCxnSpPr>
            <p:cNvPr id="162" name="直接连接符 161"/>
            <p:cNvCxnSpPr/>
            <p:nvPr/>
          </p:nvCxnSpPr>
          <p:spPr>
            <a:xfrm>
              <a:off x="4958160" y="3701945"/>
              <a:ext cx="1137840" cy="0"/>
            </a:xfrm>
            <a:prstGeom prst="line">
              <a:avLst/>
            </a:prstGeom>
            <a:ln w="76200">
              <a:gradFill flip="none" rotWithShape="1">
                <a:gsLst>
                  <a:gs pos="6000">
                    <a:srgbClr val="7E5A85"/>
                  </a:gs>
                  <a:gs pos="95000">
                    <a:srgbClr val="BD596A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文本框 162"/>
          <p:cNvSpPr txBox="1"/>
          <p:nvPr/>
        </p:nvSpPr>
        <p:spPr>
          <a:xfrm>
            <a:off x="5950531" y="2953066"/>
            <a:ext cx="825273" cy="717544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rgbClr val="7E5A85"/>
                </a:solidFill>
                <a:cs typeface="+mn-ea"/>
                <a:sym typeface="+mn-lt"/>
              </a:rPr>
              <a:t>01</a:t>
            </a:r>
            <a:endParaRPr lang="zh-CN" altLang="en-US" spc="100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164" name="TextBox 105"/>
          <p:cNvSpPr txBox="1">
            <a:spLocks noChangeArrowheads="1"/>
          </p:cNvSpPr>
          <p:nvPr/>
        </p:nvSpPr>
        <p:spPr bwMode="auto">
          <a:xfrm>
            <a:off x="7364626" y="2907899"/>
            <a:ext cx="4447303" cy="80787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7E5A85"/>
                </a:solidFill>
                <a:latin typeface="+mn-lt"/>
                <a:ea typeface="+mn-ea"/>
                <a:cs typeface="+mn-ea"/>
                <a:sym typeface="+mn-lt"/>
              </a:rPr>
              <a:t>本阶段工作回顾</a:t>
            </a:r>
            <a:endParaRPr lang="zh-CN" altLang="en-US" sz="4800" b="1" dirty="0">
              <a:solidFill>
                <a:srgbClr val="7E5A8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06062" y="38878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7E5A85"/>
                </a:solidFill>
                <a:cs typeface="+mn-ea"/>
                <a:sym typeface="+mn-lt"/>
              </a:rPr>
              <a:t>本阶段工作回顾</a:t>
            </a:r>
            <a:endParaRPr lang="zh-CN" altLang="en-US" sz="2400" b="1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3" name="圆: 空心 2"/>
          <p:cNvSpPr/>
          <p:nvPr/>
        </p:nvSpPr>
        <p:spPr>
          <a:xfrm flipH="1">
            <a:off x="350929" y="388781"/>
            <a:ext cx="275372" cy="461664"/>
          </a:xfrm>
          <a:prstGeom prst="donut">
            <a:avLst>
              <a:gd name="adj" fmla="val 27874"/>
            </a:avLst>
          </a:prstGeom>
          <a:gradFill>
            <a:gsLst>
              <a:gs pos="100000">
                <a:srgbClr val="7B5A85">
                  <a:alpha val="84000"/>
                </a:srgbClr>
              </a:gs>
              <a:gs pos="0">
                <a:srgbClr val="BD596A"/>
              </a:gs>
            </a:gsLst>
            <a:lin ang="0" scaled="1"/>
          </a:gra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" name="Flowchart: Alternate Process 24"/>
          <p:cNvSpPr/>
          <p:nvPr/>
        </p:nvSpPr>
        <p:spPr>
          <a:xfrm rot="16200000">
            <a:off x="393002" y="2577162"/>
            <a:ext cx="3725178" cy="2339099"/>
          </a:xfrm>
          <a:prstGeom prst="roundRect">
            <a:avLst>
              <a:gd name="adj" fmla="val 6205"/>
            </a:avLst>
          </a:prstGeom>
          <a:noFill/>
          <a:ln w="25400" cap="flat" cmpd="sng" algn="ctr">
            <a:solidFill>
              <a:srgbClr val="BD596A"/>
            </a:solidFill>
            <a:prstDash val="solid"/>
          </a:ln>
          <a:effectLst/>
        </p:spPr>
        <p:txBody>
          <a:bodyPr lIns="67391" tIns="33696" rIns="67391" bIns="33696" rtlCol="0" anchor="ctr"/>
          <a:lstStyle/>
          <a:p>
            <a:pPr algn="ctr" defTabSz="1013460">
              <a:defRPr/>
            </a:pPr>
            <a:endParaRPr lang="en-US" sz="2000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Oval 88"/>
          <p:cNvSpPr>
            <a:spLocks noChangeAspect="1"/>
          </p:cNvSpPr>
          <p:nvPr/>
        </p:nvSpPr>
        <p:spPr>
          <a:xfrm>
            <a:off x="1771313" y="5073535"/>
            <a:ext cx="968557" cy="964996"/>
          </a:xfrm>
          <a:prstGeom prst="ellipse">
            <a:avLst/>
          </a:prstGeom>
          <a:solidFill>
            <a:schemeClr val="bg1"/>
          </a:solidFill>
          <a:ln w="1905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013460">
              <a:defRPr/>
            </a:pPr>
            <a:endParaRPr lang="en-US" sz="2000" b="1" kern="0" dirty="0">
              <a:solidFill>
                <a:srgbClr val="BD596A"/>
              </a:solidFill>
              <a:cs typeface="+mn-ea"/>
              <a:sym typeface="+mn-lt"/>
            </a:endParaRPr>
          </a:p>
        </p:txBody>
      </p:sp>
      <p:sp>
        <p:nvSpPr>
          <p:cNvPr id="10" name="Oval 94"/>
          <p:cNvSpPr>
            <a:spLocks noChangeAspect="1"/>
          </p:cNvSpPr>
          <p:nvPr/>
        </p:nvSpPr>
        <p:spPr>
          <a:xfrm>
            <a:off x="1883070" y="5184881"/>
            <a:ext cx="745043" cy="742305"/>
          </a:xfrm>
          <a:prstGeom prst="ellipse">
            <a:avLst/>
          </a:prstGeom>
          <a:solidFill>
            <a:srgbClr val="BE5968"/>
          </a:solidFill>
          <a:ln w="1905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013460">
              <a:defRPr/>
            </a:pPr>
            <a:r>
              <a:rPr lang="en-US" sz="2000" b="1" kern="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sz="2000" b="1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Flowchart: Alternate Process 24"/>
          <p:cNvSpPr/>
          <p:nvPr/>
        </p:nvSpPr>
        <p:spPr>
          <a:xfrm rot="16200000">
            <a:off x="2962856" y="2577166"/>
            <a:ext cx="3725188" cy="2339102"/>
          </a:xfrm>
          <a:prstGeom prst="roundRect">
            <a:avLst>
              <a:gd name="adj" fmla="val 6205"/>
            </a:avLst>
          </a:prstGeom>
          <a:noFill/>
          <a:ln w="25400" cap="flat" cmpd="sng" algn="ctr">
            <a:solidFill>
              <a:srgbClr val="BD596A"/>
            </a:solidFill>
            <a:prstDash val="solid"/>
          </a:ln>
          <a:effectLst/>
        </p:spPr>
        <p:txBody>
          <a:bodyPr lIns="67391" tIns="33696" rIns="67391" bIns="33696" rtlCol="0" anchor="ctr"/>
          <a:lstStyle/>
          <a:p>
            <a:pPr algn="ctr" defTabSz="1013460">
              <a:defRPr/>
            </a:pPr>
            <a:endParaRPr lang="en-US" sz="2000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2" name="Oval 96"/>
          <p:cNvSpPr>
            <a:spLocks noChangeAspect="1"/>
          </p:cNvSpPr>
          <p:nvPr/>
        </p:nvSpPr>
        <p:spPr>
          <a:xfrm>
            <a:off x="4341171" y="5073541"/>
            <a:ext cx="968557" cy="964996"/>
          </a:xfrm>
          <a:prstGeom prst="ellipse">
            <a:avLst/>
          </a:prstGeom>
          <a:solidFill>
            <a:schemeClr val="bg1"/>
          </a:solidFill>
          <a:ln w="1905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013460">
              <a:defRPr/>
            </a:pPr>
            <a:endParaRPr lang="en-US" sz="2000" b="1" kern="0" dirty="0">
              <a:solidFill>
                <a:srgbClr val="BD596A"/>
              </a:solidFill>
              <a:cs typeface="+mn-ea"/>
              <a:sym typeface="+mn-lt"/>
            </a:endParaRPr>
          </a:p>
        </p:txBody>
      </p:sp>
      <p:sp>
        <p:nvSpPr>
          <p:cNvPr id="13" name="Oval 110"/>
          <p:cNvSpPr>
            <a:spLocks noChangeAspect="1"/>
          </p:cNvSpPr>
          <p:nvPr/>
        </p:nvSpPr>
        <p:spPr>
          <a:xfrm>
            <a:off x="4452928" y="5184887"/>
            <a:ext cx="745043" cy="742305"/>
          </a:xfrm>
          <a:prstGeom prst="ellipse">
            <a:avLst/>
          </a:prstGeom>
          <a:solidFill>
            <a:srgbClr val="7E5A85"/>
          </a:solidFill>
          <a:ln w="1905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013460">
              <a:defRPr/>
            </a:pPr>
            <a:r>
              <a:rPr lang="en-US" sz="2000" b="1" kern="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sz="2000" b="1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Flowchart: Alternate Process 24"/>
          <p:cNvSpPr/>
          <p:nvPr/>
        </p:nvSpPr>
        <p:spPr>
          <a:xfrm rot="16200000">
            <a:off x="5532721" y="2577162"/>
            <a:ext cx="3725177" cy="2339100"/>
          </a:xfrm>
          <a:prstGeom prst="roundRect">
            <a:avLst>
              <a:gd name="adj" fmla="val 6205"/>
            </a:avLst>
          </a:prstGeom>
          <a:noFill/>
          <a:ln w="25400" cap="flat" cmpd="sng" algn="ctr">
            <a:solidFill>
              <a:srgbClr val="BD596A"/>
            </a:solidFill>
            <a:prstDash val="solid"/>
          </a:ln>
          <a:effectLst/>
        </p:spPr>
        <p:txBody>
          <a:bodyPr lIns="67391" tIns="33696" rIns="67391" bIns="33696" rtlCol="0" anchor="ctr"/>
          <a:lstStyle/>
          <a:p>
            <a:pPr algn="ctr" defTabSz="1013460">
              <a:defRPr/>
            </a:pPr>
            <a:endParaRPr lang="en-US" sz="2000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Oval 127"/>
          <p:cNvSpPr>
            <a:spLocks noChangeAspect="1"/>
          </p:cNvSpPr>
          <p:nvPr/>
        </p:nvSpPr>
        <p:spPr>
          <a:xfrm>
            <a:off x="6911031" y="5073537"/>
            <a:ext cx="968557" cy="964996"/>
          </a:xfrm>
          <a:prstGeom prst="ellipse">
            <a:avLst/>
          </a:prstGeom>
          <a:solidFill>
            <a:schemeClr val="bg1"/>
          </a:solidFill>
          <a:ln w="1905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013460">
              <a:defRPr/>
            </a:pPr>
            <a:endParaRPr lang="en-US" sz="2000" kern="0" dirty="0">
              <a:solidFill>
                <a:srgbClr val="BD596A"/>
              </a:solidFill>
              <a:cs typeface="+mn-ea"/>
              <a:sym typeface="+mn-lt"/>
            </a:endParaRPr>
          </a:p>
        </p:txBody>
      </p:sp>
      <p:sp>
        <p:nvSpPr>
          <p:cNvPr id="16" name="Oval 128"/>
          <p:cNvSpPr>
            <a:spLocks noChangeAspect="1"/>
          </p:cNvSpPr>
          <p:nvPr/>
        </p:nvSpPr>
        <p:spPr>
          <a:xfrm>
            <a:off x="7022788" y="5184883"/>
            <a:ext cx="745043" cy="742305"/>
          </a:xfrm>
          <a:prstGeom prst="ellipse">
            <a:avLst/>
          </a:prstGeom>
          <a:solidFill>
            <a:srgbClr val="BE5968"/>
          </a:solidFill>
          <a:ln w="1905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013460">
              <a:defRPr/>
            </a:pPr>
            <a:r>
              <a:rPr lang="en-US" sz="2000" kern="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sz="2000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Flowchart: Alternate Process 24"/>
          <p:cNvSpPr/>
          <p:nvPr/>
        </p:nvSpPr>
        <p:spPr>
          <a:xfrm rot="16200000">
            <a:off x="8102578" y="2577163"/>
            <a:ext cx="3725188" cy="2339107"/>
          </a:xfrm>
          <a:prstGeom prst="roundRect">
            <a:avLst>
              <a:gd name="adj" fmla="val 6205"/>
            </a:avLst>
          </a:prstGeom>
          <a:noFill/>
          <a:ln w="25400" cap="flat" cmpd="sng" algn="ctr">
            <a:solidFill>
              <a:srgbClr val="BD596A"/>
            </a:solidFill>
            <a:prstDash val="solid"/>
          </a:ln>
          <a:effectLst/>
        </p:spPr>
        <p:txBody>
          <a:bodyPr lIns="67391" tIns="33696" rIns="67391" bIns="33696" rtlCol="0" anchor="ctr"/>
          <a:lstStyle/>
          <a:p>
            <a:pPr algn="ctr" defTabSz="1013460">
              <a:defRPr/>
            </a:pPr>
            <a:endParaRPr lang="en-US" sz="2000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8" name="Oval 130"/>
          <p:cNvSpPr>
            <a:spLocks noChangeAspect="1"/>
          </p:cNvSpPr>
          <p:nvPr/>
        </p:nvSpPr>
        <p:spPr>
          <a:xfrm>
            <a:off x="9480894" y="5073532"/>
            <a:ext cx="968557" cy="964996"/>
          </a:xfrm>
          <a:prstGeom prst="ellipse">
            <a:avLst/>
          </a:prstGeom>
          <a:solidFill>
            <a:schemeClr val="bg1"/>
          </a:solidFill>
          <a:ln w="1905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013460">
              <a:defRPr/>
            </a:pPr>
            <a:endParaRPr lang="en-US" sz="2000" b="1" kern="0" dirty="0">
              <a:solidFill>
                <a:srgbClr val="BD596A"/>
              </a:solidFill>
              <a:cs typeface="+mn-ea"/>
              <a:sym typeface="+mn-lt"/>
            </a:endParaRPr>
          </a:p>
        </p:txBody>
      </p:sp>
      <p:sp>
        <p:nvSpPr>
          <p:cNvPr id="19" name="Oval 131"/>
          <p:cNvSpPr>
            <a:spLocks noChangeAspect="1"/>
          </p:cNvSpPr>
          <p:nvPr/>
        </p:nvSpPr>
        <p:spPr>
          <a:xfrm>
            <a:off x="9592651" y="5184878"/>
            <a:ext cx="745043" cy="742305"/>
          </a:xfrm>
          <a:prstGeom prst="ellipse">
            <a:avLst/>
          </a:prstGeom>
          <a:solidFill>
            <a:srgbClr val="7E5A85"/>
          </a:solidFill>
          <a:ln w="1905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013460">
              <a:defRPr/>
            </a:pPr>
            <a:r>
              <a:rPr lang="en-US" sz="2000" b="1" kern="0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sz="2000" b="1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1495202" y="3313535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矩形 57"/>
          <p:cNvSpPr>
            <a:spLocks noChangeArrowheads="1"/>
          </p:cNvSpPr>
          <p:nvPr/>
        </p:nvSpPr>
        <p:spPr bwMode="auto">
          <a:xfrm>
            <a:off x="4065060" y="3313541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矩形 57"/>
          <p:cNvSpPr>
            <a:spLocks noChangeArrowheads="1"/>
          </p:cNvSpPr>
          <p:nvPr/>
        </p:nvSpPr>
        <p:spPr bwMode="auto">
          <a:xfrm>
            <a:off x="6634920" y="3313537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矩形 57"/>
          <p:cNvSpPr>
            <a:spLocks noChangeArrowheads="1"/>
          </p:cNvSpPr>
          <p:nvPr/>
        </p:nvSpPr>
        <p:spPr bwMode="auto">
          <a:xfrm>
            <a:off x="9204783" y="3313539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8" name="Group 124"/>
          <p:cNvGrpSpPr/>
          <p:nvPr/>
        </p:nvGrpSpPr>
        <p:grpSpPr>
          <a:xfrm>
            <a:off x="4645560" y="2674762"/>
            <a:ext cx="359779" cy="302680"/>
            <a:chOff x="5368132" y="2625725"/>
            <a:chExt cx="465138" cy="391319"/>
          </a:xfrm>
          <a:solidFill>
            <a:srgbClr val="BE5968"/>
          </a:solidFill>
        </p:grpSpPr>
        <p:sp>
          <p:nvSpPr>
            <p:cNvPr id="39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215727" y="2646520"/>
            <a:ext cx="359164" cy="359165"/>
            <a:chOff x="3191434" y="2145028"/>
            <a:chExt cx="359165" cy="359165"/>
          </a:xfrm>
          <a:solidFill>
            <a:srgbClr val="7E5A85"/>
          </a:solidFill>
        </p:grpSpPr>
        <p:sp>
          <p:nvSpPr>
            <p:cNvPr id="43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4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5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076008" y="2646520"/>
            <a:ext cx="359166" cy="359165"/>
            <a:chOff x="2473104" y="2145028"/>
            <a:chExt cx="359165" cy="359165"/>
          </a:xfrm>
          <a:solidFill>
            <a:srgbClr val="7E5A85"/>
          </a:solidFill>
        </p:grpSpPr>
        <p:sp>
          <p:nvSpPr>
            <p:cNvPr id="47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8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785785" y="2668940"/>
            <a:ext cx="358775" cy="314325"/>
            <a:chOff x="2473325" y="3605213"/>
            <a:chExt cx="358775" cy="314325"/>
          </a:xfrm>
          <a:solidFill>
            <a:srgbClr val="BE5968"/>
          </a:solidFill>
        </p:grpSpPr>
        <p:sp>
          <p:nvSpPr>
            <p:cNvPr id="51" name="AutoShape 101"/>
            <p:cNvSpPr/>
            <p:nvPr/>
          </p:nvSpPr>
          <p:spPr bwMode="auto">
            <a:xfrm>
              <a:off x="2473325" y="3605213"/>
              <a:ext cx="358775" cy="314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2" name="AutoShape 102"/>
            <p:cNvSpPr/>
            <p:nvPr/>
          </p:nvSpPr>
          <p:spPr bwMode="auto">
            <a:xfrm>
              <a:off x="2517775" y="3649663"/>
              <a:ext cx="274638" cy="201612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1233965" y="3729120"/>
            <a:ext cx="20432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803823" y="3729120"/>
            <a:ext cx="20432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373683" y="3763751"/>
            <a:ext cx="20432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8943546" y="3788582"/>
            <a:ext cx="20432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06062" y="38878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7E5A85"/>
                </a:solidFill>
                <a:cs typeface="+mn-ea"/>
                <a:sym typeface="+mn-lt"/>
              </a:rPr>
              <a:t>本阶段工作回顾</a:t>
            </a:r>
            <a:endParaRPr lang="zh-CN" altLang="en-US" sz="2400" b="1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3" name="圆: 空心 2"/>
          <p:cNvSpPr/>
          <p:nvPr/>
        </p:nvSpPr>
        <p:spPr>
          <a:xfrm flipH="1">
            <a:off x="350929" y="388781"/>
            <a:ext cx="275372" cy="461664"/>
          </a:xfrm>
          <a:prstGeom prst="donut">
            <a:avLst>
              <a:gd name="adj" fmla="val 27874"/>
            </a:avLst>
          </a:prstGeom>
          <a:gradFill>
            <a:gsLst>
              <a:gs pos="100000">
                <a:srgbClr val="7B5A85">
                  <a:alpha val="84000"/>
                </a:srgbClr>
              </a:gs>
              <a:gs pos="0">
                <a:srgbClr val="BD596A"/>
              </a:gs>
            </a:gsLst>
            <a:lin ang="0" scaled="1"/>
          </a:gra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" name="Oval 7"/>
          <p:cNvSpPr/>
          <p:nvPr/>
        </p:nvSpPr>
        <p:spPr>
          <a:xfrm>
            <a:off x="6732567" y="2782170"/>
            <a:ext cx="1338773" cy="1338773"/>
          </a:xfrm>
          <a:prstGeom prst="ellipse">
            <a:avLst/>
          </a:prstGeom>
          <a:solidFill>
            <a:srgbClr val="7E5A85"/>
          </a:solidFill>
          <a:ln w="25400">
            <a:solidFill>
              <a:schemeClr val="bg2"/>
            </a:solidFill>
          </a:ln>
          <a:effectLst>
            <a:outerShdw blurRad="381000" dist="292100" dir="8100000" algn="tr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grpSp>
        <p:nvGrpSpPr>
          <p:cNvPr id="5" name="Group 20"/>
          <p:cNvGrpSpPr/>
          <p:nvPr/>
        </p:nvGrpSpPr>
        <p:grpSpPr>
          <a:xfrm>
            <a:off x="7169781" y="3215334"/>
            <a:ext cx="464344" cy="465138"/>
            <a:chOff x="7287419" y="3505994"/>
            <a:chExt cx="464344" cy="465138"/>
          </a:xfrm>
          <a:solidFill>
            <a:schemeClr val="bg2"/>
          </a:solidFill>
        </p:grpSpPr>
        <p:sp>
          <p:nvSpPr>
            <p:cNvPr id="6" name="AutoShape 37"/>
            <p:cNvSpPr/>
            <p:nvPr/>
          </p:nvSpPr>
          <p:spPr bwMode="auto">
            <a:xfrm>
              <a:off x="7287419" y="354965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7" name="AutoShape 38"/>
            <p:cNvSpPr/>
            <p:nvPr/>
          </p:nvSpPr>
          <p:spPr bwMode="auto">
            <a:xfrm>
              <a:off x="7490619" y="373856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AutoShape 39"/>
            <p:cNvSpPr/>
            <p:nvPr/>
          </p:nvSpPr>
          <p:spPr bwMode="auto">
            <a:xfrm>
              <a:off x="7679532" y="350599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AutoShape 40"/>
            <p:cNvSpPr/>
            <p:nvPr/>
          </p:nvSpPr>
          <p:spPr bwMode="auto">
            <a:xfrm>
              <a:off x="7403307" y="372427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AutoShape 41"/>
            <p:cNvSpPr/>
            <p:nvPr/>
          </p:nvSpPr>
          <p:spPr bwMode="auto">
            <a:xfrm>
              <a:off x="7461250" y="382587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AutoShape 42"/>
            <p:cNvSpPr/>
            <p:nvPr/>
          </p:nvSpPr>
          <p:spPr bwMode="auto">
            <a:xfrm>
              <a:off x="7693819" y="360759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2" name="Oval 6"/>
          <p:cNvSpPr/>
          <p:nvPr/>
        </p:nvSpPr>
        <p:spPr>
          <a:xfrm>
            <a:off x="5932407" y="1949586"/>
            <a:ext cx="1338773" cy="1338773"/>
          </a:xfrm>
          <a:prstGeom prst="ellipse">
            <a:avLst/>
          </a:prstGeom>
          <a:solidFill>
            <a:srgbClr val="BE5968"/>
          </a:solidFill>
          <a:ln w="25400">
            <a:solidFill>
              <a:schemeClr val="bg1">
                <a:lumMod val="85000"/>
              </a:schemeClr>
            </a:solidFill>
          </a:ln>
          <a:effectLst>
            <a:outerShdw blurRad="381000" dist="292100" dir="8100000" algn="tr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grpSp>
        <p:nvGrpSpPr>
          <p:cNvPr id="13" name="Group 27"/>
          <p:cNvGrpSpPr/>
          <p:nvPr/>
        </p:nvGrpSpPr>
        <p:grpSpPr>
          <a:xfrm>
            <a:off x="6388385" y="2386800"/>
            <a:ext cx="434975" cy="464344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14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5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6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17" name="Oval 5"/>
          <p:cNvSpPr/>
          <p:nvPr/>
        </p:nvSpPr>
        <p:spPr>
          <a:xfrm>
            <a:off x="4362506" y="1880475"/>
            <a:ext cx="1960098" cy="1960098"/>
          </a:xfrm>
          <a:prstGeom prst="ellipse">
            <a:avLst/>
          </a:prstGeom>
          <a:solidFill>
            <a:srgbClr val="BE5968">
              <a:alpha val="80000"/>
            </a:srgbClr>
          </a:solidFill>
          <a:ln w="25400">
            <a:solidFill>
              <a:schemeClr val="bg2"/>
            </a:solidFill>
          </a:ln>
          <a:effectLst>
            <a:outerShdw blurRad="381000" dist="292100" dir="8100000" algn="tr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18" name="Freeform 43"/>
          <p:cNvSpPr>
            <a:spLocks noEditPoints="1"/>
          </p:cNvSpPr>
          <p:nvPr/>
        </p:nvSpPr>
        <p:spPr bwMode="auto">
          <a:xfrm>
            <a:off x="4899973" y="2592117"/>
            <a:ext cx="904951" cy="528990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>
              <a:cs typeface="+mn-ea"/>
              <a:sym typeface="+mn-lt"/>
            </a:endParaRPr>
          </a:p>
        </p:txBody>
      </p:sp>
      <p:sp>
        <p:nvSpPr>
          <p:cNvPr id="19" name="Oval 8"/>
          <p:cNvSpPr/>
          <p:nvPr/>
        </p:nvSpPr>
        <p:spPr>
          <a:xfrm>
            <a:off x="6065523" y="3745894"/>
            <a:ext cx="1781907" cy="1781907"/>
          </a:xfrm>
          <a:prstGeom prst="ellipse">
            <a:avLst/>
          </a:prstGeom>
          <a:solidFill>
            <a:srgbClr val="BE5968">
              <a:alpha val="80000"/>
            </a:srgbClr>
          </a:solidFill>
          <a:ln w="25400">
            <a:solidFill>
              <a:schemeClr val="bg2"/>
            </a:solidFill>
          </a:ln>
          <a:effectLst>
            <a:outerShdw blurRad="381000" dist="292100" dir="8100000" algn="tr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grpSp>
        <p:nvGrpSpPr>
          <p:cNvPr id="20" name="Group 44"/>
          <p:cNvGrpSpPr/>
          <p:nvPr/>
        </p:nvGrpSpPr>
        <p:grpSpPr>
          <a:xfrm>
            <a:off x="6582345" y="4263174"/>
            <a:ext cx="632375" cy="747345"/>
            <a:chOff x="1325323" y="3586519"/>
            <a:chExt cx="632375" cy="747345"/>
          </a:xfrm>
          <a:solidFill>
            <a:schemeClr val="bg2"/>
          </a:solidFill>
        </p:grpSpPr>
        <p:sp>
          <p:nvSpPr>
            <p:cNvPr id="21" name="Freeform 45"/>
            <p:cNvSpPr>
              <a:spLocks noEditPoints="1"/>
            </p:cNvSpPr>
            <p:nvPr/>
          </p:nvSpPr>
          <p:spPr bwMode="auto">
            <a:xfrm>
              <a:off x="1325323" y="3586519"/>
              <a:ext cx="632375" cy="747345"/>
            </a:xfrm>
            <a:custGeom>
              <a:avLst/>
              <a:gdLst>
                <a:gd name="T0" fmla="*/ 215 w 221"/>
                <a:gd name="T1" fmla="*/ 212 h 243"/>
                <a:gd name="T2" fmla="*/ 174 w 221"/>
                <a:gd name="T3" fmla="*/ 157 h 243"/>
                <a:gd name="T4" fmla="*/ 179 w 221"/>
                <a:gd name="T5" fmla="*/ 37 h 243"/>
                <a:gd name="T6" fmla="*/ 105 w 221"/>
                <a:gd name="T7" fmla="*/ 0 h 243"/>
                <a:gd name="T8" fmla="*/ 49 w 221"/>
                <a:gd name="T9" fmla="*/ 19 h 243"/>
                <a:gd name="T10" fmla="*/ 31 w 221"/>
                <a:gd name="T11" fmla="*/ 151 h 243"/>
                <a:gd name="T12" fmla="*/ 105 w 221"/>
                <a:gd name="T13" fmla="*/ 188 h 243"/>
                <a:gd name="T14" fmla="*/ 143 w 221"/>
                <a:gd name="T15" fmla="*/ 180 h 243"/>
                <a:gd name="T16" fmla="*/ 185 w 221"/>
                <a:gd name="T17" fmla="*/ 235 h 243"/>
                <a:gd name="T18" fmla="*/ 200 w 221"/>
                <a:gd name="T19" fmla="*/ 243 h 243"/>
                <a:gd name="T20" fmla="*/ 200 w 221"/>
                <a:gd name="T21" fmla="*/ 243 h 243"/>
                <a:gd name="T22" fmla="*/ 211 w 221"/>
                <a:gd name="T23" fmla="*/ 239 h 243"/>
                <a:gd name="T24" fmla="*/ 215 w 221"/>
                <a:gd name="T25" fmla="*/ 212 h 243"/>
                <a:gd name="T26" fmla="*/ 144 w 221"/>
                <a:gd name="T27" fmla="*/ 146 h 243"/>
                <a:gd name="T28" fmla="*/ 105 w 221"/>
                <a:gd name="T29" fmla="*/ 159 h 243"/>
                <a:gd name="T30" fmla="*/ 54 w 221"/>
                <a:gd name="T31" fmla="*/ 133 h 243"/>
                <a:gd name="T32" fmla="*/ 66 w 221"/>
                <a:gd name="T33" fmla="*/ 42 h 243"/>
                <a:gd name="T34" fmla="*/ 105 w 221"/>
                <a:gd name="T35" fmla="*/ 29 h 243"/>
                <a:gd name="T36" fmla="*/ 156 w 221"/>
                <a:gd name="T37" fmla="*/ 54 h 243"/>
                <a:gd name="T38" fmla="*/ 144 w 221"/>
                <a:gd name="T39" fmla="*/ 146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1" h="243">
                  <a:moveTo>
                    <a:pt x="215" y="212"/>
                  </a:moveTo>
                  <a:cubicBezTo>
                    <a:pt x="174" y="157"/>
                    <a:pt x="174" y="157"/>
                    <a:pt x="174" y="157"/>
                  </a:cubicBezTo>
                  <a:cubicBezTo>
                    <a:pt x="204" y="124"/>
                    <a:pt x="206" y="73"/>
                    <a:pt x="179" y="37"/>
                  </a:cubicBezTo>
                  <a:cubicBezTo>
                    <a:pt x="161" y="13"/>
                    <a:pt x="134" y="0"/>
                    <a:pt x="105" y="0"/>
                  </a:cubicBezTo>
                  <a:cubicBezTo>
                    <a:pt x="85" y="0"/>
                    <a:pt x="65" y="7"/>
                    <a:pt x="49" y="19"/>
                  </a:cubicBezTo>
                  <a:cubicBezTo>
                    <a:pt x="8" y="51"/>
                    <a:pt x="0" y="110"/>
                    <a:pt x="31" y="151"/>
                  </a:cubicBezTo>
                  <a:cubicBezTo>
                    <a:pt x="49" y="174"/>
                    <a:pt x="76" y="188"/>
                    <a:pt x="105" y="188"/>
                  </a:cubicBezTo>
                  <a:cubicBezTo>
                    <a:pt x="118" y="188"/>
                    <a:pt x="131" y="185"/>
                    <a:pt x="143" y="180"/>
                  </a:cubicBezTo>
                  <a:cubicBezTo>
                    <a:pt x="185" y="235"/>
                    <a:pt x="185" y="235"/>
                    <a:pt x="185" y="235"/>
                  </a:cubicBezTo>
                  <a:cubicBezTo>
                    <a:pt x="189" y="240"/>
                    <a:pt x="194" y="243"/>
                    <a:pt x="200" y="243"/>
                  </a:cubicBezTo>
                  <a:cubicBezTo>
                    <a:pt x="200" y="243"/>
                    <a:pt x="200" y="243"/>
                    <a:pt x="200" y="243"/>
                  </a:cubicBezTo>
                  <a:cubicBezTo>
                    <a:pt x="204" y="243"/>
                    <a:pt x="208" y="241"/>
                    <a:pt x="211" y="239"/>
                  </a:cubicBezTo>
                  <a:cubicBezTo>
                    <a:pt x="220" y="232"/>
                    <a:pt x="221" y="220"/>
                    <a:pt x="215" y="212"/>
                  </a:cubicBezTo>
                  <a:close/>
                  <a:moveTo>
                    <a:pt x="144" y="146"/>
                  </a:moveTo>
                  <a:cubicBezTo>
                    <a:pt x="133" y="154"/>
                    <a:pt x="119" y="159"/>
                    <a:pt x="105" y="159"/>
                  </a:cubicBezTo>
                  <a:cubicBezTo>
                    <a:pt x="85" y="159"/>
                    <a:pt x="66" y="150"/>
                    <a:pt x="54" y="133"/>
                  </a:cubicBezTo>
                  <a:cubicBezTo>
                    <a:pt x="33" y="105"/>
                    <a:pt x="38" y="64"/>
                    <a:pt x="66" y="42"/>
                  </a:cubicBezTo>
                  <a:cubicBezTo>
                    <a:pt x="78" y="33"/>
                    <a:pt x="91" y="29"/>
                    <a:pt x="105" y="29"/>
                  </a:cubicBezTo>
                  <a:cubicBezTo>
                    <a:pt x="125" y="29"/>
                    <a:pt x="144" y="38"/>
                    <a:pt x="156" y="54"/>
                  </a:cubicBezTo>
                  <a:cubicBezTo>
                    <a:pt x="178" y="83"/>
                    <a:pt x="172" y="124"/>
                    <a:pt x="144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22" name="Freeform 46"/>
            <p:cNvSpPr/>
            <p:nvPr/>
          </p:nvSpPr>
          <p:spPr bwMode="auto">
            <a:xfrm>
              <a:off x="1503405" y="3752885"/>
              <a:ext cx="248347" cy="223554"/>
            </a:xfrm>
            <a:custGeom>
              <a:avLst/>
              <a:gdLst>
                <a:gd name="T0" fmla="*/ 86 w 87"/>
                <a:gd name="T1" fmla="*/ 33 h 73"/>
                <a:gd name="T2" fmla="*/ 45 w 87"/>
                <a:gd name="T3" fmla="*/ 1 h 73"/>
                <a:gd name="T4" fmla="*/ 40 w 87"/>
                <a:gd name="T5" fmla="*/ 1 h 73"/>
                <a:gd name="T6" fmla="*/ 24 w 87"/>
                <a:gd name="T7" fmla="*/ 14 h 73"/>
                <a:gd name="T8" fmla="*/ 24 w 87"/>
                <a:gd name="T9" fmla="*/ 1 h 73"/>
                <a:gd name="T10" fmla="*/ 15 w 87"/>
                <a:gd name="T11" fmla="*/ 1 h 73"/>
                <a:gd name="T12" fmla="*/ 15 w 87"/>
                <a:gd name="T13" fmla="*/ 22 h 73"/>
                <a:gd name="T14" fmla="*/ 8 w 87"/>
                <a:gd name="T15" fmla="*/ 27 h 73"/>
                <a:gd name="T16" fmla="*/ 1 w 87"/>
                <a:gd name="T17" fmla="*/ 33 h 73"/>
                <a:gd name="T18" fmla="*/ 1 w 87"/>
                <a:gd name="T19" fmla="*/ 35 h 73"/>
                <a:gd name="T20" fmla="*/ 8 w 87"/>
                <a:gd name="T21" fmla="*/ 35 h 73"/>
                <a:gd name="T22" fmla="*/ 8 w 87"/>
                <a:gd name="T23" fmla="*/ 73 h 73"/>
                <a:gd name="T24" fmla="*/ 32 w 87"/>
                <a:gd name="T25" fmla="*/ 73 h 73"/>
                <a:gd name="T26" fmla="*/ 32 w 87"/>
                <a:gd name="T27" fmla="*/ 72 h 73"/>
                <a:gd name="T28" fmla="*/ 32 w 87"/>
                <a:gd name="T29" fmla="*/ 55 h 73"/>
                <a:gd name="T30" fmla="*/ 41 w 87"/>
                <a:gd name="T31" fmla="*/ 42 h 73"/>
                <a:gd name="T32" fmla="*/ 52 w 87"/>
                <a:gd name="T33" fmla="*/ 54 h 73"/>
                <a:gd name="T34" fmla="*/ 52 w 87"/>
                <a:gd name="T35" fmla="*/ 73 h 73"/>
                <a:gd name="T36" fmla="*/ 77 w 87"/>
                <a:gd name="T37" fmla="*/ 73 h 73"/>
                <a:gd name="T38" fmla="*/ 77 w 87"/>
                <a:gd name="T39" fmla="*/ 35 h 73"/>
                <a:gd name="T40" fmla="*/ 85 w 87"/>
                <a:gd name="T41" fmla="*/ 35 h 73"/>
                <a:gd name="T42" fmla="*/ 86 w 87"/>
                <a:gd name="T43" fmla="*/ 3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7" h="73">
                  <a:moveTo>
                    <a:pt x="86" y="33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4" y="0"/>
                    <a:pt x="41" y="0"/>
                    <a:pt x="40" y="1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4"/>
                    <a:pt x="0" y="35"/>
                    <a:pt x="1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5"/>
                    <a:pt x="32" y="42"/>
                    <a:pt x="41" y="42"/>
                  </a:cubicBezTo>
                  <a:cubicBezTo>
                    <a:pt x="51" y="42"/>
                    <a:pt x="52" y="54"/>
                    <a:pt x="52" y="54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7" y="35"/>
                    <a:pt x="87" y="34"/>
                    <a:pt x="86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>
                <a:cs typeface="+mn-ea"/>
                <a:sym typeface="+mn-lt"/>
              </a:endParaRPr>
            </a:p>
          </p:txBody>
        </p:sp>
      </p:grpSp>
      <p:sp>
        <p:nvSpPr>
          <p:cNvPr id="23" name="Oval 4"/>
          <p:cNvSpPr/>
          <p:nvPr/>
        </p:nvSpPr>
        <p:spPr>
          <a:xfrm>
            <a:off x="4315822" y="3564918"/>
            <a:ext cx="1338773" cy="1338773"/>
          </a:xfrm>
          <a:prstGeom prst="ellipse">
            <a:avLst/>
          </a:prstGeom>
          <a:solidFill>
            <a:srgbClr val="7E5A85"/>
          </a:solidFill>
          <a:ln w="25400">
            <a:solidFill>
              <a:schemeClr val="bg2"/>
            </a:solidFill>
          </a:ln>
          <a:effectLst>
            <a:outerShdw blurRad="381000" dist="292100" dir="8100000" algn="tr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grpSp>
        <p:nvGrpSpPr>
          <p:cNvPr id="24" name="Group 31"/>
          <p:cNvGrpSpPr/>
          <p:nvPr/>
        </p:nvGrpSpPr>
        <p:grpSpPr>
          <a:xfrm>
            <a:off x="4752639" y="4038644"/>
            <a:ext cx="465138" cy="391319"/>
            <a:chOff x="5368132" y="2625725"/>
            <a:chExt cx="465138" cy="391319"/>
          </a:xfrm>
          <a:solidFill>
            <a:schemeClr val="bg2"/>
          </a:solidFill>
        </p:grpSpPr>
        <p:sp>
          <p:nvSpPr>
            <p:cNvPr id="25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6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7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28" name="Oval 3"/>
          <p:cNvSpPr/>
          <p:nvPr/>
        </p:nvSpPr>
        <p:spPr>
          <a:xfrm>
            <a:off x="5255259" y="4307273"/>
            <a:ext cx="1005840" cy="1005840"/>
          </a:xfrm>
          <a:prstGeom prst="ellipse">
            <a:avLst/>
          </a:prstGeom>
          <a:solidFill>
            <a:srgbClr val="BE5968"/>
          </a:solidFill>
          <a:ln w="25400">
            <a:solidFill>
              <a:schemeClr val="bg2"/>
            </a:solidFill>
          </a:ln>
          <a:effectLst>
            <a:outerShdw blurRad="381000" dist="292100" dir="8100000" algn="tr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grpSp>
        <p:nvGrpSpPr>
          <p:cNvPr id="29" name="Group 35"/>
          <p:cNvGrpSpPr/>
          <p:nvPr/>
        </p:nvGrpSpPr>
        <p:grpSpPr>
          <a:xfrm>
            <a:off x="5526007" y="4627466"/>
            <a:ext cx="464344" cy="362744"/>
            <a:chOff x="2581275" y="1710532"/>
            <a:chExt cx="464344" cy="362744"/>
          </a:xfrm>
          <a:solidFill>
            <a:schemeClr val="bg2"/>
          </a:solidFill>
        </p:grpSpPr>
        <p:sp>
          <p:nvSpPr>
            <p:cNvPr id="30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1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2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3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4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5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6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2622932" y="2336594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矩形 57"/>
          <p:cNvSpPr>
            <a:spLocks noChangeArrowheads="1"/>
          </p:cNvSpPr>
          <p:nvPr/>
        </p:nvSpPr>
        <p:spPr bwMode="auto">
          <a:xfrm>
            <a:off x="6060128" y="1313777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747233" y="2602802"/>
            <a:ext cx="233910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096000" y="1577934"/>
            <a:ext cx="31172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2752078" y="3719967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876379" y="3986175"/>
            <a:ext cx="233910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矩形 53"/>
          <p:cNvSpPr>
            <a:spLocks noChangeArrowheads="1"/>
          </p:cNvSpPr>
          <p:nvPr/>
        </p:nvSpPr>
        <p:spPr bwMode="auto">
          <a:xfrm>
            <a:off x="4411062" y="5465257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3983503" y="5743348"/>
            <a:ext cx="233910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矩形 57"/>
          <p:cNvSpPr>
            <a:spLocks noChangeArrowheads="1"/>
          </p:cNvSpPr>
          <p:nvPr/>
        </p:nvSpPr>
        <p:spPr bwMode="auto">
          <a:xfrm>
            <a:off x="8209300" y="2994833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8245171" y="3258990"/>
            <a:ext cx="235240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7811559" y="4673520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847431" y="4937677"/>
            <a:ext cx="235241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/>
          <p:cNvSpPr/>
          <p:nvPr/>
        </p:nvSpPr>
        <p:spPr>
          <a:xfrm>
            <a:off x="1061016" y="1978051"/>
            <a:ext cx="3142871" cy="1984730"/>
          </a:xfrm>
          <a:prstGeom prst="roundRect">
            <a:avLst>
              <a:gd name="adj" fmla="val 31489"/>
            </a:avLst>
          </a:prstGeom>
          <a:solidFill>
            <a:schemeClr val="bg1"/>
          </a:solidFill>
          <a:ln w="28575">
            <a:solidFill>
              <a:srgbClr val="BE5968"/>
            </a:solidFill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4546311" y="1978051"/>
            <a:ext cx="3142871" cy="1984730"/>
          </a:xfrm>
          <a:prstGeom prst="roundRect">
            <a:avLst>
              <a:gd name="adj" fmla="val 31489"/>
            </a:avLst>
          </a:prstGeom>
          <a:solidFill>
            <a:schemeClr val="bg1"/>
          </a:solidFill>
          <a:ln w="28575">
            <a:solidFill>
              <a:srgbClr val="BE5968"/>
            </a:solidFill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7993809" y="1978051"/>
            <a:ext cx="3142871" cy="1984730"/>
          </a:xfrm>
          <a:prstGeom prst="roundRect">
            <a:avLst>
              <a:gd name="adj" fmla="val 31489"/>
            </a:avLst>
          </a:prstGeom>
          <a:solidFill>
            <a:schemeClr val="bg1"/>
          </a:solidFill>
          <a:ln w="28575">
            <a:solidFill>
              <a:srgbClr val="BE5968"/>
            </a:solidFill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06062" y="38878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7E5A85"/>
                </a:solidFill>
                <a:cs typeface="+mn-ea"/>
                <a:sym typeface="+mn-lt"/>
              </a:rPr>
              <a:t>本阶段工作回顾</a:t>
            </a:r>
            <a:endParaRPr lang="zh-CN" altLang="en-US" sz="2400" b="1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3" name="圆: 空心 2"/>
          <p:cNvSpPr/>
          <p:nvPr/>
        </p:nvSpPr>
        <p:spPr>
          <a:xfrm flipH="1">
            <a:off x="350929" y="388781"/>
            <a:ext cx="275372" cy="461664"/>
          </a:xfrm>
          <a:prstGeom prst="donut">
            <a:avLst>
              <a:gd name="adj" fmla="val 27874"/>
            </a:avLst>
          </a:prstGeom>
          <a:gradFill>
            <a:gsLst>
              <a:gs pos="100000">
                <a:srgbClr val="7B5A85">
                  <a:alpha val="84000"/>
                </a:srgbClr>
              </a:gs>
              <a:gs pos="0">
                <a:srgbClr val="BD596A"/>
              </a:gs>
            </a:gsLst>
            <a:lin ang="0" scaled="1"/>
          </a:gra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1" t="8696" r="675" b="14042"/>
          <a:stretch>
            <a:fillRect/>
          </a:stretch>
        </p:blipFill>
        <p:spPr>
          <a:xfrm>
            <a:off x="1135996" y="2045019"/>
            <a:ext cx="2992911" cy="1850794"/>
          </a:xfrm>
          <a:prstGeom prst="roundRect">
            <a:avLst>
              <a:gd name="adj" fmla="val 30689"/>
            </a:avLst>
          </a:prstGeom>
          <a:ln>
            <a:solidFill>
              <a:srgbClr val="BE5968"/>
            </a:solidFill>
          </a:ln>
          <a:effectLst/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26"/>
          <a:stretch>
            <a:fillRect/>
          </a:stretch>
        </p:blipFill>
        <p:spPr>
          <a:xfrm>
            <a:off x="4621291" y="2045019"/>
            <a:ext cx="2992911" cy="1850795"/>
          </a:xfrm>
          <a:prstGeom prst="roundRect">
            <a:avLst>
              <a:gd name="adj" fmla="val 30689"/>
            </a:avLst>
          </a:prstGeom>
          <a:ln>
            <a:solidFill>
              <a:srgbClr val="BE5968"/>
            </a:solidFill>
          </a:ln>
          <a:effectLst/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8068789" y="2032993"/>
            <a:ext cx="2992910" cy="1874847"/>
          </a:xfrm>
          <a:prstGeom prst="roundRect">
            <a:avLst>
              <a:gd name="adj" fmla="val 30689"/>
            </a:avLst>
          </a:prstGeom>
          <a:ln>
            <a:solidFill>
              <a:srgbClr val="BE5968"/>
            </a:solidFill>
          </a:ln>
          <a:effectLst/>
        </p:spPr>
      </p:pic>
      <p:sp>
        <p:nvSpPr>
          <p:cNvPr id="16" name="矩形 57"/>
          <p:cNvSpPr>
            <a:spLocks noChangeArrowheads="1"/>
          </p:cNvSpPr>
          <p:nvPr/>
        </p:nvSpPr>
        <p:spPr bwMode="auto">
          <a:xfrm>
            <a:off x="1872062" y="4293312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矩形 57"/>
          <p:cNvSpPr>
            <a:spLocks noChangeArrowheads="1"/>
          </p:cNvSpPr>
          <p:nvPr/>
        </p:nvSpPr>
        <p:spPr bwMode="auto">
          <a:xfrm>
            <a:off x="5357357" y="4293312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矩形 57"/>
          <p:cNvSpPr>
            <a:spLocks noChangeArrowheads="1"/>
          </p:cNvSpPr>
          <p:nvPr/>
        </p:nvSpPr>
        <p:spPr bwMode="auto">
          <a:xfrm>
            <a:off x="8804855" y="4293312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35996" y="4737830"/>
            <a:ext cx="299291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621291" y="4737830"/>
            <a:ext cx="299291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068789" y="4737830"/>
            <a:ext cx="299291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1826536" y="1914138"/>
            <a:ext cx="900000" cy="900000"/>
            <a:chOff x="1473200" y="2006209"/>
            <a:chExt cx="900000" cy="900000"/>
          </a:xfrm>
        </p:grpSpPr>
        <p:sp>
          <p:nvSpPr>
            <p:cNvPr id="2" name="矩形 1"/>
            <p:cNvSpPr/>
            <p:nvPr/>
          </p:nvSpPr>
          <p:spPr>
            <a:xfrm>
              <a:off x="1473200" y="2006209"/>
              <a:ext cx="900000" cy="900000"/>
            </a:xfrm>
            <a:prstGeom prst="rect">
              <a:avLst/>
            </a:prstGeom>
            <a:gradFill flip="none" rotWithShape="1">
              <a:gsLst>
                <a:gs pos="0">
                  <a:srgbClr val="BD596A"/>
                </a:gs>
                <a:gs pos="100000">
                  <a:srgbClr val="7E5A85">
                    <a:alpha val="79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04800" dist="203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KSO_Shape"/>
            <p:cNvSpPr/>
            <p:nvPr/>
          </p:nvSpPr>
          <p:spPr bwMode="auto">
            <a:xfrm>
              <a:off x="1676551" y="2309643"/>
              <a:ext cx="472174" cy="299043"/>
            </a:xfrm>
            <a:custGeom>
              <a:avLst/>
              <a:gdLst>
                <a:gd name="T0" fmla="*/ 113939 w 6855"/>
                <a:gd name="T1" fmla="*/ 556 h 4342"/>
                <a:gd name="T2" fmla="*/ 83370 w 6855"/>
                <a:gd name="T3" fmla="*/ 7500 h 4342"/>
                <a:gd name="T4" fmla="*/ 56136 w 6855"/>
                <a:gd name="T5" fmla="*/ 21666 h 4342"/>
                <a:gd name="T6" fmla="*/ 33070 w 6855"/>
                <a:gd name="T7" fmla="*/ 41387 h 4342"/>
                <a:gd name="T8" fmla="*/ 15284 w 6855"/>
                <a:gd name="T9" fmla="*/ 66386 h 4342"/>
                <a:gd name="T10" fmla="*/ 3891 w 6855"/>
                <a:gd name="T11" fmla="*/ 95273 h 4342"/>
                <a:gd name="T12" fmla="*/ 0 w 6855"/>
                <a:gd name="T13" fmla="*/ 126939 h 4342"/>
                <a:gd name="T14" fmla="*/ 1389 w 6855"/>
                <a:gd name="T15" fmla="*/ 971345 h 4342"/>
                <a:gd name="T16" fmla="*/ 10004 w 6855"/>
                <a:gd name="T17" fmla="*/ 1001343 h 4342"/>
                <a:gd name="T18" fmla="*/ 25289 w 6855"/>
                <a:gd name="T19" fmla="*/ 1027731 h 4342"/>
                <a:gd name="T20" fmla="*/ 46409 w 6855"/>
                <a:gd name="T21" fmla="*/ 1049674 h 4342"/>
                <a:gd name="T22" fmla="*/ 71976 w 6855"/>
                <a:gd name="T23" fmla="*/ 1066340 h 4342"/>
                <a:gd name="T24" fmla="*/ 101433 w 6855"/>
                <a:gd name="T25" fmla="*/ 1076340 h 4342"/>
                <a:gd name="T26" fmla="*/ 825361 w 6855"/>
                <a:gd name="T27" fmla="*/ 1078840 h 4342"/>
                <a:gd name="T28" fmla="*/ 687245 w 6855"/>
                <a:gd name="T29" fmla="*/ 1143281 h 4342"/>
                <a:gd name="T30" fmla="*/ 665013 w 6855"/>
                <a:gd name="T31" fmla="*/ 1150225 h 4342"/>
                <a:gd name="T32" fmla="*/ 650284 w 6855"/>
                <a:gd name="T33" fmla="*/ 1162447 h 4342"/>
                <a:gd name="T34" fmla="*/ 638057 w 6855"/>
                <a:gd name="T35" fmla="*/ 1185779 h 4342"/>
                <a:gd name="T36" fmla="*/ 635000 w 6855"/>
                <a:gd name="T37" fmla="*/ 1206056 h 4342"/>
                <a:gd name="T38" fmla="*/ 1268333 w 6855"/>
                <a:gd name="T39" fmla="*/ 1189668 h 4342"/>
                <a:gd name="T40" fmla="*/ 1259996 w 6855"/>
                <a:gd name="T41" fmla="*/ 1169113 h 4342"/>
                <a:gd name="T42" fmla="*/ 1246934 w 6855"/>
                <a:gd name="T43" fmla="*/ 1155781 h 4342"/>
                <a:gd name="T44" fmla="*/ 1220812 w 6855"/>
                <a:gd name="T45" fmla="*/ 1144392 h 4342"/>
                <a:gd name="T46" fmla="*/ 1079361 w 6855"/>
                <a:gd name="T47" fmla="*/ 1142448 h 4342"/>
                <a:gd name="T48" fmla="*/ 1790783 w 6855"/>
                <a:gd name="T49" fmla="*/ 1078284 h 4342"/>
                <a:gd name="T50" fmla="*/ 1821352 w 6855"/>
                <a:gd name="T51" fmla="*/ 1071062 h 4342"/>
                <a:gd name="T52" fmla="*/ 1848864 w 6855"/>
                <a:gd name="T53" fmla="*/ 1057174 h 4342"/>
                <a:gd name="T54" fmla="*/ 1871652 w 6855"/>
                <a:gd name="T55" fmla="*/ 1037175 h 4342"/>
                <a:gd name="T56" fmla="*/ 1889438 w 6855"/>
                <a:gd name="T57" fmla="*/ 1012176 h 4342"/>
                <a:gd name="T58" fmla="*/ 1900832 w 6855"/>
                <a:gd name="T59" fmla="*/ 983566 h 4342"/>
                <a:gd name="T60" fmla="*/ 1905000 w 6855"/>
                <a:gd name="T61" fmla="*/ 952179 h 4342"/>
                <a:gd name="T62" fmla="*/ 1903333 w 6855"/>
                <a:gd name="T63" fmla="*/ 107773 h 4342"/>
                <a:gd name="T64" fmla="*/ 1894718 w 6855"/>
                <a:gd name="T65" fmla="*/ 77774 h 4342"/>
                <a:gd name="T66" fmla="*/ 1879711 w 6855"/>
                <a:gd name="T67" fmla="*/ 51109 h 4342"/>
                <a:gd name="T68" fmla="*/ 1858313 w 6855"/>
                <a:gd name="T69" fmla="*/ 29165 h 4342"/>
                <a:gd name="T70" fmla="*/ 1832746 w 6855"/>
                <a:gd name="T71" fmla="*/ 12499 h 4342"/>
                <a:gd name="T72" fmla="*/ 1803289 w 6855"/>
                <a:gd name="T73" fmla="*/ 2500 h 4342"/>
                <a:gd name="T74" fmla="*/ 1841083 w 6855"/>
                <a:gd name="T75" fmla="*/ 952179 h 4342"/>
                <a:gd name="T76" fmla="*/ 1836359 w 6855"/>
                <a:gd name="T77" fmla="*/ 976900 h 4342"/>
                <a:gd name="T78" fmla="*/ 1818018 w 6855"/>
                <a:gd name="T79" fmla="*/ 1001065 h 4342"/>
                <a:gd name="T80" fmla="*/ 1790505 w 6855"/>
                <a:gd name="T81" fmla="*/ 1014120 h 4342"/>
                <a:gd name="T82" fmla="*/ 120330 w 6855"/>
                <a:gd name="T83" fmla="*/ 1015231 h 4342"/>
                <a:gd name="T84" fmla="*/ 91707 w 6855"/>
                <a:gd name="T85" fmla="*/ 1004676 h 4342"/>
                <a:gd name="T86" fmla="*/ 71142 w 6855"/>
                <a:gd name="T87" fmla="*/ 982177 h 4342"/>
                <a:gd name="T88" fmla="*/ 63361 w 6855"/>
                <a:gd name="T89" fmla="*/ 952179 h 4342"/>
                <a:gd name="T90" fmla="*/ 66418 w 6855"/>
                <a:gd name="T91" fmla="*/ 108051 h 4342"/>
                <a:gd name="T92" fmla="*/ 81980 w 6855"/>
                <a:gd name="T93" fmla="*/ 82218 h 4342"/>
                <a:gd name="T94" fmla="*/ 107825 w 6855"/>
                <a:gd name="T95" fmla="*/ 66108 h 4342"/>
                <a:gd name="T96" fmla="*/ 1777722 w 6855"/>
                <a:gd name="T97" fmla="*/ 63330 h 4342"/>
                <a:gd name="T98" fmla="*/ 1808291 w 6855"/>
                <a:gd name="T99" fmla="*/ 70830 h 4342"/>
                <a:gd name="T100" fmla="*/ 1830523 w 6855"/>
                <a:gd name="T101" fmla="*/ 91385 h 4342"/>
                <a:gd name="T102" fmla="*/ 1840805 w 6855"/>
                <a:gd name="T103" fmla="*/ 120272 h 434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855" h="4342">
                  <a:moveTo>
                    <a:pt x="6397" y="0"/>
                  </a:moveTo>
                  <a:lnTo>
                    <a:pt x="456" y="0"/>
                  </a:lnTo>
                  <a:lnTo>
                    <a:pt x="433" y="1"/>
                  </a:lnTo>
                  <a:lnTo>
                    <a:pt x="410" y="2"/>
                  </a:lnTo>
                  <a:lnTo>
                    <a:pt x="387" y="5"/>
                  </a:lnTo>
                  <a:lnTo>
                    <a:pt x="365" y="9"/>
                  </a:lnTo>
                  <a:lnTo>
                    <a:pt x="343" y="15"/>
                  </a:lnTo>
                  <a:lnTo>
                    <a:pt x="322" y="20"/>
                  </a:lnTo>
                  <a:lnTo>
                    <a:pt x="300" y="27"/>
                  </a:lnTo>
                  <a:lnTo>
                    <a:pt x="279" y="35"/>
                  </a:lnTo>
                  <a:lnTo>
                    <a:pt x="259" y="45"/>
                  </a:lnTo>
                  <a:lnTo>
                    <a:pt x="240" y="55"/>
                  </a:lnTo>
                  <a:lnTo>
                    <a:pt x="220" y="67"/>
                  </a:lnTo>
                  <a:lnTo>
                    <a:pt x="202" y="78"/>
                  </a:lnTo>
                  <a:lnTo>
                    <a:pt x="184" y="91"/>
                  </a:lnTo>
                  <a:lnTo>
                    <a:pt x="167" y="105"/>
                  </a:lnTo>
                  <a:lnTo>
                    <a:pt x="150" y="118"/>
                  </a:lnTo>
                  <a:lnTo>
                    <a:pt x="134" y="134"/>
                  </a:lnTo>
                  <a:lnTo>
                    <a:pt x="119" y="149"/>
                  </a:lnTo>
                  <a:lnTo>
                    <a:pt x="105" y="167"/>
                  </a:lnTo>
                  <a:lnTo>
                    <a:pt x="91" y="184"/>
                  </a:lnTo>
                  <a:lnTo>
                    <a:pt x="78" y="201"/>
                  </a:lnTo>
                  <a:lnTo>
                    <a:pt x="66" y="221"/>
                  </a:lnTo>
                  <a:lnTo>
                    <a:pt x="55" y="239"/>
                  </a:lnTo>
                  <a:lnTo>
                    <a:pt x="45" y="259"/>
                  </a:lnTo>
                  <a:lnTo>
                    <a:pt x="36" y="280"/>
                  </a:lnTo>
                  <a:lnTo>
                    <a:pt x="28" y="300"/>
                  </a:lnTo>
                  <a:lnTo>
                    <a:pt x="21" y="321"/>
                  </a:lnTo>
                  <a:lnTo>
                    <a:pt x="14" y="343"/>
                  </a:lnTo>
                  <a:lnTo>
                    <a:pt x="9" y="365"/>
                  </a:lnTo>
                  <a:lnTo>
                    <a:pt x="5" y="388"/>
                  </a:lnTo>
                  <a:lnTo>
                    <a:pt x="2" y="410"/>
                  </a:lnTo>
                  <a:lnTo>
                    <a:pt x="0" y="433"/>
                  </a:lnTo>
                  <a:lnTo>
                    <a:pt x="0" y="457"/>
                  </a:lnTo>
                  <a:lnTo>
                    <a:pt x="0" y="3428"/>
                  </a:lnTo>
                  <a:lnTo>
                    <a:pt x="0" y="3451"/>
                  </a:lnTo>
                  <a:lnTo>
                    <a:pt x="2" y="3474"/>
                  </a:lnTo>
                  <a:lnTo>
                    <a:pt x="5" y="3497"/>
                  </a:lnTo>
                  <a:lnTo>
                    <a:pt x="9" y="3519"/>
                  </a:lnTo>
                  <a:lnTo>
                    <a:pt x="14" y="3541"/>
                  </a:lnTo>
                  <a:lnTo>
                    <a:pt x="21" y="3563"/>
                  </a:lnTo>
                  <a:lnTo>
                    <a:pt x="28" y="3584"/>
                  </a:lnTo>
                  <a:lnTo>
                    <a:pt x="36" y="3605"/>
                  </a:lnTo>
                  <a:lnTo>
                    <a:pt x="45" y="3625"/>
                  </a:lnTo>
                  <a:lnTo>
                    <a:pt x="55" y="3644"/>
                  </a:lnTo>
                  <a:lnTo>
                    <a:pt x="66" y="3664"/>
                  </a:lnTo>
                  <a:lnTo>
                    <a:pt x="78" y="3682"/>
                  </a:lnTo>
                  <a:lnTo>
                    <a:pt x="91" y="3700"/>
                  </a:lnTo>
                  <a:lnTo>
                    <a:pt x="105" y="3717"/>
                  </a:lnTo>
                  <a:lnTo>
                    <a:pt x="119" y="3734"/>
                  </a:lnTo>
                  <a:lnTo>
                    <a:pt x="134" y="3750"/>
                  </a:lnTo>
                  <a:lnTo>
                    <a:pt x="150" y="3765"/>
                  </a:lnTo>
                  <a:lnTo>
                    <a:pt x="167" y="3779"/>
                  </a:lnTo>
                  <a:lnTo>
                    <a:pt x="184" y="3793"/>
                  </a:lnTo>
                  <a:lnTo>
                    <a:pt x="202" y="3806"/>
                  </a:lnTo>
                  <a:lnTo>
                    <a:pt x="220" y="3818"/>
                  </a:lnTo>
                  <a:lnTo>
                    <a:pt x="240" y="3829"/>
                  </a:lnTo>
                  <a:lnTo>
                    <a:pt x="259" y="3839"/>
                  </a:lnTo>
                  <a:lnTo>
                    <a:pt x="279" y="3848"/>
                  </a:lnTo>
                  <a:lnTo>
                    <a:pt x="300" y="3856"/>
                  </a:lnTo>
                  <a:lnTo>
                    <a:pt x="322" y="3863"/>
                  </a:lnTo>
                  <a:lnTo>
                    <a:pt x="343" y="3870"/>
                  </a:lnTo>
                  <a:lnTo>
                    <a:pt x="365" y="3875"/>
                  </a:lnTo>
                  <a:lnTo>
                    <a:pt x="387" y="3879"/>
                  </a:lnTo>
                  <a:lnTo>
                    <a:pt x="410" y="3882"/>
                  </a:lnTo>
                  <a:lnTo>
                    <a:pt x="433" y="3884"/>
                  </a:lnTo>
                  <a:lnTo>
                    <a:pt x="456" y="3884"/>
                  </a:lnTo>
                  <a:lnTo>
                    <a:pt x="2970" y="3884"/>
                  </a:lnTo>
                  <a:lnTo>
                    <a:pt x="2970" y="4113"/>
                  </a:lnTo>
                  <a:lnTo>
                    <a:pt x="2513" y="4113"/>
                  </a:lnTo>
                  <a:lnTo>
                    <a:pt x="2492" y="4113"/>
                  </a:lnTo>
                  <a:lnTo>
                    <a:pt x="2473" y="4116"/>
                  </a:lnTo>
                  <a:lnTo>
                    <a:pt x="2454" y="4118"/>
                  </a:lnTo>
                  <a:lnTo>
                    <a:pt x="2438" y="4123"/>
                  </a:lnTo>
                  <a:lnTo>
                    <a:pt x="2422" y="4128"/>
                  </a:lnTo>
                  <a:lnTo>
                    <a:pt x="2407" y="4134"/>
                  </a:lnTo>
                  <a:lnTo>
                    <a:pt x="2393" y="4141"/>
                  </a:lnTo>
                  <a:lnTo>
                    <a:pt x="2381" y="4148"/>
                  </a:lnTo>
                  <a:lnTo>
                    <a:pt x="2369" y="4157"/>
                  </a:lnTo>
                  <a:lnTo>
                    <a:pt x="2359" y="4166"/>
                  </a:lnTo>
                  <a:lnTo>
                    <a:pt x="2349" y="4176"/>
                  </a:lnTo>
                  <a:lnTo>
                    <a:pt x="2340" y="4185"/>
                  </a:lnTo>
                  <a:lnTo>
                    <a:pt x="2332" y="4195"/>
                  </a:lnTo>
                  <a:lnTo>
                    <a:pt x="2325" y="4206"/>
                  </a:lnTo>
                  <a:lnTo>
                    <a:pt x="2314" y="4227"/>
                  </a:lnTo>
                  <a:lnTo>
                    <a:pt x="2303" y="4248"/>
                  </a:lnTo>
                  <a:lnTo>
                    <a:pt x="2296" y="4269"/>
                  </a:lnTo>
                  <a:lnTo>
                    <a:pt x="2292" y="4289"/>
                  </a:lnTo>
                  <a:lnTo>
                    <a:pt x="2288" y="4306"/>
                  </a:lnTo>
                  <a:lnTo>
                    <a:pt x="2286" y="4321"/>
                  </a:lnTo>
                  <a:lnTo>
                    <a:pt x="2285" y="4331"/>
                  </a:lnTo>
                  <a:lnTo>
                    <a:pt x="2285" y="4342"/>
                  </a:lnTo>
                  <a:lnTo>
                    <a:pt x="4570" y="4342"/>
                  </a:lnTo>
                  <a:lnTo>
                    <a:pt x="4569" y="4321"/>
                  </a:lnTo>
                  <a:lnTo>
                    <a:pt x="4567" y="4301"/>
                  </a:lnTo>
                  <a:lnTo>
                    <a:pt x="4564" y="4283"/>
                  </a:lnTo>
                  <a:lnTo>
                    <a:pt x="4559" y="4266"/>
                  </a:lnTo>
                  <a:lnTo>
                    <a:pt x="4555" y="4251"/>
                  </a:lnTo>
                  <a:lnTo>
                    <a:pt x="4548" y="4236"/>
                  </a:lnTo>
                  <a:lnTo>
                    <a:pt x="4541" y="4222"/>
                  </a:lnTo>
                  <a:lnTo>
                    <a:pt x="4534" y="4209"/>
                  </a:lnTo>
                  <a:lnTo>
                    <a:pt x="4526" y="4198"/>
                  </a:lnTo>
                  <a:lnTo>
                    <a:pt x="4517" y="4187"/>
                  </a:lnTo>
                  <a:lnTo>
                    <a:pt x="4507" y="4178"/>
                  </a:lnTo>
                  <a:lnTo>
                    <a:pt x="4497" y="4169"/>
                  </a:lnTo>
                  <a:lnTo>
                    <a:pt x="4487" y="4161"/>
                  </a:lnTo>
                  <a:lnTo>
                    <a:pt x="4476" y="4154"/>
                  </a:lnTo>
                  <a:lnTo>
                    <a:pt x="4456" y="4141"/>
                  </a:lnTo>
                  <a:lnTo>
                    <a:pt x="4434" y="4132"/>
                  </a:lnTo>
                  <a:lnTo>
                    <a:pt x="4413" y="4125"/>
                  </a:lnTo>
                  <a:lnTo>
                    <a:pt x="4393" y="4120"/>
                  </a:lnTo>
                  <a:lnTo>
                    <a:pt x="4376" y="4117"/>
                  </a:lnTo>
                  <a:lnTo>
                    <a:pt x="4362" y="4115"/>
                  </a:lnTo>
                  <a:lnTo>
                    <a:pt x="4351" y="4113"/>
                  </a:lnTo>
                  <a:lnTo>
                    <a:pt x="4340" y="4113"/>
                  </a:lnTo>
                  <a:lnTo>
                    <a:pt x="3884" y="4113"/>
                  </a:lnTo>
                  <a:lnTo>
                    <a:pt x="3884" y="3884"/>
                  </a:lnTo>
                  <a:lnTo>
                    <a:pt x="6397" y="3884"/>
                  </a:lnTo>
                  <a:lnTo>
                    <a:pt x="6421" y="3884"/>
                  </a:lnTo>
                  <a:lnTo>
                    <a:pt x="6444" y="3882"/>
                  </a:lnTo>
                  <a:lnTo>
                    <a:pt x="6466" y="3879"/>
                  </a:lnTo>
                  <a:lnTo>
                    <a:pt x="6489" y="3875"/>
                  </a:lnTo>
                  <a:lnTo>
                    <a:pt x="6511" y="3870"/>
                  </a:lnTo>
                  <a:lnTo>
                    <a:pt x="6533" y="3863"/>
                  </a:lnTo>
                  <a:lnTo>
                    <a:pt x="6554" y="3856"/>
                  </a:lnTo>
                  <a:lnTo>
                    <a:pt x="6575" y="3848"/>
                  </a:lnTo>
                  <a:lnTo>
                    <a:pt x="6595" y="3839"/>
                  </a:lnTo>
                  <a:lnTo>
                    <a:pt x="6615" y="3829"/>
                  </a:lnTo>
                  <a:lnTo>
                    <a:pt x="6633" y="3818"/>
                  </a:lnTo>
                  <a:lnTo>
                    <a:pt x="6653" y="3806"/>
                  </a:lnTo>
                  <a:lnTo>
                    <a:pt x="6670" y="3793"/>
                  </a:lnTo>
                  <a:lnTo>
                    <a:pt x="6687" y="3779"/>
                  </a:lnTo>
                  <a:lnTo>
                    <a:pt x="6705" y="3765"/>
                  </a:lnTo>
                  <a:lnTo>
                    <a:pt x="6720" y="3750"/>
                  </a:lnTo>
                  <a:lnTo>
                    <a:pt x="6735" y="3734"/>
                  </a:lnTo>
                  <a:lnTo>
                    <a:pt x="6750" y="3717"/>
                  </a:lnTo>
                  <a:lnTo>
                    <a:pt x="6764" y="3700"/>
                  </a:lnTo>
                  <a:lnTo>
                    <a:pt x="6776" y="3682"/>
                  </a:lnTo>
                  <a:lnTo>
                    <a:pt x="6788" y="3664"/>
                  </a:lnTo>
                  <a:lnTo>
                    <a:pt x="6799" y="3644"/>
                  </a:lnTo>
                  <a:lnTo>
                    <a:pt x="6810" y="3625"/>
                  </a:lnTo>
                  <a:lnTo>
                    <a:pt x="6818" y="3605"/>
                  </a:lnTo>
                  <a:lnTo>
                    <a:pt x="6827" y="3584"/>
                  </a:lnTo>
                  <a:lnTo>
                    <a:pt x="6834" y="3563"/>
                  </a:lnTo>
                  <a:lnTo>
                    <a:pt x="6840" y="3541"/>
                  </a:lnTo>
                  <a:lnTo>
                    <a:pt x="6845" y="3519"/>
                  </a:lnTo>
                  <a:lnTo>
                    <a:pt x="6849" y="3497"/>
                  </a:lnTo>
                  <a:lnTo>
                    <a:pt x="6852" y="3474"/>
                  </a:lnTo>
                  <a:lnTo>
                    <a:pt x="6853" y="3451"/>
                  </a:lnTo>
                  <a:lnTo>
                    <a:pt x="6855" y="3428"/>
                  </a:lnTo>
                  <a:lnTo>
                    <a:pt x="6855" y="457"/>
                  </a:lnTo>
                  <a:lnTo>
                    <a:pt x="6853" y="433"/>
                  </a:lnTo>
                  <a:lnTo>
                    <a:pt x="6852" y="410"/>
                  </a:lnTo>
                  <a:lnTo>
                    <a:pt x="6849" y="388"/>
                  </a:lnTo>
                  <a:lnTo>
                    <a:pt x="6845" y="365"/>
                  </a:lnTo>
                  <a:lnTo>
                    <a:pt x="6840" y="343"/>
                  </a:lnTo>
                  <a:lnTo>
                    <a:pt x="6834" y="321"/>
                  </a:lnTo>
                  <a:lnTo>
                    <a:pt x="6827" y="300"/>
                  </a:lnTo>
                  <a:lnTo>
                    <a:pt x="6818" y="280"/>
                  </a:lnTo>
                  <a:lnTo>
                    <a:pt x="6810" y="259"/>
                  </a:lnTo>
                  <a:lnTo>
                    <a:pt x="6799" y="239"/>
                  </a:lnTo>
                  <a:lnTo>
                    <a:pt x="6788" y="221"/>
                  </a:lnTo>
                  <a:lnTo>
                    <a:pt x="6776" y="201"/>
                  </a:lnTo>
                  <a:lnTo>
                    <a:pt x="6764" y="184"/>
                  </a:lnTo>
                  <a:lnTo>
                    <a:pt x="6750" y="167"/>
                  </a:lnTo>
                  <a:lnTo>
                    <a:pt x="6735" y="149"/>
                  </a:lnTo>
                  <a:lnTo>
                    <a:pt x="6720" y="134"/>
                  </a:lnTo>
                  <a:lnTo>
                    <a:pt x="6705" y="118"/>
                  </a:lnTo>
                  <a:lnTo>
                    <a:pt x="6687" y="105"/>
                  </a:lnTo>
                  <a:lnTo>
                    <a:pt x="6670" y="91"/>
                  </a:lnTo>
                  <a:lnTo>
                    <a:pt x="6653" y="78"/>
                  </a:lnTo>
                  <a:lnTo>
                    <a:pt x="6633" y="67"/>
                  </a:lnTo>
                  <a:lnTo>
                    <a:pt x="6615" y="55"/>
                  </a:lnTo>
                  <a:lnTo>
                    <a:pt x="6595" y="45"/>
                  </a:lnTo>
                  <a:lnTo>
                    <a:pt x="6575" y="35"/>
                  </a:lnTo>
                  <a:lnTo>
                    <a:pt x="6554" y="27"/>
                  </a:lnTo>
                  <a:lnTo>
                    <a:pt x="6533" y="20"/>
                  </a:lnTo>
                  <a:lnTo>
                    <a:pt x="6511" y="15"/>
                  </a:lnTo>
                  <a:lnTo>
                    <a:pt x="6489" y="9"/>
                  </a:lnTo>
                  <a:lnTo>
                    <a:pt x="6466" y="5"/>
                  </a:lnTo>
                  <a:lnTo>
                    <a:pt x="6444" y="2"/>
                  </a:lnTo>
                  <a:lnTo>
                    <a:pt x="6421" y="1"/>
                  </a:lnTo>
                  <a:lnTo>
                    <a:pt x="6397" y="0"/>
                  </a:lnTo>
                  <a:close/>
                  <a:moveTo>
                    <a:pt x="6625" y="3428"/>
                  </a:moveTo>
                  <a:lnTo>
                    <a:pt x="6625" y="3428"/>
                  </a:lnTo>
                  <a:lnTo>
                    <a:pt x="6624" y="3451"/>
                  </a:lnTo>
                  <a:lnTo>
                    <a:pt x="6621" y="3474"/>
                  </a:lnTo>
                  <a:lnTo>
                    <a:pt x="6616" y="3496"/>
                  </a:lnTo>
                  <a:lnTo>
                    <a:pt x="6608" y="3517"/>
                  </a:lnTo>
                  <a:lnTo>
                    <a:pt x="6599" y="3536"/>
                  </a:lnTo>
                  <a:lnTo>
                    <a:pt x="6587" y="3555"/>
                  </a:lnTo>
                  <a:lnTo>
                    <a:pt x="6573" y="3573"/>
                  </a:lnTo>
                  <a:lnTo>
                    <a:pt x="6558" y="3589"/>
                  </a:lnTo>
                  <a:lnTo>
                    <a:pt x="6542" y="3604"/>
                  </a:lnTo>
                  <a:lnTo>
                    <a:pt x="6525" y="3617"/>
                  </a:lnTo>
                  <a:lnTo>
                    <a:pt x="6507" y="3628"/>
                  </a:lnTo>
                  <a:lnTo>
                    <a:pt x="6486" y="3638"/>
                  </a:lnTo>
                  <a:lnTo>
                    <a:pt x="6465" y="3646"/>
                  </a:lnTo>
                  <a:lnTo>
                    <a:pt x="6443" y="3651"/>
                  </a:lnTo>
                  <a:lnTo>
                    <a:pt x="6420" y="3655"/>
                  </a:lnTo>
                  <a:lnTo>
                    <a:pt x="6397" y="3656"/>
                  </a:lnTo>
                  <a:lnTo>
                    <a:pt x="456" y="3656"/>
                  </a:lnTo>
                  <a:lnTo>
                    <a:pt x="433" y="3655"/>
                  </a:lnTo>
                  <a:lnTo>
                    <a:pt x="410" y="3651"/>
                  </a:lnTo>
                  <a:lnTo>
                    <a:pt x="388" y="3646"/>
                  </a:lnTo>
                  <a:lnTo>
                    <a:pt x="368" y="3638"/>
                  </a:lnTo>
                  <a:lnTo>
                    <a:pt x="348" y="3628"/>
                  </a:lnTo>
                  <a:lnTo>
                    <a:pt x="330" y="3617"/>
                  </a:lnTo>
                  <a:lnTo>
                    <a:pt x="311" y="3604"/>
                  </a:lnTo>
                  <a:lnTo>
                    <a:pt x="295" y="3589"/>
                  </a:lnTo>
                  <a:lnTo>
                    <a:pt x="280" y="3573"/>
                  </a:lnTo>
                  <a:lnTo>
                    <a:pt x="267" y="3555"/>
                  </a:lnTo>
                  <a:lnTo>
                    <a:pt x="256" y="3536"/>
                  </a:lnTo>
                  <a:lnTo>
                    <a:pt x="247" y="3517"/>
                  </a:lnTo>
                  <a:lnTo>
                    <a:pt x="239" y="3496"/>
                  </a:lnTo>
                  <a:lnTo>
                    <a:pt x="233" y="3474"/>
                  </a:lnTo>
                  <a:lnTo>
                    <a:pt x="229" y="3451"/>
                  </a:lnTo>
                  <a:lnTo>
                    <a:pt x="228" y="3428"/>
                  </a:lnTo>
                  <a:lnTo>
                    <a:pt x="228" y="457"/>
                  </a:lnTo>
                  <a:lnTo>
                    <a:pt x="229" y="433"/>
                  </a:lnTo>
                  <a:lnTo>
                    <a:pt x="233" y="411"/>
                  </a:lnTo>
                  <a:lnTo>
                    <a:pt x="239" y="389"/>
                  </a:lnTo>
                  <a:lnTo>
                    <a:pt x="247" y="368"/>
                  </a:lnTo>
                  <a:lnTo>
                    <a:pt x="256" y="348"/>
                  </a:lnTo>
                  <a:lnTo>
                    <a:pt x="267" y="329"/>
                  </a:lnTo>
                  <a:lnTo>
                    <a:pt x="280" y="312"/>
                  </a:lnTo>
                  <a:lnTo>
                    <a:pt x="295" y="296"/>
                  </a:lnTo>
                  <a:lnTo>
                    <a:pt x="311" y="281"/>
                  </a:lnTo>
                  <a:lnTo>
                    <a:pt x="330" y="267"/>
                  </a:lnTo>
                  <a:lnTo>
                    <a:pt x="348" y="255"/>
                  </a:lnTo>
                  <a:lnTo>
                    <a:pt x="368" y="246"/>
                  </a:lnTo>
                  <a:lnTo>
                    <a:pt x="388" y="238"/>
                  </a:lnTo>
                  <a:lnTo>
                    <a:pt x="410" y="232"/>
                  </a:lnTo>
                  <a:lnTo>
                    <a:pt x="433" y="229"/>
                  </a:lnTo>
                  <a:lnTo>
                    <a:pt x="456" y="228"/>
                  </a:lnTo>
                  <a:lnTo>
                    <a:pt x="6397" y="228"/>
                  </a:lnTo>
                  <a:lnTo>
                    <a:pt x="6420" y="229"/>
                  </a:lnTo>
                  <a:lnTo>
                    <a:pt x="6443" y="232"/>
                  </a:lnTo>
                  <a:lnTo>
                    <a:pt x="6465" y="238"/>
                  </a:lnTo>
                  <a:lnTo>
                    <a:pt x="6486" y="246"/>
                  </a:lnTo>
                  <a:lnTo>
                    <a:pt x="6507" y="255"/>
                  </a:lnTo>
                  <a:lnTo>
                    <a:pt x="6525" y="267"/>
                  </a:lnTo>
                  <a:lnTo>
                    <a:pt x="6542" y="281"/>
                  </a:lnTo>
                  <a:lnTo>
                    <a:pt x="6558" y="296"/>
                  </a:lnTo>
                  <a:lnTo>
                    <a:pt x="6573" y="312"/>
                  </a:lnTo>
                  <a:lnTo>
                    <a:pt x="6587" y="329"/>
                  </a:lnTo>
                  <a:lnTo>
                    <a:pt x="6599" y="348"/>
                  </a:lnTo>
                  <a:lnTo>
                    <a:pt x="6608" y="368"/>
                  </a:lnTo>
                  <a:lnTo>
                    <a:pt x="6616" y="389"/>
                  </a:lnTo>
                  <a:lnTo>
                    <a:pt x="6621" y="411"/>
                  </a:lnTo>
                  <a:lnTo>
                    <a:pt x="6624" y="433"/>
                  </a:lnTo>
                  <a:lnTo>
                    <a:pt x="6625" y="457"/>
                  </a:lnTo>
                  <a:lnTo>
                    <a:pt x="6625" y="3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bIns="144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2" name="矩形 57"/>
          <p:cNvSpPr>
            <a:spLocks noChangeArrowheads="1"/>
          </p:cNvSpPr>
          <p:nvPr/>
        </p:nvSpPr>
        <p:spPr bwMode="auto">
          <a:xfrm>
            <a:off x="2875717" y="1939538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900040" y="2302084"/>
            <a:ext cx="299291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826536" y="3403703"/>
            <a:ext cx="900000" cy="900000"/>
            <a:chOff x="1473200" y="3495774"/>
            <a:chExt cx="900000" cy="900000"/>
          </a:xfrm>
        </p:grpSpPr>
        <p:sp>
          <p:nvSpPr>
            <p:cNvPr id="3" name="矩形 2"/>
            <p:cNvSpPr/>
            <p:nvPr/>
          </p:nvSpPr>
          <p:spPr>
            <a:xfrm>
              <a:off x="1473200" y="3495774"/>
              <a:ext cx="900000" cy="900000"/>
            </a:xfrm>
            <a:prstGeom prst="rect">
              <a:avLst/>
            </a:prstGeom>
            <a:gradFill flip="none" rotWithShape="1">
              <a:gsLst>
                <a:gs pos="0">
                  <a:srgbClr val="BD596A"/>
                </a:gs>
                <a:gs pos="100000">
                  <a:srgbClr val="7E5A85">
                    <a:alpha val="79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04800" dist="203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726915" y="3788963"/>
              <a:ext cx="384287" cy="298457"/>
              <a:chOff x="5013336" y="2727331"/>
              <a:chExt cx="312738" cy="242888"/>
            </a:xfrm>
            <a:solidFill>
              <a:srgbClr val="F4F5F7"/>
            </a:solidFill>
          </p:grpSpPr>
          <p:sp>
            <p:nvSpPr>
              <p:cNvPr id="19" name="Freeform 13"/>
              <p:cNvSpPr>
                <a:spLocks noEditPoints="1"/>
              </p:cNvSpPr>
              <p:nvPr/>
            </p:nvSpPr>
            <p:spPr bwMode="auto">
              <a:xfrm>
                <a:off x="5013336" y="2727331"/>
                <a:ext cx="312738" cy="242888"/>
              </a:xfrm>
              <a:custGeom>
                <a:avLst/>
                <a:gdLst>
                  <a:gd name="T0" fmla="*/ 180 w 200"/>
                  <a:gd name="T1" fmla="*/ 154 h 154"/>
                  <a:gd name="T2" fmla="*/ 20 w 200"/>
                  <a:gd name="T3" fmla="*/ 154 h 154"/>
                  <a:gd name="T4" fmla="*/ 5 w 200"/>
                  <a:gd name="T5" fmla="*/ 148 h 154"/>
                  <a:gd name="T6" fmla="*/ 0 w 200"/>
                  <a:gd name="T7" fmla="*/ 133 h 154"/>
                  <a:gd name="T8" fmla="*/ 0 w 200"/>
                  <a:gd name="T9" fmla="*/ 53 h 154"/>
                  <a:gd name="T10" fmla="*/ 22 w 200"/>
                  <a:gd name="T11" fmla="*/ 32 h 154"/>
                  <a:gd name="T12" fmla="*/ 55 w 200"/>
                  <a:gd name="T13" fmla="*/ 31 h 154"/>
                  <a:gd name="T14" fmla="*/ 73 w 200"/>
                  <a:gd name="T15" fmla="*/ 0 h 154"/>
                  <a:gd name="T16" fmla="*/ 74 w 200"/>
                  <a:gd name="T17" fmla="*/ 0 h 154"/>
                  <a:gd name="T18" fmla="*/ 128 w 200"/>
                  <a:gd name="T19" fmla="*/ 0 h 154"/>
                  <a:gd name="T20" fmla="*/ 152 w 200"/>
                  <a:gd name="T21" fmla="*/ 31 h 154"/>
                  <a:gd name="T22" fmla="*/ 180 w 200"/>
                  <a:gd name="T23" fmla="*/ 31 h 154"/>
                  <a:gd name="T24" fmla="*/ 200 w 200"/>
                  <a:gd name="T25" fmla="*/ 51 h 154"/>
                  <a:gd name="T26" fmla="*/ 200 w 200"/>
                  <a:gd name="T27" fmla="*/ 51 h 154"/>
                  <a:gd name="T28" fmla="*/ 200 w 200"/>
                  <a:gd name="T29" fmla="*/ 134 h 154"/>
                  <a:gd name="T30" fmla="*/ 180 w 200"/>
                  <a:gd name="T31" fmla="*/ 154 h 154"/>
                  <a:gd name="T32" fmla="*/ 180 w 200"/>
                  <a:gd name="T33" fmla="*/ 154 h 154"/>
                  <a:gd name="T34" fmla="*/ 11 w 200"/>
                  <a:gd name="T35" fmla="*/ 134 h 154"/>
                  <a:gd name="T36" fmla="*/ 13 w 200"/>
                  <a:gd name="T37" fmla="*/ 141 h 154"/>
                  <a:gd name="T38" fmla="*/ 20 w 200"/>
                  <a:gd name="T39" fmla="*/ 143 h 154"/>
                  <a:gd name="T40" fmla="*/ 180 w 200"/>
                  <a:gd name="T41" fmla="*/ 143 h 154"/>
                  <a:gd name="T42" fmla="*/ 189 w 200"/>
                  <a:gd name="T43" fmla="*/ 134 h 154"/>
                  <a:gd name="T44" fmla="*/ 189 w 200"/>
                  <a:gd name="T45" fmla="*/ 52 h 154"/>
                  <a:gd name="T46" fmla="*/ 180 w 200"/>
                  <a:gd name="T47" fmla="*/ 42 h 154"/>
                  <a:gd name="T48" fmla="*/ 142 w 200"/>
                  <a:gd name="T49" fmla="*/ 42 h 154"/>
                  <a:gd name="T50" fmla="*/ 142 w 200"/>
                  <a:gd name="T51" fmla="*/ 37 h 154"/>
                  <a:gd name="T52" fmla="*/ 128 w 200"/>
                  <a:gd name="T53" fmla="*/ 11 h 154"/>
                  <a:gd name="T54" fmla="*/ 74 w 200"/>
                  <a:gd name="T55" fmla="*/ 11 h 154"/>
                  <a:gd name="T56" fmla="*/ 66 w 200"/>
                  <a:gd name="T57" fmla="*/ 37 h 154"/>
                  <a:gd name="T58" fmla="*/ 66 w 200"/>
                  <a:gd name="T59" fmla="*/ 42 h 154"/>
                  <a:gd name="T60" fmla="*/ 22 w 200"/>
                  <a:gd name="T61" fmla="*/ 42 h 154"/>
                  <a:gd name="T62" fmla="*/ 11 w 200"/>
                  <a:gd name="T63" fmla="*/ 53 h 154"/>
                  <a:gd name="T64" fmla="*/ 11 w 200"/>
                  <a:gd name="T65" fmla="*/ 134 h 154"/>
                  <a:gd name="T66" fmla="*/ 11 w 200"/>
                  <a:gd name="T67" fmla="*/ 13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00" h="154">
                    <a:moveTo>
                      <a:pt x="180" y="154"/>
                    </a:moveTo>
                    <a:cubicBezTo>
                      <a:pt x="20" y="154"/>
                      <a:pt x="20" y="154"/>
                      <a:pt x="20" y="154"/>
                    </a:cubicBezTo>
                    <a:cubicBezTo>
                      <a:pt x="14" y="154"/>
                      <a:pt x="9" y="152"/>
                      <a:pt x="5" y="148"/>
                    </a:cubicBezTo>
                    <a:cubicBezTo>
                      <a:pt x="0" y="142"/>
                      <a:pt x="0" y="135"/>
                      <a:pt x="0" y="13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37"/>
                      <a:pt x="14" y="32"/>
                      <a:pt x="22" y="32"/>
                    </a:cubicBezTo>
                    <a:cubicBezTo>
                      <a:pt x="55" y="31"/>
                      <a:pt x="55" y="31"/>
                      <a:pt x="55" y="31"/>
                    </a:cubicBezTo>
                    <a:cubicBezTo>
                      <a:pt x="57" y="3"/>
                      <a:pt x="72" y="1"/>
                      <a:pt x="73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45" y="0"/>
                      <a:pt x="151" y="18"/>
                      <a:pt x="152" y="31"/>
                    </a:cubicBezTo>
                    <a:cubicBezTo>
                      <a:pt x="180" y="31"/>
                      <a:pt x="180" y="31"/>
                      <a:pt x="180" y="31"/>
                    </a:cubicBezTo>
                    <a:cubicBezTo>
                      <a:pt x="195" y="31"/>
                      <a:pt x="200" y="44"/>
                      <a:pt x="200" y="51"/>
                    </a:cubicBezTo>
                    <a:cubicBezTo>
                      <a:pt x="200" y="51"/>
                      <a:pt x="200" y="51"/>
                      <a:pt x="200" y="51"/>
                    </a:cubicBezTo>
                    <a:cubicBezTo>
                      <a:pt x="200" y="134"/>
                      <a:pt x="200" y="134"/>
                      <a:pt x="200" y="134"/>
                    </a:cubicBezTo>
                    <a:cubicBezTo>
                      <a:pt x="200" y="148"/>
                      <a:pt x="187" y="153"/>
                      <a:pt x="180" y="154"/>
                    </a:cubicBezTo>
                    <a:cubicBezTo>
                      <a:pt x="180" y="154"/>
                      <a:pt x="180" y="154"/>
                      <a:pt x="180" y="154"/>
                    </a:cubicBezTo>
                    <a:close/>
                    <a:moveTo>
                      <a:pt x="11" y="134"/>
                    </a:moveTo>
                    <a:cubicBezTo>
                      <a:pt x="11" y="134"/>
                      <a:pt x="11" y="138"/>
                      <a:pt x="13" y="141"/>
                    </a:cubicBezTo>
                    <a:cubicBezTo>
                      <a:pt x="14" y="142"/>
                      <a:pt x="17" y="143"/>
                      <a:pt x="20" y="143"/>
                    </a:cubicBezTo>
                    <a:cubicBezTo>
                      <a:pt x="180" y="143"/>
                      <a:pt x="180" y="143"/>
                      <a:pt x="180" y="143"/>
                    </a:cubicBezTo>
                    <a:cubicBezTo>
                      <a:pt x="182" y="143"/>
                      <a:pt x="189" y="141"/>
                      <a:pt x="189" y="134"/>
                    </a:cubicBezTo>
                    <a:cubicBezTo>
                      <a:pt x="189" y="52"/>
                      <a:pt x="189" y="52"/>
                      <a:pt x="189" y="52"/>
                    </a:cubicBezTo>
                    <a:cubicBezTo>
                      <a:pt x="189" y="50"/>
                      <a:pt x="188" y="42"/>
                      <a:pt x="180" y="42"/>
                    </a:cubicBezTo>
                    <a:cubicBezTo>
                      <a:pt x="142" y="42"/>
                      <a:pt x="142" y="42"/>
                      <a:pt x="142" y="42"/>
                    </a:cubicBezTo>
                    <a:cubicBezTo>
                      <a:pt x="142" y="37"/>
                      <a:pt x="142" y="37"/>
                      <a:pt x="142" y="37"/>
                    </a:cubicBezTo>
                    <a:cubicBezTo>
                      <a:pt x="142" y="36"/>
                      <a:pt x="142" y="11"/>
                      <a:pt x="128" y="11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3" y="11"/>
                      <a:pt x="66" y="15"/>
                      <a:pt x="66" y="37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0" y="42"/>
                      <a:pt x="11" y="43"/>
                      <a:pt x="11" y="53"/>
                    </a:cubicBezTo>
                    <a:cubicBezTo>
                      <a:pt x="11" y="134"/>
                      <a:pt x="11" y="134"/>
                      <a:pt x="11" y="134"/>
                    </a:cubicBezTo>
                    <a:cubicBezTo>
                      <a:pt x="11" y="134"/>
                      <a:pt x="11" y="134"/>
                      <a:pt x="11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Freeform 14"/>
              <p:cNvSpPr>
                <a:spLocks noEditPoints="1"/>
              </p:cNvSpPr>
              <p:nvPr/>
            </p:nvSpPr>
            <p:spPr bwMode="auto">
              <a:xfrm>
                <a:off x="5100649" y="2801943"/>
                <a:ext cx="136525" cy="136525"/>
              </a:xfrm>
              <a:custGeom>
                <a:avLst/>
                <a:gdLst>
                  <a:gd name="T0" fmla="*/ 43 w 87"/>
                  <a:gd name="T1" fmla="*/ 87 h 87"/>
                  <a:gd name="T2" fmla="*/ 0 w 87"/>
                  <a:gd name="T3" fmla="*/ 44 h 87"/>
                  <a:gd name="T4" fmla="*/ 43 w 87"/>
                  <a:gd name="T5" fmla="*/ 0 h 87"/>
                  <a:gd name="T6" fmla="*/ 87 w 87"/>
                  <a:gd name="T7" fmla="*/ 44 h 87"/>
                  <a:gd name="T8" fmla="*/ 43 w 87"/>
                  <a:gd name="T9" fmla="*/ 87 h 87"/>
                  <a:gd name="T10" fmla="*/ 43 w 87"/>
                  <a:gd name="T11" fmla="*/ 12 h 87"/>
                  <a:gd name="T12" fmla="*/ 11 w 87"/>
                  <a:gd name="T13" fmla="*/ 44 h 87"/>
                  <a:gd name="T14" fmla="*/ 43 w 87"/>
                  <a:gd name="T15" fmla="*/ 76 h 87"/>
                  <a:gd name="T16" fmla="*/ 75 w 87"/>
                  <a:gd name="T17" fmla="*/ 44 h 87"/>
                  <a:gd name="T18" fmla="*/ 43 w 87"/>
                  <a:gd name="T19" fmla="*/ 1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" h="87">
                    <a:moveTo>
                      <a:pt x="43" y="87"/>
                    </a:moveTo>
                    <a:cubicBezTo>
                      <a:pt x="19" y="87"/>
                      <a:pt x="0" y="67"/>
                      <a:pt x="0" y="44"/>
                    </a:cubicBezTo>
                    <a:cubicBezTo>
                      <a:pt x="0" y="20"/>
                      <a:pt x="19" y="0"/>
                      <a:pt x="43" y="0"/>
                    </a:cubicBezTo>
                    <a:cubicBezTo>
                      <a:pt x="67" y="0"/>
                      <a:pt x="87" y="20"/>
                      <a:pt x="87" y="44"/>
                    </a:cubicBezTo>
                    <a:cubicBezTo>
                      <a:pt x="87" y="67"/>
                      <a:pt x="67" y="87"/>
                      <a:pt x="43" y="87"/>
                    </a:cubicBezTo>
                    <a:close/>
                    <a:moveTo>
                      <a:pt x="43" y="12"/>
                    </a:moveTo>
                    <a:cubicBezTo>
                      <a:pt x="26" y="12"/>
                      <a:pt x="11" y="26"/>
                      <a:pt x="11" y="44"/>
                    </a:cubicBezTo>
                    <a:cubicBezTo>
                      <a:pt x="11" y="61"/>
                      <a:pt x="26" y="76"/>
                      <a:pt x="43" y="76"/>
                    </a:cubicBezTo>
                    <a:cubicBezTo>
                      <a:pt x="61" y="76"/>
                      <a:pt x="75" y="61"/>
                      <a:pt x="75" y="44"/>
                    </a:cubicBezTo>
                    <a:cubicBezTo>
                      <a:pt x="75" y="26"/>
                      <a:pt x="61" y="12"/>
                      <a:pt x="43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" name="Oval 15"/>
              <p:cNvSpPr>
                <a:spLocks noChangeArrowheads="1"/>
              </p:cNvSpPr>
              <p:nvPr/>
            </p:nvSpPr>
            <p:spPr bwMode="auto">
              <a:xfrm>
                <a:off x="5257812" y="2816231"/>
                <a:ext cx="26988" cy="269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24" name="矩形 57"/>
          <p:cNvSpPr>
            <a:spLocks noChangeArrowheads="1"/>
          </p:cNvSpPr>
          <p:nvPr/>
        </p:nvSpPr>
        <p:spPr bwMode="auto">
          <a:xfrm>
            <a:off x="2900040" y="3393147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924363" y="3755693"/>
            <a:ext cx="299291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26536" y="4849306"/>
            <a:ext cx="900000" cy="900000"/>
            <a:chOff x="1473200" y="4941377"/>
            <a:chExt cx="900000" cy="900000"/>
          </a:xfrm>
        </p:grpSpPr>
        <p:sp>
          <p:nvSpPr>
            <p:cNvPr id="4" name="矩形 3"/>
            <p:cNvSpPr/>
            <p:nvPr/>
          </p:nvSpPr>
          <p:spPr>
            <a:xfrm>
              <a:off x="1473200" y="4941377"/>
              <a:ext cx="900000" cy="900000"/>
            </a:xfrm>
            <a:prstGeom prst="rect">
              <a:avLst/>
            </a:prstGeom>
            <a:gradFill flip="none" rotWithShape="1">
              <a:gsLst>
                <a:gs pos="0">
                  <a:srgbClr val="BD596A"/>
                </a:gs>
                <a:gs pos="100000">
                  <a:srgbClr val="7E5A85">
                    <a:alpha val="79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04800" dist="203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700790" y="5233115"/>
              <a:ext cx="438100" cy="297997"/>
              <a:chOff x="0" y="3960820"/>
              <a:chExt cx="312738" cy="212725"/>
            </a:xfrm>
            <a:solidFill>
              <a:srgbClr val="F4F5F7"/>
            </a:solidFill>
          </p:grpSpPr>
          <p:sp>
            <p:nvSpPr>
              <p:cNvPr id="16" name="Freeform 195"/>
              <p:cNvSpPr>
                <a:spLocks noEditPoints="1"/>
              </p:cNvSpPr>
              <p:nvPr/>
            </p:nvSpPr>
            <p:spPr bwMode="auto">
              <a:xfrm>
                <a:off x="0" y="3960820"/>
                <a:ext cx="312738" cy="212725"/>
              </a:xfrm>
              <a:custGeom>
                <a:avLst/>
                <a:gdLst>
                  <a:gd name="T0" fmla="*/ 0 w 200"/>
                  <a:gd name="T1" fmla="*/ 124 h 136"/>
                  <a:gd name="T2" fmla="*/ 0 w 200"/>
                  <a:gd name="T3" fmla="*/ 12 h 136"/>
                  <a:gd name="T4" fmla="*/ 12 w 200"/>
                  <a:gd name="T5" fmla="*/ 0 h 136"/>
                  <a:gd name="T6" fmla="*/ 187 w 200"/>
                  <a:gd name="T7" fmla="*/ 0 h 136"/>
                  <a:gd name="T8" fmla="*/ 200 w 200"/>
                  <a:gd name="T9" fmla="*/ 12 h 136"/>
                  <a:gd name="T10" fmla="*/ 200 w 200"/>
                  <a:gd name="T11" fmla="*/ 124 h 136"/>
                  <a:gd name="T12" fmla="*/ 187 w 200"/>
                  <a:gd name="T13" fmla="*/ 136 h 136"/>
                  <a:gd name="T14" fmla="*/ 12 w 200"/>
                  <a:gd name="T15" fmla="*/ 136 h 136"/>
                  <a:gd name="T16" fmla="*/ 0 w 200"/>
                  <a:gd name="T17" fmla="*/ 124 h 136"/>
                  <a:gd name="T18" fmla="*/ 189 w 200"/>
                  <a:gd name="T19" fmla="*/ 12 h 136"/>
                  <a:gd name="T20" fmla="*/ 187 w 200"/>
                  <a:gd name="T21" fmla="*/ 11 h 136"/>
                  <a:gd name="T22" fmla="*/ 12 w 200"/>
                  <a:gd name="T23" fmla="*/ 11 h 136"/>
                  <a:gd name="T24" fmla="*/ 11 w 200"/>
                  <a:gd name="T25" fmla="*/ 12 h 136"/>
                  <a:gd name="T26" fmla="*/ 11 w 200"/>
                  <a:gd name="T27" fmla="*/ 124 h 136"/>
                  <a:gd name="T28" fmla="*/ 12 w 200"/>
                  <a:gd name="T29" fmla="*/ 126 h 136"/>
                  <a:gd name="T30" fmla="*/ 187 w 200"/>
                  <a:gd name="T31" fmla="*/ 126 h 136"/>
                  <a:gd name="T32" fmla="*/ 189 w 200"/>
                  <a:gd name="T33" fmla="*/ 124 h 136"/>
                  <a:gd name="T34" fmla="*/ 189 w 200"/>
                  <a:gd name="T35" fmla="*/ 12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0" h="136">
                    <a:moveTo>
                      <a:pt x="0" y="124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7" y="0"/>
                      <a:pt x="187" y="0"/>
                      <a:pt x="187" y="0"/>
                    </a:cubicBezTo>
                    <a:cubicBezTo>
                      <a:pt x="194" y="0"/>
                      <a:pt x="200" y="5"/>
                      <a:pt x="200" y="12"/>
                    </a:cubicBezTo>
                    <a:cubicBezTo>
                      <a:pt x="200" y="124"/>
                      <a:pt x="200" y="124"/>
                      <a:pt x="200" y="124"/>
                    </a:cubicBezTo>
                    <a:cubicBezTo>
                      <a:pt x="200" y="131"/>
                      <a:pt x="194" y="136"/>
                      <a:pt x="187" y="136"/>
                    </a:cubicBezTo>
                    <a:cubicBezTo>
                      <a:pt x="12" y="136"/>
                      <a:pt x="12" y="136"/>
                      <a:pt x="12" y="136"/>
                    </a:cubicBezTo>
                    <a:cubicBezTo>
                      <a:pt x="6" y="136"/>
                      <a:pt x="0" y="131"/>
                      <a:pt x="0" y="124"/>
                    </a:cubicBezTo>
                    <a:close/>
                    <a:moveTo>
                      <a:pt x="189" y="12"/>
                    </a:moveTo>
                    <a:cubicBezTo>
                      <a:pt x="189" y="11"/>
                      <a:pt x="188" y="11"/>
                      <a:pt x="187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1" y="11"/>
                      <a:pt x="11" y="12"/>
                    </a:cubicBezTo>
                    <a:cubicBezTo>
                      <a:pt x="11" y="124"/>
                      <a:pt x="11" y="124"/>
                      <a:pt x="11" y="124"/>
                    </a:cubicBezTo>
                    <a:cubicBezTo>
                      <a:pt x="11" y="125"/>
                      <a:pt x="12" y="126"/>
                      <a:pt x="12" y="126"/>
                    </a:cubicBezTo>
                    <a:cubicBezTo>
                      <a:pt x="187" y="126"/>
                      <a:pt x="187" y="126"/>
                      <a:pt x="187" y="126"/>
                    </a:cubicBezTo>
                    <a:cubicBezTo>
                      <a:pt x="188" y="126"/>
                      <a:pt x="189" y="125"/>
                      <a:pt x="189" y="124"/>
                    </a:cubicBezTo>
                    <a:cubicBezTo>
                      <a:pt x="189" y="12"/>
                      <a:pt x="189" y="12"/>
                      <a:pt x="18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" name="Freeform 196"/>
              <p:cNvSpPr/>
              <p:nvPr/>
            </p:nvSpPr>
            <p:spPr bwMode="auto">
              <a:xfrm>
                <a:off x="28575" y="3989395"/>
                <a:ext cx="255588" cy="111125"/>
              </a:xfrm>
              <a:custGeom>
                <a:avLst/>
                <a:gdLst>
                  <a:gd name="T0" fmla="*/ 81 w 163"/>
                  <a:gd name="T1" fmla="*/ 71 h 71"/>
                  <a:gd name="T2" fmla="*/ 77 w 163"/>
                  <a:gd name="T3" fmla="*/ 70 h 71"/>
                  <a:gd name="T4" fmla="*/ 3 w 163"/>
                  <a:gd name="T5" fmla="*/ 11 h 71"/>
                  <a:gd name="T6" fmla="*/ 2 w 163"/>
                  <a:gd name="T7" fmla="*/ 3 h 71"/>
                  <a:gd name="T8" fmla="*/ 11 w 163"/>
                  <a:gd name="T9" fmla="*/ 2 h 71"/>
                  <a:gd name="T10" fmla="*/ 81 w 163"/>
                  <a:gd name="T11" fmla="*/ 58 h 71"/>
                  <a:gd name="T12" fmla="*/ 152 w 163"/>
                  <a:gd name="T13" fmla="*/ 2 h 71"/>
                  <a:gd name="T14" fmla="*/ 161 w 163"/>
                  <a:gd name="T15" fmla="*/ 3 h 71"/>
                  <a:gd name="T16" fmla="*/ 160 w 163"/>
                  <a:gd name="T17" fmla="*/ 12 h 71"/>
                  <a:gd name="T18" fmla="*/ 84 w 163"/>
                  <a:gd name="T19" fmla="*/ 70 h 71"/>
                  <a:gd name="T20" fmla="*/ 81 w 163"/>
                  <a:gd name="T21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71">
                    <a:moveTo>
                      <a:pt x="81" y="71"/>
                    </a:moveTo>
                    <a:cubicBezTo>
                      <a:pt x="79" y="71"/>
                      <a:pt x="78" y="71"/>
                      <a:pt x="77" y="70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1" y="9"/>
                      <a:pt x="0" y="6"/>
                      <a:pt x="2" y="3"/>
                    </a:cubicBezTo>
                    <a:cubicBezTo>
                      <a:pt x="4" y="0"/>
                      <a:pt x="8" y="0"/>
                      <a:pt x="11" y="2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152" y="2"/>
                      <a:pt x="152" y="2"/>
                      <a:pt x="152" y="2"/>
                    </a:cubicBezTo>
                    <a:cubicBezTo>
                      <a:pt x="155" y="0"/>
                      <a:pt x="159" y="1"/>
                      <a:pt x="161" y="3"/>
                    </a:cubicBezTo>
                    <a:cubicBezTo>
                      <a:pt x="163" y="6"/>
                      <a:pt x="162" y="10"/>
                      <a:pt x="160" y="12"/>
                    </a:cubicBezTo>
                    <a:cubicBezTo>
                      <a:pt x="84" y="70"/>
                      <a:pt x="84" y="70"/>
                      <a:pt x="84" y="70"/>
                    </a:cubicBezTo>
                    <a:cubicBezTo>
                      <a:pt x="83" y="71"/>
                      <a:pt x="82" y="71"/>
                      <a:pt x="81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26" name="矩形 57"/>
          <p:cNvSpPr>
            <a:spLocks noChangeArrowheads="1"/>
          </p:cNvSpPr>
          <p:nvPr/>
        </p:nvSpPr>
        <p:spPr bwMode="auto">
          <a:xfrm>
            <a:off x="2875716" y="4866167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900039" y="5228713"/>
            <a:ext cx="299291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06062" y="38878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7E5A85"/>
                </a:solidFill>
                <a:cs typeface="+mn-ea"/>
                <a:sym typeface="+mn-lt"/>
              </a:rPr>
              <a:t>本阶段工作回顾</a:t>
            </a:r>
            <a:endParaRPr lang="zh-CN" altLang="en-US" sz="2400" b="1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32" name="圆: 空心 31"/>
          <p:cNvSpPr/>
          <p:nvPr/>
        </p:nvSpPr>
        <p:spPr>
          <a:xfrm flipH="1">
            <a:off x="350929" y="388781"/>
            <a:ext cx="275372" cy="461664"/>
          </a:xfrm>
          <a:prstGeom prst="donut">
            <a:avLst>
              <a:gd name="adj" fmla="val 27874"/>
            </a:avLst>
          </a:prstGeom>
          <a:gradFill>
            <a:gsLst>
              <a:gs pos="100000">
                <a:srgbClr val="7B5A85">
                  <a:alpha val="84000"/>
                </a:srgbClr>
              </a:gs>
              <a:gs pos="0">
                <a:srgbClr val="BD596A"/>
              </a:gs>
            </a:gsLst>
            <a:lin ang="0" scaled="1"/>
          </a:gra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7105650" y="1783953"/>
            <a:ext cx="3613150" cy="4160282"/>
            <a:chOff x="7105650" y="1783953"/>
            <a:chExt cx="3613150" cy="4160282"/>
          </a:xfrm>
          <a:effectLst>
            <a:outerShdw blurRad="177800" dist="1016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4" name="矩形 33"/>
            <p:cNvSpPr/>
            <p:nvPr/>
          </p:nvSpPr>
          <p:spPr>
            <a:xfrm>
              <a:off x="7105650" y="1783953"/>
              <a:ext cx="3613150" cy="4160282"/>
            </a:xfrm>
            <a:prstGeom prst="rect">
              <a:avLst/>
            </a:prstGeom>
            <a:solidFill>
              <a:srgbClr val="BD596A"/>
            </a:solidFill>
            <a:ln>
              <a:solidFill>
                <a:srgbClr val="BD59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38366" r="14651"/>
            <a:stretch>
              <a:fillRect/>
            </a:stretch>
          </p:blipFill>
          <p:spPr>
            <a:xfrm>
              <a:off x="7147891" y="1846898"/>
              <a:ext cx="3528669" cy="405979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Oval 92"/>
          <p:cNvSpPr/>
          <p:nvPr/>
        </p:nvSpPr>
        <p:spPr>
          <a:xfrm>
            <a:off x="4975089" y="2784757"/>
            <a:ext cx="2241822" cy="2241817"/>
          </a:xfrm>
          <a:prstGeom prst="ellipse">
            <a:avLst/>
          </a:prstGeom>
          <a:solidFill>
            <a:srgbClr val="BD596A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06062" y="38878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7E5A85"/>
                </a:solidFill>
                <a:cs typeface="+mn-ea"/>
                <a:sym typeface="+mn-lt"/>
              </a:rPr>
              <a:t>本阶段工作回顾</a:t>
            </a:r>
            <a:endParaRPr lang="zh-CN" altLang="en-US" sz="2400" b="1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3" name="圆: 空心 2"/>
          <p:cNvSpPr/>
          <p:nvPr/>
        </p:nvSpPr>
        <p:spPr>
          <a:xfrm flipH="1">
            <a:off x="350929" y="388781"/>
            <a:ext cx="275372" cy="461664"/>
          </a:xfrm>
          <a:prstGeom prst="donut">
            <a:avLst>
              <a:gd name="adj" fmla="val 27874"/>
            </a:avLst>
          </a:prstGeom>
          <a:gradFill>
            <a:gsLst>
              <a:gs pos="100000">
                <a:srgbClr val="7B5A85">
                  <a:alpha val="84000"/>
                </a:srgbClr>
              </a:gs>
              <a:gs pos="0">
                <a:srgbClr val="BD596A"/>
              </a:gs>
            </a:gsLst>
            <a:lin ang="0" scaled="1"/>
          </a:gra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4781550" y="2575260"/>
            <a:ext cx="2628900" cy="2660812"/>
            <a:chOff x="4781550" y="2575260"/>
            <a:chExt cx="2628900" cy="2660812"/>
          </a:xfrm>
          <a:effectLst>
            <a:outerShdw blurRad="127000" dist="1016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Line 699"/>
            <p:cNvSpPr>
              <a:spLocks noChangeShapeType="1"/>
            </p:cNvSpPr>
            <p:nvPr userDrawn="1"/>
          </p:nvSpPr>
          <p:spPr bwMode="auto">
            <a:xfrm flipH="1" flipV="1">
              <a:off x="6033170" y="2575260"/>
              <a:ext cx="710082" cy="167547"/>
            </a:xfrm>
            <a:prstGeom prst="line">
              <a:avLst/>
            </a:pr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7" name="Freeform 700"/>
            <p:cNvSpPr/>
            <p:nvPr userDrawn="1"/>
          </p:nvSpPr>
          <p:spPr bwMode="auto">
            <a:xfrm>
              <a:off x="6743252" y="2742807"/>
              <a:ext cx="667198" cy="1130945"/>
            </a:xfrm>
            <a:custGeom>
              <a:avLst/>
              <a:gdLst>
                <a:gd name="T0" fmla="*/ 669 w 669"/>
                <a:gd name="T1" fmla="*/ 1134 h 1134"/>
                <a:gd name="T2" fmla="*/ 591 w 669"/>
                <a:gd name="T3" fmla="*/ 550 h 1134"/>
                <a:gd name="T4" fmla="*/ 0 w 669"/>
                <a:gd name="T5" fmla="*/ 0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9" h="1134">
                  <a:moveTo>
                    <a:pt x="669" y="1134"/>
                  </a:moveTo>
                  <a:lnTo>
                    <a:pt x="591" y="55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8" name="Freeform 701"/>
            <p:cNvSpPr/>
            <p:nvPr userDrawn="1"/>
          </p:nvSpPr>
          <p:spPr bwMode="auto">
            <a:xfrm>
              <a:off x="5470689" y="3873753"/>
              <a:ext cx="1939761" cy="1362319"/>
            </a:xfrm>
            <a:custGeom>
              <a:avLst/>
              <a:gdLst>
                <a:gd name="T0" fmla="*/ 0 w 1945"/>
                <a:gd name="T1" fmla="*/ 1276 h 1366"/>
                <a:gd name="T2" fmla="*/ 830 w 1945"/>
                <a:gd name="T3" fmla="*/ 1366 h 1366"/>
                <a:gd name="T4" fmla="*/ 1305 w 1945"/>
                <a:gd name="T5" fmla="*/ 1162 h 1366"/>
                <a:gd name="T6" fmla="*/ 1804 w 1945"/>
                <a:gd name="T7" fmla="*/ 737 h 1366"/>
                <a:gd name="T8" fmla="*/ 1945 w 1945"/>
                <a:gd name="T9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5" h="1366">
                  <a:moveTo>
                    <a:pt x="0" y="1276"/>
                  </a:moveTo>
                  <a:lnTo>
                    <a:pt x="830" y="1366"/>
                  </a:lnTo>
                  <a:lnTo>
                    <a:pt x="1305" y="1162"/>
                  </a:lnTo>
                  <a:lnTo>
                    <a:pt x="1804" y="737"/>
                  </a:lnTo>
                  <a:lnTo>
                    <a:pt x="1945" y="0"/>
                  </a:lnTo>
                </a:path>
              </a:pathLst>
            </a:custGeom>
            <a:noFill/>
            <a:ln w="0">
              <a:solidFill>
                <a:srgbClr val="BD596A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9" name="Line 702"/>
            <p:cNvSpPr>
              <a:spLocks noChangeShapeType="1"/>
            </p:cNvSpPr>
            <p:nvPr userDrawn="1"/>
          </p:nvSpPr>
          <p:spPr bwMode="auto">
            <a:xfrm>
              <a:off x="4886268" y="4400330"/>
              <a:ext cx="584421" cy="745985"/>
            </a:xfrm>
            <a:prstGeom prst="line">
              <a:avLst/>
            </a:pr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10" name="Freeform 703"/>
            <p:cNvSpPr/>
            <p:nvPr userDrawn="1"/>
          </p:nvSpPr>
          <p:spPr bwMode="auto">
            <a:xfrm>
              <a:off x="4781550" y="3315200"/>
              <a:ext cx="104719" cy="1085131"/>
            </a:xfrm>
            <a:custGeom>
              <a:avLst/>
              <a:gdLst>
                <a:gd name="T0" fmla="*/ 609 w 609"/>
                <a:gd name="T1" fmla="*/ 0 h 1611"/>
                <a:gd name="T2" fmla="*/ 592 w 609"/>
                <a:gd name="T3" fmla="*/ 5 h 1611"/>
                <a:gd name="T4" fmla="*/ 313 w 609"/>
                <a:gd name="T5" fmla="*/ 392 h 1611"/>
                <a:gd name="T6" fmla="*/ 52 w 609"/>
                <a:gd name="T7" fmla="*/ 523 h 1611"/>
                <a:gd name="T8" fmla="*/ 0 w 609"/>
                <a:gd name="T9" fmla="*/ 1132 h 1611"/>
                <a:gd name="T10" fmla="*/ 105 w 609"/>
                <a:gd name="T11" fmla="*/ 1611 h 1611"/>
                <a:gd name="connsiteX0" fmla="*/ 10000 w 10018"/>
                <a:gd name="connsiteY0" fmla="*/ 0 h 10000"/>
                <a:gd name="connsiteX1" fmla="*/ 10018 w 10018"/>
                <a:gd name="connsiteY1" fmla="*/ 1358 h 10000"/>
                <a:gd name="connsiteX2" fmla="*/ 5140 w 10018"/>
                <a:gd name="connsiteY2" fmla="*/ 2433 h 10000"/>
                <a:gd name="connsiteX3" fmla="*/ 854 w 10018"/>
                <a:gd name="connsiteY3" fmla="*/ 3246 h 10000"/>
                <a:gd name="connsiteX4" fmla="*/ 0 w 10018"/>
                <a:gd name="connsiteY4" fmla="*/ 7027 h 10000"/>
                <a:gd name="connsiteX5" fmla="*/ 1724 w 10018"/>
                <a:gd name="connsiteY5" fmla="*/ 10000 h 10000"/>
                <a:gd name="connsiteX0-1" fmla="*/ 12868 w 12868"/>
                <a:gd name="connsiteY0-2" fmla="*/ 0 h 9028"/>
                <a:gd name="connsiteX1-3" fmla="*/ 10018 w 12868"/>
                <a:gd name="connsiteY1-4" fmla="*/ 386 h 9028"/>
                <a:gd name="connsiteX2-5" fmla="*/ 5140 w 12868"/>
                <a:gd name="connsiteY2-6" fmla="*/ 1461 h 9028"/>
                <a:gd name="connsiteX3-7" fmla="*/ 854 w 12868"/>
                <a:gd name="connsiteY3-8" fmla="*/ 2274 h 9028"/>
                <a:gd name="connsiteX4-9" fmla="*/ 0 w 12868"/>
                <a:gd name="connsiteY4-10" fmla="*/ 6055 h 9028"/>
                <a:gd name="connsiteX5-11" fmla="*/ 1724 w 12868"/>
                <a:gd name="connsiteY5-12" fmla="*/ 9028 h 9028"/>
                <a:gd name="connsiteX0-13" fmla="*/ 7785 w 7785"/>
                <a:gd name="connsiteY0-14" fmla="*/ 0 h 9572"/>
                <a:gd name="connsiteX1-15" fmla="*/ 3994 w 7785"/>
                <a:gd name="connsiteY1-16" fmla="*/ 1190 h 9572"/>
                <a:gd name="connsiteX2-17" fmla="*/ 664 w 7785"/>
                <a:gd name="connsiteY2-18" fmla="*/ 2091 h 9572"/>
                <a:gd name="connsiteX3-19" fmla="*/ 0 w 7785"/>
                <a:gd name="connsiteY3-20" fmla="*/ 6279 h 9572"/>
                <a:gd name="connsiteX4-21" fmla="*/ 1340 w 7785"/>
                <a:gd name="connsiteY4-22" fmla="*/ 9572 h 9572"/>
                <a:gd name="connsiteX0-23" fmla="*/ 5130 w 5130"/>
                <a:gd name="connsiteY0-24" fmla="*/ 0 h 8757"/>
                <a:gd name="connsiteX1-25" fmla="*/ 853 w 5130"/>
                <a:gd name="connsiteY1-26" fmla="*/ 941 h 8757"/>
                <a:gd name="connsiteX2-27" fmla="*/ 0 w 5130"/>
                <a:gd name="connsiteY2-28" fmla="*/ 5317 h 8757"/>
                <a:gd name="connsiteX3-29" fmla="*/ 1721 w 5130"/>
                <a:gd name="connsiteY3-30" fmla="*/ 8757 h 8757"/>
                <a:gd name="connsiteX0-31" fmla="*/ 1663 w 3355"/>
                <a:gd name="connsiteY0-32" fmla="*/ 0 h 8925"/>
                <a:gd name="connsiteX1-33" fmla="*/ 0 w 3355"/>
                <a:gd name="connsiteY1-34" fmla="*/ 4997 h 8925"/>
                <a:gd name="connsiteX2-35" fmla="*/ 3355 w 3355"/>
                <a:gd name="connsiteY2-36" fmla="*/ 8925 h 89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355" h="8925">
                  <a:moveTo>
                    <a:pt x="1663" y="0"/>
                  </a:moveTo>
                  <a:lnTo>
                    <a:pt x="0" y="4997"/>
                  </a:lnTo>
                  <a:lnTo>
                    <a:pt x="3355" y="8925"/>
                  </a:lnTo>
                </a:path>
              </a:pathLst>
            </a:custGeom>
            <a:noFill/>
            <a:ln w="0">
              <a:solidFill>
                <a:srgbClr val="BD596A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11" name="Line 704"/>
            <p:cNvSpPr>
              <a:spLocks noChangeShapeType="1"/>
            </p:cNvSpPr>
            <p:nvPr userDrawn="1"/>
          </p:nvSpPr>
          <p:spPr bwMode="auto">
            <a:xfrm flipH="1">
              <a:off x="5388911" y="2575260"/>
              <a:ext cx="644259" cy="218411"/>
            </a:xfrm>
            <a:prstGeom prst="line">
              <a:avLst/>
            </a:pr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12" name="Freeform 705"/>
            <p:cNvSpPr/>
            <p:nvPr userDrawn="1"/>
          </p:nvSpPr>
          <p:spPr bwMode="auto">
            <a:xfrm>
              <a:off x="5389849" y="2723880"/>
              <a:ext cx="1356746" cy="75736"/>
            </a:xfrm>
            <a:custGeom>
              <a:avLst/>
              <a:gdLst>
                <a:gd name="T0" fmla="*/ 0 w 1375"/>
                <a:gd name="T1" fmla="*/ 69 h 119"/>
                <a:gd name="T2" fmla="*/ 0 w 1375"/>
                <a:gd name="T3" fmla="*/ 69 h 119"/>
                <a:gd name="T4" fmla="*/ 681 w 1375"/>
                <a:gd name="T5" fmla="*/ 0 h 119"/>
                <a:gd name="T6" fmla="*/ 681 w 1375"/>
                <a:gd name="T7" fmla="*/ 0 h 119"/>
                <a:gd name="T8" fmla="*/ 1375 w 1375"/>
                <a:gd name="T9" fmla="*/ 13 h 119"/>
                <a:gd name="T10" fmla="*/ 1279 w 1375"/>
                <a:gd name="T11" fmla="*/ 119 h 119"/>
                <a:gd name="connsiteX0" fmla="*/ 0 w 10000"/>
                <a:gd name="connsiteY0" fmla="*/ 5798 h 12759"/>
                <a:gd name="connsiteX1" fmla="*/ 0 w 10000"/>
                <a:gd name="connsiteY1" fmla="*/ 5798 h 12759"/>
                <a:gd name="connsiteX2" fmla="*/ 4953 w 10000"/>
                <a:gd name="connsiteY2" fmla="*/ 0 h 12759"/>
                <a:gd name="connsiteX3" fmla="*/ 4953 w 10000"/>
                <a:gd name="connsiteY3" fmla="*/ 0 h 12759"/>
                <a:gd name="connsiteX4" fmla="*/ 10000 w 10000"/>
                <a:gd name="connsiteY4" fmla="*/ 1092 h 12759"/>
                <a:gd name="connsiteX5" fmla="*/ 9413 w 10000"/>
                <a:gd name="connsiteY5" fmla="*/ 12759 h 12759"/>
                <a:gd name="connsiteX0-1" fmla="*/ 0 w 10000"/>
                <a:gd name="connsiteY0-2" fmla="*/ 5798 h 5798"/>
                <a:gd name="connsiteX1-3" fmla="*/ 0 w 10000"/>
                <a:gd name="connsiteY1-4" fmla="*/ 5798 h 5798"/>
                <a:gd name="connsiteX2-5" fmla="*/ 4953 w 10000"/>
                <a:gd name="connsiteY2-6" fmla="*/ 0 h 5798"/>
                <a:gd name="connsiteX3-7" fmla="*/ 4953 w 10000"/>
                <a:gd name="connsiteY3-8" fmla="*/ 0 h 5798"/>
                <a:gd name="connsiteX4-9" fmla="*/ 10000 w 10000"/>
                <a:gd name="connsiteY4-10" fmla="*/ 1092 h 579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00" h="5798">
                  <a:moveTo>
                    <a:pt x="0" y="5798"/>
                  </a:moveTo>
                  <a:lnTo>
                    <a:pt x="0" y="5798"/>
                  </a:lnTo>
                  <a:lnTo>
                    <a:pt x="4953" y="0"/>
                  </a:lnTo>
                  <a:lnTo>
                    <a:pt x="4953" y="0"/>
                  </a:lnTo>
                  <a:lnTo>
                    <a:pt x="10000" y="1092"/>
                  </a:lnTo>
                </a:path>
              </a:pathLst>
            </a:custGeom>
            <a:noFill/>
            <a:ln w="0">
              <a:solidFill>
                <a:srgbClr val="BD596A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13" name="Freeform 706"/>
            <p:cNvSpPr/>
            <p:nvPr userDrawn="1"/>
          </p:nvSpPr>
          <p:spPr bwMode="auto">
            <a:xfrm>
              <a:off x="5293168" y="3981461"/>
              <a:ext cx="177520" cy="1164854"/>
            </a:xfrm>
            <a:custGeom>
              <a:avLst/>
              <a:gdLst>
                <a:gd name="T0" fmla="*/ 0 w 178"/>
                <a:gd name="T1" fmla="*/ 0 h 1168"/>
                <a:gd name="T2" fmla="*/ 144 w 178"/>
                <a:gd name="T3" fmla="*/ 792 h 1168"/>
                <a:gd name="T4" fmla="*/ 178 w 178"/>
                <a:gd name="T5" fmla="*/ 1168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" h="1168">
                  <a:moveTo>
                    <a:pt x="0" y="0"/>
                  </a:moveTo>
                  <a:lnTo>
                    <a:pt x="144" y="792"/>
                  </a:lnTo>
                  <a:lnTo>
                    <a:pt x="178" y="1168"/>
                  </a:lnTo>
                </a:path>
              </a:pathLst>
            </a:custGeom>
            <a:noFill/>
            <a:ln w="0">
              <a:solidFill>
                <a:srgbClr val="BD596A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14" name="Freeform 707"/>
            <p:cNvSpPr/>
            <p:nvPr userDrawn="1"/>
          </p:nvSpPr>
          <p:spPr bwMode="auto">
            <a:xfrm>
              <a:off x="5293168" y="2798657"/>
              <a:ext cx="131644" cy="1182805"/>
            </a:xfrm>
            <a:custGeom>
              <a:avLst/>
              <a:gdLst>
                <a:gd name="T0" fmla="*/ 79 w 132"/>
                <a:gd name="T1" fmla="*/ 0 h 1186"/>
                <a:gd name="T2" fmla="*/ 132 w 132"/>
                <a:gd name="T3" fmla="*/ 368 h 1186"/>
                <a:gd name="T4" fmla="*/ 0 w 132"/>
                <a:gd name="T5" fmla="*/ 1186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186">
                  <a:moveTo>
                    <a:pt x="79" y="0"/>
                  </a:moveTo>
                  <a:lnTo>
                    <a:pt x="132" y="368"/>
                  </a:lnTo>
                  <a:lnTo>
                    <a:pt x="0" y="1186"/>
                  </a:lnTo>
                </a:path>
              </a:pathLst>
            </a:custGeom>
            <a:noFill/>
            <a:ln w="0">
              <a:solidFill>
                <a:srgbClr val="BD596A"/>
              </a:solidFill>
              <a:prstDash val="solid"/>
              <a:round/>
              <a:headEnd type="none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15" name="Freeform 708"/>
            <p:cNvSpPr/>
            <p:nvPr userDrawn="1"/>
          </p:nvSpPr>
          <p:spPr bwMode="auto">
            <a:xfrm>
              <a:off x="5999261" y="4482108"/>
              <a:ext cx="299205" cy="753964"/>
            </a:xfrm>
            <a:custGeom>
              <a:avLst/>
              <a:gdLst>
                <a:gd name="T0" fmla="*/ 0 w 398"/>
                <a:gd name="T1" fmla="*/ 0 h 756"/>
                <a:gd name="T2" fmla="*/ 219 w 398"/>
                <a:gd name="T3" fmla="*/ 591 h 756"/>
                <a:gd name="T4" fmla="*/ 300 w 398"/>
                <a:gd name="T5" fmla="*/ 756 h 756"/>
                <a:gd name="T6" fmla="*/ 398 w 398"/>
                <a:gd name="T7" fmla="*/ 595 h 756"/>
                <a:gd name="connsiteX0" fmla="*/ 0 w 13102"/>
                <a:gd name="connsiteY0" fmla="*/ 0 h 10000"/>
                <a:gd name="connsiteX1" fmla="*/ 5503 w 13102"/>
                <a:gd name="connsiteY1" fmla="*/ 7817 h 10000"/>
                <a:gd name="connsiteX2" fmla="*/ 7538 w 13102"/>
                <a:gd name="connsiteY2" fmla="*/ 10000 h 10000"/>
                <a:gd name="connsiteX3" fmla="*/ 13102 w 13102"/>
                <a:gd name="connsiteY3" fmla="*/ 9384 h 10000"/>
                <a:gd name="connsiteX0-1" fmla="*/ 0 w 7538"/>
                <a:gd name="connsiteY0-2" fmla="*/ 0 h 10000"/>
                <a:gd name="connsiteX1-3" fmla="*/ 5503 w 7538"/>
                <a:gd name="connsiteY1-4" fmla="*/ 7817 h 10000"/>
                <a:gd name="connsiteX2-5" fmla="*/ 7538 w 7538"/>
                <a:gd name="connsiteY2-6" fmla="*/ 10000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7538" h="10000">
                  <a:moveTo>
                    <a:pt x="0" y="0"/>
                  </a:moveTo>
                  <a:lnTo>
                    <a:pt x="5503" y="7817"/>
                  </a:lnTo>
                  <a:lnTo>
                    <a:pt x="7538" y="10000"/>
                  </a:lnTo>
                </a:path>
              </a:pathLst>
            </a:cu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16" name="Freeform 709"/>
            <p:cNvSpPr/>
            <p:nvPr userDrawn="1"/>
          </p:nvSpPr>
          <p:spPr bwMode="auto">
            <a:xfrm>
              <a:off x="5999262" y="2729843"/>
              <a:ext cx="329111" cy="1752268"/>
            </a:xfrm>
            <a:custGeom>
              <a:avLst/>
              <a:gdLst>
                <a:gd name="T0" fmla="*/ 52 w 330"/>
                <a:gd name="T1" fmla="*/ 0 h 1757"/>
                <a:gd name="T2" fmla="*/ 330 w 330"/>
                <a:gd name="T3" fmla="*/ 664 h 1757"/>
                <a:gd name="T4" fmla="*/ 0 w 330"/>
                <a:gd name="T5" fmla="*/ 1757 h 1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0" h="1757">
                  <a:moveTo>
                    <a:pt x="52" y="0"/>
                  </a:moveTo>
                  <a:lnTo>
                    <a:pt x="330" y="664"/>
                  </a:lnTo>
                  <a:lnTo>
                    <a:pt x="0" y="1757"/>
                  </a:lnTo>
                </a:path>
              </a:pathLst>
            </a:cu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17" name="Line 710"/>
            <p:cNvSpPr>
              <a:spLocks noChangeShapeType="1"/>
            </p:cNvSpPr>
            <p:nvPr userDrawn="1"/>
          </p:nvSpPr>
          <p:spPr bwMode="auto">
            <a:xfrm>
              <a:off x="6033170" y="2575260"/>
              <a:ext cx="17951" cy="154583"/>
            </a:xfrm>
            <a:prstGeom prst="line">
              <a:avLst/>
            </a:pr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18" name="Line 711"/>
            <p:cNvSpPr>
              <a:spLocks noChangeShapeType="1"/>
            </p:cNvSpPr>
            <p:nvPr userDrawn="1"/>
          </p:nvSpPr>
          <p:spPr bwMode="auto">
            <a:xfrm flipH="1">
              <a:off x="4833411" y="2792592"/>
              <a:ext cx="549526" cy="522669"/>
            </a:xfrm>
            <a:prstGeom prst="line">
              <a:avLst/>
            </a:prstGeom>
            <a:noFill/>
            <a:ln w="0">
              <a:solidFill>
                <a:srgbClr val="BD596A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19" name="Line 712"/>
            <p:cNvSpPr>
              <a:spLocks noChangeShapeType="1"/>
            </p:cNvSpPr>
            <p:nvPr userDrawn="1"/>
          </p:nvSpPr>
          <p:spPr bwMode="auto">
            <a:xfrm flipH="1" flipV="1">
              <a:off x="7254870" y="3802944"/>
              <a:ext cx="155580" cy="70809"/>
            </a:xfrm>
            <a:prstGeom prst="line">
              <a:avLst/>
            </a:pr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20" name="Line 713"/>
            <p:cNvSpPr>
              <a:spLocks noChangeShapeType="1"/>
            </p:cNvSpPr>
            <p:nvPr userDrawn="1"/>
          </p:nvSpPr>
          <p:spPr bwMode="auto">
            <a:xfrm flipH="1" flipV="1">
              <a:off x="6736602" y="2743711"/>
              <a:ext cx="177189" cy="460849"/>
            </a:xfrm>
            <a:prstGeom prst="line">
              <a:avLst/>
            </a:pr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21" name="Line 714"/>
            <p:cNvSpPr>
              <a:spLocks noChangeShapeType="1"/>
            </p:cNvSpPr>
            <p:nvPr userDrawn="1"/>
          </p:nvSpPr>
          <p:spPr bwMode="auto">
            <a:xfrm flipH="1" flipV="1">
              <a:off x="6913791" y="3204561"/>
              <a:ext cx="341079" cy="598384"/>
            </a:xfrm>
            <a:prstGeom prst="line">
              <a:avLst/>
            </a:pr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22" name="Line 715"/>
            <p:cNvSpPr>
              <a:spLocks noChangeShapeType="1"/>
            </p:cNvSpPr>
            <p:nvPr userDrawn="1"/>
          </p:nvSpPr>
          <p:spPr bwMode="auto">
            <a:xfrm flipH="1" flipV="1">
              <a:off x="7254870" y="3802944"/>
              <a:ext cx="14959" cy="805822"/>
            </a:xfrm>
            <a:prstGeom prst="line">
              <a:avLst/>
            </a:pr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23" name="Freeform 716"/>
            <p:cNvSpPr/>
            <p:nvPr userDrawn="1"/>
          </p:nvSpPr>
          <p:spPr bwMode="auto">
            <a:xfrm>
              <a:off x="5999262" y="4482109"/>
              <a:ext cx="1270568" cy="240352"/>
            </a:xfrm>
            <a:custGeom>
              <a:avLst/>
              <a:gdLst>
                <a:gd name="T0" fmla="*/ 0 w 1274"/>
                <a:gd name="T1" fmla="*/ 0 h 241"/>
                <a:gd name="T2" fmla="*/ 909 w 1274"/>
                <a:gd name="T3" fmla="*/ 241 h 241"/>
                <a:gd name="T4" fmla="*/ 1274 w 1274"/>
                <a:gd name="T5" fmla="*/ 127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4" h="241">
                  <a:moveTo>
                    <a:pt x="0" y="0"/>
                  </a:moveTo>
                  <a:lnTo>
                    <a:pt x="909" y="241"/>
                  </a:lnTo>
                  <a:lnTo>
                    <a:pt x="1274" y="127"/>
                  </a:lnTo>
                </a:path>
              </a:pathLst>
            </a:cu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24" name="Line 717"/>
            <p:cNvSpPr>
              <a:spLocks noChangeShapeType="1"/>
            </p:cNvSpPr>
            <p:nvPr userDrawn="1"/>
          </p:nvSpPr>
          <p:spPr bwMode="auto">
            <a:xfrm>
              <a:off x="5293168" y="3981461"/>
              <a:ext cx="706092" cy="500648"/>
            </a:xfrm>
            <a:prstGeom prst="line">
              <a:avLst/>
            </a:pr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25" name="Line 718"/>
            <p:cNvSpPr>
              <a:spLocks noChangeShapeType="1"/>
            </p:cNvSpPr>
            <p:nvPr userDrawn="1"/>
          </p:nvSpPr>
          <p:spPr bwMode="auto">
            <a:xfrm>
              <a:off x="4833411" y="3315261"/>
              <a:ext cx="459758" cy="666200"/>
            </a:xfrm>
            <a:prstGeom prst="line">
              <a:avLst/>
            </a:pr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26" name="Line 719"/>
            <p:cNvSpPr>
              <a:spLocks noChangeShapeType="1"/>
            </p:cNvSpPr>
            <p:nvPr userDrawn="1"/>
          </p:nvSpPr>
          <p:spPr bwMode="auto">
            <a:xfrm flipH="1">
              <a:off x="4833411" y="3165665"/>
              <a:ext cx="591403" cy="149595"/>
            </a:xfrm>
            <a:prstGeom prst="line">
              <a:avLst/>
            </a:pr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27" name="Line 720"/>
            <p:cNvSpPr>
              <a:spLocks noChangeShapeType="1"/>
            </p:cNvSpPr>
            <p:nvPr userDrawn="1"/>
          </p:nvSpPr>
          <p:spPr bwMode="auto">
            <a:xfrm flipH="1">
              <a:off x="5424814" y="2729843"/>
              <a:ext cx="626308" cy="435824"/>
            </a:xfrm>
            <a:prstGeom prst="line">
              <a:avLst/>
            </a:pr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28" name="Line 721"/>
            <p:cNvSpPr>
              <a:spLocks noChangeShapeType="1"/>
            </p:cNvSpPr>
            <p:nvPr userDrawn="1"/>
          </p:nvSpPr>
          <p:spPr bwMode="auto">
            <a:xfrm flipH="1" flipV="1">
              <a:off x="6051121" y="2729843"/>
              <a:ext cx="862670" cy="474718"/>
            </a:xfrm>
            <a:prstGeom prst="line">
              <a:avLst/>
            </a:pr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29" name="Freeform 722"/>
            <p:cNvSpPr/>
            <p:nvPr userDrawn="1"/>
          </p:nvSpPr>
          <p:spPr bwMode="auto">
            <a:xfrm>
              <a:off x="6913791" y="3204561"/>
              <a:ext cx="418869" cy="583424"/>
            </a:xfrm>
            <a:custGeom>
              <a:avLst/>
              <a:gdLst>
                <a:gd name="T0" fmla="*/ 344 w 420"/>
                <a:gd name="T1" fmla="*/ 585 h 585"/>
                <a:gd name="T2" fmla="*/ 420 w 420"/>
                <a:gd name="T3" fmla="*/ 87 h 585"/>
                <a:gd name="T4" fmla="*/ 0 w 420"/>
                <a:gd name="T5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" h="585">
                  <a:moveTo>
                    <a:pt x="344" y="585"/>
                  </a:moveTo>
                  <a:lnTo>
                    <a:pt x="420" y="87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BD596A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30" name="Freeform 723"/>
            <p:cNvSpPr/>
            <p:nvPr userDrawn="1"/>
          </p:nvSpPr>
          <p:spPr bwMode="auto">
            <a:xfrm>
              <a:off x="6897835" y="3204561"/>
              <a:ext cx="359030" cy="1517900"/>
            </a:xfrm>
            <a:custGeom>
              <a:avLst/>
              <a:gdLst>
                <a:gd name="T0" fmla="*/ 16 w 360"/>
                <a:gd name="T1" fmla="*/ 0 h 1522"/>
                <a:gd name="T2" fmla="*/ 0 w 360"/>
                <a:gd name="T3" fmla="*/ 729 h 1522"/>
                <a:gd name="T4" fmla="*/ 8 w 360"/>
                <a:gd name="T5" fmla="*/ 1522 h 1522"/>
                <a:gd name="T6" fmla="*/ 358 w 360"/>
                <a:gd name="T7" fmla="*/ 600 h 1522"/>
                <a:gd name="T8" fmla="*/ 360 w 360"/>
                <a:gd name="T9" fmla="*/ 585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0" h="1522">
                  <a:moveTo>
                    <a:pt x="16" y="0"/>
                  </a:moveTo>
                  <a:lnTo>
                    <a:pt x="0" y="729"/>
                  </a:lnTo>
                  <a:lnTo>
                    <a:pt x="8" y="1522"/>
                  </a:lnTo>
                  <a:lnTo>
                    <a:pt x="358" y="600"/>
                  </a:lnTo>
                  <a:lnTo>
                    <a:pt x="360" y="585"/>
                  </a:lnTo>
                </a:path>
              </a:pathLst>
            </a:cu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31" name="Line 724"/>
            <p:cNvSpPr>
              <a:spLocks noChangeShapeType="1"/>
            </p:cNvSpPr>
            <p:nvPr userDrawn="1"/>
          </p:nvSpPr>
          <p:spPr bwMode="auto">
            <a:xfrm flipV="1">
              <a:off x="6328373" y="3204561"/>
              <a:ext cx="585419" cy="187493"/>
            </a:xfrm>
            <a:prstGeom prst="line">
              <a:avLst/>
            </a:pr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32" name="Line 725"/>
            <p:cNvSpPr>
              <a:spLocks noChangeShapeType="1"/>
            </p:cNvSpPr>
            <p:nvPr userDrawn="1"/>
          </p:nvSpPr>
          <p:spPr bwMode="auto">
            <a:xfrm flipV="1">
              <a:off x="5293168" y="3392054"/>
              <a:ext cx="1035204" cy="597386"/>
            </a:xfrm>
            <a:prstGeom prst="line">
              <a:avLst/>
            </a:pr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33" name="Freeform 726"/>
            <p:cNvSpPr/>
            <p:nvPr userDrawn="1"/>
          </p:nvSpPr>
          <p:spPr bwMode="auto">
            <a:xfrm>
              <a:off x="4886268" y="3989440"/>
              <a:ext cx="550513" cy="781888"/>
            </a:xfrm>
            <a:custGeom>
              <a:avLst/>
              <a:gdLst>
                <a:gd name="T0" fmla="*/ 552 w 552"/>
                <a:gd name="T1" fmla="*/ 784 h 784"/>
                <a:gd name="T2" fmla="*/ 0 w 552"/>
                <a:gd name="T3" fmla="*/ 412 h 784"/>
                <a:gd name="T4" fmla="*/ 408 w 552"/>
                <a:gd name="T5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2" h="784">
                  <a:moveTo>
                    <a:pt x="552" y="784"/>
                  </a:moveTo>
                  <a:lnTo>
                    <a:pt x="0" y="412"/>
                  </a:lnTo>
                  <a:lnTo>
                    <a:pt x="408" y="0"/>
                  </a:lnTo>
                </a:path>
              </a:pathLst>
            </a:cu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34" name="Line 728"/>
            <p:cNvSpPr>
              <a:spLocks noChangeShapeType="1"/>
            </p:cNvSpPr>
            <p:nvPr userDrawn="1"/>
          </p:nvSpPr>
          <p:spPr bwMode="auto">
            <a:xfrm flipH="1">
              <a:off x="5436781" y="4482109"/>
              <a:ext cx="562481" cy="289218"/>
            </a:xfrm>
            <a:prstGeom prst="line">
              <a:avLst/>
            </a:pr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35" name="Freeform 729"/>
            <p:cNvSpPr/>
            <p:nvPr userDrawn="1"/>
          </p:nvSpPr>
          <p:spPr bwMode="auto">
            <a:xfrm>
              <a:off x="5999262" y="3802944"/>
              <a:ext cx="1255608" cy="679166"/>
            </a:xfrm>
            <a:custGeom>
              <a:avLst/>
              <a:gdLst>
                <a:gd name="T0" fmla="*/ 1259 w 1259"/>
                <a:gd name="T1" fmla="*/ 0 h 681"/>
                <a:gd name="T2" fmla="*/ 902 w 1259"/>
                <a:gd name="T3" fmla="*/ 140 h 681"/>
                <a:gd name="T4" fmla="*/ 0 w 1259"/>
                <a:gd name="T5" fmla="*/ 681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9" h="681">
                  <a:moveTo>
                    <a:pt x="1259" y="0"/>
                  </a:moveTo>
                  <a:lnTo>
                    <a:pt x="902" y="140"/>
                  </a:lnTo>
                  <a:lnTo>
                    <a:pt x="0" y="681"/>
                  </a:lnTo>
                </a:path>
              </a:pathLst>
            </a:cu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36" name="Freeform 730"/>
            <p:cNvSpPr/>
            <p:nvPr userDrawn="1"/>
          </p:nvSpPr>
          <p:spPr bwMode="auto">
            <a:xfrm>
              <a:off x="5480663" y="5033619"/>
              <a:ext cx="1283533" cy="115687"/>
            </a:xfrm>
            <a:custGeom>
              <a:avLst/>
              <a:gdLst>
                <a:gd name="T0" fmla="*/ 1287 w 1287"/>
                <a:gd name="T1" fmla="*/ 0 h 116"/>
                <a:gd name="T2" fmla="*/ 739 w 1287"/>
                <a:gd name="T3" fmla="*/ 38 h 116"/>
                <a:gd name="T4" fmla="*/ 0 w 1287"/>
                <a:gd name="T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7" h="116">
                  <a:moveTo>
                    <a:pt x="1287" y="0"/>
                  </a:moveTo>
                  <a:lnTo>
                    <a:pt x="739" y="38"/>
                  </a:lnTo>
                  <a:lnTo>
                    <a:pt x="0" y="116"/>
                  </a:lnTo>
                </a:path>
              </a:pathLst>
            </a:cu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37" name="Freeform 731"/>
            <p:cNvSpPr/>
            <p:nvPr userDrawn="1"/>
          </p:nvSpPr>
          <p:spPr bwMode="auto">
            <a:xfrm>
              <a:off x="5436781" y="4722459"/>
              <a:ext cx="1469032" cy="349057"/>
            </a:xfrm>
            <a:custGeom>
              <a:avLst/>
              <a:gdLst>
                <a:gd name="T0" fmla="*/ 0 w 1473"/>
                <a:gd name="T1" fmla="*/ 49 h 350"/>
                <a:gd name="T2" fmla="*/ 783 w 1473"/>
                <a:gd name="T3" fmla="*/ 350 h 350"/>
                <a:gd name="T4" fmla="*/ 1473 w 1473"/>
                <a:gd name="T5" fmla="*/ 0 h 350"/>
                <a:gd name="T6" fmla="*/ 1348 w 1473"/>
                <a:gd name="T7" fmla="*/ 303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3" h="350">
                  <a:moveTo>
                    <a:pt x="0" y="49"/>
                  </a:moveTo>
                  <a:lnTo>
                    <a:pt x="783" y="350"/>
                  </a:lnTo>
                  <a:lnTo>
                    <a:pt x="1473" y="0"/>
                  </a:lnTo>
                  <a:lnTo>
                    <a:pt x="1348" y="303"/>
                  </a:lnTo>
                </a:path>
              </a:pathLst>
            </a:custGeom>
            <a:noFill/>
            <a:ln w="0">
              <a:solidFill>
                <a:srgbClr val="BD596A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38" name="Line 732"/>
            <p:cNvSpPr>
              <a:spLocks noChangeShapeType="1"/>
            </p:cNvSpPr>
            <p:nvPr userDrawn="1"/>
          </p:nvSpPr>
          <p:spPr bwMode="auto">
            <a:xfrm>
              <a:off x="6328373" y="3392054"/>
              <a:ext cx="570459" cy="550513"/>
            </a:xfrm>
            <a:prstGeom prst="line">
              <a:avLst/>
            </a:pr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39" name="Line 733"/>
            <p:cNvSpPr>
              <a:spLocks noChangeShapeType="1"/>
            </p:cNvSpPr>
            <p:nvPr userDrawn="1"/>
          </p:nvSpPr>
          <p:spPr bwMode="auto">
            <a:xfrm>
              <a:off x="5424814" y="3165665"/>
              <a:ext cx="903559" cy="226389"/>
            </a:xfrm>
            <a:prstGeom prst="line">
              <a:avLst/>
            </a:prstGeom>
            <a:noFill/>
            <a:ln w="0">
              <a:solidFill>
                <a:srgbClr val="BD596A"/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7952106" y="4247513"/>
            <a:ext cx="543080" cy="543080"/>
            <a:chOff x="7866490" y="4185293"/>
            <a:chExt cx="894896" cy="894896"/>
          </a:xfrm>
        </p:grpSpPr>
        <p:sp>
          <p:nvSpPr>
            <p:cNvPr id="42" name="Oval 135"/>
            <p:cNvSpPr/>
            <p:nvPr/>
          </p:nvSpPr>
          <p:spPr>
            <a:xfrm>
              <a:off x="7866490" y="4185293"/>
              <a:ext cx="894896" cy="894896"/>
            </a:xfrm>
            <a:prstGeom prst="ellipse">
              <a:avLst/>
            </a:prstGeom>
            <a:solidFill>
              <a:srgbClr val="BD596A"/>
            </a:soli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cs typeface="+mn-ea"/>
                <a:sym typeface="+mn-lt"/>
              </a:endParaRPr>
            </a:p>
          </p:txBody>
        </p:sp>
        <p:grpSp>
          <p:nvGrpSpPr>
            <p:cNvPr id="43" name="Group 165"/>
            <p:cNvGrpSpPr/>
            <p:nvPr/>
          </p:nvGrpSpPr>
          <p:grpSpPr>
            <a:xfrm>
              <a:off x="8101366" y="4377763"/>
              <a:ext cx="425144" cy="509956"/>
              <a:chOff x="4051300" y="3109913"/>
              <a:chExt cx="628650" cy="754063"/>
            </a:xfrm>
            <a:solidFill>
              <a:schemeClr val="bg1">
                <a:lumMod val="95000"/>
              </a:schemeClr>
            </a:solidFill>
          </p:grpSpPr>
          <p:sp>
            <p:nvSpPr>
              <p:cNvPr id="44" name="Freeform 166"/>
              <p:cNvSpPr>
                <a:spLocks noEditPoints="1"/>
              </p:cNvSpPr>
              <p:nvPr/>
            </p:nvSpPr>
            <p:spPr bwMode="auto">
              <a:xfrm>
                <a:off x="4051300" y="3109913"/>
                <a:ext cx="628650" cy="754063"/>
              </a:xfrm>
              <a:custGeom>
                <a:avLst/>
                <a:gdLst>
                  <a:gd name="T0" fmla="*/ 376 w 396"/>
                  <a:gd name="T1" fmla="*/ 361 h 475"/>
                  <a:gd name="T2" fmla="*/ 287 w 396"/>
                  <a:gd name="T3" fmla="*/ 265 h 475"/>
                  <a:gd name="T4" fmla="*/ 258 w 396"/>
                  <a:gd name="T5" fmla="*/ 133 h 475"/>
                  <a:gd name="T6" fmla="*/ 244 w 396"/>
                  <a:gd name="T7" fmla="*/ 70 h 475"/>
                  <a:gd name="T8" fmla="*/ 237 w 396"/>
                  <a:gd name="T9" fmla="*/ 52 h 475"/>
                  <a:gd name="T10" fmla="*/ 233 w 396"/>
                  <a:gd name="T11" fmla="*/ 39 h 475"/>
                  <a:gd name="T12" fmla="*/ 226 w 396"/>
                  <a:gd name="T13" fmla="*/ 27 h 475"/>
                  <a:gd name="T14" fmla="*/ 220 w 396"/>
                  <a:gd name="T15" fmla="*/ 17 h 475"/>
                  <a:gd name="T16" fmla="*/ 213 w 396"/>
                  <a:gd name="T17" fmla="*/ 10 h 475"/>
                  <a:gd name="T18" fmla="*/ 189 w 396"/>
                  <a:gd name="T19" fmla="*/ 6 h 475"/>
                  <a:gd name="T20" fmla="*/ 182 w 396"/>
                  <a:gd name="T21" fmla="*/ 11 h 475"/>
                  <a:gd name="T22" fmla="*/ 176 w 396"/>
                  <a:gd name="T23" fmla="*/ 18 h 475"/>
                  <a:gd name="T24" fmla="*/ 169 w 396"/>
                  <a:gd name="T25" fmla="*/ 28 h 475"/>
                  <a:gd name="T26" fmla="*/ 164 w 396"/>
                  <a:gd name="T27" fmla="*/ 41 h 475"/>
                  <a:gd name="T28" fmla="*/ 157 w 396"/>
                  <a:gd name="T29" fmla="*/ 55 h 475"/>
                  <a:gd name="T30" fmla="*/ 152 w 396"/>
                  <a:gd name="T31" fmla="*/ 70 h 475"/>
                  <a:gd name="T32" fmla="*/ 139 w 396"/>
                  <a:gd name="T33" fmla="*/ 144 h 475"/>
                  <a:gd name="T34" fmla="*/ 102 w 396"/>
                  <a:gd name="T35" fmla="*/ 278 h 475"/>
                  <a:gd name="T36" fmla="*/ 19 w 396"/>
                  <a:gd name="T37" fmla="*/ 362 h 475"/>
                  <a:gd name="T38" fmla="*/ 1 w 396"/>
                  <a:gd name="T39" fmla="*/ 438 h 475"/>
                  <a:gd name="T40" fmla="*/ 124 w 396"/>
                  <a:gd name="T41" fmla="*/ 474 h 475"/>
                  <a:gd name="T42" fmla="*/ 258 w 396"/>
                  <a:gd name="T43" fmla="*/ 469 h 475"/>
                  <a:gd name="T44" fmla="*/ 339 w 396"/>
                  <a:gd name="T45" fmla="*/ 461 h 475"/>
                  <a:gd name="T46" fmla="*/ 374 w 396"/>
                  <a:gd name="T47" fmla="*/ 378 h 475"/>
                  <a:gd name="T48" fmla="*/ 328 w 396"/>
                  <a:gd name="T49" fmla="*/ 355 h 475"/>
                  <a:gd name="T50" fmla="*/ 262 w 396"/>
                  <a:gd name="T51" fmla="*/ 259 h 475"/>
                  <a:gd name="T52" fmla="*/ 351 w 396"/>
                  <a:gd name="T53" fmla="*/ 360 h 475"/>
                  <a:gd name="T54" fmla="*/ 168 w 396"/>
                  <a:gd name="T55" fmla="*/ 68 h 475"/>
                  <a:gd name="T56" fmla="*/ 172 w 396"/>
                  <a:gd name="T57" fmla="*/ 55 h 475"/>
                  <a:gd name="T58" fmla="*/ 178 w 396"/>
                  <a:gd name="T59" fmla="*/ 43 h 475"/>
                  <a:gd name="T60" fmla="*/ 182 w 396"/>
                  <a:gd name="T61" fmla="*/ 35 h 475"/>
                  <a:gd name="T62" fmla="*/ 187 w 396"/>
                  <a:gd name="T63" fmla="*/ 26 h 475"/>
                  <a:gd name="T64" fmla="*/ 194 w 396"/>
                  <a:gd name="T65" fmla="*/ 20 h 475"/>
                  <a:gd name="T66" fmla="*/ 203 w 396"/>
                  <a:gd name="T67" fmla="*/ 20 h 475"/>
                  <a:gd name="T68" fmla="*/ 208 w 396"/>
                  <a:gd name="T69" fmla="*/ 25 h 475"/>
                  <a:gd name="T70" fmla="*/ 213 w 396"/>
                  <a:gd name="T71" fmla="*/ 34 h 475"/>
                  <a:gd name="T72" fmla="*/ 218 w 396"/>
                  <a:gd name="T73" fmla="*/ 42 h 475"/>
                  <a:gd name="T74" fmla="*/ 223 w 396"/>
                  <a:gd name="T75" fmla="*/ 55 h 475"/>
                  <a:gd name="T76" fmla="*/ 166 w 396"/>
                  <a:gd name="T77" fmla="*/ 75 h 475"/>
                  <a:gd name="T78" fmla="*/ 243 w 396"/>
                  <a:gd name="T79" fmla="*/ 142 h 475"/>
                  <a:gd name="T80" fmla="*/ 154 w 396"/>
                  <a:gd name="T81" fmla="*/ 132 h 475"/>
                  <a:gd name="T82" fmla="*/ 62 w 396"/>
                  <a:gd name="T83" fmla="*/ 347 h 475"/>
                  <a:gd name="T84" fmla="*/ 129 w 396"/>
                  <a:gd name="T85" fmla="*/ 273 h 475"/>
                  <a:gd name="T86" fmla="*/ 56 w 396"/>
                  <a:gd name="T87" fmla="*/ 364 h 475"/>
                  <a:gd name="T88" fmla="*/ 22 w 396"/>
                  <a:gd name="T89" fmla="*/ 378 h 475"/>
                  <a:gd name="T90" fmla="*/ 27 w 396"/>
                  <a:gd name="T91" fmla="*/ 395 h 475"/>
                  <a:gd name="T92" fmla="*/ 139 w 396"/>
                  <a:gd name="T93" fmla="*/ 436 h 475"/>
                  <a:gd name="T94" fmla="*/ 99 w 396"/>
                  <a:gd name="T95" fmla="*/ 371 h 475"/>
                  <a:gd name="T96" fmla="*/ 62 w 396"/>
                  <a:gd name="T97" fmla="*/ 401 h 475"/>
                  <a:gd name="T98" fmla="*/ 72 w 396"/>
                  <a:gd name="T99" fmla="*/ 436 h 475"/>
                  <a:gd name="T100" fmla="*/ 95 w 396"/>
                  <a:gd name="T101" fmla="*/ 385 h 475"/>
                  <a:gd name="T102" fmla="*/ 72 w 396"/>
                  <a:gd name="T103" fmla="*/ 460 h 475"/>
                  <a:gd name="T104" fmla="*/ 153 w 396"/>
                  <a:gd name="T105" fmla="*/ 448 h 475"/>
                  <a:gd name="T106" fmla="*/ 325 w 396"/>
                  <a:gd name="T107" fmla="*/ 450 h 475"/>
                  <a:gd name="T108" fmla="*/ 294 w 396"/>
                  <a:gd name="T109" fmla="*/ 392 h 475"/>
                  <a:gd name="T110" fmla="*/ 322 w 396"/>
                  <a:gd name="T111" fmla="*/ 416 h 475"/>
                  <a:gd name="T112" fmla="*/ 326 w 396"/>
                  <a:gd name="T113" fmla="*/ 382 h 475"/>
                  <a:gd name="T114" fmla="*/ 290 w 396"/>
                  <a:gd name="T115" fmla="*/ 375 h 475"/>
                  <a:gd name="T116" fmla="*/ 258 w 396"/>
                  <a:gd name="T117" fmla="*/ 292 h 475"/>
                  <a:gd name="T118" fmla="*/ 375 w 396"/>
                  <a:gd name="T119" fmla="*/ 40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96" h="475">
                    <a:moveTo>
                      <a:pt x="396" y="427"/>
                    </a:moveTo>
                    <a:lnTo>
                      <a:pt x="396" y="427"/>
                    </a:lnTo>
                    <a:lnTo>
                      <a:pt x="396" y="411"/>
                    </a:lnTo>
                    <a:lnTo>
                      <a:pt x="395" y="393"/>
                    </a:lnTo>
                    <a:lnTo>
                      <a:pt x="393" y="386"/>
                    </a:lnTo>
                    <a:lnTo>
                      <a:pt x="391" y="378"/>
                    </a:lnTo>
                    <a:lnTo>
                      <a:pt x="387" y="373"/>
                    </a:lnTo>
                    <a:lnTo>
                      <a:pt x="384" y="367"/>
                    </a:lnTo>
                    <a:lnTo>
                      <a:pt x="378" y="362"/>
                    </a:lnTo>
                    <a:lnTo>
                      <a:pt x="376" y="361"/>
                    </a:lnTo>
                    <a:lnTo>
                      <a:pt x="376" y="361"/>
                    </a:lnTo>
                    <a:lnTo>
                      <a:pt x="364" y="353"/>
                    </a:lnTo>
                    <a:lnTo>
                      <a:pt x="352" y="344"/>
                    </a:lnTo>
                    <a:lnTo>
                      <a:pt x="341" y="335"/>
                    </a:lnTo>
                    <a:lnTo>
                      <a:pt x="330" y="324"/>
                    </a:lnTo>
                    <a:lnTo>
                      <a:pt x="320" y="313"/>
                    </a:lnTo>
                    <a:lnTo>
                      <a:pt x="311" y="303"/>
                    </a:lnTo>
                    <a:lnTo>
                      <a:pt x="302" y="290"/>
                    </a:lnTo>
                    <a:lnTo>
                      <a:pt x="294" y="278"/>
                    </a:lnTo>
                    <a:lnTo>
                      <a:pt x="287" y="265"/>
                    </a:lnTo>
                    <a:lnTo>
                      <a:pt x="280" y="251"/>
                    </a:lnTo>
                    <a:lnTo>
                      <a:pt x="274" y="237"/>
                    </a:lnTo>
                    <a:lnTo>
                      <a:pt x="270" y="223"/>
                    </a:lnTo>
                    <a:lnTo>
                      <a:pt x="265" y="207"/>
                    </a:lnTo>
                    <a:lnTo>
                      <a:pt x="262" y="193"/>
                    </a:lnTo>
                    <a:lnTo>
                      <a:pt x="260" y="178"/>
                    </a:lnTo>
                    <a:lnTo>
                      <a:pt x="258" y="162"/>
                    </a:lnTo>
                    <a:lnTo>
                      <a:pt x="258" y="144"/>
                    </a:lnTo>
                    <a:lnTo>
                      <a:pt x="258" y="144"/>
                    </a:lnTo>
                    <a:lnTo>
                      <a:pt x="258" y="133"/>
                    </a:lnTo>
                    <a:lnTo>
                      <a:pt x="256" y="120"/>
                    </a:lnTo>
                    <a:lnTo>
                      <a:pt x="249" y="90"/>
                    </a:lnTo>
                    <a:lnTo>
                      <a:pt x="250" y="90"/>
                    </a:lnTo>
                    <a:lnTo>
                      <a:pt x="245" y="71"/>
                    </a:lnTo>
                    <a:lnTo>
                      <a:pt x="245" y="71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7" y="52"/>
                    </a:lnTo>
                    <a:lnTo>
                      <a:pt x="237" y="52"/>
                    </a:lnTo>
                    <a:lnTo>
                      <a:pt x="237" y="51"/>
                    </a:lnTo>
                    <a:lnTo>
                      <a:pt x="237" y="51"/>
                    </a:lnTo>
                    <a:lnTo>
                      <a:pt x="235" y="47"/>
                    </a:lnTo>
                    <a:lnTo>
                      <a:pt x="235" y="47"/>
                    </a:lnTo>
                    <a:lnTo>
                      <a:pt x="235" y="44"/>
                    </a:lnTo>
                    <a:lnTo>
                      <a:pt x="235" y="44"/>
                    </a:lnTo>
                    <a:lnTo>
                      <a:pt x="233" y="41"/>
                    </a:lnTo>
                    <a:lnTo>
                      <a:pt x="233" y="41"/>
                    </a:lnTo>
                    <a:lnTo>
                      <a:pt x="233" y="39"/>
                    </a:lnTo>
                    <a:lnTo>
                      <a:pt x="233" y="39"/>
                    </a:lnTo>
                    <a:lnTo>
                      <a:pt x="231" y="36"/>
                    </a:lnTo>
                    <a:lnTo>
                      <a:pt x="231" y="36"/>
                    </a:lnTo>
                    <a:lnTo>
                      <a:pt x="230" y="34"/>
                    </a:lnTo>
                    <a:lnTo>
                      <a:pt x="230" y="34"/>
                    </a:lnTo>
                    <a:lnTo>
                      <a:pt x="229" y="31"/>
                    </a:lnTo>
                    <a:lnTo>
                      <a:pt x="229" y="31"/>
                    </a:lnTo>
                    <a:lnTo>
                      <a:pt x="227" y="29"/>
                    </a:lnTo>
                    <a:lnTo>
                      <a:pt x="227" y="29"/>
                    </a:lnTo>
                    <a:lnTo>
                      <a:pt x="226" y="27"/>
                    </a:lnTo>
                    <a:lnTo>
                      <a:pt x="226" y="27"/>
                    </a:lnTo>
                    <a:lnTo>
                      <a:pt x="225" y="25"/>
                    </a:lnTo>
                    <a:lnTo>
                      <a:pt x="225" y="25"/>
                    </a:lnTo>
                    <a:lnTo>
                      <a:pt x="223" y="23"/>
                    </a:lnTo>
                    <a:lnTo>
                      <a:pt x="223" y="23"/>
                    </a:lnTo>
                    <a:lnTo>
                      <a:pt x="222" y="21"/>
                    </a:lnTo>
                    <a:lnTo>
                      <a:pt x="222" y="21"/>
                    </a:lnTo>
                    <a:lnTo>
                      <a:pt x="221" y="18"/>
                    </a:lnTo>
                    <a:lnTo>
                      <a:pt x="221" y="18"/>
                    </a:lnTo>
                    <a:lnTo>
                      <a:pt x="220" y="17"/>
                    </a:lnTo>
                    <a:lnTo>
                      <a:pt x="220" y="17"/>
                    </a:lnTo>
                    <a:lnTo>
                      <a:pt x="219" y="15"/>
                    </a:lnTo>
                    <a:lnTo>
                      <a:pt x="219" y="15"/>
                    </a:lnTo>
                    <a:lnTo>
                      <a:pt x="217" y="14"/>
                    </a:lnTo>
                    <a:lnTo>
                      <a:pt x="217" y="14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14" y="11"/>
                    </a:lnTo>
                    <a:lnTo>
                      <a:pt x="214" y="11"/>
                    </a:lnTo>
                    <a:lnTo>
                      <a:pt x="213" y="10"/>
                    </a:lnTo>
                    <a:lnTo>
                      <a:pt x="213" y="10"/>
                    </a:lnTo>
                    <a:lnTo>
                      <a:pt x="211" y="8"/>
                    </a:lnTo>
                    <a:lnTo>
                      <a:pt x="211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05" y="3"/>
                    </a:lnTo>
                    <a:lnTo>
                      <a:pt x="198" y="0"/>
                    </a:lnTo>
                    <a:lnTo>
                      <a:pt x="192" y="3"/>
                    </a:lnTo>
                    <a:lnTo>
                      <a:pt x="192" y="3"/>
                    </a:lnTo>
                    <a:lnTo>
                      <a:pt x="189" y="6"/>
                    </a:lnTo>
                    <a:lnTo>
                      <a:pt x="189" y="6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4" y="9"/>
                    </a:lnTo>
                    <a:lnTo>
                      <a:pt x="184" y="9"/>
                    </a:lnTo>
                    <a:lnTo>
                      <a:pt x="183" y="10"/>
                    </a:lnTo>
                    <a:lnTo>
                      <a:pt x="183" y="10"/>
                    </a:lnTo>
                    <a:lnTo>
                      <a:pt x="182" y="11"/>
                    </a:lnTo>
                    <a:lnTo>
                      <a:pt x="182" y="11"/>
                    </a:lnTo>
                    <a:lnTo>
                      <a:pt x="181" y="12"/>
                    </a:lnTo>
                    <a:lnTo>
                      <a:pt x="181" y="12"/>
                    </a:lnTo>
                    <a:lnTo>
                      <a:pt x="179" y="14"/>
                    </a:lnTo>
                    <a:lnTo>
                      <a:pt x="179" y="14"/>
                    </a:lnTo>
                    <a:lnTo>
                      <a:pt x="178" y="15"/>
                    </a:lnTo>
                    <a:lnTo>
                      <a:pt x="178" y="15"/>
                    </a:lnTo>
                    <a:lnTo>
                      <a:pt x="177" y="17"/>
                    </a:lnTo>
                    <a:lnTo>
                      <a:pt x="177" y="17"/>
                    </a:lnTo>
                    <a:lnTo>
                      <a:pt x="176" y="18"/>
                    </a:lnTo>
                    <a:lnTo>
                      <a:pt x="176" y="18"/>
                    </a:lnTo>
                    <a:lnTo>
                      <a:pt x="175" y="21"/>
                    </a:lnTo>
                    <a:lnTo>
                      <a:pt x="175" y="21"/>
                    </a:lnTo>
                    <a:lnTo>
                      <a:pt x="172" y="23"/>
                    </a:lnTo>
                    <a:lnTo>
                      <a:pt x="172" y="23"/>
                    </a:lnTo>
                    <a:lnTo>
                      <a:pt x="171" y="25"/>
                    </a:lnTo>
                    <a:lnTo>
                      <a:pt x="171" y="25"/>
                    </a:lnTo>
                    <a:lnTo>
                      <a:pt x="170" y="27"/>
                    </a:lnTo>
                    <a:lnTo>
                      <a:pt x="170" y="27"/>
                    </a:lnTo>
                    <a:lnTo>
                      <a:pt x="169" y="28"/>
                    </a:lnTo>
                    <a:lnTo>
                      <a:pt x="169" y="28"/>
                    </a:lnTo>
                    <a:lnTo>
                      <a:pt x="168" y="31"/>
                    </a:lnTo>
                    <a:lnTo>
                      <a:pt x="168" y="31"/>
                    </a:lnTo>
                    <a:lnTo>
                      <a:pt x="167" y="34"/>
                    </a:lnTo>
                    <a:lnTo>
                      <a:pt x="167" y="34"/>
                    </a:lnTo>
                    <a:lnTo>
                      <a:pt x="166" y="36"/>
                    </a:lnTo>
                    <a:lnTo>
                      <a:pt x="166" y="36"/>
                    </a:lnTo>
                    <a:lnTo>
                      <a:pt x="165" y="38"/>
                    </a:lnTo>
                    <a:lnTo>
                      <a:pt x="165" y="38"/>
                    </a:lnTo>
                    <a:lnTo>
                      <a:pt x="164" y="41"/>
                    </a:lnTo>
                    <a:lnTo>
                      <a:pt x="164" y="41"/>
                    </a:lnTo>
                    <a:lnTo>
                      <a:pt x="163" y="43"/>
                    </a:lnTo>
                    <a:lnTo>
                      <a:pt x="163" y="43"/>
                    </a:lnTo>
                    <a:lnTo>
                      <a:pt x="160" y="47"/>
                    </a:lnTo>
                    <a:lnTo>
                      <a:pt x="160" y="47"/>
                    </a:lnTo>
                    <a:lnTo>
                      <a:pt x="159" y="49"/>
                    </a:lnTo>
                    <a:lnTo>
                      <a:pt x="159" y="49"/>
                    </a:lnTo>
                    <a:lnTo>
                      <a:pt x="158" y="52"/>
                    </a:lnTo>
                    <a:lnTo>
                      <a:pt x="158" y="52"/>
                    </a:lnTo>
                    <a:lnTo>
                      <a:pt x="157" y="55"/>
                    </a:lnTo>
                    <a:lnTo>
                      <a:pt x="157" y="55"/>
                    </a:lnTo>
                    <a:lnTo>
                      <a:pt x="156" y="58"/>
                    </a:lnTo>
                    <a:lnTo>
                      <a:pt x="156" y="58"/>
                    </a:lnTo>
                    <a:lnTo>
                      <a:pt x="155" y="62"/>
                    </a:lnTo>
                    <a:lnTo>
                      <a:pt x="155" y="62"/>
                    </a:lnTo>
                    <a:lnTo>
                      <a:pt x="154" y="64"/>
                    </a:lnTo>
                    <a:lnTo>
                      <a:pt x="154" y="64"/>
                    </a:lnTo>
                    <a:lnTo>
                      <a:pt x="153" y="69"/>
                    </a:lnTo>
                    <a:lnTo>
                      <a:pt x="153" y="69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46" y="90"/>
                    </a:lnTo>
                    <a:lnTo>
                      <a:pt x="148" y="90"/>
                    </a:lnTo>
                    <a:lnTo>
                      <a:pt x="148" y="90"/>
                    </a:lnTo>
                    <a:lnTo>
                      <a:pt x="141" y="120"/>
                    </a:lnTo>
                    <a:lnTo>
                      <a:pt x="139" y="133"/>
                    </a:lnTo>
                    <a:lnTo>
                      <a:pt x="139" y="144"/>
                    </a:lnTo>
                    <a:lnTo>
                      <a:pt x="139" y="162"/>
                    </a:lnTo>
                    <a:lnTo>
                      <a:pt x="139" y="162"/>
                    </a:lnTo>
                    <a:lnTo>
                      <a:pt x="137" y="178"/>
                    </a:lnTo>
                    <a:lnTo>
                      <a:pt x="135" y="193"/>
                    </a:lnTo>
                    <a:lnTo>
                      <a:pt x="131" y="209"/>
                    </a:lnTo>
                    <a:lnTo>
                      <a:pt x="127" y="223"/>
                    </a:lnTo>
                    <a:lnTo>
                      <a:pt x="122" y="237"/>
                    </a:lnTo>
                    <a:lnTo>
                      <a:pt x="116" y="251"/>
                    </a:lnTo>
                    <a:lnTo>
                      <a:pt x="110" y="265"/>
                    </a:lnTo>
                    <a:lnTo>
                      <a:pt x="102" y="278"/>
                    </a:lnTo>
                    <a:lnTo>
                      <a:pt x="95" y="290"/>
                    </a:lnTo>
                    <a:lnTo>
                      <a:pt x="86" y="303"/>
                    </a:lnTo>
                    <a:lnTo>
                      <a:pt x="76" y="313"/>
                    </a:lnTo>
                    <a:lnTo>
                      <a:pt x="67" y="324"/>
                    </a:lnTo>
                    <a:lnTo>
                      <a:pt x="56" y="335"/>
                    </a:lnTo>
                    <a:lnTo>
                      <a:pt x="44" y="344"/>
                    </a:lnTo>
                    <a:lnTo>
                      <a:pt x="32" y="353"/>
                    </a:lnTo>
                    <a:lnTo>
                      <a:pt x="20" y="361"/>
                    </a:lnTo>
                    <a:lnTo>
                      <a:pt x="19" y="362"/>
                    </a:lnTo>
                    <a:lnTo>
                      <a:pt x="19" y="362"/>
                    </a:lnTo>
                    <a:lnTo>
                      <a:pt x="13" y="367"/>
                    </a:lnTo>
                    <a:lnTo>
                      <a:pt x="13" y="367"/>
                    </a:lnTo>
                    <a:lnTo>
                      <a:pt x="8" y="372"/>
                    </a:lnTo>
                    <a:lnTo>
                      <a:pt x="6" y="378"/>
                    </a:lnTo>
                    <a:lnTo>
                      <a:pt x="4" y="386"/>
                    </a:lnTo>
                    <a:lnTo>
                      <a:pt x="2" y="393"/>
                    </a:lnTo>
                    <a:lnTo>
                      <a:pt x="1" y="411"/>
                    </a:lnTo>
                    <a:lnTo>
                      <a:pt x="0" y="426"/>
                    </a:lnTo>
                    <a:lnTo>
                      <a:pt x="0" y="426"/>
                    </a:lnTo>
                    <a:lnTo>
                      <a:pt x="1" y="438"/>
                    </a:lnTo>
                    <a:lnTo>
                      <a:pt x="1" y="444"/>
                    </a:lnTo>
                    <a:lnTo>
                      <a:pt x="2" y="450"/>
                    </a:lnTo>
                    <a:lnTo>
                      <a:pt x="2" y="450"/>
                    </a:lnTo>
                    <a:lnTo>
                      <a:pt x="57" y="450"/>
                    </a:lnTo>
                    <a:lnTo>
                      <a:pt x="57" y="450"/>
                    </a:lnTo>
                    <a:lnTo>
                      <a:pt x="58" y="461"/>
                    </a:lnTo>
                    <a:lnTo>
                      <a:pt x="59" y="474"/>
                    </a:lnTo>
                    <a:lnTo>
                      <a:pt x="72" y="474"/>
                    </a:lnTo>
                    <a:lnTo>
                      <a:pt x="111" y="474"/>
                    </a:lnTo>
                    <a:lnTo>
                      <a:pt x="124" y="474"/>
                    </a:lnTo>
                    <a:lnTo>
                      <a:pt x="125" y="461"/>
                    </a:lnTo>
                    <a:lnTo>
                      <a:pt x="125" y="461"/>
                    </a:lnTo>
                    <a:lnTo>
                      <a:pt x="125" y="450"/>
                    </a:lnTo>
                    <a:lnTo>
                      <a:pt x="138" y="450"/>
                    </a:lnTo>
                    <a:lnTo>
                      <a:pt x="138" y="450"/>
                    </a:lnTo>
                    <a:lnTo>
                      <a:pt x="139" y="469"/>
                    </a:lnTo>
                    <a:lnTo>
                      <a:pt x="140" y="475"/>
                    </a:lnTo>
                    <a:lnTo>
                      <a:pt x="257" y="475"/>
                    </a:lnTo>
                    <a:lnTo>
                      <a:pt x="258" y="469"/>
                    </a:lnTo>
                    <a:lnTo>
                      <a:pt x="258" y="469"/>
                    </a:lnTo>
                    <a:lnTo>
                      <a:pt x="259" y="450"/>
                    </a:lnTo>
                    <a:lnTo>
                      <a:pt x="271" y="450"/>
                    </a:lnTo>
                    <a:lnTo>
                      <a:pt x="271" y="450"/>
                    </a:lnTo>
                    <a:lnTo>
                      <a:pt x="272" y="461"/>
                    </a:lnTo>
                    <a:lnTo>
                      <a:pt x="273" y="474"/>
                    </a:lnTo>
                    <a:lnTo>
                      <a:pt x="286" y="474"/>
                    </a:lnTo>
                    <a:lnTo>
                      <a:pt x="325" y="474"/>
                    </a:lnTo>
                    <a:lnTo>
                      <a:pt x="338" y="474"/>
                    </a:lnTo>
                    <a:lnTo>
                      <a:pt x="339" y="461"/>
                    </a:lnTo>
                    <a:lnTo>
                      <a:pt x="339" y="461"/>
                    </a:lnTo>
                    <a:lnTo>
                      <a:pt x="339" y="450"/>
                    </a:lnTo>
                    <a:lnTo>
                      <a:pt x="395" y="450"/>
                    </a:lnTo>
                    <a:lnTo>
                      <a:pt x="395" y="450"/>
                    </a:lnTo>
                    <a:lnTo>
                      <a:pt x="396" y="444"/>
                    </a:lnTo>
                    <a:lnTo>
                      <a:pt x="396" y="444"/>
                    </a:lnTo>
                    <a:lnTo>
                      <a:pt x="396" y="438"/>
                    </a:lnTo>
                    <a:lnTo>
                      <a:pt x="396" y="427"/>
                    </a:lnTo>
                    <a:lnTo>
                      <a:pt x="396" y="427"/>
                    </a:lnTo>
                    <a:close/>
                    <a:moveTo>
                      <a:pt x="369" y="373"/>
                    </a:moveTo>
                    <a:lnTo>
                      <a:pt x="374" y="378"/>
                    </a:lnTo>
                    <a:lnTo>
                      <a:pt x="374" y="378"/>
                    </a:lnTo>
                    <a:lnTo>
                      <a:pt x="376" y="380"/>
                    </a:lnTo>
                    <a:lnTo>
                      <a:pt x="378" y="384"/>
                    </a:lnTo>
                    <a:lnTo>
                      <a:pt x="376" y="384"/>
                    </a:lnTo>
                    <a:lnTo>
                      <a:pt x="375" y="382"/>
                    </a:lnTo>
                    <a:lnTo>
                      <a:pt x="375" y="382"/>
                    </a:lnTo>
                    <a:lnTo>
                      <a:pt x="362" y="377"/>
                    </a:lnTo>
                    <a:lnTo>
                      <a:pt x="351" y="371"/>
                    </a:lnTo>
                    <a:lnTo>
                      <a:pt x="339" y="363"/>
                    </a:lnTo>
                    <a:lnTo>
                      <a:pt x="328" y="355"/>
                    </a:lnTo>
                    <a:lnTo>
                      <a:pt x="318" y="348"/>
                    </a:lnTo>
                    <a:lnTo>
                      <a:pt x="308" y="339"/>
                    </a:lnTo>
                    <a:lnTo>
                      <a:pt x="300" y="331"/>
                    </a:lnTo>
                    <a:lnTo>
                      <a:pt x="292" y="322"/>
                    </a:lnTo>
                    <a:lnTo>
                      <a:pt x="285" y="312"/>
                    </a:lnTo>
                    <a:lnTo>
                      <a:pt x="279" y="303"/>
                    </a:lnTo>
                    <a:lnTo>
                      <a:pt x="274" y="292"/>
                    </a:lnTo>
                    <a:lnTo>
                      <a:pt x="268" y="281"/>
                    </a:lnTo>
                    <a:lnTo>
                      <a:pt x="265" y="270"/>
                    </a:lnTo>
                    <a:lnTo>
                      <a:pt x="262" y="259"/>
                    </a:lnTo>
                    <a:lnTo>
                      <a:pt x="260" y="249"/>
                    </a:lnTo>
                    <a:lnTo>
                      <a:pt x="259" y="237"/>
                    </a:lnTo>
                    <a:lnTo>
                      <a:pt x="259" y="237"/>
                    </a:lnTo>
                    <a:lnTo>
                      <a:pt x="267" y="257"/>
                    </a:lnTo>
                    <a:lnTo>
                      <a:pt x="278" y="278"/>
                    </a:lnTo>
                    <a:lnTo>
                      <a:pt x="289" y="296"/>
                    </a:lnTo>
                    <a:lnTo>
                      <a:pt x="302" y="314"/>
                    </a:lnTo>
                    <a:lnTo>
                      <a:pt x="317" y="331"/>
                    </a:lnTo>
                    <a:lnTo>
                      <a:pt x="333" y="347"/>
                    </a:lnTo>
                    <a:lnTo>
                      <a:pt x="351" y="360"/>
                    </a:lnTo>
                    <a:lnTo>
                      <a:pt x="369" y="373"/>
                    </a:lnTo>
                    <a:lnTo>
                      <a:pt x="369" y="373"/>
                    </a:lnTo>
                    <a:close/>
                    <a:moveTo>
                      <a:pt x="166" y="75"/>
                    </a:moveTo>
                    <a:lnTo>
                      <a:pt x="166" y="75"/>
                    </a:lnTo>
                    <a:lnTo>
                      <a:pt x="166" y="74"/>
                    </a:lnTo>
                    <a:lnTo>
                      <a:pt x="166" y="74"/>
                    </a:lnTo>
                    <a:lnTo>
                      <a:pt x="167" y="70"/>
                    </a:lnTo>
                    <a:lnTo>
                      <a:pt x="167" y="70"/>
                    </a:lnTo>
                    <a:lnTo>
                      <a:pt x="168" y="68"/>
                    </a:lnTo>
                    <a:lnTo>
                      <a:pt x="168" y="68"/>
                    </a:lnTo>
                    <a:lnTo>
                      <a:pt x="169" y="65"/>
                    </a:lnTo>
                    <a:lnTo>
                      <a:pt x="169" y="65"/>
                    </a:lnTo>
                    <a:lnTo>
                      <a:pt x="170" y="63"/>
                    </a:lnTo>
                    <a:lnTo>
                      <a:pt x="170" y="63"/>
                    </a:lnTo>
                    <a:lnTo>
                      <a:pt x="170" y="61"/>
                    </a:lnTo>
                    <a:lnTo>
                      <a:pt x="170" y="61"/>
                    </a:lnTo>
                    <a:lnTo>
                      <a:pt x="171" y="57"/>
                    </a:lnTo>
                    <a:lnTo>
                      <a:pt x="171" y="57"/>
                    </a:lnTo>
                    <a:lnTo>
                      <a:pt x="172" y="55"/>
                    </a:lnTo>
                    <a:lnTo>
                      <a:pt x="172" y="55"/>
                    </a:lnTo>
                    <a:lnTo>
                      <a:pt x="173" y="53"/>
                    </a:lnTo>
                    <a:lnTo>
                      <a:pt x="173" y="53"/>
                    </a:lnTo>
                    <a:lnTo>
                      <a:pt x="175" y="51"/>
                    </a:lnTo>
                    <a:lnTo>
                      <a:pt x="175" y="51"/>
                    </a:lnTo>
                    <a:lnTo>
                      <a:pt x="176" y="48"/>
                    </a:lnTo>
                    <a:lnTo>
                      <a:pt x="176" y="48"/>
                    </a:lnTo>
                    <a:lnTo>
                      <a:pt x="177" y="47"/>
                    </a:lnTo>
                    <a:lnTo>
                      <a:pt x="177" y="47"/>
                    </a:lnTo>
                    <a:lnTo>
                      <a:pt x="178" y="43"/>
                    </a:lnTo>
                    <a:lnTo>
                      <a:pt x="178" y="43"/>
                    </a:lnTo>
                    <a:lnTo>
                      <a:pt x="178" y="42"/>
                    </a:lnTo>
                    <a:lnTo>
                      <a:pt x="178" y="42"/>
                    </a:lnTo>
                    <a:lnTo>
                      <a:pt x="180" y="39"/>
                    </a:lnTo>
                    <a:lnTo>
                      <a:pt x="180" y="39"/>
                    </a:lnTo>
                    <a:lnTo>
                      <a:pt x="180" y="38"/>
                    </a:lnTo>
                    <a:lnTo>
                      <a:pt x="180" y="38"/>
                    </a:lnTo>
                    <a:lnTo>
                      <a:pt x="182" y="36"/>
                    </a:lnTo>
                    <a:lnTo>
                      <a:pt x="182" y="36"/>
                    </a:lnTo>
                    <a:lnTo>
                      <a:pt x="182" y="35"/>
                    </a:lnTo>
                    <a:lnTo>
                      <a:pt x="182" y="35"/>
                    </a:lnTo>
                    <a:lnTo>
                      <a:pt x="183" y="31"/>
                    </a:lnTo>
                    <a:lnTo>
                      <a:pt x="183" y="31"/>
                    </a:lnTo>
                    <a:lnTo>
                      <a:pt x="184" y="30"/>
                    </a:lnTo>
                    <a:lnTo>
                      <a:pt x="184" y="30"/>
                    </a:lnTo>
                    <a:lnTo>
                      <a:pt x="185" y="28"/>
                    </a:lnTo>
                    <a:lnTo>
                      <a:pt x="185" y="28"/>
                    </a:lnTo>
                    <a:lnTo>
                      <a:pt x="186" y="27"/>
                    </a:lnTo>
                    <a:lnTo>
                      <a:pt x="186" y="27"/>
                    </a:lnTo>
                    <a:lnTo>
                      <a:pt x="187" y="26"/>
                    </a:lnTo>
                    <a:lnTo>
                      <a:pt x="187" y="26"/>
                    </a:lnTo>
                    <a:lnTo>
                      <a:pt x="189" y="25"/>
                    </a:lnTo>
                    <a:lnTo>
                      <a:pt x="189" y="25"/>
                    </a:lnTo>
                    <a:lnTo>
                      <a:pt x="191" y="23"/>
                    </a:lnTo>
                    <a:lnTo>
                      <a:pt x="191" y="23"/>
                    </a:lnTo>
                    <a:lnTo>
                      <a:pt x="191" y="22"/>
                    </a:lnTo>
                    <a:lnTo>
                      <a:pt x="191" y="22"/>
                    </a:lnTo>
                    <a:lnTo>
                      <a:pt x="193" y="21"/>
                    </a:lnTo>
                    <a:lnTo>
                      <a:pt x="193" y="21"/>
                    </a:lnTo>
                    <a:lnTo>
                      <a:pt x="194" y="20"/>
                    </a:lnTo>
                    <a:lnTo>
                      <a:pt x="194" y="20"/>
                    </a:lnTo>
                    <a:lnTo>
                      <a:pt x="195" y="18"/>
                    </a:lnTo>
                    <a:lnTo>
                      <a:pt x="195" y="18"/>
                    </a:lnTo>
                    <a:lnTo>
                      <a:pt x="196" y="17"/>
                    </a:lnTo>
                    <a:lnTo>
                      <a:pt x="196" y="17"/>
                    </a:lnTo>
                    <a:lnTo>
                      <a:pt x="198" y="16"/>
                    </a:lnTo>
                    <a:lnTo>
                      <a:pt x="198" y="16"/>
                    </a:lnTo>
                    <a:lnTo>
                      <a:pt x="200" y="17"/>
                    </a:lnTo>
                    <a:lnTo>
                      <a:pt x="200" y="17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7" y="24"/>
                    </a:lnTo>
                    <a:lnTo>
                      <a:pt x="207" y="24"/>
                    </a:lnTo>
                    <a:lnTo>
                      <a:pt x="208" y="25"/>
                    </a:lnTo>
                    <a:lnTo>
                      <a:pt x="208" y="25"/>
                    </a:lnTo>
                    <a:lnTo>
                      <a:pt x="209" y="27"/>
                    </a:lnTo>
                    <a:lnTo>
                      <a:pt x="209" y="27"/>
                    </a:lnTo>
                    <a:lnTo>
                      <a:pt x="210" y="27"/>
                    </a:lnTo>
                    <a:lnTo>
                      <a:pt x="210" y="27"/>
                    </a:lnTo>
                    <a:lnTo>
                      <a:pt x="211" y="30"/>
                    </a:lnTo>
                    <a:lnTo>
                      <a:pt x="211" y="30"/>
                    </a:lnTo>
                    <a:lnTo>
                      <a:pt x="212" y="30"/>
                    </a:lnTo>
                    <a:lnTo>
                      <a:pt x="212" y="30"/>
                    </a:lnTo>
                    <a:lnTo>
                      <a:pt x="213" y="34"/>
                    </a:lnTo>
                    <a:lnTo>
                      <a:pt x="213" y="34"/>
                    </a:lnTo>
                    <a:lnTo>
                      <a:pt x="214" y="35"/>
                    </a:lnTo>
                    <a:lnTo>
                      <a:pt x="214" y="35"/>
                    </a:lnTo>
                    <a:lnTo>
                      <a:pt x="216" y="37"/>
                    </a:lnTo>
                    <a:lnTo>
                      <a:pt x="216" y="37"/>
                    </a:lnTo>
                    <a:lnTo>
                      <a:pt x="217" y="38"/>
                    </a:lnTo>
                    <a:lnTo>
                      <a:pt x="217" y="38"/>
                    </a:lnTo>
                    <a:lnTo>
                      <a:pt x="218" y="41"/>
                    </a:lnTo>
                    <a:lnTo>
                      <a:pt x="218" y="41"/>
                    </a:lnTo>
                    <a:lnTo>
                      <a:pt x="218" y="42"/>
                    </a:lnTo>
                    <a:lnTo>
                      <a:pt x="218" y="42"/>
                    </a:lnTo>
                    <a:lnTo>
                      <a:pt x="220" y="45"/>
                    </a:lnTo>
                    <a:lnTo>
                      <a:pt x="220" y="45"/>
                    </a:lnTo>
                    <a:lnTo>
                      <a:pt x="220" y="47"/>
                    </a:lnTo>
                    <a:lnTo>
                      <a:pt x="220" y="47"/>
                    </a:lnTo>
                    <a:lnTo>
                      <a:pt x="222" y="50"/>
                    </a:lnTo>
                    <a:lnTo>
                      <a:pt x="222" y="50"/>
                    </a:lnTo>
                    <a:lnTo>
                      <a:pt x="222" y="51"/>
                    </a:lnTo>
                    <a:lnTo>
                      <a:pt x="222" y="51"/>
                    </a:lnTo>
                    <a:lnTo>
                      <a:pt x="223" y="55"/>
                    </a:lnTo>
                    <a:lnTo>
                      <a:pt x="223" y="55"/>
                    </a:lnTo>
                    <a:lnTo>
                      <a:pt x="224" y="55"/>
                    </a:lnTo>
                    <a:lnTo>
                      <a:pt x="224" y="55"/>
                    </a:lnTo>
                    <a:lnTo>
                      <a:pt x="225" y="60"/>
                    </a:lnTo>
                    <a:lnTo>
                      <a:pt x="225" y="60"/>
                    </a:lnTo>
                    <a:lnTo>
                      <a:pt x="225" y="61"/>
                    </a:lnTo>
                    <a:lnTo>
                      <a:pt x="225" y="61"/>
                    </a:lnTo>
                    <a:lnTo>
                      <a:pt x="231" y="76"/>
                    </a:lnTo>
                    <a:lnTo>
                      <a:pt x="166" y="76"/>
                    </a:lnTo>
                    <a:lnTo>
                      <a:pt x="166" y="76"/>
                    </a:lnTo>
                    <a:lnTo>
                      <a:pt x="166" y="75"/>
                    </a:lnTo>
                    <a:lnTo>
                      <a:pt x="166" y="75"/>
                    </a:lnTo>
                    <a:close/>
                    <a:moveTo>
                      <a:pt x="166" y="90"/>
                    </a:moveTo>
                    <a:lnTo>
                      <a:pt x="231" y="90"/>
                    </a:lnTo>
                    <a:lnTo>
                      <a:pt x="235" y="90"/>
                    </a:lnTo>
                    <a:lnTo>
                      <a:pt x="235" y="90"/>
                    </a:lnTo>
                    <a:lnTo>
                      <a:pt x="238" y="105"/>
                    </a:lnTo>
                    <a:lnTo>
                      <a:pt x="241" y="119"/>
                    </a:lnTo>
                    <a:lnTo>
                      <a:pt x="243" y="132"/>
                    </a:lnTo>
                    <a:lnTo>
                      <a:pt x="244" y="142"/>
                    </a:lnTo>
                    <a:lnTo>
                      <a:pt x="243" y="142"/>
                    </a:lnTo>
                    <a:lnTo>
                      <a:pt x="243" y="142"/>
                    </a:lnTo>
                    <a:lnTo>
                      <a:pt x="244" y="163"/>
                    </a:lnTo>
                    <a:lnTo>
                      <a:pt x="244" y="434"/>
                    </a:lnTo>
                    <a:lnTo>
                      <a:pt x="153" y="434"/>
                    </a:lnTo>
                    <a:lnTo>
                      <a:pt x="153" y="163"/>
                    </a:lnTo>
                    <a:lnTo>
                      <a:pt x="153" y="163"/>
                    </a:lnTo>
                    <a:lnTo>
                      <a:pt x="154" y="142"/>
                    </a:lnTo>
                    <a:lnTo>
                      <a:pt x="153" y="142"/>
                    </a:lnTo>
                    <a:lnTo>
                      <a:pt x="153" y="142"/>
                    </a:lnTo>
                    <a:lnTo>
                      <a:pt x="154" y="132"/>
                    </a:lnTo>
                    <a:lnTo>
                      <a:pt x="155" y="119"/>
                    </a:lnTo>
                    <a:lnTo>
                      <a:pt x="158" y="105"/>
                    </a:lnTo>
                    <a:lnTo>
                      <a:pt x="162" y="90"/>
                    </a:lnTo>
                    <a:lnTo>
                      <a:pt x="166" y="90"/>
                    </a:lnTo>
                    <a:close/>
                    <a:moveTo>
                      <a:pt x="22" y="378"/>
                    </a:moveTo>
                    <a:lnTo>
                      <a:pt x="22" y="378"/>
                    </a:lnTo>
                    <a:lnTo>
                      <a:pt x="28" y="373"/>
                    </a:lnTo>
                    <a:lnTo>
                      <a:pt x="28" y="373"/>
                    </a:lnTo>
                    <a:lnTo>
                      <a:pt x="46" y="361"/>
                    </a:lnTo>
                    <a:lnTo>
                      <a:pt x="62" y="347"/>
                    </a:lnTo>
                    <a:lnTo>
                      <a:pt x="78" y="333"/>
                    </a:lnTo>
                    <a:lnTo>
                      <a:pt x="92" y="317"/>
                    </a:lnTo>
                    <a:lnTo>
                      <a:pt x="105" y="298"/>
                    </a:lnTo>
                    <a:lnTo>
                      <a:pt x="117" y="280"/>
                    </a:lnTo>
                    <a:lnTo>
                      <a:pt x="127" y="260"/>
                    </a:lnTo>
                    <a:lnTo>
                      <a:pt x="136" y="241"/>
                    </a:lnTo>
                    <a:lnTo>
                      <a:pt x="136" y="241"/>
                    </a:lnTo>
                    <a:lnTo>
                      <a:pt x="135" y="252"/>
                    </a:lnTo>
                    <a:lnTo>
                      <a:pt x="132" y="263"/>
                    </a:lnTo>
                    <a:lnTo>
                      <a:pt x="129" y="273"/>
                    </a:lnTo>
                    <a:lnTo>
                      <a:pt x="125" y="284"/>
                    </a:lnTo>
                    <a:lnTo>
                      <a:pt x="121" y="295"/>
                    </a:lnTo>
                    <a:lnTo>
                      <a:pt x="115" y="305"/>
                    </a:lnTo>
                    <a:lnTo>
                      <a:pt x="109" y="314"/>
                    </a:lnTo>
                    <a:lnTo>
                      <a:pt x="102" y="323"/>
                    </a:lnTo>
                    <a:lnTo>
                      <a:pt x="95" y="333"/>
                    </a:lnTo>
                    <a:lnTo>
                      <a:pt x="86" y="341"/>
                    </a:lnTo>
                    <a:lnTo>
                      <a:pt x="76" y="349"/>
                    </a:lnTo>
                    <a:lnTo>
                      <a:pt x="67" y="357"/>
                    </a:lnTo>
                    <a:lnTo>
                      <a:pt x="56" y="364"/>
                    </a:lnTo>
                    <a:lnTo>
                      <a:pt x="45" y="371"/>
                    </a:lnTo>
                    <a:lnTo>
                      <a:pt x="33" y="377"/>
                    </a:lnTo>
                    <a:lnTo>
                      <a:pt x="21" y="382"/>
                    </a:lnTo>
                    <a:lnTo>
                      <a:pt x="20" y="384"/>
                    </a:lnTo>
                    <a:lnTo>
                      <a:pt x="20" y="384"/>
                    </a:lnTo>
                    <a:lnTo>
                      <a:pt x="19" y="384"/>
                    </a:lnTo>
                    <a:lnTo>
                      <a:pt x="19" y="384"/>
                    </a:lnTo>
                    <a:lnTo>
                      <a:pt x="20" y="380"/>
                    </a:lnTo>
                    <a:lnTo>
                      <a:pt x="22" y="378"/>
                    </a:lnTo>
                    <a:lnTo>
                      <a:pt x="22" y="378"/>
                    </a:lnTo>
                    <a:close/>
                    <a:moveTo>
                      <a:pt x="15" y="428"/>
                    </a:moveTo>
                    <a:lnTo>
                      <a:pt x="15" y="428"/>
                    </a:lnTo>
                    <a:lnTo>
                      <a:pt x="15" y="418"/>
                    </a:lnTo>
                    <a:lnTo>
                      <a:pt x="16" y="409"/>
                    </a:lnTo>
                    <a:lnTo>
                      <a:pt x="18" y="403"/>
                    </a:lnTo>
                    <a:lnTo>
                      <a:pt x="19" y="401"/>
                    </a:lnTo>
                    <a:lnTo>
                      <a:pt x="21" y="400"/>
                    </a:lnTo>
                    <a:lnTo>
                      <a:pt x="21" y="400"/>
                    </a:lnTo>
                    <a:lnTo>
                      <a:pt x="27" y="395"/>
                    </a:lnTo>
                    <a:lnTo>
                      <a:pt x="27" y="395"/>
                    </a:lnTo>
                    <a:lnTo>
                      <a:pt x="46" y="386"/>
                    </a:lnTo>
                    <a:lnTo>
                      <a:pt x="64" y="375"/>
                    </a:lnTo>
                    <a:lnTo>
                      <a:pt x="82" y="364"/>
                    </a:lnTo>
                    <a:lnTo>
                      <a:pt x="97" y="351"/>
                    </a:lnTo>
                    <a:lnTo>
                      <a:pt x="110" y="337"/>
                    </a:lnTo>
                    <a:lnTo>
                      <a:pt x="121" y="322"/>
                    </a:lnTo>
                    <a:lnTo>
                      <a:pt x="130" y="306"/>
                    </a:lnTo>
                    <a:lnTo>
                      <a:pt x="139" y="290"/>
                    </a:lnTo>
                    <a:lnTo>
                      <a:pt x="139" y="434"/>
                    </a:lnTo>
                    <a:lnTo>
                      <a:pt x="139" y="436"/>
                    </a:lnTo>
                    <a:lnTo>
                      <a:pt x="125" y="436"/>
                    </a:lnTo>
                    <a:lnTo>
                      <a:pt x="125" y="436"/>
                    </a:lnTo>
                    <a:lnTo>
                      <a:pt x="125" y="425"/>
                    </a:lnTo>
                    <a:lnTo>
                      <a:pt x="123" y="413"/>
                    </a:lnTo>
                    <a:lnTo>
                      <a:pt x="121" y="401"/>
                    </a:lnTo>
                    <a:lnTo>
                      <a:pt x="116" y="391"/>
                    </a:lnTo>
                    <a:lnTo>
                      <a:pt x="112" y="382"/>
                    </a:lnTo>
                    <a:lnTo>
                      <a:pt x="106" y="375"/>
                    </a:lnTo>
                    <a:lnTo>
                      <a:pt x="103" y="373"/>
                    </a:lnTo>
                    <a:lnTo>
                      <a:pt x="99" y="371"/>
                    </a:lnTo>
                    <a:lnTo>
                      <a:pt x="96" y="369"/>
                    </a:lnTo>
                    <a:lnTo>
                      <a:pt x="91" y="369"/>
                    </a:lnTo>
                    <a:lnTo>
                      <a:pt x="91" y="369"/>
                    </a:lnTo>
                    <a:lnTo>
                      <a:pt x="87" y="369"/>
                    </a:lnTo>
                    <a:lnTo>
                      <a:pt x="83" y="371"/>
                    </a:lnTo>
                    <a:lnTo>
                      <a:pt x="79" y="373"/>
                    </a:lnTo>
                    <a:lnTo>
                      <a:pt x="76" y="375"/>
                    </a:lnTo>
                    <a:lnTo>
                      <a:pt x="71" y="382"/>
                    </a:lnTo>
                    <a:lnTo>
                      <a:pt x="65" y="391"/>
                    </a:lnTo>
                    <a:lnTo>
                      <a:pt x="62" y="401"/>
                    </a:lnTo>
                    <a:lnTo>
                      <a:pt x="60" y="413"/>
                    </a:lnTo>
                    <a:lnTo>
                      <a:pt x="58" y="425"/>
                    </a:lnTo>
                    <a:lnTo>
                      <a:pt x="57" y="436"/>
                    </a:lnTo>
                    <a:lnTo>
                      <a:pt x="15" y="436"/>
                    </a:lnTo>
                    <a:lnTo>
                      <a:pt x="15" y="436"/>
                    </a:lnTo>
                    <a:lnTo>
                      <a:pt x="15" y="428"/>
                    </a:lnTo>
                    <a:lnTo>
                      <a:pt x="15" y="428"/>
                    </a:lnTo>
                    <a:close/>
                    <a:moveTo>
                      <a:pt x="111" y="436"/>
                    </a:moveTo>
                    <a:lnTo>
                      <a:pt x="72" y="436"/>
                    </a:lnTo>
                    <a:lnTo>
                      <a:pt x="72" y="436"/>
                    </a:lnTo>
                    <a:lnTo>
                      <a:pt x="72" y="426"/>
                    </a:lnTo>
                    <a:lnTo>
                      <a:pt x="74" y="416"/>
                    </a:lnTo>
                    <a:lnTo>
                      <a:pt x="75" y="406"/>
                    </a:lnTo>
                    <a:lnTo>
                      <a:pt x="78" y="399"/>
                    </a:lnTo>
                    <a:lnTo>
                      <a:pt x="81" y="392"/>
                    </a:lnTo>
                    <a:lnTo>
                      <a:pt x="84" y="388"/>
                    </a:lnTo>
                    <a:lnTo>
                      <a:pt x="87" y="385"/>
                    </a:lnTo>
                    <a:lnTo>
                      <a:pt x="91" y="384"/>
                    </a:lnTo>
                    <a:lnTo>
                      <a:pt x="91" y="384"/>
                    </a:lnTo>
                    <a:lnTo>
                      <a:pt x="95" y="385"/>
                    </a:lnTo>
                    <a:lnTo>
                      <a:pt x="99" y="388"/>
                    </a:lnTo>
                    <a:lnTo>
                      <a:pt x="102" y="392"/>
                    </a:lnTo>
                    <a:lnTo>
                      <a:pt x="104" y="399"/>
                    </a:lnTo>
                    <a:lnTo>
                      <a:pt x="108" y="406"/>
                    </a:lnTo>
                    <a:lnTo>
                      <a:pt x="109" y="416"/>
                    </a:lnTo>
                    <a:lnTo>
                      <a:pt x="111" y="426"/>
                    </a:lnTo>
                    <a:lnTo>
                      <a:pt x="111" y="436"/>
                    </a:lnTo>
                    <a:lnTo>
                      <a:pt x="111" y="436"/>
                    </a:lnTo>
                    <a:close/>
                    <a:moveTo>
                      <a:pt x="111" y="460"/>
                    </a:moveTo>
                    <a:lnTo>
                      <a:pt x="72" y="460"/>
                    </a:lnTo>
                    <a:lnTo>
                      <a:pt x="72" y="460"/>
                    </a:lnTo>
                    <a:lnTo>
                      <a:pt x="72" y="450"/>
                    </a:lnTo>
                    <a:lnTo>
                      <a:pt x="111" y="450"/>
                    </a:lnTo>
                    <a:lnTo>
                      <a:pt x="111" y="450"/>
                    </a:lnTo>
                    <a:lnTo>
                      <a:pt x="111" y="460"/>
                    </a:lnTo>
                    <a:lnTo>
                      <a:pt x="111" y="460"/>
                    </a:lnTo>
                    <a:close/>
                    <a:moveTo>
                      <a:pt x="153" y="461"/>
                    </a:moveTo>
                    <a:lnTo>
                      <a:pt x="153" y="461"/>
                    </a:lnTo>
                    <a:lnTo>
                      <a:pt x="152" y="448"/>
                    </a:lnTo>
                    <a:lnTo>
                      <a:pt x="153" y="448"/>
                    </a:lnTo>
                    <a:lnTo>
                      <a:pt x="244" y="448"/>
                    </a:lnTo>
                    <a:lnTo>
                      <a:pt x="245" y="448"/>
                    </a:lnTo>
                    <a:lnTo>
                      <a:pt x="245" y="448"/>
                    </a:lnTo>
                    <a:lnTo>
                      <a:pt x="244" y="461"/>
                    </a:lnTo>
                    <a:lnTo>
                      <a:pt x="153" y="461"/>
                    </a:lnTo>
                    <a:close/>
                    <a:moveTo>
                      <a:pt x="325" y="460"/>
                    </a:moveTo>
                    <a:lnTo>
                      <a:pt x="286" y="460"/>
                    </a:lnTo>
                    <a:lnTo>
                      <a:pt x="286" y="460"/>
                    </a:lnTo>
                    <a:lnTo>
                      <a:pt x="285" y="450"/>
                    </a:lnTo>
                    <a:lnTo>
                      <a:pt x="325" y="450"/>
                    </a:lnTo>
                    <a:lnTo>
                      <a:pt x="325" y="450"/>
                    </a:lnTo>
                    <a:lnTo>
                      <a:pt x="325" y="460"/>
                    </a:lnTo>
                    <a:lnTo>
                      <a:pt x="325" y="460"/>
                    </a:lnTo>
                    <a:close/>
                    <a:moveTo>
                      <a:pt x="286" y="436"/>
                    </a:moveTo>
                    <a:lnTo>
                      <a:pt x="286" y="436"/>
                    </a:lnTo>
                    <a:lnTo>
                      <a:pt x="286" y="426"/>
                    </a:lnTo>
                    <a:lnTo>
                      <a:pt x="288" y="416"/>
                    </a:lnTo>
                    <a:lnTo>
                      <a:pt x="289" y="406"/>
                    </a:lnTo>
                    <a:lnTo>
                      <a:pt x="292" y="399"/>
                    </a:lnTo>
                    <a:lnTo>
                      <a:pt x="294" y="392"/>
                    </a:lnTo>
                    <a:lnTo>
                      <a:pt x="298" y="388"/>
                    </a:lnTo>
                    <a:lnTo>
                      <a:pt x="301" y="385"/>
                    </a:lnTo>
                    <a:lnTo>
                      <a:pt x="305" y="384"/>
                    </a:lnTo>
                    <a:lnTo>
                      <a:pt x="305" y="384"/>
                    </a:lnTo>
                    <a:lnTo>
                      <a:pt x="308" y="385"/>
                    </a:lnTo>
                    <a:lnTo>
                      <a:pt x="313" y="388"/>
                    </a:lnTo>
                    <a:lnTo>
                      <a:pt x="316" y="392"/>
                    </a:lnTo>
                    <a:lnTo>
                      <a:pt x="318" y="399"/>
                    </a:lnTo>
                    <a:lnTo>
                      <a:pt x="320" y="406"/>
                    </a:lnTo>
                    <a:lnTo>
                      <a:pt x="322" y="416"/>
                    </a:lnTo>
                    <a:lnTo>
                      <a:pt x="325" y="426"/>
                    </a:lnTo>
                    <a:lnTo>
                      <a:pt x="325" y="436"/>
                    </a:lnTo>
                    <a:lnTo>
                      <a:pt x="286" y="436"/>
                    </a:lnTo>
                    <a:close/>
                    <a:moveTo>
                      <a:pt x="339" y="436"/>
                    </a:moveTo>
                    <a:lnTo>
                      <a:pt x="339" y="436"/>
                    </a:lnTo>
                    <a:lnTo>
                      <a:pt x="339" y="425"/>
                    </a:lnTo>
                    <a:lnTo>
                      <a:pt x="337" y="413"/>
                    </a:lnTo>
                    <a:lnTo>
                      <a:pt x="334" y="401"/>
                    </a:lnTo>
                    <a:lnTo>
                      <a:pt x="330" y="391"/>
                    </a:lnTo>
                    <a:lnTo>
                      <a:pt x="326" y="382"/>
                    </a:lnTo>
                    <a:lnTo>
                      <a:pt x="320" y="375"/>
                    </a:lnTo>
                    <a:lnTo>
                      <a:pt x="317" y="373"/>
                    </a:lnTo>
                    <a:lnTo>
                      <a:pt x="313" y="371"/>
                    </a:lnTo>
                    <a:lnTo>
                      <a:pt x="310" y="369"/>
                    </a:lnTo>
                    <a:lnTo>
                      <a:pt x="305" y="369"/>
                    </a:lnTo>
                    <a:lnTo>
                      <a:pt x="305" y="369"/>
                    </a:lnTo>
                    <a:lnTo>
                      <a:pt x="301" y="369"/>
                    </a:lnTo>
                    <a:lnTo>
                      <a:pt x="297" y="371"/>
                    </a:lnTo>
                    <a:lnTo>
                      <a:pt x="293" y="373"/>
                    </a:lnTo>
                    <a:lnTo>
                      <a:pt x="290" y="375"/>
                    </a:lnTo>
                    <a:lnTo>
                      <a:pt x="285" y="382"/>
                    </a:lnTo>
                    <a:lnTo>
                      <a:pt x="279" y="391"/>
                    </a:lnTo>
                    <a:lnTo>
                      <a:pt x="276" y="401"/>
                    </a:lnTo>
                    <a:lnTo>
                      <a:pt x="274" y="413"/>
                    </a:lnTo>
                    <a:lnTo>
                      <a:pt x="272" y="425"/>
                    </a:lnTo>
                    <a:lnTo>
                      <a:pt x="271" y="436"/>
                    </a:lnTo>
                    <a:lnTo>
                      <a:pt x="258" y="436"/>
                    </a:lnTo>
                    <a:lnTo>
                      <a:pt x="258" y="434"/>
                    </a:lnTo>
                    <a:lnTo>
                      <a:pt x="258" y="292"/>
                    </a:lnTo>
                    <a:lnTo>
                      <a:pt x="258" y="292"/>
                    </a:lnTo>
                    <a:lnTo>
                      <a:pt x="266" y="308"/>
                    </a:lnTo>
                    <a:lnTo>
                      <a:pt x="276" y="323"/>
                    </a:lnTo>
                    <a:lnTo>
                      <a:pt x="288" y="337"/>
                    </a:lnTo>
                    <a:lnTo>
                      <a:pt x="301" y="351"/>
                    </a:lnTo>
                    <a:lnTo>
                      <a:pt x="316" y="364"/>
                    </a:lnTo>
                    <a:lnTo>
                      <a:pt x="332" y="376"/>
                    </a:lnTo>
                    <a:lnTo>
                      <a:pt x="351" y="386"/>
                    </a:lnTo>
                    <a:lnTo>
                      <a:pt x="370" y="395"/>
                    </a:lnTo>
                    <a:lnTo>
                      <a:pt x="375" y="400"/>
                    </a:lnTo>
                    <a:lnTo>
                      <a:pt x="375" y="400"/>
                    </a:lnTo>
                    <a:lnTo>
                      <a:pt x="379" y="403"/>
                    </a:lnTo>
                    <a:lnTo>
                      <a:pt x="381" y="409"/>
                    </a:lnTo>
                    <a:lnTo>
                      <a:pt x="382" y="418"/>
                    </a:lnTo>
                    <a:lnTo>
                      <a:pt x="382" y="427"/>
                    </a:lnTo>
                    <a:lnTo>
                      <a:pt x="382" y="427"/>
                    </a:lnTo>
                    <a:lnTo>
                      <a:pt x="382" y="436"/>
                    </a:lnTo>
                    <a:lnTo>
                      <a:pt x="339" y="4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45" name="Freeform 167"/>
              <p:cNvSpPr/>
              <p:nvPr/>
            </p:nvSpPr>
            <p:spPr bwMode="auto">
              <a:xfrm>
                <a:off x="4313238" y="3270250"/>
                <a:ext cx="106363" cy="34925"/>
              </a:xfrm>
              <a:custGeom>
                <a:avLst/>
                <a:gdLst>
                  <a:gd name="T0" fmla="*/ 13 w 67"/>
                  <a:gd name="T1" fmla="*/ 20 h 22"/>
                  <a:gd name="T2" fmla="*/ 13 w 67"/>
                  <a:gd name="T3" fmla="*/ 20 h 22"/>
                  <a:gd name="T4" fmla="*/ 15 w 67"/>
                  <a:gd name="T5" fmla="*/ 18 h 22"/>
                  <a:gd name="T6" fmla="*/ 20 w 67"/>
                  <a:gd name="T7" fmla="*/ 16 h 22"/>
                  <a:gd name="T8" fmla="*/ 26 w 67"/>
                  <a:gd name="T9" fmla="*/ 15 h 22"/>
                  <a:gd name="T10" fmla="*/ 33 w 67"/>
                  <a:gd name="T11" fmla="*/ 14 h 22"/>
                  <a:gd name="T12" fmla="*/ 33 w 67"/>
                  <a:gd name="T13" fmla="*/ 14 h 22"/>
                  <a:gd name="T14" fmla="*/ 41 w 67"/>
                  <a:gd name="T15" fmla="*/ 15 h 22"/>
                  <a:gd name="T16" fmla="*/ 46 w 67"/>
                  <a:gd name="T17" fmla="*/ 16 h 22"/>
                  <a:gd name="T18" fmla="*/ 52 w 67"/>
                  <a:gd name="T19" fmla="*/ 18 h 22"/>
                  <a:gd name="T20" fmla="*/ 54 w 67"/>
                  <a:gd name="T21" fmla="*/ 20 h 22"/>
                  <a:gd name="T22" fmla="*/ 54 w 67"/>
                  <a:gd name="T23" fmla="*/ 20 h 22"/>
                  <a:gd name="T24" fmla="*/ 57 w 67"/>
                  <a:gd name="T25" fmla="*/ 22 h 22"/>
                  <a:gd name="T26" fmla="*/ 59 w 67"/>
                  <a:gd name="T27" fmla="*/ 22 h 22"/>
                  <a:gd name="T28" fmla="*/ 59 w 67"/>
                  <a:gd name="T29" fmla="*/ 22 h 22"/>
                  <a:gd name="T30" fmla="*/ 62 w 67"/>
                  <a:gd name="T31" fmla="*/ 22 h 22"/>
                  <a:gd name="T32" fmla="*/ 65 w 67"/>
                  <a:gd name="T33" fmla="*/ 20 h 22"/>
                  <a:gd name="T34" fmla="*/ 65 w 67"/>
                  <a:gd name="T35" fmla="*/ 20 h 22"/>
                  <a:gd name="T36" fmla="*/ 66 w 67"/>
                  <a:gd name="T37" fmla="*/ 18 h 22"/>
                  <a:gd name="T38" fmla="*/ 67 w 67"/>
                  <a:gd name="T39" fmla="*/ 16 h 22"/>
                  <a:gd name="T40" fmla="*/ 66 w 67"/>
                  <a:gd name="T41" fmla="*/ 13 h 22"/>
                  <a:gd name="T42" fmla="*/ 65 w 67"/>
                  <a:gd name="T43" fmla="*/ 10 h 22"/>
                  <a:gd name="T44" fmla="*/ 65 w 67"/>
                  <a:gd name="T45" fmla="*/ 10 h 22"/>
                  <a:gd name="T46" fmla="*/ 59 w 67"/>
                  <a:gd name="T47" fmla="*/ 6 h 22"/>
                  <a:gd name="T48" fmla="*/ 52 w 67"/>
                  <a:gd name="T49" fmla="*/ 3 h 22"/>
                  <a:gd name="T50" fmla="*/ 43 w 67"/>
                  <a:gd name="T51" fmla="*/ 1 h 22"/>
                  <a:gd name="T52" fmla="*/ 33 w 67"/>
                  <a:gd name="T53" fmla="*/ 0 h 22"/>
                  <a:gd name="T54" fmla="*/ 33 w 67"/>
                  <a:gd name="T55" fmla="*/ 0 h 22"/>
                  <a:gd name="T56" fmla="*/ 24 w 67"/>
                  <a:gd name="T57" fmla="*/ 1 h 22"/>
                  <a:gd name="T58" fmla="*/ 15 w 67"/>
                  <a:gd name="T59" fmla="*/ 3 h 22"/>
                  <a:gd name="T60" fmla="*/ 7 w 67"/>
                  <a:gd name="T61" fmla="*/ 6 h 22"/>
                  <a:gd name="T62" fmla="*/ 2 w 67"/>
                  <a:gd name="T63" fmla="*/ 10 h 22"/>
                  <a:gd name="T64" fmla="*/ 2 w 67"/>
                  <a:gd name="T65" fmla="*/ 10 h 22"/>
                  <a:gd name="T66" fmla="*/ 1 w 67"/>
                  <a:gd name="T67" fmla="*/ 13 h 22"/>
                  <a:gd name="T68" fmla="*/ 0 w 67"/>
                  <a:gd name="T69" fmla="*/ 16 h 22"/>
                  <a:gd name="T70" fmla="*/ 1 w 67"/>
                  <a:gd name="T71" fmla="*/ 18 h 22"/>
                  <a:gd name="T72" fmla="*/ 2 w 67"/>
                  <a:gd name="T73" fmla="*/ 20 h 22"/>
                  <a:gd name="T74" fmla="*/ 2 w 67"/>
                  <a:gd name="T75" fmla="*/ 20 h 22"/>
                  <a:gd name="T76" fmla="*/ 5 w 67"/>
                  <a:gd name="T77" fmla="*/ 22 h 22"/>
                  <a:gd name="T78" fmla="*/ 7 w 67"/>
                  <a:gd name="T79" fmla="*/ 22 h 22"/>
                  <a:gd name="T80" fmla="*/ 10 w 67"/>
                  <a:gd name="T81" fmla="*/ 21 h 22"/>
                  <a:gd name="T82" fmla="*/ 13 w 67"/>
                  <a:gd name="T83" fmla="*/ 20 h 22"/>
                  <a:gd name="T84" fmla="*/ 13 w 67"/>
                  <a:gd name="T85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7" h="22">
                    <a:moveTo>
                      <a:pt x="13" y="20"/>
                    </a:moveTo>
                    <a:lnTo>
                      <a:pt x="13" y="20"/>
                    </a:lnTo>
                    <a:lnTo>
                      <a:pt x="15" y="18"/>
                    </a:lnTo>
                    <a:lnTo>
                      <a:pt x="20" y="16"/>
                    </a:lnTo>
                    <a:lnTo>
                      <a:pt x="26" y="15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41" y="15"/>
                    </a:lnTo>
                    <a:lnTo>
                      <a:pt x="46" y="16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4" y="20"/>
                    </a:lnTo>
                    <a:lnTo>
                      <a:pt x="57" y="22"/>
                    </a:lnTo>
                    <a:lnTo>
                      <a:pt x="59" y="22"/>
                    </a:lnTo>
                    <a:lnTo>
                      <a:pt x="59" y="22"/>
                    </a:lnTo>
                    <a:lnTo>
                      <a:pt x="62" y="22"/>
                    </a:lnTo>
                    <a:lnTo>
                      <a:pt x="65" y="20"/>
                    </a:lnTo>
                    <a:lnTo>
                      <a:pt x="65" y="20"/>
                    </a:lnTo>
                    <a:lnTo>
                      <a:pt x="66" y="18"/>
                    </a:lnTo>
                    <a:lnTo>
                      <a:pt x="67" y="16"/>
                    </a:lnTo>
                    <a:lnTo>
                      <a:pt x="66" y="13"/>
                    </a:lnTo>
                    <a:lnTo>
                      <a:pt x="65" y="10"/>
                    </a:lnTo>
                    <a:lnTo>
                      <a:pt x="65" y="10"/>
                    </a:lnTo>
                    <a:lnTo>
                      <a:pt x="59" y="6"/>
                    </a:lnTo>
                    <a:lnTo>
                      <a:pt x="52" y="3"/>
                    </a:lnTo>
                    <a:lnTo>
                      <a:pt x="43" y="1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24" y="1"/>
                    </a:lnTo>
                    <a:lnTo>
                      <a:pt x="15" y="3"/>
                    </a:lnTo>
                    <a:lnTo>
                      <a:pt x="7" y="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1" y="13"/>
                    </a:lnTo>
                    <a:lnTo>
                      <a:pt x="0" y="16"/>
                    </a:lnTo>
                    <a:lnTo>
                      <a:pt x="1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5" y="22"/>
                    </a:lnTo>
                    <a:lnTo>
                      <a:pt x="7" y="22"/>
                    </a:lnTo>
                    <a:lnTo>
                      <a:pt x="10" y="21"/>
                    </a:lnTo>
                    <a:lnTo>
                      <a:pt x="13" y="20"/>
                    </a:lnTo>
                    <a:lnTo>
                      <a:pt x="1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9" name="组合 98"/>
          <p:cNvGrpSpPr/>
          <p:nvPr/>
        </p:nvGrpSpPr>
        <p:grpSpPr>
          <a:xfrm>
            <a:off x="3647811" y="2704741"/>
            <a:ext cx="543080" cy="543080"/>
            <a:chOff x="3430614" y="2807343"/>
            <a:chExt cx="894896" cy="894896"/>
          </a:xfrm>
        </p:grpSpPr>
        <p:sp>
          <p:nvSpPr>
            <p:cNvPr id="47" name="Oval 156"/>
            <p:cNvSpPr/>
            <p:nvPr/>
          </p:nvSpPr>
          <p:spPr>
            <a:xfrm flipH="1">
              <a:off x="3430614" y="2807343"/>
              <a:ext cx="894896" cy="894896"/>
            </a:xfrm>
            <a:prstGeom prst="ellipse">
              <a:avLst/>
            </a:prstGeom>
            <a:solidFill>
              <a:srgbClr val="BD596A"/>
            </a:soli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cs typeface="+mn-ea"/>
                <a:sym typeface="+mn-lt"/>
              </a:endParaRPr>
            </a:p>
          </p:txBody>
        </p:sp>
        <p:grpSp>
          <p:nvGrpSpPr>
            <p:cNvPr id="48" name="Group 168"/>
            <p:cNvGrpSpPr/>
            <p:nvPr/>
          </p:nvGrpSpPr>
          <p:grpSpPr>
            <a:xfrm>
              <a:off x="3628990" y="3052957"/>
              <a:ext cx="498144" cy="403668"/>
              <a:chOff x="5145088" y="3205163"/>
              <a:chExt cx="736600" cy="596900"/>
            </a:xfrm>
            <a:solidFill>
              <a:schemeClr val="bg1">
                <a:lumMod val="95000"/>
              </a:schemeClr>
            </a:solidFill>
          </p:grpSpPr>
          <p:sp>
            <p:nvSpPr>
              <p:cNvPr id="49" name="Freeform 169"/>
              <p:cNvSpPr>
                <a:spLocks noEditPoints="1"/>
              </p:cNvSpPr>
              <p:nvPr/>
            </p:nvSpPr>
            <p:spPr bwMode="auto">
              <a:xfrm>
                <a:off x="5145088" y="3205163"/>
                <a:ext cx="736600" cy="596900"/>
              </a:xfrm>
              <a:custGeom>
                <a:avLst/>
                <a:gdLst>
                  <a:gd name="T0" fmla="*/ 464 w 464"/>
                  <a:gd name="T1" fmla="*/ 52 h 376"/>
                  <a:gd name="T2" fmla="*/ 464 w 464"/>
                  <a:gd name="T3" fmla="*/ 0 h 376"/>
                  <a:gd name="T4" fmla="*/ 0 w 464"/>
                  <a:gd name="T5" fmla="*/ 0 h 376"/>
                  <a:gd name="T6" fmla="*/ 0 w 464"/>
                  <a:gd name="T7" fmla="*/ 52 h 376"/>
                  <a:gd name="T8" fmla="*/ 10 w 464"/>
                  <a:gd name="T9" fmla="*/ 52 h 376"/>
                  <a:gd name="T10" fmla="*/ 10 w 464"/>
                  <a:gd name="T11" fmla="*/ 281 h 376"/>
                  <a:gd name="T12" fmla="*/ 0 w 464"/>
                  <a:gd name="T13" fmla="*/ 281 h 376"/>
                  <a:gd name="T14" fmla="*/ 0 w 464"/>
                  <a:gd name="T15" fmla="*/ 320 h 376"/>
                  <a:gd name="T16" fmla="*/ 153 w 464"/>
                  <a:gd name="T17" fmla="*/ 320 h 376"/>
                  <a:gd name="T18" fmla="*/ 115 w 464"/>
                  <a:gd name="T19" fmla="*/ 368 h 376"/>
                  <a:gd name="T20" fmla="*/ 126 w 464"/>
                  <a:gd name="T21" fmla="*/ 376 h 376"/>
                  <a:gd name="T22" fmla="*/ 171 w 464"/>
                  <a:gd name="T23" fmla="*/ 320 h 376"/>
                  <a:gd name="T24" fmla="*/ 224 w 464"/>
                  <a:gd name="T25" fmla="*/ 320 h 376"/>
                  <a:gd name="T26" fmla="*/ 224 w 464"/>
                  <a:gd name="T27" fmla="*/ 372 h 376"/>
                  <a:gd name="T28" fmla="*/ 238 w 464"/>
                  <a:gd name="T29" fmla="*/ 372 h 376"/>
                  <a:gd name="T30" fmla="*/ 238 w 464"/>
                  <a:gd name="T31" fmla="*/ 320 h 376"/>
                  <a:gd name="T32" fmla="*/ 292 w 464"/>
                  <a:gd name="T33" fmla="*/ 320 h 376"/>
                  <a:gd name="T34" fmla="*/ 337 w 464"/>
                  <a:gd name="T35" fmla="*/ 376 h 376"/>
                  <a:gd name="T36" fmla="*/ 348 w 464"/>
                  <a:gd name="T37" fmla="*/ 368 h 376"/>
                  <a:gd name="T38" fmla="*/ 310 w 464"/>
                  <a:gd name="T39" fmla="*/ 320 h 376"/>
                  <a:gd name="T40" fmla="*/ 464 w 464"/>
                  <a:gd name="T41" fmla="*/ 320 h 376"/>
                  <a:gd name="T42" fmla="*/ 464 w 464"/>
                  <a:gd name="T43" fmla="*/ 281 h 376"/>
                  <a:gd name="T44" fmla="*/ 452 w 464"/>
                  <a:gd name="T45" fmla="*/ 281 h 376"/>
                  <a:gd name="T46" fmla="*/ 452 w 464"/>
                  <a:gd name="T47" fmla="*/ 52 h 376"/>
                  <a:gd name="T48" fmla="*/ 464 w 464"/>
                  <a:gd name="T49" fmla="*/ 52 h 376"/>
                  <a:gd name="T50" fmla="*/ 449 w 464"/>
                  <a:gd name="T51" fmla="*/ 306 h 376"/>
                  <a:gd name="T52" fmla="*/ 14 w 464"/>
                  <a:gd name="T53" fmla="*/ 306 h 376"/>
                  <a:gd name="T54" fmla="*/ 14 w 464"/>
                  <a:gd name="T55" fmla="*/ 295 h 376"/>
                  <a:gd name="T56" fmla="*/ 449 w 464"/>
                  <a:gd name="T57" fmla="*/ 295 h 376"/>
                  <a:gd name="T58" fmla="*/ 449 w 464"/>
                  <a:gd name="T59" fmla="*/ 306 h 376"/>
                  <a:gd name="T60" fmla="*/ 14 w 464"/>
                  <a:gd name="T61" fmla="*/ 14 h 376"/>
                  <a:gd name="T62" fmla="*/ 449 w 464"/>
                  <a:gd name="T63" fmla="*/ 14 h 376"/>
                  <a:gd name="T64" fmla="*/ 449 w 464"/>
                  <a:gd name="T65" fmla="*/ 38 h 376"/>
                  <a:gd name="T66" fmla="*/ 14 w 464"/>
                  <a:gd name="T67" fmla="*/ 38 h 376"/>
                  <a:gd name="T68" fmla="*/ 14 w 464"/>
                  <a:gd name="T69" fmla="*/ 14 h 376"/>
                  <a:gd name="T70" fmla="*/ 438 w 464"/>
                  <a:gd name="T71" fmla="*/ 280 h 376"/>
                  <a:gd name="T72" fmla="*/ 26 w 464"/>
                  <a:gd name="T73" fmla="*/ 280 h 376"/>
                  <a:gd name="T74" fmla="*/ 26 w 464"/>
                  <a:gd name="T75" fmla="*/ 52 h 376"/>
                  <a:gd name="T76" fmla="*/ 438 w 464"/>
                  <a:gd name="T77" fmla="*/ 52 h 376"/>
                  <a:gd name="T78" fmla="*/ 438 w 464"/>
                  <a:gd name="T79" fmla="*/ 28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64" h="376">
                    <a:moveTo>
                      <a:pt x="464" y="52"/>
                    </a:moveTo>
                    <a:lnTo>
                      <a:pt x="464" y="0"/>
                    </a:lnTo>
                    <a:lnTo>
                      <a:pt x="0" y="0"/>
                    </a:lnTo>
                    <a:lnTo>
                      <a:pt x="0" y="52"/>
                    </a:lnTo>
                    <a:lnTo>
                      <a:pt x="10" y="52"/>
                    </a:lnTo>
                    <a:lnTo>
                      <a:pt x="10" y="281"/>
                    </a:lnTo>
                    <a:lnTo>
                      <a:pt x="0" y="281"/>
                    </a:lnTo>
                    <a:lnTo>
                      <a:pt x="0" y="320"/>
                    </a:lnTo>
                    <a:lnTo>
                      <a:pt x="153" y="320"/>
                    </a:lnTo>
                    <a:lnTo>
                      <a:pt x="115" y="368"/>
                    </a:lnTo>
                    <a:lnTo>
                      <a:pt x="126" y="376"/>
                    </a:lnTo>
                    <a:lnTo>
                      <a:pt x="171" y="320"/>
                    </a:lnTo>
                    <a:lnTo>
                      <a:pt x="224" y="320"/>
                    </a:lnTo>
                    <a:lnTo>
                      <a:pt x="224" y="372"/>
                    </a:lnTo>
                    <a:lnTo>
                      <a:pt x="238" y="372"/>
                    </a:lnTo>
                    <a:lnTo>
                      <a:pt x="238" y="320"/>
                    </a:lnTo>
                    <a:lnTo>
                      <a:pt x="292" y="320"/>
                    </a:lnTo>
                    <a:lnTo>
                      <a:pt x="337" y="376"/>
                    </a:lnTo>
                    <a:lnTo>
                      <a:pt x="348" y="368"/>
                    </a:lnTo>
                    <a:lnTo>
                      <a:pt x="310" y="320"/>
                    </a:lnTo>
                    <a:lnTo>
                      <a:pt x="464" y="320"/>
                    </a:lnTo>
                    <a:lnTo>
                      <a:pt x="464" y="281"/>
                    </a:lnTo>
                    <a:lnTo>
                      <a:pt x="452" y="281"/>
                    </a:lnTo>
                    <a:lnTo>
                      <a:pt x="452" y="52"/>
                    </a:lnTo>
                    <a:lnTo>
                      <a:pt x="464" y="52"/>
                    </a:lnTo>
                    <a:close/>
                    <a:moveTo>
                      <a:pt x="449" y="306"/>
                    </a:moveTo>
                    <a:lnTo>
                      <a:pt x="14" y="306"/>
                    </a:lnTo>
                    <a:lnTo>
                      <a:pt x="14" y="295"/>
                    </a:lnTo>
                    <a:lnTo>
                      <a:pt x="449" y="295"/>
                    </a:lnTo>
                    <a:lnTo>
                      <a:pt x="449" y="306"/>
                    </a:lnTo>
                    <a:close/>
                    <a:moveTo>
                      <a:pt x="14" y="14"/>
                    </a:moveTo>
                    <a:lnTo>
                      <a:pt x="449" y="14"/>
                    </a:lnTo>
                    <a:lnTo>
                      <a:pt x="449" y="38"/>
                    </a:lnTo>
                    <a:lnTo>
                      <a:pt x="14" y="38"/>
                    </a:lnTo>
                    <a:lnTo>
                      <a:pt x="14" y="14"/>
                    </a:lnTo>
                    <a:close/>
                    <a:moveTo>
                      <a:pt x="438" y="280"/>
                    </a:moveTo>
                    <a:lnTo>
                      <a:pt x="26" y="280"/>
                    </a:lnTo>
                    <a:lnTo>
                      <a:pt x="26" y="52"/>
                    </a:lnTo>
                    <a:lnTo>
                      <a:pt x="438" y="52"/>
                    </a:lnTo>
                    <a:lnTo>
                      <a:pt x="438" y="2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50" name="Freeform 170"/>
              <p:cNvSpPr>
                <a:spLocks noEditPoints="1"/>
              </p:cNvSpPr>
              <p:nvPr/>
            </p:nvSpPr>
            <p:spPr bwMode="auto">
              <a:xfrm>
                <a:off x="5221288" y="3425825"/>
                <a:ext cx="174625" cy="188913"/>
              </a:xfrm>
              <a:custGeom>
                <a:avLst/>
                <a:gdLst>
                  <a:gd name="T0" fmla="*/ 46 w 110"/>
                  <a:gd name="T1" fmla="*/ 119 h 119"/>
                  <a:gd name="T2" fmla="*/ 65 w 110"/>
                  <a:gd name="T3" fmla="*/ 119 h 119"/>
                  <a:gd name="T4" fmla="*/ 78 w 110"/>
                  <a:gd name="T5" fmla="*/ 119 h 119"/>
                  <a:gd name="T6" fmla="*/ 110 w 110"/>
                  <a:gd name="T7" fmla="*/ 119 h 119"/>
                  <a:gd name="T8" fmla="*/ 110 w 110"/>
                  <a:gd name="T9" fmla="*/ 29 h 119"/>
                  <a:gd name="T10" fmla="*/ 78 w 110"/>
                  <a:gd name="T11" fmla="*/ 29 h 119"/>
                  <a:gd name="T12" fmla="*/ 78 w 110"/>
                  <a:gd name="T13" fmla="*/ 0 h 119"/>
                  <a:gd name="T14" fmla="*/ 33 w 110"/>
                  <a:gd name="T15" fmla="*/ 0 h 119"/>
                  <a:gd name="T16" fmla="*/ 33 w 110"/>
                  <a:gd name="T17" fmla="*/ 53 h 119"/>
                  <a:gd name="T18" fmla="*/ 0 w 110"/>
                  <a:gd name="T19" fmla="*/ 53 h 119"/>
                  <a:gd name="T20" fmla="*/ 0 w 110"/>
                  <a:gd name="T21" fmla="*/ 119 h 119"/>
                  <a:gd name="T22" fmla="*/ 33 w 110"/>
                  <a:gd name="T23" fmla="*/ 119 h 119"/>
                  <a:gd name="T24" fmla="*/ 46 w 110"/>
                  <a:gd name="T25" fmla="*/ 119 h 119"/>
                  <a:gd name="T26" fmla="*/ 80 w 110"/>
                  <a:gd name="T27" fmla="*/ 43 h 119"/>
                  <a:gd name="T28" fmla="*/ 96 w 110"/>
                  <a:gd name="T29" fmla="*/ 43 h 119"/>
                  <a:gd name="T30" fmla="*/ 96 w 110"/>
                  <a:gd name="T31" fmla="*/ 105 h 119"/>
                  <a:gd name="T32" fmla="*/ 80 w 110"/>
                  <a:gd name="T33" fmla="*/ 105 h 119"/>
                  <a:gd name="T34" fmla="*/ 80 w 110"/>
                  <a:gd name="T35" fmla="*/ 43 h 119"/>
                  <a:gd name="T36" fmla="*/ 47 w 110"/>
                  <a:gd name="T37" fmla="*/ 14 h 119"/>
                  <a:gd name="T38" fmla="*/ 64 w 110"/>
                  <a:gd name="T39" fmla="*/ 14 h 119"/>
                  <a:gd name="T40" fmla="*/ 64 w 110"/>
                  <a:gd name="T41" fmla="*/ 105 h 119"/>
                  <a:gd name="T42" fmla="*/ 47 w 110"/>
                  <a:gd name="T43" fmla="*/ 105 h 119"/>
                  <a:gd name="T44" fmla="*/ 47 w 110"/>
                  <a:gd name="T45" fmla="*/ 14 h 119"/>
                  <a:gd name="T46" fmla="*/ 32 w 110"/>
                  <a:gd name="T47" fmla="*/ 105 h 119"/>
                  <a:gd name="T48" fmla="*/ 14 w 110"/>
                  <a:gd name="T49" fmla="*/ 105 h 119"/>
                  <a:gd name="T50" fmla="*/ 14 w 110"/>
                  <a:gd name="T51" fmla="*/ 67 h 119"/>
                  <a:gd name="T52" fmla="*/ 32 w 110"/>
                  <a:gd name="T53" fmla="*/ 67 h 119"/>
                  <a:gd name="T54" fmla="*/ 32 w 110"/>
                  <a:gd name="T55" fmla="*/ 10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19">
                    <a:moveTo>
                      <a:pt x="46" y="119"/>
                    </a:moveTo>
                    <a:lnTo>
                      <a:pt x="65" y="119"/>
                    </a:lnTo>
                    <a:lnTo>
                      <a:pt x="78" y="119"/>
                    </a:lnTo>
                    <a:lnTo>
                      <a:pt x="110" y="119"/>
                    </a:lnTo>
                    <a:lnTo>
                      <a:pt x="110" y="29"/>
                    </a:lnTo>
                    <a:lnTo>
                      <a:pt x="78" y="29"/>
                    </a:lnTo>
                    <a:lnTo>
                      <a:pt x="78" y="0"/>
                    </a:lnTo>
                    <a:lnTo>
                      <a:pt x="33" y="0"/>
                    </a:lnTo>
                    <a:lnTo>
                      <a:pt x="33" y="53"/>
                    </a:lnTo>
                    <a:lnTo>
                      <a:pt x="0" y="53"/>
                    </a:lnTo>
                    <a:lnTo>
                      <a:pt x="0" y="119"/>
                    </a:lnTo>
                    <a:lnTo>
                      <a:pt x="33" y="119"/>
                    </a:lnTo>
                    <a:lnTo>
                      <a:pt x="46" y="119"/>
                    </a:lnTo>
                    <a:close/>
                    <a:moveTo>
                      <a:pt x="80" y="43"/>
                    </a:moveTo>
                    <a:lnTo>
                      <a:pt x="96" y="43"/>
                    </a:lnTo>
                    <a:lnTo>
                      <a:pt x="96" y="105"/>
                    </a:lnTo>
                    <a:lnTo>
                      <a:pt x="80" y="105"/>
                    </a:lnTo>
                    <a:lnTo>
                      <a:pt x="80" y="43"/>
                    </a:lnTo>
                    <a:close/>
                    <a:moveTo>
                      <a:pt x="47" y="14"/>
                    </a:moveTo>
                    <a:lnTo>
                      <a:pt x="64" y="14"/>
                    </a:lnTo>
                    <a:lnTo>
                      <a:pt x="64" y="105"/>
                    </a:lnTo>
                    <a:lnTo>
                      <a:pt x="47" y="105"/>
                    </a:lnTo>
                    <a:lnTo>
                      <a:pt x="47" y="14"/>
                    </a:lnTo>
                    <a:close/>
                    <a:moveTo>
                      <a:pt x="32" y="105"/>
                    </a:moveTo>
                    <a:lnTo>
                      <a:pt x="14" y="105"/>
                    </a:lnTo>
                    <a:lnTo>
                      <a:pt x="14" y="67"/>
                    </a:lnTo>
                    <a:lnTo>
                      <a:pt x="32" y="67"/>
                    </a:lnTo>
                    <a:lnTo>
                      <a:pt x="32" y="1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51" name="Freeform 171"/>
              <p:cNvSpPr>
                <a:spLocks noEditPoints="1"/>
              </p:cNvSpPr>
              <p:nvPr/>
            </p:nvSpPr>
            <p:spPr bwMode="auto">
              <a:xfrm>
                <a:off x="5424488" y="3427413"/>
                <a:ext cx="174625" cy="187325"/>
              </a:xfrm>
              <a:custGeom>
                <a:avLst/>
                <a:gdLst>
                  <a:gd name="T0" fmla="*/ 45 w 110"/>
                  <a:gd name="T1" fmla="*/ 118 h 118"/>
                  <a:gd name="T2" fmla="*/ 77 w 110"/>
                  <a:gd name="T3" fmla="*/ 118 h 118"/>
                  <a:gd name="T4" fmla="*/ 77 w 110"/>
                  <a:gd name="T5" fmla="*/ 118 h 118"/>
                  <a:gd name="T6" fmla="*/ 110 w 110"/>
                  <a:gd name="T7" fmla="*/ 118 h 118"/>
                  <a:gd name="T8" fmla="*/ 110 w 110"/>
                  <a:gd name="T9" fmla="*/ 0 h 118"/>
                  <a:gd name="T10" fmla="*/ 64 w 110"/>
                  <a:gd name="T11" fmla="*/ 0 h 118"/>
                  <a:gd name="T12" fmla="*/ 64 w 110"/>
                  <a:gd name="T13" fmla="*/ 39 h 118"/>
                  <a:gd name="T14" fmla="*/ 32 w 110"/>
                  <a:gd name="T15" fmla="*/ 39 h 118"/>
                  <a:gd name="T16" fmla="*/ 32 w 110"/>
                  <a:gd name="T17" fmla="*/ 73 h 118"/>
                  <a:gd name="T18" fmla="*/ 0 w 110"/>
                  <a:gd name="T19" fmla="*/ 73 h 118"/>
                  <a:gd name="T20" fmla="*/ 0 w 110"/>
                  <a:gd name="T21" fmla="*/ 118 h 118"/>
                  <a:gd name="T22" fmla="*/ 32 w 110"/>
                  <a:gd name="T23" fmla="*/ 118 h 118"/>
                  <a:gd name="T24" fmla="*/ 45 w 110"/>
                  <a:gd name="T25" fmla="*/ 118 h 118"/>
                  <a:gd name="T26" fmla="*/ 80 w 110"/>
                  <a:gd name="T27" fmla="*/ 14 h 118"/>
                  <a:gd name="T28" fmla="*/ 96 w 110"/>
                  <a:gd name="T29" fmla="*/ 14 h 118"/>
                  <a:gd name="T30" fmla="*/ 96 w 110"/>
                  <a:gd name="T31" fmla="*/ 104 h 118"/>
                  <a:gd name="T32" fmla="*/ 80 w 110"/>
                  <a:gd name="T33" fmla="*/ 104 h 118"/>
                  <a:gd name="T34" fmla="*/ 80 w 110"/>
                  <a:gd name="T35" fmla="*/ 14 h 118"/>
                  <a:gd name="T36" fmla="*/ 46 w 110"/>
                  <a:gd name="T37" fmla="*/ 53 h 118"/>
                  <a:gd name="T38" fmla="*/ 63 w 110"/>
                  <a:gd name="T39" fmla="*/ 53 h 118"/>
                  <a:gd name="T40" fmla="*/ 63 w 110"/>
                  <a:gd name="T41" fmla="*/ 104 h 118"/>
                  <a:gd name="T42" fmla="*/ 46 w 110"/>
                  <a:gd name="T43" fmla="*/ 104 h 118"/>
                  <a:gd name="T44" fmla="*/ 46 w 110"/>
                  <a:gd name="T45" fmla="*/ 53 h 118"/>
                  <a:gd name="T46" fmla="*/ 31 w 110"/>
                  <a:gd name="T47" fmla="*/ 104 h 118"/>
                  <a:gd name="T48" fmla="*/ 14 w 110"/>
                  <a:gd name="T49" fmla="*/ 104 h 118"/>
                  <a:gd name="T50" fmla="*/ 14 w 110"/>
                  <a:gd name="T51" fmla="*/ 87 h 118"/>
                  <a:gd name="T52" fmla="*/ 31 w 110"/>
                  <a:gd name="T53" fmla="*/ 87 h 118"/>
                  <a:gd name="T54" fmla="*/ 31 w 110"/>
                  <a:gd name="T55" fmla="*/ 10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18">
                    <a:moveTo>
                      <a:pt x="45" y="118"/>
                    </a:moveTo>
                    <a:lnTo>
                      <a:pt x="77" y="118"/>
                    </a:lnTo>
                    <a:lnTo>
                      <a:pt x="77" y="118"/>
                    </a:lnTo>
                    <a:lnTo>
                      <a:pt x="110" y="118"/>
                    </a:lnTo>
                    <a:lnTo>
                      <a:pt x="110" y="0"/>
                    </a:lnTo>
                    <a:lnTo>
                      <a:pt x="64" y="0"/>
                    </a:lnTo>
                    <a:lnTo>
                      <a:pt x="64" y="39"/>
                    </a:lnTo>
                    <a:lnTo>
                      <a:pt x="32" y="39"/>
                    </a:lnTo>
                    <a:lnTo>
                      <a:pt x="32" y="73"/>
                    </a:lnTo>
                    <a:lnTo>
                      <a:pt x="0" y="73"/>
                    </a:lnTo>
                    <a:lnTo>
                      <a:pt x="0" y="118"/>
                    </a:lnTo>
                    <a:lnTo>
                      <a:pt x="32" y="118"/>
                    </a:lnTo>
                    <a:lnTo>
                      <a:pt x="45" y="118"/>
                    </a:lnTo>
                    <a:close/>
                    <a:moveTo>
                      <a:pt x="80" y="14"/>
                    </a:moveTo>
                    <a:lnTo>
                      <a:pt x="96" y="14"/>
                    </a:lnTo>
                    <a:lnTo>
                      <a:pt x="96" y="104"/>
                    </a:lnTo>
                    <a:lnTo>
                      <a:pt x="80" y="104"/>
                    </a:lnTo>
                    <a:lnTo>
                      <a:pt x="80" y="14"/>
                    </a:lnTo>
                    <a:close/>
                    <a:moveTo>
                      <a:pt x="46" y="53"/>
                    </a:moveTo>
                    <a:lnTo>
                      <a:pt x="63" y="53"/>
                    </a:lnTo>
                    <a:lnTo>
                      <a:pt x="63" y="104"/>
                    </a:lnTo>
                    <a:lnTo>
                      <a:pt x="46" y="104"/>
                    </a:lnTo>
                    <a:lnTo>
                      <a:pt x="46" y="53"/>
                    </a:lnTo>
                    <a:close/>
                    <a:moveTo>
                      <a:pt x="31" y="104"/>
                    </a:moveTo>
                    <a:lnTo>
                      <a:pt x="14" y="104"/>
                    </a:lnTo>
                    <a:lnTo>
                      <a:pt x="14" y="87"/>
                    </a:lnTo>
                    <a:lnTo>
                      <a:pt x="31" y="87"/>
                    </a:lnTo>
                    <a:lnTo>
                      <a:pt x="31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52" name="Freeform 172"/>
              <p:cNvSpPr>
                <a:spLocks noEditPoints="1"/>
              </p:cNvSpPr>
              <p:nvPr/>
            </p:nvSpPr>
            <p:spPr bwMode="auto">
              <a:xfrm>
                <a:off x="5626100" y="3409950"/>
                <a:ext cx="174625" cy="204788"/>
              </a:xfrm>
              <a:custGeom>
                <a:avLst/>
                <a:gdLst>
                  <a:gd name="T0" fmla="*/ 45 w 110"/>
                  <a:gd name="T1" fmla="*/ 129 h 129"/>
                  <a:gd name="T2" fmla="*/ 65 w 110"/>
                  <a:gd name="T3" fmla="*/ 129 h 129"/>
                  <a:gd name="T4" fmla="*/ 78 w 110"/>
                  <a:gd name="T5" fmla="*/ 129 h 129"/>
                  <a:gd name="T6" fmla="*/ 110 w 110"/>
                  <a:gd name="T7" fmla="*/ 129 h 129"/>
                  <a:gd name="T8" fmla="*/ 110 w 110"/>
                  <a:gd name="T9" fmla="*/ 0 h 129"/>
                  <a:gd name="T10" fmla="*/ 65 w 110"/>
                  <a:gd name="T11" fmla="*/ 0 h 129"/>
                  <a:gd name="T12" fmla="*/ 65 w 110"/>
                  <a:gd name="T13" fmla="*/ 80 h 129"/>
                  <a:gd name="T14" fmla="*/ 45 w 110"/>
                  <a:gd name="T15" fmla="*/ 80 h 129"/>
                  <a:gd name="T16" fmla="*/ 45 w 110"/>
                  <a:gd name="T17" fmla="*/ 47 h 129"/>
                  <a:gd name="T18" fmla="*/ 0 w 110"/>
                  <a:gd name="T19" fmla="*/ 47 h 129"/>
                  <a:gd name="T20" fmla="*/ 0 w 110"/>
                  <a:gd name="T21" fmla="*/ 129 h 129"/>
                  <a:gd name="T22" fmla="*/ 32 w 110"/>
                  <a:gd name="T23" fmla="*/ 129 h 129"/>
                  <a:gd name="T24" fmla="*/ 45 w 110"/>
                  <a:gd name="T25" fmla="*/ 129 h 129"/>
                  <a:gd name="T26" fmla="*/ 80 w 110"/>
                  <a:gd name="T27" fmla="*/ 14 h 129"/>
                  <a:gd name="T28" fmla="*/ 96 w 110"/>
                  <a:gd name="T29" fmla="*/ 14 h 129"/>
                  <a:gd name="T30" fmla="*/ 96 w 110"/>
                  <a:gd name="T31" fmla="*/ 115 h 129"/>
                  <a:gd name="T32" fmla="*/ 80 w 110"/>
                  <a:gd name="T33" fmla="*/ 115 h 129"/>
                  <a:gd name="T34" fmla="*/ 80 w 110"/>
                  <a:gd name="T35" fmla="*/ 14 h 129"/>
                  <a:gd name="T36" fmla="*/ 47 w 110"/>
                  <a:gd name="T37" fmla="*/ 94 h 129"/>
                  <a:gd name="T38" fmla="*/ 64 w 110"/>
                  <a:gd name="T39" fmla="*/ 94 h 129"/>
                  <a:gd name="T40" fmla="*/ 64 w 110"/>
                  <a:gd name="T41" fmla="*/ 115 h 129"/>
                  <a:gd name="T42" fmla="*/ 47 w 110"/>
                  <a:gd name="T43" fmla="*/ 115 h 129"/>
                  <a:gd name="T44" fmla="*/ 47 w 110"/>
                  <a:gd name="T45" fmla="*/ 94 h 129"/>
                  <a:gd name="T46" fmla="*/ 31 w 110"/>
                  <a:gd name="T47" fmla="*/ 115 h 129"/>
                  <a:gd name="T48" fmla="*/ 14 w 110"/>
                  <a:gd name="T49" fmla="*/ 115 h 129"/>
                  <a:gd name="T50" fmla="*/ 14 w 110"/>
                  <a:gd name="T51" fmla="*/ 61 h 129"/>
                  <a:gd name="T52" fmla="*/ 31 w 110"/>
                  <a:gd name="T53" fmla="*/ 61 h 129"/>
                  <a:gd name="T54" fmla="*/ 31 w 110"/>
                  <a:gd name="T55" fmla="*/ 115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29">
                    <a:moveTo>
                      <a:pt x="45" y="129"/>
                    </a:moveTo>
                    <a:lnTo>
                      <a:pt x="65" y="129"/>
                    </a:lnTo>
                    <a:lnTo>
                      <a:pt x="78" y="129"/>
                    </a:lnTo>
                    <a:lnTo>
                      <a:pt x="110" y="129"/>
                    </a:lnTo>
                    <a:lnTo>
                      <a:pt x="110" y="0"/>
                    </a:lnTo>
                    <a:lnTo>
                      <a:pt x="65" y="0"/>
                    </a:lnTo>
                    <a:lnTo>
                      <a:pt x="65" y="80"/>
                    </a:lnTo>
                    <a:lnTo>
                      <a:pt x="45" y="80"/>
                    </a:lnTo>
                    <a:lnTo>
                      <a:pt x="45" y="47"/>
                    </a:lnTo>
                    <a:lnTo>
                      <a:pt x="0" y="47"/>
                    </a:lnTo>
                    <a:lnTo>
                      <a:pt x="0" y="129"/>
                    </a:lnTo>
                    <a:lnTo>
                      <a:pt x="32" y="129"/>
                    </a:lnTo>
                    <a:lnTo>
                      <a:pt x="45" y="129"/>
                    </a:lnTo>
                    <a:close/>
                    <a:moveTo>
                      <a:pt x="80" y="14"/>
                    </a:moveTo>
                    <a:lnTo>
                      <a:pt x="96" y="14"/>
                    </a:lnTo>
                    <a:lnTo>
                      <a:pt x="96" y="115"/>
                    </a:lnTo>
                    <a:lnTo>
                      <a:pt x="80" y="115"/>
                    </a:lnTo>
                    <a:lnTo>
                      <a:pt x="80" y="14"/>
                    </a:lnTo>
                    <a:close/>
                    <a:moveTo>
                      <a:pt x="47" y="94"/>
                    </a:moveTo>
                    <a:lnTo>
                      <a:pt x="64" y="94"/>
                    </a:lnTo>
                    <a:lnTo>
                      <a:pt x="64" y="115"/>
                    </a:lnTo>
                    <a:lnTo>
                      <a:pt x="47" y="115"/>
                    </a:lnTo>
                    <a:lnTo>
                      <a:pt x="47" y="94"/>
                    </a:lnTo>
                    <a:close/>
                    <a:moveTo>
                      <a:pt x="31" y="115"/>
                    </a:moveTo>
                    <a:lnTo>
                      <a:pt x="14" y="115"/>
                    </a:lnTo>
                    <a:lnTo>
                      <a:pt x="14" y="61"/>
                    </a:lnTo>
                    <a:lnTo>
                      <a:pt x="31" y="61"/>
                    </a:lnTo>
                    <a:lnTo>
                      <a:pt x="31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53" name="Rectangle 173"/>
              <p:cNvSpPr>
                <a:spLocks noChangeArrowheads="1"/>
              </p:cNvSpPr>
              <p:nvPr/>
            </p:nvSpPr>
            <p:spPr bwMode="auto">
              <a:xfrm>
                <a:off x="5226050" y="3333750"/>
                <a:ext cx="17621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54" name="Rectangle 174"/>
              <p:cNvSpPr>
                <a:spLocks noChangeArrowheads="1"/>
              </p:cNvSpPr>
              <p:nvPr/>
            </p:nvSpPr>
            <p:spPr bwMode="auto">
              <a:xfrm>
                <a:off x="5226050" y="3373438"/>
                <a:ext cx="71438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>
            <a:off x="7898191" y="2706685"/>
            <a:ext cx="543080" cy="543080"/>
            <a:chOff x="7866490" y="2807343"/>
            <a:chExt cx="894896" cy="894896"/>
          </a:xfrm>
        </p:grpSpPr>
        <p:sp>
          <p:nvSpPr>
            <p:cNvPr id="56" name="Oval 132"/>
            <p:cNvSpPr/>
            <p:nvPr/>
          </p:nvSpPr>
          <p:spPr>
            <a:xfrm>
              <a:off x="7866490" y="2807343"/>
              <a:ext cx="894896" cy="894896"/>
            </a:xfrm>
            <a:prstGeom prst="ellipse">
              <a:avLst/>
            </a:prstGeom>
            <a:solidFill>
              <a:srgbClr val="BD596A"/>
            </a:soli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57" name="Freeform 175"/>
            <p:cNvSpPr>
              <a:spLocks noEditPoints="1"/>
            </p:cNvSpPr>
            <p:nvPr/>
          </p:nvSpPr>
          <p:spPr bwMode="auto">
            <a:xfrm>
              <a:off x="8028901" y="3004109"/>
              <a:ext cx="570074" cy="501364"/>
            </a:xfrm>
            <a:custGeom>
              <a:avLst/>
              <a:gdLst>
                <a:gd name="T0" fmla="*/ 448 w 531"/>
                <a:gd name="T1" fmla="*/ 98 h 467"/>
                <a:gd name="T2" fmla="*/ 461 w 531"/>
                <a:gd name="T3" fmla="*/ 75 h 467"/>
                <a:gd name="T4" fmla="*/ 449 w 531"/>
                <a:gd name="T5" fmla="*/ 72 h 467"/>
                <a:gd name="T6" fmla="*/ 442 w 531"/>
                <a:gd name="T7" fmla="*/ 85 h 467"/>
                <a:gd name="T8" fmla="*/ 430 w 531"/>
                <a:gd name="T9" fmla="*/ 78 h 467"/>
                <a:gd name="T10" fmla="*/ 435 w 531"/>
                <a:gd name="T11" fmla="*/ 67 h 467"/>
                <a:gd name="T12" fmla="*/ 429 w 531"/>
                <a:gd name="T13" fmla="*/ 60 h 467"/>
                <a:gd name="T14" fmla="*/ 286 w 531"/>
                <a:gd name="T15" fmla="*/ 36 h 467"/>
                <a:gd name="T16" fmla="*/ 288 w 531"/>
                <a:gd name="T17" fmla="*/ 15 h 467"/>
                <a:gd name="T18" fmla="*/ 266 w 531"/>
                <a:gd name="T19" fmla="*/ 0 h 467"/>
                <a:gd name="T20" fmla="*/ 247 w 531"/>
                <a:gd name="T21" fmla="*/ 11 h 467"/>
                <a:gd name="T22" fmla="*/ 243 w 531"/>
                <a:gd name="T23" fmla="*/ 31 h 467"/>
                <a:gd name="T24" fmla="*/ 135 w 531"/>
                <a:gd name="T25" fmla="*/ 51 h 467"/>
                <a:gd name="T26" fmla="*/ 97 w 531"/>
                <a:gd name="T27" fmla="*/ 65 h 467"/>
                <a:gd name="T28" fmla="*/ 101 w 531"/>
                <a:gd name="T29" fmla="*/ 78 h 467"/>
                <a:gd name="T30" fmla="*/ 92 w 531"/>
                <a:gd name="T31" fmla="*/ 87 h 467"/>
                <a:gd name="T32" fmla="*/ 84 w 531"/>
                <a:gd name="T33" fmla="*/ 75 h 467"/>
                <a:gd name="T34" fmla="*/ 72 w 531"/>
                <a:gd name="T35" fmla="*/ 72 h 467"/>
                <a:gd name="T36" fmla="*/ 78 w 531"/>
                <a:gd name="T37" fmla="*/ 95 h 467"/>
                <a:gd name="T38" fmla="*/ 0 w 531"/>
                <a:gd name="T39" fmla="*/ 304 h 467"/>
                <a:gd name="T40" fmla="*/ 24 w 531"/>
                <a:gd name="T41" fmla="*/ 328 h 467"/>
                <a:gd name="T42" fmla="*/ 138 w 531"/>
                <a:gd name="T43" fmla="*/ 339 h 467"/>
                <a:gd name="T44" fmla="*/ 173 w 531"/>
                <a:gd name="T45" fmla="*/ 320 h 467"/>
                <a:gd name="T46" fmla="*/ 185 w 531"/>
                <a:gd name="T47" fmla="*/ 300 h 467"/>
                <a:gd name="T48" fmla="*/ 114 w 531"/>
                <a:gd name="T49" fmla="*/ 84 h 467"/>
                <a:gd name="T50" fmla="*/ 178 w 531"/>
                <a:gd name="T51" fmla="*/ 58 h 467"/>
                <a:gd name="T52" fmla="*/ 243 w 531"/>
                <a:gd name="T53" fmla="*/ 233 h 467"/>
                <a:gd name="T54" fmla="*/ 249 w 531"/>
                <a:gd name="T55" fmla="*/ 299 h 467"/>
                <a:gd name="T56" fmla="*/ 248 w 531"/>
                <a:gd name="T57" fmla="*/ 352 h 467"/>
                <a:gd name="T58" fmla="*/ 210 w 531"/>
                <a:gd name="T59" fmla="*/ 385 h 467"/>
                <a:gd name="T60" fmla="*/ 186 w 531"/>
                <a:gd name="T61" fmla="*/ 467 h 467"/>
                <a:gd name="T62" fmla="*/ 327 w 531"/>
                <a:gd name="T63" fmla="*/ 386 h 467"/>
                <a:gd name="T64" fmla="*/ 292 w 531"/>
                <a:gd name="T65" fmla="*/ 371 h 467"/>
                <a:gd name="T66" fmla="*/ 282 w 531"/>
                <a:gd name="T67" fmla="*/ 299 h 467"/>
                <a:gd name="T68" fmla="*/ 289 w 531"/>
                <a:gd name="T69" fmla="*/ 233 h 467"/>
                <a:gd name="T70" fmla="*/ 354 w 531"/>
                <a:gd name="T71" fmla="*/ 58 h 467"/>
                <a:gd name="T72" fmla="*/ 417 w 531"/>
                <a:gd name="T73" fmla="*/ 84 h 467"/>
                <a:gd name="T74" fmla="*/ 346 w 531"/>
                <a:gd name="T75" fmla="*/ 300 h 467"/>
                <a:gd name="T76" fmla="*/ 358 w 531"/>
                <a:gd name="T77" fmla="*/ 320 h 467"/>
                <a:gd name="T78" fmla="*/ 396 w 531"/>
                <a:gd name="T79" fmla="*/ 339 h 467"/>
                <a:gd name="T80" fmla="*/ 507 w 531"/>
                <a:gd name="T81" fmla="*/ 328 h 467"/>
                <a:gd name="T82" fmla="*/ 531 w 531"/>
                <a:gd name="T83" fmla="*/ 303 h 467"/>
                <a:gd name="T84" fmla="*/ 275 w 531"/>
                <a:gd name="T85" fmla="*/ 24 h 467"/>
                <a:gd name="T86" fmla="*/ 266 w 531"/>
                <a:gd name="T87" fmla="*/ 34 h 467"/>
                <a:gd name="T88" fmla="*/ 257 w 531"/>
                <a:gd name="T89" fmla="*/ 21 h 467"/>
                <a:gd name="T90" fmla="*/ 51 w 531"/>
                <a:gd name="T91" fmla="*/ 325 h 467"/>
                <a:gd name="T92" fmla="*/ 166 w 531"/>
                <a:gd name="T93" fmla="*/ 308 h 467"/>
                <a:gd name="T94" fmla="*/ 134 w 531"/>
                <a:gd name="T95" fmla="*/ 325 h 467"/>
                <a:gd name="T96" fmla="*/ 270 w 531"/>
                <a:gd name="T97" fmla="*/ 217 h 467"/>
                <a:gd name="T98" fmla="*/ 275 w 531"/>
                <a:gd name="T99" fmla="*/ 274 h 467"/>
                <a:gd name="T100" fmla="*/ 256 w 531"/>
                <a:gd name="T101" fmla="*/ 274 h 467"/>
                <a:gd name="T102" fmla="*/ 262 w 531"/>
                <a:gd name="T103" fmla="*/ 217 h 467"/>
                <a:gd name="T104" fmla="*/ 331 w 531"/>
                <a:gd name="T105" fmla="*/ 453 h 467"/>
                <a:gd name="T106" fmla="*/ 296 w 531"/>
                <a:gd name="T107" fmla="*/ 391 h 467"/>
                <a:gd name="T108" fmla="*/ 256 w 531"/>
                <a:gd name="T109" fmla="*/ 368 h 467"/>
                <a:gd name="T110" fmla="*/ 268 w 531"/>
                <a:gd name="T111" fmla="*/ 307 h 467"/>
                <a:gd name="T112" fmla="*/ 274 w 531"/>
                <a:gd name="T113" fmla="*/ 368 h 467"/>
                <a:gd name="T114" fmla="*/ 268 w 531"/>
                <a:gd name="T115" fmla="*/ 203 h 467"/>
                <a:gd name="T116" fmla="*/ 268 w 531"/>
                <a:gd name="T117" fmla="*/ 53 h 467"/>
                <a:gd name="T118" fmla="*/ 480 w 531"/>
                <a:gd name="T119" fmla="*/ 325 h 467"/>
                <a:gd name="T120" fmla="*/ 367 w 531"/>
                <a:gd name="T121" fmla="*/ 308 h 467"/>
                <a:gd name="T122" fmla="*/ 480 w 531"/>
                <a:gd name="T123" fmla="*/ 32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1" h="467">
                  <a:moveTo>
                    <a:pt x="531" y="303"/>
                  </a:moveTo>
                  <a:lnTo>
                    <a:pt x="531" y="303"/>
                  </a:lnTo>
                  <a:lnTo>
                    <a:pt x="531" y="300"/>
                  </a:lnTo>
                  <a:lnTo>
                    <a:pt x="530" y="298"/>
                  </a:lnTo>
                  <a:lnTo>
                    <a:pt x="448" y="98"/>
                  </a:lnTo>
                  <a:lnTo>
                    <a:pt x="448" y="98"/>
                  </a:lnTo>
                  <a:lnTo>
                    <a:pt x="453" y="95"/>
                  </a:lnTo>
                  <a:lnTo>
                    <a:pt x="457" y="91"/>
                  </a:lnTo>
                  <a:lnTo>
                    <a:pt x="461" y="84"/>
                  </a:lnTo>
                  <a:lnTo>
                    <a:pt x="462" y="78"/>
                  </a:lnTo>
                  <a:lnTo>
                    <a:pt x="462" y="78"/>
                  </a:lnTo>
                  <a:lnTo>
                    <a:pt x="461" y="75"/>
                  </a:lnTo>
                  <a:lnTo>
                    <a:pt x="459" y="72"/>
                  </a:lnTo>
                  <a:lnTo>
                    <a:pt x="457" y="71"/>
                  </a:lnTo>
                  <a:lnTo>
                    <a:pt x="454" y="70"/>
                  </a:lnTo>
                  <a:lnTo>
                    <a:pt x="454" y="70"/>
                  </a:lnTo>
                  <a:lnTo>
                    <a:pt x="452" y="71"/>
                  </a:lnTo>
                  <a:lnTo>
                    <a:pt x="449" y="72"/>
                  </a:lnTo>
                  <a:lnTo>
                    <a:pt x="448" y="75"/>
                  </a:lnTo>
                  <a:lnTo>
                    <a:pt x="448" y="78"/>
                  </a:lnTo>
                  <a:lnTo>
                    <a:pt x="448" y="78"/>
                  </a:lnTo>
                  <a:lnTo>
                    <a:pt x="446" y="81"/>
                  </a:lnTo>
                  <a:lnTo>
                    <a:pt x="444" y="83"/>
                  </a:lnTo>
                  <a:lnTo>
                    <a:pt x="442" y="85"/>
                  </a:lnTo>
                  <a:lnTo>
                    <a:pt x="439" y="87"/>
                  </a:lnTo>
                  <a:lnTo>
                    <a:pt x="439" y="87"/>
                  </a:lnTo>
                  <a:lnTo>
                    <a:pt x="436" y="85"/>
                  </a:lnTo>
                  <a:lnTo>
                    <a:pt x="434" y="83"/>
                  </a:lnTo>
                  <a:lnTo>
                    <a:pt x="431" y="81"/>
                  </a:lnTo>
                  <a:lnTo>
                    <a:pt x="430" y="78"/>
                  </a:lnTo>
                  <a:lnTo>
                    <a:pt x="430" y="78"/>
                  </a:lnTo>
                  <a:lnTo>
                    <a:pt x="431" y="75"/>
                  </a:lnTo>
                  <a:lnTo>
                    <a:pt x="434" y="72"/>
                  </a:lnTo>
                  <a:lnTo>
                    <a:pt x="434" y="72"/>
                  </a:lnTo>
                  <a:lnTo>
                    <a:pt x="435" y="70"/>
                  </a:lnTo>
                  <a:lnTo>
                    <a:pt x="435" y="67"/>
                  </a:lnTo>
                  <a:lnTo>
                    <a:pt x="435" y="65"/>
                  </a:lnTo>
                  <a:lnTo>
                    <a:pt x="434" y="63"/>
                  </a:lnTo>
                  <a:lnTo>
                    <a:pt x="434" y="63"/>
                  </a:lnTo>
                  <a:lnTo>
                    <a:pt x="431" y="61"/>
                  </a:lnTo>
                  <a:lnTo>
                    <a:pt x="429" y="60"/>
                  </a:lnTo>
                  <a:lnTo>
                    <a:pt x="429" y="60"/>
                  </a:lnTo>
                  <a:lnTo>
                    <a:pt x="396" y="51"/>
                  </a:lnTo>
                  <a:lnTo>
                    <a:pt x="360" y="44"/>
                  </a:lnTo>
                  <a:lnTo>
                    <a:pt x="323" y="41"/>
                  </a:lnTo>
                  <a:lnTo>
                    <a:pt x="283" y="39"/>
                  </a:lnTo>
                  <a:lnTo>
                    <a:pt x="283" y="39"/>
                  </a:lnTo>
                  <a:lnTo>
                    <a:pt x="286" y="36"/>
                  </a:lnTo>
                  <a:lnTo>
                    <a:pt x="288" y="31"/>
                  </a:lnTo>
                  <a:lnTo>
                    <a:pt x="289" y="28"/>
                  </a:lnTo>
                  <a:lnTo>
                    <a:pt x="289" y="24"/>
                  </a:lnTo>
                  <a:lnTo>
                    <a:pt x="289" y="24"/>
                  </a:lnTo>
                  <a:lnTo>
                    <a:pt x="289" y="20"/>
                  </a:lnTo>
                  <a:lnTo>
                    <a:pt x="288" y="15"/>
                  </a:lnTo>
                  <a:lnTo>
                    <a:pt x="286" y="11"/>
                  </a:lnTo>
                  <a:lnTo>
                    <a:pt x="282" y="8"/>
                  </a:lnTo>
                  <a:lnTo>
                    <a:pt x="279" y="4"/>
                  </a:lnTo>
                  <a:lnTo>
                    <a:pt x="275" y="2"/>
                  </a:lnTo>
                  <a:lnTo>
                    <a:pt x="270" y="1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61" y="1"/>
                  </a:lnTo>
                  <a:lnTo>
                    <a:pt x="256" y="2"/>
                  </a:lnTo>
                  <a:lnTo>
                    <a:pt x="253" y="4"/>
                  </a:lnTo>
                  <a:lnTo>
                    <a:pt x="249" y="8"/>
                  </a:lnTo>
                  <a:lnTo>
                    <a:pt x="247" y="11"/>
                  </a:lnTo>
                  <a:lnTo>
                    <a:pt x="245" y="15"/>
                  </a:lnTo>
                  <a:lnTo>
                    <a:pt x="242" y="20"/>
                  </a:lnTo>
                  <a:lnTo>
                    <a:pt x="242" y="24"/>
                  </a:lnTo>
                  <a:lnTo>
                    <a:pt x="242" y="24"/>
                  </a:lnTo>
                  <a:lnTo>
                    <a:pt x="242" y="28"/>
                  </a:lnTo>
                  <a:lnTo>
                    <a:pt x="243" y="31"/>
                  </a:lnTo>
                  <a:lnTo>
                    <a:pt x="246" y="36"/>
                  </a:lnTo>
                  <a:lnTo>
                    <a:pt x="248" y="39"/>
                  </a:lnTo>
                  <a:lnTo>
                    <a:pt x="248" y="39"/>
                  </a:lnTo>
                  <a:lnTo>
                    <a:pt x="209" y="41"/>
                  </a:lnTo>
                  <a:lnTo>
                    <a:pt x="171" y="44"/>
                  </a:lnTo>
                  <a:lnTo>
                    <a:pt x="135" y="51"/>
                  </a:lnTo>
                  <a:lnTo>
                    <a:pt x="102" y="60"/>
                  </a:lnTo>
                  <a:lnTo>
                    <a:pt x="102" y="60"/>
                  </a:lnTo>
                  <a:lnTo>
                    <a:pt x="100" y="61"/>
                  </a:lnTo>
                  <a:lnTo>
                    <a:pt x="98" y="63"/>
                  </a:lnTo>
                  <a:lnTo>
                    <a:pt x="98" y="63"/>
                  </a:lnTo>
                  <a:lnTo>
                    <a:pt x="97" y="65"/>
                  </a:lnTo>
                  <a:lnTo>
                    <a:pt x="97" y="67"/>
                  </a:lnTo>
                  <a:lnTo>
                    <a:pt x="97" y="70"/>
                  </a:lnTo>
                  <a:lnTo>
                    <a:pt x="99" y="72"/>
                  </a:lnTo>
                  <a:lnTo>
                    <a:pt x="99" y="72"/>
                  </a:lnTo>
                  <a:lnTo>
                    <a:pt x="100" y="75"/>
                  </a:lnTo>
                  <a:lnTo>
                    <a:pt x="101" y="78"/>
                  </a:lnTo>
                  <a:lnTo>
                    <a:pt x="101" y="78"/>
                  </a:lnTo>
                  <a:lnTo>
                    <a:pt x="100" y="81"/>
                  </a:lnTo>
                  <a:lnTo>
                    <a:pt x="99" y="83"/>
                  </a:lnTo>
                  <a:lnTo>
                    <a:pt x="95" y="85"/>
                  </a:lnTo>
                  <a:lnTo>
                    <a:pt x="92" y="87"/>
                  </a:lnTo>
                  <a:lnTo>
                    <a:pt x="92" y="87"/>
                  </a:lnTo>
                  <a:lnTo>
                    <a:pt x="89" y="85"/>
                  </a:lnTo>
                  <a:lnTo>
                    <a:pt x="87" y="83"/>
                  </a:lnTo>
                  <a:lnTo>
                    <a:pt x="85" y="81"/>
                  </a:lnTo>
                  <a:lnTo>
                    <a:pt x="85" y="78"/>
                  </a:lnTo>
                  <a:lnTo>
                    <a:pt x="85" y="78"/>
                  </a:lnTo>
                  <a:lnTo>
                    <a:pt x="84" y="75"/>
                  </a:lnTo>
                  <a:lnTo>
                    <a:pt x="83" y="72"/>
                  </a:lnTo>
                  <a:lnTo>
                    <a:pt x="80" y="71"/>
                  </a:lnTo>
                  <a:lnTo>
                    <a:pt x="77" y="70"/>
                  </a:lnTo>
                  <a:lnTo>
                    <a:pt x="77" y="70"/>
                  </a:lnTo>
                  <a:lnTo>
                    <a:pt x="75" y="71"/>
                  </a:lnTo>
                  <a:lnTo>
                    <a:pt x="72" y="72"/>
                  </a:lnTo>
                  <a:lnTo>
                    <a:pt x="71" y="75"/>
                  </a:lnTo>
                  <a:lnTo>
                    <a:pt x="71" y="78"/>
                  </a:lnTo>
                  <a:lnTo>
                    <a:pt x="71" y="78"/>
                  </a:lnTo>
                  <a:lnTo>
                    <a:pt x="71" y="84"/>
                  </a:lnTo>
                  <a:lnTo>
                    <a:pt x="74" y="91"/>
                  </a:lnTo>
                  <a:lnTo>
                    <a:pt x="78" y="95"/>
                  </a:lnTo>
                  <a:lnTo>
                    <a:pt x="84" y="98"/>
                  </a:lnTo>
                  <a:lnTo>
                    <a:pt x="2" y="298"/>
                  </a:lnTo>
                  <a:lnTo>
                    <a:pt x="2" y="298"/>
                  </a:lnTo>
                  <a:lnTo>
                    <a:pt x="2" y="300"/>
                  </a:lnTo>
                  <a:lnTo>
                    <a:pt x="2" y="303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4" y="310"/>
                  </a:lnTo>
                  <a:lnTo>
                    <a:pt x="8" y="314"/>
                  </a:lnTo>
                  <a:lnTo>
                    <a:pt x="12" y="320"/>
                  </a:lnTo>
                  <a:lnTo>
                    <a:pt x="18" y="324"/>
                  </a:lnTo>
                  <a:lnTo>
                    <a:pt x="24" y="328"/>
                  </a:lnTo>
                  <a:lnTo>
                    <a:pt x="32" y="333"/>
                  </a:lnTo>
                  <a:lnTo>
                    <a:pt x="39" y="336"/>
                  </a:lnTo>
                  <a:lnTo>
                    <a:pt x="48" y="339"/>
                  </a:lnTo>
                  <a:lnTo>
                    <a:pt x="50" y="339"/>
                  </a:lnTo>
                  <a:lnTo>
                    <a:pt x="135" y="339"/>
                  </a:lnTo>
                  <a:lnTo>
                    <a:pt x="138" y="339"/>
                  </a:lnTo>
                  <a:lnTo>
                    <a:pt x="138" y="339"/>
                  </a:lnTo>
                  <a:lnTo>
                    <a:pt x="146" y="336"/>
                  </a:lnTo>
                  <a:lnTo>
                    <a:pt x="154" y="333"/>
                  </a:lnTo>
                  <a:lnTo>
                    <a:pt x="161" y="328"/>
                  </a:lnTo>
                  <a:lnTo>
                    <a:pt x="168" y="324"/>
                  </a:lnTo>
                  <a:lnTo>
                    <a:pt x="173" y="320"/>
                  </a:lnTo>
                  <a:lnTo>
                    <a:pt x="179" y="314"/>
                  </a:lnTo>
                  <a:lnTo>
                    <a:pt x="183" y="310"/>
                  </a:lnTo>
                  <a:lnTo>
                    <a:pt x="186" y="304"/>
                  </a:lnTo>
                  <a:lnTo>
                    <a:pt x="185" y="303"/>
                  </a:lnTo>
                  <a:lnTo>
                    <a:pt x="185" y="303"/>
                  </a:lnTo>
                  <a:lnTo>
                    <a:pt x="185" y="300"/>
                  </a:lnTo>
                  <a:lnTo>
                    <a:pt x="184" y="298"/>
                  </a:lnTo>
                  <a:lnTo>
                    <a:pt x="102" y="98"/>
                  </a:lnTo>
                  <a:lnTo>
                    <a:pt x="102" y="98"/>
                  </a:lnTo>
                  <a:lnTo>
                    <a:pt x="107" y="95"/>
                  </a:lnTo>
                  <a:lnTo>
                    <a:pt x="112" y="90"/>
                  </a:lnTo>
                  <a:lnTo>
                    <a:pt x="114" y="84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4" y="70"/>
                  </a:lnTo>
                  <a:lnTo>
                    <a:pt x="114" y="70"/>
                  </a:lnTo>
                  <a:lnTo>
                    <a:pt x="145" y="64"/>
                  </a:lnTo>
                  <a:lnTo>
                    <a:pt x="178" y="58"/>
                  </a:lnTo>
                  <a:lnTo>
                    <a:pt x="212" y="54"/>
                  </a:lnTo>
                  <a:lnTo>
                    <a:pt x="249" y="53"/>
                  </a:lnTo>
                  <a:lnTo>
                    <a:pt x="249" y="211"/>
                  </a:lnTo>
                  <a:lnTo>
                    <a:pt x="249" y="211"/>
                  </a:lnTo>
                  <a:lnTo>
                    <a:pt x="246" y="222"/>
                  </a:lnTo>
                  <a:lnTo>
                    <a:pt x="243" y="233"/>
                  </a:lnTo>
                  <a:lnTo>
                    <a:pt x="241" y="244"/>
                  </a:lnTo>
                  <a:lnTo>
                    <a:pt x="241" y="255"/>
                  </a:lnTo>
                  <a:lnTo>
                    <a:pt x="241" y="267"/>
                  </a:lnTo>
                  <a:lnTo>
                    <a:pt x="243" y="278"/>
                  </a:lnTo>
                  <a:lnTo>
                    <a:pt x="246" y="288"/>
                  </a:lnTo>
                  <a:lnTo>
                    <a:pt x="249" y="299"/>
                  </a:lnTo>
                  <a:lnTo>
                    <a:pt x="249" y="299"/>
                  </a:lnTo>
                  <a:lnTo>
                    <a:pt x="249" y="300"/>
                  </a:lnTo>
                  <a:lnTo>
                    <a:pt x="249" y="341"/>
                  </a:lnTo>
                  <a:lnTo>
                    <a:pt x="249" y="341"/>
                  </a:lnTo>
                  <a:lnTo>
                    <a:pt x="249" y="346"/>
                  </a:lnTo>
                  <a:lnTo>
                    <a:pt x="248" y="352"/>
                  </a:lnTo>
                  <a:lnTo>
                    <a:pt x="246" y="358"/>
                  </a:lnTo>
                  <a:lnTo>
                    <a:pt x="242" y="364"/>
                  </a:lnTo>
                  <a:lnTo>
                    <a:pt x="238" y="371"/>
                  </a:lnTo>
                  <a:lnTo>
                    <a:pt x="230" y="376"/>
                  </a:lnTo>
                  <a:lnTo>
                    <a:pt x="222" y="381"/>
                  </a:lnTo>
                  <a:lnTo>
                    <a:pt x="210" y="385"/>
                  </a:lnTo>
                  <a:lnTo>
                    <a:pt x="206" y="386"/>
                  </a:lnTo>
                  <a:lnTo>
                    <a:pt x="205" y="391"/>
                  </a:lnTo>
                  <a:lnTo>
                    <a:pt x="192" y="391"/>
                  </a:lnTo>
                  <a:lnTo>
                    <a:pt x="192" y="429"/>
                  </a:lnTo>
                  <a:lnTo>
                    <a:pt x="186" y="429"/>
                  </a:lnTo>
                  <a:lnTo>
                    <a:pt x="186" y="467"/>
                  </a:lnTo>
                  <a:lnTo>
                    <a:pt x="345" y="467"/>
                  </a:lnTo>
                  <a:lnTo>
                    <a:pt x="345" y="429"/>
                  </a:lnTo>
                  <a:lnTo>
                    <a:pt x="340" y="429"/>
                  </a:lnTo>
                  <a:lnTo>
                    <a:pt x="340" y="391"/>
                  </a:lnTo>
                  <a:lnTo>
                    <a:pt x="327" y="391"/>
                  </a:lnTo>
                  <a:lnTo>
                    <a:pt x="327" y="386"/>
                  </a:lnTo>
                  <a:lnTo>
                    <a:pt x="321" y="385"/>
                  </a:lnTo>
                  <a:lnTo>
                    <a:pt x="321" y="385"/>
                  </a:lnTo>
                  <a:lnTo>
                    <a:pt x="311" y="382"/>
                  </a:lnTo>
                  <a:lnTo>
                    <a:pt x="304" y="379"/>
                  </a:lnTo>
                  <a:lnTo>
                    <a:pt x="297" y="375"/>
                  </a:lnTo>
                  <a:lnTo>
                    <a:pt x="292" y="371"/>
                  </a:lnTo>
                  <a:lnTo>
                    <a:pt x="288" y="364"/>
                  </a:lnTo>
                  <a:lnTo>
                    <a:pt x="286" y="358"/>
                  </a:lnTo>
                  <a:lnTo>
                    <a:pt x="283" y="350"/>
                  </a:lnTo>
                  <a:lnTo>
                    <a:pt x="282" y="341"/>
                  </a:lnTo>
                  <a:lnTo>
                    <a:pt x="282" y="299"/>
                  </a:lnTo>
                  <a:lnTo>
                    <a:pt x="282" y="299"/>
                  </a:lnTo>
                  <a:lnTo>
                    <a:pt x="286" y="288"/>
                  </a:lnTo>
                  <a:lnTo>
                    <a:pt x="289" y="278"/>
                  </a:lnTo>
                  <a:lnTo>
                    <a:pt x="290" y="266"/>
                  </a:lnTo>
                  <a:lnTo>
                    <a:pt x="290" y="255"/>
                  </a:lnTo>
                  <a:lnTo>
                    <a:pt x="290" y="244"/>
                  </a:lnTo>
                  <a:lnTo>
                    <a:pt x="289" y="233"/>
                  </a:lnTo>
                  <a:lnTo>
                    <a:pt x="286" y="222"/>
                  </a:lnTo>
                  <a:lnTo>
                    <a:pt x="282" y="211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319" y="54"/>
                  </a:lnTo>
                  <a:lnTo>
                    <a:pt x="354" y="58"/>
                  </a:lnTo>
                  <a:lnTo>
                    <a:pt x="387" y="64"/>
                  </a:lnTo>
                  <a:lnTo>
                    <a:pt x="417" y="70"/>
                  </a:lnTo>
                  <a:lnTo>
                    <a:pt x="417" y="70"/>
                  </a:lnTo>
                  <a:lnTo>
                    <a:pt x="416" y="78"/>
                  </a:lnTo>
                  <a:lnTo>
                    <a:pt x="416" y="78"/>
                  </a:lnTo>
                  <a:lnTo>
                    <a:pt x="417" y="84"/>
                  </a:lnTo>
                  <a:lnTo>
                    <a:pt x="421" y="90"/>
                  </a:lnTo>
                  <a:lnTo>
                    <a:pt x="424" y="95"/>
                  </a:lnTo>
                  <a:lnTo>
                    <a:pt x="429" y="98"/>
                  </a:lnTo>
                  <a:lnTo>
                    <a:pt x="347" y="298"/>
                  </a:lnTo>
                  <a:lnTo>
                    <a:pt x="347" y="298"/>
                  </a:lnTo>
                  <a:lnTo>
                    <a:pt x="346" y="300"/>
                  </a:lnTo>
                  <a:lnTo>
                    <a:pt x="347" y="303"/>
                  </a:lnTo>
                  <a:lnTo>
                    <a:pt x="346" y="304"/>
                  </a:lnTo>
                  <a:lnTo>
                    <a:pt x="346" y="304"/>
                  </a:lnTo>
                  <a:lnTo>
                    <a:pt x="349" y="310"/>
                  </a:lnTo>
                  <a:lnTo>
                    <a:pt x="354" y="314"/>
                  </a:lnTo>
                  <a:lnTo>
                    <a:pt x="358" y="320"/>
                  </a:lnTo>
                  <a:lnTo>
                    <a:pt x="363" y="324"/>
                  </a:lnTo>
                  <a:lnTo>
                    <a:pt x="370" y="328"/>
                  </a:lnTo>
                  <a:lnTo>
                    <a:pt x="377" y="333"/>
                  </a:lnTo>
                  <a:lnTo>
                    <a:pt x="385" y="336"/>
                  </a:lnTo>
                  <a:lnTo>
                    <a:pt x="394" y="339"/>
                  </a:lnTo>
                  <a:lnTo>
                    <a:pt x="396" y="339"/>
                  </a:lnTo>
                  <a:lnTo>
                    <a:pt x="481" y="339"/>
                  </a:lnTo>
                  <a:lnTo>
                    <a:pt x="483" y="339"/>
                  </a:lnTo>
                  <a:lnTo>
                    <a:pt x="483" y="339"/>
                  </a:lnTo>
                  <a:lnTo>
                    <a:pt x="492" y="336"/>
                  </a:lnTo>
                  <a:lnTo>
                    <a:pt x="499" y="333"/>
                  </a:lnTo>
                  <a:lnTo>
                    <a:pt x="507" y="328"/>
                  </a:lnTo>
                  <a:lnTo>
                    <a:pt x="513" y="324"/>
                  </a:lnTo>
                  <a:lnTo>
                    <a:pt x="519" y="320"/>
                  </a:lnTo>
                  <a:lnTo>
                    <a:pt x="524" y="314"/>
                  </a:lnTo>
                  <a:lnTo>
                    <a:pt x="527" y="310"/>
                  </a:lnTo>
                  <a:lnTo>
                    <a:pt x="531" y="304"/>
                  </a:lnTo>
                  <a:lnTo>
                    <a:pt x="531" y="303"/>
                  </a:lnTo>
                  <a:close/>
                  <a:moveTo>
                    <a:pt x="266" y="15"/>
                  </a:moveTo>
                  <a:lnTo>
                    <a:pt x="266" y="15"/>
                  </a:lnTo>
                  <a:lnTo>
                    <a:pt x="269" y="15"/>
                  </a:lnTo>
                  <a:lnTo>
                    <a:pt x="273" y="17"/>
                  </a:lnTo>
                  <a:lnTo>
                    <a:pt x="275" y="21"/>
                  </a:lnTo>
                  <a:lnTo>
                    <a:pt x="275" y="24"/>
                  </a:lnTo>
                  <a:lnTo>
                    <a:pt x="275" y="24"/>
                  </a:lnTo>
                  <a:lnTo>
                    <a:pt x="275" y="27"/>
                  </a:lnTo>
                  <a:lnTo>
                    <a:pt x="273" y="30"/>
                  </a:lnTo>
                  <a:lnTo>
                    <a:pt x="269" y="33"/>
                  </a:lnTo>
                  <a:lnTo>
                    <a:pt x="266" y="34"/>
                  </a:lnTo>
                  <a:lnTo>
                    <a:pt x="266" y="34"/>
                  </a:lnTo>
                  <a:lnTo>
                    <a:pt x="262" y="33"/>
                  </a:lnTo>
                  <a:lnTo>
                    <a:pt x="260" y="30"/>
                  </a:lnTo>
                  <a:lnTo>
                    <a:pt x="257" y="27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7" y="21"/>
                  </a:lnTo>
                  <a:lnTo>
                    <a:pt x="260" y="17"/>
                  </a:lnTo>
                  <a:lnTo>
                    <a:pt x="262" y="15"/>
                  </a:lnTo>
                  <a:lnTo>
                    <a:pt x="266" y="15"/>
                  </a:lnTo>
                  <a:lnTo>
                    <a:pt x="266" y="15"/>
                  </a:lnTo>
                  <a:close/>
                  <a:moveTo>
                    <a:pt x="134" y="325"/>
                  </a:moveTo>
                  <a:lnTo>
                    <a:pt x="51" y="325"/>
                  </a:lnTo>
                  <a:lnTo>
                    <a:pt x="51" y="325"/>
                  </a:lnTo>
                  <a:lnTo>
                    <a:pt x="41" y="322"/>
                  </a:lnTo>
                  <a:lnTo>
                    <a:pt x="34" y="318"/>
                  </a:lnTo>
                  <a:lnTo>
                    <a:pt x="26" y="313"/>
                  </a:lnTo>
                  <a:lnTo>
                    <a:pt x="21" y="308"/>
                  </a:lnTo>
                  <a:lnTo>
                    <a:pt x="166" y="308"/>
                  </a:lnTo>
                  <a:lnTo>
                    <a:pt x="166" y="308"/>
                  </a:lnTo>
                  <a:lnTo>
                    <a:pt x="159" y="313"/>
                  </a:lnTo>
                  <a:lnTo>
                    <a:pt x="152" y="318"/>
                  </a:lnTo>
                  <a:lnTo>
                    <a:pt x="144" y="322"/>
                  </a:lnTo>
                  <a:lnTo>
                    <a:pt x="134" y="325"/>
                  </a:lnTo>
                  <a:lnTo>
                    <a:pt x="134" y="325"/>
                  </a:lnTo>
                  <a:close/>
                  <a:moveTo>
                    <a:pt x="19" y="294"/>
                  </a:moveTo>
                  <a:lnTo>
                    <a:pt x="93" y="114"/>
                  </a:lnTo>
                  <a:lnTo>
                    <a:pt x="167" y="294"/>
                  </a:lnTo>
                  <a:lnTo>
                    <a:pt x="19" y="294"/>
                  </a:lnTo>
                  <a:close/>
                  <a:moveTo>
                    <a:pt x="270" y="217"/>
                  </a:moveTo>
                  <a:lnTo>
                    <a:pt x="270" y="217"/>
                  </a:lnTo>
                  <a:lnTo>
                    <a:pt x="273" y="227"/>
                  </a:lnTo>
                  <a:lnTo>
                    <a:pt x="275" y="237"/>
                  </a:lnTo>
                  <a:lnTo>
                    <a:pt x="276" y="245"/>
                  </a:lnTo>
                  <a:lnTo>
                    <a:pt x="276" y="255"/>
                  </a:lnTo>
                  <a:lnTo>
                    <a:pt x="276" y="265"/>
                  </a:lnTo>
                  <a:lnTo>
                    <a:pt x="275" y="274"/>
                  </a:lnTo>
                  <a:lnTo>
                    <a:pt x="273" y="283"/>
                  </a:lnTo>
                  <a:lnTo>
                    <a:pt x="270" y="293"/>
                  </a:lnTo>
                  <a:lnTo>
                    <a:pt x="262" y="293"/>
                  </a:lnTo>
                  <a:lnTo>
                    <a:pt x="262" y="293"/>
                  </a:lnTo>
                  <a:lnTo>
                    <a:pt x="259" y="283"/>
                  </a:lnTo>
                  <a:lnTo>
                    <a:pt x="256" y="274"/>
                  </a:lnTo>
                  <a:lnTo>
                    <a:pt x="255" y="265"/>
                  </a:lnTo>
                  <a:lnTo>
                    <a:pt x="255" y="255"/>
                  </a:lnTo>
                  <a:lnTo>
                    <a:pt x="255" y="245"/>
                  </a:lnTo>
                  <a:lnTo>
                    <a:pt x="256" y="237"/>
                  </a:lnTo>
                  <a:lnTo>
                    <a:pt x="259" y="227"/>
                  </a:lnTo>
                  <a:lnTo>
                    <a:pt x="262" y="217"/>
                  </a:lnTo>
                  <a:lnTo>
                    <a:pt x="270" y="217"/>
                  </a:lnTo>
                  <a:close/>
                  <a:moveTo>
                    <a:pt x="331" y="453"/>
                  </a:moveTo>
                  <a:lnTo>
                    <a:pt x="200" y="453"/>
                  </a:lnTo>
                  <a:lnTo>
                    <a:pt x="200" y="443"/>
                  </a:lnTo>
                  <a:lnTo>
                    <a:pt x="331" y="443"/>
                  </a:lnTo>
                  <a:lnTo>
                    <a:pt x="331" y="453"/>
                  </a:lnTo>
                  <a:close/>
                  <a:moveTo>
                    <a:pt x="207" y="429"/>
                  </a:moveTo>
                  <a:lnTo>
                    <a:pt x="207" y="406"/>
                  </a:lnTo>
                  <a:lnTo>
                    <a:pt x="326" y="406"/>
                  </a:lnTo>
                  <a:lnTo>
                    <a:pt x="326" y="429"/>
                  </a:lnTo>
                  <a:lnTo>
                    <a:pt x="207" y="429"/>
                  </a:lnTo>
                  <a:close/>
                  <a:moveTo>
                    <a:pt x="296" y="391"/>
                  </a:moveTo>
                  <a:lnTo>
                    <a:pt x="235" y="391"/>
                  </a:lnTo>
                  <a:lnTo>
                    <a:pt x="235" y="391"/>
                  </a:lnTo>
                  <a:lnTo>
                    <a:pt x="241" y="386"/>
                  </a:lnTo>
                  <a:lnTo>
                    <a:pt x="248" y="380"/>
                  </a:lnTo>
                  <a:lnTo>
                    <a:pt x="252" y="375"/>
                  </a:lnTo>
                  <a:lnTo>
                    <a:pt x="256" y="368"/>
                  </a:lnTo>
                  <a:lnTo>
                    <a:pt x="260" y="362"/>
                  </a:lnTo>
                  <a:lnTo>
                    <a:pt x="262" y="355"/>
                  </a:lnTo>
                  <a:lnTo>
                    <a:pt x="263" y="348"/>
                  </a:lnTo>
                  <a:lnTo>
                    <a:pt x="263" y="341"/>
                  </a:lnTo>
                  <a:lnTo>
                    <a:pt x="263" y="307"/>
                  </a:lnTo>
                  <a:lnTo>
                    <a:pt x="268" y="307"/>
                  </a:lnTo>
                  <a:lnTo>
                    <a:pt x="268" y="341"/>
                  </a:lnTo>
                  <a:lnTo>
                    <a:pt x="268" y="341"/>
                  </a:lnTo>
                  <a:lnTo>
                    <a:pt x="269" y="348"/>
                  </a:lnTo>
                  <a:lnTo>
                    <a:pt x="269" y="354"/>
                  </a:lnTo>
                  <a:lnTo>
                    <a:pt x="272" y="362"/>
                  </a:lnTo>
                  <a:lnTo>
                    <a:pt x="274" y="368"/>
                  </a:lnTo>
                  <a:lnTo>
                    <a:pt x="278" y="375"/>
                  </a:lnTo>
                  <a:lnTo>
                    <a:pt x="282" y="380"/>
                  </a:lnTo>
                  <a:lnTo>
                    <a:pt x="289" y="386"/>
                  </a:lnTo>
                  <a:lnTo>
                    <a:pt x="296" y="391"/>
                  </a:lnTo>
                  <a:lnTo>
                    <a:pt x="296" y="391"/>
                  </a:lnTo>
                  <a:close/>
                  <a:moveTo>
                    <a:pt x="268" y="203"/>
                  </a:moveTo>
                  <a:lnTo>
                    <a:pt x="263" y="203"/>
                  </a:lnTo>
                  <a:lnTo>
                    <a:pt x="263" y="53"/>
                  </a:lnTo>
                  <a:lnTo>
                    <a:pt x="263" y="53"/>
                  </a:lnTo>
                  <a:lnTo>
                    <a:pt x="266" y="53"/>
                  </a:lnTo>
                  <a:lnTo>
                    <a:pt x="266" y="53"/>
                  </a:lnTo>
                  <a:lnTo>
                    <a:pt x="268" y="53"/>
                  </a:lnTo>
                  <a:lnTo>
                    <a:pt x="268" y="203"/>
                  </a:lnTo>
                  <a:close/>
                  <a:moveTo>
                    <a:pt x="512" y="294"/>
                  </a:moveTo>
                  <a:lnTo>
                    <a:pt x="364" y="294"/>
                  </a:lnTo>
                  <a:lnTo>
                    <a:pt x="439" y="114"/>
                  </a:lnTo>
                  <a:lnTo>
                    <a:pt x="512" y="294"/>
                  </a:lnTo>
                  <a:close/>
                  <a:moveTo>
                    <a:pt x="480" y="325"/>
                  </a:moveTo>
                  <a:lnTo>
                    <a:pt x="397" y="325"/>
                  </a:lnTo>
                  <a:lnTo>
                    <a:pt x="397" y="325"/>
                  </a:lnTo>
                  <a:lnTo>
                    <a:pt x="387" y="322"/>
                  </a:lnTo>
                  <a:lnTo>
                    <a:pt x="380" y="318"/>
                  </a:lnTo>
                  <a:lnTo>
                    <a:pt x="372" y="313"/>
                  </a:lnTo>
                  <a:lnTo>
                    <a:pt x="367" y="308"/>
                  </a:lnTo>
                  <a:lnTo>
                    <a:pt x="511" y="308"/>
                  </a:lnTo>
                  <a:lnTo>
                    <a:pt x="511" y="308"/>
                  </a:lnTo>
                  <a:lnTo>
                    <a:pt x="505" y="313"/>
                  </a:lnTo>
                  <a:lnTo>
                    <a:pt x="497" y="318"/>
                  </a:lnTo>
                  <a:lnTo>
                    <a:pt x="490" y="322"/>
                  </a:lnTo>
                  <a:lnTo>
                    <a:pt x="480" y="325"/>
                  </a:lnTo>
                  <a:lnTo>
                    <a:pt x="480" y="32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3647811" y="4223569"/>
            <a:ext cx="543080" cy="543080"/>
            <a:chOff x="3430614" y="4185293"/>
            <a:chExt cx="894896" cy="894896"/>
          </a:xfrm>
        </p:grpSpPr>
        <p:sp>
          <p:nvSpPr>
            <p:cNvPr id="59" name="Oval 142"/>
            <p:cNvSpPr/>
            <p:nvPr/>
          </p:nvSpPr>
          <p:spPr>
            <a:xfrm flipH="1">
              <a:off x="3430614" y="4185293"/>
              <a:ext cx="894896" cy="894896"/>
            </a:xfrm>
            <a:prstGeom prst="ellipse">
              <a:avLst/>
            </a:prstGeom>
            <a:solidFill>
              <a:srgbClr val="BD596A"/>
            </a:soli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cs typeface="+mn-ea"/>
                <a:sym typeface="+mn-lt"/>
              </a:endParaRPr>
            </a:p>
          </p:txBody>
        </p:sp>
        <p:grpSp>
          <p:nvGrpSpPr>
            <p:cNvPr id="60" name="Group 176"/>
            <p:cNvGrpSpPr/>
            <p:nvPr/>
          </p:nvGrpSpPr>
          <p:grpSpPr>
            <a:xfrm>
              <a:off x="3622548" y="4377763"/>
              <a:ext cx="511028" cy="509956"/>
              <a:chOff x="5138738" y="4373563"/>
              <a:chExt cx="755650" cy="754063"/>
            </a:xfrm>
            <a:solidFill>
              <a:schemeClr val="bg1">
                <a:lumMod val="95000"/>
              </a:schemeClr>
            </a:solidFill>
          </p:grpSpPr>
          <p:sp>
            <p:nvSpPr>
              <p:cNvPr id="61" name="Freeform 177"/>
              <p:cNvSpPr>
                <a:spLocks noEditPoints="1"/>
              </p:cNvSpPr>
              <p:nvPr/>
            </p:nvSpPr>
            <p:spPr bwMode="auto">
              <a:xfrm>
                <a:off x="5138738" y="4373563"/>
                <a:ext cx="755650" cy="754063"/>
              </a:xfrm>
              <a:custGeom>
                <a:avLst/>
                <a:gdLst>
                  <a:gd name="T0" fmla="*/ 214 w 476"/>
                  <a:gd name="T1" fmla="*/ 1 h 475"/>
                  <a:gd name="T2" fmla="*/ 146 w 476"/>
                  <a:gd name="T3" fmla="*/ 20 h 475"/>
                  <a:gd name="T4" fmla="*/ 87 w 476"/>
                  <a:gd name="T5" fmla="*/ 55 h 475"/>
                  <a:gd name="T6" fmla="*/ 41 w 476"/>
                  <a:gd name="T7" fmla="*/ 105 h 475"/>
                  <a:gd name="T8" fmla="*/ 11 w 476"/>
                  <a:gd name="T9" fmla="*/ 167 h 475"/>
                  <a:gd name="T10" fmla="*/ 0 w 476"/>
                  <a:gd name="T11" fmla="*/ 238 h 475"/>
                  <a:gd name="T12" fmla="*/ 6 w 476"/>
                  <a:gd name="T13" fmla="*/ 286 h 475"/>
                  <a:gd name="T14" fmla="*/ 30 w 476"/>
                  <a:gd name="T15" fmla="*/ 351 h 475"/>
                  <a:gd name="T16" fmla="*/ 71 w 476"/>
                  <a:gd name="T17" fmla="*/ 406 h 475"/>
                  <a:gd name="T18" fmla="*/ 125 w 476"/>
                  <a:gd name="T19" fmla="*/ 447 h 475"/>
                  <a:gd name="T20" fmla="*/ 190 w 476"/>
                  <a:gd name="T21" fmla="*/ 471 h 475"/>
                  <a:gd name="T22" fmla="*/ 238 w 476"/>
                  <a:gd name="T23" fmla="*/ 475 h 475"/>
                  <a:gd name="T24" fmla="*/ 309 w 476"/>
                  <a:gd name="T25" fmla="*/ 464 h 475"/>
                  <a:gd name="T26" fmla="*/ 371 w 476"/>
                  <a:gd name="T27" fmla="*/ 435 h 475"/>
                  <a:gd name="T28" fmla="*/ 422 w 476"/>
                  <a:gd name="T29" fmla="*/ 389 h 475"/>
                  <a:gd name="T30" fmla="*/ 457 w 476"/>
                  <a:gd name="T31" fmla="*/ 331 h 475"/>
                  <a:gd name="T32" fmla="*/ 474 w 476"/>
                  <a:gd name="T33" fmla="*/ 263 h 475"/>
                  <a:gd name="T34" fmla="*/ 474 w 476"/>
                  <a:gd name="T35" fmla="*/ 214 h 475"/>
                  <a:gd name="T36" fmla="*/ 457 w 476"/>
                  <a:gd name="T37" fmla="*/ 146 h 475"/>
                  <a:gd name="T38" fmla="*/ 422 w 476"/>
                  <a:gd name="T39" fmla="*/ 86 h 475"/>
                  <a:gd name="T40" fmla="*/ 371 w 476"/>
                  <a:gd name="T41" fmla="*/ 41 h 475"/>
                  <a:gd name="T42" fmla="*/ 309 w 476"/>
                  <a:gd name="T43" fmla="*/ 11 h 475"/>
                  <a:gd name="T44" fmla="*/ 238 w 476"/>
                  <a:gd name="T45" fmla="*/ 0 h 475"/>
                  <a:gd name="T46" fmla="*/ 238 w 476"/>
                  <a:gd name="T47" fmla="*/ 461 h 475"/>
                  <a:gd name="T48" fmla="*/ 172 w 476"/>
                  <a:gd name="T49" fmla="*/ 452 h 475"/>
                  <a:gd name="T50" fmla="*/ 114 w 476"/>
                  <a:gd name="T51" fmla="*/ 423 h 475"/>
                  <a:gd name="T52" fmla="*/ 66 w 476"/>
                  <a:gd name="T53" fmla="*/ 380 h 475"/>
                  <a:gd name="T54" fmla="*/ 33 w 476"/>
                  <a:gd name="T55" fmla="*/ 325 h 475"/>
                  <a:gd name="T56" fmla="*/ 15 w 476"/>
                  <a:gd name="T57" fmla="*/ 260 h 475"/>
                  <a:gd name="T58" fmla="*/ 15 w 476"/>
                  <a:gd name="T59" fmla="*/ 215 h 475"/>
                  <a:gd name="T60" fmla="*/ 33 w 476"/>
                  <a:gd name="T61" fmla="*/ 151 h 475"/>
                  <a:gd name="T62" fmla="*/ 66 w 476"/>
                  <a:gd name="T63" fmla="*/ 96 h 475"/>
                  <a:gd name="T64" fmla="*/ 114 w 476"/>
                  <a:gd name="T65" fmla="*/ 53 h 475"/>
                  <a:gd name="T66" fmla="*/ 172 w 476"/>
                  <a:gd name="T67" fmla="*/ 25 h 475"/>
                  <a:gd name="T68" fmla="*/ 238 w 476"/>
                  <a:gd name="T69" fmla="*/ 14 h 475"/>
                  <a:gd name="T70" fmla="*/ 283 w 476"/>
                  <a:gd name="T71" fmla="*/ 20 h 475"/>
                  <a:gd name="T72" fmla="*/ 345 w 476"/>
                  <a:gd name="T73" fmla="*/ 41 h 475"/>
                  <a:gd name="T74" fmla="*/ 396 w 476"/>
                  <a:gd name="T75" fmla="*/ 80 h 475"/>
                  <a:gd name="T76" fmla="*/ 435 w 476"/>
                  <a:gd name="T77" fmla="*/ 132 h 475"/>
                  <a:gd name="T78" fmla="*/ 457 w 476"/>
                  <a:gd name="T79" fmla="*/ 193 h 475"/>
                  <a:gd name="T80" fmla="*/ 462 w 476"/>
                  <a:gd name="T81" fmla="*/ 238 h 475"/>
                  <a:gd name="T82" fmla="*/ 452 w 476"/>
                  <a:gd name="T83" fmla="*/ 305 h 475"/>
                  <a:gd name="T84" fmla="*/ 424 w 476"/>
                  <a:gd name="T85" fmla="*/ 363 h 475"/>
                  <a:gd name="T86" fmla="*/ 381 w 476"/>
                  <a:gd name="T87" fmla="*/ 410 h 475"/>
                  <a:gd name="T88" fmla="*/ 325 w 476"/>
                  <a:gd name="T89" fmla="*/ 444 h 475"/>
                  <a:gd name="T90" fmla="*/ 261 w 476"/>
                  <a:gd name="T91" fmla="*/ 46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76" h="475">
                    <a:moveTo>
                      <a:pt x="238" y="0"/>
                    </a:moveTo>
                    <a:lnTo>
                      <a:pt x="238" y="0"/>
                    </a:lnTo>
                    <a:lnTo>
                      <a:pt x="214" y="1"/>
                    </a:lnTo>
                    <a:lnTo>
                      <a:pt x="190" y="5"/>
                    </a:lnTo>
                    <a:lnTo>
                      <a:pt x="168" y="11"/>
                    </a:lnTo>
                    <a:lnTo>
                      <a:pt x="146" y="20"/>
                    </a:lnTo>
                    <a:lnTo>
                      <a:pt x="125" y="29"/>
                    </a:lnTo>
                    <a:lnTo>
                      <a:pt x="105" y="41"/>
                    </a:lnTo>
                    <a:lnTo>
                      <a:pt x="87" y="55"/>
                    </a:lnTo>
                    <a:lnTo>
                      <a:pt x="71" y="70"/>
                    </a:lnTo>
                    <a:lnTo>
                      <a:pt x="54" y="86"/>
                    </a:lnTo>
                    <a:lnTo>
                      <a:pt x="41" y="105"/>
                    </a:lnTo>
                    <a:lnTo>
                      <a:pt x="30" y="125"/>
                    </a:lnTo>
                    <a:lnTo>
                      <a:pt x="19" y="146"/>
                    </a:lnTo>
                    <a:lnTo>
                      <a:pt x="11" y="167"/>
                    </a:lnTo>
                    <a:lnTo>
                      <a:pt x="6" y="190"/>
                    </a:lnTo>
                    <a:lnTo>
                      <a:pt x="1" y="214"/>
                    </a:lnTo>
                    <a:lnTo>
                      <a:pt x="0" y="238"/>
                    </a:lnTo>
                    <a:lnTo>
                      <a:pt x="0" y="238"/>
                    </a:lnTo>
                    <a:lnTo>
                      <a:pt x="1" y="263"/>
                    </a:lnTo>
                    <a:lnTo>
                      <a:pt x="6" y="286"/>
                    </a:lnTo>
                    <a:lnTo>
                      <a:pt x="11" y="309"/>
                    </a:lnTo>
                    <a:lnTo>
                      <a:pt x="19" y="331"/>
                    </a:lnTo>
                    <a:lnTo>
                      <a:pt x="30" y="351"/>
                    </a:lnTo>
                    <a:lnTo>
                      <a:pt x="41" y="371"/>
                    </a:lnTo>
                    <a:lnTo>
                      <a:pt x="54" y="389"/>
                    </a:lnTo>
                    <a:lnTo>
                      <a:pt x="71" y="406"/>
                    </a:lnTo>
                    <a:lnTo>
                      <a:pt x="87" y="421"/>
                    </a:lnTo>
                    <a:lnTo>
                      <a:pt x="105" y="435"/>
                    </a:lnTo>
                    <a:lnTo>
                      <a:pt x="125" y="447"/>
                    </a:lnTo>
                    <a:lnTo>
                      <a:pt x="146" y="457"/>
                    </a:lnTo>
                    <a:lnTo>
                      <a:pt x="168" y="464"/>
                    </a:lnTo>
                    <a:lnTo>
                      <a:pt x="190" y="471"/>
                    </a:lnTo>
                    <a:lnTo>
                      <a:pt x="214" y="474"/>
                    </a:lnTo>
                    <a:lnTo>
                      <a:pt x="238" y="475"/>
                    </a:lnTo>
                    <a:lnTo>
                      <a:pt x="238" y="475"/>
                    </a:lnTo>
                    <a:lnTo>
                      <a:pt x="263" y="474"/>
                    </a:lnTo>
                    <a:lnTo>
                      <a:pt x="285" y="471"/>
                    </a:lnTo>
                    <a:lnTo>
                      <a:pt x="309" y="464"/>
                    </a:lnTo>
                    <a:lnTo>
                      <a:pt x="331" y="457"/>
                    </a:lnTo>
                    <a:lnTo>
                      <a:pt x="351" y="447"/>
                    </a:lnTo>
                    <a:lnTo>
                      <a:pt x="371" y="435"/>
                    </a:lnTo>
                    <a:lnTo>
                      <a:pt x="389" y="421"/>
                    </a:lnTo>
                    <a:lnTo>
                      <a:pt x="406" y="406"/>
                    </a:lnTo>
                    <a:lnTo>
                      <a:pt x="422" y="389"/>
                    </a:lnTo>
                    <a:lnTo>
                      <a:pt x="436" y="371"/>
                    </a:lnTo>
                    <a:lnTo>
                      <a:pt x="447" y="351"/>
                    </a:lnTo>
                    <a:lnTo>
                      <a:pt x="457" y="331"/>
                    </a:lnTo>
                    <a:lnTo>
                      <a:pt x="465" y="309"/>
                    </a:lnTo>
                    <a:lnTo>
                      <a:pt x="471" y="286"/>
                    </a:lnTo>
                    <a:lnTo>
                      <a:pt x="474" y="263"/>
                    </a:lnTo>
                    <a:lnTo>
                      <a:pt x="476" y="238"/>
                    </a:lnTo>
                    <a:lnTo>
                      <a:pt x="476" y="238"/>
                    </a:lnTo>
                    <a:lnTo>
                      <a:pt x="474" y="214"/>
                    </a:lnTo>
                    <a:lnTo>
                      <a:pt x="471" y="190"/>
                    </a:lnTo>
                    <a:lnTo>
                      <a:pt x="465" y="167"/>
                    </a:lnTo>
                    <a:lnTo>
                      <a:pt x="457" y="146"/>
                    </a:lnTo>
                    <a:lnTo>
                      <a:pt x="447" y="125"/>
                    </a:lnTo>
                    <a:lnTo>
                      <a:pt x="436" y="105"/>
                    </a:lnTo>
                    <a:lnTo>
                      <a:pt x="422" y="86"/>
                    </a:lnTo>
                    <a:lnTo>
                      <a:pt x="406" y="70"/>
                    </a:lnTo>
                    <a:lnTo>
                      <a:pt x="389" y="55"/>
                    </a:lnTo>
                    <a:lnTo>
                      <a:pt x="371" y="41"/>
                    </a:lnTo>
                    <a:lnTo>
                      <a:pt x="351" y="29"/>
                    </a:lnTo>
                    <a:lnTo>
                      <a:pt x="331" y="20"/>
                    </a:lnTo>
                    <a:lnTo>
                      <a:pt x="309" y="11"/>
                    </a:lnTo>
                    <a:lnTo>
                      <a:pt x="285" y="5"/>
                    </a:lnTo>
                    <a:lnTo>
                      <a:pt x="263" y="1"/>
                    </a:lnTo>
                    <a:lnTo>
                      <a:pt x="238" y="0"/>
                    </a:lnTo>
                    <a:lnTo>
                      <a:pt x="238" y="0"/>
                    </a:lnTo>
                    <a:close/>
                    <a:moveTo>
                      <a:pt x="238" y="461"/>
                    </a:moveTo>
                    <a:lnTo>
                      <a:pt x="238" y="461"/>
                    </a:lnTo>
                    <a:lnTo>
                      <a:pt x="215" y="460"/>
                    </a:lnTo>
                    <a:lnTo>
                      <a:pt x="194" y="457"/>
                    </a:lnTo>
                    <a:lnTo>
                      <a:pt x="172" y="452"/>
                    </a:lnTo>
                    <a:lnTo>
                      <a:pt x="152" y="444"/>
                    </a:lnTo>
                    <a:lnTo>
                      <a:pt x="132" y="434"/>
                    </a:lnTo>
                    <a:lnTo>
                      <a:pt x="114" y="423"/>
                    </a:lnTo>
                    <a:lnTo>
                      <a:pt x="96" y="410"/>
                    </a:lnTo>
                    <a:lnTo>
                      <a:pt x="80" y="396"/>
                    </a:lnTo>
                    <a:lnTo>
                      <a:pt x="66" y="380"/>
                    </a:lnTo>
                    <a:lnTo>
                      <a:pt x="53" y="363"/>
                    </a:lnTo>
                    <a:lnTo>
                      <a:pt x="41" y="345"/>
                    </a:lnTo>
                    <a:lnTo>
                      <a:pt x="33" y="325"/>
                    </a:lnTo>
                    <a:lnTo>
                      <a:pt x="25" y="305"/>
                    </a:lnTo>
                    <a:lnTo>
                      <a:pt x="19" y="283"/>
                    </a:lnTo>
                    <a:lnTo>
                      <a:pt x="15" y="260"/>
                    </a:lnTo>
                    <a:lnTo>
                      <a:pt x="14" y="238"/>
                    </a:lnTo>
                    <a:lnTo>
                      <a:pt x="14" y="238"/>
                    </a:lnTo>
                    <a:lnTo>
                      <a:pt x="15" y="215"/>
                    </a:lnTo>
                    <a:lnTo>
                      <a:pt x="19" y="193"/>
                    </a:lnTo>
                    <a:lnTo>
                      <a:pt x="25" y="172"/>
                    </a:lnTo>
                    <a:lnTo>
                      <a:pt x="33" y="151"/>
                    </a:lnTo>
                    <a:lnTo>
                      <a:pt x="41" y="132"/>
                    </a:lnTo>
                    <a:lnTo>
                      <a:pt x="53" y="113"/>
                    </a:lnTo>
                    <a:lnTo>
                      <a:pt x="66" y="96"/>
                    </a:lnTo>
                    <a:lnTo>
                      <a:pt x="80" y="80"/>
                    </a:lnTo>
                    <a:lnTo>
                      <a:pt x="96" y="66"/>
                    </a:lnTo>
                    <a:lnTo>
                      <a:pt x="114" y="53"/>
                    </a:lnTo>
                    <a:lnTo>
                      <a:pt x="132" y="41"/>
                    </a:lnTo>
                    <a:lnTo>
                      <a:pt x="152" y="32"/>
                    </a:lnTo>
                    <a:lnTo>
                      <a:pt x="172" y="25"/>
                    </a:lnTo>
                    <a:lnTo>
                      <a:pt x="194" y="20"/>
                    </a:lnTo>
                    <a:lnTo>
                      <a:pt x="215" y="15"/>
                    </a:lnTo>
                    <a:lnTo>
                      <a:pt x="238" y="14"/>
                    </a:lnTo>
                    <a:lnTo>
                      <a:pt x="238" y="14"/>
                    </a:lnTo>
                    <a:lnTo>
                      <a:pt x="261" y="15"/>
                    </a:lnTo>
                    <a:lnTo>
                      <a:pt x="283" y="20"/>
                    </a:lnTo>
                    <a:lnTo>
                      <a:pt x="305" y="25"/>
                    </a:lnTo>
                    <a:lnTo>
                      <a:pt x="325" y="32"/>
                    </a:lnTo>
                    <a:lnTo>
                      <a:pt x="345" y="41"/>
                    </a:lnTo>
                    <a:lnTo>
                      <a:pt x="363" y="53"/>
                    </a:lnTo>
                    <a:lnTo>
                      <a:pt x="381" y="66"/>
                    </a:lnTo>
                    <a:lnTo>
                      <a:pt x="396" y="80"/>
                    </a:lnTo>
                    <a:lnTo>
                      <a:pt x="411" y="96"/>
                    </a:lnTo>
                    <a:lnTo>
                      <a:pt x="424" y="113"/>
                    </a:lnTo>
                    <a:lnTo>
                      <a:pt x="435" y="132"/>
                    </a:lnTo>
                    <a:lnTo>
                      <a:pt x="444" y="151"/>
                    </a:lnTo>
                    <a:lnTo>
                      <a:pt x="452" y="172"/>
                    </a:lnTo>
                    <a:lnTo>
                      <a:pt x="457" y="193"/>
                    </a:lnTo>
                    <a:lnTo>
                      <a:pt x="460" y="215"/>
                    </a:lnTo>
                    <a:lnTo>
                      <a:pt x="462" y="238"/>
                    </a:lnTo>
                    <a:lnTo>
                      <a:pt x="462" y="238"/>
                    </a:lnTo>
                    <a:lnTo>
                      <a:pt x="460" y="260"/>
                    </a:lnTo>
                    <a:lnTo>
                      <a:pt x="457" y="283"/>
                    </a:lnTo>
                    <a:lnTo>
                      <a:pt x="452" y="305"/>
                    </a:lnTo>
                    <a:lnTo>
                      <a:pt x="444" y="325"/>
                    </a:lnTo>
                    <a:lnTo>
                      <a:pt x="435" y="345"/>
                    </a:lnTo>
                    <a:lnTo>
                      <a:pt x="424" y="363"/>
                    </a:lnTo>
                    <a:lnTo>
                      <a:pt x="411" y="380"/>
                    </a:lnTo>
                    <a:lnTo>
                      <a:pt x="396" y="396"/>
                    </a:lnTo>
                    <a:lnTo>
                      <a:pt x="381" y="410"/>
                    </a:lnTo>
                    <a:lnTo>
                      <a:pt x="363" y="423"/>
                    </a:lnTo>
                    <a:lnTo>
                      <a:pt x="345" y="434"/>
                    </a:lnTo>
                    <a:lnTo>
                      <a:pt x="325" y="444"/>
                    </a:lnTo>
                    <a:lnTo>
                      <a:pt x="305" y="452"/>
                    </a:lnTo>
                    <a:lnTo>
                      <a:pt x="283" y="457"/>
                    </a:lnTo>
                    <a:lnTo>
                      <a:pt x="261" y="460"/>
                    </a:lnTo>
                    <a:lnTo>
                      <a:pt x="238" y="461"/>
                    </a:lnTo>
                    <a:lnTo>
                      <a:pt x="238" y="4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62" name="Freeform 178"/>
              <p:cNvSpPr>
                <a:spLocks noEditPoints="1"/>
              </p:cNvSpPr>
              <p:nvPr/>
            </p:nvSpPr>
            <p:spPr bwMode="auto">
              <a:xfrm>
                <a:off x="5189538" y="4422775"/>
                <a:ext cx="654050" cy="655638"/>
              </a:xfrm>
              <a:custGeom>
                <a:avLst/>
                <a:gdLst>
                  <a:gd name="T0" fmla="*/ 185 w 412"/>
                  <a:gd name="T1" fmla="*/ 1 h 413"/>
                  <a:gd name="T2" fmla="*/ 126 w 412"/>
                  <a:gd name="T3" fmla="*/ 17 h 413"/>
                  <a:gd name="T4" fmla="*/ 75 w 412"/>
                  <a:gd name="T5" fmla="*/ 48 h 413"/>
                  <a:gd name="T6" fmla="*/ 35 w 412"/>
                  <a:gd name="T7" fmla="*/ 92 h 413"/>
                  <a:gd name="T8" fmla="*/ 9 w 412"/>
                  <a:gd name="T9" fmla="*/ 146 h 413"/>
                  <a:gd name="T10" fmla="*/ 0 w 412"/>
                  <a:gd name="T11" fmla="*/ 207 h 413"/>
                  <a:gd name="T12" fmla="*/ 4 w 412"/>
                  <a:gd name="T13" fmla="*/ 249 h 413"/>
                  <a:gd name="T14" fmla="*/ 25 w 412"/>
                  <a:gd name="T15" fmla="*/ 305 h 413"/>
                  <a:gd name="T16" fmla="*/ 60 w 412"/>
                  <a:gd name="T17" fmla="*/ 352 h 413"/>
                  <a:gd name="T18" fmla="*/ 108 w 412"/>
                  <a:gd name="T19" fmla="*/ 388 h 413"/>
                  <a:gd name="T20" fmla="*/ 165 w 412"/>
                  <a:gd name="T21" fmla="*/ 409 h 413"/>
                  <a:gd name="T22" fmla="*/ 206 w 412"/>
                  <a:gd name="T23" fmla="*/ 413 h 413"/>
                  <a:gd name="T24" fmla="*/ 268 w 412"/>
                  <a:gd name="T25" fmla="*/ 404 h 413"/>
                  <a:gd name="T26" fmla="*/ 322 w 412"/>
                  <a:gd name="T27" fmla="*/ 378 h 413"/>
                  <a:gd name="T28" fmla="*/ 365 w 412"/>
                  <a:gd name="T29" fmla="*/ 338 h 413"/>
                  <a:gd name="T30" fmla="*/ 396 w 412"/>
                  <a:gd name="T31" fmla="*/ 288 h 413"/>
                  <a:gd name="T32" fmla="*/ 411 w 412"/>
                  <a:gd name="T33" fmla="*/ 228 h 413"/>
                  <a:gd name="T34" fmla="*/ 411 w 412"/>
                  <a:gd name="T35" fmla="*/ 186 h 413"/>
                  <a:gd name="T36" fmla="*/ 396 w 412"/>
                  <a:gd name="T37" fmla="*/ 127 h 413"/>
                  <a:gd name="T38" fmla="*/ 365 w 412"/>
                  <a:gd name="T39" fmla="*/ 76 h 413"/>
                  <a:gd name="T40" fmla="*/ 322 w 412"/>
                  <a:gd name="T41" fmla="*/ 36 h 413"/>
                  <a:gd name="T42" fmla="*/ 268 w 412"/>
                  <a:gd name="T43" fmla="*/ 10 h 413"/>
                  <a:gd name="T44" fmla="*/ 206 w 412"/>
                  <a:gd name="T45" fmla="*/ 0 h 413"/>
                  <a:gd name="T46" fmla="*/ 206 w 412"/>
                  <a:gd name="T47" fmla="*/ 399 h 413"/>
                  <a:gd name="T48" fmla="*/ 149 w 412"/>
                  <a:gd name="T49" fmla="*/ 390 h 413"/>
                  <a:gd name="T50" fmla="*/ 99 w 412"/>
                  <a:gd name="T51" fmla="*/ 367 h 413"/>
                  <a:gd name="T52" fmla="*/ 58 w 412"/>
                  <a:gd name="T53" fmla="*/ 329 h 413"/>
                  <a:gd name="T54" fmla="*/ 29 w 412"/>
                  <a:gd name="T55" fmla="*/ 281 h 413"/>
                  <a:gd name="T56" fmla="*/ 15 w 412"/>
                  <a:gd name="T57" fmla="*/ 226 h 413"/>
                  <a:gd name="T58" fmla="*/ 15 w 412"/>
                  <a:gd name="T59" fmla="*/ 187 h 413"/>
                  <a:gd name="T60" fmla="*/ 29 w 412"/>
                  <a:gd name="T61" fmla="*/ 132 h 413"/>
                  <a:gd name="T62" fmla="*/ 58 w 412"/>
                  <a:gd name="T63" fmla="*/ 85 h 413"/>
                  <a:gd name="T64" fmla="*/ 99 w 412"/>
                  <a:gd name="T65" fmla="*/ 48 h 413"/>
                  <a:gd name="T66" fmla="*/ 149 w 412"/>
                  <a:gd name="T67" fmla="*/ 24 h 413"/>
                  <a:gd name="T68" fmla="*/ 206 w 412"/>
                  <a:gd name="T69" fmla="*/ 16 h 413"/>
                  <a:gd name="T70" fmla="*/ 245 w 412"/>
                  <a:gd name="T71" fmla="*/ 19 h 413"/>
                  <a:gd name="T72" fmla="*/ 298 w 412"/>
                  <a:gd name="T73" fmla="*/ 38 h 413"/>
                  <a:gd name="T74" fmla="*/ 342 w 412"/>
                  <a:gd name="T75" fmla="*/ 72 h 413"/>
                  <a:gd name="T76" fmla="*/ 374 w 412"/>
                  <a:gd name="T77" fmla="*/ 116 h 413"/>
                  <a:gd name="T78" fmla="*/ 394 w 412"/>
                  <a:gd name="T79" fmla="*/ 169 h 413"/>
                  <a:gd name="T80" fmla="*/ 398 w 412"/>
                  <a:gd name="T81" fmla="*/ 207 h 413"/>
                  <a:gd name="T82" fmla="*/ 390 w 412"/>
                  <a:gd name="T83" fmla="*/ 264 h 413"/>
                  <a:gd name="T84" fmla="*/ 366 w 412"/>
                  <a:gd name="T85" fmla="*/ 315 h 413"/>
                  <a:gd name="T86" fmla="*/ 328 w 412"/>
                  <a:gd name="T87" fmla="*/ 355 h 413"/>
                  <a:gd name="T88" fmla="*/ 280 w 412"/>
                  <a:gd name="T89" fmla="*/ 384 h 413"/>
                  <a:gd name="T90" fmla="*/ 225 w 412"/>
                  <a:gd name="T91" fmla="*/ 398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12" h="413">
                    <a:moveTo>
                      <a:pt x="206" y="0"/>
                    </a:moveTo>
                    <a:lnTo>
                      <a:pt x="206" y="0"/>
                    </a:lnTo>
                    <a:lnTo>
                      <a:pt x="185" y="1"/>
                    </a:lnTo>
                    <a:lnTo>
                      <a:pt x="165" y="5"/>
                    </a:lnTo>
                    <a:lnTo>
                      <a:pt x="144" y="10"/>
                    </a:lnTo>
                    <a:lnTo>
                      <a:pt x="126" y="17"/>
                    </a:lnTo>
                    <a:lnTo>
                      <a:pt x="108" y="26"/>
                    </a:lnTo>
                    <a:lnTo>
                      <a:pt x="91" y="36"/>
                    </a:lnTo>
                    <a:lnTo>
                      <a:pt x="75" y="48"/>
                    </a:lnTo>
                    <a:lnTo>
                      <a:pt x="60" y="61"/>
                    </a:lnTo>
                    <a:lnTo>
                      <a:pt x="47" y="76"/>
                    </a:lnTo>
                    <a:lnTo>
                      <a:pt x="35" y="92"/>
                    </a:lnTo>
                    <a:lnTo>
                      <a:pt x="25" y="108"/>
                    </a:lnTo>
                    <a:lnTo>
                      <a:pt x="16" y="127"/>
                    </a:lnTo>
                    <a:lnTo>
                      <a:pt x="9" y="146"/>
                    </a:lnTo>
                    <a:lnTo>
                      <a:pt x="4" y="166"/>
                    </a:lnTo>
                    <a:lnTo>
                      <a:pt x="1" y="186"/>
                    </a:lnTo>
                    <a:lnTo>
                      <a:pt x="0" y="207"/>
                    </a:lnTo>
                    <a:lnTo>
                      <a:pt x="0" y="207"/>
                    </a:lnTo>
                    <a:lnTo>
                      <a:pt x="1" y="228"/>
                    </a:lnTo>
                    <a:lnTo>
                      <a:pt x="4" y="249"/>
                    </a:lnTo>
                    <a:lnTo>
                      <a:pt x="9" y="268"/>
                    </a:lnTo>
                    <a:lnTo>
                      <a:pt x="16" y="288"/>
                    </a:lnTo>
                    <a:lnTo>
                      <a:pt x="25" y="305"/>
                    </a:lnTo>
                    <a:lnTo>
                      <a:pt x="35" y="322"/>
                    </a:lnTo>
                    <a:lnTo>
                      <a:pt x="47" y="338"/>
                    </a:lnTo>
                    <a:lnTo>
                      <a:pt x="60" y="352"/>
                    </a:lnTo>
                    <a:lnTo>
                      <a:pt x="75" y="367"/>
                    </a:lnTo>
                    <a:lnTo>
                      <a:pt x="91" y="378"/>
                    </a:lnTo>
                    <a:lnTo>
                      <a:pt x="108" y="388"/>
                    </a:lnTo>
                    <a:lnTo>
                      <a:pt x="126" y="397"/>
                    </a:lnTo>
                    <a:lnTo>
                      <a:pt x="144" y="404"/>
                    </a:lnTo>
                    <a:lnTo>
                      <a:pt x="165" y="409"/>
                    </a:lnTo>
                    <a:lnTo>
                      <a:pt x="185" y="412"/>
                    </a:lnTo>
                    <a:lnTo>
                      <a:pt x="206" y="413"/>
                    </a:lnTo>
                    <a:lnTo>
                      <a:pt x="206" y="413"/>
                    </a:lnTo>
                    <a:lnTo>
                      <a:pt x="228" y="412"/>
                    </a:lnTo>
                    <a:lnTo>
                      <a:pt x="248" y="409"/>
                    </a:lnTo>
                    <a:lnTo>
                      <a:pt x="268" y="404"/>
                    </a:lnTo>
                    <a:lnTo>
                      <a:pt x="286" y="397"/>
                    </a:lnTo>
                    <a:lnTo>
                      <a:pt x="304" y="388"/>
                    </a:lnTo>
                    <a:lnTo>
                      <a:pt x="322" y="378"/>
                    </a:lnTo>
                    <a:lnTo>
                      <a:pt x="337" y="367"/>
                    </a:lnTo>
                    <a:lnTo>
                      <a:pt x="352" y="352"/>
                    </a:lnTo>
                    <a:lnTo>
                      <a:pt x="365" y="338"/>
                    </a:lnTo>
                    <a:lnTo>
                      <a:pt x="377" y="322"/>
                    </a:lnTo>
                    <a:lnTo>
                      <a:pt x="387" y="305"/>
                    </a:lnTo>
                    <a:lnTo>
                      <a:pt x="396" y="288"/>
                    </a:lnTo>
                    <a:lnTo>
                      <a:pt x="403" y="268"/>
                    </a:lnTo>
                    <a:lnTo>
                      <a:pt x="408" y="249"/>
                    </a:lnTo>
                    <a:lnTo>
                      <a:pt x="411" y="228"/>
                    </a:lnTo>
                    <a:lnTo>
                      <a:pt x="412" y="207"/>
                    </a:lnTo>
                    <a:lnTo>
                      <a:pt x="412" y="207"/>
                    </a:lnTo>
                    <a:lnTo>
                      <a:pt x="411" y="186"/>
                    </a:lnTo>
                    <a:lnTo>
                      <a:pt x="408" y="166"/>
                    </a:lnTo>
                    <a:lnTo>
                      <a:pt x="403" y="146"/>
                    </a:lnTo>
                    <a:lnTo>
                      <a:pt x="396" y="127"/>
                    </a:lnTo>
                    <a:lnTo>
                      <a:pt x="387" y="108"/>
                    </a:lnTo>
                    <a:lnTo>
                      <a:pt x="377" y="92"/>
                    </a:lnTo>
                    <a:lnTo>
                      <a:pt x="365" y="76"/>
                    </a:lnTo>
                    <a:lnTo>
                      <a:pt x="352" y="61"/>
                    </a:lnTo>
                    <a:lnTo>
                      <a:pt x="337" y="48"/>
                    </a:lnTo>
                    <a:lnTo>
                      <a:pt x="322" y="36"/>
                    </a:lnTo>
                    <a:lnTo>
                      <a:pt x="304" y="26"/>
                    </a:lnTo>
                    <a:lnTo>
                      <a:pt x="286" y="17"/>
                    </a:lnTo>
                    <a:lnTo>
                      <a:pt x="268" y="10"/>
                    </a:lnTo>
                    <a:lnTo>
                      <a:pt x="248" y="5"/>
                    </a:lnTo>
                    <a:lnTo>
                      <a:pt x="228" y="1"/>
                    </a:lnTo>
                    <a:lnTo>
                      <a:pt x="206" y="0"/>
                    </a:lnTo>
                    <a:lnTo>
                      <a:pt x="206" y="0"/>
                    </a:lnTo>
                    <a:close/>
                    <a:moveTo>
                      <a:pt x="206" y="399"/>
                    </a:moveTo>
                    <a:lnTo>
                      <a:pt x="206" y="399"/>
                    </a:lnTo>
                    <a:lnTo>
                      <a:pt x="187" y="398"/>
                    </a:lnTo>
                    <a:lnTo>
                      <a:pt x="167" y="395"/>
                    </a:lnTo>
                    <a:lnTo>
                      <a:pt x="149" y="390"/>
                    </a:lnTo>
                    <a:lnTo>
                      <a:pt x="131" y="384"/>
                    </a:lnTo>
                    <a:lnTo>
                      <a:pt x="114" y="376"/>
                    </a:lnTo>
                    <a:lnTo>
                      <a:pt x="99" y="367"/>
                    </a:lnTo>
                    <a:lnTo>
                      <a:pt x="84" y="355"/>
                    </a:lnTo>
                    <a:lnTo>
                      <a:pt x="71" y="343"/>
                    </a:lnTo>
                    <a:lnTo>
                      <a:pt x="58" y="329"/>
                    </a:lnTo>
                    <a:lnTo>
                      <a:pt x="47" y="315"/>
                    </a:lnTo>
                    <a:lnTo>
                      <a:pt x="37" y="298"/>
                    </a:lnTo>
                    <a:lnTo>
                      <a:pt x="29" y="281"/>
                    </a:lnTo>
                    <a:lnTo>
                      <a:pt x="22" y="264"/>
                    </a:lnTo>
                    <a:lnTo>
                      <a:pt x="18" y="246"/>
                    </a:lnTo>
                    <a:lnTo>
                      <a:pt x="15" y="226"/>
                    </a:lnTo>
                    <a:lnTo>
                      <a:pt x="14" y="207"/>
                    </a:lnTo>
                    <a:lnTo>
                      <a:pt x="14" y="207"/>
                    </a:lnTo>
                    <a:lnTo>
                      <a:pt x="15" y="187"/>
                    </a:lnTo>
                    <a:lnTo>
                      <a:pt x="18" y="169"/>
                    </a:lnTo>
                    <a:lnTo>
                      <a:pt x="22" y="151"/>
                    </a:lnTo>
                    <a:lnTo>
                      <a:pt x="29" y="132"/>
                    </a:lnTo>
                    <a:lnTo>
                      <a:pt x="37" y="116"/>
                    </a:lnTo>
                    <a:lnTo>
                      <a:pt x="47" y="100"/>
                    </a:lnTo>
                    <a:lnTo>
                      <a:pt x="58" y="85"/>
                    </a:lnTo>
                    <a:lnTo>
                      <a:pt x="71" y="72"/>
                    </a:lnTo>
                    <a:lnTo>
                      <a:pt x="84" y="59"/>
                    </a:lnTo>
                    <a:lnTo>
                      <a:pt x="99" y="48"/>
                    </a:lnTo>
                    <a:lnTo>
                      <a:pt x="114" y="38"/>
                    </a:lnTo>
                    <a:lnTo>
                      <a:pt x="131" y="31"/>
                    </a:lnTo>
                    <a:lnTo>
                      <a:pt x="149" y="24"/>
                    </a:lnTo>
                    <a:lnTo>
                      <a:pt x="167" y="19"/>
                    </a:lnTo>
                    <a:lnTo>
                      <a:pt x="187" y="16"/>
                    </a:lnTo>
                    <a:lnTo>
                      <a:pt x="206" y="16"/>
                    </a:lnTo>
                    <a:lnTo>
                      <a:pt x="206" y="16"/>
                    </a:lnTo>
                    <a:lnTo>
                      <a:pt x="225" y="16"/>
                    </a:lnTo>
                    <a:lnTo>
                      <a:pt x="245" y="19"/>
                    </a:lnTo>
                    <a:lnTo>
                      <a:pt x="263" y="24"/>
                    </a:lnTo>
                    <a:lnTo>
                      <a:pt x="280" y="31"/>
                    </a:lnTo>
                    <a:lnTo>
                      <a:pt x="298" y="38"/>
                    </a:lnTo>
                    <a:lnTo>
                      <a:pt x="313" y="48"/>
                    </a:lnTo>
                    <a:lnTo>
                      <a:pt x="328" y="59"/>
                    </a:lnTo>
                    <a:lnTo>
                      <a:pt x="342" y="72"/>
                    </a:lnTo>
                    <a:lnTo>
                      <a:pt x="354" y="85"/>
                    </a:lnTo>
                    <a:lnTo>
                      <a:pt x="366" y="100"/>
                    </a:lnTo>
                    <a:lnTo>
                      <a:pt x="374" y="116"/>
                    </a:lnTo>
                    <a:lnTo>
                      <a:pt x="383" y="132"/>
                    </a:lnTo>
                    <a:lnTo>
                      <a:pt x="390" y="151"/>
                    </a:lnTo>
                    <a:lnTo>
                      <a:pt x="394" y="169"/>
                    </a:lnTo>
                    <a:lnTo>
                      <a:pt x="397" y="187"/>
                    </a:lnTo>
                    <a:lnTo>
                      <a:pt x="398" y="207"/>
                    </a:lnTo>
                    <a:lnTo>
                      <a:pt x="398" y="207"/>
                    </a:lnTo>
                    <a:lnTo>
                      <a:pt x="397" y="226"/>
                    </a:lnTo>
                    <a:lnTo>
                      <a:pt x="394" y="246"/>
                    </a:lnTo>
                    <a:lnTo>
                      <a:pt x="390" y="264"/>
                    </a:lnTo>
                    <a:lnTo>
                      <a:pt x="383" y="281"/>
                    </a:lnTo>
                    <a:lnTo>
                      <a:pt x="374" y="298"/>
                    </a:lnTo>
                    <a:lnTo>
                      <a:pt x="366" y="315"/>
                    </a:lnTo>
                    <a:lnTo>
                      <a:pt x="354" y="329"/>
                    </a:lnTo>
                    <a:lnTo>
                      <a:pt x="342" y="343"/>
                    </a:lnTo>
                    <a:lnTo>
                      <a:pt x="328" y="355"/>
                    </a:lnTo>
                    <a:lnTo>
                      <a:pt x="313" y="367"/>
                    </a:lnTo>
                    <a:lnTo>
                      <a:pt x="298" y="376"/>
                    </a:lnTo>
                    <a:lnTo>
                      <a:pt x="280" y="384"/>
                    </a:lnTo>
                    <a:lnTo>
                      <a:pt x="263" y="390"/>
                    </a:lnTo>
                    <a:lnTo>
                      <a:pt x="245" y="395"/>
                    </a:lnTo>
                    <a:lnTo>
                      <a:pt x="225" y="398"/>
                    </a:lnTo>
                    <a:lnTo>
                      <a:pt x="206" y="399"/>
                    </a:lnTo>
                    <a:lnTo>
                      <a:pt x="206" y="39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63" name="Rectangle 179"/>
              <p:cNvSpPr>
                <a:spLocks noChangeArrowheads="1"/>
              </p:cNvSpPr>
              <p:nvPr/>
            </p:nvSpPr>
            <p:spPr bwMode="auto">
              <a:xfrm>
                <a:off x="5505450" y="4470400"/>
                <a:ext cx="23813" cy="57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64" name="Freeform 180"/>
              <p:cNvSpPr/>
              <p:nvPr/>
            </p:nvSpPr>
            <p:spPr bwMode="auto">
              <a:xfrm>
                <a:off x="5365750" y="4502150"/>
                <a:ext cx="49213" cy="61913"/>
              </a:xfrm>
              <a:custGeom>
                <a:avLst/>
                <a:gdLst>
                  <a:gd name="T0" fmla="*/ 31 w 31"/>
                  <a:gd name="T1" fmla="*/ 31 h 39"/>
                  <a:gd name="T2" fmla="*/ 13 w 31"/>
                  <a:gd name="T3" fmla="*/ 0 h 39"/>
                  <a:gd name="T4" fmla="*/ 0 w 31"/>
                  <a:gd name="T5" fmla="*/ 7 h 39"/>
                  <a:gd name="T6" fmla="*/ 18 w 31"/>
                  <a:gd name="T7" fmla="*/ 39 h 39"/>
                  <a:gd name="T8" fmla="*/ 31 w 31"/>
                  <a:gd name="T9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9">
                    <a:moveTo>
                      <a:pt x="31" y="31"/>
                    </a:moveTo>
                    <a:lnTo>
                      <a:pt x="13" y="0"/>
                    </a:lnTo>
                    <a:lnTo>
                      <a:pt x="0" y="7"/>
                    </a:lnTo>
                    <a:lnTo>
                      <a:pt x="18" y="39"/>
                    </a:lnTo>
                    <a:lnTo>
                      <a:pt x="31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65" name="Freeform 181"/>
              <p:cNvSpPr/>
              <p:nvPr/>
            </p:nvSpPr>
            <p:spPr bwMode="auto">
              <a:xfrm>
                <a:off x="5265738" y="4600575"/>
                <a:ext cx="63500" cy="49213"/>
              </a:xfrm>
              <a:custGeom>
                <a:avLst/>
                <a:gdLst>
                  <a:gd name="T0" fmla="*/ 0 w 40"/>
                  <a:gd name="T1" fmla="*/ 13 h 31"/>
                  <a:gd name="T2" fmla="*/ 33 w 40"/>
                  <a:gd name="T3" fmla="*/ 31 h 31"/>
                  <a:gd name="T4" fmla="*/ 40 w 40"/>
                  <a:gd name="T5" fmla="*/ 19 h 31"/>
                  <a:gd name="T6" fmla="*/ 8 w 40"/>
                  <a:gd name="T7" fmla="*/ 0 h 31"/>
                  <a:gd name="T8" fmla="*/ 0 w 40"/>
                  <a:gd name="T9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1">
                    <a:moveTo>
                      <a:pt x="0" y="13"/>
                    </a:moveTo>
                    <a:lnTo>
                      <a:pt x="33" y="31"/>
                    </a:lnTo>
                    <a:lnTo>
                      <a:pt x="40" y="19"/>
                    </a:lnTo>
                    <a:lnTo>
                      <a:pt x="8" y="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66" name="Rectangle 182"/>
              <p:cNvSpPr>
                <a:spLocks noChangeArrowheads="1"/>
              </p:cNvSpPr>
              <p:nvPr/>
            </p:nvSpPr>
            <p:spPr bwMode="auto">
              <a:xfrm>
                <a:off x="5235575" y="4740275"/>
                <a:ext cx="587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67" name="Freeform 183"/>
              <p:cNvSpPr/>
              <p:nvPr/>
            </p:nvSpPr>
            <p:spPr bwMode="auto">
              <a:xfrm>
                <a:off x="5265738" y="4852988"/>
                <a:ext cx="63500" cy="49213"/>
              </a:xfrm>
              <a:custGeom>
                <a:avLst/>
                <a:gdLst>
                  <a:gd name="T0" fmla="*/ 0 w 40"/>
                  <a:gd name="T1" fmla="*/ 19 h 31"/>
                  <a:gd name="T2" fmla="*/ 8 w 40"/>
                  <a:gd name="T3" fmla="*/ 31 h 31"/>
                  <a:gd name="T4" fmla="*/ 40 w 40"/>
                  <a:gd name="T5" fmla="*/ 12 h 31"/>
                  <a:gd name="T6" fmla="*/ 33 w 40"/>
                  <a:gd name="T7" fmla="*/ 0 h 31"/>
                  <a:gd name="T8" fmla="*/ 0 w 40"/>
                  <a:gd name="T9" fmla="*/ 1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1">
                    <a:moveTo>
                      <a:pt x="0" y="19"/>
                    </a:moveTo>
                    <a:lnTo>
                      <a:pt x="8" y="31"/>
                    </a:lnTo>
                    <a:lnTo>
                      <a:pt x="40" y="12"/>
                    </a:lnTo>
                    <a:lnTo>
                      <a:pt x="33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68" name="Freeform 184"/>
              <p:cNvSpPr/>
              <p:nvPr/>
            </p:nvSpPr>
            <p:spPr bwMode="auto">
              <a:xfrm>
                <a:off x="5365750" y="4938713"/>
                <a:ext cx="49213" cy="61913"/>
              </a:xfrm>
              <a:custGeom>
                <a:avLst/>
                <a:gdLst>
                  <a:gd name="T0" fmla="*/ 0 w 31"/>
                  <a:gd name="T1" fmla="*/ 32 h 39"/>
                  <a:gd name="T2" fmla="*/ 13 w 31"/>
                  <a:gd name="T3" fmla="*/ 39 h 39"/>
                  <a:gd name="T4" fmla="*/ 31 w 31"/>
                  <a:gd name="T5" fmla="*/ 7 h 39"/>
                  <a:gd name="T6" fmla="*/ 18 w 31"/>
                  <a:gd name="T7" fmla="*/ 0 h 39"/>
                  <a:gd name="T8" fmla="*/ 0 w 31"/>
                  <a:gd name="T9" fmla="*/ 3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9">
                    <a:moveTo>
                      <a:pt x="0" y="32"/>
                    </a:moveTo>
                    <a:lnTo>
                      <a:pt x="13" y="39"/>
                    </a:lnTo>
                    <a:lnTo>
                      <a:pt x="31" y="7"/>
                    </a:lnTo>
                    <a:lnTo>
                      <a:pt x="18" y="0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69" name="Rectangle 185"/>
              <p:cNvSpPr>
                <a:spLocks noChangeArrowheads="1"/>
              </p:cNvSpPr>
              <p:nvPr/>
            </p:nvSpPr>
            <p:spPr bwMode="auto">
              <a:xfrm>
                <a:off x="5505450" y="4975225"/>
                <a:ext cx="23813" cy="587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70" name="Freeform 186"/>
              <p:cNvSpPr/>
              <p:nvPr/>
            </p:nvSpPr>
            <p:spPr bwMode="auto">
              <a:xfrm>
                <a:off x="5619750" y="4938713"/>
                <a:ext cx="47625" cy="61913"/>
              </a:xfrm>
              <a:custGeom>
                <a:avLst/>
                <a:gdLst>
                  <a:gd name="T0" fmla="*/ 0 w 30"/>
                  <a:gd name="T1" fmla="*/ 7 h 39"/>
                  <a:gd name="T2" fmla="*/ 18 w 30"/>
                  <a:gd name="T3" fmla="*/ 39 h 39"/>
                  <a:gd name="T4" fmla="*/ 30 w 30"/>
                  <a:gd name="T5" fmla="*/ 32 h 39"/>
                  <a:gd name="T6" fmla="*/ 12 w 30"/>
                  <a:gd name="T7" fmla="*/ 0 h 39"/>
                  <a:gd name="T8" fmla="*/ 0 w 30"/>
                  <a:gd name="T9" fmla="*/ 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9">
                    <a:moveTo>
                      <a:pt x="0" y="7"/>
                    </a:moveTo>
                    <a:lnTo>
                      <a:pt x="18" y="39"/>
                    </a:lnTo>
                    <a:lnTo>
                      <a:pt x="30" y="32"/>
                    </a:lnTo>
                    <a:lnTo>
                      <a:pt x="12" y="0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71" name="Freeform 187"/>
              <p:cNvSpPr/>
              <p:nvPr/>
            </p:nvSpPr>
            <p:spPr bwMode="auto">
              <a:xfrm>
                <a:off x="5705475" y="4852988"/>
                <a:ext cx="61913" cy="49213"/>
              </a:xfrm>
              <a:custGeom>
                <a:avLst/>
                <a:gdLst>
                  <a:gd name="T0" fmla="*/ 0 w 39"/>
                  <a:gd name="T1" fmla="*/ 12 h 31"/>
                  <a:gd name="T2" fmla="*/ 31 w 39"/>
                  <a:gd name="T3" fmla="*/ 31 h 31"/>
                  <a:gd name="T4" fmla="*/ 39 w 39"/>
                  <a:gd name="T5" fmla="*/ 19 h 31"/>
                  <a:gd name="T6" fmla="*/ 6 w 39"/>
                  <a:gd name="T7" fmla="*/ 0 h 31"/>
                  <a:gd name="T8" fmla="*/ 0 w 39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1">
                    <a:moveTo>
                      <a:pt x="0" y="12"/>
                    </a:moveTo>
                    <a:lnTo>
                      <a:pt x="31" y="31"/>
                    </a:lnTo>
                    <a:lnTo>
                      <a:pt x="39" y="19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72" name="Rectangle 188"/>
              <p:cNvSpPr>
                <a:spLocks noChangeArrowheads="1"/>
              </p:cNvSpPr>
              <p:nvPr/>
            </p:nvSpPr>
            <p:spPr bwMode="auto">
              <a:xfrm>
                <a:off x="5738813" y="4740275"/>
                <a:ext cx="6032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73" name="Freeform 189"/>
              <p:cNvSpPr/>
              <p:nvPr/>
            </p:nvSpPr>
            <p:spPr bwMode="auto">
              <a:xfrm>
                <a:off x="5705475" y="4600575"/>
                <a:ext cx="61913" cy="49213"/>
              </a:xfrm>
              <a:custGeom>
                <a:avLst/>
                <a:gdLst>
                  <a:gd name="T0" fmla="*/ 39 w 39"/>
                  <a:gd name="T1" fmla="*/ 13 h 31"/>
                  <a:gd name="T2" fmla="*/ 31 w 39"/>
                  <a:gd name="T3" fmla="*/ 0 h 31"/>
                  <a:gd name="T4" fmla="*/ 0 w 39"/>
                  <a:gd name="T5" fmla="*/ 19 h 31"/>
                  <a:gd name="T6" fmla="*/ 6 w 39"/>
                  <a:gd name="T7" fmla="*/ 31 h 31"/>
                  <a:gd name="T8" fmla="*/ 39 w 39"/>
                  <a:gd name="T9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1">
                    <a:moveTo>
                      <a:pt x="39" y="13"/>
                    </a:moveTo>
                    <a:lnTo>
                      <a:pt x="31" y="0"/>
                    </a:lnTo>
                    <a:lnTo>
                      <a:pt x="0" y="19"/>
                    </a:lnTo>
                    <a:lnTo>
                      <a:pt x="6" y="31"/>
                    </a:lnTo>
                    <a:lnTo>
                      <a:pt x="39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74" name="Freeform 190"/>
              <p:cNvSpPr/>
              <p:nvPr/>
            </p:nvSpPr>
            <p:spPr bwMode="auto">
              <a:xfrm>
                <a:off x="5619750" y="4502150"/>
                <a:ext cx="47625" cy="61913"/>
              </a:xfrm>
              <a:custGeom>
                <a:avLst/>
                <a:gdLst>
                  <a:gd name="T0" fmla="*/ 30 w 30"/>
                  <a:gd name="T1" fmla="*/ 7 h 39"/>
                  <a:gd name="T2" fmla="*/ 18 w 30"/>
                  <a:gd name="T3" fmla="*/ 0 h 39"/>
                  <a:gd name="T4" fmla="*/ 0 w 30"/>
                  <a:gd name="T5" fmla="*/ 31 h 39"/>
                  <a:gd name="T6" fmla="*/ 12 w 30"/>
                  <a:gd name="T7" fmla="*/ 39 h 39"/>
                  <a:gd name="T8" fmla="*/ 30 w 30"/>
                  <a:gd name="T9" fmla="*/ 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9">
                    <a:moveTo>
                      <a:pt x="30" y="7"/>
                    </a:moveTo>
                    <a:lnTo>
                      <a:pt x="18" y="0"/>
                    </a:lnTo>
                    <a:lnTo>
                      <a:pt x="0" y="31"/>
                    </a:lnTo>
                    <a:lnTo>
                      <a:pt x="12" y="39"/>
                    </a:lnTo>
                    <a:lnTo>
                      <a:pt x="3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  <p:sp>
            <p:nvSpPr>
              <p:cNvPr id="75" name="Freeform 191"/>
              <p:cNvSpPr>
                <a:spLocks noEditPoints="1"/>
              </p:cNvSpPr>
              <p:nvPr/>
            </p:nvSpPr>
            <p:spPr bwMode="auto">
              <a:xfrm>
                <a:off x="5373688" y="4592638"/>
                <a:ext cx="277813" cy="187325"/>
              </a:xfrm>
              <a:custGeom>
                <a:avLst/>
                <a:gdLst>
                  <a:gd name="T0" fmla="*/ 175 w 175"/>
                  <a:gd name="T1" fmla="*/ 33 h 118"/>
                  <a:gd name="T2" fmla="*/ 167 w 175"/>
                  <a:gd name="T3" fmla="*/ 22 h 118"/>
                  <a:gd name="T4" fmla="*/ 98 w 175"/>
                  <a:gd name="T5" fmla="*/ 83 h 118"/>
                  <a:gd name="T6" fmla="*/ 98 w 175"/>
                  <a:gd name="T7" fmla="*/ 83 h 118"/>
                  <a:gd name="T8" fmla="*/ 94 w 175"/>
                  <a:gd name="T9" fmla="*/ 82 h 118"/>
                  <a:gd name="T10" fmla="*/ 90 w 175"/>
                  <a:gd name="T11" fmla="*/ 81 h 118"/>
                  <a:gd name="T12" fmla="*/ 90 w 175"/>
                  <a:gd name="T13" fmla="*/ 81 h 118"/>
                  <a:gd name="T14" fmla="*/ 85 w 175"/>
                  <a:gd name="T15" fmla="*/ 82 h 118"/>
                  <a:gd name="T16" fmla="*/ 11 w 175"/>
                  <a:gd name="T17" fmla="*/ 0 h 118"/>
                  <a:gd name="T18" fmla="*/ 0 w 175"/>
                  <a:gd name="T19" fmla="*/ 10 h 118"/>
                  <a:gd name="T20" fmla="*/ 74 w 175"/>
                  <a:gd name="T21" fmla="*/ 92 h 118"/>
                  <a:gd name="T22" fmla="*/ 74 w 175"/>
                  <a:gd name="T23" fmla="*/ 92 h 118"/>
                  <a:gd name="T24" fmla="*/ 73 w 175"/>
                  <a:gd name="T25" fmla="*/ 95 h 118"/>
                  <a:gd name="T26" fmla="*/ 72 w 175"/>
                  <a:gd name="T27" fmla="*/ 99 h 118"/>
                  <a:gd name="T28" fmla="*/ 72 w 175"/>
                  <a:gd name="T29" fmla="*/ 99 h 118"/>
                  <a:gd name="T30" fmla="*/ 72 w 175"/>
                  <a:gd name="T31" fmla="*/ 103 h 118"/>
                  <a:gd name="T32" fmla="*/ 73 w 175"/>
                  <a:gd name="T33" fmla="*/ 106 h 118"/>
                  <a:gd name="T34" fmla="*/ 75 w 175"/>
                  <a:gd name="T35" fmla="*/ 109 h 118"/>
                  <a:gd name="T36" fmla="*/ 77 w 175"/>
                  <a:gd name="T37" fmla="*/ 113 h 118"/>
                  <a:gd name="T38" fmla="*/ 77 w 175"/>
                  <a:gd name="T39" fmla="*/ 113 h 118"/>
                  <a:gd name="T40" fmla="*/ 79 w 175"/>
                  <a:gd name="T41" fmla="*/ 115 h 118"/>
                  <a:gd name="T42" fmla="*/ 82 w 175"/>
                  <a:gd name="T43" fmla="*/ 117 h 118"/>
                  <a:gd name="T44" fmla="*/ 87 w 175"/>
                  <a:gd name="T45" fmla="*/ 118 h 118"/>
                  <a:gd name="T46" fmla="*/ 90 w 175"/>
                  <a:gd name="T47" fmla="*/ 118 h 118"/>
                  <a:gd name="T48" fmla="*/ 90 w 175"/>
                  <a:gd name="T49" fmla="*/ 118 h 118"/>
                  <a:gd name="T50" fmla="*/ 96 w 175"/>
                  <a:gd name="T51" fmla="*/ 117 h 118"/>
                  <a:gd name="T52" fmla="*/ 102 w 175"/>
                  <a:gd name="T53" fmla="*/ 114 h 118"/>
                  <a:gd name="T54" fmla="*/ 102 w 175"/>
                  <a:gd name="T55" fmla="*/ 114 h 118"/>
                  <a:gd name="T56" fmla="*/ 106 w 175"/>
                  <a:gd name="T57" fmla="*/ 109 h 118"/>
                  <a:gd name="T58" fmla="*/ 107 w 175"/>
                  <a:gd name="T59" fmla="*/ 104 h 118"/>
                  <a:gd name="T60" fmla="*/ 108 w 175"/>
                  <a:gd name="T61" fmla="*/ 100 h 118"/>
                  <a:gd name="T62" fmla="*/ 107 w 175"/>
                  <a:gd name="T63" fmla="*/ 94 h 118"/>
                  <a:gd name="T64" fmla="*/ 175 w 175"/>
                  <a:gd name="T65" fmla="*/ 33 h 118"/>
                  <a:gd name="T66" fmla="*/ 93 w 175"/>
                  <a:gd name="T67" fmla="*/ 103 h 118"/>
                  <a:gd name="T68" fmla="*/ 93 w 175"/>
                  <a:gd name="T69" fmla="*/ 103 h 118"/>
                  <a:gd name="T70" fmla="*/ 91 w 175"/>
                  <a:gd name="T71" fmla="*/ 104 h 118"/>
                  <a:gd name="T72" fmla="*/ 90 w 175"/>
                  <a:gd name="T73" fmla="*/ 104 h 118"/>
                  <a:gd name="T74" fmla="*/ 90 w 175"/>
                  <a:gd name="T75" fmla="*/ 104 h 118"/>
                  <a:gd name="T76" fmla="*/ 89 w 175"/>
                  <a:gd name="T77" fmla="*/ 104 h 118"/>
                  <a:gd name="T78" fmla="*/ 87 w 175"/>
                  <a:gd name="T79" fmla="*/ 103 h 118"/>
                  <a:gd name="T80" fmla="*/ 87 w 175"/>
                  <a:gd name="T81" fmla="*/ 103 h 118"/>
                  <a:gd name="T82" fmla="*/ 86 w 175"/>
                  <a:gd name="T83" fmla="*/ 100 h 118"/>
                  <a:gd name="T84" fmla="*/ 86 w 175"/>
                  <a:gd name="T85" fmla="*/ 100 h 118"/>
                  <a:gd name="T86" fmla="*/ 88 w 175"/>
                  <a:gd name="T87" fmla="*/ 98 h 118"/>
                  <a:gd name="T88" fmla="*/ 88 w 175"/>
                  <a:gd name="T89" fmla="*/ 98 h 118"/>
                  <a:gd name="T90" fmla="*/ 89 w 175"/>
                  <a:gd name="T91" fmla="*/ 96 h 118"/>
                  <a:gd name="T92" fmla="*/ 90 w 175"/>
                  <a:gd name="T93" fmla="*/ 96 h 118"/>
                  <a:gd name="T94" fmla="*/ 90 w 175"/>
                  <a:gd name="T95" fmla="*/ 96 h 118"/>
                  <a:gd name="T96" fmla="*/ 91 w 175"/>
                  <a:gd name="T97" fmla="*/ 96 h 118"/>
                  <a:gd name="T98" fmla="*/ 93 w 175"/>
                  <a:gd name="T99" fmla="*/ 98 h 118"/>
                  <a:gd name="T100" fmla="*/ 93 w 175"/>
                  <a:gd name="T101" fmla="*/ 98 h 118"/>
                  <a:gd name="T102" fmla="*/ 94 w 175"/>
                  <a:gd name="T103" fmla="*/ 101 h 118"/>
                  <a:gd name="T104" fmla="*/ 93 w 175"/>
                  <a:gd name="T105" fmla="*/ 103 h 118"/>
                  <a:gd name="T106" fmla="*/ 93 w 175"/>
                  <a:gd name="T107" fmla="*/ 103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75" h="118">
                    <a:moveTo>
                      <a:pt x="175" y="33"/>
                    </a:moveTo>
                    <a:lnTo>
                      <a:pt x="167" y="22"/>
                    </a:lnTo>
                    <a:lnTo>
                      <a:pt x="98" y="83"/>
                    </a:lnTo>
                    <a:lnTo>
                      <a:pt x="98" y="83"/>
                    </a:lnTo>
                    <a:lnTo>
                      <a:pt x="94" y="82"/>
                    </a:lnTo>
                    <a:lnTo>
                      <a:pt x="90" y="81"/>
                    </a:lnTo>
                    <a:lnTo>
                      <a:pt x="90" y="81"/>
                    </a:lnTo>
                    <a:lnTo>
                      <a:pt x="85" y="82"/>
                    </a:lnTo>
                    <a:lnTo>
                      <a:pt x="11" y="0"/>
                    </a:lnTo>
                    <a:lnTo>
                      <a:pt x="0" y="10"/>
                    </a:lnTo>
                    <a:lnTo>
                      <a:pt x="74" y="92"/>
                    </a:lnTo>
                    <a:lnTo>
                      <a:pt x="74" y="92"/>
                    </a:lnTo>
                    <a:lnTo>
                      <a:pt x="73" y="95"/>
                    </a:lnTo>
                    <a:lnTo>
                      <a:pt x="72" y="99"/>
                    </a:lnTo>
                    <a:lnTo>
                      <a:pt x="72" y="99"/>
                    </a:lnTo>
                    <a:lnTo>
                      <a:pt x="72" y="103"/>
                    </a:lnTo>
                    <a:lnTo>
                      <a:pt x="73" y="106"/>
                    </a:lnTo>
                    <a:lnTo>
                      <a:pt x="75" y="109"/>
                    </a:lnTo>
                    <a:lnTo>
                      <a:pt x="77" y="113"/>
                    </a:lnTo>
                    <a:lnTo>
                      <a:pt x="77" y="113"/>
                    </a:lnTo>
                    <a:lnTo>
                      <a:pt x="79" y="115"/>
                    </a:lnTo>
                    <a:lnTo>
                      <a:pt x="82" y="117"/>
                    </a:lnTo>
                    <a:lnTo>
                      <a:pt x="87" y="118"/>
                    </a:lnTo>
                    <a:lnTo>
                      <a:pt x="90" y="118"/>
                    </a:lnTo>
                    <a:lnTo>
                      <a:pt x="90" y="118"/>
                    </a:lnTo>
                    <a:lnTo>
                      <a:pt x="96" y="117"/>
                    </a:lnTo>
                    <a:lnTo>
                      <a:pt x="102" y="114"/>
                    </a:lnTo>
                    <a:lnTo>
                      <a:pt x="102" y="114"/>
                    </a:lnTo>
                    <a:lnTo>
                      <a:pt x="106" y="109"/>
                    </a:lnTo>
                    <a:lnTo>
                      <a:pt x="107" y="104"/>
                    </a:lnTo>
                    <a:lnTo>
                      <a:pt x="108" y="100"/>
                    </a:lnTo>
                    <a:lnTo>
                      <a:pt x="107" y="94"/>
                    </a:lnTo>
                    <a:lnTo>
                      <a:pt x="175" y="33"/>
                    </a:lnTo>
                    <a:close/>
                    <a:moveTo>
                      <a:pt x="93" y="103"/>
                    </a:moveTo>
                    <a:lnTo>
                      <a:pt x="93" y="103"/>
                    </a:lnTo>
                    <a:lnTo>
                      <a:pt x="91" y="104"/>
                    </a:lnTo>
                    <a:lnTo>
                      <a:pt x="90" y="104"/>
                    </a:lnTo>
                    <a:lnTo>
                      <a:pt x="90" y="104"/>
                    </a:lnTo>
                    <a:lnTo>
                      <a:pt x="89" y="104"/>
                    </a:lnTo>
                    <a:lnTo>
                      <a:pt x="87" y="103"/>
                    </a:lnTo>
                    <a:lnTo>
                      <a:pt x="87" y="103"/>
                    </a:lnTo>
                    <a:lnTo>
                      <a:pt x="86" y="100"/>
                    </a:lnTo>
                    <a:lnTo>
                      <a:pt x="86" y="100"/>
                    </a:lnTo>
                    <a:lnTo>
                      <a:pt x="88" y="98"/>
                    </a:lnTo>
                    <a:lnTo>
                      <a:pt x="88" y="98"/>
                    </a:lnTo>
                    <a:lnTo>
                      <a:pt x="89" y="96"/>
                    </a:lnTo>
                    <a:lnTo>
                      <a:pt x="90" y="96"/>
                    </a:lnTo>
                    <a:lnTo>
                      <a:pt x="90" y="96"/>
                    </a:lnTo>
                    <a:lnTo>
                      <a:pt x="91" y="96"/>
                    </a:lnTo>
                    <a:lnTo>
                      <a:pt x="93" y="98"/>
                    </a:lnTo>
                    <a:lnTo>
                      <a:pt x="93" y="98"/>
                    </a:lnTo>
                    <a:lnTo>
                      <a:pt x="94" y="101"/>
                    </a:lnTo>
                    <a:lnTo>
                      <a:pt x="93" y="103"/>
                    </a:lnTo>
                    <a:lnTo>
                      <a:pt x="93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90" name="矩形 57"/>
          <p:cNvSpPr>
            <a:spLocks noChangeArrowheads="1"/>
          </p:cNvSpPr>
          <p:nvPr/>
        </p:nvSpPr>
        <p:spPr bwMode="auto">
          <a:xfrm>
            <a:off x="8558541" y="2830494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8620964" y="3129540"/>
            <a:ext cx="23835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2" name="矩形 57"/>
          <p:cNvSpPr>
            <a:spLocks noChangeArrowheads="1"/>
          </p:cNvSpPr>
          <p:nvPr/>
        </p:nvSpPr>
        <p:spPr bwMode="auto">
          <a:xfrm>
            <a:off x="8501390" y="4305621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8563814" y="4604667"/>
            <a:ext cx="23835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0" name="矩形 57"/>
          <p:cNvSpPr>
            <a:spLocks noChangeArrowheads="1"/>
          </p:cNvSpPr>
          <p:nvPr/>
        </p:nvSpPr>
        <p:spPr bwMode="auto">
          <a:xfrm>
            <a:off x="2007014" y="2817078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1144273" y="3116124"/>
            <a:ext cx="23835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2" name="矩形 57"/>
          <p:cNvSpPr>
            <a:spLocks noChangeArrowheads="1"/>
          </p:cNvSpPr>
          <p:nvPr/>
        </p:nvSpPr>
        <p:spPr bwMode="auto">
          <a:xfrm>
            <a:off x="2007014" y="4317605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1144272" y="4616651"/>
            <a:ext cx="23835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0454" y="1341783"/>
            <a:ext cx="4641829" cy="4801842"/>
            <a:chOff x="6411084" y="1289058"/>
            <a:chExt cx="4386534" cy="4537746"/>
          </a:xfrm>
          <a:solidFill>
            <a:schemeClr val="bg1">
              <a:lumMod val="85000"/>
            </a:schemeClr>
          </a:solidFill>
        </p:grpSpPr>
        <p:grpSp>
          <p:nvGrpSpPr>
            <p:cNvPr id="3" name="Group 8"/>
            <p:cNvGrpSpPr/>
            <p:nvPr/>
          </p:nvGrpSpPr>
          <p:grpSpPr>
            <a:xfrm>
              <a:off x="6411084" y="1703048"/>
              <a:ext cx="1639814" cy="2111058"/>
              <a:chOff x="6242269" y="1314952"/>
              <a:chExt cx="2186337" cy="2814638"/>
            </a:xfrm>
            <a:grpFill/>
          </p:grpSpPr>
          <p:sp>
            <p:nvSpPr>
              <p:cNvPr id="145" name="Freeform 182"/>
              <p:cNvSpPr/>
              <p:nvPr/>
            </p:nvSpPr>
            <p:spPr bwMode="auto">
              <a:xfrm>
                <a:off x="7011500" y="1314952"/>
                <a:ext cx="246623" cy="199648"/>
              </a:xfrm>
              <a:custGeom>
                <a:avLst/>
                <a:gdLst>
                  <a:gd name="T0" fmla="*/ 77 w 77"/>
                  <a:gd name="T1" fmla="*/ 7 h 62"/>
                  <a:gd name="T2" fmla="*/ 68 w 77"/>
                  <a:gd name="T3" fmla="*/ 10 h 62"/>
                  <a:gd name="T4" fmla="*/ 75 w 77"/>
                  <a:gd name="T5" fmla="*/ 1 h 62"/>
                  <a:gd name="T6" fmla="*/ 65 w 77"/>
                  <a:gd name="T7" fmla="*/ 5 h 62"/>
                  <a:gd name="T8" fmla="*/ 53 w 77"/>
                  <a:gd name="T9" fmla="*/ 0 h 62"/>
                  <a:gd name="T10" fmla="*/ 38 w 77"/>
                  <a:gd name="T11" fmla="*/ 15 h 62"/>
                  <a:gd name="T12" fmla="*/ 38 w 77"/>
                  <a:gd name="T13" fmla="*/ 19 h 62"/>
                  <a:gd name="T14" fmla="*/ 6 w 77"/>
                  <a:gd name="T15" fmla="*/ 3 h 62"/>
                  <a:gd name="T16" fmla="*/ 3 w 77"/>
                  <a:gd name="T17" fmla="*/ 10 h 62"/>
                  <a:gd name="T18" fmla="*/ 10 w 77"/>
                  <a:gd name="T19" fmla="*/ 24 h 62"/>
                  <a:gd name="T20" fmla="*/ 3 w 77"/>
                  <a:gd name="T21" fmla="*/ 22 h 62"/>
                  <a:gd name="T22" fmla="*/ 3 w 77"/>
                  <a:gd name="T23" fmla="*/ 22 h 62"/>
                  <a:gd name="T24" fmla="*/ 16 w 77"/>
                  <a:gd name="T25" fmla="*/ 37 h 62"/>
                  <a:gd name="T26" fmla="*/ 12 w 77"/>
                  <a:gd name="T27" fmla="*/ 38 h 62"/>
                  <a:gd name="T28" fmla="*/ 9 w 77"/>
                  <a:gd name="T29" fmla="*/ 38 h 62"/>
                  <a:gd name="T30" fmla="*/ 24 w 77"/>
                  <a:gd name="T31" fmla="*/ 48 h 62"/>
                  <a:gd name="T32" fmla="*/ 4 w 77"/>
                  <a:gd name="T33" fmla="*/ 55 h 62"/>
                  <a:gd name="T34" fmla="*/ 0 w 77"/>
                  <a:gd name="T35" fmla="*/ 55 h 62"/>
                  <a:gd name="T36" fmla="*/ 24 w 77"/>
                  <a:gd name="T37" fmla="*/ 62 h 62"/>
                  <a:gd name="T38" fmla="*/ 69 w 77"/>
                  <a:gd name="T39" fmla="*/ 17 h 62"/>
                  <a:gd name="T40" fmla="*/ 69 w 77"/>
                  <a:gd name="T41" fmla="*/ 15 h 62"/>
                  <a:gd name="T42" fmla="*/ 77 w 77"/>
                  <a:gd name="T43" fmla="*/ 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7" h="62">
                    <a:moveTo>
                      <a:pt x="77" y="7"/>
                    </a:moveTo>
                    <a:cubicBezTo>
                      <a:pt x="74" y="8"/>
                      <a:pt x="71" y="9"/>
                      <a:pt x="68" y="10"/>
                    </a:cubicBezTo>
                    <a:cubicBezTo>
                      <a:pt x="71" y="8"/>
                      <a:pt x="74" y="4"/>
                      <a:pt x="75" y="1"/>
                    </a:cubicBezTo>
                    <a:cubicBezTo>
                      <a:pt x="72" y="3"/>
                      <a:pt x="68" y="4"/>
                      <a:pt x="65" y="5"/>
                    </a:cubicBezTo>
                    <a:cubicBezTo>
                      <a:pt x="62" y="2"/>
                      <a:pt x="58" y="0"/>
                      <a:pt x="53" y="0"/>
                    </a:cubicBezTo>
                    <a:cubicBezTo>
                      <a:pt x="45" y="0"/>
                      <a:pt x="38" y="7"/>
                      <a:pt x="38" y="15"/>
                    </a:cubicBezTo>
                    <a:cubicBezTo>
                      <a:pt x="38" y="17"/>
                      <a:pt x="38" y="18"/>
                      <a:pt x="38" y="19"/>
                    </a:cubicBezTo>
                    <a:cubicBezTo>
                      <a:pt x="25" y="18"/>
                      <a:pt x="13" y="12"/>
                      <a:pt x="6" y="3"/>
                    </a:cubicBezTo>
                    <a:cubicBezTo>
                      <a:pt x="4" y="5"/>
                      <a:pt x="3" y="8"/>
                      <a:pt x="3" y="10"/>
                    </a:cubicBezTo>
                    <a:cubicBezTo>
                      <a:pt x="3" y="16"/>
                      <a:pt x="6" y="21"/>
                      <a:pt x="10" y="24"/>
                    </a:cubicBezTo>
                    <a:cubicBezTo>
                      <a:pt x="8" y="24"/>
                      <a:pt x="5" y="23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9"/>
                      <a:pt x="9" y="36"/>
                      <a:pt x="16" y="37"/>
                    </a:cubicBezTo>
                    <a:cubicBezTo>
                      <a:pt x="15" y="38"/>
                      <a:pt x="13" y="38"/>
                      <a:pt x="12" y="38"/>
                    </a:cubicBezTo>
                    <a:cubicBezTo>
                      <a:pt x="11" y="38"/>
                      <a:pt x="10" y="38"/>
                      <a:pt x="9" y="38"/>
                    </a:cubicBezTo>
                    <a:cubicBezTo>
                      <a:pt x="11" y="44"/>
                      <a:pt x="17" y="48"/>
                      <a:pt x="24" y="48"/>
                    </a:cubicBezTo>
                    <a:cubicBezTo>
                      <a:pt x="18" y="53"/>
                      <a:pt x="11" y="55"/>
                      <a:pt x="4" y="55"/>
                    </a:cubicBezTo>
                    <a:cubicBezTo>
                      <a:pt x="3" y="55"/>
                      <a:pt x="1" y="55"/>
                      <a:pt x="0" y="55"/>
                    </a:cubicBezTo>
                    <a:cubicBezTo>
                      <a:pt x="7" y="59"/>
                      <a:pt x="15" y="62"/>
                      <a:pt x="24" y="62"/>
                    </a:cubicBezTo>
                    <a:cubicBezTo>
                      <a:pt x="53" y="62"/>
                      <a:pt x="69" y="38"/>
                      <a:pt x="69" y="17"/>
                    </a:cubicBezTo>
                    <a:cubicBezTo>
                      <a:pt x="69" y="17"/>
                      <a:pt x="69" y="16"/>
                      <a:pt x="69" y="15"/>
                    </a:cubicBezTo>
                    <a:cubicBezTo>
                      <a:pt x="72" y="13"/>
                      <a:pt x="75" y="10"/>
                      <a:pt x="77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46" name="Freeform 184"/>
              <p:cNvSpPr>
                <a:spLocks noEditPoints="1"/>
              </p:cNvSpPr>
              <p:nvPr/>
            </p:nvSpPr>
            <p:spPr bwMode="auto">
              <a:xfrm>
                <a:off x="7246379" y="2080266"/>
                <a:ext cx="246623" cy="246623"/>
              </a:xfrm>
              <a:custGeom>
                <a:avLst/>
                <a:gdLst>
                  <a:gd name="T0" fmla="*/ 38 w 77"/>
                  <a:gd name="T1" fmla="*/ 0 h 77"/>
                  <a:gd name="T2" fmla="*/ 0 w 77"/>
                  <a:gd name="T3" fmla="*/ 39 h 77"/>
                  <a:gd name="T4" fmla="*/ 38 w 77"/>
                  <a:gd name="T5" fmla="*/ 77 h 77"/>
                  <a:gd name="T6" fmla="*/ 77 w 77"/>
                  <a:gd name="T7" fmla="*/ 39 h 77"/>
                  <a:gd name="T8" fmla="*/ 38 w 77"/>
                  <a:gd name="T9" fmla="*/ 0 h 77"/>
                  <a:gd name="T10" fmla="*/ 24 w 77"/>
                  <a:gd name="T11" fmla="*/ 39 h 77"/>
                  <a:gd name="T12" fmla="*/ 38 w 77"/>
                  <a:gd name="T13" fmla="*/ 24 h 77"/>
                  <a:gd name="T14" fmla="*/ 53 w 77"/>
                  <a:gd name="T15" fmla="*/ 39 h 77"/>
                  <a:gd name="T16" fmla="*/ 38 w 77"/>
                  <a:gd name="T17" fmla="*/ 53 h 77"/>
                  <a:gd name="T18" fmla="*/ 24 w 77"/>
                  <a:gd name="T19" fmla="*/ 39 h 77"/>
                  <a:gd name="T20" fmla="*/ 70 w 77"/>
                  <a:gd name="T21" fmla="*/ 52 h 77"/>
                  <a:gd name="T22" fmla="*/ 70 w 77"/>
                  <a:gd name="T23" fmla="*/ 52 h 77"/>
                  <a:gd name="T24" fmla="*/ 56 w 77"/>
                  <a:gd name="T25" fmla="*/ 46 h 77"/>
                  <a:gd name="T26" fmla="*/ 58 w 77"/>
                  <a:gd name="T27" fmla="*/ 39 h 77"/>
                  <a:gd name="T28" fmla="*/ 56 w 77"/>
                  <a:gd name="T29" fmla="*/ 31 h 77"/>
                  <a:gd name="T30" fmla="*/ 66 w 77"/>
                  <a:gd name="T31" fmla="*/ 27 h 77"/>
                  <a:gd name="T32" fmla="*/ 70 w 77"/>
                  <a:gd name="T33" fmla="*/ 26 h 77"/>
                  <a:gd name="T34" fmla="*/ 72 w 77"/>
                  <a:gd name="T35" fmla="*/ 39 h 77"/>
                  <a:gd name="T36" fmla="*/ 70 w 77"/>
                  <a:gd name="T37" fmla="*/ 52 h 77"/>
                  <a:gd name="T38" fmla="*/ 51 w 77"/>
                  <a:gd name="T39" fmla="*/ 7 h 77"/>
                  <a:gd name="T40" fmla="*/ 51 w 77"/>
                  <a:gd name="T41" fmla="*/ 7 h 77"/>
                  <a:gd name="T42" fmla="*/ 51 w 77"/>
                  <a:gd name="T43" fmla="*/ 7 h 77"/>
                  <a:gd name="T44" fmla="*/ 46 w 77"/>
                  <a:gd name="T45" fmla="*/ 21 h 77"/>
                  <a:gd name="T46" fmla="*/ 38 w 77"/>
                  <a:gd name="T47" fmla="*/ 19 h 77"/>
                  <a:gd name="T48" fmla="*/ 31 w 77"/>
                  <a:gd name="T49" fmla="*/ 21 h 77"/>
                  <a:gd name="T50" fmla="*/ 28 w 77"/>
                  <a:gd name="T51" fmla="*/ 14 h 77"/>
                  <a:gd name="T52" fmla="*/ 25 w 77"/>
                  <a:gd name="T53" fmla="*/ 7 h 77"/>
                  <a:gd name="T54" fmla="*/ 38 w 77"/>
                  <a:gd name="T55" fmla="*/ 5 h 77"/>
                  <a:gd name="T56" fmla="*/ 51 w 77"/>
                  <a:gd name="T57" fmla="*/ 7 h 77"/>
                  <a:gd name="T58" fmla="*/ 7 w 77"/>
                  <a:gd name="T59" fmla="*/ 26 h 77"/>
                  <a:gd name="T60" fmla="*/ 14 w 77"/>
                  <a:gd name="T61" fmla="*/ 29 h 77"/>
                  <a:gd name="T62" fmla="*/ 20 w 77"/>
                  <a:gd name="T63" fmla="*/ 31 h 77"/>
                  <a:gd name="T64" fmla="*/ 19 w 77"/>
                  <a:gd name="T65" fmla="*/ 39 h 77"/>
                  <a:gd name="T66" fmla="*/ 20 w 77"/>
                  <a:gd name="T67" fmla="*/ 46 h 77"/>
                  <a:gd name="T68" fmla="*/ 7 w 77"/>
                  <a:gd name="T69" fmla="*/ 52 h 77"/>
                  <a:gd name="T70" fmla="*/ 4 w 77"/>
                  <a:gd name="T71" fmla="*/ 39 h 77"/>
                  <a:gd name="T72" fmla="*/ 7 w 77"/>
                  <a:gd name="T73" fmla="*/ 26 h 77"/>
                  <a:gd name="T74" fmla="*/ 25 w 77"/>
                  <a:gd name="T75" fmla="*/ 70 h 77"/>
                  <a:gd name="T76" fmla="*/ 27 w 77"/>
                  <a:gd name="T77" fmla="*/ 66 h 77"/>
                  <a:gd name="T78" fmla="*/ 31 w 77"/>
                  <a:gd name="T79" fmla="*/ 57 h 77"/>
                  <a:gd name="T80" fmla="*/ 38 w 77"/>
                  <a:gd name="T81" fmla="*/ 58 h 77"/>
                  <a:gd name="T82" fmla="*/ 46 w 77"/>
                  <a:gd name="T83" fmla="*/ 57 h 77"/>
                  <a:gd name="T84" fmla="*/ 51 w 77"/>
                  <a:gd name="T85" fmla="*/ 70 h 77"/>
                  <a:gd name="T86" fmla="*/ 51 w 77"/>
                  <a:gd name="T87" fmla="*/ 70 h 77"/>
                  <a:gd name="T88" fmla="*/ 51 w 77"/>
                  <a:gd name="T89" fmla="*/ 70 h 77"/>
                  <a:gd name="T90" fmla="*/ 38 w 77"/>
                  <a:gd name="T91" fmla="*/ 73 h 77"/>
                  <a:gd name="T92" fmla="*/ 25 w 77"/>
                  <a:gd name="T93" fmla="*/ 7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7" h="77">
                    <a:moveTo>
                      <a:pt x="38" y="0"/>
                    </a:moveTo>
                    <a:cubicBezTo>
                      <a:pt x="17" y="0"/>
                      <a:pt x="0" y="17"/>
                      <a:pt x="0" y="39"/>
                    </a:cubicBezTo>
                    <a:cubicBezTo>
                      <a:pt x="0" y="60"/>
                      <a:pt x="17" y="77"/>
                      <a:pt x="38" y="77"/>
                    </a:cubicBezTo>
                    <a:cubicBezTo>
                      <a:pt x="60" y="77"/>
                      <a:pt x="77" y="60"/>
                      <a:pt x="77" y="39"/>
                    </a:cubicBezTo>
                    <a:cubicBezTo>
                      <a:pt x="77" y="17"/>
                      <a:pt x="60" y="0"/>
                      <a:pt x="38" y="0"/>
                    </a:cubicBezTo>
                    <a:close/>
                    <a:moveTo>
                      <a:pt x="24" y="39"/>
                    </a:moveTo>
                    <a:cubicBezTo>
                      <a:pt x="24" y="31"/>
                      <a:pt x="30" y="24"/>
                      <a:pt x="38" y="24"/>
                    </a:cubicBezTo>
                    <a:cubicBezTo>
                      <a:pt x="46" y="24"/>
                      <a:pt x="53" y="31"/>
                      <a:pt x="53" y="39"/>
                    </a:cubicBezTo>
                    <a:cubicBezTo>
                      <a:pt x="53" y="47"/>
                      <a:pt x="46" y="53"/>
                      <a:pt x="38" y="53"/>
                    </a:cubicBezTo>
                    <a:cubicBezTo>
                      <a:pt x="30" y="53"/>
                      <a:pt x="24" y="47"/>
                      <a:pt x="24" y="39"/>
                    </a:cubicBezTo>
                    <a:close/>
                    <a:moveTo>
                      <a:pt x="70" y="52"/>
                    </a:moveTo>
                    <a:cubicBezTo>
                      <a:pt x="70" y="52"/>
                      <a:pt x="70" y="52"/>
                      <a:pt x="70" y="52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4"/>
                      <a:pt x="58" y="41"/>
                      <a:pt x="58" y="39"/>
                    </a:cubicBezTo>
                    <a:cubicBezTo>
                      <a:pt x="58" y="36"/>
                      <a:pt x="57" y="34"/>
                      <a:pt x="56" y="31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70" y="26"/>
                      <a:pt x="70" y="26"/>
                      <a:pt x="70" y="26"/>
                    </a:cubicBezTo>
                    <a:cubicBezTo>
                      <a:pt x="71" y="30"/>
                      <a:pt x="72" y="34"/>
                      <a:pt x="72" y="39"/>
                    </a:cubicBezTo>
                    <a:cubicBezTo>
                      <a:pt x="72" y="43"/>
                      <a:pt x="71" y="48"/>
                      <a:pt x="70" y="52"/>
                    </a:cubicBezTo>
                    <a:close/>
                    <a:moveTo>
                      <a:pt x="51" y="7"/>
                    </a:moveTo>
                    <a:cubicBezTo>
                      <a:pt x="51" y="7"/>
                      <a:pt x="51" y="7"/>
                      <a:pt x="51" y="7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3" y="20"/>
                      <a:pt x="41" y="19"/>
                      <a:pt x="38" y="19"/>
                    </a:cubicBezTo>
                    <a:cubicBezTo>
                      <a:pt x="36" y="19"/>
                      <a:pt x="33" y="20"/>
                      <a:pt x="31" y="21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9" y="6"/>
                      <a:pt x="34" y="5"/>
                      <a:pt x="38" y="5"/>
                    </a:cubicBezTo>
                    <a:cubicBezTo>
                      <a:pt x="43" y="5"/>
                      <a:pt x="47" y="6"/>
                      <a:pt x="51" y="7"/>
                    </a:cubicBezTo>
                    <a:close/>
                    <a:moveTo>
                      <a:pt x="7" y="26"/>
                    </a:moveTo>
                    <a:cubicBezTo>
                      <a:pt x="14" y="29"/>
                      <a:pt x="14" y="29"/>
                      <a:pt x="14" y="29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19" y="34"/>
                      <a:pt x="19" y="36"/>
                      <a:pt x="19" y="39"/>
                    </a:cubicBezTo>
                    <a:cubicBezTo>
                      <a:pt x="19" y="41"/>
                      <a:pt x="19" y="44"/>
                      <a:pt x="20" y="46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5" y="48"/>
                      <a:pt x="4" y="43"/>
                      <a:pt x="4" y="39"/>
                    </a:cubicBezTo>
                    <a:cubicBezTo>
                      <a:pt x="4" y="34"/>
                      <a:pt x="5" y="30"/>
                      <a:pt x="7" y="26"/>
                    </a:cubicBezTo>
                    <a:close/>
                    <a:moveTo>
                      <a:pt x="25" y="70"/>
                    </a:moveTo>
                    <a:cubicBezTo>
                      <a:pt x="27" y="66"/>
                      <a:pt x="27" y="66"/>
                      <a:pt x="27" y="66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3" y="58"/>
                      <a:pt x="36" y="58"/>
                      <a:pt x="38" y="58"/>
                    </a:cubicBezTo>
                    <a:cubicBezTo>
                      <a:pt x="41" y="58"/>
                      <a:pt x="43" y="58"/>
                      <a:pt x="46" y="57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47" y="72"/>
                      <a:pt x="43" y="73"/>
                      <a:pt x="38" y="73"/>
                    </a:cubicBezTo>
                    <a:cubicBezTo>
                      <a:pt x="34" y="73"/>
                      <a:pt x="29" y="72"/>
                      <a:pt x="25" y="7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47" name="Freeform 187"/>
              <p:cNvSpPr>
                <a:spLocks noEditPoints="1"/>
              </p:cNvSpPr>
              <p:nvPr/>
            </p:nvSpPr>
            <p:spPr bwMode="auto">
              <a:xfrm>
                <a:off x="6616120" y="2281872"/>
                <a:ext cx="211391" cy="172245"/>
              </a:xfrm>
              <a:custGeom>
                <a:avLst/>
                <a:gdLst>
                  <a:gd name="T0" fmla="*/ 66 w 66"/>
                  <a:gd name="T1" fmla="*/ 29 h 54"/>
                  <a:gd name="T2" fmla="*/ 58 w 66"/>
                  <a:gd name="T3" fmla="*/ 13 h 54"/>
                  <a:gd name="T4" fmla="*/ 46 w 66"/>
                  <a:gd name="T5" fmla="*/ 13 h 54"/>
                  <a:gd name="T6" fmla="*/ 46 w 66"/>
                  <a:gd name="T7" fmla="*/ 4 h 54"/>
                  <a:gd name="T8" fmla="*/ 42 w 66"/>
                  <a:gd name="T9" fmla="*/ 0 h 54"/>
                  <a:gd name="T10" fmla="*/ 4 w 66"/>
                  <a:gd name="T11" fmla="*/ 0 h 54"/>
                  <a:gd name="T12" fmla="*/ 0 w 66"/>
                  <a:gd name="T13" fmla="*/ 4 h 54"/>
                  <a:gd name="T14" fmla="*/ 0 w 66"/>
                  <a:gd name="T15" fmla="*/ 37 h 54"/>
                  <a:gd name="T16" fmla="*/ 4 w 66"/>
                  <a:gd name="T17" fmla="*/ 41 h 54"/>
                  <a:gd name="T18" fmla="*/ 10 w 66"/>
                  <a:gd name="T19" fmla="*/ 41 h 54"/>
                  <a:gd name="T20" fmla="*/ 9 w 66"/>
                  <a:gd name="T21" fmla="*/ 46 h 54"/>
                  <a:gd name="T22" fmla="*/ 17 w 66"/>
                  <a:gd name="T23" fmla="*/ 54 h 54"/>
                  <a:gd name="T24" fmla="*/ 25 w 66"/>
                  <a:gd name="T25" fmla="*/ 46 h 54"/>
                  <a:gd name="T26" fmla="*/ 24 w 66"/>
                  <a:gd name="T27" fmla="*/ 41 h 54"/>
                  <a:gd name="T28" fmla="*/ 47 w 66"/>
                  <a:gd name="T29" fmla="*/ 41 h 54"/>
                  <a:gd name="T30" fmla="*/ 46 w 66"/>
                  <a:gd name="T31" fmla="*/ 46 h 54"/>
                  <a:gd name="T32" fmla="*/ 54 w 66"/>
                  <a:gd name="T33" fmla="*/ 54 h 54"/>
                  <a:gd name="T34" fmla="*/ 62 w 66"/>
                  <a:gd name="T35" fmla="*/ 46 h 54"/>
                  <a:gd name="T36" fmla="*/ 61 w 66"/>
                  <a:gd name="T37" fmla="*/ 41 h 54"/>
                  <a:gd name="T38" fmla="*/ 66 w 66"/>
                  <a:gd name="T39" fmla="*/ 41 h 54"/>
                  <a:gd name="T40" fmla="*/ 66 w 66"/>
                  <a:gd name="T41" fmla="*/ 29 h 54"/>
                  <a:gd name="T42" fmla="*/ 46 w 66"/>
                  <a:gd name="T43" fmla="*/ 29 h 54"/>
                  <a:gd name="T44" fmla="*/ 46 w 66"/>
                  <a:gd name="T45" fmla="*/ 19 h 54"/>
                  <a:gd name="T46" fmla="*/ 54 w 66"/>
                  <a:gd name="T47" fmla="*/ 19 h 54"/>
                  <a:gd name="T48" fmla="*/ 59 w 66"/>
                  <a:gd name="T49" fmla="*/ 29 h 54"/>
                  <a:gd name="T50" fmla="*/ 46 w 66"/>
                  <a:gd name="T51" fmla="*/ 2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6" h="54">
                    <a:moveTo>
                      <a:pt x="66" y="29"/>
                    </a:moveTo>
                    <a:cubicBezTo>
                      <a:pt x="58" y="13"/>
                      <a:pt x="58" y="13"/>
                      <a:pt x="58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2"/>
                      <a:pt x="44" y="0"/>
                      <a:pt x="4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3"/>
                      <a:pt x="9" y="44"/>
                      <a:pt x="9" y="46"/>
                    </a:cubicBezTo>
                    <a:cubicBezTo>
                      <a:pt x="9" y="50"/>
                      <a:pt x="12" y="54"/>
                      <a:pt x="17" y="54"/>
                    </a:cubicBezTo>
                    <a:cubicBezTo>
                      <a:pt x="21" y="54"/>
                      <a:pt x="25" y="50"/>
                      <a:pt x="25" y="46"/>
                    </a:cubicBezTo>
                    <a:cubicBezTo>
                      <a:pt x="25" y="44"/>
                      <a:pt x="25" y="43"/>
                      <a:pt x="24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3"/>
                      <a:pt x="46" y="44"/>
                      <a:pt x="46" y="46"/>
                    </a:cubicBezTo>
                    <a:cubicBezTo>
                      <a:pt x="46" y="50"/>
                      <a:pt x="49" y="54"/>
                      <a:pt x="54" y="54"/>
                    </a:cubicBezTo>
                    <a:cubicBezTo>
                      <a:pt x="59" y="54"/>
                      <a:pt x="62" y="50"/>
                      <a:pt x="62" y="46"/>
                    </a:cubicBezTo>
                    <a:cubicBezTo>
                      <a:pt x="62" y="44"/>
                      <a:pt x="62" y="43"/>
                      <a:pt x="61" y="41"/>
                    </a:cubicBezTo>
                    <a:cubicBezTo>
                      <a:pt x="66" y="41"/>
                      <a:pt x="66" y="41"/>
                      <a:pt x="66" y="41"/>
                    </a:cubicBezTo>
                    <a:lnTo>
                      <a:pt x="66" y="29"/>
                    </a:lnTo>
                    <a:close/>
                    <a:moveTo>
                      <a:pt x="46" y="29"/>
                    </a:moveTo>
                    <a:cubicBezTo>
                      <a:pt x="46" y="19"/>
                      <a:pt x="46" y="19"/>
                      <a:pt x="46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9" y="29"/>
                      <a:pt x="59" y="29"/>
                      <a:pt x="59" y="29"/>
                    </a:cubicBezTo>
                    <a:lnTo>
                      <a:pt x="46" y="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48" name="Freeform 197"/>
              <p:cNvSpPr>
                <a:spLocks noEditPoints="1"/>
              </p:cNvSpPr>
              <p:nvPr/>
            </p:nvSpPr>
            <p:spPr bwMode="auto">
              <a:xfrm>
                <a:off x="6242269" y="1630081"/>
                <a:ext cx="211391" cy="183989"/>
              </a:xfrm>
              <a:custGeom>
                <a:avLst/>
                <a:gdLst>
                  <a:gd name="T0" fmla="*/ 66 w 66"/>
                  <a:gd name="T1" fmla="*/ 19 h 58"/>
                  <a:gd name="T2" fmla="*/ 47 w 66"/>
                  <a:gd name="T3" fmla="*/ 0 h 58"/>
                  <a:gd name="T4" fmla="*/ 33 w 66"/>
                  <a:gd name="T5" fmla="*/ 6 h 58"/>
                  <a:gd name="T6" fmla="*/ 19 w 66"/>
                  <a:gd name="T7" fmla="*/ 0 h 58"/>
                  <a:gd name="T8" fmla="*/ 0 w 66"/>
                  <a:gd name="T9" fmla="*/ 19 h 58"/>
                  <a:gd name="T10" fmla="*/ 6 w 66"/>
                  <a:gd name="T11" fmla="*/ 33 h 58"/>
                  <a:gd name="T12" fmla="*/ 6 w 66"/>
                  <a:gd name="T13" fmla="*/ 33 h 58"/>
                  <a:gd name="T14" fmla="*/ 26 w 66"/>
                  <a:gd name="T15" fmla="*/ 54 h 58"/>
                  <a:gd name="T16" fmla="*/ 33 w 66"/>
                  <a:gd name="T17" fmla="*/ 58 h 58"/>
                  <a:gd name="T18" fmla="*/ 39 w 66"/>
                  <a:gd name="T19" fmla="*/ 54 h 58"/>
                  <a:gd name="T20" fmla="*/ 59 w 66"/>
                  <a:gd name="T21" fmla="*/ 33 h 58"/>
                  <a:gd name="T22" fmla="*/ 59 w 66"/>
                  <a:gd name="T23" fmla="*/ 33 h 58"/>
                  <a:gd name="T24" fmla="*/ 66 w 66"/>
                  <a:gd name="T25" fmla="*/ 19 h 58"/>
                  <a:gd name="T26" fmla="*/ 54 w 66"/>
                  <a:gd name="T27" fmla="*/ 27 h 58"/>
                  <a:gd name="T28" fmla="*/ 33 w 66"/>
                  <a:gd name="T29" fmla="*/ 48 h 58"/>
                  <a:gd name="T30" fmla="*/ 33 w 66"/>
                  <a:gd name="T31" fmla="*/ 48 h 58"/>
                  <a:gd name="T32" fmla="*/ 32 w 66"/>
                  <a:gd name="T33" fmla="*/ 48 h 58"/>
                  <a:gd name="T34" fmla="*/ 11 w 66"/>
                  <a:gd name="T35" fmla="*/ 27 h 58"/>
                  <a:gd name="T36" fmla="*/ 8 w 66"/>
                  <a:gd name="T37" fmla="*/ 19 h 58"/>
                  <a:gd name="T38" fmla="*/ 19 w 66"/>
                  <a:gd name="T39" fmla="*/ 8 h 58"/>
                  <a:gd name="T40" fmla="*/ 27 w 66"/>
                  <a:gd name="T41" fmla="*/ 12 h 58"/>
                  <a:gd name="T42" fmla="*/ 33 w 66"/>
                  <a:gd name="T43" fmla="*/ 19 h 58"/>
                  <a:gd name="T44" fmla="*/ 39 w 66"/>
                  <a:gd name="T45" fmla="*/ 12 h 58"/>
                  <a:gd name="T46" fmla="*/ 47 w 66"/>
                  <a:gd name="T47" fmla="*/ 8 h 58"/>
                  <a:gd name="T48" fmla="*/ 57 w 66"/>
                  <a:gd name="T49" fmla="*/ 19 h 58"/>
                  <a:gd name="T50" fmla="*/ 54 w 66"/>
                  <a:gd name="T51" fmla="*/ 2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6" h="58">
                    <a:moveTo>
                      <a:pt x="66" y="19"/>
                    </a:moveTo>
                    <a:cubicBezTo>
                      <a:pt x="66" y="9"/>
                      <a:pt x="57" y="0"/>
                      <a:pt x="47" y="0"/>
                    </a:cubicBezTo>
                    <a:cubicBezTo>
                      <a:pt x="41" y="0"/>
                      <a:pt x="36" y="3"/>
                      <a:pt x="33" y="6"/>
                    </a:cubicBezTo>
                    <a:cubicBezTo>
                      <a:pt x="29" y="3"/>
                      <a:pt x="24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25"/>
                      <a:pt x="2" y="30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8" y="56"/>
                      <a:pt x="31" y="58"/>
                      <a:pt x="33" y="58"/>
                    </a:cubicBezTo>
                    <a:cubicBezTo>
                      <a:pt x="35" y="58"/>
                      <a:pt x="37" y="56"/>
                      <a:pt x="39" y="54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63" y="30"/>
                      <a:pt x="66" y="25"/>
                      <a:pt x="66" y="19"/>
                    </a:cubicBezTo>
                    <a:close/>
                    <a:moveTo>
                      <a:pt x="54" y="27"/>
                    </a:moveTo>
                    <a:cubicBezTo>
                      <a:pt x="33" y="48"/>
                      <a:pt x="33" y="48"/>
                      <a:pt x="33" y="48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9" y="25"/>
                      <a:pt x="8" y="22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2" y="8"/>
                      <a:pt x="24" y="10"/>
                      <a:pt x="27" y="12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1" y="10"/>
                      <a:pt x="44" y="8"/>
                      <a:pt x="47" y="8"/>
                    </a:cubicBezTo>
                    <a:cubicBezTo>
                      <a:pt x="53" y="8"/>
                      <a:pt x="57" y="13"/>
                      <a:pt x="57" y="19"/>
                    </a:cubicBezTo>
                    <a:cubicBezTo>
                      <a:pt x="57" y="22"/>
                      <a:pt x="56" y="25"/>
                      <a:pt x="54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49" name="Freeform 224"/>
              <p:cNvSpPr>
                <a:spLocks noEditPoints="1"/>
              </p:cNvSpPr>
              <p:nvPr/>
            </p:nvSpPr>
            <p:spPr bwMode="auto">
              <a:xfrm>
                <a:off x="6771087" y="1745564"/>
                <a:ext cx="150715" cy="150714"/>
              </a:xfrm>
              <a:custGeom>
                <a:avLst/>
                <a:gdLst>
                  <a:gd name="T0" fmla="*/ 3 w 47"/>
                  <a:gd name="T1" fmla="*/ 0 h 47"/>
                  <a:gd name="T2" fmla="*/ 21 w 47"/>
                  <a:gd name="T3" fmla="*/ 0 h 47"/>
                  <a:gd name="T4" fmla="*/ 21 w 47"/>
                  <a:gd name="T5" fmla="*/ 3 h 47"/>
                  <a:gd name="T6" fmla="*/ 3 w 47"/>
                  <a:gd name="T7" fmla="*/ 3 h 47"/>
                  <a:gd name="T8" fmla="*/ 3 w 47"/>
                  <a:gd name="T9" fmla="*/ 0 h 47"/>
                  <a:gd name="T10" fmla="*/ 26 w 47"/>
                  <a:gd name="T11" fmla="*/ 0 h 47"/>
                  <a:gd name="T12" fmla="*/ 44 w 47"/>
                  <a:gd name="T13" fmla="*/ 0 h 47"/>
                  <a:gd name="T14" fmla="*/ 44 w 47"/>
                  <a:gd name="T15" fmla="*/ 3 h 47"/>
                  <a:gd name="T16" fmla="*/ 26 w 47"/>
                  <a:gd name="T17" fmla="*/ 3 h 47"/>
                  <a:gd name="T18" fmla="*/ 26 w 47"/>
                  <a:gd name="T19" fmla="*/ 0 h 47"/>
                  <a:gd name="T20" fmla="*/ 43 w 47"/>
                  <a:gd name="T21" fmla="*/ 15 h 47"/>
                  <a:gd name="T22" fmla="*/ 41 w 47"/>
                  <a:gd name="T23" fmla="*/ 15 h 47"/>
                  <a:gd name="T24" fmla="*/ 41 w 47"/>
                  <a:gd name="T25" fmla="*/ 3 h 47"/>
                  <a:gd name="T26" fmla="*/ 29 w 47"/>
                  <a:gd name="T27" fmla="*/ 3 h 47"/>
                  <a:gd name="T28" fmla="*/ 29 w 47"/>
                  <a:gd name="T29" fmla="*/ 15 h 47"/>
                  <a:gd name="T30" fmla="*/ 18 w 47"/>
                  <a:gd name="T31" fmla="*/ 15 h 47"/>
                  <a:gd name="T32" fmla="*/ 18 w 47"/>
                  <a:gd name="T33" fmla="*/ 3 h 47"/>
                  <a:gd name="T34" fmla="*/ 6 w 47"/>
                  <a:gd name="T35" fmla="*/ 3 h 47"/>
                  <a:gd name="T36" fmla="*/ 6 w 47"/>
                  <a:gd name="T37" fmla="*/ 15 h 47"/>
                  <a:gd name="T38" fmla="*/ 4 w 47"/>
                  <a:gd name="T39" fmla="*/ 15 h 47"/>
                  <a:gd name="T40" fmla="*/ 0 w 47"/>
                  <a:gd name="T41" fmla="*/ 18 h 47"/>
                  <a:gd name="T42" fmla="*/ 0 w 47"/>
                  <a:gd name="T43" fmla="*/ 44 h 47"/>
                  <a:gd name="T44" fmla="*/ 4 w 47"/>
                  <a:gd name="T45" fmla="*/ 47 h 47"/>
                  <a:gd name="T46" fmla="*/ 17 w 47"/>
                  <a:gd name="T47" fmla="*/ 47 h 47"/>
                  <a:gd name="T48" fmla="*/ 21 w 47"/>
                  <a:gd name="T49" fmla="*/ 44 h 47"/>
                  <a:gd name="T50" fmla="*/ 21 w 47"/>
                  <a:gd name="T51" fmla="*/ 27 h 47"/>
                  <a:gd name="T52" fmla="*/ 26 w 47"/>
                  <a:gd name="T53" fmla="*/ 27 h 47"/>
                  <a:gd name="T54" fmla="*/ 26 w 47"/>
                  <a:gd name="T55" fmla="*/ 44 h 47"/>
                  <a:gd name="T56" fmla="*/ 30 w 47"/>
                  <a:gd name="T57" fmla="*/ 47 h 47"/>
                  <a:gd name="T58" fmla="*/ 43 w 47"/>
                  <a:gd name="T59" fmla="*/ 47 h 47"/>
                  <a:gd name="T60" fmla="*/ 47 w 47"/>
                  <a:gd name="T61" fmla="*/ 44 h 47"/>
                  <a:gd name="T62" fmla="*/ 47 w 47"/>
                  <a:gd name="T63" fmla="*/ 18 h 47"/>
                  <a:gd name="T64" fmla="*/ 43 w 47"/>
                  <a:gd name="T65" fmla="*/ 15 h 47"/>
                  <a:gd name="T66" fmla="*/ 16 w 47"/>
                  <a:gd name="T67" fmla="*/ 44 h 47"/>
                  <a:gd name="T68" fmla="*/ 5 w 47"/>
                  <a:gd name="T69" fmla="*/ 44 h 47"/>
                  <a:gd name="T70" fmla="*/ 3 w 47"/>
                  <a:gd name="T71" fmla="*/ 42 h 47"/>
                  <a:gd name="T72" fmla="*/ 5 w 47"/>
                  <a:gd name="T73" fmla="*/ 41 h 47"/>
                  <a:gd name="T74" fmla="*/ 16 w 47"/>
                  <a:gd name="T75" fmla="*/ 41 h 47"/>
                  <a:gd name="T76" fmla="*/ 18 w 47"/>
                  <a:gd name="T77" fmla="*/ 42 h 47"/>
                  <a:gd name="T78" fmla="*/ 16 w 47"/>
                  <a:gd name="T79" fmla="*/ 44 h 47"/>
                  <a:gd name="T80" fmla="*/ 25 w 47"/>
                  <a:gd name="T81" fmla="*/ 24 h 47"/>
                  <a:gd name="T82" fmla="*/ 22 w 47"/>
                  <a:gd name="T83" fmla="*/ 24 h 47"/>
                  <a:gd name="T84" fmla="*/ 21 w 47"/>
                  <a:gd name="T85" fmla="*/ 22 h 47"/>
                  <a:gd name="T86" fmla="*/ 22 w 47"/>
                  <a:gd name="T87" fmla="*/ 21 h 47"/>
                  <a:gd name="T88" fmla="*/ 25 w 47"/>
                  <a:gd name="T89" fmla="*/ 21 h 47"/>
                  <a:gd name="T90" fmla="*/ 26 w 47"/>
                  <a:gd name="T91" fmla="*/ 22 h 47"/>
                  <a:gd name="T92" fmla="*/ 25 w 47"/>
                  <a:gd name="T93" fmla="*/ 24 h 47"/>
                  <a:gd name="T94" fmla="*/ 42 w 47"/>
                  <a:gd name="T95" fmla="*/ 44 h 47"/>
                  <a:gd name="T96" fmla="*/ 31 w 47"/>
                  <a:gd name="T97" fmla="*/ 44 h 47"/>
                  <a:gd name="T98" fmla="*/ 29 w 47"/>
                  <a:gd name="T99" fmla="*/ 42 h 47"/>
                  <a:gd name="T100" fmla="*/ 31 w 47"/>
                  <a:gd name="T101" fmla="*/ 41 h 47"/>
                  <a:gd name="T102" fmla="*/ 42 w 47"/>
                  <a:gd name="T103" fmla="*/ 41 h 47"/>
                  <a:gd name="T104" fmla="*/ 44 w 47"/>
                  <a:gd name="T105" fmla="*/ 42 h 47"/>
                  <a:gd name="T106" fmla="*/ 42 w 47"/>
                  <a:gd name="T107" fmla="*/ 4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7" h="47">
                    <a:moveTo>
                      <a:pt x="3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0"/>
                    </a:lnTo>
                    <a:close/>
                    <a:moveTo>
                      <a:pt x="26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26" y="3"/>
                      <a:pt x="26" y="3"/>
                      <a:pt x="26" y="3"/>
                    </a:cubicBezTo>
                    <a:lnTo>
                      <a:pt x="26" y="0"/>
                    </a:lnTo>
                    <a:close/>
                    <a:moveTo>
                      <a:pt x="43" y="15"/>
                    </a:move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2" y="15"/>
                      <a:pt x="0" y="16"/>
                      <a:pt x="0" y="18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5"/>
                      <a:pt x="2" y="47"/>
                      <a:pt x="4" y="47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19" y="47"/>
                      <a:pt x="21" y="45"/>
                      <a:pt x="21" y="44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6" y="45"/>
                      <a:pt x="28" y="47"/>
                      <a:pt x="30" y="47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5" y="47"/>
                      <a:pt x="47" y="45"/>
                      <a:pt x="47" y="44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7" y="16"/>
                      <a:pt x="45" y="15"/>
                      <a:pt x="43" y="15"/>
                    </a:cubicBezTo>
                    <a:close/>
                    <a:moveTo>
                      <a:pt x="16" y="44"/>
                    </a:moveTo>
                    <a:cubicBezTo>
                      <a:pt x="5" y="44"/>
                      <a:pt x="5" y="44"/>
                      <a:pt x="5" y="44"/>
                    </a:cubicBezTo>
                    <a:cubicBezTo>
                      <a:pt x="4" y="44"/>
                      <a:pt x="3" y="43"/>
                      <a:pt x="3" y="42"/>
                    </a:cubicBezTo>
                    <a:cubicBezTo>
                      <a:pt x="3" y="42"/>
                      <a:pt x="4" y="41"/>
                      <a:pt x="5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7" y="41"/>
                      <a:pt x="18" y="42"/>
                      <a:pt x="18" y="42"/>
                    </a:cubicBezTo>
                    <a:cubicBezTo>
                      <a:pt x="18" y="43"/>
                      <a:pt x="17" y="44"/>
                      <a:pt x="16" y="44"/>
                    </a:cubicBezTo>
                    <a:close/>
                    <a:moveTo>
                      <a:pt x="25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1" y="24"/>
                      <a:pt x="21" y="23"/>
                      <a:pt x="21" y="22"/>
                    </a:cubicBezTo>
                    <a:cubicBezTo>
                      <a:pt x="21" y="21"/>
                      <a:pt x="21" y="21"/>
                      <a:pt x="22" y="21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2"/>
                    </a:cubicBezTo>
                    <a:cubicBezTo>
                      <a:pt x="26" y="23"/>
                      <a:pt x="26" y="24"/>
                      <a:pt x="25" y="24"/>
                    </a:cubicBezTo>
                    <a:close/>
                    <a:moveTo>
                      <a:pt x="42" y="44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0" y="44"/>
                      <a:pt x="29" y="43"/>
                      <a:pt x="29" y="42"/>
                    </a:cubicBezTo>
                    <a:cubicBezTo>
                      <a:pt x="29" y="42"/>
                      <a:pt x="30" y="41"/>
                      <a:pt x="31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3" y="41"/>
                      <a:pt x="44" y="42"/>
                      <a:pt x="44" y="42"/>
                    </a:cubicBezTo>
                    <a:cubicBezTo>
                      <a:pt x="44" y="43"/>
                      <a:pt x="43" y="44"/>
                      <a:pt x="42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0" name="Freeform 165"/>
              <p:cNvSpPr>
                <a:spLocks noEditPoints="1"/>
              </p:cNvSpPr>
              <p:nvPr/>
            </p:nvSpPr>
            <p:spPr bwMode="auto">
              <a:xfrm>
                <a:off x="8191769" y="2620489"/>
                <a:ext cx="236837" cy="266197"/>
              </a:xfrm>
              <a:custGeom>
                <a:avLst/>
                <a:gdLst>
                  <a:gd name="T0" fmla="*/ 58 w 74"/>
                  <a:gd name="T1" fmla="*/ 25 h 83"/>
                  <a:gd name="T2" fmla="*/ 62 w 74"/>
                  <a:gd name="T3" fmla="*/ 22 h 83"/>
                  <a:gd name="T4" fmla="*/ 68 w 74"/>
                  <a:gd name="T5" fmla="*/ 12 h 83"/>
                  <a:gd name="T6" fmla="*/ 65 w 74"/>
                  <a:gd name="T7" fmla="*/ 3 h 83"/>
                  <a:gd name="T8" fmla="*/ 58 w 74"/>
                  <a:gd name="T9" fmla="*/ 0 h 83"/>
                  <a:gd name="T10" fmla="*/ 46 w 74"/>
                  <a:gd name="T11" fmla="*/ 5 h 83"/>
                  <a:gd name="T12" fmla="*/ 36 w 74"/>
                  <a:gd name="T13" fmla="*/ 24 h 83"/>
                  <a:gd name="T14" fmla="*/ 27 w 74"/>
                  <a:gd name="T15" fmla="*/ 6 h 83"/>
                  <a:gd name="T16" fmla="*/ 18 w 74"/>
                  <a:gd name="T17" fmla="*/ 2 h 83"/>
                  <a:gd name="T18" fmla="*/ 11 w 74"/>
                  <a:gd name="T19" fmla="*/ 5 h 83"/>
                  <a:gd name="T20" fmla="*/ 12 w 74"/>
                  <a:gd name="T21" fmla="*/ 21 h 83"/>
                  <a:gd name="T22" fmla="*/ 18 w 74"/>
                  <a:gd name="T23" fmla="*/ 25 h 83"/>
                  <a:gd name="T24" fmla="*/ 0 w 74"/>
                  <a:gd name="T25" fmla="*/ 25 h 83"/>
                  <a:gd name="T26" fmla="*/ 0 w 74"/>
                  <a:gd name="T27" fmla="*/ 46 h 83"/>
                  <a:gd name="T28" fmla="*/ 5 w 74"/>
                  <a:gd name="T29" fmla="*/ 46 h 83"/>
                  <a:gd name="T30" fmla="*/ 5 w 74"/>
                  <a:gd name="T31" fmla="*/ 83 h 83"/>
                  <a:gd name="T32" fmla="*/ 68 w 74"/>
                  <a:gd name="T33" fmla="*/ 83 h 83"/>
                  <a:gd name="T34" fmla="*/ 68 w 74"/>
                  <a:gd name="T35" fmla="*/ 46 h 83"/>
                  <a:gd name="T36" fmla="*/ 74 w 74"/>
                  <a:gd name="T37" fmla="*/ 46 h 83"/>
                  <a:gd name="T38" fmla="*/ 74 w 74"/>
                  <a:gd name="T39" fmla="*/ 25 h 83"/>
                  <a:gd name="T40" fmla="*/ 58 w 74"/>
                  <a:gd name="T41" fmla="*/ 25 h 83"/>
                  <a:gd name="T42" fmla="*/ 50 w 74"/>
                  <a:gd name="T43" fmla="*/ 9 h 83"/>
                  <a:gd name="T44" fmla="*/ 58 w 74"/>
                  <a:gd name="T45" fmla="*/ 6 h 83"/>
                  <a:gd name="T46" fmla="*/ 61 w 74"/>
                  <a:gd name="T47" fmla="*/ 7 h 83"/>
                  <a:gd name="T48" fmla="*/ 58 w 74"/>
                  <a:gd name="T49" fmla="*/ 17 h 83"/>
                  <a:gd name="T50" fmla="*/ 46 w 74"/>
                  <a:gd name="T51" fmla="*/ 25 h 83"/>
                  <a:gd name="T52" fmla="*/ 41 w 74"/>
                  <a:gd name="T53" fmla="*/ 25 h 83"/>
                  <a:gd name="T54" fmla="*/ 50 w 74"/>
                  <a:gd name="T55" fmla="*/ 9 h 83"/>
                  <a:gd name="T56" fmla="*/ 14 w 74"/>
                  <a:gd name="T57" fmla="*/ 12 h 83"/>
                  <a:gd name="T58" fmla="*/ 15 w 74"/>
                  <a:gd name="T59" fmla="*/ 9 h 83"/>
                  <a:gd name="T60" fmla="*/ 18 w 74"/>
                  <a:gd name="T61" fmla="*/ 8 h 83"/>
                  <a:gd name="T62" fmla="*/ 18 w 74"/>
                  <a:gd name="T63" fmla="*/ 8 h 83"/>
                  <a:gd name="T64" fmla="*/ 23 w 74"/>
                  <a:gd name="T65" fmla="*/ 10 h 83"/>
                  <a:gd name="T66" fmla="*/ 29 w 74"/>
                  <a:gd name="T67" fmla="*/ 23 h 83"/>
                  <a:gd name="T68" fmla="*/ 29 w 74"/>
                  <a:gd name="T69" fmla="*/ 23 h 83"/>
                  <a:gd name="T70" fmla="*/ 29 w 74"/>
                  <a:gd name="T71" fmla="*/ 23 h 83"/>
                  <a:gd name="T72" fmla="*/ 16 w 74"/>
                  <a:gd name="T73" fmla="*/ 17 h 83"/>
                  <a:gd name="T74" fmla="*/ 14 w 74"/>
                  <a:gd name="T75" fmla="*/ 12 h 83"/>
                  <a:gd name="T76" fmla="*/ 32 w 74"/>
                  <a:gd name="T77" fmla="*/ 78 h 83"/>
                  <a:gd name="T78" fmla="*/ 11 w 74"/>
                  <a:gd name="T79" fmla="*/ 78 h 83"/>
                  <a:gd name="T80" fmla="*/ 11 w 74"/>
                  <a:gd name="T81" fmla="*/ 44 h 83"/>
                  <a:gd name="T82" fmla="*/ 32 w 74"/>
                  <a:gd name="T83" fmla="*/ 44 h 83"/>
                  <a:gd name="T84" fmla="*/ 32 w 74"/>
                  <a:gd name="T85" fmla="*/ 78 h 83"/>
                  <a:gd name="T86" fmla="*/ 32 w 74"/>
                  <a:gd name="T87" fmla="*/ 41 h 83"/>
                  <a:gd name="T88" fmla="*/ 5 w 74"/>
                  <a:gd name="T89" fmla="*/ 41 h 83"/>
                  <a:gd name="T90" fmla="*/ 5 w 74"/>
                  <a:gd name="T91" fmla="*/ 30 h 83"/>
                  <a:gd name="T92" fmla="*/ 32 w 74"/>
                  <a:gd name="T93" fmla="*/ 30 h 83"/>
                  <a:gd name="T94" fmla="*/ 32 w 74"/>
                  <a:gd name="T95" fmla="*/ 41 h 83"/>
                  <a:gd name="T96" fmla="*/ 63 w 74"/>
                  <a:gd name="T97" fmla="*/ 78 h 83"/>
                  <a:gd name="T98" fmla="*/ 42 w 74"/>
                  <a:gd name="T99" fmla="*/ 78 h 83"/>
                  <a:gd name="T100" fmla="*/ 42 w 74"/>
                  <a:gd name="T101" fmla="*/ 44 h 83"/>
                  <a:gd name="T102" fmla="*/ 63 w 74"/>
                  <a:gd name="T103" fmla="*/ 44 h 83"/>
                  <a:gd name="T104" fmla="*/ 63 w 74"/>
                  <a:gd name="T105" fmla="*/ 78 h 83"/>
                  <a:gd name="T106" fmla="*/ 68 w 74"/>
                  <a:gd name="T107" fmla="*/ 41 h 83"/>
                  <a:gd name="T108" fmla="*/ 42 w 74"/>
                  <a:gd name="T109" fmla="*/ 41 h 83"/>
                  <a:gd name="T110" fmla="*/ 42 w 74"/>
                  <a:gd name="T111" fmla="*/ 30 h 83"/>
                  <a:gd name="T112" fmla="*/ 68 w 74"/>
                  <a:gd name="T113" fmla="*/ 30 h 83"/>
                  <a:gd name="T114" fmla="*/ 68 w 74"/>
                  <a:gd name="T115" fmla="*/ 4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4" h="83">
                    <a:moveTo>
                      <a:pt x="58" y="25"/>
                    </a:moveTo>
                    <a:cubicBezTo>
                      <a:pt x="60" y="24"/>
                      <a:pt x="61" y="23"/>
                      <a:pt x="62" y="22"/>
                    </a:cubicBezTo>
                    <a:cubicBezTo>
                      <a:pt x="65" y="19"/>
                      <a:pt x="67" y="15"/>
                      <a:pt x="68" y="12"/>
                    </a:cubicBezTo>
                    <a:cubicBezTo>
                      <a:pt x="68" y="8"/>
                      <a:pt x="67" y="5"/>
                      <a:pt x="65" y="3"/>
                    </a:cubicBezTo>
                    <a:cubicBezTo>
                      <a:pt x="63" y="1"/>
                      <a:pt x="61" y="0"/>
                      <a:pt x="58" y="0"/>
                    </a:cubicBezTo>
                    <a:cubicBezTo>
                      <a:pt x="54" y="0"/>
                      <a:pt x="49" y="2"/>
                      <a:pt x="46" y="5"/>
                    </a:cubicBezTo>
                    <a:cubicBezTo>
                      <a:pt x="41" y="11"/>
                      <a:pt x="37" y="18"/>
                      <a:pt x="36" y="24"/>
                    </a:cubicBezTo>
                    <a:cubicBezTo>
                      <a:pt x="34" y="18"/>
                      <a:pt x="32" y="11"/>
                      <a:pt x="27" y="6"/>
                    </a:cubicBezTo>
                    <a:cubicBezTo>
                      <a:pt x="24" y="3"/>
                      <a:pt x="21" y="2"/>
                      <a:pt x="18" y="2"/>
                    </a:cubicBezTo>
                    <a:cubicBezTo>
                      <a:pt x="15" y="2"/>
                      <a:pt x="13" y="3"/>
                      <a:pt x="11" y="5"/>
                    </a:cubicBezTo>
                    <a:cubicBezTo>
                      <a:pt x="7" y="9"/>
                      <a:pt x="7" y="16"/>
                      <a:pt x="12" y="21"/>
                    </a:cubicBezTo>
                    <a:cubicBezTo>
                      <a:pt x="14" y="22"/>
                      <a:pt x="16" y="24"/>
                      <a:pt x="18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74" y="46"/>
                      <a:pt x="74" y="46"/>
                      <a:pt x="74" y="46"/>
                    </a:cubicBezTo>
                    <a:cubicBezTo>
                      <a:pt x="74" y="25"/>
                      <a:pt x="74" y="25"/>
                      <a:pt x="74" y="25"/>
                    </a:cubicBezTo>
                    <a:lnTo>
                      <a:pt x="58" y="25"/>
                    </a:lnTo>
                    <a:close/>
                    <a:moveTo>
                      <a:pt x="50" y="9"/>
                    </a:moveTo>
                    <a:cubicBezTo>
                      <a:pt x="52" y="7"/>
                      <a:pt x="55" y="6"/>
                      <a:pt x="58" y="6"/>
                    </a:cubicBezTo>
                    <a:cubicBezTo>
                      <a:pt x="59" y="6"/>
                      <a:pt x="60" y="6"/>
                      <a:pt x="61" y="7"/>
                    </a:cubicBezTo>
                    <a:cubicBezTo>
                      <a:pt x="63" y="9"/>
                      <a:pt x="62" y="14"/>
                      <a:pt x="58" y="17"/>
                    </a:cubicBezTo>
                    <a:cubicBezTo>
                      <a:pt x="55" y="21"/>
                      <a:pt x="50" y="23"/>
                      <a:pt x="46" y="25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43" y="20"/>
                      <a:pt x="46" y="14"/>
                      <a:pt x="50" y="9"/>
                    </a:cubicBezTo>
                    <a:close/>
                    <a:moveTo>
                      <a:pt x="14" y="12"/>
                    </a:moveTo>
                    <a:cubicBezTo>
                      <a:pt x="14" y="11"/>
                      <a:pt x="14" y="10"/>
                      <a:pt x="15" y="9"/>
                    </a:cubicBezTo>
                    <a:cubicBezTo>
                      <a:pt x="16" y="8"/>
                      <a:pt x="17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8"/>
                      <a:pt x="21" y="9"/>
                      <a:pt x="23" y="10"/>
                    </a:cubicBezTo>
                    <a:cubicBezTo>
                      <a:pt x="25" y="13"/>
                      <a:pt x="28" y="17"/>
                      <a:pt x="29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3" y="22"/>
                      <a:pt x="19" y="19"/>
                      <a:pt x="16" y="17"/>
                    </a:cubicBezTo>
                    <a:cubicBezTo>
                      <a:pt x="15" y="15"/>
                      <a:pt x="14" y="14"/>
                      <a:pt x="14" y="12"/>
                    </a:cubicBezTo>
                    <a:close/>
                    <a:moveTo>
                      <a:pt x="32" y="78"/>
                    </a:moveTo>
                    <a:cubicBezTo>
                      <a:pt x="11" y="78"/>
                      <a:pt x="11" y="78"/>
                      <a:pt x="11" y="78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32" y="44"/>
                      <a:pt x="32" y="44"/>
                      <a:pt x="32" y="44"/>
                    </a:cubicBezTo>
                    <a:lnTo>
                      <a:pt x="32" y="78"/>
                    </a:lnTo>
                    <a:close/>
                    <a:moveTo>
                      <a:pt x="32" y="41"/>
                    </a:moveTo>
                    <a:cubicBezTo>
                      <a:pt x="5" y="41"/>
                      <a:pt x="5" y="41"/>
                      <a:pt x="5" y="41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32" y="30"/>
                      <a:pt x="32" y="30"/>
                      <a:pt x="32" y="30"/>
                    </a:cubicBezTo>
                    <a:lnTo>
                      <a:pt x="32" y="41"/>
                    </a:lnTo>
                    <a:close/>
                    <a:moveTo>
                      <a:pt x="63" y="78"/>
                    </a:moveTo>
                    <a:cubicBezTo>
                      <a:pt x="42" y="78"/>
                      <a:pt x="42" y="78"/>
                      <a:pt x="42" y="78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63" y="44"/>
                      <a:pt x="63" y="44"/>
                      <a:pt x="63" y="44"/>
                    </a:cubicBezTo>
                    <a:lnTo>
                      <a:pt x="63" y="78"/>
                    </a:lnTo>
                    <a:close/>
                    <a:moveTo>
                      <a:pt x="68" y="41"/>
                    </a:move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68" y="30"/>
                      <a:pt x="68" y="30"/>
                      <a:pt x="68" y="30"/>
                    </a:cubicBezTo>
                    <a:lnTo>
                      <a:pt x="68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1" name="Freeform 170"/>
              <p:cNvSpPr>
                <a:spLocks noEditPoints="1"/>
              </p:cNvSpPr>
              <p:nvPr/>
            </p:nvSpPr>
            <p:spPr bwMode="auto">
              <a:xfrm>
                <a:off x="8084116" y="2039163"/>
                <a:ext cx="303387" cy="264239"/>
              </a:xfrm>
              <a:custGeom>
                <a:avLst/>
                <a:gdLst>
                  <a:gd name="T0" fmla="*/ 95 w 95"/>
                  <a:gd name="T1" fmla="*/ 34 h 83"/>
                  <a:gd name="T2" fmla="*/ 83 w 95"/>
                  <a:gd name="T3" fmla="*/ 0 h 83"/>
                  <a:gd name="T4" fmla="*/ 83 w 95"/>
                  <a:gd name="T5" fmla="*/ 0 h 83"/>
                  <a:gd name="T6" fmla="*/ 75 w 95"/>
                  <a:gd name="T7" fmla="*/ 0 h 83"/>
                  <a:gd name="T8" fmla="*/ 31 w 95"/>
                  <a:gd name="T9" fmla="*/ 19 h 83"/>
                  <a:gd name="T10" fmla="*/ 30 w 95"/>
                  <a:gd name="T11" fmla="*/ 34 h 83"/>
                  <a:gd name="T12" fmla="*/ 31 w 95"/>
                  <a:gd name="T13" fmla="*/ 49 h 83"/>
                  <a:gd name="T14" fmla="*/ 75 w 95"/>
                  <a:gd name="T15" fmla="*/ 68 h 83"/>
                  <a:gd name="T16" fmla="*/ 83 w 95"/>
                  <a:gd name="T17" fmla="*/ 68 h 83"/>
                  <a:gd name="T18" fmla="*/ 83 w 95"/>
                  <a:gd name="T19" fmla="*/ 68 h 83"/>
                  <a:gd name="T20" fmla="*/ 95 w 95"/>
                  <a:gd name="T21" fmla="*/ 34 h 83"/>
                  <a:gd name="T22" fmla="*/ 80 w 95"/>
                  <a:gd name="T23" fmla="*/ 63 h 83"/>
                  <a:gd name="T24" fmla="*/ 78 w 95"/>
                  <a:gd name="T25" fmla="*/ 61 h 83"/>
                  <a:gd name="T26" fmla="*/ 75 w 95"/>
                  <a:gd name="T27" fmla="*/ 55 h 83"/>
                  <a:gd name="T28" fmla="*/ 71 w 95"/>
                  <a:gd name="T29" fmla="*/ 34 h 83"/>
                  <a:gd name="T30" fmla="*/ 75 w 95"/>
                  <a:gd name="T31" fmla="*/ 13 h 83"/>
                  <a:gd name="T32" fmla="*/ 78 w 95"/>
                  <a:gd name="T33" fmla="*/ 7 h 83"/>
                  <a:gd name="T34" fmla="*/ 80 w 95"/>
                  <a:gd name="T35" fmla="*/ 5 h 83"/>
                  <a:gd name="T36" fmla="*/ 83 w 95"/>
                  <a:gd name="T37" fmla="*/ 7 h 83"/>
                  <a:gd name="T38" fmla="*/ 86 w 95"/>
                  <a:gd name="T39" fmla="*/ 13 h 83"/>
                  <a:gd name="T40" fmla="*/ 89 w 95"/>
                  <a:gd name="T41" fmla="*/ 34 h 83"/>
                  <a:gd name="T42" fmla="*/ 86 w 95"/>
                  <a:gd name="T43" fmla="*/ 55 h 83"/>
                  <a:gd name="T44" fmla="*/ 83 w 95"/>
                  <a:gd name="T45" fmla="*/ 61 h 83"/>
                  <a:gd name="T46" fmla="*/ 80 w 95"/>
                  <a:gd name="T47" fmla="*/ 63 h 83"/>
                  <a:gd name="T48" fmla="*/ 24 w 95"/>
                  <a:gd name="T49" fmla="*/ 34 h 83"/>
                  <a:gd name="T50" fmla="*/ 25 w 95"/>
                  <a:gd name="T51" fmla="*/ 20 h 83"/>
                  <a:gd name="T52" fmla="*/ 12 w 95"/>
                  <a:gd name="T53" fmla="*/ 21 h 83"/>
                  <a:gd name="T54" fmla="*/ 5 w 95"/>
                  <a:gd name="T55" fmla="*/ 21 h 83"/>
                  <a:gd name="T56" fmla="*/ 0 w 95"/>
                  <a:gd name="T57" fmla="*/ 30 h 83"/>
                  <a:gd name="T58" fmla="*/ 0 w 95"/>
                  <a:gd name="T59" fmla="*/ 38 h 83"/>
                  <a:gd name="T60" fmla="*/ 5 w 95"/>
                  <a:gd name="T61" fmla="*/ 47 h 83"/>
                  <a:gd name="T62" fmla="*/ 12 w 95"/>
                  <a:gd name="T63" fmla="*/ 47 h 83"/>
                  <a:gd name="T64" fmla="*/ 25 w 95"/>
                  <a:gd name="T65" fmla="*/ 48 h 83"/>
                  <a:gd name="T66" fmla="*/ 24 w 95"/>
                  <a:gd name="T67" fmla="*/ 34 h 83"/>
                  <a:gd name="T68" fmla="*/ 34 w 95"/>
                  <a:gd name="T69" fmla="*/ 54 h 83"/>
                  <a:gd name="T70" fmla="*/ 23 w 95"/>
                  <a:gd name="T71" fmla="*/ 51 h 83"/>
                  <a:gd name="T72" fmla="*/ 30 w 95"/>
                  <a:gd name="T73" fmla="*/ 81 h 83"/>
                  <a:gd name="T74" fmla="*/ 34 w 95"/>
                  <a:gd name="T75" fmla="*/ 83 h 83"/>
                  <a:gd name="T76" fmla="*/ 44 w 95"/>
                  <a:gd name="T77" fmla="*/ 78 h 83"/>
                  <a:gd name="T78" fmla="*/ 46 w 95"/>
                  <a:gd name="T79" fmla="*/ 75 h 83"/>
                  <a:gd name="T80" fmla="*/ 34 w 95"/>
                  <a:gd name="T81" fmla="*/ 54 h 83"/>
                  <a:gd name="T82" fmla="*/ 80 w 95"/>
                  <a:gd name="T83" fmla="*/ 45 h 83"/>
                  <a:gd name="T84" fmla="*/ 79 w 95"/>
                  <a:gd name="T85" fmla="*/ 45 h 83"/>
                  <a:gd name="T86" fmla="*/ 78 w 95"/>
                  <a:gd name="T87" fmla="*/ 42 h 83"/>
                  <a:gd name="T88" fmla="*/ 77 w 95"/>
                  <a:gd name="T89" fmla="*/ 34 h 83"/>
                  <a:gd name="T90" fmla="*/ 78 w 95"/>
                  <a:gd name="T91" fmla="*/ 26 h 83"/>
                  <a:gd name="T92" fmla="*/ 79 w 95"/>
                  <a:gd name="T93" fmla="*/ 24 h 83"/>
                  <a:gd name="T94" fmla="*/ 80 w 95"/>
                  <a:gd name="T95" fmla="*/ 23 h 83"/>
                  <a:gd name="T96" fmla="*/ 81 w 95"/>
                  <a:gd name="T97" fmla="*/ 24 h 83"/>
                  <a:gd name="T98" fmla="*/ 82 w 95"/>
                  <a:gd name="T99" fmla="*/ 26 h 83"/>
                  <a:gd name="T100" fmla="*/ 84 w 95"/>
                  <a:gd name="T101" fmla="*/ 34 h 83"/>
                  <a:gd name="T102" fmla="*/ 82 w 95"/>
                  <a:gd name="T103" fmla="*/ 42 h 83"/>
                  <a:gd name="T104" fmla="*/ 81 w 95"/>
                  <a:gd name="T105" fmla="*/ 45 h 83"/>
                  <a:gd name="T106" fmla="*/ 80 w 95"/>
                  <a:gd name="T107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5" h="83">
                    <a:moveTo>
                      <a:pt x="95" y="34"/>
                    </a:moveTo>
                    <a:cubicBezTo>
                      <a:pt x="95" y="15"/>
                      <a:pt x="90" y="0"/>
                      <a:pt x="83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57" y="14"/>
                      <a:pt x="31" y="19"/>
                    </a:cubicBezTo>
                    <a:cubicBezTo>
                      <a:pt x="31" y="23"/>
                      <a:pt x="30" y="28"/>
                      <a:pt x="30" y="34"/>
                    </a:cubicBezTo>
                    <a:cubicBezTo>
                      <a:pt x="30" y="40"/>
                      <a:pt x="31" y="45"/>
                      <a:pt x="31" y="49"/>
                    </a:cubicBezTo>
                    <a:cubicBezTo>
                      <a:pt x="57" y="54"/>
                      <a:pt x="75" y="68"/>
                      <a:pt x="75" y="68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90" y="68"/>
                      <a:pt x="95" y="53"/>
                      <a:pt x="95" y="34"/>
                    </a:cubicBezTo>
                    <a:close/>
                    <a:moveTo>
                      <a:pt x="80" y="63"/>
                    </a:moveTo>
                    <a:cubicBezTo>
                      <a:pt x="79" y="63"/>
                      <a:pt x="78" y="62"/>
                      <a:pt x="78" y="61"/>
                    </a:cubicBezTo>
                    <a:cubicBezTo>
                      <a:pt x="77" y="60"/>
                      <a:pt x="76" y="58"/>
                      <a:pt x="75" y="55"/>
                    </a:cubicBezTo>
                    <a:cubicBezTo>
                      <a:pt x="73" y="50"/>
                      <a:pt x="71" y="42"/>
                      <a:pt x="71" y="34"/>
                    </a:cubicBezTo>
                    <a:cubicBezTo>
                      <a:pt x="71" y="26"/>
                      <a:pt x="73" y="18"/>
                      <a:pt x="75" y="13"/>
                    </a:cubicBezTo>
                    <a:cubicBezTo>
                      <a:pt x="76" y="10"/>
                      <a:pt x="77" y="8"/>
                      <a:pt x="78" y="7"/>
                    </a:cubicBezTo>
                    <a:cubicBezTo>
                      <a:pt x="78" y="6"/>
                      <a:pt x="79" y="5"/>
                      <a:pt x="80" y="5"/>
                    </a:cubicBezTo>
                    <a:cubicBezTo>
                      <a:pt x="81" y="5"/>
                      <a:pt x="82" y="6"/>
                      <a:pt x="83" y="7"/>
                    </a:cubicBezTo>
                    <a:cubicBezTo>
                      <a:pt x="84" y="8"/>
                      <a:pt x="85" y="10"/>
                      <a:pt x="86" y="13"/>
                    </a:cubicBezTo>
                    <a:cubicBezTo>
                      <a:pt x="88" y="18"/>
                      <a:pt x="89" y="26"/>
                      <a:pt x="89" y="34"/>
                    </a:cubicBezTo>
                    <a:cubicBezTo>
                      <a:pt x="89" y="42"/>
                      <a:pt x="88" y="50"/>
                      <a:pt x="86" y="55"/>
                    </a:cubicBezTo>
                    <a:cubicBezTo>
                      <a:pt x="85" y="58"/>
                      <a:pt x="84" y="60"/>
                      <a:pt x="83" y="61"/>
                    </a:cubicBezTo>
                    <a:cubicBezTo>
                      <a:pt x="82" y="62"/>
                      <a:pt x="81" y="63"/>
                      <a:pt x="80" y="63"/>
                    </a:cubicBezTo>
                    <a:close/>
                    <a:moveTo>
                      <a:pt x="24" y="34"/>
                    </a:moveTo>
                    <a:cubicBezTo>
                      <a:pt x="24" y="29"/>
                      <a:pt x="24" y="25"/>
                      <a:pt x="25" y="20"/>
                    </a:cubicBezTo>
                    <a:cubicBezTo>
                      <a:pt x="20" y="21"/>
                      <a:pt x="16" y="21"/>
                      <a:pt x="12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12" y="47"/>
                    </a:cubicBezTo>
                    <a:cubicBezTo>
                      <a:pt x="16" y="47"/>
                      <a:pt x="20" y="47"/>
                      <a:pt x="25" y="48"/>
                    </a:cubicBezTo>
                    <a:cubicBezTo>
                      <a:pt x="24" y="43"/>
                      <a:pt x="24" y="39"/>
                      <a:pt x="24" y="34"/>
                    </a:cubicBezTo>
                    <a:close/>
                    <a:moveTo>
                      <a:pt x="34" y="54"/>
                    </a:moveTo>
                    <a:cubicBezTo>
                      <a:pt x="23" y="51"/>
                      <a:pt x="23" y="51"/>
                      <a:pt x="23" y="5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1" y="83"/>
                      <a:pt x="32" y="83"/>
                      <a:pt x="34" y="83"/>
                    </a:cubicBezTo>
                    <a:cubicBezTo>
                      <a:pt x="44" y="78"/>
                      <a:pt x="44" y="78"/>
                      <a:pt x="44" y="78"/>
                    </a:cubicBezTo>
                    <a:cubicBezTo>
                      <a:pt x="46" y="78"/>
                      <a:pt x="47" y="76"/>
                      <a:pt x="46" y="75"/>
                    </a:cubicBezTo>
                    <a:lnTo>
                      <a:pt x="34" y="54"/>
                    </a:lnTo>
                    <a:close/>
                    <a:moveTo>
                      <a:pt x="80" y="45"/>
                    </a:moveTo>
                    <a:cubicBezTo>
                      <a:pt x="80" y="45"/>
                      <a:pt x="80" y="45"/>
                      <a:pt x="79" y="45"/>
                    </a:cubicBezTo>
                    <a:cubicBezTo>
                      <a:pt x="79" y="44"/>
                      <a:pt x="79" y="43"/>
                      <a:pt x="78" y="42"/>
                    </a:cubicBezTo>
                    <a:cubicBezTo>
                      <a:pt x="77" y="40"/>
                      <a:pt x="77" y="37"/>
                      <a:pt x="77" y="34"/>
                    </a:cubicBezTo>
                    <a:cubicBezTo>
                      <a:pt x="77" y="31"/>
                      <a:pt x="77" y="28"/>
                      <a:pt x="78" y="26"/>
                    </a:cubicBezTo>
                    <a:cubicBezTo>
                      <a:pt x="79" y="25"/>
                      <a:pt x="79" y="24"/>
                      <a:pt x="79" y="24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81" y="23"/>
                      <a:pt x="81" y="23"/>
                      <a:pt x="81" y="24"/>
                    </a:cubicBezTo>
                    <a:cubicBezTo>
                      <a:pt x="82" y="24"/>
                      <a:pt x="82" y="25"/>
                      <a:pt x="82" y="26"/>
                    </a:cubicBezTo>
                    <a:cubicBezTo>
                      <a:pt x="83" y="28"/>
                      <a:pt x="84" y="31"/>
                      <a:pt x="84" y="34"/>
                    </a:cubicBezTo>
                    <a:cubicBezTo>
                      <a:pt x="84" y="37"/>
                      <a:pt x="83" y="40"/>
                      <a:pt x="82" y="42"/>
                    </a:cubicBezTo>
                    <a:cubicBezTo>
                      <a:pt x="82" y="43"/>
                      <a:pt x="82" y="44"/>
                      <a:pt x="81" y="45"/>
                    </a:cubicBezTo>
                    <a:cubicBezTo>
                      <a:pt x="81" y="45"/>
                      <a:pt x="81" y="45"/>
                      <a:pt x="8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2" name="Freeform 173"/>
              <p:cNvSpPr/>
              <p:nvPr/>
            </p:nvSpPr>
            <p:spPr bwMode="auto">
              <a:xfrm>
                <a:off x="7751370" y="2444330"/>
                <a:ext cx="236837" cy="236836"/>
              </a:xfrm>
              <a:custGeom>
                <a:avLst/>
                <a:gdLst>
                  <a:gd name="T0" fmla="*/ 60 w 121"/>
                  <a:gd name="T1" fmla="*/ 121 h 121"/>
                  <a:gd name="T2" fmla="*/ 121 w 121"/>
                  <a:gd name="T3" fmla="*/ 61 h 121"/>
                  <a:gd name="T4" fmla="*/ 83 w 121"/>
                  <a:gd name="T5" fmla="*/ 61 h 121"/>
                  <a:gd name="T6" fmla="*/ 83 w 121"/>
                  <a:gd name="T7" fmla="*/ 0 h 121"/>
                  <a:gd name="T8" fmla="*/ 37 w 121"/>
                  <a:gd name="T9" fmla="*/ 0 h 121"/>
                  <a:gd name="T10" fmla="*/ 37 w 121"/>
                  <a:gd name="T11" fmla="*/ 61 h 121"/>
                  <a:gd name="T12" fmla="*/ 0 w 121"/>
                  <a:gd name="T13" fmla="*/ 61 h 121"/>
                  <a:gd name="T14" fmla="*/ 60 w 121"/>
                  <a:gd name="T1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1" h="121">
                    <a:moveTo>
                      <a:pt x="60" y="121"/>
                    </a:moveTo>
                    <a:lnTo>
                      <a:pt x="121" y="61"/>
                    </a:lnTo>
                    <a:lnTo>
                      <a:pt x="83" y="61"/>
                    </a:lnTo>
                    <a:lnTo>
                      <a:pt x="83" y="0"/>
                    </a:lnTo>
                    <a:lnTo>
                      <a:pt x="37" y="0"/>
                    </a:lnTo>
                    <a:lnTo>
                      <a:pt x="37" y="61"/>
                    </a:lnTo>
                    <a:lnTo>
                      <a:pt x="0" y="61"/>
                    </a:lnTo>
                    <a:lnTo>
                      <a:pt x="6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3" name="Freeform 176"/>
              <p:cNvSpPr>
                <a:spLocks noEditPoints="1"/>
              </p:cNvSpPr>
              <p:nvPr/>
            </p:nvSpPr>
            <p:spPr bwMode="auto">
              <a:xfrm>
                <a:off x="7222892" y="3976918"/>
                <a:ext cx="205520" cy="152672"/>
              </a:xfrm>
              <a:custGeom>
                <a:avLst/>
                <a:gdLst>
                  <a:gd name="T0" fmla="*/ 56 w 64"/>
                  <a:gd name="T1" fmla="*/ 8 h 48"/>
                  <a:gd name="T2" fmla="*/ 56 w 64"/>
                  <a:gd name="T3" fmla="*/ 0 h 48"/>
                  <a:gd name="T4" fmla="*/ 0 w 64"/>
                  <a:gd name="T5" fmla="*/ 0 h 48"/>
                  <a:gd name="T6" fmla="*/ 0 w 64"/>
                  <a:gd name="T7" fmla="*/ 44 h 48"/>
                  <a:gd name="T8" fmla="*/ 4 w 64"/>
                  <a:gd name="T9" fmla="*/ 48 h 48"/>
                  <a:gd name="T10" fmla="*/ 58 w 64"/>
                  <a:gd name="T11" fmla="*/ 48 h 48"/>
                  <a:gd name="T12" fmla="*/ 64 w 64"/>
                  <a:gd name="T13" fmla="*/ 42 h 48"/>
                  <a:gd name="T14" fmla="*/ 64 w 64"/>
                  <a:gd name="T15" fmla="*/ 8 h 48"/>
                  <a:gd name="T16" fmla="*/ 56 w 64"/>
                  <a:gd name="T17" fmla="*/ 8 h 48"/>
                  <a:gd name="T18" fmla="*/ 52 w 64"/>
                  <a:gd name="T19" fmla="*/ 44 h 48"/>
                  <a:gd name="T20" fmla="*/ 4 w 64"/>
                  <a:gd name="T21" fmla="*/ 44 h 48"/>
                  <a:gd name="T22" fmla="*/ 4 w 64"/>
                  <a:gd name="T23" fmla="*/ 4 h 48"/>
                  <a:gd name="T24" fmla="*/ 52 w 64"/>
                  <a:gd name="T25" fmla="*/ 4 h 48"/>
                  <a:gd name="T26" fmla="*/ 52 w 64"/>
                  <a:gd name="T27" fmla="*/ 44 h 48"/>
                  <a:gd name="T28" fmla="*/ 8 w 64"/>
                  <a:gd name="T29" fmla="*/ 12 h 48"/>
                  <a:gd name="T30" fmla="*/ 48 w 64"/>
                  <a:gd name="T31" fmla="*/ 12 h 48"/>
                  <a:gd name="T32" fmla="*/ 48 w 64"/>
                  <a:gd name="T33" fmla="*/ 16 h 48"/>
                  <a:gd name="T34" fmla="*/ 8 w 64"/>
                  <a:gd name="T35" fmla="*/ 16 h 48"/>
                  <a:gd name="T36" fmla="*/ 8 w 64"/>
                  <a:gd name="T37" fmla="*/ 12 h 48"/>
                  <a:gd name="T38" fmla="*/ 32 w 64"/>
                  <a:gd name="T39" fmla="*/ 20 h 48"/>
                  <a:gd name="T40" fmla="*/ 48 w 64"/>
                  <a:gd name="T41" fmla="*/ 20 h 48"/>
                  <a:gd name="T42" fmla="*/ 48 w 64"/>
                  <a:gd name="T43" fmla="*/ 24 h 48"/>
                  <a:gd name="T44" fmla="*/ 32 w 64"/>
                  <a:gd name="T45" fmla="*/ 24 h 48"/>
                  <a:gd name="T46" fmla="*/ 32 w 64"/>
                  <a:gd name="T47" fmla="*/ 20 h 48"/>
                  <a:gd name="T48" fmla="*/ 32 w 64"/>
                  <a:gd name="T49" fmla="*/ 28 h 48"/>
                  <a:gd name="T50" fmla="*/ 48 w 64"/>
                  <a:gd name="T51" fmla="*/ 28 h 48"/>
                  <a:gd name="T52" fmla="*/ 48 w 64"/>
                  <a:gd name="T53" fmla="*/ 32 h 48"/>
                  <a:gd name="T54" fmla="*/ 32 w 64"/>
                  <a:gd name="T55" fmla="*/ 32 h 48"/>
                  <a:gd name="T56" fmla="*/ 32 w 64"/>
                  <a:gd name="T57" fmla="*/ 28 h 48"/>
                  <a:gd name="T58" fmla="*/ 32 w 64"/>
                  <a:gd name="T59" fmla="*/ 36 h 48"/>
                  <a:gd name="T60" fmla="*/ 44 w 64"/>
                  <a:gd name="T61" fmla="*/ 36 h 48"/>
                  <a:gd name="T62" fmla="*/ 44 w 64"/>
                  <a:gd name="T63" fmla="*/ 40 h 48"/>
                  <a:gd name="T64" fmla="*/ 32 w 64"/>
                  <a:gd name="T65" fmla="*/ 40 h 48"/>
                  <a:gd name="T66" fmla="*/ 32 w 64"/>
                  <a:gd name="T67" fmla="*/ 36 h 48"/>
                  <a:gd name="T68" fmla="*/ 8 w 64"/>
                  <a:gd name="T69" fmla="*/ 20 h 48"/>
                  <a:gd name="T70" fmla="*/ 28 w 64"/>
                  <a:gd name="T71" fmla="*/ 20 h 48"/>
                  <a:gd name="T72" fmla="*/ 28 w 64"/>
                  <a:gd name="T73" fmla="*/ 40 h 48"/>
                  <a:gd name="T74" fmla="*/ 8 w 64"/>
                  <a:gd name="T75" fmla="*/ 40 h 48"/>
                  <a:gd name="T76" fmla="*/ 8 w 64"/>
                  <a:gd name="T77" fmla="*/ 2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48">
                    <a:moveTo>
                      <a:pt x="56" y="8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2" y="48"/>
                      <a:pt x="4" y="48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61" y="48"/>
                      <a:pt x="64" y="45"/>
                      <a:pt x="64" y="42"/>
                    </a:cubicBezTo>
                    <a:cubicBezTo>
                      <a:pt x="64" y="8"/>
                      <a:pt x="64" y="8"/>
                      <a:pt x="64" y="8"/>
                    </a:cubicBezTo>
                    <a:lnTo>
                      <a:pt x="56" y="8"/>
                    </a:lnTo>
                    <a:close/>
                    <a:moveTo>
                      <a:pt x="52" y="44"/>
                    </a:moveTo>
                    <a:cubicBezTo>
                      <a:pt x="4" y="44"/>
                      <a:pt x="4" y="44"/>
                      <a:pt x="4" y="4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2" y="4"/>
                      <a:pt x="52" y="4"/>
                      <a:pt x="52" y="4"/>
                    </a:cubicBezTo>
                    <a:lnTo>
                      <a:pt x="52" y="44"/>
                    </a:lnTo>
                    <a:close/>
                    <a:moveTo>
                      <a:pt x="8" y="12"/>
                    </a:move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8" y="16"/>
                      <a:pt x="8" y="16"/>
                      <a:pt x="8" y="16"/>
                    </a:cubicBezTo>
                    <a:lnTo>
                      <a:pt x="8" y="12"/>
                    </a:lnTo>
                    <a:close/>
                    <a:moveTo>
                      <a:pt x="32" y="20"/>
                    </a:moveTo>
                    <a:cubicBezTo>
                      <a:pt x="48" y="20"/>
                      <a:pt x="48" y="20"/>
                      <a:pt x="48" y="20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32" y="24"/>
                      <a:pt x="32" y="24"/>
                      <a:pt x="32" y="24"/>
                    </a:cubicBezTo>
                    <a:lnTo>
                      <a:pt x="32" y="20"/>
                    </a:lnTo>
                    <a:close/>
                    <a:moveTo>
                      <a:pt x="32" y="28"/>
                    </a:moveTo>
                    <a:cubicBezTo>
                      <a:pt x="48" y="28"/>
                      <a:pt x="48" y="28"/>
                      <a:pt x="48" y="28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32" y="32"/>
                      <a:pt x="32" y="32"/>
                      <a:pt x="32" y="32"/>
                    </a:cubicBezTo>
                    <a:lnTo>
                      <a:pt x="32" y="28"/>
                    </a:lnTo>
                    <a:close/>
                    <a:moveTo>
                      <a:pt x="32" y="36"/>
                    </a:moveTo>
                    <a:cubicBezTo>
                      <a:pt x="44" y="36"/>
                      <a:pt x="44" y="36"/>
                      <a:pt x="44" y="36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32" y="40"/>
                      <a:pt x="32" y="40"/>
                      <a:pt x="32" y="40"/>
                    </a:cubicBezTo>
                    <a:lnTo>
                      <a:pt x="32" y="36"/>
                    </a:lnTo>
                    <a:close/>
                    <a:moveTo>
                      <a:pt x="8" y="20"/>
                    </a:move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8" y="40"/>
                      <a:pt x="8" y="40"/>
                      <a:pt x="8" y="40"/>
                    </a:cubicBezTo>
                    <a:lnTo>
                      <a:pt x="8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4" name="Freeform 180"/>
              <p:cNvSpPr>
                <a:spLocks noEditPoints="1"/>
              </p:cNvSpPr>
              <p:nvPr/>
            </p:nvSpPr>
            <p:spPr bwMode="auto">
              <a:xfrm>
                <a:off x="8054756" y="1359970"/>
                <a:ext cx="246623" cy="246623"/>
              </a:xfrm>
              <a:custGeom>
                <a:avLst/>
                <a:gdLst>
                  <a:gd name="T0" fmla="*/ 64 w 77"/>
                  <a:gd name="T1" fmla="*/ 0 h 77"/>
                  <a:gd name="T2" fmla="*/ 13 w 77"/>
                  <a:gd name="T3" fmla="*/ 0 h 77"/>
                  <a:gd name="T4" fmla="*/ 0 w 77"/>
                  <a:gd name="T5" fmla="*/ 13 h 77"/>
                  <a:gd name="T6" fmla="*/ 0 w 77"/>
                  <a:gd name="T7" fmla="*/ 64 h 77"/>
                  <a:gd name="T8" fmla="*/ 13 w 77"/>
                  <a:gd name="T9" fmla="*/ 77 h 77"/>
                  <a:gd name="T10" fmla="*/ 64 w 77"/>
                  <a:gd name="T11" fmla="*/ 77 h 77"/>
                  <a:gd name="T12" fmla="*/ 77 w 77"/>
                  <a:gd name="T13" fmla="*/ 64 h 77"/>
                  <a:gd name="T14" fmla="*/ 77 w 77"/>
                  <a:gd name="T15" fmla="*/ 13 h 77"/>
                  <a:gd name="T16" fmla="*/ 64 w 77"/>
                  <a:gd name="T17" fmla="*/ 0 h 77"/>
                  <a:gd name="T18" fmla="*/ 25 w 77"/>
                  <a:gd name="T19" fmla="*/ 34 h 77"/>
                  <a:gd name="T20" fmla="*/ 52 w 77"/>
                  <a:gd name="T21" fmla="*/ 34 h 77"/>
                  <a:gd name="T22" fmla="*/ 53 w 77"/>
                  <a:gd name="T23" fmla="*/ 38 h 77"/>
                  <a:gd name="T24" fmla="*/ 39 w 77"/>
                  <a:gd name="T25" fmla="*/ 53 h 77"/>
                  <a:gd name="T26" fmla="*/ 24 w 77"/>
                  <a:gd name="T27" fmla="*/ 38 h 77"/>
                  <a:gd name="T28" fmla="*/ 25 w 77"/>
                  <a:gd name="T29" fmla="*/ 34 h 77"/>
                  <a:gd name="T30" fmla="*/ 67 w 77"/>
                  <a:gd name="T31" fmla="*/ 33 h 77"/>
                  <a:gd name="T32" fmla="*/ 67 w 77"/>
                  <a:gd name="T33" fmla="*/ 53 h 77"/>
                  <a:gd name="T34" fmla="*/ 67 w 77"/>
                  <a:gd name="T35" fmla="*/ 62 h 77"/>
                  <a:gd name="T36" fmla="*/ 63 w 77"/>
                  <a:gd name="T37" fmla="*/ 67 h 77"/>
                  <a:gd name="T38" fmla="*/ 15 w 77"/>
                  <a:gd name="T39" fmla="*/ 67 h 77"/>
                  <a:gd name="T40" fmla="*/ 10 w 77"/>
                  <a:gd name="T41" fmla="*/ 63 h 77"/>
                  <a:gd name="T42" fmla="*/ 10 w 77"/>
                  <a:gd name="T43" fmla="*/ 53 h 77"/>
                  <a:gd name="T44" fmla="*/ 10 w 77"/>
                  <a:gd name="T45" fmla="*/ 34 h 77"/>
                  <a:gd name="T46" fmla="*/ 10 w 77"/>
                  <a:gd name="T47" fmla="*/ 34 h 77"/>
                  <a:gd name="T48" fmla="*/ 17 w 77"/>
                  <a:gd name="T49" fmla="*/ 34 h 77"/>
                  <a:gd name="T50" fmla="*/ 17 w 77"/>
                  <a:gd name="T51" fmla="*/ 39 h 77"/>
                  <a:gd name="T52" fmla="*/ 39 w 77"/>
                  <a:gd name="T53" fmla="*/ 60 h 77"/>
                  <a:gd name="T54" fmla="*/ 60 w 77"/>
                  <a:gd name="T55" fmla="*/ 38 h 77"/>
                  <a:gd name="T56" fmla="*/ 60 w 77"/>
                  <a:gd name="T57" fmla="*/ 33 h 77"/>
                  <a:gd name="T58" fmla="*/ 67 w 77"/>
                  <a:gd name="T59" fmla="*/ 33 h 77"/>
                  <a:gd name="T60" fmla="*/ 67 w 77"/>
                  <a:gd name="T61" fmla="*/ 17 h 77"/>
                  <a:gd name="T62" fmla="*/ 65 w 77"/>
                  <a:gd name="T63" fmla="*/ 19 h 77"/>
                  <a:gd name="T64" fmla="*/ 60 w 77"/>
                  <a:gd name="T65" fmla="*/ 19 h 77"/>
                  <a:gd name="T66" fmla="*/ 58 w 77"/>
                  <a:gd name="T67" fmla="*/ 17 h 77"/>
                  <a:gd name="T68" fmla="*/ 58 w 77"/>
                  <a:gd name="T69" fmla="*/ 12 h 77"/>
                  <a:gd name="T70" fmla="*/ 60 w 77"/>
                  <a:gd name="T71" fmla="*/ 10 h 77"/>
                  <a:gd name="T72" fmla="*/ 65 w 77"/>
                  <a:gd name="T73" fmla="*/ 10 h 77"/>
                  <a:gd name="T74" fmla="*/ 67 w 77"/>
                  <a:gd name="T75" fmla="*/ 12 h 77"/>
                  <a:gd name="T76" fmla="*/ 67 w 77"/>
                  <a:gd name="T77" fmla="*/ 1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7" h="77">
                    <a:moveTo>
                      <a:pt x="64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1" y="71"/>
                      <a:pt x="6" y="77"/>
                      <a:pt x="13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71" y="76"/>
                      <a:pt x="77" y="71"/>
                      <a:pt x="77" y="64"/>
                    </a:cubicBezTo>
                    <a:cubicBezTo>
                      <a:pt x="77" y="13"/>
                      <a:pt x="77" y="13"/>
                      <a:pt x="77" y="13"/>
                    </a:cubicBezTo>
                    <a:cubicBezTo>
                      <a:pt x="77" y="6"/>
                      <a:pt x="71" y="0"/>
                      <a:pt x="64" y="0"/>
                    </a:cubicBezTo>
                    <a:close/>
                    <a:moveTo>
                      <a:pt x="25" y="34"/>
                    </a:moveTo>
                    <a:cubicBezTo>
                      <a:pt x="52" y="34"/>
                      <a:pt x="52" y="34"/>
                      <a:pt x="52" y="34"/>
                    </a:cubicBezTo>
                    <a:cubicBezTo>
                      <a:pt x="53" y="35"/>
                      <a:pt x="53" y="37"/>
                      <a:pt x="53" y="38"/>
                    </a:cubicBezTo>
                    <a:cubicBezTo>
                      <a:pt x="53" y="46"/>
                      <a:pt x="47" y="53"/>
                      <a:pt x="39" y="53"/>
                    </a:cubicBezTo>
                    <a:cubicBezTo>
                      <a:pt x="31" y="53"/>
                      <a:pt x="24" y="47"/>
                      <a:pt x="24" y="38"/>
                    </a:cubicBezTo>
                    <a:cubicBezTo>
                      <a:pt x="24" y="37"/>
                      <a:pt x="24" y="35"/>
                      <a:pt x="25" y="34"/>
                    </a:cubicBezTo>
                    <a:close/>
                    <a:moveTo>
                      <a:pt x="67" y="33"/>
                    </a:moveTo>
                    <a:cubicBezTo>
                      <a:pt x="67" y="53"/>
                      <a:pt x="67" y="53"/>
                      <a:pt x="67" y="53"/>
                    </a:cubicBezTo>
                    <a:cubicBezTo>
                      <a:pt x="67" y="62"/>
                      <a:pt x="67" y="62"/>
                      <a:pt x="67" y="62"/>
                    </a:cubicBezTo>
                    <a:cubicBezTo>
                      <a:pt x="67" y="65"/>
                      <a:pt x="65" y="67"/>
                      <a:pt x="63" y="67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2" y="67"/>
                      <a:pt x="10" y="65"/>
                      <a:pt x="10" y="6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5"/>
                      <a:pt x="17" y="37"/>
                      <a:pt x="17" y="39"/>
                    </a:cubicBezTo>
                    <a:cubicBezTo>
                      <a:pt x="17" y="51"/>
                      <a:pt x="27" y="60"/>
                      <a:pt x="39" y="60"/>
                    </a:cubicBezTo>
                    <a:cubicBezTo>
                      <a:pt x="51" y="60"/>
                      <a:pt x="60" y="50"/>
                      <a:pt x="60" y="38"/>
                    </a:cubicBezTo>
                    <a:cubicBezTo>
                      <a:pt x="60" y="37"/>
                      <a:pt x="60" y="35"/>
                      <a:pt x="60" y="33"/>
                    </a:cubicBezTo>
                    <a:cubicBezTo>
                      <a:pt x="67" y="33"/>
                      <a:pt x="67" y="33"/>
                      <a:pt x="67" y="33"/>
                    </a:cubicBezTo>
                    <a:close/>
                    <a:moveTo>
                      <a:pt x="67" y="17"/>
                    </a:moveTo>
                    <a:cubicBezTo>
                      <a:pt x="67" y="18"/>
                      <a:pt x="66" y="19"/>
                      <a:pt x="65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59" y="19"/>
                      <a:pt x="58" y="18"/>
                      <a:pt x="58" y="17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8" y="11"/>
                      <a:pt x="59" y="10"/>
                      <a:pt x="60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6" y="9"/>
                      <a:pt x="67" y="11"/>
                      <a:pt x="67" y="12"/>
                    </a:cubicBezTo>
                    <a:lnTo>
                      <a:pt x="67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5" name="Freeform 181"/>
              <p:cNvSpPr>
                <a:spLocks noEditPoints="1"/>
              </p:cNvSpPr>
              <p:nvPr/>
            </p:nvSpPr>
            <p:spPr bwMode="auto">
              <a:xfrm>
                <a:off x="7590869" y="1725991"/>
                <a:ext cx="252496" cy="191818"/>
              </a:xfrm>
              <a:custGeom>
                <a:avLst/>
                <a:gdLst>
                  <a:gd name="T0" fmla="*/ 76 w 79"/>
                  <a:gd name="T1" fmla="*/ 3 h 60"/>
                  <a:gd name="T2" fmla="*/ 40 w 79"/>
                  <a:gd name="T3" fmla="*/ 0 h 60"/>
                  <a:gd name="T4" fmla="*/ 4 w 79"/>
                  <a:gd name="T5" fmla="*/ 3 h 60"/>
                  <a:gd name="T6" fmla="*/ 0 w 79"/>
                  <a:gd name="T7" fmla="*/ 30 h 60"/>
                  <a:gd name="T8" fmla="*/ 4 w 79"/>
                  <a:gd name="T9" fmla="*/ 57 h 60"/>
                  <a:gd name="T10" fmla="*/ 40 w 79"/>
                  <a:gd name="T11" fmla="*/ 60 h 60"/>
                  <a:gd name="T12" fmla="*/ 76 w 79"/>
                  <a:gd name="T13" fmla="*/ 57 h 60"/>
                  <a:gd name="T14" fmla="*/ 79 w 79"/>
                  <a:gd name="T15" fmla="*/ 30 h 60"/>
                  <a:gd name="T16" fmla="*/ 76 w 79"/>
                  <a:gd name="T17" fmla="*/ 3 h 60"/>
                  <a:gd name="T18" fmla="*/ 30 w 79"/>
                  <a:gd name="T19" fmla="*/ 45 h 60"/>
                  <a:gd name="T20" fmla="*/ 30 w 79"/>
                  <a:gd name="T21" fmla="*/ 15 h 60"/>
                  <a:gd name="T22" fmla="*/ 55 w 79"/>
                  <a:gd name="T23" fmla="*/ 30 h 60"/>
                  <a:gd name="T24" fmla="*/ 30 w 79"/>
                  <a:gd name="T25" fmla="*/ 4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" h="60">
                    <a:moveTo>
                      <a:pt x="76" y="3"/>
                    </a:moveTo>
                    <a:cubicBezTo>
                      <a:pt x="65" y="1"/>
                      <a:pt x="53" y="0"/>
                      <a:pt x="40" y="0"/>
                    </a:cubicBezTo>
                    <a:cubicBezTo>
                      <a:pt x="27" y="0"/>
                      <a:pt x="15" y="1"/>
                      <a:pt x="4" y="3"/>
                    </a:cubicBezTo>
                    <a:cubicBezTo>
                      <a:pt x="2" y="11"/>
                      <a:pt x="0" y="20"/>
                      <a:pt x="0" y="30"/>
                    </a:cubicBezTo>
                    <a:cubicBezTo>
                      <a:pt x="0" y="40"/>
                      <a:pt x="2" y="49"/>
                      <a:pt x="4" y="57"/>
                    </a:cubicBezTo>
                    <a:cubicBezTo>
                      <a:pt x="15" y="59"/>
                      <a:pt x="27" y="60"/>
                      <a:pt x="40" y="60"/>
                    </a:cubicBezTo>
                    <a:cubicBezTo>
                      <a:pt x="53" y="60"/>
                      <a:pt x="65" y="59"/>
                      <a:pt x="76" y="57"/>
                    </a:cubicBezTo>
                    <a:cubicBezTo>
                      <a:pt x="78" y="49"/>
                      <a:pt x="79" y="40"/>
                      <a:pt x="79" y="30"/>
                    </a:cubicBezTo>
                    <a:cubicBezTo>
                      <a:pt x="79" y="20"/>
                      <a:pt x="78" y="11"/>
                      <a:pt x="76" y="3"/>
                    </a:cubicBezTo>
                    <a:close/>
                    <a:moveTo>
                      <a:pt x="30" y="45"/>
                    </a:moveTo>
                    <a:cubicBezTo>
                      <a:pt x="30" y="15"/>
                      <a:pt x="30" y="15"/>
                      <a:pt x="30" y="15"/>
                    </a:cubicBezTo>
                    <a:cubicBezTo>
                      <a:pt x="55" y="30"/>
                      <a:pt x="55" y="30"/>
                      <a:pt x="55" y="30"/>
                    </a:cubicBezTo>
                    <a:lnTo>
                      <a:pt x="30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6" name="Freeform 183"/>
              <p:cNvSpPr>
                <a:spLocks noEditPoints="1"/>
              </p:cNvSpPr>
              <p:nvPr/>
            </p:nvSpPr>
            <p:spPr bwMode="auto">
              <a:xfrm>
                <a:off x="7334459" y="2704655"/>
                <a:ext cx="219221" cy="217263"/>
              </a:xfrm>
              <a:custGeom>
                <a:avLst/>
                <a:gdLst>
                  <a:gd name="T0" fmla="*/ 34 w 68"/>
                  <a:gd name="T1" fmla="*/ 0 h 68"/>
                  <a:gd name="T2" fmla="*/ 0 w 68"/>
                  <a:gd name="T3" fmla="*/ 34 h 68"/>
                  <a:gd name="T4" fmla="*/ 34 w 68"/>
                  <a:gd name="T5" fmla="*/ 68 h 68"/>
                  <a:gd name="T6" fmla="*/ 68 w 68"/>
                  <a:gd name="T7" fmla="*/ 34 h 68"/>
                  <a:gd name="T8" fmla="*/ 34 w 68"/>
                  <a:gd name="T9" fmla="*/ 0 h 68"/>
                  <a:gd name="T10" fmla="*/ 34 w 68"/>
                  <a:gd name="T11" fmla="*/ 61 h 68"/>
                  <a:gd name="T12" fmla="*/ 7 w 68"/>
                  <a:gd name="T13" fmla="*/ 34 h 68"/>
                  <a:gd name="T14" fmla="*/ 34 w 68"/>
                  <a:gd name="T15" fmla="*/ 6 h 68"/>
                  <a:gd name="T16" fmla="*/ 62 w 68"/>
                  <a:gd name="T17" fmla="*/ 34 h 68"/>
                  <a:gd name="T18" fmla="*/ 34 w 68"/>
                  <a:gd name="T19" fmla="*/ 61 h 68"/>
                  <a:gd name="T20" fmla="*/ 21 w 68"/>
                  <a:gd name="T21" fmla="*/ 21 h 68"/>
                  <a:gd name="T22" fmla="*/ 47 w 68"/>
                  <a:gd name="T23" fmla="*/ 21 h 68"/>
                  <a:gd name="T24" fmla="*/ 47 w 68"/>
                  <a:gd name="T25" fmla="*/ 46 h 68"/>
                  <a:gd name="T26" fmla="*/ 21 w 68"/>
                  <a:gd name="T27" fmla="*/ 46 h 68"/>
                  <a:gd name="T28" fmla="*/ 21 w 68"/>
                  <a:gd name="T29" fmla="*/ 21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" h="68">
                    <a:moveTo>
                      <a:pt x="34" y="0"/>
                    </a:moveTo>
                    <a:cubicBezTo>
                      <a:pt x="15" y="0"/>
                      <a:pt x="0" y="15"/>
                      <a:pt x="0" y="34"/>
                    </a:cubicBezTo>
                    <a:cubicBezTo>
                      <a:pt x="0" y="52"/>
                      <a:pt x="15" y="68"/>
                      <a:pt x="34" y="68"/>
                    </a:cubicBezTo>
                    <a:cubicBezTo>
                      <a:pt x="53" y="68"/>
                      <a:pt x="68" y="52"/>
                      <a:pt x="68" y="34"/>
                    </a:cubicBezTo>
                    <a:cubicBezTo>
                      <a:pt x="68" y="15"/>
                      <a:pt x="53" y="0"/>
                      <a:pt x="34" y="0"/>
                    </a:cubicBezTo>
                    <a:close/>
                    <a:moveTo>
                      <a:pt x="34" y="61"/>
                    </a:moveTo>
                    <a:cubicBezTo>
                      <a:pt x="19" y="61"/>
                      <a:pt x="7" y="49"/>
                      <a:pt x="7" y="34"/>
                    </a:cubicBezTo>
                    <a:cubicBezTo>
                      <a:pt x="7" y="18"/>
                      <a:pt x="19" y="6"/>
                      <a:pt x="34" y="6"/>
                    </a:cubicBezTo>
                    <a:cubicBezTo>
                      <a:pt x="49" y="6"/>
                      <a:pt x="62" y="18"/>
                      <a:pt x="62" y="34"/>
                    </a:cubicBezTo>
                    <a:cubicBezTo>
                      <a:pt x="62" y="49"/>
                      <a:pt x="49" y="61"/>
                      <a:pt x="34" y="61"/>
                    </a:cubicBezTo>
                    <a:close/>
                    <a:moveTo>
                      <a:pt x="21" y="21"/>
                    </a:moveTo>
                    <a:cubicBezTo>
                      <a:pt x="47" y="21"/>
                      <a:pt x="47" y="21"/>
                      <a:pt x="47" y="21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21" y="46"/>
                      <a:pt x="21" y="46"/>
                      <a:pt x="21" y="46"/>
                    </a:cubicBezTo>
                    <a:lnTo>
                      <a:pt x="21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7" name="Freeform 188"/>
              <p:cNvSpPr>
                <a:spLocks noEditPoints="1"/>
              </p:cNvSpPr>
              <p:nvPr/>
            </p:nvSpPr>
            <p:spPr bwMode="auto">
              <a:xfrm>
                <a:off x="6575015" y="3595239"/>
                <a:ext cx="229008" cy="230965"/>
              </a:xfrm>
              <a:custGeom>
                <a:avLst/>
                <a:gdLst>
                  <a:gd name="T0" fmla="*/ 36 w 72"/>
                  <a:gd name="T1" fmla="*/ 0 h 72"/>
                  <a:gd name="T2" fmla="*/ 0 w 72"/>
                  <a:gd name="T3" fmla="*/ 36 h 72"/>
                  <a:gd name="T4" fmla="*/ 36 w 72"/>
                  <a:gd name="T5" fmla="*/ 72 h 72"/>
                  <a:gd name="T6" fmla="*/ 72 w 72"/>
                  <a:gd name="T7" fmla="*/ 36 h 72"/>
                  <a:gd name="T8" fmla="*/ 36 w 72"/>
                  <a:gd name="T9" fmla="*/ 0 h 72"/>
                  <a:gd name="T10" fmla="*/ 57 w 72"/>
                  <a:gd name="T11" fmla="*/ 31 h 72"/>
                  <a:gd name="T12" fmla="*/ 38 w 72"/>
                  <a:gd name="T13" fmla="*/ 59 h 72"/>
                  <a:gd name="T14" fmla="*/ 29 w 72"/>
                  <a:gd name="T15" fmla="*/ 55 h 72"/>
                  <a:gd name="T16" fmla="*/ 21 w 72"/>
                  <a:gd name="T17" fmla="*/ 33 h 72"/>
                  <a:gd name="T18" fmla="*/ 16 w 72"/>
                  <a:gd name="T19" fmla="*/ 35 h 72"/>
                  <a:gd name="T20" fmla="*/ 15 w 72"/>
                  <a:gd name="T21" fmla="*/ 32 h 72"/>
                  <a:gd name="T22" fmla="*/ 28 w 72"/>
                  <a:gd name="T23" fmla="*/ 23 h 72"/>
                  <a:gd name="T24" fmla="*/ 35 w 72"/>
                  <a:gd name="T25" fmla="*/ 37 h 72"/>
                  <a:gd name="T26" fmla="*/ 38 w 72"/>
                  <a:gd name="T27" fmla="*/ 46 h 72"/>
                  <a:gd name="T28" fmla="*/ 44 w 72"/>
                  <a:gd name="T29" fmla="*/ 38 h 72"/>
                  <a:gd name="T30" fmla="*/ 39 w 72"/>
                  <a:gd name="T31" fmla="*/ 32 h 72"/>
                  <a:gd name="T32" fmla="*/ 57 w 72"/>
                  <a:gd name="T33" fmla="*/ 3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36" y="0"/>
                    </a:moveTo>
                    <a:cubicBezTo>
                      <a:pt x="16" y="0"/>
                      <a:pt x="0" y="17"/>
                      <a:pt x="0" y="36"/>
                    </a:cubicBezTo>
                    <a:cubicBezTo>
                      <a:pt x="0" y="56"/>
                      <a:pt x="16" y="72"/>
                      <a:pt x="36" y="72"/>
                    </a:cubicBezTo>
                    <a:cubicBezTo>
                      <a:pt x="56" y="72"/>
                      <a:pt x="72" y="56"/>
                      <a:pt x="72" y="36"/>
                    </a:cubicBezTo>
                    <a:cubicBezTo>
                      <a:pt x="72" y="17"/>
                      <a:pt x="56" y="0"/>
                      <a:pt x="36" y="0"/>
                    </a:cubicBezTo>
                    <a:close/>
                    <a:moveTo>
                      <a:pt x="57" y="31"/>
                    </a:moveTo>
                    <a:cubicBezTo>
                      <a:pt x="55" y="45"/>
                      <a:pt x="42" y="56"/>
                      <a:pt x="38" y="59"/>
                    </a:cubicBezTo>
                    <a:cubicBezTo>
                      <a:pt x="34" y="61"/>
                      <a:pt x="30" y="58"/>
                      <a:pt x="29" y="55"/>
                    </a:cubicBezTo>
                    <a:cubicBezTo>
                      <a:pt x="27" y="52"/>
                      <a:pt x="22" y="35"/>
                      <a:pt x="21" y="33"/>
                    </a:cubicBezTo>
                    <a:cubicBezTo>
                      <a:pt x="20" y="32"/>
                      <a:pt x="16" y="35"/>
                      <a:pt x="16" y="35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2"/>
                      <a:pt x="22" y="24"/>
                      <a:pt x="28" y="23"/>
                    </a:cubicBezTo>
                    <a:cubicBezTo>
                      <a:pt x="33" y="22"/>
                      <a:pt x="33" y="32"/>
                      <a:pt x="35" y="37"/>
                    </a:cubicBezTo>
                    <a:cubicBezTo>
                      <a:pt x="36" y="43"/>
                      <a:pt x="37" y="46"/>
                      <a:pt x="38" y="46"/>
                    </a:cubicBezTo>
                    <a:cubicBezTo>
                      <a:pt x="39" y="46"/>
                      <a:pt x="42" y="43"/>
                      <a:pt x="44" y="38"/>
                    </a:cubicBezTo>
                    <a:cubicBezTo>
                      <a:pt x="47" y="34"/>
                      <a:pt x="44" y="29"/>
                      <a:pt x="39" y="32"/>
                    </a:cubicBezTo>
                    <a:cubicBezTo>
                      <a:pt x="41" y="21"/>
                      <a:pt x="60" y="18"/>
                      <a:pt x="57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8" name="Freeform 191"/>
              <p:cNvSpPr>
                <a:spLocks noEditPoints="1"/>
              </p:cNvSpPr>
              <p:nvPr/>
            </p:nvSpPr>
            <p:spPr bwMode="auto">
              <a:xfrm>
                <a:off x="6312733" y="2886686"/>
                <a:ext cx="207477" cy="203562"/>
              </a:xfrm>
              <a:custGeom>
                <a:avLst/>
                <a:gdLst>
                  <a:gd name="T0" fmla="*/ 62 w 65"/>
                  <a:gd name="T1" fmla="*/ 36 h 64"/>
                  <a:gd name="T2" fmla="*/ 62 w 65"/>
                  <a:gd name="T3" fmla="*/ 32 h 64"/>
                  <a:gd name="T4" fmla="*/ 33 w 65"/>
                  <a:gd name="T5" fmla="*/ 3 h 64"/>
                  <a:gd name="T6" fmla="*/ 28 w 65"/>
                  <a:gd name="T7" fmla="*/ 3 h 64"/>
                  <a:gd name="T8" fmla="*/ 18 w 65"/>
                  <a:gd name="T9" fmla="*/ 0 h 64"/>
                  <a:gd name="T10" fmla="*/ 0 w 65"/>
                  <a:gd name="T11" fmla="*/ 18 h 64"/>
                  <a:gd name="T12" fmla="*/ 3 w 65"/>
                  <a:gd name="T13" fmla="*/ 28 h 64"/>
                  <a:gd name="T14" fmla="*/ 3 w 65"/>
                  <a:gd name="T15" fmla="*/ 32 h 64"/>
                  <a:gd name="T16" fmla="*/ 33 w 65"/>
                  <a:gd name="T17" fmla="*/ 62 h 64"/>
                  <a:gd name="T18" fmla="*/ 38 w 65"/>
                  <a:gd name="T19" fmla="*/ 62 h 64"/>
                  <a:gd name="T20" fmla="*/ 47 w 65"/>
                  <a:gd name="T21" fmla="*/ 64 h 64"/>
                  <a:gd name="T22" fmla="*/ 65 w 65"/>
                  <a:gd name="T23" fmla="*/ 46 h 64"/>
                  <a:gd name="T24" fmla="*/ 62 w 65"/>
                  <a:gd name="T25" fmla="*/ 36 h 64"/>
                  <a:gd name="T26" fmla="*/ 35 w 65"/>
                  <a:gd name="T27" fmla="*/ 54 h 64"/>
                  <a:gd name="T28" fmla="*/ 17 w 65"/>
                  <a:gd name="T29" fmla="*/ 49 h 64"/>
                  <a:gd name="T30" fmla="*/ 18 w 65"/>
                  <a:gd name="T31" fmla="*/ 39 h 64"/>
                  <a:gd name="T32" fmla="*/ 26 w 65"/>
                  <a:gd name="T33" fmla="*/ 45 h 64"/>
                  <a:gd name="T34" fmla="*/ 40 w 65"/>
                  <a:gd name="T35" fmla="*/ 44 h 64"/>
                  <a:gd name="T36" fmla="*/ 32 w 65"/>
                  <a:gd name="T37" fmla="*/ 36 h 64"/>
                  <a:gd name="T38" fmla="*/ 15 w 65"/>
                  <a:gd name="T39" fmla="*/ 23 h 64"/>
                  <a:gd name="T40" fmla="*/ 28 w 65"/>
                  <a:gd name="T41" fmla="*/ 10 h 64"/>
                  <a:gd name="T42" fmla="*/ 46 w 65"/>
                  <a:gd name="T43" fmla="*/ 15 h 64"/>
                  <a:gd name="T44" fmla="*/ 45 w 65"/>
                  <a:gd name="T45" fmla="*/ 24 h 64"/>
                  <a:gd name="T46" fmla="*/ 32 w 65"/>
                  <a:gd name="T47" fmla="*/ 17 h 64"/>
                  <a:gd name="T48" fmla="*/ 29 w 65"/>
                  <a:gd name="T49" fmla="*/ 27 h 64"/>
                  <a:gd name="T50" fmla="*/ 50 w 65"/>
                  <a:gd name="T51" fmla="*/ 37 h 64"/>
                  <a:gd name="T52" fmla="*/ 35 w 65"/>
                  <a:gd name="T53" fmla="*/ 5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5" h="64">
                    <a:moveTo>
                      <a:pt x="62" y="36"/>
                    </a:moveTo>
                    <a:cubicBezTo>
                      <a:pt x="62" y="35"/>
                      <a:pt x="62" y="34"/>
                      <a:pt x="62" y="32"/>
                    </a:cubicBezTo>
                    <a:cubicBezTo>
                      <a:pt x="62" y="16"/>
                      <a:pt x="49" y="3"/>
                      <a:pt x="33" y="3"/>
                    </a:cubicBezTo>
                    <a:cubicBezTo>
                      <a:pt x="31" y="3"/>
                      <a:pt x="29" y="3"/>
                      <a:pt x="28" y="3"/>
                    </a:cubicBezTo>
                    <a:cubicBezTo>
                      <a:pt x="25" y="1"/>
                      <a:pt x="22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1"/>
                      <a:pt x="1" y="25"/>
                      <a:pt x="3" y="28"/>
                    </a:cubicBezTo>
                    <a:cubicBezTo>
                      <a:pt x="3" y="29"/>
                      <a:pt x="3" y="31"/>
                      <a:pt x="3" y="32"/>
                    </a:cubicBezTo>
                    <a:cubicBezTo>
                      <a:pt x="3" y="49"/>
                      <a:pt x="16" y="62"/>
                      <a:pt x="33" y="62"/>
                    </a:cubicBezTo>
                    <a:cubicBezTo>
                      <a:pt x="34" y="62"/>
                      <a:pt x="36" y="62"/>
                      <a:pt x="38" y="62"/>
                    </a:cubicBezTo>
                    <a:cubicBezTo>
                      <a:pt x="41" y="63"/>
                      <a:pt x="44" y="64"/>
                      <a:pt x="47" y="64"/>
                    </a:cubicBezTo>
                    <a:cubicBezTo>
                      <a:pt x="57" y="64"/>
                      <a:pt x="65" y="56"/>
                      <a:pt x="65" y="46"/>
                    </a:cubicBezTo>
                    <a:cubicBezTo>
                      <a:pt x="65" y="43"/>
                      <a:pt x="64" y="39"/>
                      <a:pt x="62" y="36"/>
                    </a:cubicBezTo>
                    <a:close/>
                    <a:moveTo>
                      <a:pt x="35" y="54"/>
                    </a:moveTo>
                    <a:cubicBezTo>
                      <a:pt x="26" y="55"/>
                      <a:pt x="21" y="53"/>
                      <a:pt x="17" y="49"/>
                    </a:cubicBezTo>
                    <a:cubicBezTo>
                      <a:pt x="13" y="45"/>
                      <a:pt x="15" y="40"/>
                      <a:pt x="18" y="39"/>
                    </a:cubicBezTo>
                    <a:cubicBezTo>
                      <a:pt x="22" y="39"/>
                      <a:pt x="24" y="44"/>
                      <a:pt x="26" y="45"/>
                    </a:cubicBezTo>
                    <a:cubicBezTo>
                      <a:pt x="28" y="46"/>
                      <a:pt x="36" y="49"/>
                      <a:pt x="40" y="44"/>
                    </a:cubicBezTo>
                    <a:cubicBezTo>
                      <a:pt x="44" y="39"/>
                      <a:pt x="37" y="37"/>
                      <a:pt x="32" y="36"/>
                    </a:cubicBezTo>
                    <a:cubicBezTo>
                      <a:pt x="24" y="35"/>
                      <a:pt x="14" y="31"/>
                      <a:pt x="15" y="23"/>
                    </a:cubicBezTo>
                    <a:cubicBezTo>
                      <a:pt x="16" y="15"/>
                      <a:pt x="22" y="11"/>
                      <a:pt x="28" y="10"/>
                    </a:cubicBezTo>
                    <a:cubicBezTo>
                      <a:pt x="37" y="9"/>
                      <a:pt x="42" y="11"/>
                      <a:pt x="46" y="15"/>
                    </a:cubicBezTo>
                    <a:cubicBezTo>
                      <a:pt x="51" y="19"/>
                      <a:pt x="48" y="24"/>
                      <a:pt x="45" y="24"/>
                    </a:cubicBezTo>
                    <a:cubicBezTo>
                      <a:pt x="42" y="24"/>
                      <a:pt x="39" y="17"/>
                      <a:pt x="32" y="17"/>
                    </a:cubicBezTo>
                    <a:cubicBezTo>
                      <a:pt x="25" y="17"/>
                      <a:pt x="20" y="24"/>
                      <a:pt x="29" y="27"/>
                    </a:cubicBezTo>
                    <a:cubicBezTo>
                      <a:pt x="37" y="29"/>
                      <a:pt x="47" y="30"/>
                      <a:pt x="50" y="37"/>
                    </a:cubicBezTo>
                    <a:cubicBezTo>
                      <a:pt x="53" y="45"/>
                      <a:pt x="45" y="54"/>
                      <a:pt x="35" y="5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9"/>
            <p:cNvGrpSpPr/>
            <p:nvPr/>
          </p:nvGrpSpPr>
          <p:grpSpPr>
            <a:xfrm>
              <a:off x="6880858" y="1289058"/>
              <a:ext cx="3916760" cy="4537746"/>
              <a:chOff x="6868614" y="762985"/>
              <a:chExt cx="5222153" cy="6050102"/>
            </a:xfrm>
            <a:grpFill/>
          </p:grpSpPr>
          <p:sp>
            <p:nvSpPr>
              <p:cNvPr id="5" name="Freeform 55"/>
              <p:cNvSpPr>
                <a:spLocks noEditPoints="1"/>
              </p:cNvSpPr>
              <p:nvPr/>
            </p:nvSpPr>
            <p:spPr bwMode="auto">
              <a:xfrm>
                <a:off x="11738448" y="4076742"/>
                <a:ext cx="342533" cy="319044"/>
              </a:xfrm>
              <a:custGeom>
                <a:avLst/>
                <a:gdLst>
                  <a:gd name="T0" fmla="*/ 53 w 107"/>
                  <a:gd name="T1" fmla="*/ 13 h 100"/>
                  <a:gd name="T2" fmla="*/ 37 w 107"/>
                  <a:gd name="T3" fmla="*/ 16 h 100"/>
                  <a:gd name="T4" fmla="*/ 24 w 107"/>
                  <a:gd name="T5" fmla="*/ 23 h 100"/>
                  <a:gd name="T6" fmla="*/ 13 w 107"/>
                  <a:gd name="T7" fmla="*/ 43 h 100"/>
                  <a:gd name="T8" fmla="*/ 17 w 107"/>
                  <a:gd name="T9" fmla="*/ 55 h 100"/>
                  <a:gd name="T10" fmla="*/ 27 w 107"/>
                  <a:gd name="T11" fmla="*/ 66 h 100"/>
                  <a:gd name="T12" fmla="*/ 33 w 107"/>
                  <a:gd name="T13" fmla="*/ 75 h 100"/>
                  <a:gd name="T14" fmla="*/ 33 w 107"/>
                  <a:gd name="T15" fmla="*/ 79 h 100"/>
                  <a:gd name="T16" fmla="*/ 36 w 107"/>
                  <a:gd name="T17" fmla="*/ 77 h 100"/>
                  <a:gd name="T18" fmla="*/ 45 w 107"/>
                  <a:gd name="T19" fmla="*/ 73 h 100"/>
                  <a:gd name="T20" fmla="*/ 47 w 107"/>
                  <a:gd name="T21" fmla="*/ 73 h 100"/>
                  <a:gd name="T22" fmla="*/ 53 w 107"/>
                  <a:gd name="T23" fmla="*/ 73 h 100"/>
                  <a:gd name="T24" fmla="*/ 70 w 107"/>
                  <a:gd name="T25" fmla="*/ 71 h 100"/>
                  <a:gd name="T26" fmla="*/ 83 w 107"/>
                  <a:gd name="T27" fmla="*/ 64 h 100"/>
                  <a:gd name="T28" fmla="*/ 93 w 107"/>
                  <a:gd name="T29" fmla="*/ 43 h 100"/>
                  <a:gd name="T30" fmla="*/ 83 w 107"/>
                  <a:gd name="T31" fmla="*/ 23 h 100"/>
                  <a:gd name="T32" fmla="*/ 70 w 107"/>
                  <a:gd name="T33" fmla="*/ 16 h 100"/>
                  <a:gd name="T34" fmla="*/ 53 w 107"/>
                  <a:gd name="T35" fmla="*/ 13 h 100"/>
                  <a:gd name="T36" fmla="*/ 53 w 107"/>
                  <a:gd name="T37" fmla="*/ 0 h 100"/>
                  <a:gd name="T38" fmla="*/ 53 w 107"/>
                  <a:gd name="T39" fmla="*/ 0 h 100"/>
                  <a:gd name="T40" fmla="*/ 107 w 107"/>
                  <a:gd name="T41" fmla="*/ 43 h 100"/>
                  <a:gd name="T42" fmla="*/ 53 w 107"/>
                  <a:gd name="T43" fmla="*/ 87 h 100"/>
                  <a:gd name="T44" fmla="*/ 45 w 107"/>
                  <a:gd name="T45" fmla="*/ 86 h 100"/>
                  <a:gd name="T46" fmla="*/ 7 w 107"/>
                  <a:gd name="T47" fmla="*/ 100 h 100"/>
                  <a:gd name="T48" fmla="*/ 7 w 107"/>
                  <a:gd name="T49" fmla="*/ 97 h 100"/>
                  <a:gd name="T50" fmla="*/ 20 w 107"/>
                  <a:gd name="T51" fmla="*/ 80 h 100"/>
                  <a:gd name="T52" fmla="*/ 20 w 107"/>
                  <a:gd name="T53" fmla="*/ 77 h 100"/>
                  <a:gd name="T54" fmla="*/ 0 w 107"/>
                  <a:gd name="T55" fmla="*/ 43 h 100"/>
                  <a:gd name="T56" fmla="*/ 53 w 107"/>
                  <a:gd name="T5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7" h="100">
                    <a:moveTo>
                      <a:pt x="53" y="13"/>
                    </a:moveTo>
                    <a:cubicBezTo>
                      <a:pt x="48" y="13"/>
                      <a:pt x="42" y="14"/>
                      <a:pt x="37" y="16"/>
                    </a:cubicBezTo>
                    <a:cubicBezTo>
                      <a:pt x="32" y="18"/>
                      <a:pt x="28" y="20"/>
                      <a:pt x="24" y="23"/>
                    </a:cubicBezTo>
                    <a:cubicBezTo>
                      <a:pt x="17" y="29"/>
                      <a:pt x="13" y="36"/>
                      <a:pt x="13" y="43"/>
                    </a:cubicBezTo>
                    <a:cubicBezTo>
                      <a:pt x="13" y="48"/>
                      <a:pt x="14" y="52"/>
                      <a:pt x="17" y="55"/>
                    </a:cubicBezTo>
                    <a:cubicBezTo>
                      <a:pt x="19" y="59"/>
                      <a:pt x="23" y="63"/>
                      <a:pt x="27" y="66"/>
                    </a:cubicBezTo>
                    <a:cubicBezTo>
                      <a:pt x="30" y="68"/>
                      <a:pt x="32" y="71"/>
                      <a:pt x="33" y="75"/>
                    </a:cubicBezTo>
                    <a:cubicBezTo>
                      <a:pt x="33" y="76"/>
                      <a:pt x="33" y="78"/>
                      <a:pt x="33" y="79"/>
                    </a:cubicBezTo>
                    <a:cubicBezTo>
                      <a:pt x="34" y="78"/>
                      <a:pt x="35" y="78"/>
                      <a:pt x="36" y="77"/>
                    </a:cubicBezTo>
                    <a:cubicBezTo>
                      <a:pt x="38" y="74"/>
                      <a:pt x="42" y="73"/>
                      <a:pt x="45" y="73"/>
                    </a:cubicBezTo>
                    <a:cubicBezTo>
                      <a:pt x="46" y="73"/>
                      <a:pt x="46" y="73"/>
                      <a:pt x="47" y="73"/>
                    </a:cubicBezTo>
                    <a:cubicBezTo>
                      <a:pt x="49" y="73"/>
                      <a:pt x="51" y="73"/>
                      <a:pt x="53" y="73"/>
                    </a:cubicBezTo>
                    <a:cubicBezTo>
                      <a:pt x="59" y="73"/>
                      <a:pt x="65" y="73"/>
                      <a:pt x="70" y="71"/>
                    </a:cubicBezTo>
                    <a:cubicBezTo>
                      <a:pt x="75" y="69"/>
                      <a:pt x="79" y="67"/>
                      <a:pt x="83" y="64"/>
                    </a:cubicBezTo>
                    <a:cubicBezTo>
                      <a:pt x="90" y="58"/>
                      <a:pt x="93" y="51"/>
                      <a:pt x="93" y="43"/>
                    </a:cubicBezTo>
                    <a:cubicBezTo>
                      <a:pt x="93" y="36"/>
                      <a:pt x="90" y="29"/>
                      <a:pt x="83" y="23"/>
                    </a:cubicBezTo>
                    <a:cubicBezTo>
                      <a:pt x="79" y="20"/>
                      <a:pt x="75" y="18"/>
                      <a:pt x="70" y="16"/>
                    </a:cubicBezTo>
                    <a:cubicBezTo>
                      <a:pt x="65" y="14"/>
                      <a:pt x="59" y="13"/>
                      <a:pt x="53" y="13"/>
                    </a:cubicBezTo>
                    <a:close/>
                    <a:moveTo>
                      <a:pt x="53" y="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83" y="0"/>
                      <a:pt x="107" y="19"/>
                      <a:pt x="107" y="43"/>
                    </a:cubicBezTo>
                    <a:cubicBezTo>
                      <a:pt x="107" y="67"/>
                      <a:pt x="83" y="87"/>
                      <a:pt x="53" y="87"/>
                    </a:cubicBezTo>
                    <a:cubicBezTo>
                      <a:pt x="51" y="87"/>
                      <a:pt x="48" y="87"/>
                      <a:pt x="45" y="86"/>
                    </a:cubicBezTo>
                    <a:cubicBezTo>
                      <a:pt x="34" y="98"/>
                      <a:pt x="20" y="100"/>
                      <a:pt x="7" y="100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14" y="94"/>
                      <a:pt x="20" y="87"/>
                      <a:pt x="20" y="80"/>
                    </a:cubicBezTo>
                    <a:cubicBezTo>
                      <a:pt x="20" y="79"/>
                      <a:pt x="20" y="78"/>
                      <a:pt x="20" y="77"/>
                    </a:cubicBezTo>
                    <a:cubicBezTo>
                      <a:pt x="8" y="69"/>
                      <a:pt x="0" y="57"/>
                      <a:pt x="0" y="43"/>
                    </a:cubicBezTo>
                    <a:cubicBezTo>
                      <a:pt x="0" y="19"/>
                      <a:pt x="24" y="0"/>
                      <a:pt x="5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" name="Freeform 56"/>
              <p:cNvSpPr>
                <a:spLocks noEditPoints="1"/>
              </p:cNvSpPr>
              <p:nvPr/>
            </p:nvSpPr>
            <p:spPr bwMode="auto">
              <a:xfrm>
                <a:off x="11501612" y="4250944"/>
                <a:ext cx="215306" cy="215306"/>
              </a:xfrm>
              <a:custGeom>
                <a:avLst/>
                <a:gdLst>
                  <a:gd name="T0" fmla="*/ 62 w 67"/>
                  <a:gd name="T1" fmla="*/ 17 h 67"/>
                  <a:gd name="T2" fmla="*/ 67 w 67"/>
                  <a:gd name="T3" fmla="*/ 13 h 67"/>
                  <a:gd name="T4" fmla="*/ 67 w 67"/>
                  <a:gd name="T5" fmla="*/ 5 h 67"/>
                  <a:gd name="T6" fmla="*/ 58 w 67"/>
                  <a:gd name="T7" fmla="*/ 5 h 67"/>
                  <a:gd name="T8" fmla="*/ 58 w 67"/>
                  <a:gd name="T9" fmla="*/ 0 h 67"/>
                  <a:gd name="T10" fmla="*/ 4 w 67"/>
                  <a:gd name="T11" fmla="*/ 0 h 67"/>
                  <a:gd name="T12" fmla="*/ 0 w 67"/>
                  <a:gd name="T13" fmla="*/ 5 h 67"/>
                  <a:gd name="T14" fmla="*/ 0 w 67"/>
                  <a:gd name="T15" fmla="*/ 63 h 67"/>
                  <a:gd name="T16" fmla="*/ 4 w 67"/>
                  <a:gd name="T17" fmla="*/ 67 h 67"/>
                  <a:gd name="T18" fmla="*/ 58 w 67"/>
                  <a:gd name="T19" fmla="*/ 67 h 67"/>
                  <a:gd name="T20" fmla="*/ 58 w 67"/>
                  <a:gd name="T21" fmla="*/ 50 h 67"/>
                  <a:gd name="T22" fmla="*/ 62 w 67"/>
                  <a:gd name="T23" fmla="*/ 50 h 67"/>
                  <a:gd name="T24" fmla="*/ 67 w 67"/>
                  <a:gd name="T25" fmla="*/ 46 h 67"/>
                  <a:gd name="T26" fmla="*/ 67 w 67"/>
                  <a:gd name="T27" fmla="*/ 38 h 67"/>
                  <a:gd name="T28" fmla="*/ 58 w 67"/>
                  <a:gd name="T29" fmla="*/ 38 h 67"/>
                  <a:gd name="T30" fmla="*/ 58 w 67"/>
                  <a:gd name="T31" fmla="*/ 34 h 67"/>
                  <a:gd name="T32" fmla="*/ 62 w 67"/>
                  <a:gd name="T33" fmla="*/ 34 h 67"/>
                  <a:gd name="T34" fmla="*/ 67 w 67"/>
                  <a:gd name="T35" fmla="*/ 30 h 67"/>
                  <a:gd name="T36" fmla="*/ 67 w 67"/>
                  <a:gd name="T37" fmla="*/ 21 h 67"/>
                  <a:gd name="T38" fmla="*/ 58 w 67"/>
                  <a:gd name="T39" fmla="*/ 21 h 67"/>
                  <a:gd name="T40" fmla="*/ 58 w 67"/>
                  <a:gd name="T41" fmla="*/ 17 h 67"/>
                  <a:gd name="T42" fmla="*/ 62 w 67"/>
                  <a:gd name="T43" fmla="*/ 17 h 67"/>
                  <a:gd name="T44" fmla="*/ 37 w 67"/>
                  <a:gd name="T45" fmla="*/ 17 h 67"/>
                  <a:gd name="T46" fmla="*/ 46 w 67"/>
                  <a:gd name="T47" fmla="*/ 25 h 67"/>
                  <a:gd name="T48" fmla="*/ 37 w 67"/>
                  <a:gd name="T49" fmla="*/ 34 h 67"/>
                  <a:gd name="T50" fmla="*/ 29 w 67"/>
                  <a:gd name="T51" fmla="*/ 25 h 67"/>
                  <a:gd name="T52" fmla="*/ 37 w 67"/>
                  <a:gd name="T53" fmla="*/ 17 h 67"/>
                  <a:gd name="T54" fmla="*/ 16 w 67"/>
                  <a:gd name="T55" fmla="*/ 63 h 67"/>
                  <a:gd name="T56" fmla="*/ 12 w 67"/>
                  <a:gd name="T57" fmla="*/ 63 h 67"/>
                  <a:gd name="T58" fmla="*/ 12 w 67"/>
                  <a:gd name="T59" fmla="*/ 5 h 67"/>
                  <a:gd name="T60" fmla="*/ 16 w 67"/>
                  <a:gd name="T61" fmla="*/ 5 h 67"/>
                  <a:gd name="T62" fmla="*/ 16 w 67"/>
                  <a:gd name="T63" fmla="*/ 63 h 67"/>
                  <a:gd name="T64" fmla="*/ 50 w 67"/>
                  <a:gd name="T65" fmla="*/ 50 h 67"/>
                  <a:gd name="T66" fmla="*/ 25 w 67"/>
                  <a:gd name="T67" fmla="*/ 50 h 67"/>
                  <a:gd name="T68" fmla="*/ 25 w 67"/>
                  <a:gd name="T69" fmla="*/ 46 h 67"/>
                  <a:gd name="T70" fmla="*/ 33 w 67"/>
                  <a:gd name="T71" fmla="*/ 38 h 67"/>
                  <a:gd name="T72" fmla="*/ 33 w 67"/>
                  <a:gd name="T73" fmla="*/ 38 h 67"/>
                  <a:gd name="T74" fmla="*/ 41 w 67"/>
                  <a:gd name="T75" fmla="*/ 38 h 67"/>
                  <a:gd name="T76" fmla="*/ 50 w 67"/>
                  <a:gd name="T77" fmla="*/ 46 h 67"/>
                  <a:gd name="T78" fmla="*/ 50 w 67"/>
                  <a:gd name="T79" fmla="*/ 5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7" h="67">
                    <a:moveTo>
                      <a:pt x="62" y="17"/>
                    </a:moveTo>
                    <a:cubicBezTo>
                      <a:pt x="65" y="17"/>
                      <a:pt x="67" y="15"/>
                      <a:pt x="67" y="13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5"/>
                      <a:pt x="2" y="67"/>
                      <a:pt x="4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62" y="50"/>
                      <a:pt x="62" y="50"/>
                      <a:pt x="62" y="50"/>
                    </a:cubicBezTo>
                    <a:cubicBezTo>
                      <a:pt x="65" y="50"/>
                      <a:pt x="67" y="49"/>
                      <a:pt x="67" y="46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62" y="34"/>
                      <a:pt x="62" y="34"/>
                      <a:pt x="62" y="34"/>
                    </a:cubicBezTo>
                    <a:cubicBezTo>
                      <a:pt x="65" y="34"/>
                      <a:pt x="67" y="32"/>
                      <a:pt x="67" y="30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8" y="17"/>
                      <a:pt x="58" y="17"/>
                      <a:pt x="58" y="17"/>
                    </a:cubicBezTo>
                    <a:lnTo>
                      <a:pt x="62" y="17"/>
                    </a:lnTo>
                    <a:close/>
                    <a:moveTo>
                      <a:pt x="37" y="17"/>
                    </a:moveTo>
                    <a:cubicBezTo>
                      <a:pt x="42" y="17"/>
                      <a:pt x="46" y="21"/>
                      <a:pt x="46" y="25"/>
                    </a:cubicBezTo>
                    <a:cubicBezTo>
                      <a:pt x="46" y="30"/>
                      <a:pt x="42" y="34"/>
                      <a:pt x="37" y="34"/>
                    </a:cubicBezTo>
                    <a:cubicBezTo>
                      <a:pt x="33" y="34"/>
                      <a:pt x="29" y="30"/>
                      <a:pt x="29" y="25"/>
                    </a:cubicBezTo>
                    <a:cubicBezTo>
                      <a:pt x="29" y="21"/>
                      <a:pt x="33" y="17"/>
                      <a:pt x="37" y="17"/>
                    </a:cubicBezTo>
                    <a:close/>
                    <a:moveTo>
                      <a:pt x="16" y="63"/>
                    </a:moveTo>
                    <a:cubicBezTo>
                      <a:pt x="12" y="63"/>
                      <a:pt x="12" y="63"/>
                      <a:pt x="12" y="6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6" y="5"/>
                      <a:pt x="16" y="5"/>
                      <a:pt x="16" y="5"/>
                    </a:cubicBezTo>
                    <a:lnTo>
                      <a:pt x="16" y="63"/>
                    </a:lnTo>
                    <a:close/>
                    <a:moveTo>
                      <a:pt x="50" y="50"/>
                    </a:move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2"/>
                      <a:pt x="28" y="38"/>
                      <a:pt x="33" y="38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6" y="38"/>
                      <a:pt x="50" y="42"/>
                      <a:pt x="50" y="46"/>
                    </a:cubicBezTo>
                    <a:lnTo>
                      <a:pt x="50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" name="Freeform 57"/>
              <p:cNvSpPr>
                <a:spLocks noEditPoints="1"/>
              </p:cNvSpPr>
              <p:nvPr/>
            </p:nvSpPr>
            <p:spPr bwMode="auto">
              <a:xfrm>
                <a:off x="11869589" y="3663746"/>
                <a:ext cx="185947" cy="182031"/>
              </a:xfrm>
              <a:custGeom>
                <a:avLst/>
                <a:gdLst>
                  <a:gd name="T0" fmla="*/ 58 w 58"/>
                  <a:gd name="T1" fmla="*/ 29 h 57"/>
                  <a:gd name="T2" fmla="*/ 29 w 58"/>
                  <a:gd name="T3" fmla="*/ 57 h 57"/>
                  <a:gd name="T4" fmla="*/ 0 w 58"/>
                  <a:gd name="T5" fmla="*/ 29 h 57"/>
                  <a:gd name="T6" fmla="*/ 29 w 58"/>
                  <a:gd name="T7" fmla="*/ 0 h 57"/>
                  <a:gd name="T8" fmla="*/ 58 w 58"/>
                  <a:gd name="T9" fmla="*/ 29 h 57"/>
                  <a:gd name="T10" fmla="*/ 6 w 58"/>
                  <a:gd name="T11" fmla="*/ 29 h 57"/>
                  <a:gd name="T12" fmla="*/ 29 w 58"/>
                  <a:gd name="T13" fmla="*/ 52 h 57"/>
                  <a:gd name="T14" fmla="*/ 52 w 58"/>
                  <a:gd name="T15" fmla="*/ 29 h 57"/>
                  <a:gd name="T16" fmla="*/ 29 w 58"/>
                  <a:gd name="T17" fmla="*/ 6 h 57"/>
                  <a:gd name="T18" fmla="*/ 6 w 58"/>
                  <a:gd name="T19" fmla="*/ 29 h 57"/>
                  <a:gd name="T20" fmla="*/ 32 w 58"/>
                  <a:gd name="T21" fmla="*/ 12 h 57"/>
                  <a:gd name="T22" fmla="*/ 46 w 58"/>
                  <a:gd name="T23" fmla="*/ 26 h 57"/>
                  <a:gd name="T24" fmla="*/ 46 w 58"/>
                  <a:gd name="T25" fmla="*/ 31 h 57"/>
                  <a:gd name="T26" fmla="*/ 41 w 58"/>
                  <a:gd name="T27" fmla="*/ 31 h 57"/>
                  <a:gd name="T28" fmla="*/ 33 w 58"/>
                  <a:gd name="T29" fmla="*/ 23 h 57"/>
                  <a:gd name="T30" fmla="*/ 33 w 58"/>
                  <a:gd name="T31" fmla="*/ 43 h 57"/>
                  <a:gd name="T32" fmla="*/ 29 w 58"/>
                  <a:gd name="T33" fmla="*/ 47 h 57"/>
                  <a:gd name="T34" fmla="*/ 25 w 58"/>
                  <a:gd name="T35" fmla="*/ 43 h 57"/>
                  <a:gd name="T36" fmla="*/ 25 w 58"/>
                  <a:gd name="T37" fmla="*/ 23 h 57"/>
                  <a:gd name="T38" fmla="*/ 17 w 58"/>
                  <a:gd name="T39" fmla="*/ 31 h 57"/>
                  <a:gd name="T40" fmla="*/ 12 w 58"/>
                  <a:gd name="T41" fmla="*/ 31 h 57"/>
                  <a:gd name="T42" fmla="*/ 11 w 58"/>
                  <a:gd name="T43" fmla="*/ 29 h 57"/>
                  <a:gd name="T44" fmla="*/ 12 w 58"/>
                  <a:gd name="T45" fmla="*/ 26 h 57"/>
                  <a:gd name="T46" fmla="*/ 27 w 58"/>
                  <a:gd name="T47" fmla="*/ 12 h 57"/>
                  <a:gd name="T48" fmla="*/ 32 w 58"/>
                  <a:gd name="T49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8" h="57">
                    <a:moveTo>
                      <a:pt x="58" y="29"/>
                    </a:moveTo>
                    <a:cubicBezTo>
                      <a:pt x="58" y="45"/>
                      <a:pt x="45" y="57"/>
                      <a:pt x="29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lose/>
                    <a:moveTo>
                      <a:pt x="6" y="29"/>
                    </a:moveTo>
                    <a:cubicBezTo>
                      <a:pt x="6" y="42"/>
                      <a:pt x="16" y="52"/>
                      <a:pt x="29" y="52"/>
                    </a:cubicBezTo>
                    <a:cubicBezTo>
                      <a:pt x="42" y="52"/>
                      <a:pt x="52" y="42"/>
                      <a:pt x="52" y="29"/>
                    </a:cubicBezTo>
                    <a:cubicBezTo>
                      <a:pt x="52" y="16"/>
                      <a:pt x="42" y="6"/>
                      <a:pt x="29" y="6"/>
                    </a:cubicBezTo>
                    <a:cubicBezTo>
                      <a:pt x="16" y="6"/>
                      <a:pt x="6" y="16"/>
                      <a:pt x="6" y="29"/>
                    </a:cubicBezTo>
                    <a:close/>
                    <a:moveTo>
                      <a:pt x="32" y="12"/>
                    </a:move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8"/>
                      <a:pt x="47" y="30"/>
                      <a:pt x="46" y="31"/>
                    </a:cubicBezTo>
                    <a:cubicBezTo>
                      <a:pt x="45" y="33"/>
                      <a:pt x="42" y="33"/>
                      <a:pt x="41" y="31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3" y="45"/>
                      <a:pt x="31" y="47"/>
                      <a:pt x="29" y="47"/>
                    </a:cubicBezTo>
                    <a:cubicBezTo>
                      <a:pt x="27" y="47"/>
                      <a:pt x="25" y="45"/>
                      <a:pt x="25" y="4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6" y="33"/>
                      <a:pt x="14" y="33"/>
                      <a:pt x="12" y="31"/>
                    </a:cubicBezTo>
                    <a:cubicBezTo>
                      <a:pt x="12" y="31"/>
                      <a:pt x="11" y="30"/>
                      <a:pt x="11" y="29"/>
                    </a:cubicBezTo>
                    <a:cubicBezTo>
                      <a:pt x="11" y="28"/>
                      <a:pt x="12" y="27"/>
                      <a:pt x="12" y="26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8" y="11"/>
                      <a:pt x="30" y="11"/>
                      <a:pt x="3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" name="Freeform 58"/>
              <p:cNvSpPr>
                <a:spLocks noEditPoints="1"/>
              </p:cNvSpPr>
              <p:nvPr/>
            </p:nvSpPr>
            <p:spPr bwMode="auto">
              <a:xfrm>
                <a:off x="11838272" y="3890796"/>
                <a:ext cx="146800" cy="146799"/>
              </a:xfrm>
              <a:custGeom>
                <a:avLst/>
                <a:gdLst>
                  <a:gd name="T0" fmla="*/ 3 w 46"/>
                  <a:gd name="T1" fmla="*/ 0 h 46"/>
                  <a:gd name="T2" fmla="*/ 20 w 46"/>
                  <a:gd name="T3" fmla="*/ 0 h 46"/>
                  <a:gd name="T4" fmla="*/ 20 w 46"/>
                  <a:gd name="T5" fmla="*/ 3 h 46"/>
                  <a:gd name="T6" fmla="*/ 3 w 46"/>
                  <a:gd name="T7" fmla="*/ 3 h 46"/>
                  <a:gd name="T8" fmla="*/ 3 w 46"/>
                  <a:gd name="T9" fmla="*/ 0 h 46"/>
                  <a:gd name="T10" fmla="*/ 26 w 46"/>
                  <a:gd name="T11" fmla="*/ 0 h 46"/>
                  <a:gd name="T12" fmla="*/ 43 w 46"/>
                  <a:gd name="T13" fmla="*/ 0 h 46"/>
                  <a:gd name="T14" fmla="*/ 43 w 46"/>
                  <a:gd name="T15" fmla="*/ 3 h 46"/>
                  <a:gd name="T16" fmla="*/ 26 w 46"/>
                  <a:gd name="T17" fmla="*/ 3 h 46"/>
                  <a:gd name="T18" fmla="*/ 26 w 46"/>
                  <a:gd name="T19" fmla="*/ 0 h 46"/>
                  <a:gd name="T20" fmla="*/ 43 w 46"/>
                  <a:gd name="T21" fmla="*/ 14 h 46"/>
                  <a:gd name="T22" fmla="*/ 41 w 46"/>
                  <a:gd name="T23" fmla="*/ 14 h 46"/>
                  <a:gd name="T24" fmla="*/ 41 w 46"/>
                  <a:gd name="T25" fmla="*/ 3 h 46"/>
                  <a:gd name="T26" fmla="*/ 29 w 46"/>
                  <a:gd name="T27" fmla="*/ 3 h 46"/>
                  <a:gd name="T28" fmla="*/ 29 w 46"/>
                  <a:gd name="T29" fmla="*/ 14 h 46"/>
                  <a:gd name="T30" fmla="*/ 17 w 46"/>
                  <a:gd name="T31" fmla="*/ 14 h 46"/>
                  <a:gd name="T32" fmla="*/ 17 w 46"/>
                  <a:gd name="T33" fmla="*/ 3 h 46"/>
                  <a:gd name="T34" fmla="*/ 6 w 46"/>
                  <a:gd name="T35" fmla="*/ 3 h 46"/>
                  <a:gd name="T36" fmla="*/ 6 w 46"/>
                  <a:gd name="T37" fmla="*/ 14 h 46"/>
                  <a:gd name="T38" fmla="*/ 3 w 46"/>
                  <a:gd name="T39" fmla="*/ 14 h 46"/>
                  <a:gd name="T40" fmla="*/ 0 w 46"/>
                  <a:gd name="T41" fmla="*/ 18 h 46"/>
                  <a:gd name="T42" fmla="*/ 0 w 46"/>
                  <a:gd name="T43" fmla="*/ 43 h 46"/>
                  <a:gd name="T44" fmla="*/ 3 w 46"/>
                  <a:gd name="T45" fmla="*/ 46 h 46"/>
                  <a:gd name="T46" fmla="*/ 17 w 46"/>
                  <a:gd name="T47" fmla="*/ 46 h 46"/>
                  <a:gd name="T48" fmla="*/ 20 w 46"/>
                  <a:gd name="T49" fmla="*/ 43 h 46"/>
                  <a:gd name="T50" fmla="*/ 20 w 46"/>
                  <a:gd name="T51" fmla="*/ 26 h 46"/>
                  <a:gd name="T52" fmla="*/ 26 w 46"/>
                  <a:gd name="T53" fmla="*/ 26 h 46"/>
                  <a:gd name="T54" fmla="*/ 26 w 46"/>
                  <a:gd name="T55" fmla="*/ 43 h 46"/>
                  <a:gd name="T56" fmla="*/ 29 w 46"/>
                  <a:gd name="T57" fmla="*/ 46 h 46"/>
                  <a:gd name="T58" fmla="*/ 43 w 46"/>
                  <a:gd name="T59" fmla="*/ 46 h 46"/>
                  <a:gd name="T60" fmla="*/ 46 w 46"/>
                  <a:gd name="T61" fmla="*/ 43 h 46"/>
                  <a:gd name="T62" fmla="*/ 46 w 46"/>
                  <a:gd name="T63" fmla="*/ 18 h 46"/>
                  <a:gd name="T64" fmla="*/ 43 w 46"/>
                  <a:gd name="T65" fmla="*/ 14 h 46"/>
                  <a:gd name="T66" fmla="*/ 16 w 46"/>
                  <a:gd name="T67" fmla="*/ 43 h 46"/>
                  <a:gd name="T68" fmla="*/ 5 w 46"/>
                  <a:gd name="T69" fmla="*/ 43 h 46"/>
                  <a:gd name="T70" fmla="*/ 3 w 46"/>
                  <a:gd name="T71" fmla="*/ 42 h 46"/>
                  <a:gd name="T72" fmla="*/ 5 w 46"/>
                  <a:gd name="T73" fmla="*/ 40 h 46"/>
                  <a:gd name="T74" fmla="*/ 16 w 46"/>
                  <a:gd name="T75" fmla="*/ 40 h 46"/>
                  <a:gd name="T76" fmla="*/ 17 w 46"/>
                  <a:gd name="T77" fmla="*/ 42 h 46"/>
                  <a:gd name="T78" fmla="*/ 16 w 46"/>
                  <a:gd name="T79" fmla="*/ 43 h 46"/>
                  <a:gd name="T80" fmla="*/ 25 w 46"/>
                  <a:gd name="T81" fmla="*/ 23 h 46"/>
                  <a:gd name="T82" fmla="*/ 22 w 46"/>
                  <a:gd name="T83" fmla="*/ 23 h 46"/>
                  <a:gd name="T84" fmla="*/ 20 w 46"/>
                  <a:gd name="T85" fmla="*/ 22 h 46"/>
                  <a:gd name="T86" fmla="*/ 22 w 46"/>
                  <a:gd name="T87" fmla="*/ 20 h 46"/>
                  <a:gd name="T88" fmla="*/ 25 w 46"/>
                  <a:gd name="T89" fmla="*/ 20 h 46"/>
                  <a:gd name="T90" fmla="*/ 26 w 46"/>
                  <a:gd name="T91" fmla="*/ 22 h 46"/>
                  <a:gd name="T92" fmla="*/ 25 w 46"/>
                  <a:gd name="T93" fmla="*/ 23 h 46"/>
                  <a:gd name="T94" fmla="*/ 42 w 46"/>
                  <a:gd name="T95" fmla="*/ 43 h 46"/>
                  <a:gd name="T96" fmla="*/ 31 w 46"/>
                  <a:gd name="T97" fmla="*/ 43 h 46"/>
                  <a:gd name="T98" fmla="*/ 29 w 46"/>
                  <a:gd name="T99" fmla="*/ 42 h 46"/>
                  <a:gd name="T100" fmla="*/ 31 w 46"/>
                  <a:gd name="T101" fmla="*/ 40 h 46"/>
                  <a:gd name="T102" fmla="*/ 42 w 46"/>
                  <a:gd name="T103" fmla="*/ 40 h 46"/>
                  <a:gd name="T104" fmla="*/ 43 w 46"/>
                  <a:gd name="T105" fmla="*/ 42 h 46"/>
                  <a:gd name="T106" fmla="*/ 42 w 46"/>
                  <a:gd name="T107" fmla="*/ 4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6" h="46">
                    <a:moveTo>
                      <a:pt x="3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0"/>
                    </a:lnTo>
                    <a:close/>
                    <a:moveTo>
                      <a:pt x="26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26" y="3"/>
                      <a:pt x="26" y="3"/>
                      <a:pt x="26" y="3"/>
                    </a:cubicBezTo>
                    <a:lnTo>
                      <a:pt x="26" y="0"/>
                    </a:lnTo>
                    <a:close/>
                    <a:moveTo>
                      <a:pt x="43" y="14"/>
                    </a:moveTo>
                    <a:cubicBezTo>
                      <a:pt x="41" y="14"/>
                      <a:pt x="41" y="14"/>
                      <a:pt x="41" y="14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0" y="16"/>
                      <a:pt x="0" y="18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5"/>
                      <a:pt x="2" y="46"/>
                      <a:pt x="3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9" y="46"/>
                      <a:pt x="20" y="45"/>
                      <a:pt x="20" y="43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5"/>
                      <a:pt x="28" y="46"/>
                      <a:pt x="29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5" y="46"/>
                      <a:pt x="46" y="45"/>
                      <a:pt x="46" y="43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6"/>
                      <a:pt x="45" y="14"/>
                      <a:pt x="43" y="14"/>
                    </a:cubicBezTo>
                    <a:close/>
                    <a:moveTo>
                      <a:pt x="16" y="43"/>
                    </a:moveTo>
                    <a:cubicBezTo>
                      <a:pt x="5" y="43"/>
                      <a:pt x="5" y="43"/>
                      <a:pt x="5" y="43"/>
                    </a:cubicBezTo>
                    <a:cubicBezTo>
                      <a:pt x="4" y="43"/>
                      <a:pt x="3" y="43"/>
                      <a:pt x="3" y="42"/>
                    </a:cubicBezTo>
                    <a:cubicBezTo>
                      <a:pt x="3" y="41"/>
                      <a:pt x="4" y="40"/>
                      <a:pt x="5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7" y="40"/>
                      <a:pt x="17" y="41"/>
                      <a:pt x="17" y="42"/>
                    </a:cubicBezTo>
                    <a:cubicBezTo>
                      <a:pt x="17" y="43"/>
                      <a:pt x="17" y="43"/>
                      <a:pt x="16" y="43"/>
                    </a:cubicBezTo>
                    <a:close/>
                    <a:moveTo>
                      <a:pt x="25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1" y="23"/>
                      <a:pt x="20" y="22"/>
                      <a:pt x="20" y="22"/>
                    </a:cubicBezTo>
                    <a:cubicBezTo>
                      <a:pt x="20" y="21"/>
                      <a:pt x="21" y="20"/>
                      <a:pt x="22" y="20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5" y="20"/>
                      <a:pt x="26" y="21"/>
                      <a:pt x="26" y="22"/>
                    </a:cubicBezTo>
                    <a:cubicBezTo>
                      <a:pt x="26" y="22"/>
                      <a:pt x="25" y="23"/>
                      <a:pt x="25" y="23"/>
                    </a:cubicBezTo>
                    <a:close/>
                    <a:moveTo>
                      <a:pt x="42" y="43"/>
                    </a:moveTo>
                    <a:cubicBezTo>
                      <a:pt x="31" y="43"/>
                      <a:pt x="31" y="43"/>
                      <a:pt x="31" y="43"/>
                    </a:cubicBezTo>
                    <a:cubicBezTo>
                      <a:pt x="30" y="43"/>
                      <a:pt x="29" y="43"/>
                      <a:pt x="29" y="42"/>
                    </a:cubicBezTo>
                    <a:cubicBezTo>
                      <a:pt x="29" y="41"/>
                      <a:pt x="30" y="40"/>
                      <a:pt x="31" y="4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3" y="40"/>
                      <a:pt x="43" y="41"/>
                      <a:pt x="43" y="42"/>
                    </a:cubicBezTo>
                    <a:cubicBezTo>
                      <a:pt x="43" y="43"/>
                      <a:pt x="43" y="43"/>
                      <a:pt x="42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" name="Freeform 59"/>
              <p:cNvSpPr/>
              <p:nvPr/>
            </p:nvSpPr>
            <p:spPr bwMode="auto">
              <a:xfrm>
                <a:off x="11572076" y="3920155"/>
                <a:ext cx="236837" cy="238794"/>
              </a:xfrm>
              <a:custGeom>
                <a:avLst/>
                <a:gdLst>
                  <a:gd name="T0" fmla="*/ 61 w 121"/>
                  <a:gd name="T1" fmla="*/ 122 h 122"/>
                  <a:gd name="T2" fmla="*/ 121 w 121"/>
                  <a:gd name="T3" fmla="*/ 62 h 122"/>
                  <a:gd name="T4" fmla="*/ 84 w 121"/>
                  <a:gd name="T5" fmla="*/ 62 h 122"/>
                  <a:gd name="T6" fmla="*/ 84 w 121"/>
                  <a:gd name="T7" fmla="*/ 0 h 122"/>
                  <a:gd name="T8" fmla="*/ 38 w 121"/>
                  <a:gd name="T9" fmla="*/ 0 h 122"/>
                  <a:gd name="T10" fmla="*/ 38 w 121"/>
                  <a:gd name="T11" fmla="*/ 62 h 122"/>
                  <a:gd name="T12" fmla="*/ 0 w 121"/>
                  <a:gd name="T13" fmla="*/ 62 h 122"/>
                  <a:gd name="T14" fmla="*/ 61 w 121"/>
                  <a:gd name="T15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1" h="122">
                    <a:moveTo>
                      <a:pt x="61" y="122"/>
                    </a:moveTo>
                    <a:lnTo>
                      <a:pt x="121" y="62"/>
                    </a:lnTo>
                    <a:lnTo>
                      <a:pt x="84" y="62"/>
                    </a:lnTo>
                    <a:lnTo>
                      <a:pt x="84" y="0"/>
                    </a:lnTo>
                    <a:lnTo>
                      <a:pt x="38" y="0"/>
                    </a:lnTo>
                    <a:lnTo>
                      <a:pt x="38" y="62"/>
                    </a:lnTo>
                    <a:lnTo>
                      <a:pt x="0" y="62"/>
                    </a:lnTo>
                    <a:lnTo>
                      <a:pt x="61" y="1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" name="Freeform 60"/>
              <p:cNvSpPr>
                <a:spLocks noEditPoints="1"/>
              </p:cNvSpPr>
              <p:nvPr/>
            </p:nvSpPr>
            <p:spPr bwMode="auto">
              <a:xfrm>
                <a:off x="11848058" y="3391677"/>
                <a:ext cx="197691" cy="19769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57 w 62"/>
                  <a:gd name="T11" fmla="*/ 35 h 62"/>
                  <a:gd name="T12" fmla="*/ 41 w 62"/>
                  <a:gd name="T13" fmla="*/ 34 h 62"/>
                  <a:gd name="T14" fmla="*/ 46 w 62"/>
                  <a:gd name="T15" fmla="*/ 53 h 62"/>
                  <a:gd name="T16" fmla="*/ 57 w 62"/>
                  <a:gd name="T17" fmla="*/ 35 h 62"/>
                  <a:gd name="T18" fmla="*/ 41 w 62"/>
                  <a:gd name="T19" fmla="*/ 55 h 62"/>
                  <a:gd name="T20" fmla="*/ 36 w 62"/>
                  <a:gd name="T21" fmla="*/ 35 h 62"/>
                  <a:gd name="T22" fmla="*/ 35 w 62"/>
                  <a:gd name="T23" fmla="*/ 35 h 62"/>
                  <a:gd name="T24" fmla="*/ 15 w 62"/>
                  <a:gd name="T25" fmla="*/ 52 h 62"/>
                  <a:gd name="T26" fmla="*/ 31 w 62"/>
                  <a:gd name="T27" fmla="*/ 57 h 62"/>
                  <a:gd name="T28" fmla="*/ 41 w 62"/>
                  <a:gd name="T29" fmla="*/ 55 h 62"/>
                  <a:gd name="T30" fmla="*/ 11 w 62"/>
                  <a:gd name="T31" fmla="*/ 48 h 62"/>
                  <a:gd name="T32" fmla="*/ 33 w 62"/>
                  <a:gd name="T33" fmla="*/ 31 h 62"/>
                  <a:gd name="T34" fmla="*/ 34 w 62"/>
                  <a:gd name="T35" fmla="*/ 31 h 62"/>
                  <a:gd name="T36" fmla="*/ 32 w 62"/>
                  <a:gd name="T37" fmla="*/ 26 h 62"/>
                  <a:gd name="T38" fmla="*/ 4 w 62"/>
                  <a:gd name="T39" fmla="*/ 30 h 62"/>
                  <a:gd name="T40" fmla="*/ 4 w 62"/>
                  <a:gd name="T41" fmla="*/ 31 h 62"/>
                  <a:gd name="T42" fmla="*/ 11 w 62"/>
                  <a:gd name="T43" fmla="*/ 48 h 62"/>
                  <a:gd name="T44" fmla="*/ 5 w 62"/>
                  <a:gd name="T45" fmla="*/ 25 h 62"/>
                  <a:gd name="T46" fmla="*/ 29 w 62"/>
                  <a:gd name="T47" fmla="*/ 22 h 62"/>
                  <a:gd name="T48" fmla="*/ 20 w 62"/>
                  <a:gd name="T49" fmla="*/ 7 h 62"/>
                  <a:gd name="T50" fmla="*/ 5 w 62"/>
                  <a:gd name="T51" fmla="*/ 25 h 62"/>
                  <a:gd name="T52" fmla="*/ 25 w 62"/>
                  <a:gd name="T53" fmla="*/ 5 h 62"/>
                  <a:gd name="T54" fmla="*/ 35 w 62"/>
                  <a:gd name="T55" fmla="*/ 20 h 62"/>
                  <a:gd name="T56" fmla="*/ 49 w 62"/>
                  <a:gd name="T57" fmla="*/ 11 h 62"/>
                  <a:gd name="T58" fmla="*/ 31 w 62"/>
                  <a:gd name="T59" fmla="*/ 4 h 62"/>
                  <a:gd name="T60" fmla="*/ 25 w 62"/>
                  <a:gd name="T61" fmla="*/ 5 h 62"/>
                  <a:gd name="T62" fmla="*/ 51 w 62"/>
                  <a:gd name="T63" fmla="*/ 14 h 62"/>
                  <a:gd name="T64" fmla="*/ 37 w 62"/>
                  <a:gd name="T65" fmla="*/ 24 h 62"/>
                  <a:gd name="T66" fmla="*/ 38 w 62"/>
                  <a:gd name="T67" fmla="*/ 28 h 62"/>
                  <a:gd name="T68" fmla="*/ 39 w 62"/>
                  <a:gd name="T69" fmla="*/ 30 h 62"/>
                  <a:gd name="T70" fmla="*/ 57 w 62"/>
                  <a:gd name="T71" fmla="*/ 30 h 62"/>
                  <a:gd name="T72" fmla="*/ 51 w 62"/>
                  <a:gd name="T73" fmla="*/ 1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57" y="35"/>
                    </a:moveTo>
                    <a:cubicBezTo>
                      <a:pt x="56" y="35"/>
                      <a:pt x="49" y="32"/>
                      <a:pt x="41" y="34"/>
                    </a:cubicBezTo>
                    <a:cubicBezTo>
                      <a:pt x="44" y="43"/>
                      <a:pt x="45" y="51"/>
                      <a:pt x="46" y="53"/>
                    </a:cubicBezTo>
                    <a:cubicBezTo>
                      <a:pt x="52" y="49"/>
                      <a:pt x="56" y="42"/>
                      <a:pt x="57" y="35"/>
                    </a:cubicBezTo>
                    <a:close/>
                    <a:moveTo>
                      <a:pt x="41" y="55"/>
                    </a:moveTo>
                    <a:cubicBezTo>
                      <a:pt x="41" y="53"/>
                      <a:pt x="39" y="45"/>
                      <a:pt x="36" y="35"/>
                    </a:cubicBezTo>
                    <a:cubicBezTo>
                      <a:pt x="36" y="35"/>
                      <a:pt x="36" y="35"/>
                      <a:pt x="35" y="35"/>
                    </a:cubicBezTo>
                    <a:cubicBezTo>
                      <a:pt x="20" y="40"/>
                      <a:pt x="15" y="51"/>
                      <a:pt x="15" y="52"/>
                    </a:cubicBezTo>
                    <a:cubicBezTo>
                      <a:pt x="19" y="55"/>
                      <a:pt x="25" y="57"/>
                      <a:pt x="31" y="57"/>
                    </a:cubicBezTo>
                    <a:cubicBezTo>
                      <a:pt x="35" y="57"/>
                      <a:pt x="38" y="57"/>
                      <a:pt x="41" y="55"/>
                    </a:cubicBezTo>
                    <a:close/>
                    <a:moveTo>
                      <a:pt x="11" y="48"/>
                    </a:moveTo>
                    <a:cubicBezTo>
                      <a:pt x="12" y="47"/>
                      <a:pt x="19" y="35"/>
                      <a:pt x="33" y="31"/>
                    </a:cubicBezTo>
                    <a:cubicBezTo>
                      <a:pt x="33" y="31"/>
                      <a:pt x="33" y="31"/>
                      <a:pt x="34" y="31"/>
                    </a:cubicBezTo>
                    <a:cubicBezTo>
                      <a:pt x="33" y="29"/>
                      <a:pt x="32" y="28"/>
                      <a:pt x="32" y="26"/>
                    </a:cubicBezTo>
                    <a:cubicBezTo>
                      <a:pt x="18" y="30"/>
                      <a:pt x="6" y="30"/>
                      <a:pt x="4" y="30"/>
                    </a:cubicBezTo>
                    <a:cubicBezTo>
                      <a:pt x="4" y="30"/>
                      <a:pt x="4" y="30"/>
                      <a:pt x="4" y="31"/>
                    </a:cubicBezTo>
                    <a:cubicBezTo>
                      <a:pt x="4" y="38"/>
                      <a:pt x="7" y="44"/>
                      <a:pt x="11" y="48"/>
                    </a:cubicBezTo>
                    <a:close/>
                    <a:moveTo>
                      <a:pt x="5" y="25"/>
                    </a:moveTo>
                    <a:cubicBezTo>
                      <a:pt x="6" y="25"/>
                      <a:pt x="17" y="25"/>
                      <a:pt x="29" y="22"/>
                    </a:cubicBezTo>
                    <a:cubicBezTo>
                      <a:pt x="25" y="14"/>
                      <a:pt x="20" y="8"/>
                      <a:pt x="20" y="7"/>
                    </a:cubicBezTo>
                    <a:cubicBezTo>
                      <a:pt x="12" y="10"/>
                      <a:pt x="7" y="17"/>
                      <a:pt x="5" y="25"/>
                    </a:cubicBezTo>
                    <a:close/>
                    <a:moveTo>
                      <a:pt x="25" y="5"/>
                    </a:moveTo>
                    <a:cubicBezTo>
                      <a:pt x="25" y="6"/>
                      <a:pt x="30" y="12"/>
                      <a:pt x="35" y="20"/>
                    </a:cubicBezTo>
                    <a:cubicBezTo>
                      <a:pt x="44" y="17"/>
                      <a:pt x="48" y="12"/>
                      <a:pt x="49" y="11"/>
                    </a:cubicBezTo>
                    <a:cubicBezTo>
                      <a:pt x="44" y="7"/>
                      <a:pt x="38" y="4"/>
                      <a:pt x="31" y="4"/>
                    </a:cubicBezTo>
                    <a:cubicBezTo>
                      <a:pt x="29" y="4"/>
                      <a:pt x="27" y="4"/>
                      <a:pt x="25" y="5"/>
                    </a:cubicBezTo>
                    <a:close/>
                    <a:moveTo>
                      <a:pt x="51" y="14"/>
                    </a:moveTo>
                    <a:cubicBezTo>
                      <a:pt x="51" y="15"/>
                      <a:pt x="46" y="20"/>
                      <a:pt x="37" y="24"/>
                    </a:cubicBezTo>
                    <a:cubicBezTo>
                      <a:pt x="37" y="26"/>
                      <a:pt x="38" y="27"/>
                      <a:pt x="38" y="28"/>
                    </a:cubicBezTo>
                    <a:cubicBezTo>
                      <a:pt x="39" y="29"/>
                      <a:pt x="39" y="29"/>
                      <a:pt x="39" y="30"/>
                    </a:cubicBezTo>
                    <a:cubicBezTo>
                      <a:pt x="48" y="29"/>
                      <a:pt x="57" y="30"/>
                      <a:pt x="57" y="30"/>
                    </a:cubicBezTo>
                    <a:cubicBezTo>
                      <a:pt x="57" y="24"/>
                      <a:pt x="55" y="18"/>
                      <a:pt x="5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Freeform 61"/>
              <p:cNvSpPr>
                <a:spLocks noEditPoints="1"/>
              </p:cNvSpPr>
              <p:nvPr/>
            </p:nvSpPr>
            <p:spPr bwMode="auto">
              <a:xfrm>
                <a:off x="11650369" y="3689191"/>
                <a:ext cx="187904" cy="166372"/>
              </a:xfrm>
              <a:custGeom>
                <a:avLst/>
                <a:gdLst>
                  <a:gd name="T0" fmla="*/ 48 w 59"/>
                  <a:gd name="T1" fmla="*/ 0 h 52"/>
                  <a:gd name="T2" fmla="*/ 11 w 59"/>
                  <a:gd name="T3" fmla="*/ 0 h 52"/>
                  <a:gd name="T4" fmla="*/ 0 w 59"/>
                  <a:gd name="T5" fmla="*/ 12 h 52"/>
                  <a:gd name="T6" fmla="*/ 0 w 59"/>
                  <a:gd name="T7" fmla="*/ 50 h 52"/>
                  <a:gd name="T8" fmla="*/ 2 w 59"/>
                  <a:gd name="T9" fmla="*/ 52 h 52"/>
                  <a:gd name="T10" fmla="*/ 57 w 59"/>
                  <a:gd name="T11" fmla="*/ 52 h 52"/>
                  <a:gd name="T12" fmla="*/ 59 w 59"/>
                  <a:gd name="T13" fmla="*/ 50 h 52"/>
                  <a:gd name="T14" fmla="*/ 59 w 59"/>
                  <a:gd name="T15" fmla="*/ 12 h 52"/>
                  <a:gd name="T16" fmla="*/ 48 w 59"/>
                  <a:gd name="T17" fmla="*/ 0 h 52"/>
                  <a:gd name="T18" fmla="*/ 37 w 59"/>
                  <a:gd name="T19" fmla="*/ 34 h 52"/>
                  <a:gd name="T20" fmla="*/ 37 w 59"/>
                  <a:gd name="T21" fmla="*/ 45 h 52"/>
                  <a:gd name="T22" fmla="*/ 22 w 59"/>
                  <a:gd name="T23" fmla="*/ 45 h 52"/>
                  <a:gd name="T24" fmla="*/ 22 w 59"/>
                  <a:gd name="T25" fmla="*/ 34 h 52"/>
                  <a:gd name="T26" fmla="*/ 11 w 59"/>
                  <a:gd name="T27" fmla="*/ 34 h 52"/>
                  <a:gd name="T28" fmla="*/ 29 w 59"/>
                  <a:gd name="T29" fmla="*/ 19 h 52"/>
                  <a:gd name="T30" fmla="*/ 48 w 59"/>
                  <a:gd name="T31" fmla="*/ 34 h 52"/>
                  <a:gd name="T32" fmla="*/ 37 w 59"/>
                  <a:gd name="T33" fmla="*/ 34 h 52"/>
                  <a:gd name="T34" fmla="*/ 9 w 59"/>
                  <a:gd name="T35" fmla="*/ 8 h 52"/>
                  <a:gd name="T36" fmla="*/ 12 w 59"/>
                  <a:gd name="T37" fmla="*/ 4 h 52"/>
                  <a:gd name="T38" fmla="*/ 46 w 59"/>
                  <a:gd name="T39" fmla="*/ 4 h 52"/>
                  <a:gd name="T40" fmla="*/ 50 w 59"/>
                  <a:gd name="T41" fmla="*/ 8 h 52"/>
                  <a:gd name="T42" fmla="*/ 9 w 59"/>
                  <a:gd name="T43" fmla="*/ 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9" h="52">
                    <a:moveTo>
                      <a:pt x="48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2"/>
                      <a:pt x="2" y="52"/>
                    </a:cubicBezTo>
                    <a:cubicBezTo>
                      <a:pt x="57" y="52"/>
                      <a:pt x="57" y="52"/>
                      <a:pt x="57" y="52"/>
                    </a:cubicBezTo>
                    <a:cubicBezTo>
                      <a:pt x="58" y="52"/>
                      <a:pt x="59" y="52"/>
                      <a:pt x="59" y="50"/>
                    </a:cubicBezTo>
                    <a:cubicBezTo>
                      <a:pt x="59" y="12"/>
                      <a:pt x="59" y="12"/>
                      <a:pt x="59" y="12"/>
                    </a:cubicBezTo>
                    <a:lnTo>
                      <a:pt x="48" y="0"/>
                    </a:lnTo>
                    <a:close/>
                    <a:moveTo>
                      <a:pt x="37" y="34"/>
                    </a:moveTo>
                    <a:cubicBezTo>
                      <a:pt x="37" y="45"/>
                      <a:pt x="37" y="45"/>
                      <a:pt x="37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48" y="34"/>
                      <a:pt x="48" y="34"/>
                      <a:pt x="48" y="34"/>
                    </a:cubicBezTo>
                    <a:lnTo>
                      <a:pt x="37" y="34"/>
                    </a:lnTo>
                    <a:close/>
                    <a:moveTo>
                      <a:pt x="9" y="8"/>
                    </a:moveTo>
                    <a:cubicBezTo>
                      <a:pt x="12" y="4"/>
                      <a:pt x="12" y="4"/>
                      <a:pt x="12" y="4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50" y="8"/>
                      <a:pt x="50" y="8"/>
                      <a:pt x="50" y="8"/>
                    </a:cubicBezTo>
                    <a:lnTo>
                      <a:pt x="9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Freeform 62"/>
              <p:cNvSpPr>
                <a:spLocks noEditPoints="1"/>
              </p:cNvSpPr>
              <p:nvPr/>
            </p:nvSpPr>
            <p:spPr bwMode="auto">
              <a:xfrm>
                <a:off x="11243244" y="4012150"/>
                <a:ext cx="303387" cy="266197"/>
              </a:xfrm>
              <a:custGeom>
                <a:avLst/>
                <a:gdLst>
                  <a:gd name="T0" fmla="*/ 95 w 95"/>
                  <a:gd name="T1" fmla="*/ 34 h 83"/>
                  <a:gd name="T2" fmla="*/ 83 w 95"/>
                  <a:gd name="T3" fmla="*/ 0 h 83"/>
                  <a:gd name="T4" fmla="*/ 83 w 95"/>
                  <a:gd name="T5" fmla="*/ 0 h 83"/>
                  <a:gd name="T6" fmla="*/ 75 w 95"/>
                  <a:gd name="T7" fmla="*/ 0 h 83"/>
                  <a:gd name="T8" fmla="*/ 31 w 95"/>
                  <a:gd name="T9" fmla="*/ 19 h 83"/>
                  <a:gd name="T10" fmla="*/ 30 w 95"/>
                  <a:gd name="T11" fmla="*/ 34 h 83"/>
                  <a:gd name="T12" fmla="*/ 31 w 95"/>
                  <a:gd name="T13" fmla="*/ 49 h 83"/>
                  <a:gd name="T14" fmla="*/ 75 w 95"/>
                  <a:gd name="T15" fmla="*/ 67 h 83"/>
                  <a:gd name="T16" fmla="*/ 83 w 95"/>
                  <a:gd name="T17" fmla="*/ 67 h 83"/>
                  <a:gd name="T18" fmla="*/ 83 w 95"/>
                  <a:gd name="T19" fmla="*/ 67 h 83"/>
                  <a:gd name="T20" fmla="*/ 95 w 95"/>
                  <a:gd name="T21" fmla="*/ 34 h 83"/>
                  <a:gd name="T22" fmla="*/ 80 w 95"/>
                  <a:gd name="T23" fmla="*/ 62 h 83"/>
                  <a:gd name="T24" fmla="*/ 78 w 95"/>
                  <a:gd name="T25" fmla="*/ 61 h 83"/>
                  <a:gd name="T26" fmla="*/ 75 w 95"/>
                  <a:gd name="T27" fmla="*/ 55 h 83"/>
                  <a:gd name="T28" fmla="*/ 71 w 95"/>
                  <a:gd name="T29" fmla="*/ 34 h 83"/>
                  <a:gd name="T30" fmla="*/ 75 w 95"/>
                  <a:gd name="T31" fmla="*/ 12 h 83"/>
                  <a:gd name="T32" fmla="*/ 78 w 95"/>
                  <a:gd name="T33" fmla="*/ 7 h 83"/>
                  <a:gd name="T34" fmla="*/ 80 w 95"/>
                  <a:gd name="T35" fmla="*/ 5 h 83"/>
                  <a:gd name="T36" fmla="*/ 82 w 95"/>
                  <a:gd name="T37" fmla="*/ 7 h 83"/>
                  <a:gd name="T38" fmla="*/ 86 w 95"/>
                  <a:gd name="T39" fmla="*/ 12 h 83"/>
                  <a:gd name="T40" fmla="*/ 89 w 95"/>
                  <a:gd name="T41" fmla="*/ 34 h 83"/>
                  <a:gd name="T42" fmla="*/ 86 w 95"/>
                  <a:gd name="T43" fmla="*/ 55 h 83"/>
                  <a:gd name="T44" fmla="*/ 82 w 95"/>
                  <a:gd name="T45" fmla="*/ 61 h 83"/>
                  <a:gd name="T46" fmla="*/ 80 w 95"/>
                  <a:gd name="T47" fmla="*/ 62 h 83"/>
                  <a:gd name="T48" fmla="*/ 23 w 95"/>
                  <a:gd name="T49" fmla="*/ 34 h 83"/>
                  <a:gd name="T50" fmla="*/ 24 w 95"/>
                  <a:gd name="T51" fmla="*/ 20 h 83"/>
                  <a:gd name="T52" fmla="*/ 12 w 95"/>
                  <a:gd name="T53" fmla="*/ 21 h 83"/>
                  <a:gd name="T54" fmla="*/ 5 w 95"/>
                  <a:gd name="T55" fmla="*/ 21 h 83"/>
                  <a:gd name="T56" fmla="*/ 0 w 95"/>
                  <a:gd name="T57" fmla="*/ 30 h 83"/>
                  <a:gd name="T58" fmla="*/ 0 w 95"/>
                  <a:gd name="T59" fmla="*/ 38 h 83"/>
                  <a:gd name="T60" fmla="*/ 5 w 95"/>
                  <a:gd name="T61" fmla="*/ 47 h 83"/>
                  <a:gd name="T62" fmla="*/ 12 w 95"/>
                  <a:gd name="T63" fmla="*/ 47 h 83"/>
                  <a:gd name="T64" fmla="*/ 24 w 95"/>
                  <a:gd name="T65" fmla="*/ 47 h 83"/>
                  <a:gd name="T66" fmla="*/ 23 w 95"/>
                  <a:gd name="T67" fmla="*/ 34 h 83"/>
                  <a:gd name="T68" fmla="*/ 34 w 95"/>
                  <a:gd name="T69" fmla="*/ 53 h 83"/>
                  <a:gd name="T70" fmla="*/ 22 w 95"/>
                  <a:gd name="T71" fmla="*/ 51 h 83"/>
                  <a:gd name="T72" fmla="*/ 30 w 95"/>
                  <a:gd name="T73" fmla="*/ 81 h 83"/>
                  <a:gd name="T74" fmla="*/ 33 w 95"/>
                  <a:gd name="T75" fmla="*/ 83 h 83"/>
                  <a:gd name="T76" fmla="*/ 44 w 95"/>
                  <a:gd name="T77" fmla="*/ 78 h 83"/>
                  <a:gd name="T78" fmla="*/ 46 w 95"/>
                  <a:gd name="T79" fmla="*/ 75 h 83"/>
                  <a:gd name="T80" fmla="*/ 34 w 95"/>
                  <a:gd name="T81" fmla="*/ 53 h 83"/>
                  <a:gd name="T82" fmla="*/ 80 w 95"/>
                  <a:gd name="T83" fmla="*/ 45 h 83"/>
                  <a:gd name="T84" fmla="*/ 79 w 95"/>
                  <a:gd name="T85" fmla="*/ 44 h 83"/>
                  <a:gd name="T86" fmla="*/ 78 w 95"/>
                  <a:gd name="T87" fmla="*/ 42 h 83"/>
                  <a:gd name="T88" fmla="*/ 77 w 95"/>
                  <a:gd name="T89" fmla="*/ 34 h 83"/>
                  <a:gd name="T90" fmla="*/ 78 w 95"/>
                  <a:gd name="T91" fmla="*/ 25 h 83"/>
                  <a:gd name="T92" fmla="*/ 79 w 95"/>
                  <a:gd name="T93" fmla="*/ 23 h 83"/>
                  <a:gd name="T94" fmla="*/ 80 w 95"/>
                  <a:gd name="T95" fmla="*/ 23 h 83"/>
                  <a:gd name="T96" fmla="*/ 81 w 95"/>
                  <a:gd name="T97" fmla="*/ 23 h 83"/>
                  <a:gd name="T98" fmla="*/ 82 w 95"/>
                  <a:gd name="T99" fmla="*/ 25 h 83"/>
                  <a:gd name="T100" fmla="*/ 84 w 95"/>
                  <a:gd name="T101" fmla="*/ 34 h 83"/>
                  <a:gd name="T102" fmla="*/ 82 w 95"/>
                  <a:gd name="T103" fmla="*/ 42 h 83"/>
                  <a:gd name="T104" fmla="*/ 81 w 95"/>
                  <a:gd name="T105" fmla="*/ 44 h 83"/>
                  <a:gd name="T106" fmla="*/ 80 w 95"/>
                  <a:gd name="T107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5" h="83">
                    <a:moveTo>
                      <a:pt x="95" y="34"/>
                    </a:moveTo>
                    <a:cubicBezTo>
                      <a:pt x="95" y="15"/>
                      <a:pt x="89" y="0"/>
                      <a:pt x="83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57" y="13"/>
                      <a:pt x="31" y="19"/>
                    </a:cubicBezTo>
                    <a:cubicBezTo>
                      <a:pt x="30" y="23"/>
                      <a:pt x="30" y="28"/>
                      <a:pt x="30" y="34"/>
                    </a:cubicBezTo>
                    <a:cubicBezTo>
                      <a:pt x="30" y="39"/>
                      <a:pt x="30" y="44"/>
                      <a:pt x="31" y="49"/>
                    </a:cubicBezTo>
                    <a:cubicBezTo>
                      <a:pt x="57" y="54"/>
                      <a:pt x="75" y="67"/>
                      <a:pt x="75" y="67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9" y="67"/>
                      <a:pt x="95" y="52"/>
                      <a:pt x="95" y="34"/>
                    </a:cubicBezTo>
                    <a:close/>
                    <a:moveTo>
                      <a:pt x="80" y="62"/>
                    </a:moveTo>
                    <a:cubicBezTo>
                      <a:pt x="79" y="62"/>
                      <a:pt x="78" y="61"/>
                      <a:pt x="78" y="61"/>
                    </a:cubicBezTo>
                    <a:cubicBezTo>
                      <a:pt x="77" y="60"/>
                      <a:pt x="76" y="58"/>
                      <a:pt x="75" y="55"/>
                    </a:cubicBezTo>
                    <a:cubicBezTo>
                      <a:pt x="72" y="49"/>
                      <a:pt x="71" y="42"/>
                      <a:pt x="71" y="34"/>
                    </a:cubicBezTo>
                    <a:cubicBezTo>
                      <a:pt x="71" y="26"/>
                      <a:pt x="72" y="18"/>
                      <a:pt x="75" y="12"/>
                    </a:cubicBezTo>
                    <a:cubicBezTo>
                      <a:pt x="76" y="10"/>
                      <a:pt x="77" y="8"/>
                      <a:pt x="78" y="7"/>
                    </a:cubicBezTo>
                    <a:cubicBezTo>
                      <a:pt x="78" y="6"/>
                      <a:pt x="79" y="5"/>
                      <a:pt x="80" y="5"/>
                    </a:cubicBezTo>
                    <a:cubicBezTo>
                      <a:pt x="81" y="5"/>
                      <a:pt x="82" y="6"/>
                      <a:pt x="82" y="7"/>
                    </a:cubicBezTo>
                    <a:cubicBezTo>
                      <a:pt x="84" y="8"/>
                      <a:pt x="85" y="10"/>
                      <a:pt x="86" y="12"/>
                    </a:cubicBezTo>
                    <a:cubicBezTo>
                      <a:pt x="88" y="18"/>
                      <a:pt x="89" y="26"/>
                      <a:pt x="89" y="34"/>
                    </a:cubicBezTo>
                    <a:cubicBezTo>
                      <a:pt x="89" y="42"/>
                      <a:pt x="88" y="49"/>
                      <a:pt x="86" y="55"/>
                    </a:cubicBezTo>
                    <a:cubicBezTo>
                      <a:pt x="85" y="58"/>
                      <a:pt x="84" y="60"/>
                      <a:pt x="82" y="61"/>
                    </a:cubicBezTo>
                    <a:cubicBezTo>
                      <a:pt x="82" y="61"/>
                      <a:pt x="81" y="62"/>
                      <a:pt x="80" y="62"/>
                    </a:cubicBezTo>
                    <a:close/>
                    <a:moveTo>
                      <a:pt x="23" y="34"/>
                    </a:moveTo>
                    <a:cubicBezTo>
                      <a:pt x="23" y="29"/>
                      <a:pt x="24" y="24"/>
                      <a:pt x="24" y="20"/>
                    </a:cubicBezTo>
                    <a:cubicBezTo>
                      <a:pt x="20" y="21"/>
                      <a:pt x="16" y="21"/>
                      <a:pt x="12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12" y="47"/>
                    </a:cubicBezTo>
                    <a:cubicBezTo>
                      <a:pt x="16" y="47"/>
                      <a:pt x="20" y="47"/>
                      <a:pt x="24" y="47"/>
                    </a:cubicBezTo>
                    <a:cubicBezTo>
                      <a:pt x="24" y="43"/>
                      <a:pt x="23" y="39"/>
                      <a:pt x="23" y="34"/>
                    </a:cubicBezTo>
                    <a:close/>
                    <a:moveTo>
                      <a:pt x="34" y="53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2"/>
                      <a:pt x="32" y="83"/>
                      <a:pt x="33" y="83"/>
                    </a:cubicBezTo>
                    <a:cubicBezTo>
                      <a:pt x="44" y="78"/>
                      <a:pt x="44" y="78"/>
                      <a:pt x="44" y="78"/>
                    </a:cubicBezTo>
                    <a:cubicBezTo>
                      <a:pt x="46" y="78"/>
                      <a:pt x="46" y="76"/>
                      <a:pt x="46" y="75"/>
                    </a:cubicBezTo>
                    <a:lnTo>
                      <a:pt x="34" y="53"/>
                    </a:lnTo>
                    <a:close/>
                    <a:moveTo>
                      <a:pt x="80" y="45"/>
                    </a:moveTo>
                    <a:cubicBezTo>
                      <a:pt x="80" y="45"/>
                      <a:pt x="79" y="44"/>
                      <a:pt x="79" y="44"/>
                    </a:cubicBezTo>
                    <a:cubicBezTo>
                      <a:pt x="79" y="44"/>
                      <a:pt x="78" y="43"/>
                      <a:pt x="78" y="42"/>
                    </a:cubicBezTo>
                    <a:cubicBezTo>
                      <a:pt x="77" y="40"/>
                      <a:pt x="77" y="37"/>
                      <a:pt x="77" y="34"/>
                    </a:cubicBezTo>
                    <a:cubicBezTo>
                      <a:pt x="77" y="31"/>
                      <a:pt x="77" y="28"/>
                      <a:pt x="78" y="25"/>
                    </a:cubicBezTo>
                    <a:cubicBezTo>
                      <a:pt x="78" y="25"/>
                      <a:pt x="79" y="24"/>
                      <a:pt x="79" y="23"/>
                    </a:cubicBezTo>
                    <a:cubicBezTo>
                      <a:pt x="79" y="23"/>
                      <a:pt x="80" y="23"/>
                      <a:pt x="80" y="23"/>
                    </a:cubicBezTo>
                    <a:cubicBezTo>
                      <a:pt x="80" y="23"/>
                      <a:pt x="81" y="23"/>
                      <a:pt x="81" y="23"/>
                    </a:cubicBezTo>
                    <a:cubicBezTo>
                      <a:pt x="81" y="24"/>
                      <a:pt x="82" y="25"/>
                      <a:pt x="82" y="25"/>
                    </a:cubicBezTo>
                    <a:cubicBezTo>
                      <a:pt x="83" y="28"/>
                      <a:pt x="84" y="31"/>
                      <a:pt x="84" y="34"/>
                    </a:cubicBezTo>
                    <a:cubicBezTo>
                      <a:pt x="84" y="37"/>
                      <a:pt x="83" y="40"/>
                      <a:pt x="82" y="42"/>
                    </a:cubicBezTo>
                    <a:cubicBezTo>
                      <a:pt x="82" y="43"/>
                      <a:pt x="81" y="44"/>
                      <a:pt x="81" y="44"/>
                    </a:cubicBezTo>
                    <a:cubicBezTo>
                      <a:pt x="81" y="44"/>
                      <a:pt x="80" y="45"/>
                      <a:pt x="8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Freeform 18"/>
              <p:cNvSpPr>
                <a:spLocks noEditPoints="1"/>
              </p:cNvSpPr>
              <p:nvPr/>
            </p:nvSpPr>
            <p:spPr bwMode="auto">
              <a:xfrm>
                <a:off x="11767808" y="3599153"/>
                <a:ext cx="160501" cy="64591"/>
              </a:xfrm>
              <a:custGeom>
                <a:avLst/>
                <a:gdLst>
                  <a:gd name="T0" fmla="*/ 50 w 50"/>
                  <a:gd name="T1" fmla="*/ 10 h 20"/>
                  <a:gd name="T2" fmla="*/ 50 w 50"/>
                  <a:gd name="T3" fmla="*/ 10 h 20"/>
                  <a:gd name="T4" fmla="*/ 40 w 50"/>
                  <a:gd name="T5" fmla="*/ 0 h 20"/>
                  <a:gd name="T6" fmla="*/ 28 w 50"/>
                  <a:gd name="T7" fmla="*/ 0 h 20"/>
                  <a:gd name="T8" fmla="*/ 18 w 50"/>
                  <a:gd name="T9" fmla="*/ 10 h 20"/>
                  <a:gd name="T10" fmla="*/ 18 w 50"/>
                  <a:gd name="T11" fmla="*/ 10 h 20"/>
                  <a:gd name="T12" fmla="*/ 18 w 50"/>
                  <a:gd name="T13" fmla="*/ 11 h 20"/>
                  <a:gd name="T14" fmla="*/ 23 w 50"/>
                  <a:gd name="T15" fmla="*/ 11 h 20"/>
                  <a:gd name="T16" fmla="*/ 23 w 50"/>
                  <a:gd name="T17" fmla="*/ 10 h 20"/>
                  <a:gd name="T18" fmla="*/ 23 w 50"/>
                  <a:gd name="T19" fmla="*/ 10 h 20"/>
                  <a:gd name="T20" fmla="*/ 28 w 50"/>
                  <a:gd name="T21" fmla="*/ 5 h 20"/>
                  <a:gd name="T22" fmla="*/ 40 w 50"/>
                  <a:gd name="T23" fmla="*/ 5 h 20"/>
                  <a:gd name="T24" fmla="*/ 45 w 50"/>
                  <a:gd name="T25" fmla="*/ 10 h 20"/>
                  <a:gd name="T26" fmla="*/ 45 w 50"/>
                  <a:gd name="T27" fmla="*/ 10 h 20"/>
                  <a:gd name="T28" fmla="*/ 40 w 50"/>
                  <a:gd name="T29" fmla="*/ 15 h 20"/>
                  <a:gd name="T30" fmla="*/ 35 w 50"/>
                  <a:gd name="T31" fmla="*/ 15 h 20"/>
                  <a:gd name="T32" fmla="*/ 32 w 50"/>
                  <a:gd name="T33" fmla="*/ 20 h 20"/>
                  <a:gd name="T34" fmla="*/ 40 w 50"/>
                  <a:gd name="T35" fmla="*/ 20 h 20"/>
                  <a:gd name="T36" fmla="*/ 50 w 50"/>
                  <a:gd name="T37" fmla="*/ 10 h 20"/>
                  <a:gd name="T38" fmla="*/ 32 w 50"/>
                  <a:gd name="T39" fmla="*/ 10 h 20"/>
                  <a:gd name="T40" fmla="*/ 32 w 50"/>
                  <a:gd name="T41" fmla="*/ 9 h 20"/>
                  <a:gd name="T42" fmla="*/ 27 w 50"/>
                  <a:gd name="T43" fmla="*/ 9 h 20"/>
                  <a:gd name="T44" fmla="*/ 28 w 50"/>
                  <a:gd name="T45" fmla="*/ 10 h 20"/>
                  <a:gd name="T46" fmla="*/ 28 w 50"/>
                  <a:gd name="T47" fmla="*/ 10 h 20"/>
                  <a:gd name="T48" fmla="*/ 22 w 50"/>
                  <a:gd name="T49" fmla="*/ 15 h 20"/>
                  <a:gd name="T50" fmla="*/ 10 w 50"/>
                  <a:gd name="T51" fmla="*/ 15 h 20"/>
                  <a:gd name="T52" fmla="*/ 5 w 50"/>
                  <a:gd name="T53" fmla="*/ 10 h 20"/>
                  <a:gd name="T54" fmla="*/ 5 w 50"/>
                  <a:gd name="T55" fmla="*/ 10 h 20"/>
                  <a:gd name="T56" fmla="*/ 10 w 50"/>
                  <a:gd name="T57" fmla="*/ 5 h 20"/>
                  <a:gd name="T58" fmla="*/ 16 w 50"/>
                  <a:gd name="T59" fmla="*/ 5 h 20"/>
                  <a:gd name="T60" fmla="*/ 19 w 50"/>
                  <a:gd name="T61" fmla="*/ 0 h 20"/>
                  <a:gd name="T62" fmla="*/ 10 w 50"/>
                  <a:gd name="T63" fmla="*/ 0 h 20"/>
                  <a:gd name="T64" fmla="*/ 0 w 50"/>
                  <a:gd name="T65" fmla="*/ 10 h 20"/>
                  <a:gd name="T66" fmla="*/ 0 w 50"/>
                  <a:gd name="T67" fmla="*/ 10 h 20"/>
                  <a:gd name="T68" fmla="*/ 10 w 50"/>
                  <a:gd name="T69" fmla="*/ 20 h 20"/>
                  <a:gd name="T70" fmla="*/ 22 w 50"/>
                  <a:gd name="T71" fmla="*/ 20 h 20"/>
                  <a:gd name="T72" fmla="*/ 32 w 50"/>
                  <a:gd name="T7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0" h="20">
                    <a:moveTo>
                      <a:pt x="50" y="10"/>
                    </a:move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5"/>
                      <a:pt x="46" y="0"/>
                      <a:pt x="40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3" y="0"/>
                      <a:pt x="18" y="5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1"/>
                      <a:pt x="18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0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7"/>
                      <a:pt x="25" y="5"/>
                      <a:pt x="28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3" y="5"/>
                      <a:pt x="45" y="7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3"/>
                      <a:pt x="43" y="15"/>
                      <a:pt x="40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4" y="17"/>
                      <a:pt x="33" y="18"/>
                      <a:pt x="32" y="20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6" y="20"/>
                      <a:pt x="50" y="15"/>
                      <a:pt x="50" y="10"/>
                    </a:cubicBezTo>
                    <a:close/>
                    <a:moveTo>
                      <a:pt x="32" y="10"/>
                    </a:moveTo>
                    <a:cubicBezTo>
                      <a:pt x="32" y="9"/>
                      <a:pt x="32" y="9"/>
                      <a:pt x="32" y="9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8" y="9"/>
                      <a:pt x="28" y="9"/>
                      <a:pt x="28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3"/>
                      <a:pt x="25" y="15"/>
                      <a:pt x="22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7" y="15"/>
                      <a:pt x="5" y="13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7"/>
                      <a:pt x="7" y="5"/>
                      <a:pt x="10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3"/>
                      <a:pt x="17" y="1"/>
                      <a:pt x="19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8" y="20"/>
                      <a:pt x="32" y="15"/>
                      <a:pt x="3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Freeform 19"/>
              <p:cNvSpPr>
                <a:spLocks noEditPoints="1"/>
              </p:cNvSpPr>
              <p:nvPr/>
            </p:nvSpPr>
            <p:spPr bwMode="auto">
              <a:xfrm>
                <a:off x="11918522" y="2912132"/>
                <a:ext cx="172245" cy="168330"/>
              </a:xfrm>
              <a:custGeom>
                <a:avLst/>
                <a:gdLst>
                  <a:gd name="T0" fmla="*/ 27 w 54"/>
                  <a:gd name="T1" fmla="*/ 0 h 53"/>
                  <a:gd name="T2" fmla="*/ 0 w 54"/>
                  <a:gd name="T3" fmla="*/ 27 h 53"/>
                  <a:gd name="T4" fmla="*/ 27 w 54"/>
                  <a:gd name="T5" fmla="*/ 53 h 53"/>
                  <a:gd name="T6" fmla="*/ 54 w 54"/>
                  <a:gd name="T7" fmla="*/ 27 h 53"/>
                  <a:gd name="T8" fmla="*/ 27 w 54"/>
                  <a:gd name="T9" fmla="*/ 0 h 53"/>
                  <a:gd name="T10" fmla="*/ 16 w 54"/>
                  <a:gd name="T11" fmla="*/ 43 h 53"/>
                  <a:gd name="T12" fmla="*/ 17 w 54"/>
                  <a:gd name="T13" fmla="*/ 38 h 53"/>
                  <a:gd name="T14" fmla="*/ 7 w 54"/>
                  <a:gd name="T15" fmla="*/ 24 h 53"/>
                  <a:gd name="T16" fmla="*/ 13 w 54"/>
                  <a:gd name="T17" fmla="*/ 12 h 53"/>
                  <a:gd name="T18" fmla="*/ 27 w 54"/>
                  <a:gd name="T19" fmla="*/ 7 h 53"/>
                  <a:gd name="T20" fmla="*/ 41 w 54"/>
                  <a:gd name="T21" fmla="*/ 12 h 53"/>
                  <a:gd name="T22" fmla="*/ 47 w 54"/>
                  <a:gd name="T23" fmla="*/ 24 h 53"/>
                  <a:gd name="T24" fmla="*/ 37 w 54"/>
                  <a:gd name="T25" fmla="*/ 38 h 53"/>
                  <a:gd name="T26" fmla="*/ 38 w 54"/>
                  <a:gd name="T27" fmla="*/ 43 h 53"/>
                  <a:gd name="T28" fmla="*/ 27 w 54"/>
                  <a:gd name="T29" fmla="*/ 47 h 53"/>
                  <a:gd name="T30" fmla="*/ 16 w 54"/>
                  <a:gd name="T31" fmla="*/ 43 h 53"/>
                  <a:gd name="T32" fmla="*/ 29 w 54"/>
                  <a:gd name="T33" fmla="*/ 33 h 53"/>
                  <a:gd name="T34" fmla="*/ 30 w 54"/>
                  <a:gd name="T35" fmla="*/ 35 h 53"/>
                  <a:gd name="T36" fmla="*/ 30 w 54"/>
                  <a:gd name="T37" fmla="*/ 38 h 53"/>
                  <a:gd name="T38" fmla="*/ 29 w 54"/>
                  <a:gd name="T39" fmla="*/ 40 h 53"/>
                  <a:gd name="T40" fmla="*/ 25 w 54"/>
                  <a:gd name="T41" fmla="*/ 40 h 53"/>
                  <a:gd name="T42" fmla="*/ 24 w 54"/>
                  <a:gd name="T43" fmla="*/ 38 h 53"/>
                  <a:gd name="T44" fmla="*/ 24 w 54"/>
                  <a:gd name="T45" fmla="*/ 35 h 53"/>
                  <a:gd name="T46" fmla="*/ 25 w 54"/>
                  <a:gd name="T47" fmla="*/ 33 h 53"/>
                  <a:gd name="T48" fmla="*/ 26 w 54"/>
                  <a:gd name="T49" fmla="*/ 10 h 53"/>
                  <a:gd name="T50" fmla="*/ 28 w 54"/>
                  <a:gd name="T51" fmla="*/ 10 h 53"/>
                  <a:gd name="T52" fmla="*/ 29 w 54"/>
                  <a:gd name="T53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4" h="53">
                    <a:moveTo>
                      <a:pt x="27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41"/>
                      <a:pt x="12" y="53"/>
                      <a:pt x="27" y="53"/>
                    </a:cubicBezTo>
                    <a:cubicBezTo>
                      <a:pt x="42" y="53"/>
                      <a:pt x="54" y="41"/>
                      <a:pt x="54" y="27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  <a:moveTo>
                      <a:pt x="16" y="43"/>
                    </a:moveTo>
                    <a:cubicBezTo>
                      <a:pt x="17" y="42"/>
                      <a:pt x="17" y="40"/>
                      <a:pt x="17" y="38"/>
                    </a:cubicBezTo>
                    <a:cubicBezTo>
                      <a:pt x="17" y="32"/>
                      <a:pt x="13" y="26"/>
                      <a:pt x="7" y="24"/>
                    </a:cubicBezTo>
                    <a:cubicBezTo>
                      <a:pt x="8" y="20"/>
                      <a:pt x="10" y="16"/>
                      <a:pt x="13" y="12"/>
                    </a:cubicBezTo>
                    <a:cubicBezTo>
                      <a:pt x="17" y="9"/>
                      <a:pt x="22" y="7"/>
                      <a:pt x="27" y="7"/>
                    </a:cubicBezTo>
                    <a:cubicBezTo>
                      <a:pt x="32" y="7"/>
                      <a:pt x="37" y="9"/>
                      <a:pt x="41" y="12"/>
                    </a:cubicBezTo>
                    <a:cubicBezTo>
                      <a:pt x="44" y="16"/>
                      <a:pt x="46" y="20"/>
                      <a:pt x="47" y="24"/>
                    </a:cubicBezTo>
                    <a:cubicBezTo>
                      <a:pt x="41" y="26"/>
                      <a:pt x="37" y="32"/>
                      <a:pt x="37" y="38"/>
                    </a:cubicBezTo>
                    <a:cubicBezTo>
                      <a:pt x="37" y="40"/>
                      <a:pt x="37" y="42"/>
                      <a:pt x="38" y="43"/>
                    </a:cubicBezTo>
                    <a:cubicBezTo>
                      <a:pt x="35" y="45"/>
                      <a:pt x="31" y="47"/>
                      <a:pt x="27" y="47"/>
                    </a:cubicBezTo>
                    <a:cubicBezTo>
                      <a:pt x="23" y="47"/>
                      <a:pt x="19" y="45"/>
                      <a:pt x="16" y="43"/>
                    </a:cubicBezTo>
                    <a:close/>
                    <a:moveTo>
                      <a:pt x="29" y="33"/>
                    </a:moveTo>
                    <a:cubicBezTo>
                      <a:pt x="30" y="33"/>
                      <a:pt x="30" y="34"/>
                      <a:pt x="30" y="35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0" y="39"/>
                      <a:pt x="30" y="40"/>
                      <a:pt x="29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5" y="40"/>
                      <a:pt x="24" y="39"/>
                      <a:pt x="24" y="38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4"/>
                      <a:pt x="24" y="33"/>
                      <a:pt x="25" y="33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8" y="10"/>
                      <a:pt x="28" y="10"/>
                      <a:pt x="28" y="10"/>
                    </a:cubicBezTo>
                    <a:lnTo>
                      <a:pt x="29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Freeform 20"/>
              <p:cNvSpPr>
                <a:spLocks noEditPoints="1"/>
              </p:cNvSpPr>
              <p:nvPr/>
            </p:nvSpPr>
            <p:spPr bwMode="auto">
              <a:xfrm>
                <a:off x="11895034" y="3100035"/>
                <a:ext cx="150715" cy="121354"/>
              </a:xfrm>
              <a:custGeom>
                <a:avLst/>
                <a:gdLst>
                  <a:gd name="T0" fmla="*/ 30 w 77"/>
                  <a:gd name="T1" fmla="*/ 62 h 62"/>
                  <a:gd name="T2" fmla="*/ 0 w 77"/>
                  <a:gd name="T3" fmla="*/ 31 h 62"/>
                  <a:gd name="T4" fmla="*/ 15 w 77"/>
                  <a:gd name="T5" fmla="*/ 17 h 62"/>
                  <a:gd name="T6" fmla="*/ 30 w 77"/>
                  <a:gd name="T7" fmla="*/ 33 h 62"/>
                  <a:gd name="T8" fmla="*/ 62 w 77"/>
                  <a:gd name="T9" fmla="*/ 0 h 62"/>
                  <a:gd name="T10" fmla="*/ 77 w 77"/>
                  <a:gd name="T11" fmla="*/ 15 h 62"/>
                  <a:gd name="T12" fmla="*/ 30 w 77"/>
                  <a:gd name="T13" fmla="*/ 62 h 62"/>
                  <a:gd name="T14" fmla="*/ 9 w 77"/>
                  <a:gd name="T15" fmla="*/ 31 h 62"/>
                  <a:gd name="T16" fmla="*/ 30 w 77"/>
                  <a:gd name="T17" fmla="*/ 54 h 62"/>
                  <a:gd name="T18" fmla="*/ 69 w 77"/>
                  <a:gd name="T19" fmla="*/ 15 h 62"/>
                  <a:gd name="T20" fmla="*/ 62 w 77"/>
                  <a:gd name="T21" fmla="*/ 8 h 62"/>
                  <a:gd name="T22" fmla="*/ 30 w 77"/>
                  <a:gd name="T23" fmla="*/ 41 h 62"/>
                  <a:gd name="T24" fmla="*/ 15 w 77"/>
                  <a:gd name="T25" fmla="*/ 25 h 62"/>
                  <a:gd name="T26" fmla="*/ 9 w 77"/>
                  <a:gd name="T27" fmla="*/ 3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7" h="62">
                    <a:moveTo>
                      <a:pt x="30" y="62"/>
                    </a:moveTo>
                    <a:lnTo>
                      <a:pt x="0" y="31"/>
                    </a:lnTo>
                    <a:lnTo>
                      <a:pt x="15" y="17"/>
                    </a:lnTo>
                    <a:lnTo>
                      <a:pt x="30" y="33"/>
                    </a:lnTo>
                    <a:lnTo>
                      <a:pt x="62" y="0"/>
                    </a:lnTo>
                    <a:lnTo>
                      <a:pt x="77" y="15"/>
                    </a:lnTo>
                    <a:lnTo>
                      <a:pt x="30" y="62"/>
                    </a:lnTo>
                    <a:close/>
                    <a:moveTo>
                      <a:pt x="9" y="31"/>
                    </a:moveTo>
                    <a:lnTo>
                      <a:pt x="30" y="54"/>
                    </a:lnTo>
                    <a:lnTo>
                      <a:pt x="69" y="15"/>
                    </a:lnTo>
                    <a:lnTo>
                      <a:pt x="62" y="8"/>
                    </a:lnTo>
                    <a:lnTo>
                      <a:pt x="30" y="41"/>
                    </a:lnTo>
                    <a:lnTo>
                      <a:pt x="15" y="25"/>
                    </a:lnTo>
                    <a:lnTo>
                      <a:pt x="9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Freeform 21"/>
              <p:cNvSpPr>
                <a:spLocks noEditPoints="1"/>
              </p:cNvSpPr>
              <p:nvPr/>
            </p:nvSpPr>
            <p:spPr bwMode="auto">
              <a:xfrm>
                <a:off x="11640581" y="3336871"/>
                <a:ext cx="178118" cy="236836"/>
              </a:xfrm>
              <a:custGeom>
                <a:avLst/>
                <a:gdLst>
                  <a:gd name="T0" fmla="*/ 53 w 56"/>
                  <a:gd name="T1" fmla="*/ 9 h 74"/>
                  <a:gd name="T2" fmla="*/ 49 w 56"/>
                  <a:gd name="T3" fmla="*/ 9 h 74"/>
                  <a:gd name="T4" fmla="*/ 49 w 56"/>
                  <a:gd name="T5" fmla="*/ 14 h 74"/>
                  <a:gd name="T6" fmla="*/ 51 w 56"/>
                  <a:gd name="T7" fmla="*/ 14 h 74"/>
                  <a:gd name="T8" fmla="*/ 51 w 56"/>
                  <a:gd name="T9" fmla="*/ 51 h 74"/>
                  <a:gd name="T10" fmla="*/ 32 w 56"/>
                  <a:gd name="T11" fmla="*/ 51 h 74"/>
                  <a:gd name="T12" fmla="*/ 32 w 56"/>
                  <a:gd name="T13" fmla="*/ 70 h 74"/>
                  <a:gd name="T14" fmla="*/ 5 w 56"/>
                  <a:gd name="T15" fmla="*/ 70 h 74"/>
                  <a:gd name="T16" fmla="*/ 5 w 56"/>
                  <a:gd name="T17" fmla="*/ 14 h 74"/>
                  <a:gd name="T18" fmla="*/ 7 w 56"/>
                  <a:gd name="T19" fmla="*/ 14 h 74"/>
                  <a:gd name="T20" fmla="*/ 7 w 56"/>
                  <a:gd name="T21" fmla="*/ 9 h 74"/>
                  <a:gd name="T22" fmla="*/ 2 w 56"/>
                  <a:gd name="T23" fmla="*/ 9 h 74"/>
                  <a:gd name="T24" fmla="*/ 0 w 56"/>
                  <a:gd name="T25" fmla="*/ 12 h 74"/>
                  <a:gd name="T26" fmla="*/ 0 w 56"/>
                  <a:gd name="T27" fmla="*/ 72 h 74"/>
                  <a:gd name="T28" fmla="*/ 2 w 56"/>
                  <a:gd name="T29" fmla="*/ 74 h 74"/>
                  <a:gd name="T30" fmla="*/ 39 w 56"/>
                  <a:gd name="T31" fmla="*/ 74 h 74"/>
                  <a:gd name="T32" fmla="*/ 56 w 56"/>
                  <a:gd name="T33" fmla="*/ 58 h 74"/>
                  <a:gd name="T34" fmla="*/ 56 w 56"/>
                  <a:gd name="T35" fmla="*/ 12 h 74"/>
                  <a:gd name="T36" fmla="*/ 53 w 56"/>
                  <a:gd name="T37" fmla="*/ 9 h 74"/>
                  <a:gd name="T38" fmla="*/ 37 w 56"/>
                  <a:gd name="T39" fmla="*/ 70 h 74"/>
                  <a:gd name="T40" fmla="*/ 37 w 56"/>
                  <a:gd name="T41" fmla="*/ 56 h 74"/>
                  <a:gd name="T42" fmla="*/ 51 w 56"/>
                  <a:gd name="T43" fmla="*/ 56 h 74"/>
                  <a:gd name="T44" fmla="*/ 37 w 56"/>
                  <a:gd name="T45" fmla="*/ 70 h 74"/>
                  <a:gd name="T46" fmla="*/ 46 w 56"/>
                  <a:gd name="T47" fmla="*/ 9 h 74"/>
                  <a:gd name="T48" fmla="*/ 37 w 56"/>
                  <a:gd name="T49" fmla="*/ 9 h 74"/>
                  <a:gd name="T50" fmla="*/ 37 w 56"/>
                  <a:gd name="T51" fmla="*/ 5 h 74"/>
                  <a:gd name="T52" fmla="*/ 32 w 56"/>
                  <a:gd name="T53" fmla="*/ 0 h 74"/>
                  <a:gd name="T54" fmla="*/ 23 w 56"/>
                  <a:gd name="T55" fmla="*/ 0 h 74"/>
                  <a:gd name="T56" fmla="*/ 19 w 56"/>
                  <a:gd name="T57" fmla="*/ 5 h 74"/>
                  <a:gd name="T58" fmla="*/ 19 w 56"/>
                  <a:gd name="T59" fmla="*/ 9 h 74"/>
                  <a:gd name="T60" fmla="*/ 9 w 56"/>
                  <a:gd name="T61" fmla="*/ 9 h 74"/>
                  <a:gd name="T62" fmla="*/ 9 w 56"/>
                  <a:gd name="T63" fmla="*/ 19 h 74"/>
                  <a:gd name="T64" fmla="*/ 46 w 56"/>
                  <a:gd name="T65" fmla="*/ 19 h 74"/>
                  <a:gd name="T66" fmla="*/ 46 w 56"/>
                  <a:gd name="T67" fmla="*/ 9 h 74"/>
                  <a:gd name="T68" fmla="*/ 32 w 56"/>
                  <a:gd name="T69" fmla="*/ 9 h 74"/>
                  <a:gd name="T70" fmla="*/ 23 w 56"/>
                  <a:gd name="T71" fmla="*/ 9 h 74"/>
                  <a:gd name="T72" fmla="*/ 23 w 56"/>
                  <a:gd name="T73" fmla="*/ 5 h 74"/>
                  <a:gd name="T74" fmla="*/ 23 w 56"/>
                  <a:gd name="T75" fmla="*/ 5 h 74"/>
                  <a:gd name="T76" fmla="*/ 32 w 56"/>
                  <a:gd name="T77" fmla="*/ 5 h 74"/>
                  <a:gd name="T78" fmla="*/ 32 w 56"/>
                  <a:gd name="T79" fmla="*/ 5 h 74"/>
                  <a:gd name="T80" fmla="*/ 32 w 56"/>
                  <a:gd name="T81" fmla="*/ 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6" h="74">
                    <a:moveTo>
                      <a:pt x="53" y="9"/>
                    </a:moveTo>
                    <a:cubicBezTo>
                      <a:pt x="49" y="9"/>
                      <a:pt x="49" y="9"/>
                      <a:pt x="49" y="9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1" y="51"/>
                      <a:pt x="51" y="51"/>
                      <a:pt x="51" y="51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0" y="10"/>
                      <a:pt x="0" y="1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1" y="74"/>
                      <a:pt x="2" y="74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56" y="58"/>
                      <a:pt x="56" y="58"/>
                      <a:pt x="56" y="58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56" y="10"/>
                      <a:pt x="55" y="9"/>
                      <a:pt x="53" y="9"/>
                    </a:cubicBezTo>
                    <a:close/>
                    <a:moveTo>
                      <a:pt x="37" y="70"/>
                    </a:moveTo>
                    <a:cubicBezTo>
                      <a:pt x="37" y="56"/>
                      <a:pt x="37" y="56"/>
                      <a:pt x="37" y="56"/>
                    </a:cubicBezTo>
                    <a:cubicBezTo>
                      <a:pt x="51" y="56"/>
                      <a:pt x="51" y="56"/>
                      <a:pt x="51" y="56"/>
                    </a:cubicBezTo>
                    <a:lnTo>
                      <a:pt x="37" y="70"/>
                    </a:lnTo>
                    <a:close/>
                    <a:moveTo>
                      <a:pt x="46" y="9"/>
                    </a:moveTo>
                    <a:cubicBezTo>
                      <a:pt x="37" y="9"/>
                      <a:pt x="37" y="9"/>
                      <a:pt x="37" y="9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2"/>
                      <a:pt x="35" y="0"/>
                      <a:pt x="32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1" y="0"/>
                      <a:pt x="19" y="2"/>
                      <a:pt x="19" y="5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46" y="19"/>
                      <a:pt x="46" y="19"/>
                      <a:pt x="46" y="19"/>
                    </a:cubicBezTo>
                    <a:lnTo>
                      <a:pt x="46" y="9"/>
                    </a:lnTo>
                    <a:close/>
                    <a:moveTo>
                      <a:pt x="32" y="9"/>
                    </a:moveTo>
                    <a:cubicBezTo>
                      <a:pt x="23" y="9"/>
                      <a:pt x="23" y="9"/>
                      <a:pt x="23" y="9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5"/>
                      <a:pt x="32" y="5"/>
                      <a:pt x="32" y="5"/>
                    </a:cubicBezTo>
                    <a:lnTo>
                      <a:pt x="32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Freeform 22"/>
              <p:cNvSpPr/>
              <p:nvPr/>
            </p:nvSpPr>
            <p:spPr bwMode="auto">
              <a:xfrm>
                <a:off x="10986834" y="3618727"/>
                <a:ext cx="608730" cy="342532"/>
              </a:xfrm>
              <a:custGeom>
                <a:avLst/>
                <a:gdLst>
                  <a:gd name="T0" fmla="*/ 190 w 190"/>
                  <a:gd name="T1" fmla="*/ 74 h 107"/>
                  <a:gd name="T2" fmla="*/ 166 w 190"/>
                  <a:gd name="T3" fmla="*/ 43 h 107"/>
                  <a:gd name="T4" fmla="*/ 122 w 190"/>
                  <a:gd name="T5" fmla="*/ 0 h 107"/>
                  <a:gd name="T6" fmla="*/ 87 w 190"/>
                  <a:gd name="T7" fmla="*/ 17 h 107"/>
                  <a:gd name="T8" fmla="*/ 67 w 190"/>
                  <a:gd name="T9" fmla="*/ 7 h 107"/>
                  <a:gd name="T10" fmla="*/ 42 w 190"/>
                  <a:gd name="T11" fmla="*/ 32 h 107"/>
                  <a:gd name="T12" fmla="*/ 43 w 190"/>
                  <a:gd name="T13" fmla="*/ 35 h 107"/>
                  <a:gd name="T14" fmla="*/ 36 w 190"/>
                  <a:gd name="T15" fmla="*/ 35 h 107"/>
                  <a:gd name="T16" fmla="*/ 0 w 190"/>
                  <a:gd name="T17" fmla="*/ 71 h 107"/>
                  <a:gd name="T18" fmla="*/ 36 w 190"/>
                  <a:gd name="T19" fmla="*/ 107 h 107"/>
                  <a:gd name="T20" fmla="*/ 158 w 190"/>
                  <a:gd name="T21" fmla="*/ 107 h 107"/>
                  <a:gd name="T22" fmla="*/ 158 w 190"/>
                  <a:gd name="T23" fmla="*/ 107 h 107"/>
                  <a:gd name="T24" fmla="*/ 190 w 190"/>
                  <a:gd name="T25" fmla="*/ 7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0" h="107">
                    <a:moveTo>
                      <a:pt x="190" y="74"/>
                    </a:moveTo>
                    <a:cubicBezTo>
                      <a:pt x="190" y="59"/>
                      <a:pt x="180" y="46"/>
                      <a:pt x="166" y="43"/>
                    </a:cubicBezTo>
                    <a:cubicBezTo>
                      <a:pt x="165" y="19"/>
                      <a:pt x="146" y="0"/>
                      <a:pt x="122" y="0"/>
                    </a:cubicBezTo>
                    <a:cubicBezTo>
                      <a:pt x="107" y="0"/>
                      <a:pt x="95" y="6"/>
                      <a:pt x="87" y="17"/>
                    </a:cubicBezTo>
                    <a:cubicBezTo>
                      <a:pt x="82" y="11"/>
                      <a:pt x="75" y="7"/>
                      <a:pt x="67" y="7"/>
                    </a:cubicBezTo>
                    <a:cubicBezTo>
                      <a:pt x="54" y="7"/>
                      <a:pt x="42" y="18"/>
                      <a:pt x="42" y="32"/>
                    </a:cubicBezTo>
                    <a:cubicBezTo>
                      <a:pt x="42" y="33"/>
                      <a:pt x="43" y="34"/>
                      <a:pt x="43" y="35"/>
                    </a:cubicBezTo>
                    <a:cubicBezTo>
                      <a:pt x="41" y="35"/>
                      <a:pt x="38" y="35"/>
                      <a:pt x="36" y="35"/>
                    </a:cubicBezTo>
                    <a:cubicBezTo>
                      <a:pt x="16" y="35"/>
                      <a:pt x="0" y="51"/>
                      <a:pt x="0" y="71"/>
                    </a:cubicBezTo>
                    <a:cubicBezTo>
                      <a:pt x="0" y="91"/>
                      <a:pt x="16" y="107"/>
                      <a:pt x="36" y="107"/>
                    </a:cubicBezTo>
                    <a:cubicBezTo>
                      <a:pt x="158" y="107"/>
                      <a:pt x="158" y="107"/>
                      <a:pt x="158" y="107"/>
                    </a:cubicBezTo>
                    <a:cubicBezTo>
                      <a:pt x="158" y="107"/>
                      <a:pt x="158" y="107"/>
                      <a:pt x="158" y="107"/>
                    </a:cubicBezTo>
                    <a:cubicBezTo>
                      <a:pt x="176" y="107"/>
                      <a:pt x="190" y="92"/>
                      <a:pt x="190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Freeform 23"/>
              <p:cNvSpPr/>
              <p:nvPr/>
            </p:nvSpPr>
            <p:spPr bwMode="auto">
              <a:xfrm>
                <a:off x="11632752" y="2722270"/>
                <a:ext cx="291643" cy="317087"/>
              </a:xfrm>
              <a:custGeom>
                <a:avLst/>
                <a:gdLst>
                  <a:gd name="T0" fmla="*/ 61 w 91"/>
                  <a:gd name="T1" fmla="*/ 27 h 99"/>
                  <a:gd name="T2" fmla="*/ 51 w 91"/>
                  <a:gd name="T3" fmla="*/ 38 h 99"/>
                  <a:gd name="T4" fmla="*/ 46 w 91"/>
                  <a:gd name="T5" fmla="*/ 46 h 99"/>
                  <a:gd name="T6" fmla="*/ 48 w 91"/>
                  <a:gd name="T7" fmla="*/ 29 h 99"/>
                  <a:gd name="T8" fmla="*/ 48 w 91"/>
                  <a:gd name="T9" fmla="*/ 14 h 99"/>
                  <a:gd name="T10" fmla="*/ 23 w 91"/>
                  <a:gd name="T11" fmla="*/ 4 h 99"/>
                  <a:gd name="T12" fmla="*/ 13 w 91"/>
                  <a:gd name="T13" fmla="*/ 29 h 99"/>
                  <a:gd name="T14" fmla="*/ 24 w 91"/>
                  <a:gd name="T15" fmla="*/ 40 h 99"/>
                  <a:gd name="T16" fmla="*/ 38 w 91"/>
                  <a:gd name="T17" fmla="*/ 50 h 99"/>
                  <a:gd name="T18" fmla="*/ 29 w 91"/>
                  <a:gd name="T19" fmla="*/ 48 h 99"/>
                  <a:gd name="T20" fmla="*/ 14 w 91"/>
                  <a:gd name="T21" fmla="*/ 48 h 99"/>
                  <a:gd name="T22" fmla="*/ 4 w 91"/>
                  <a:gd name="T23" fmla="*/ 74 h 99"/>
                  <a:gd name="T24" fmla="*/ 30 w 91"/>
                  <a:gd name="T25" fmla="*/ 84 h 99"/>
                  <a:gd name="T26" fmla="*/ 40 w 91"/>
                  <a:gd name="T27" fmla="*/ 73 h 99"/>
                  <a:gd name="T28" fmla="*/ 45 w 91"/>
                  <a:gd name="T29" fmla="*/ 65 h 99"/>
                  <a:gd name="T30" fmla="*/ 43 w 91"/>
                  <a:gd name="T31" fmla="*/ 96 h 99"/>
                  <a:gd name="T32" fmla="*/ 45 w 91"/>
                  <a:gd name="T33" fmla="*/ 99 h 99"/>
                  <a:gd name="T34" fmla="*/ 61 w 91"/>
                  <a:gd name="T35" fmla="*/ 92 h 99"/>
                  <a:gd name="T36" fmla="*/ 78 w 91"/>
                  <a:gd name="T37" fmla="*/ 84 h 99"/>
                  <a:gd name="T38" fmla="*/ 76 w 91"/>
                  <a:gd name="T39" fmla="*/ 81 h 99"/>
                  <a:gd name="T40" fmla="*/ 53 w 91"/>
                  <a:gd name="T41" fmla="*/ 61 h 99"/>
                  <a:gd name="T42" fmla="*/ 61 w 91"/>
                  <a:gd name="T43" fmla="*/ 63 h 99"/>
                  <a:gd name="T44" fmla="*/ 77 w 91"/>
                  <a:gd name="T45" fmla="*/ 63 h 99"/>
                  <a:gd name="T46" fmla="*/ 87 w 91"/>
                  <a:gd name="T47" fmla="*/ 37 h 99"/>
                  <a:gd name="T48" fmla="*/ 61 w 91"/>
                  <a:gd name="T49" fmla="*/ 27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1" h="99">
                    <a:moveTo>
                      <a:pt x="61" y="27"/>
                    </a:moveTo>
                    <a:cubicBezTo>
                      <a:pt x="56" y="29"/>
                      <a:pt x="52" y="33"/>
                      <a:pt x="51" y="38"/>
                    </a:cubicBezTo>
                    <a:cubicBezTo>
                      <a:pt x="50" y="40"/>
                      <a:pt x="48" y="43"/>
                      <a:pt x="46" y="46"/>
                    </a:cubicBezTo>
                    <a:cubicBezTo>
                      <a:pt x="46" y="41"/>
                      <a:pt x="47" y="33"/>
                      <a:pt x="48" y="29"/>
                    </a:cubicBezTo>
                    <a:cubicBezTo>
                      <a:pt x="50" y="25"/>
                      <a:pt x="50" y="19"/>
                      <a:pt x="48" y="14"/>
                    </a:cubicBezTo>
                    <a:cubicBezTo>
                      <a:pt x="44" y="4"/>
                      <a:pt x="32" y="0"/>
                      <a:pt x="23" y="4"/>
                    </a:cubicBezTo>
                    <a:cubicBezTo>
                      <a:pt x="13" y="8"/>
                      <a:pt x="9" y="20"/>
                      <a:pt x="13" y="29"/>
                    </a:cubicBezTo>
                    <a:cubicBezTo>
                      <a:pt x="15" y="35"/>
                      <a:pt x="19" y="38"/>
                      <a:pt x="24" y="40"/>
                    </a:cubicBezTo>
                    <a:cubicBezTo>
                      <a:pt x="28" y="41"/>
                      <a:pt x="34" y="46"/>
                      <a:pt x="38" y="50"/>
                    </a:cubicBezTo>
                    <a:cubicBezTo>
                      <a:pt x="34" y="49"/>
                      <a:pt x="31" y="49"/>
                      <a:pt x="29" y="48"/>
                    </a:cubicBezTo>
                    <a:cubicBezTo>
                      <a:pt x="24" y="46"/>
                      <a:pt x="19" y="46"/>
                      <a:pt x="14" y="48"/>
                    </a:cubicBezTo>
                    <a:cubicBezTo>
                      <a:pt x="4" y="52"/>
                      <a:pt x="0" y="64"/>
                      <a:pt x="4" y="74"/>
                    </a:cubicBezTo>
                    <a:cubicBezTo>
                      <a:pt x="8" y="84"/>
                      <a:pt x="20" y="88"/>
                      <a:pt x="30" y="84"/>
                    </a:cubicBezTo>
                    <a:cubicBezTo>
                      <a:pt x="35" y="82"/>
                      <a:pt x="38" y="77"/>
                      <a:pt x="40" y="73"/>
                    </a:cubicBezTo>
                    <a:cubicBezTo>
                      <a:pt x="41" y="70"/>
                      <a:pt x="42" y="67"/>
                      <a:pt x="45" y="65"/>
                    </a:cubicBezTo>
                    <a:cubicBezTo>
                      <a:pt x="50" y="77"/>
                      <a:pt x="48" y="89"/>
                      <a:pt x="43" y="96"/>
                    </a:cubicBezTo>
                    <a:cubicBezTo>
                      <a:pt x="45" y="99"/>
                      <a:pt x="45" y="99"/>
                      <a:pt x="45" y="99"/>
                    </a:cubicBezTo>
                    <a:cubicBezTo>
                      <a:pt x="61" y="92"/>
                      <a:pt x="61" y="92"/>
                      <a:pt x="61" y="92"/>
                    </a:cubicBezTo>
                    <a:cubicBezTo>
                      <a:pt x="78" y="84"/>
                      <a:pt x="78" y="84"/>
                      <a:pt x="78" y="84"/>
                    </a:cubicBezTo>
                    <a:cubicBezTo>
                      <a:pt x="76" y="81"/>
                      <a:pt x="76" y="81"/>
                      <a:pt x="76" y="81"/>
                    </a:cubicBezTo>
                    <a:cubicBezTo>
                      <a:pt x="68" y="80"/>
                      <a:pt x="58" y="74"/>
                      <a:pt x="53" y="61"/>
                    </a:cubicBezTo>
                    <a:cubicBezTo>
                      <a:pt x="56" y="61"/>
                      <a:pt x="59" y="62"/>
                      <a:pt x="61" y="63"/>
                    </a:cubicBezTo>
                    <a:cubicBezTo>
                      <a:pt x="66" y="65"/>
                      <a:pt x="72" y="65"/>
                      <a:pt x="77" y="63"/>
                    </a:cubicBezTo>
                    <a:cubicBezTo>
                      <a:pt x="87" y="59"/>
                      <a:pt x="91" y="47"/>
                      <a:pt x="87" y="37"/>
                    </a:cubicBezTo>
                    <a:cubicBezTo>
                      <a:pt x="82" y="27"/>
                      <a:pt x="71" y="23"/>
                      <a:pt x="6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Freeform 24"/>
              <p:cNvSpPr>
                <a:spLocks noEditPoints="1"/>
              </p:cNvSpPr>
              <p:nvPr/>
            </p:nvSpPr>
            <p:spPr bwMode="auto">
              <a:xfrm>
                <a:off x="11460507" y="3483672"/>
                <a:ext cx="146800" cy="154628"/>
              </a:xfrm>
              <a:custGeom>
                <a:avLst/>
                <a:gdLst>
                  <a:gd name="T0" fmla="*/ 43 w 46"/>
                  <a:gd name="T1" fmla="*/ 29 h 48"/>
                  <a:gd name="T2" fmla="*/ 46 w 46"/>
                  <a:gd name="T3" fmla="*/ 16 h 48"/>
                  <a:gd name="T4" fmla="*/ 41 w 46"/>
                  <a:gd name="T5" fmla="*/ 8 h 48"/>
                  <a:gd name="T6" fmla="*/ 37 w 46"/>
                  <a:gd name="T7" fmla="*/ 9 h 48"/>
                  <a:gd name="T8" fmla="*/ 28 w 46"/>
                  <a:gd name="T9" fmla="*/ 0 h 48"/>
                  <a:gd name="T10" fmla="*/ 18 w 46"/>
                  <a:gd name="T11" fmla="*/ 0 h 48"/>
                  <a:gd name="T12" fmla="*/ 17 w 46"/>
                  <a:gd name="T13" fmla="*/ 4 h 48"/>
                  <a:gd name="T14" fmla="*/ 4 w 46"/>
                  <a:gd name="T15" fmla="*/ 8 h 48"/>
                  <a:gd name="T16" fmla="*/ 0 w 46"/>
                  <a:gd name="T17" fmla="*/ 16 h 48"/>
                  <a:gd name="T18" fmla="*/ 3 w 46"/>
                  <a:gd name="T19" fmla="*/ 19 h 48"/>
                  <a:gd name="T20" fmla="*/ 0 w 46"/>
                  <a:gd name="T21" fmla="*/ 32 h 48"/>
                  <a:gd name="T22" fmla="*/ 4 w 46"/>
                  <a:gd name="T23" fmla="*/ 40 h 48"/>
                  <a:gd name="T24" fmla="*/ 9 w 46"/>
                  <a:gd name="T25" fmla="*/ 39 h 48"/>
                  <a:gd name="T26" fmla="*/ 18 w 46"/>
                  <a:gd name="T27" fmla="*/ 48 h 48"/>
                  <a:gd name="T28" fmla="*/ 28 w 46"/>
                  <a:gd name="T29" fmla="*/ 48 h 48"/>
                  <a:gd name="T30" fmla="*/ 29 w 46"/>
                  <a:gd name="T31" fmla="*/ 44 h 48"/>
                  <a:gd name="T32" fmla="*/ 41 w 46"/>
                  <a:gd name="T33" fmla="*/ 40 h 48"/>
                  <a:gd name="T34" fmla="*/ 46 w 46"/>
                  <a:gd name="T35" fmla="*/ 32 h 48"/>
                  <a:gd name="T36" fmla="*/ 43 w 46"/>
                  <a:gd name="T37" fmla="*/ 29 h 48"/>
                  <a:gd name="T38" fmla="*/ 23 w 46"/>
                  <a:gd name="T39" fmla="*/ 34 h 48"/>
                  <a:gd name="T40" fmla="*/ 13 w 46"/>
                  <a:gd name="T41" fmla="*/ 24 h 48"/>
                  <a:gd name="T42" fmla="*/ 23 w 46"/>
                  <a:gd name="T43" fmla="*/ 14 h 48"/>
                  <a:gd name="T44" fmla="*/ 33 w 46"/>
                  <a:gd name="T45" fmla="*/ 24 h 48"/>
                  <a:gd name="T46" fmla="*/ 23 w 46"/>
                  <a:gd name="T47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6" h="48">
                    <a:moveTo>
                      <a:pt x="43" y="29"/>
                    </a:moveTo>
                    <a:cubicBezTo>
                      <a:pt x="40" y="24"/>
                      <a:pt x="42" y="19"/>
                      <a:pt x="46" y="16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0" y="9"/>
                      <a:pt x="38" y="9"/>
                      <a:pt x="37" y="9"/>
                    </a:cubicBezTo>
                    <a:cubicBezTo>
                      <a:pt x="32" y="9"/>
                      <a:pt x="28" y="5"/>
                      <a:pt x="2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3"/>
                      <a:pt x="17" y="4"/>
                    </a:cubicBezTo>
                    <a:cubicBezTo>
                      <a:pt x="14" y="9"/>
                      <a:pt x="9" y="10"/>
                      <a:pt x="4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" y="17"/>
                      <a:pt x="2" y="18"/>
                      <a:pt x="3" y="19"/>
                    </a:cubicBezTo>
                    <a:cubicBezTo>
                      <a:pt x="5" y="24"/>
                      <a:pt x="4" y="29"/>
                      <a:pt x="0" y="32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6" y="39"/>
                      <a:pt x="7" y="39"/>
                      <a:pt x="9" y="39"/>
                    </a:cubicBezTo>
                    <a:cubicBezTo>
                      <a:pt x="14" y="39"/>
                      <a:pt x="18" y="43"/>
                      <a:pt x="18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47"/>
                      <a:pt x="28" y="45"/>
                      <a:pt x="29" y="44"/>
                    </a:cubicBezTo>
                    <a:cubicBezTo>
                      <a:pt x="31" y="39"/>
                      <a:pt x="37" y="38"/>
                      <a:pt x="41" y="40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5" y="31"/>
                      <a:pt x="44" y="30"/>
                      <a:pt x="43" y="29"/>
                    </a:cubicBezTo>
                    <a:close/>
                    <a:moveTo>
                      <a:pt x="23" y="34"/>
                    </a:moveTo>
                    <a:cubicBezTo>
                      <a:pt x="17" y="34"/>
                      <a:pt x="13" y="29"/>
                      <a:pt x="13" y="24"/>
                    </a:cubicBezTo>
                    <a:cubicBezTo>
                      <a:pt x="13" y="19"/>
                      <a:pt x="17" y="14"/>
                      <a:pt x="23" y="14"/>
                    </a:cubicBezTo>
                    <a:cubicBezTo>
                      <a:pt x="28" y="14"/>
                      <a:pt x="33" y="19"/>
                      <a:pt x="33" y="24"/>
                    </a:cubicBezTo>
                    <a:cubicBezTo>
                      <a:pt x="33" y="29"/>
                      <a:pt x="28" y="34"/>
                      <a:pt x="2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Freeform 25"/>
              <p:cNvSpPr/>
              <p:nvPr/>
            </p:nvSpPr>
            <p:spPr bwMode="auto">
              <a:xfrm>
                <a:off x="11585776" y="3078504"/>
                <a:ext cx="223135" cy="227050"/>
              </a:xfrm>
              <a:custGeom>
                <a:avLst/>
                <a:gdLst>
                  <a:gd name="T0" fmla="*/ 53 w 70"/>
                  <a:gd name="T1" fmla="*/ 45 h 71"/>
                  <a:gd name="T2" fmla="*/ 41 w 70"/>
                  <a:gd name="T3" fmla="*/ 32 h 71"/>
                  <a:gd name="T4" fmla="*/ 70 w 70"/>
                  <a:gd name="T5" fmla="*/ 10 h 71"/>
                  <a:gd name="T6" fmla="*/ 62 w 70"/>
                  <a:gd name="T7" fmla="*/ 1 h 71"/>
                  <a:gd name="T8" fmla="*/ 25 w 70"/>
                  <a:gd name="T9" fmla="*/ 16 h 71"/>
                  <a:gd name="T10" fmla="*/ 13 w 70"/>
                  <a:gd name="T11" fmla="*/ 5 h 71"/>
                  <a:gd name="T12" fmla="*/ 2 w 70"/>
                  <a:gd name="T13" fmla="*/ 3 h 71"/>
                  <a:gd name="T14" fmla="*/ 4 w 70"/>
                  <a:gd name="T15" fmla="*/ 13 h 71"/>
                  <a:gd name="T16" fmla="*/ 16 w 70"/>
                  <a:gd name="T17" fmla="*/ 25 h 71"/>
                  <a:gd name="T18" fmla="*/ 1 w 70"/>
                  <a:gd name="T19" fmla="*/ 62 h 71"/>
                  <a:gd name="T20" fmla="*/ 10 w 70"/>
                  <a:gd name="T21" fmla="*/ 71 h 71"/>
                  <a:gd name="T22" fmla="*/ 32 w 70"/>
                  <a:gd name="T23" fmla="*/ 41 h 71"/>
                  <a:gd name="T24" fmla="*/ 44 w 70"/>
                  <a:gd name="T25" fmla="*/ 53 h 71"/>
                  <a:gd name="T26" fmla="*/ 44 w 70"/>
                  <a:gd name="T27" fmla="*/ 71 h 71"/>
                  <a:gd name="T28" fmla="*/ 53 w 70"/>
                  <a:gd name="T29" fmla="*/ 71 h 71"/>
                  <a:gd name="T30" fmla="*/ 57 w 70"/>
                  <a:gd name="T31" fmla="*/ 58 h 71"/>
                  <a:gd name="T32" fmla="*/ 70 w 70"/>
                  <a:gd name="T33" fmla="*/ 53 h 71"/>
                  <a:gd name="T34" fmla="*/ 70 w 70"/>
                  <a:gd name="T35" fmla="*/ 45 h 71"/>
                  <a:gd name="T36" fmla="*/ 53 w 70"/>
                  <a:gd name="T37" fmla="*/ 4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0" h="71">
                    <a:moveTo>
                      <a:pt x="53" y="45"/>
                    </a:moveTo>
                    <a:cubicBezTo>
                      <a:pt x="41" y="32"/>
                      <a:pt x="41" y="32"/>
                      <a:pt x="41" y="32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0" y="1"/>
                      <a:pt x="5" y="0"/>
                      <a:pt x="2" y="3"/>
                    </a:cubicBezTo>
                    <a:cubicBezTo>
                      <a:pt x="0" y="5"/>
                      <a:pt x="1" y="10"/>
                      <a:pt x="4" y="13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10" y="71"/>
                      <a:pt x="10" y="71"/>
                      <a:pt x="10" y="71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53" y="71"/>
                      <a:pt x="53" y="71"/>
                      <a:pt x="53" y="71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70" y="53"/>
                      <a:pt x="70" y="53"/>
                      <a:pt x="70" y="53"/>
                    </a:cubicBezTo>
                    <a:cubicBezTo>
                      <a:pt x="70" y="45"/>
                      <a:pt x="70" y="45"/>
                      <a:pt x="70" y="45"/>
                    </a:cubicBezTo>
                    <a:cubicBezTo>
                      <a:pt x="53" y="45"/>
                      <a:pt x="53" y="45"/>
                      <a:pt x="5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Freeform 26"/>
              <p:cNvSpPr>
                <a:spLocks noEditPoints="1"/>
              </p:cNvSpPr>
              <p:nvPr/>
            </p:nvSpPr>
            <p:spPr bwMode="auto">
              <a:xfrm>
                <a:off x="11859802" y="3225304"/>
                <a:ext cx="78293" cy="142884"/>
              </a:xfrm>
              <a:custGeom>
                <a:avLst/>
                <a:gdLst>
                  <a:gd name="T0" fmla="*/ 16 w 24"/>
                  <a:gd name="T1" fmla="*/ 44 h 45"/>
                  <a:gd name="T2" fmla="*/ 16 w 24"/>
                  <a:gd name="T3" fmla="*/ 44 h 45"/>
                  <a:gd name="T4" fmla="*/ 23 w 24"/>
                  <a:gd name="T5" fmla="*/ 34 h 45"/>
                  <a:gd name="T6" fmla="*/ 21 w 24"/>
                  <a:gd name="T7" fmla="*/ 23 h 45"/>
                  <a:gd name="T8" fmla="*/ 11 w 24"/>
                  <a:gd name="T9" fmla="*/ 16 h 45"/>
                  <a:gd name="T10" fmla="*/ 11 w 24"/>
                  <a:gd name="T11" fmla="*/ 16 h 45"/>
                  <a:gd name="T12" fmla="*/ 10 w 24"/>
                  <a:gd name="T13" fmla="*/ 17 h 45"/>
                  <a:gd name="T14" fmla="*/ 11 w 24"/>
                  <a:gd name="T15" fmla="*/ 20 h 45"/>
                  <a:gd name="T16" fmla="*/ 12 w 24"/>
                  <a:gd name="T17" fmla="*/ 20 h 45"/>
                  <a:gd name="T18" fmla="*/ 12 w 24"/>
                  <a:gd name="T19" fmla="*/ 20 h 45"/>
                  <a:gd name="T20" fmla="*/ 17 w 24"/>
                  <a:gd name="T21" fmla="*/ 24 h 45"/>
                  <a:gd name="T22" fmla="*/ 19 w 24"/>
                  <a:gd name="T23" fmla="*/ 35 h 45"/>
                  <a:gd name="T24" fmla="*/ 16 w 24"/>
                  <a:gd name="T25" fmla="*/ 40 h 45"/>
                  <a:gd name="T26" fmla="*/ 16 w 24"/>
                  <a:gd name="T27" fmla="*/ 40 h 45"/>
                  <a:gd name="T28" fmla="*/ 10 w 24"/>
                  <a:gd name="T29" fmla="*/ 36 h 45"/>
                  <a:gd name="T30" fmla="*/ 9 w 24"/>
                  <a:gd name="T31" fmla="*/ 31 h 45"/>
                  <a:gd name="T32" fmla="*/ 5 w 24"/>
                  <a:gd name="T33" fmla="*/ 30 h 45"/>
                  <a:gd name="T34" fmla="*/ 6 w 24"/>
                  <a:gd name="T35" fmla="*/ 37 h 45"/>
                  <a:gd name="T36" fmla="*/ 16 w 24"/>
                  <a:gd name="T37" fmla="*/ 44 h 45"/>
                  <a:gd name="T38" fmla="*/ 13 w 24"/>
                  <a:gd name="T39" fmla="*/ 28 h 45"/>
                  <a:gd name="T40" fmla="*/ 15 w 24"/>
                  <a:gd name="T41" fmla="*/ 28 h 45"/>
                  <a:gd name="T42" fmla="*/ 14 w 24"/>
                  <a:gd name="T43" fmla="*/ 24 h 45"/>
                  <a:gd name="T44" fmla="*/ 13 w 24"/>
                  <a:gd name="T45" fmla="*/ 24 h 45"/>
                  <a:gd name="T46" fmla="*/ 12 w 24"/>
                  <a:gd name="T47" fmla="*/ 24 h 45"/>
                  <a:gd name="T48" fmla="*/ 7 w 24"/>
                  <a:gd name="T49" fmla="*/ 21 h 45"/>
                  <a:gd name="T50" fmla="*/ 5 w 24"/>
                  <a:gd name="T51" fmla="*/ 10 h 45"/>
                  <a:gd name="T52" fmla="*/ 9 w 24"/>
                  <a:gd name="T53" fmla="*/ 4 h 45"/>
                  <a:gd name="T54" fmla="*/ 9 w 24"/>
                  <a:gd name="T55" fmla="*/ 4 h 45"/>
                  <a:gd name="T56" fmla="*/ 14 w 24"/>
                  <a:gd name="T57" fmla="*/ 8 h 45"/>
                  <a:gd name="T58" fmla="*/ 15 w 24"/>
                  <a:gd name="T59" fmla="*/ 13 h 45"/>
                  <a:gd name="T60" fmla="*/ 20 w 24"/>
                  <a:gd name="T61" fmla="*/ 15 h 45"/>
                  <a:gd name="T62" fmla="*/ 18 w 24"/>
                  <a:gd name="T63" fmla="*/ 7 h 45"/>
                  <a:gd name="T64" fmla="*/ 8 w 24"/>
                  <a:gd name="T65" fmla="*/ 0 h 45"/>
                  <a:gd name="T66" fmla="*/ 8 w 24"/>
                  <a:gd name="T67" fmla="*/ 1 h 45"/>
                  <a:gd name="T68" fmla="*/ 1 w 24"/>
                  <a:gd name="T69" fmla="*/ 11 h 45"/>
                  <a:gd name="T70" fmla="*/ 3 w 24"/>
                  <a:gd name="T71" fmla="*/ 21 h 45"/>
                  <a:gd name="T72" fmla="*/ 13 w 24"/>
                  <a:gd name="T73" fmla="*/ 2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4" h="45">
                    <a:moveTo>
                      <a:pt x="16" y="44"/>
                    </a:moveTo>
                    <a:cubicBezTo>
                      <a:pt x="16" y="44"/>
                      <a:pt x="16" y="44"/>
                      <a:pt x="16" y="44"/>
                    </a:cubicBezTo>
                    <a:cubicBezTo>
                      <a:pt x="21" y="43"/>
                      <a:pt x="24" y="38"/>
                      <a:pt x="23" y="34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0" y="18"/>
                      <a:pt x="16" y="15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0" y="16"/>
                      <a:pt x="10" y="17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1" y="20"/>
                      <a:pt x="12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4" y="20"/>
                      <a:pt x="17" y="21"/>
                      <a:pt x="17" y="24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20" y="37"/>
                      <a:pt x="18" y="39"/>
                      <a:pt x="16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3" y="41"/>
                      <a:pt x="11" y="39"/>
                      <a:pt x="10" y="36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8" y="31"/>
                      <a:pt x="6" y="30"/>
                      <a:pt x="5" y="30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7" y="42"/>
                      <a:pt x="12" y="45"/>
                      <a:pt x="16" y="44"/>
                    </a:cubicBezTo>
                    <a:close/>
                    <a:moveTo>
                      <a:pt x="13" y="28"/>
                    </a:moveTo>
                    <a:cubicBezTo>
                      <a:pt x="14" y="28"/>
                      <a:pt x="14" y="28"/>
                      <a:pt x="15" y="28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0" y="25"/>
                      <a:pt x="8" y="23"/>
                      <a:pt x="7" y="2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7"/>
                      <a:pt x="6" y="5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1" y="4"/>
                      <a:pt x="14" y="6"/>
                      <a:pt x="14" y="8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3"/>
                      <a:pt x="18" y="14"/>
                      <a:pt x="20" y="15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7" y="3"/>
                      <a:pt x="13" y="0"/>
                      <a:pt x="8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0" y="6"/>
                      <a:pt x="1" y="1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6"/>
                      <a:pt x="9" y="29"/>
                      <a:pt x="13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Freeform 27"/>
              <p:cNvSpPr/>
              <p:nvPr/>
            </p:nvSpPr>
            <p:spPr bwMode="auto">
              <a:xfrm>
                <a:off x="11253030" y="3186158"/>
                <a:ext cx="293599" cy="295556"/>
              </a:xfrm>
              <a:custGeom>
                <a:avLst/>
                <a:gdLst>
                  <a:gd name="T0" fmla="*/ 29 w 92"/>
                  <a:gd name="T1" fmla="*/ 18 h 92"/>
                  <a:gd name="T2" fmla="*/ 92 w 92"/>
                  <a:gd name="T3" fmla="*/ 0 h 92"/>
                  <a:gd name="T4" fmla="*/ 92 w 92"/>
                  <a:gd name="T5" fmla="*/ 6 h 92"/>
                  <a:gd name="T6" fmla="*/ 92 w 92"/>
                  <a:gd name="T7" fmla="*/ 18 h 92"/>
                  <a:gd name="T8" fmla="*/ 92 w 92"/>
                  <a:gd name="T9" fmla="*/ 67 h 92"/>
                  <a:gd name="T10" fmla="*/ 72 w 92"/>
                  <a:gd name="T11" fmla="*/ 81 h 92"/>
                  <a:gd name="T12" fmla="*/ 52 w 92"/>
                  <a:gd name="T13" fmla="*/ 67 h 92"/>
                  <a:gd name="T14" fmla="*/ 72 w 92"/>
                  <a:gd name="T15" fmla="*/ 52 h 92"/>
                  <a:gd name="T16" fmla="*/ 80 w 92"/>
                  <a:gd name="T17" fmla="*/ 54 h 92"/>
                  <a:gd name="T18" fmla="*/ 80 w 92"/>
                  <a:gd name="T19" fmla="*/ 24 h 92"/>
                  <a:gd name="T20" fmla="*/ 40 w 92"/>
                  <a:gd name="T21" fmla="*/ 35 h 92"/>
                  <a:gd name="T22" fmla="*/ 40 w 92"/>
                  <a:gd name="T23" fmla="*/ 78 h 92"/>
                  <a:gd name="T24" fmla="*/ 20 w 92"/>
                  <a:gd name="T25" fmla="*/ 92 h 92"/>
                  <a:gd name="T26" fmla="*/ 0 w 92"/>
                  <a:gd name="T27" fmla="*/ 78 h 92"/>
                  <a:gd name="T28" fmla="*/ 20 w 92"/>
                  <a:gd name="T29" fmla="*/ 64 h 92"/>
                  <a:gd name="T30" fmla="*/ 29 w 92"/>
                  <a:gd name="T31" fmla="*/ 65 h 92"/>
                  <a:gd name="T32" fmla="*/ 29 w 92"/>
                  <a:gd name="T33" fmla="*/ 35 h 92"/>
                  <a:gd name="T34" fmla="*/ 29 w 92"/>
                  <a:gd name="T35" fmla="*/ 1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2" h="92">
                    <a:moveTo>
                      <a:pt x="29" y="18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18"/>
                      <a:pt x="92" y="18"/>
                      <a:pt x="92" y="18"/>
                    </a:cubicBezTo>
                    <a:cubicBezTo>
                      <a:pt x="92" y="67"/>
                      <a:pt x="92" y="67"/>
                      <a:pt x="92" y="67"/>
                    </a:cubicBezTo>
                    <a:cubicBezTo>
                      <a:pt x="92" y="74"/>
                      <a:pt x="83" y="81"/>
                      <a:pt x="72" y="81"/>
                    </a:cubicBezTo>
                    <a:cubicBezTo>
                      <a:pt x="61" y="81"/>
                      <a:pt x="52" y="74"/>
                      <a:pt x="52" y="67"/>
                    </a:cubicBezTo>
                    <a:cubicBezTo>
                      <a:pt x="52" y="59"/>
                      <a:pt x="61" y="52"/>
                      <a:pt x="72" y="52"/>
                    </a:cubicBezTo>
                    <a:cubicBezTo>
                      <a:pt x="75" y="52"/>
                      <a:pt x="78" y="53"/>
                      <a:pt x="80" y="54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0" y="78"/>
                      <a:pt x="40" y="78"/>
                      <a:pt x="40" y="78"/>
                    </a:cubicBezTo>
                    <a:cubicBezTo>
                      <a:pt x="40" y="86"/>
                      <a:pt x="31" y="92"/>
                      <a:pt x="20" y="92"/>
                    </a:cubicBezTo>
                    <a:cubicBezTo>
                      <a:pt x="9" y="92"/>
                      <a:pt x="0" y="86"/>
                      <a:pt x="0" y="78"/>
                    </a:cubicBezTo>
                    <a:cubicBezTo>
                      <a:pt x="0" y="70"/>
                      <a:pt x="9" y="64"/>
                      <a:pt x="20" y="64"/>
                    </a:cubicBezTo>
                    <a:cubicBezTo>
                      <a:pt x="23" y="64"/>
                      <a:pt x="26" y="64"/>
                      <a:pt x="29" y="65"/>
                    </a:cubicBezTo>
                    <a:cubicBezTo>
                      <a:pt x="29" y="35"/>
                      <a:pt x="29" y="35"/>
                      <a:pt x="29" y="35"/>
                    </a:cubicBezTo>
                    <a:lnTo>
                      <a:pt x="2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Freeform 28"/>
              <p:cNvSpPr>
                <a:spLocks noEditPoints="1"/>
              </p:cNvSpPr>
              <p:nvPr/>
            </p:nvSpPr>
            <p:spPr bwMode="auto">
              <a:xfrm>
                <a:off x="11489868" y="2540239"/>
                <a:ext cx="207477" cy="291641"/>
              </a:xfrm>
              <a:custGeom>
                <a:avLst/>
                <a:gdLst>
                  <a:gd name="T0" fmla="*/ 38 w 65"/>
                  <a:gd name="T1" fmla="*/ 46 h 91"/>
                  <a:gd name="T2" fmla="*/ 46 w 65"/>
                  <a:gd name="T3" fmla="*/ 26 h 91"/>
                  <a:gd name="T4" fmla="*/ 52 w 65"/>
                  <a:gd name="T5" fmla="*/ 33 h 91"/>
                  <a:gd name="T6" fmla="*/ 47 w 65"/>
                  <a:gd name="T7" fmla="*/ 46 h 91"/>
                  <a:gd name="T8" fmla="*/ 52 w 65"/>
                  <a:gd name="T9" fmla="*/ 59 h 91"/>
                  <a:gd name="T10" fmla="*/ 45 w 65"/>
                  <a:gd name="T11" fmla="*/ 65 h 91"/>
                  <a:gd name="T12" fmla="*/ 38 w 65"/>
                  <a:gd name="T13" fmla="*/ 46 h 91"/>
                  <a:gd name="T14" fmla="*/ 32 w 65"/>
                  <a:gd name="T15" fmla="*/ 78 h 91"/>
                  <a:gd name="T16" fmla="*/ 19 w 65"/>
                  <a:gd name="T17" fmla="*/ 46 h 91"/>
                  <a:gd name="T18" fmla="*/ 33 w 65"/>
                  <a:gd name="T19" fmla="*/ 13 h 91"/>
                  <a:gd name="T20" fmla="*/ 39 w 65"/>
                  <a:gd name="T21" fmla="*/ 20 h 91"/>
                  <a:gd name="T22" fmla="*/ 39 w 65"/>
                  <a:gd name="T23" fmla="*/ 20 h 91"/>
                  <a:gd name="T24" fmla="*/ 28 w 65"/>
                  <a:gd name="T25" fmla="*/ 46 h 91"/>
                  <a:gd name="T26" fmla="*/ 39 w 65"/>
                  <a:gd name="T27" fmla="*/ 72 h 91"/>
                  <a:gd name="T28" fmla="*/ 32 w 65"/>
                  <a:gd name="T29" fmla="*/ 78 h 91"/>
                  <a:gd name="T30" fmla="*/ 6 w 65"/>
                  <a:gd name="T31" fmla="*/ 20 h 91"/>
                  <a:gd name="T32" fmla="*/ 20 w 65"/>
                  <a:gd name="T33" fmla="*/ 0 h 91"/>
                  <a:gd name="T34" fmla="*/ 20 w 65"/>
                  <a:gd name="T35" fmla="*/ 0 h 91"/>
                  <a:gd name="T36" fmla="*/ 27 w 65"/>
                  <a:gd name="T37" fmla="*/ 6 h 91"/>
                  <a:gd name="T38" fmla="*/ 10 w 65"/>
                  <a:gd name="T39" fmla="*/ 45 h 91"/>
                  <a:gd name="T40" fmla="*/ 26 w 65"/>
                  <a:gd name="T41" fmla="*/ 85 h 91"/>
                  <a:gd name="T42" fmla="*/ 19 w 65"/>
                  <a:gd name="T43" fmla="*/ 91 h 91"/>
                  <a:gd name="T44" fmla="*/ 5 w 65"/>
                  <a:gd name="T45" fmla="*/ 70 h 91"/>
                  <a:gd name="T46" fmla="*/ 1 w 65"/>
                  <a:gd name="T47" fmla="*/ 45 h 91"/>
                  <a:gd name="T48" fmla="*/ 6 w 65"/>
                  <a:gd name="T49" fmla="*/ 20 h 91"/>
                  <a:gd name="T50" fmla="*/ 61 w 65"/>
                  <a:gd name="T51" fmla="*/ 51 h 91"/>
                  <a:gd name="T52" fmla="*/ 65 w 65"/>
                  <a:gd name="T53" fmla="*/ 46 h 91"/>
                  <a:gd name="T54" fmla="*/ 61 w 65"/>
                  <a:gd name="T55" fmla="*/ 41 h 91"/>
                  <a:gd name="T56" fmla="*/ 56 w 65"/>
                  <a:gd name="T57" fmla="*/ 46 h 91"/>
                  <a:gd name="T58" fmla="*/ 61 w 65"/>
                  <a:gd name="T59" fmla="*/ 5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5" h="91">
                    <a:moveTo>
                      <a:pt x="38" y="46"/>
                    </a:moveTo>
                    <a:cubicBezTo>
                      <a:pt x="38" y="38"/>
                      <a:pt x="41" y="31"/>
                      <a:pt x="46" y="26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49" y="36"/>
                      <a:pt x="47" y="41"/>
                      <a:pt x="47" y="46"/>
                    </a:cubicBezTo>
                    <a:cubicBezTo>
                      <a:pt x="47" y="51"/>
                      <a:pt x="49" y="56"/>
                      <a:pt x="52" y="59"/>
                    </a:cubicBezTo>
                    <a:cubicBezTo>
                      <a:pt x="45" y="65"/>
                      <a:pt x="45" y="65"/>
                      <a:pt x="45" y="65"/>
                    </a:cubicBezTo>
                    <a:cubicBezTo>
                      <a:pt x="40" y="60"/>
                      <a:pt x="37" y="53"/>
                      <a:pt x="38" y="46"/>
                    </a:cubicBezTo>
                    <a:close/>
                    <a:moveTo>
                      <a:pt x="32" y="78"/>
                    </a:moveTo>
                    <a:cubicBezTo>
                      <a:pt x="24" y="69"/>
                      <a:pt x="19" y="58"/>
                      <a:pt x="19" y="46"/>
                    </a:cubicBezTo>
                    <a:cubicBezTo>
                      <a:pt x="19" y="33"/>
                      <a:pt x="24" y="22"/>
                      <a:pt x="33" y="13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2" y="27"/>
                      <a:pt x="28" y="36"/>
                      <a:pt x="28" y="46"/>
                    </a:cubicBezTo>
                    <a:cubicBezTo>
                      <a:pt x="28" y="55"/>
                      <a:pt x="32" y="65"/>
                      <a:pt x="39" y="72"/>
                    </a:cubicBezTo>
                    <a:lnTo>
                      <a:pt x="32" y="78"/>
                    </a:lnTo>
                    <a:close/>
                    <a:moveTo>
                      <a:pt x="6" y="20"/>
                    </a:moveTo>
                    <a:cubicBezTo>
                      <a:pt x="9" y="13"/>
                      <a:pt x="14" y="6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6" y="17"/>
                      <a:pt x="10" y="31"/>
                      <a:pt x="10" y="45"/>
                    </a:cubicBezTo>
                    <a:cubicBezTo>
                      <a:pt x="10" y="60"/>
                      <a:pt x="15" y="74"/>
                      <a:pt x="26" y="85"/>
                    </a:cubicBezTo>
                    <a:cubicBezTo>
                      <a:pt x="19" y="91"/>
                      <a:pt x="19" y="91"/>
                      <a:pt x="19" y="91"/>
                    </a:cubicBezTo>
                    <a:cubicBezTo>
                      <a:pt x="13" y="85"/>
                      <a:pt x="9" y="78"/>
                      <a:pt x="5" y="70"/>
                    </a:cubicBezTo>
                    <a:cubicBezTo>
                      <a:pt x="2" y="62"/>
                      <a:pt x="0" y="54"/>
                      <a:pt x="1" y="45"/>
                    </a:cubicBezTo>
                    <a:cubicBezTo>
                      <a:pt x="1" y="37"/>
                      <a:pt x="3" y="28"/>
                      <a:pt x="6" y="20"/>
                    </a:cubicBezTo>
                    <a:close/>
                    <a:moveTo>
                      <a:pt x="61" y="51"/>
                    </a:moveTo>
                    <a:cubicBezTo>
                      <a:pt x="63" y="51"/>
                      <a:pt x="65" y="49"/>
                      <a:pt x="65" y="46"/>
                    </a:cubicBezTo>
                    <a:cubicBezTo>
                      <a:pt x="65" y="44"/>
                      <a:pt x="63" y="41"/>
                      <a:pt x="61" y="41"/>
                    </a:cubicBezTo>
                    <a:cubicBezTo>
                      <a:pt x="58" y="41"/>
                      <a:pt x="56" y="43"/>
                      <a:pt x="56" y="46"/>
                    </a:cubicBezTo>
                    <a:cubicBezTo>
                      <a:pt x="56" y="49"/>
                      <a:pt x="58" y="51"/>
                      <a:pt x="61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Freeform 29"/>
              <p:cNvSpPr>
                <a:spLocks noEditPoints="1"/>
              </p:cNvSpPr>
              <p:nvPr/>
            </p:nvSpPr>
            <p:spPr bwMode="auto">
              <a:xfrm>
                <a:off x="11413531" y="2853412"/>
                <a:ext cx="201605" cy="201604"/>
              </a:xfrm>
              <a:custGeom>
                <a:avLst/>
                <a:gdLst>
                  <a:gd name="T0" fmla="*/ 63 w 103"/>
                  <a:gd name="T1" fmla="*/ 27 h 103"/>
                  <a:gd name="T2" fmla="*/ 65 w 103"/>
                  <a:gd name="T3" fmla="*/ 2 h 103"/>
                  <a:gd name="T4" fmla="*/ 19 w 103"/>
                  <a:gd name="T5" fmla="*/ 0 h 103"/>
                  <a:gd name="T6" fmla="*/ 1 w 103"/>
                  <a:gd name="T7" fmla="*/ 20 h 103"/>
                  <a:gd name="T8" fmla="*/ 0 w 103"/>
                  <a:gd name="T9" fmla="*/ 77 h 103"/>
                  <a:gd name="T10" fmla="*/ 39 w 103"/>
                  <a:gd name="T11" fmla="*/ 77 h 103"/>
                  <a:gd name="T12" fmla="*/ 37 w 103"/>
                  <a:gd name="T13" fmla="*/ 102 h 103"/>
                  <a:gd name="T14" fmla="*/ 101 w 103"/>
                  <a:gd name="T15" fmla="*/ 103 h 103"/>
                  <a:gd name="T16" fmla="*/ 103 w 103"/>
                  <a:gd name="T17" fmla="*/ 27 h 103"/>
                  <a:gd name="T18" fmla="*/ 63 w 103"/>
                  <a:gd name="T19" fmla="*/ 27 h 103"/>
                  <a:gd name="T20" fmla="*/ 19 w 103"/>
                  <a:gd name="T21" fmla="*/ 10 h 103"/>
                  <a:gd name="T22" fmla="*/ 19 w 103"/>
                  <a:gd name="T23" fmla="*/ 20 h 103"/>
                  <a:gd name="T24" fmla="*/ 9 w 103"/>
                  <a:gd name="T25" fmla="*/ 20 h 103"/>
                  <a:gd name="T26" fmla="*/ 19 w 103"/>
                  <a:gd name="T27" fmla="*/ 10 h 103"/>
                  <a:gd name="T28" fmla="*/ 6 w 103"/>
                  <a:gd name="T29" fmla="*/ 71 h 103"/>
                  <a:gd name="T30" fmla="*/ 6 w 103"/>
                  <a:gd name="T31" fmla="*/ 27 h 103"/>
                  <a:gd name="T32" fmla="*/ 26 w 103"/>
                  <a:gd name="T33" fmla="*/ 27 h 103"/>
                  <a:gd name="T34" fmla="*/ 26 w 103"/>
                  <a:gd name="T35" fmla="*/ 7 h 103"/>
                  <a:gd name="T36" fmla="*/ 58 w 103"/>
                  <a:gd name="T37" fmla="*/ 7 h 103"/>
                  <a:gd name="T38" fmla="*/ 58 w 103"/>
                  <a:gd name="T39" fmla="*/ 27 h 103"/>
                  <a:gd name="T40" fmla="*/ 39 w 103"/>
                  <a:gd name="T41" fmla="*/ 46 h 103"/>
                  <a:gd name="T42" fmla="*/ 39 w 103"/>
                  <a:gd name="T43" fmla="*/ 71 h 103"/>
                  <a:gd name="T44" fmla="*/ 6 w 103"/>
                  <a:gd name="T45" fmla="*/ 71 h 103"/>
                  <a:gd name="T46" fmla="*/ 57 w 103"/>
                  <a:gd name="T47" fmla="*/ 36 h 103"/>
                  <a:gd name="T48" fmla="*/ 57 w 103"/>
                  <a:gd name="T49" fmla="*/ 46 h 103"/>
                  <a:gd name="T50" fmla="*/ 47 w 103"/>
                  <a:gd name="T51" fmla="*/ 46 h 103"/>
                  <a:gd name="T52" fmla="*/ 57 w 103"/>
                  <a:gd name="T53" fmla="*/ 36 h 103"/>
                  <a:gd name="T54" fmla="*/ 94 w 103"/>
                  <a:gd name="T55" fmla="*/ 97 h 103"/>
                  <a:gd name="T56" fmla="*/ 44 w 103"/>
                  <a:gd name="T57" fmla="*/ 97 h 103"/>
                  <a:gd name="T58" fmla="*/ 45 w 103"/>
                  <a:gd name="T59" fmla="*/ 51 h 103"/>
                  <a:gd name="T60" fmla="*/ 63 w 103"/>
                  <a:gd name="T61" fmla="*/ 53 h 103"/>
                  <a:gd name="T62" fmla="*/ 63 w 103"/>
                  <a:gd name="T63" fmla="*/ 33 h 103"/>
                  <a:gd name="T64" fmla="*/ 96 w 103"/>
                  <a:gd name="T65" fmla="*/ 33 h 103"/>
                  <a:gd name="T66" fmla="*/ 94 w 103"/>
                  <a:gd name="T67" fmla="*/ 97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103">
                    <a:moveTo>
                      <a:pt x="63" y="27"/>
                    </a:moveTo>
                    <a:lnTo>
                      <a:pt x="65" y="2"/>
                    </a:lnTo>
                    <a:lnTo>
                      <a:pt x="19" y="0"/>
                    </a:lnTo>
                    <a:lnTo>
                      <a:pt x="1" y="20"/>
                    </a:lnTo>
                    <a:lnTo>
                      <a:pt x="0" y="77"/>
                    </a:lnTo>
                    <a:lnTo>
                      <a:pt x="39" y="77"/>
                    </a:lnTo>
                    <a:lnTo>
                      <a:pt x="37" y="102"/>
                    </a:lnTo>
                    <a:lnTo>
                      <a:pt x="101" y="103"/>
                    </a:lnTo>
                    <a:lnTo>
                      <a:pt x="103" y="27"/>
                    </a:lnTo>
                    <a:lnTo>
                      <a:pt x="63" y="27"/>
                    </a:lnTo>
                    <a:close/>
                    <a:moveTo>
                      <a:pt x="19" y="10"/>
                    </a:moveTo>
                    <a:lnTo>
                      <a:pt x="19" y="20"/>
                    </a:lnTo>
                    <a:lnTo>
                      <a:pt x="9" y="20"/>
                    </a:lnTo>
                    <a:lnTo>
                      <a:pt x="19" y="10"/>
                    </a:lnTo>
                    <a:close/>
                    <a:moveTo>
                      <a:pt x="6" y="71"/>
                    </a:moveTo>
                    <a:lnTo>
                      <a:pt x="6" y="27"/>
                    </a:lnTo>
                    <a:lnTo>
                      <a:pt x="26" y="27"/>
                    </a:lnTo>
                    <a:lnTo>
                      <a:pt x="26" y="7"/>
                    </a:lnTo>
                    <a:lnTo>
                      <a:pt x="58" y="7"/>
                    </a:lnTo>
                    <a:lnTo>
                      <a:pt x="58" y="27"/>
                    </a:lnTo>
                    <a:lnTo>
                      <a:pt x="39" y="46"/>
                    </a:lnTo>
                    <a:lnTo>
                      <a:pt x="39" y="71"/>
                    </a:lnTo>
                    <a:lnTo>
                      <a:pt x="6" y="71"/>
                    </a:lnTo>
                    <a:close/>
                    <a:moveTo>
                      <a:pt x="57" y="36"/>
                    </a:moveTo>
                    <a:lnTo>
                      <a:pt x="57" y="46"/>
                    </a:lnTo>
                    <a:lnTo>
                      <a:pt x="47" y="46"/>
                    </a:lnTo>
                    <a:lnTo>
                      <a:pt x="57" y="36"/>
                    </a:lnTo>
                    <a:close/>
                    <a:moveTo>
                      <a:pt x="94" y="97"/>
                    </a:moveTo>
                    <a:lnTo>
                      <a:pt x="44" y="97"/>
                    </a:lnTo>
                    <a:lnTo>
                      <a:pt x="45" y="51"/>
                    </a:lnTo>
                    <a:lnTo>
                      <a:pt x="63" y="53"/>
                    </a:lnTo>
                    <a:lnTo>
                      <a:pt x="63" y="33"/>
                    </a:lnTo>
                    <a:lnTo>
                      <a:pt x="96" y="33"/>
                    </a:lnTo>
                    <a:lnTo>
                      <a:pt x="94" y="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Freeform 30"/>
              <p:cNvSpPr>
                <a:spLocks noEditPoints="1"/>
              </p:cNvSpPr>
              <p:nvPr/>
            </p:nvSpPr>
            <p:spPr bwMode="auto">
              <a:xfrm>
                <a:off x="11153207" y="4299877"/>
                <a:ext cx="326874" cy="277941"/>
              </a:xfrm>
              <a:custGeom>
                <a:avLst/>
                <a:gdLst>
                  <a:gd name="T0" fmla="*/ 76 w 102"/>
                  <a:gd name="T1" fmla="*/ 1 h 87"/>
                  <a:gd name="T2" fmla="*/ 7 w 102"/>
                  <a:gd name="T3" fmla="*/ 22 h 87"/>
                  <a:gd name="T4" fmla="*/ 1 w 102"/>
                  <a:gd name="T5" fmla="*/ 32 h 87"/>
                  <a:gd name="T6" fmla="*/ 15 w 102"/>
                  <a:gd name="T7" fmla="*/ 80 h 87"/>
                  <a:gd name="T8" fmla="*/ 26 w 102"/>
                  <a:gd name="T9" fmla="*/ 86 h 87"/>
                  <a:gd name="T10" fmla="*/ 95 w 102"/>
                  <a:gd name="T11" fmla="*/ 65 h 87"/>
                  <a:gd name="T12" fmla="*/ 101 w 102"/>
                  <a:gd name="T13" fmla="*/ 55 h 87"/>
                  <a:gd name="T14" fmla="*/ 87 w 102"/>
                  <a:gd name="T15" fmla="*/ 7 h 87"/>
                  <a:gd name="T16" fmla="*/ 76 w 102"/>
                  <a:gd name="T17" fmla="*/ 1 h 87"/>
                  <a:gd name="T18" fmla="*/ 8 w 102"/>
                  <a:gd name="T19" fmla="*/ 27 h 87"/>
                  <a:gd name="T20" fmla="*/ 78 w 102"/>
                  <a:gd name="T21" fmla="*/ 7 h 87"/>
                  <a:gd name="T22" fmla="*/ 81 w 102"/>
                  <a:gd name="T23" fmla="*/ 8 h 87"/>
                  <a:gd name="T24" fmla="*/ 84 w 102"/>
                  <a:gd name="T25" fmla="*/ 17 h 87"/>
                  <a:gd name="T26" fmla="*/ 9 w 102"/>
                  <a:gd name="T27" fmla="*/ 38 h 87"/>
                  <a:gd name="T28" fmla="*/ 7 w 102"/>
                  <a:gd name="T29" fmla="*/ 30 h 87"/>
                  <a:gd name="T30" fmla="*/ 8 w 102"/>
                  <a:gd name="T31" fmla="*/ 27 h 87"/>
                  <a:gd name="T32" fmla="*/ 94 w 102"/>
                  <a:gd name="T33" fmla="*/ 60 h 87"/>
                  <a:gd name="T34" fmla="*/ 24 w 102"/>
                  <a:gd name="T35" fmla="*/ 80 h 87"/>
                  <a:gd name="T36" fmla="*/ 21 w 102"/>
                  <a:gd name="T37" fmla="*/ 78 h 87"/>
                  <a:gd name="T38" fmla="*/ 14 w 102"/>
                  <a:gd name="T39" fmla="*/ 54 h 87"/>
                  <a:gd name="T40" fmla="*/ 88 w 102"/>
                  <a:gd name="T41" fmla="*/ 33 h 87"/>
                  <a:gd name="T42" fmla="*/ 95 w 102"/>
                  <a:gd name="T43" fmla="*/ 57 h 87"/>
                  <a:gd name="T44" fmla="*/ 94 w 102"/>
                  <a:gd name="T45" fmla="*/ 60 h 87"/>
                  <a:gd name="T46" fmla="*/ 22 w 102"/>
                  <a:gd name="T47" fmla="*/ 64 h 87"/>
                  <a:gd name="T48" fmla="*/ 27 w 102"/>
                  <a:gd name="T49" fmla="*/ 62 h 87"/>
                  <a:gd name="T50" fmla="*/ 31 w 102"/>
                  <a:gd name="T51" fmla="*/ 73 h 87"/>
                  <a:gd name="T52" fmla="*/ 25 w 102"/>
                  <a:gd name="T53" fmla="*/ 74 h 87"/>
                  <a:gd name="T54" fmla="*/ 22 w 102"/>
                  <a:gd name="T55" fmla="*/ 64 h 87"/>
                  <a:gd name="T56" fmla="*/ 33 w 102"/>
                  <a:gd name="T57" fmla="*/ 60 h 87"/>
                  <a:gd name="T58" fmla="*/ 38 w 102"/>
                  <a:gd name="T59" fmla="*/ 59 h 87"/>
                  <a:gd name="T60" fmla="*/ 41 w 102"/>
                  <a:gd name="T61" fmla="*/ 70 h 87"/>
                  <a:gd name="T62" fmla="*/ 36 w 102"/>
                  <a:gd name="T63" fmla="*/ 71 h 87"/>
                  <a:gd name="T64" fmla="*/ 33 w 102"/>
                  <a:gd name="T65" fmla="*/ 60 h 87"/>
                  <a:gd name="T66" fmla="*/ 43 w 102"/>
                  <a:gd name="T67" fmla="*/ 57 h 87"/>
                  <a:gd name="T68" fmla="*/ 49 w 102"/>
                  <a:gd name="T69" fmla="*/ 56 h 87"/>
                  <a:gd name="T70" fmla="*/ 52 w 102"/>
                  <a:gd name="T71" fmla="*/ 66 h 87"/>
                  <a:gd name="T72" fmla="*/ 47 w 102"/>
                  <a:gd name="T73" fmla="*/ 68 h 87"/>
                  <a:gd name="T74" fmla="*/ 43 w 102"/>
                  <a:gd name="T75" fmla="*/ 5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87">
                    <a:moveTo>
                      <a:pt x="76" y="1"/>
                    </a:moveTo>
                    <a:cubicBezTo>
                      <a:pt x="7" y="22"/>
                      <a:pt x="7" y="22"/>
                      <a:pt x="7" y="22"/>
                    </a:cubicBezTo>
                    <a:cubicBezTo>
                      <a:pt x="2" y="23"/>
                      <a:pt x="0" y="28"/>
                      <a:pt x="1" y="32"/>
                    </a:cubicBezTo>
                    <a:cubicBezTo>
                      <a:pt x="15" y="80"/>
                      <a:pt x="15" y="80"/>
                      <a:pt x="15" y="80"/>
                    </a:cubicBezTo>
                    <a:cubicBezTo>
                      <a:pt x="17" y="84"/>
                      <a:pt x="21" y="87"/>
                      <a:pt x="26" y="86"/>
                    </a:cubicBezTo>
                    <a:cubicBezTo>
                      <a:pt x="95" y="65"/>
                      <a:pt x="95" y="65"/>
                      <a:pt x="95" y="65"/>
                    </a:cubicBezTo>
                    <a:cubicBezTo>
                      <a:pt x="100" y="64"/>
                      <a:pt x="102" y="59"/>
                      <a:pt x="101" y="55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5" y="3"/>
                      <a:pt x="81" y="0"/>
                      <a:pt x="76" y="1"/>
                    </a:cubicBezTo>
                    <a:close/>
                    <a:moveTo>
                      <a:pt x="8" y="27"/>
                    </a:moveTo>
                    <a:cubicBezTo>
                      <a:pt x="78" y="7"/>
                      <a:pt x="78" y="7"/>
                      <a:pt x="78" y="7"/>
                    </a:cubicBezTo>
                    <a:cubicBezTo>
                      <a:pt x="79" y="6"/>
                      <a:pt x="81" y="7"/>
                      <a:pt x="81" y="8"/>
                    </a:cubicBezTo>
                    <a:cubicBezTo>
                      <a:pt x="84" y="17"/>
                      <a:pt x="84" y="17"/>
                      <a:pt x="84" y="1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6" y="29"/>
                      <a:pt x="7" y="27"/>
                      <a:pt x="8" y="27"/>
                    </a:cubicBezTo>
                    <a:close/>
                    <a:moveTo>
                      <a:pt x="94" y="60"/>
                    </a:moveTo>
                    <a:cubicBezTo>
                      <a:pt x="24" y="80"/>
                      <a:pt x="24" y="80"/>
                      <a:pt x="24" y="80"/>
                    </a:cubicBezTo>
                    <a:cubicBezTo>
                      <a:pt x="23" y="81"/>
                      <a:pt x="21" y="80"/>
                      <a:pt x="21" y="78"/>
                    </a:cubicBezTo>
                    <a:cubicBezTo>
                      <a:pt x="14" y="54"/>
                      <a:pt x="14" y="54"/>
                      <a:pt x="14" y="54"/>
                    </a:cubicBezTo>
                    <a:cubicBezTo>
                      <a:pt x="88" y="33"/>
                      <a:pt x="88" y="33"/>
                      <a:pt x="88" y="33"/>
                    </a:cubicBezTo>
                    <a:cubicBezTo>
                      <a:pt x="95" y="57"/>
                      <a:pt x="95" y="57"/>
                      <a:pt x="95" y="57"/>
                    </a:cubicBezTo>
                    <a:cubicBezTo>
                      <a:pt x="96" y="58"/>
                      <a:pt x="95" y="60"/>
                      <a:pt x="94" y="60"/>
                    </a:cubicBezTo>
                    <a:close/>
                    <a:moveTo>
                      <a:pt x="22" y="64"/>
                    </a:moveTo>
                    <a:cubicBezTo>
                      <a:pt x="27" y="62"/>
                      <a:pt x="27" y="62"/>
                      <a:pt x="27" y="62"/>
                    </a:cubicBezTo>
                    <a:cubicBezTo>
                      <a:pt x="31" y="73"/>
                      <a:pt x="31" y="73"/>
                      <a:pt x="31" y="73"/>
                    </a:cubicBezTo>
                    <a:cubicBezTo>
                      <a:pt x="25" y="74"/>
                      <a:pt x="25" y="74"/>
                      <a:pt x="25" y="74"/>
                    </a:cubicBezTo>
                    <a:lnTo>
                      <a:pt x="22" y="64"/>
                    </a:lnTo>
                    <a:close/>
                    <a:moveTo>
                      <a:pt x="33" y="60"/>
                    </a:moveTo>
                    <a:cubicBezTo>
                      <a:pt x="38" y="59"/>
                      <a:pt x="38" y="59"/>
                      <a:pt x="38" y="59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36" y="71"/>
                      <a:pt x="36" y="71"/>
                      <a:pt x="36" y="71"/>
                    </a:cubicBezTo>
                    <a:lnTo>
                      <a:pt x="33" y="60"/>
                    </a:lnTo>
                    <a:close/>
                    <a:moveTo>
                      <a:pt x="43" y="57"/>
                    </a:moveTo>
                    <a:cubicBezTo>
                      <a:pt x="49" y="56"/>
                      <a:pt x="49" y="56"/>
                      <a:pt x="49" y="56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47" y="68"/>
                      <a:pt x="47" y="68"/>
                      <a:pt x="47" y="68"/>
                    </a:cubicBezTo>
                    <a:lnTo>
                      <a:pt x="43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Freeform 31"/>
              <p:cNvSpPr/>
              <p:nvPr/>
            </p:nvSpPr>
            <p:spPr bwMode="auto">
              <a:xfrm>
                <a:off x="11274562" y="2275999"/>
                <a:ext cx="295557" cy="305343"/>
              </a:xfrm>
              <a:custGeom>
                <a:avLst/>
                <a:gdLst>
                  <a:gd name="T0" fmla="*/ 65 w 92"/>
                  <a:gd name="T1" fmla="*/ 96 h 96"/>
                  <a:gd name="T2" fmla="*/ 36 w 92"/>
                  <a:gd name="T3" fmla="*/ 49 h 96"/>
                  <a:gd name="T4" fmla="*/ 36 w 92"/>
                  <a:gd name="T5" fmla="*/ 72 h 96"/>
                  <a:gd name="T6" fmla="*/ 0 w 92"/>
                  <a:gd name="T7" fmla="*/ 36 h 96"/>
                  <a:gd name="T8" fmla="*/ 36 w 92"/>
                  <a:gd name="T9" fmla="*/ 0 h 96"/>
                  <a:gd name="T10" fmla="*/ 36 w 92"/>
                  <a:gd name="T11" fmla="*/ 24 h 96"/>
                  <a:gd name="T12" fmla="*/ 65 w 92"/>
                  <a:gd name="T13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96">
                    <a:moveTo>
                      <a:pt x="65" y="96"/>
                    </a:moveTo>
                    <a:cubicBezTo>
                      <a:pt x="76" y="77"/>
                      <a:pt x="78" y="48"/>
                      <a:pt x="36" y="49"/>
                    </a:cubicBezTo>
                    <a:cubicBezTo>
                      <a:pt x="36" y="72"/>
                      <a:pt x="36" y="72"/>
                      <a:pt x="36" y="7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86" y="22"/>
                      <a:pt x="92" y="68"/>
                      <a:pt x="65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32"/>
              <p:cNvSpPr>
                <a:spLocks noEditPoints="1"/>
              </p:cNvSpPr>
              <p:nvPr/>
            </p:nvSpPr>
            <p:spPr bwMode="auto">
              <a:xfrm>
                <a:off x="11188439" y="2508922"/>
                <a:ext cx="275984" cy="195733"/>
              </a:xfrm>
              <a:custGeom>
                <a:avLst/>
                <a:gdLst>
                  <a:gd name="T0" fmla="*/ 70 w 86"/>
                  <a:gd name="T1" fmla="*/ 58 h 61"/>
                  <a:gd name="T2" fmla="*/ 75 w 86"/>
                  <a:gd name="T3" fmla="*/ 49 h 61"/>
                  <a:gd name="T4" fmla="*/ 80 w 86"/>
                  <a:gd name="T5" fmla="*/ 41 h 61"/>
                  <a:gd name="T6" fmla="*/ 85 w 86"/>
                  <a:gd name="T7" fmla="*/ 32 h 61"/>
                  <a:gd name="T8" fmla="*/ 83 w 86"/>
                  <a:gd name="T9" fmla="*/ 25 h 61"/>
                  <a:gd name="T10" fmla="*/ 65 w 86"/>
                  <a:gd name="T11" fmla="*/ 9 h 61"/>
                  <a:gd name="T12" fmla="*/ 58 w 86"/>
                  <a:gd name="T13" fmla="*/ 9 h 61"/>
                  <a:gd name="T14" fmla="*/ 50 w 86"/>
                  <a:gd name="T15" fmla="*/ 17 h 61"/>
                  <a:gd name="T16" fmla="*/ 49 w 86"/>
                  <a:gd name="T17" fmla="*/ 18 h 61"/>
                  <a:gd name="T18" fmla="*/ 17 w 86"/>
                  <a:gd name="T19" fmla="*/ 0 h 61"/>
                  <a:gd name="T20" fmla="*/ 0 w 86"/>
                  <a:gd name="T21" fmla="*/ 3 h 61"/>
                  <a:gd name="T22" fmla="*/ 4 w 86"/>
                  <a:gd name="T23" fmla="*/ 16 h 61"/>
                  <a:gd name="T24" fmla="*/ 9 w 86"/>
                  <a:gd name="T25" fmla="*/ 15 h 61"/>
                  <a:gd name="T26" fmla="*/ 11 w 86"/>
                  <a:gd name="T27" fmla="*/ 24 h 61"/>
                  <a:gd name="T28" fmla="*/ 20 w 86"/>
                  <a:gd name="T29" fmla="*/ 21 h 61"/>
                  <a:gd name="T30" fmla="*/ 23 w 86"/>
                  <a:gd name="T31" fmla="*/ 30 h 61"/>
                  <a:gd name="T32" fmla="*/ 32 w 86"/>
                  <a:gd name="T33" fmla="*/ 27 h 61"/>
                  <a:gd name="T34" fmla="*/ 35 w 86"/>
                  <a:gd name="T35" fmla="*/ 36 h 61"/>
                  <a:gd name="T36" fmla="*/ 39 w 86"/>
                  <a:gd name="T37" fmla="*/ 35 h 61"/>
                  <a:gd name="T38" fmla="*/ 39 w 86"/>
                  <a:gd name="T39" fmla="*/ 36 h 61"/>
                  <a:gd name="T40" fmla="*/ 37 w 86"/>
                  <a:gd name="T41" fmla="*/ 47 h 61"/>
                  <a:gd name="T42" fmla="*/ 41 w 86"/>
                  <a:gd name="T43" fmla="*/ 53 h 61"/>
                  <a:gd name="T44" fmla="*/ 64 w 86"/>
                  <a:gd name="T45" fmla="*/ 61 h 61"/>
                  <a:gd name="T46" fmla="*/ 70 w 86"/>
                  <a:gd name="T47" fmla="*/ 58 h 61"/>
                  <a:gd name="T48" fmla="*/ 15 w 86"/>
                  <a:gd name="T49" fmla="*/ 10 h 61"/>
                  <a:gd name="T50" fmla="*/ 18 w 86"/>
                  <a:gd name="T51" fmla="*/ 6 h 61"/>
                  <a:gd name="T52" fmla="*/ 46 w 86"/>
                  <a:gd name="T53" fmla="*/ 21 h 61"/>
                  <a:gd name="T54" fmla="*/ 43 w 86"/>
                  <a:gd name="T55" fmla="*/ 25 h 61"/>
                  <a:gd name="T56" fmla="*/ 15 w 86"/>
                  <a:gd name="T57" fmla="*/ 10 h 61"/>
                  <a:gd name="T58" fmla="*/ 61 w 86"/>
                  <a:gd name="T59" fmla="*/ 54 h 61"/>
                  <a:gd name="T60" fmla="*/ 57 w 86"/>
                  <a:gd name="T61" fmla="*/ 52 h 61"/>
                  <a:gd name="T62" fmla="*/ 56 w 86"/>
                  <a:gd name="T63" fmla="*/ 49 h 61"/>
                  <a:gd name="T64" fmla="*/ 69 w 86"/>
                  <a:gd name="T65" fmla="*/ 24 h 61"/>
                  <a:gd name="T66" fmla="*/ 72 w 86"/>
                  <a:gd name="T67" fmla="*/ 23 h 61"/>
                  <a:gd name="T68" fmla="*/ 77 w 86"/>
                  <a:gd name="T69" fmla="*/ 26 h 61"/>
                  <a:gd name="T70" fmla="*/ 77 w 86"/>
                  <a:gd name="T71" fmla="*/ 29 h 61"/>
                  <a:gd name="T72" fmla="*/ 64 w 86"/>
                  <a:gd name="T73" fmla="*/ 53 h 61"/>
                  <a:gd name="T74" fmla="*/ 61 w 86"/>
                  <a:gd name="T75" fmla="*/ 5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6" h="61">
                    <a:moveTo>
                      <a:pt x="70" y="58"/>
                    </a:moveTo>
                    <a:cubicBezTo>
                      <a:pt x="75" y="49"/>
                      <a:pt x="75" y="49"/>
                      <a:pt x="75" y="49"/>
                    </a:cubicBezTo>
                    <a:cubicBezTo>
                      <a:pt x="77" y="47"/>
                      <a:pt x="79" y="43"/>
                      <a:pt x="80" y="41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86" y="29"/>
                      <a:pt x="85" y="26"/>
                      <a:pt x="83" y="25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3" y="7"/>
                      <a:pt x="60" y="8"/>
                      <a:pt x="58" y="9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49" y="17"/>
                      <a:pt x="49" y="18"/>
                      <a:pt x="49" y="1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39" y="35"/>
                      <a:pt x="39" y="36"/>
                      <a:pt x="39" y="36"/>
                    </a:cubicBezTo>
                    <a:cubicBezTo>
                      <a:pt x="37" y="47"/>
                      <a:pt x="37" y="47"/>
                      <a:pt x="37" y="47"/>
                    </a:cubicBezTo>
                    <a:cubicBezTo>
                      <a:pt x="37" y="50"/>
                      <a:pt x="38" y="53"/>
                      <a:pt x="41" y="53"/>
                    </a:cubicBezTo>
                    <a:cubicBezTo>
                      <a:pt x="64" y="61"/>
                      <a:pt x="64" y="61"/>
                      <a:pt x="64" y="61"/>
                    </a:cubicBezTo>
                    <a:cubicBezTo>
                      <a:pt x="66" y="61"/>
                      <a:pt x="69" y="60"/>
                      <a:pt x="70" y="58"/>
                    </a:cubicBezTo>
                    <a:close/>
                    <a:moveTo>
                      <a:pt x="15" y="10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3" y="25"/>
                      <a:pt x="43" y="25"/>
                      <a:pt x="43" y="25"/>
                    </a:cubicBezTo>
                    <a:lnTo>
                      <a:pt x="15" y="10"/>
                    </a:lnTo>
                    <a:close/>
                    <a:moveTo>
                      <a:pt x="61" y="54"/>
                    </a:moveTo>
                    <a:cubicBezTo>
                      <a:pt x="57" y="52"/>
                      <a:pt x="57" y="52"/>
                      <a:pt x="57" y="52"/>
                    </a:cubicBezTo>
                    <a:cubicBezTo>
                      <a:pt x="56" y="51"/>
                      <a:pt x="55" y="50"/>
                      <a:pt x="56" y="49"/>
                    </a:cubicBezTo>
                    <a:cubicBezTo>
                      <a:pt x="69" y="24"/>
                      <a:pt x="69" y="24"/>
                      <a:pt x="69" y="24"/>
                    </a:cubicBezTo>
                    <a:cubicBezTo>
                      <a:pt x="70" y="23"/>
                      <a:pt x="71" y="23"/>
                      <a:pt x="72" y="23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8" y="26"/>
                      <a:pt x="78" y="28"/>
                      <a:pt x="77" y="29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64" y="54"/>
                      <a:pt x="62" y="55"/>
                      <a:pt x="61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Freeform 33"/>
              <p:cNvSpPr>
                <a:spLocks noEditPoints="1"/>
              </p:cNvSpPr>
              <p:nvPr/>
            </p:nvSpPr>
            <p:spPr bwMode="auto">
              <a:xfrm>
                <a:off x="10996621" y="4129590"/>
                <a:ext cx="221179" cy="191818"/>
              </a:xfrm>
              <a:custGeom>
                <a:avLst/>
                <a:gdLst>
                  <a:gd name="T0" fmla="*/ 56 w 69"/>
                  <a:gd name="T1" fmla="*/ 0 h 60"/>
                  <a:gd name="T2" fmla="*/ 13 w 69"/>
                  <a:gd name="T3" fmla="*/ 0 h 60"/>
                  <a:gd name="T4" fmla="*/ 0 w 69"/>
                  <a:gd name="T5" fmla="*/ 13 h 60"/>
                  <a:gd name="T6" fmla="*/ 0 w 69"/>
                  <a:gd name="T7" fmla="*/ 58 h 60"/>
                  <a:gd name="T8" fmla="*/ 2 w 69"/>
                  <a:gd name="T9" fmla="*/ 60 h 60"/>
                  <a:gd name="T10" fmla="*/ 66 w 69"/>
                  <a:gd name="T11" fmla="*/ 60 h 60"/>
                  <a:gd name="T12" fmla="*/ 69 w 69"/>
                  <a:gd name="T13" fmla="*/ 58 h 60"/>
                  <a:gd name="T14" fmla="*/ 69 w 69"/>
                  <a:gd name="T15" fmla="*/ 13 h 60"/>
                  <a:gd name="T16" fmla="*/ 56 w 69"/>
                  <a:gd name="T17" fmla="*/ 0 h 60"/>
                  <a:gd name="T18" fmla="*/ 34 w 69"/>
                  <a:gd name="T19" fmla="*/ 51 h 60"/>
                  <a:gd name="T20" fmla="*/ 13 w 69"/>
                  <a:gd name="T21" fmla="*/ 34 h 60"/>
                  <a:gd name="T22" fmla="*/ 26 w 69"/>
                  <a:gd name="T23" fmla="*/ 34 h 60"/>
                  <a:gd name="T24" fmla="*/ 26 w 69"/>
                  <a:gd name="T25" fmla="*/ 21 h 60"/>
                  <a:gd name="T26" fmla="*/ 43 w 69"/>
                  <a:gd name="T27" fmla="*/ 21 h 60"/>
                  <a:gd name="T28" fmla="*/ 43 w 69"/>
                  <a:gd name="T29" fmla="*/ 34 h 60"/>
                  <a:gd name="T30" fmla="*/ 56 w 69"/>
                  <a:gd name="T31" fmla="*/ 34 h 60"/>
                  <a:gd name="T32" fmla="*/ 34 w 69"/>
                  <a:gd name="T33" fmla="*/ 51 h 60"/>
                  <a:gd name="T34" fmla="*/ 10 w 69"/>
                  <a:gd name="T35" fmla="*/ 9 h 60"/>
                  <a:gd name="T36" fmla="*/ 15 w 69"/>
                  <a:gd name="T37" fmla="*/ 4 h 60"/>
                  <a:gd name="T38" fmla="*/ 54 w 69"/>
                  <a:gd name="T39" fmla="*/ 4 h 60"/>
                  <a:gd name="T40" fmla="*/ 58 w 69"/>
                  <a:gd name="T41" fmla="*/ 9 h 60"/>
                  <a:gd name="T42" fmla="*/ 10 w 69"/>
                  <a:gd name="T43" fmla="*/ 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9" h="60">
                    <a:moveTo>
                      <a:pt x="56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9"/>
                      <a:pt x="1" y="60"/>
                      <a:pt x="2" y="60"/>
                    </a:cubicBezTo>
                    <a:cubicBezTo>
                      <a:pt x="66" y="60"/>
                      <a:pt x="66" y="60"/>
                      <a:pt x="66" y="60"/>
                    </a:cubicBezTo>
                    <a:cubicBezTo>
                      <a:pt x="68" y="60"/>
                      <a:pt x="69" y="59"/>
                      <a:pt x="69" y="58"/>
                    </a:cubicBezTo>
                    <a:cubicBezTo>
                      <a:pt x="69" y="13"/>
                      <a:pt x="69" y="13"/>
                      <a:pt x="69" y="13"/>
                    </a:cubicBezTo>
                    <a:lnTo>
                      <a:pt x="56" y="0"/>
                    </a:lnTo>
                    <a:close/>
                    <a:moveTo>
                      <a:pt x="34" y="51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56" y="34"/>
                      <a:pt x="56" y="34"/>
                      <a:pt x="56" y="34"/>
                    </a:cubicBezTo>
                    <a:lnTo>
                      <a:pt x="34" y="51"/>
                    </a:lnTo>
                    <a:close/>
                    <a:moveTo>
                      <a:pt x="10" y="9"/>
                    </a:moveTo>
                    <a:cubicBezTo>
                      <a:pt x="15" y="4"/>
                      <a:pt x="15" y="4"/>
                      <a:pt x="15" y="4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8" y="9"/>
                      <a:pt x="58" y="9"/>
                      <a:pt x="58" y="9"/>
                    </a:cubicBezTo>
                    <a:lnTo>
                      <a:pt x="1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Freeform 34"/>
              <p:cNvSpPr>
                <a:spLocks noEditPoints="1"/>
              </p:cNvSpPr>
              <p:nvPr/>
            </p:nvSpPr>
            <p:spPr bwMode="auto">
              <a:xfrm>
                <a:off x="11303921" y="2003931"/>
                <a:ext cx="182032" cy="248580"/>
              </a:xfrm>
              <a:custGeom>
                <a:avLst/>
                <a:gdLst>
                  <a:gd name="T0" fmla="*/ 57 w 57"/>
                  <a:gd name="T1" fmla="*/ 48 h 78"/>
                  <a:gd name="T2" fmla="*/ 57 w 57"/>
                  <a:gd name="T3" fmla="*/ 48 h 78"/>
                  <a:gd name="T4" fmla="*/ 57 w 57"/>
                  <a:gd name="T5" fmla="*/ 48 h 78"/>
                  <a:gd name="T6" fmla="*/ 28 w 57"/>
                  <a:gd name="T7" fmla="*/ 0 h 78"/>
                  <a:gd name="T8" fmla="*/ 0 w 57"/>
                  <a:gd name="T9" fmla="*/ 48 h 78"/>
                  <a:gd name="T10" fmla="*/ 0 w 57"/>
                  <a:gd name="T11" fmla="*/ 48 h 78"/>
                  <a:gd name="T12" fmla="*/ 0 w 57"/>
                  <a:gd name="T13" fmla="*/ 48 h 78"/>
                  <a:gd name="T14" fmla="*/ 0 w 57"/>
                  <a:gd name="T15" fmla="*/ 49 h 78"/>
                  <a:gd name="T16" fmla="*/ 0 w 57"/>
                  <a:gd name="T17" fmla="*/ 49 h 78"/>
                  <a:gd name="T18" fmla="*/ 0 w 57"/>
                  <a:gd name="T19" fmla="*/ 49 h 78"/>
                  <a:gd name="T20" fmla="*/ 28 w 57"/>
                  <a:gd name="T21" fmla="*/ 78 h 78"/>
                  <a:gd name="T22" fmla="*/ 57 w 57"/>
                  <a:gd name="T23" fmla="*/ 49 h 78"/>
                  <a:gd name="T24" fmla="*/ 57 w 57"/>
                  <a:gd name="T25" fmla="*/ 49 h 78"/>
                  <a:gd name="T26" fmla="*/ 57 w 57"/>
                  <a:gd name="T27" fmla="*/ 49 h 78"/>
                  <a:gd name="T28" fmla="*/ 57 w 57"/>
                  <a:gd name="T29" fmla="*/ 48 h 78"/>
                  <a:gd name="T30" fmla="*/ 48 w 57"/>
                  <a:gd name="T31" fmla="*/ 49 h 78"/>
                  <a:gd name="T32" fmla="*/ 48 w 57"/>
                  <a:gd name="T33" fmla="*/ 49 h 78"/>
                  <a:gd name="T34" fmla="*/ 42 w 57"/>
                  <a:gd name="T35" fmla="*/ 62 h 78"/>
                  <a:gd name="T36" fmla="*/ 28 w 57"/>
                  <a:gd name="T37" fmla="*/ 68 h 78"/>
                  <a:gd name="T38" fmla="*/ 26 w 57"/>
                  <a:gd name="T39" fmla="*/ 68 h 78"/>
                  <a:gd name="T40" fmla="*/ 43 w 57"/>
                  <a:gd name="T41" fmla="*/ 37 h 78"/>
                  <a:gd name="T42" fmla="*/ 43 w 57"/>
                  <a:gd name="T43" fmla="*/ 33 h 78"/>
                  <a:gd name="T44" fmla="*/ 48 w 57"/>
                  <a:gd name="T45" fmla="*/ 48 h 78"/>
                  <a:gd name="T46" fmla="*/ 48 w 57"/>
                  <a:gd name="T47" fmla="*/ 48 h 78"/>
                  <a:gd name="T48" fmla="*/ 48 w 57"/>
                  <a:gd name="T49" fmla="*/ 48 h 78"/>
                  <a:gd name="T50" fmla="*/ 48 w 57"/>
                  <a:gd name="T51" fmla="*/ 48 h 78"/>
                  <a:gd name="T52" fmla="*/ 48 w 57"/>
                  <a:gd name="T53" fmla="*/ 49 h 78"/>
                  <a:gd name="T54" fmla="*/ 48 w 57"/>
                  <a:gd name="T55" fmla="*/ 4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78">
                    <a:moveTo>
                      <a:pt x="57" y="48"/>
                    </a:moveTo>
                    <a:cubicBezTo>
                      <a:pt x="57" y="48"/>
                      <a:pt x="57" y="48"/>
                      <a:pt x="57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7" y="24"/>
                      <a:pt x="28" y="0"/>
                      <a:pt x="28" y="0"/>
                    </a:cubicBezTo>
                    <a:cubicBezTo>
                      <a:pt x="28" y="0"/>
                      <a:pt x="0" y="24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65"/>
                      <a:pt x="13" y="78"/>
                      <a:pt x="28" y="78"/>
                    </a:cubicBezTo>
                    <a:cubicBezTo>
                      <a:pt x="44" y="78"/>
                      <a:pt x="57" y="65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8"/>
                      <a:pt x="57" y="48"/>
                      <a:pt x="57" y="48"/>
                    </a:cubicBezTo>
                    <a:close/>
                    <a:moveTo>
                      <a:pt x="48" y="49"/>
                    </a:moveTo>
                    <a:cubicBezTo>
                      <a:pt x="48" y="49"/>
                      <a:pt x="48" y="49"/>
                      <a:pt x="48" y="49"/>
                    </a:cubicBezTo>
                    <a:cubicBezTo>
                      <a:pt x="48" y="54"/>
                      <a:pt x="46" y="59"/>
                      <a:pt x="42" y="62"/>
                    </a:cubicBezTo>
                    <a:cubicBezTo>
                      <a:pt x="38" y="66"/>
                      <a:pt x="34" y="68"/>
                      <a:pt x="28" y="68"/>
                    </a:cubicBezTo>
                    <a:cubicBezTo>
                      <a:pt x="28" y="68"/>
                      <a:pt x="27" y="68"/>
                      <a:pt x="26" y="68"/>
                    </a:cubicBezTo>
                    <a:cubicBezTo>
                      <a:pt x="36" y="61"/>
                      <a:pt x="43" y="50"/>
                      <a:pt x="43" y="37"/>
                    </a:cubicBezTo>
                    <a:cubicBezTo>
                      <a:pt x="43" y="35"/>
                      <a:pt x="43" y="34"/>
                      <a:pt x="43" y="33"/>
                    </a:cubicBezTo>
                    <a:cubicBezTo>
                      <a:pt x="46" y="38"/>
                      <a:pt x="48" y="43"/>
                      <a:pt x="48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9"/>
                    </a:cubicBezTo>
                    <a:cubicBezTo>
                      <a:pt x="48" y="49"/>
                      <a:pt x="48" y="49"/>
                      <a:pt x="48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Freeform 35"/>
              <p:cNvSpPr>
                <a:spLocks noEditPoints="1"/>
              </p:cNvSpPr>
              <p:nvPr/>
            </p:nvSpPr>
            <p:spPr bwMode="auto">
              <a:xfrm>
                <a:off x="11108188" y="1823857"/>
                <a:ext cx="285770" cy="272068"/>
              </a:xfrm>
              <a:custGeom>
                <a:avLst/>
                <a:gdLst>
                  <a:gd name="T0" fmla="*/ 52 w 89"/>
                  <a:gd name="T1" fmla="*/ 3 h 85"/>
                  <a:gd name="T2" fmla="*/ 4 w 89"/>
                  <a:gd name="T3" fmla="*/ 36 h 85"/>
                  <a:gd name="T4" fmla="*/ 3 w 89"/>
                  <a:gd name="T5" fmla="*/ 45 h 85"/>
                  <a:gd name="T6" fmla="*/ 28 w 89"/>
                  <a:gd name="T7" fmla="*/ 82 h 85"/>
                  <a:gd name="T8" fmla="*/ 37 w 89"/>
                  <a:gd name="T9" fmla="*/ 83 h 85"/>
                  <a:gd name="T10" fmla="*/ 85 w 89"/>
                  <a:gd name="T11" fmla="*/ 50 h 85"/>
                  <a:gd name="T12" fmla="*/ 87 w 89"/>
                  <a:gd name="T13" fmla="*/ 41 h 85"/>
                  <a:gd name="T14" fmla="*/ 61 w 89"/>
                  <a:gd name="T15" fmla="*/ 4 h 85"/>
                  <a:gd name="T16" fmla="*/ 52 w 89"/>
                  <a:gd name="T17" fmla="*/ 3 h 85"/>
                  <a:gd name="T18" fmla="*/ 38 w 89"/>
                  <a:gd name="T19" fmla="*/ 48 h 85"/>
                  <a:gd name="T20" fmla="*/ 31 w 89"/>
                  <a:gd name="T21" fmla="*/ 71 h 85"/>
                  <a:gd name="T22" fmla="*/ 11 w 89"/>
                  <a:gd name="T23" fmla="*/ 42 h 85"/>
                  <a:gd name="T24" fmla="*/ 38 w 89"/>
                  <a:gd name="T25" fmla="*/ 48 h 85"/>
                  <a:gd name="T26" fmla="*/ 14 w 89"/>
                  <a:gd name="T27" fmla="*/ 40 h 85"/>
                  <a:gd name="T28" fmla="*/ 52 w 89"/>
                  <a:gd name="T29" fmla="*/ 13 h 85"/>
                  <a:gd name="T30" fmla="*/ 43 w 89"/>
                  <a:gd name="T31" fmla="*/ 41 h 85"/>
                  <a:gd name="T32" fmla="*/ 14 w 89"/>
                  <a:gd name="T33" fmla="*/ 40 h 85"/>
                  <a:gd name="T34" fmla="*/ 39 w 89"/>
                  <a:gd name="T35" fmla="*/ 48 h 85"/>
                  <a:gd name="T36" fmla="*/ 50 w 89"/>
                  <a:gd name="T37" fmla="*/ 50 h 85"/>
                  <a:gd name="T38" fmla="*/ 51 w 89"/>
                  <a:gd name="T39" fmla="*/ 40 h 85"/>
                  <a:gd name="T40" fmla="*/ 74 w 89"/>
                  <a:gd name="T41" fmla="*/ 47 h 85"/>
                  <a:gd name="T42" fmla="*/ 38 w 89"/>
                  <a:gd name="T43" fmla="*/ 72 h 85"/>
                  <a:gd name="T44" fmla="*/ 39 w 89"/>
                  <a:gd name="T45" fmla="*/ 48 h 85"/>
                  <a:gd name="T46" fmla="*/ 51 w 89"/>
                  <a:gd name="T47" fmla="*/ 39 h 85"/>
                  <a:gd name="T48" fmla="*/ 55 w 89"/>
                  <a:gd name="T49" fmla="*/ 11 h 85"/>
                  <a:gd name="T50" fmla="*/ 75 w 89"/>
                  <a:gd name="T51" fmla="*/ 40 h 85"/>
                  <a:gd name="T52" fmla="*/ 51 w 89"/>
                  <a:gd name="T53" fmla="*/ 3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9" h="85">
                    <a:moveTo>
                      <a:pt x="52" y="3"/>
                    </a:moveTo>
                    <a:cubicBezTo>
                      <a:pt x="4" y="36"/>
                      <a:pt x="4" y="36"/>
                      <a:pt x="4" y="36"/>
                    </a:cubicBezTo>
                    <a:cubicBezTo>
                      <a:pt x="1" y="38"/>
                      <a:pt x="0" y="42"/>
                      <a:pt x="3" y="45"/>
                    </a:cubicBezTo>
                    <a:cubicBezTo>
                      <a:pt x="28" y="82"/>
                      <a:pt x="28" y="82"/>
                      <a:pt x="28" y="82"/>
                    </a:cubicBezTo>
                    <a:cubicBezTo>
                      <a:pt x="30" y="85"/>
                      <a:pt x="34" y="85"/>
                      <a:pt x="37" y="83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8" y="48"/>
                      <a:pt x="89" y="44"/>
                      <a:pt x="87" y="41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59" y="1"/>
                      <a:pt x="55" y="0"/>
                      <a:pt x="52" y="3"/>
                    </a:cubicBezTo>
                    <a:close/>
                    <a:moveTo>
                      <a:pt x="38" y="48"/>
                    </a:moveTo>
                    <a:cubicBezTo>
                      <a:pt x="31" y="71"/>
                      <a:pt x="31" y="71"/>
                      <a:pt x="31" y="71"/>
                    </a:cubicBezTo>
                    <a:cubicBezTo>
                      <a:pt x="11" y="42"/>
                      <a:pt x="11" y="42"/>
                      <a:pt x="11" y="42"/>
                    </a:cubicBezTo>
                    <a:lnTo>
                      <a:pt x="38" y="48"/>
                    </a:lnTo>
                    <a:close/>
                    <a:moveTo>
                      <a:pt x="14" y="40"/>
                    </a:moveTo>
                    <a:cubicBezTo>
                      <a:pt x="52" y="13"/>
                      <a:pt x="52" y="13"/>
                      <a:pt x="52" y="13"/>
                    </a:cubicBezTo>
                    <a:cubicBezTo>
                      <a:pt x="43" y="41"/>
                      <a:pt x="43" y="41"/>
                      <a:pt x="43" y="41"/>
                    </a:cubicBezTo>
                    <a:lnTo>
                      <a:pt x="14" y="40"/>
                    </a:lnTo>
                    <a:close/>
                    <a:moveTo>
                      <a:pt x="39" y="48"/>
                    </a:moveTo>
                    <a:cubicBezTo>
                      <a:pt x="50" y="50"/>
                      <a:pt x="50" y="50"/>
                      <a:pt x="50" y="50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38" y="72"/>
                      <a:pt x="38" y="72"/>
                      <a:pt x="38" y="72"/>
                    </a:cubicBezTo>
                    <a:lnTo>
                      <a:pt x="39" y="48"/>
                    </a:lnTo>
                    <a:close/>
                    <a:moveTo>
                      <a:pt x="51" y="39"/>
                    </a:moveTo>
                    <a:cubicBezTo>
                      <a:pt x="55" y="11"/>
                      <a:pt x="55" y="11"/>
                      <a:pt x="55" y="11"/>
                    </a:cubicBezTo>
                    <a:cubicBezTo>
                      <a:pt x="75" y="40"/>
                      <a:pt x="75" y="40"/>
                      <a:pt x="75" y="40"/>
                    </a:cubicBezTo>
                    <a:lnTo>
                      <a:pt x="51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Freeform 36"/>
              <p:cNvSpPr>
                <a:spLocks noEditPoints="1"/>
              </p:cNvSpPr>
              <p:nvPr/>
            </p:nvSpPr>
            <p:spPr bwMode="auto">
              <a:xfrm>
                <a:off x="10996621" y="1667271"/>
                <a:ext cx="217264" cy="221178"/>
              </a:xfrm>
              <a:custGeom>
                <a:avLst/>
                <a:gdLst>
                  <a:gd name="T0" fmla="*/ 34 w 68"/>
                  <a:gd name="T1" fmla="*/ 0 h 69"/>
                  <a:gd name="T2" fmla="*/ 0 w 68"/>
                  <a:gd name="T3" fmla="*/ 35 h 69"/>
                  <a:gd name="T4" fmla="*/ 34 w 68"/>
                  <a:gd name="T5" fmla="*/ 69 h 69"/>
                  <a:gd name="T6" fmla="*/ 68 w 68"/>
                  <a:gd name="T7" fmla="*/ 35 h 69"/>
                  <a:gd name="T8" fmla="*/ 34 w 68"/>
                  <a:gd name="T9" fmla="*/ 0 h 69"/>
                  <a:gd name="T10" fmla="*/ 34 w 68"/>
                  <a:gd name="T11" fmla="*/ 62 h 69"/>
                  <a:gd name="T12" fmla="*/ 7 w 68"/>
                  <a:gd name="T13" fmla="*/ 35 h 69"/>
                  <a:gd name="T14" fmla="*/ 34 w 68"/>
                  <a:gd name="T15" fmla="*/ 7 h 69"/>
                  <a:gd name="T16" fmla="*/ 62 w 68"/>
                  <a:gd name="T17" fmla="*/ 35 h 69"/>
                  <a:gd name="T18" fmla="*/ 34 w 68"/>
                  <a:gd name="T19" fmla="*/ 62 h 69"/>
                  <a:gd name="T20" fmla="*/ 22 w 68"/>
                  <a:gd name="T21" fmla="*/ 24 h 69"/>
                  <a:gd name="T22" fmla="*/ 36 w 68"/>
                  <a:gd name="T23" fmla="*/ 35 h 69"/>
                  <a:gd name="T24" fmla="*/ 22 w 68"/>
                  <a:gd name="T25" fmla="*/ 45 h 69"/>
                  <a:gd name="T26" fmla="*/ 22 w 68"/>
                  <a:gd name="T27" fmla="*/ 24 h 69"/>
                  <a:gd name="T28" fmla="*/ 39 w 68"/>
                  <a:gd name="T29" fmla="*/ 24 h 69"/>
                  <a:gd name="T30" fmla="*/ 54 w 68"/>
                  <a:gd name="T31" fmla="*/ 35 h 69"/>
                  <a:gd name="T32" fmla="*/ 39 w 68"/>
                  <a:gd name="T33" fmla="*/ 45 h 69"/>
                  <a:gd name="T34" fmla="*/ 39 w 68"/>
                  <a:gd name="T35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8" h="69">
                    <a:moveTo>
                      <a:pt x="34" y="0"/>
                    </a:move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ubicBezTo>
                      <a:pt x="53" y="69"/>
                      <a:pt x="68" y="53"/>
                      <a:pt x="68" y="35"/>
                    </a:cubicBezTo>
                    <a:cubicBezTo>
                      <a:pt x="68" y="16"/>
                      <a:pt x="53" y="0"/>
                      <a:pt x="34" y="0"/>
                    </a:cubicBezTo>
                    <a:close/>
                    <a:moveTo>
                      <a:pt x="34" y="62"/>
                    </a:moveTo>
                    <a:cubicBezTo>
                      <a:pt x="19" y="62"/>
                      <a:pt x="7" y="50"/>
                      <a:pt x="7" y="35"/>
                    </a:cubicBezTo>
                    <a:cubicBezTo>
                      <a:pt x="7" y="19"/>
                      <a:pt x="19" y="7"/>
                      <a:pt x="34" y="7"/>
                    </a:cubicBezTo>
                    <a:cubicBezTo>
                      <a:pt x="50" y="7"/>
                      <a:pt x="62" y="19"/>
                      <a:pt x="62" y="35"/>
                    </a:cubicBezTo>
                    <a:cubicBezTo>
                      <a:pt x="62" y="50"/>
                      <a:pt x="50" y="62"/>
                      <a:pt x="34" y="62"/>
                    </a:cubicBezTo>
                    <a:close/>
                    <a:moveTo>
                      <a:pt x="22" y="24"/>
                    </a:moveTo>
                    <a:cubicBezTo>
                      <a:pt x="36" y="35"/>
                      <a:pt x="36" y="35"/>
                      <a:pt x="36" y="35"/>
                    </a:cubicBezTo>
                    <a:cubicBezTo>
                      <a:pt x="22" y="45"/>
                      <a:pt x="22" y="45"/>
                      <a:pt x="22" y="45"/>
                    </a:cubicBezTo>
                    <a:lnTo>
                      <a:pt x="22" y="24"/>
                    </a:lnTo>
                    <a:close/>
                    <a:moveTo>
                      <a:pt x="39" y="24"/>
                    </a:moveTo>
                    <a:cubicBezTo>
                      <a:pt x="54" y="35"/>
                      <a:pt x="54" y="35"/>
                      <a:pt x="54" y="35"/>
                    </a:cubicBezTo>
                    <a:cubicBezTo>
                      <a:pt x="39" y="45"/>
                      <a:pt x="39" y="45"/>
                      <a:pt x="39" y="45"/>
                    </a:cubicBezTo>
                    <a:lnTo>
                      <a:pt x="39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Freeform 37"/>
              <p:cNvSpPr>
                <a:spLocks noEditPoints="1"/>
              </p:cNvSpPr>
              <p:nvPr/>
            </p:nvSpPr>
            <p:spPr bwMode="auto">
              <a:xfrm>
                <a:off x="11096444" y="2135072"/>
                <a:ext cx="172245" cy="197690"/>
              </a:xfrm>
              <a:custGeom>
                <a:avLst/>
                <a:gdLst>
                  <a:gd name="T0" fmla="*/ 50 w 54"/>
                  <a:gd name="T1" fmla="*/ 12 h 62"/>
                  <a:gd name="T2" fmla="*/ 42 w 54"/>
                  <a:gd name="T3" fmla="*/ 5 h 62"/>
                  <a:gd name="T4" fmla="*/ 33 w 54"/>
                  <a:gd name="T5" fmla="*/ 0 h 62"/>
                  <a:gd name="T6" fmla="*/ 6 w 54"/>
                  <a:gd name="T7" fmla="*/ 0 h 62"/>
                  <a:gd name="T8" fmla="*/ 0 w 54"/>
                  <a:gd name="T9" fmla="*/ 6 h 62"/>
                  <a:gd name="T10" fmla="*/ 0 w 54"/>
                  <a:gd name="T11" fmla="*/ 56 h 62"/>
                  <a:gd name="T12" fmla="*/ 6 w 54"/>
                  <a:gd name="T13" fmla="*/ 62 h 62"/>
                  <a:gd name="T14" fmla="*/ 48 w 54"/>
                  <a:gd name="T15" fmla="*/ 62 h 62"/>
                  <a:gd name="T16" fmla="*/ 54 w 54"/>
                  <a:gd name="T17" fmla="*/ 56 h 62"/>
                  <a:gd name="T18" fmla="*/ 54 w 54"/>
                  <a:gd name="T19" fmla="*/ 21 h 62"/>
                  <a:gd name="T20" fmla="*/ 50 w 54"/>
                  <a:gd name="T21" fmla="*/ 12 h 62"/>
                  <a:gd name="T22" fmla="*/ 35 w 54"/>
                  <a:gd name="T23" fmla="*/ 9 h 62"/>
                  <a:gd name="T24" fmla="*/ 35 w 54"/>
                  <a:gd name="T25" fmla="*/ 9 h 62"/>
                  <a:gd name="T26" fmla="*/ 37 w 54"/>
                  <a:gd name="T27" fmla="*/ 10 h 62"/>
                  <a:gd name="T28" fmla="*/ 44 w 54"/>
                  <a:gd name="T29" fmla="*/ 17 h 62"/>
                  <a:gd name="T30" fmla="*/ 45 w 54"/>
                  <a:gd name="T31" fmla="*/ 19 h 62"/>
                  <a:gd name="T32" fmla="*/ 46 w 54"/>
                  <a:gd name="T33" fmla="*/ 20 h 62"/>
                  <a:gd name="T34" fmla="*/ 35 w 54"/>
                  <a:gd name="T35" fmla="*/ 20 h 62"/>
                  <a:gd name="T36" fmla="*/ 35 w 54"/>
                  <a:gd name="T37" fmla="*/ 9 h 62"/>
                  <a:gd name="T38" fmla="*/ 46 w 54"/>
                  <a:gd name="T39" fmla="*/ 54 h 62"/>
                  <a:gd name="T40" fmla="*/ 8 w 54"/>
                  <a:gd name="T41" fmla="*/ 54 h 62"/>
                  <a:gd name="T42" fmla="*/ 8 w 54"/>
                  <a:gd name="T43" fmla="*/ 8 h 62"/>
                  <a:gd name="T44" fmla="*/ 31 w 54"/>
                  <a:gd name="T45" fmla="*/ 8 h 62"/>
                  <a:gd name="T46" fmla="*/ 31 w 54"/>
                  <a:gd name="T47" fmla="*/ 23 h 62"/>
                  <a:gd name="T48" fmla="*/ 46 w 54"/>
                  <a:gd name="T49" fmla="*/ 23 h 62"/>
                  <a:gd name="T50" fmla="*/ 46 w 54"/>
                  <a:gd name="T51" fmla="*/ 5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4" h="62">
                    <a:moveTo>
                      <a:pt x="50" y="12"/>
                    </a:moveTo>
                    <a:cubicBezTo>
                      <a:pt x="42" y="5"/>
                      <a:pt x="42" y="5"/>
                      <a:pt x="42" y="5"/>
                    </a:cubicBezTo>
                    <a:cubicBezTo>
                      <a:pt x="40" y="2"/>
                      <a:pt x="36" y="0"/>
                      <a:pt x="3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9"/>
                      <a:pt x="3" y="62"/>
                      <a:pt x="6" y="62"/>
                    </a:cubicBezTo>
                    <a:cubicBezTo>
                      <a:pt x="48" y="62"/>
                      <a:pt x="48" y="62"/>
                      <a:pt x="48" y="62"/>
                    </a:cubicBezTo>
                    <a:cubicBezTo>
                      <a:pt x="51" y="62"/>
                      <a:pt x="54" y="59"/>
                      <a:pt x="54" y="56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18"/>
                      <a:pt x="52" y="14"/>
                      <a:pt x="50" y="12"/>
                    </a:cubicBezTo>
                    <a:close/>
                    <a:moveTo>
                      <a:pt x="35" y="9"/>
                    </a:moveTo>
                    <a:cubicBezTo>
                      <a:pt x="35" y="9"/>
                      <a:pt x="35" y="9"/>
                      <a:pt x="35" y="9"/>
                    </a:cubicBezTo>
                    <a:cubicBezTo>
                      <a:pt x="36" y="9"/>
                      <a:pt x="37" y="10"/>
                      <a:pt x="37" y="10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8"/>
                      <a:pt x="45" y="19"/>
                    </a:cubicBezTo>
                    <a:cubicBezTo>
                      <a:pt x="46" y="19"/>
                      <a:pt x="46" y="19"/>
                      <a:pt x="46" y="20"/>
                    </a:cubicBezTo>
                    <a:cubicBezTo>
                      <a:pt x="35" y="20"/>
                      <a:pt x="35" y="20"/>
                      <a:pt x="35" y="20"/>
                    </a:cubicBezTo>
                    <a:lnTo>
                      <a:pt x="35" y="9"/>
                    </a:lnTo>
                    <a:close/>
                    <a:moveTo>
                      <a:pt x="46" y="54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46" y="23"/>
                      <a:pt x="46" y="23"/>
                      <a:pt x="46" y="23"/>
                    </a:cubicBezTo>
                    <a:lnTo>
                      <a:pt x="46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Freeform 38"/>
              <p:cNvSpPr>
                <a:spLocks noEditPoints="1"/>
              </p:cNvSpPr>
              <p:nvPr/>
            </p:nvSpPr>
            <p:spPr bwMode="auto">
              <a:xfrm>
                <a:off x="11082743" y="2730100"/>
                <a:ext cx="279899" cy="297514"/>
              </a:xfrm>
              <a:custGeom>
                <a:avLst/>
                <a:gdLst>
                  <a:gd name="T0" fmla="*/ 78 w 87"/>
                  <a:gd name="T1" fmla="*/ 0 h 93"/>
                  <a:gd name="T2" fmla="*/ 9 w 87"/>
                  <a:gd name="T3" fmla="*/ 0 h 93"/>
                  <a:gd name="T4" fmla="*/ 0 w 87"/>
                  <a:gd name="T5" fmla="*/ 9 h 93"/>
                  <a:gd name="T6" fmla="*/ 0 w 87"/>
                  <a:gd name="T7" fmla="*/ 84 h 93"/>
                  <a:gd name="T8" fmla="*/ 9 w 87"/>
                  <a:gd name="T9" fmla="*/ 93 h 93"/>
                  <a:gd name="T10" fmla="*/ 78 w 87"/>
                  <a:gd name="T11" fmla="*/ 93 h 93"/>
                  <a:gd name="T12" fmla="*/ 87 w 87"/>
                  <a:gd name="T13" fmla="*/ 84 h 93"/>
                  <a:gd name="T14" fmla="*/ 87 w 87"/>
                  <a:gd name="T15" fmla="*/ 9 h 93"/>
                  <a:gd name="T16" fmla="*/ 78 w 87"/>
                  <a:gd name="T17" fmla="*/ 0 h 93"/>
                  <a:gd name="T18" fmla="*/ 75 w 87"/>
                  <a:gd name="T19" fmla="*/ 81 h 93"/>
                  <a:gd name="T20" fmla="*/ 12 w 87"/>
                  <a:gd name="T21" fmla="*/ 81 h 93"/>
                  <a:gd name="T22" fmla="*/ 12 w 87"/>
                  <a:gd name="T23" fmla="*/ 12 h 93"/>
                  <a:gd name="T24" fmla="*/ 75 w 87"/>
                  <a:gd name="T25" fmla="*/ 12 h 93"/>
                  <a:gd name="T26" fmla="*/ 75 w 87"/>
                  <a:gd name="T27" fmla="*/ 81 h 93"/>
                  <a:gd name="T28" fmla="*/ 23 w 87"/>
                  <a:gd name="T29" fmla="*/ 41 h 93"/>
                  <a:gd name="T30" fmla="*/ 64 w 87"/>
                  <a:gd name="T31" fmla="*/ 41 h 93"/>
                  <a:gd name="T32" fmla="*/ 64 w 87"/>
                  <a:gd name="T33" fmla="*/ 46 h 93"/>
                  <a:gd name="T34" fmla="*/ 23 w 87"/>
                  <a:gd name="T35" fmla="*/ 46 h 93"/>
                  <a:gd name="T36" fmla="*/ 23 w 87"/>
                  <a:gd name="T37" fmla="*/ 41 h 93"/>
                  <a:gd name="T38" fmla="*/ 23 w 87"/>
                  <a:gd name="T39" fmla="*/ 52 h 93"/>
                  <a:gd name="T40" fmla="*/ 64 w 87"/>
                  <a:gd name="T41" fmla="*/ 52 h 93"/>
                  <a:gd name="T42" fmla="*/ 64 w 87"/>
                  <a:gd name="T43" fmla="*/ 58 h 93"/>
                  <a:gd name="T44" fmla="*/ 23 w 87"/>
                  <a:gd name="T45" fmla="*/ 58 h 93"/>
                  <a:gd name="T46" fmla="*/ 23 w 87"/>
                  <a:gd name="T47" fmla="*/ 52 h 93"/>
                  <a:gd name="T48" fmla="*/ 23 w 87"/>
                  <a:gd name="T49" fmla="*/ 64 h 93"/>
                  <a:gd name="T50" fmla="*/ 64 w 87"/>
                  <a:gd name="T51" fmla="*/ 64 h 93"/>
                  <a:gd name="T52" fmla="*/ 64 w 87"/>
                  <a:gd name="T53" fmla="*/ 69 h 93"/>
                  <a:gd name="T54" fmla="*/ 23 w 87"/>
                  <a:gd name="T55" fmla="*/ 69 h 93"/>
                  <a:gd name="T56" fmla="*/ 23 w 87"/>
                  <a:gd name="T57" fmla="*/ 64 h 93"/>
                  <a:gd name="T58" fmla="*/ 23 w 87"/>
                  <a:gd name="T59" fmla="*/ 29 h 93"/>
                  <a:gd name="T60" fmla="*/ 64 w 87"/>
                  <a:gd name="T61" fmla="*/ 29 h 93"/>
                  <a:gd name="T62" fmla="*/ 64 w 87"/>
                  <a:gd name="T63" fmla="*/ 35 h 93"/>
                  <a:gd name="T64" fmla="*/ 23 w 87"/>
                  <a:gd name="T65" fmla="*/ 35 h 93"/>
                  <a:gd name="T66" fmla="*/ 23 w 87"/>
                  <a:gd name="T67" fmla="*/ 2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7" h="93">
                    <a:moveTo>
                      <a:pt x="78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9"/>
                      <a:pt x="4" y="93"/>
                      <a:pt x="9" y="93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83" y="93"/>
                      <a:pt x="87" y="89"/>
                      <a:pt x="87" y="84"/>
                    </a:cubicBezTo>
                    <a:cubicBezTo>
                      <a:pt x="87" y="9"/>
                      <a:pt x="87" y="9"/>
                      <a:pt x="87" y="9"/>
                    </a:cubicBezTo>
                    <a:cubicBezTo>
                      <a:pt x="87" y="4"/>
                      <a:pt x="83" y="0"/>
                      <a:pt x="78" y="0"/>
                    </a:cubicBezTo>
                    <a:close/>
                    <a:moveTo>
                      <a:pt x="75" y="81"/>
                    </a:moveTo>
                    <a:cubicBezTo>
                      <a:pt x="12" y="81"/>
                      <a:pt x="12" y="81"/>
                      <a:pt x="12" y="81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75" y="12"/>
                      <a:pt x="75" y="12"/>
                      <a:pt x="75" y="12"/>
                    </a:cubicBezTo>
                    <a:lnTo>
                      <a:pt x="75" y="81"/>
                    </a:lnTo>
                    <a:close/>
                    <a:moveTo>
                      <a:pt x="23" y="41"/>
                    </a:moveTo>
                    <a:cubicBezTo>
                      <a:pt x="64" y="41"/>
                      <a:pt x="64" y="41"/>
                      <a:pt x="64" y="41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23" y="46"/>
                      <a:pt x="23" y="46"/>
                      <a:pt x="23" y="46"/>
                    </a:cubicBezTo>
                    <a:lnTo>
                      <a:pt x="23" y="41"/>
                    </a:lnTo>
                    <a:close/>
                    <a:moveTo>
                      <a:pt x="23" y="52"/>
                    </a:moveTo>
                    <a:cubicBezTo>
                      <a:pt x="64" y="52"/>
                      <a:pt x="64" y="52"/>
                      <a:pt x="64" y="52"/>
                    </a:cubicBezTo>
                    <a:cubicBezTo>
                      <a:pt x="64" y="58"/>
                      <a:pt x="64" y="58"/>
                      <a:pt x="64" y="58"/>
                    </a:cubicBezTo>
                    <a:cubicBezTo>
                      <a:pt x="23" y="58"/>
                      <a:pt x="23" y="58"/>
                      <a:pt x="23" y="58"/>
                    </a:cubicBezTo>
                    <a:lnTo>
                      <a:pt x="23" y="52"/>
                    </a:lnTo>
                    <a:close/>
                    <a:moveTo>
                      <a:pt x="23" y="64"/>
                    </a:moveTo>
                    <a:cubicBezTo>
                      <a:pt x="64" y="64"/>
                      <a:pt x="64" y="64"/>
                      <a:pt x="64" y="64"/>
                    </a:cubicBezTo>
                    <a:cubicBezTo>
                      <a:pt x="64" y="69"/>
                      <a:pt x="64" y="69"/>
                      <a:pt x="64" y="69"/>
                    </a:cubicBezTo>
                    <a:cubicBezTo>
                      <a:pt x="23" y="69"/>
                      <a:pt x="23" y="69"/>
                      <a:pt x="23" y="69"/>
                    </a:cubicBezTo>
                    <a:lnTo>
                      <a:pt x="23" y="64"/>
                    </a:lnTo>
                    <a:close/>
                    <a:moveTo>
                      <a:pt x="23" y="29"/>
                    </a:moveTo>
                    <a:cubicBezTo>
                      <a:pt x="64" y="29"/>
                      <a:pt x="64" y="29"/>
                      <a:pt x="64" y="29"/>
                    </a:cubicBezTo>
                    <a:cubicBezTo>
                      <a:pt x="64" y="35"/>
                      <a:pt x="64" y="35"/>
                      <a:pt x="64" y="35"/>
                    </a:cubicBezTo>
                    <a:cubicBezTo>
                      <a:pt x="23" y="35"/>
                      <a:pt x="23" y="35"/>
                      <a:pt x="23" y="35"/>
                    </a:cubicBezTo>
                    <a:lnTo>
                      <a:pt x="2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Freeform 39"/>
              <p:cNvSpPr>
                <a:spLocks noEditPoints="1"/>
              </p:cNvSpPr>
              <p:nvPr/>
            </p:nvSpPr>
            <p:spPr bwMode="auto">
              <a:xfrm>
                <a:off x="11031853" y="3084377"/>
                <a:ext cx="262282" cy="197690"/>
              </a:xfrm>
              <a:custGeom>
                <a:avLst/>
                <a:gdLst>
                  <a:gd name="T0" fmla="*/ 0 w 134"/>
                  <a:gd name="T1" fmla="*/ 0 h 101"/>
                  <a:gd name="T2" fmla="*/ 0 w 134"/>
                  <a:gd name="T3" fmla="*/ 101 h 101"/>
                  <a:gd name="T4" fmla="*/ 134 w 134"/>
                  <a:gd name="T5" fmla="*/ 101 h 101"/>
                  <a:gd name="T6" fmla="*/ 134 w 134"/>
                  <a:gd name="T7" fmla="*/ 0 h 101"/>
                  <a:gd name="T8" fmla="*/ 0 w 134"/>
                  <a:gd name="T9" fmla="*/ 0 h 101"/>
                  <a:gd name="T10" fmla="*/ 25 w 134"/>
                  <a:gd name="T11" fmla="*/ 93 h 101"/>
                  <a:gd name="T12" fmla="*/ 8 w 134"/>
                  <a:gd name="T13" fmla="*/ 93 h 101"/>
                  <a:gd name="T14" fmla="*/ 8 w 134"/>
                  <a:gd name="T15" fmla="*/ 77 h 101"/>
                  <a:gd name="T16" fmla="*/ 25 w 134"/>
                  <a:gd name="T17" fmla="*/ 77 h 101"/>
                  <a:gd name="T18" fmla="*/ 25 w 134"/>
                  <a:gd name="T19" fmla="*/ 93 h 101"/>
                  <a:gd name="T20" fmla="*/ 25 w 134"/>
                  <a:gd name="T21" fmla="*/ 59 h 101"/>
                  <a:gd name="T22" fmla="*/ 8 w 134"/>
                  <a:gd name="T23" fmla="*/ 59 h 101"/>
                  <a:gd name="T24" fmla="*/ 8 w 134"/>
                  <a:gd name="T25" fmla="*/ 43 h 101"/>
                  <a:gd name="T26" fmla="*/ 25 w 134"/>
                  <a:gd name="T27" fmla="*/ 43 h 101"/>
                  <a:gd name="T28" fmla="*/ 25 w 134"/>
                  <a:gd name="T29" fmla="*/ 59 h 101"/>
                  <a:gd name="T30" fmla="*/ 25 w 134"/>
                  <a:gd name="T31" fmla="*/ 26 h 101"/>
                  <a:gd name="T32" fmla="*/ 8 w 134"/>
                  <a:gd name="T33" fmla="*/ 26 h 101"/>
                  <a:gd name="T34" fmla="*/ 8 w 134"/>
                  <a:gd name="T35" fmla="*/ 8 h 101"/>
                  <a:gd name="T36" fmla="*/ 25 w 134"/>
                  <a:gd name="T37" fmla="*/ 8 h 101"/>
                  <a:gd name="T38" fmla="*/ 25 w 134"/>
                  <a:gd name="T39" fmla="*/ 26 h 101"/>
                  <a:gd name="T40" fmla="*/ 102 w 134"/>
                  <a:gd name="T41" fmla="*/ 93 h 101"/>
                  <a:gd name="T42" fmla="*/ 35 w 134"/>
                  <a:gd name="T43" fmla="*/ 93 h 101"/>
                  <a:gd name="T44" fmla="*/ 35 w 134"/>
                  <a:gd name="T45" fmla="*/ 8 h 101"/>
                  <a:gd name="T46" fmla="*/ 102 w 134"/>
                  <a:gd name="T47" fmla="*/ 8 h 101"/>
                  <a:gd name="T48" fmla="*/ 102 w 134"/>
                  <a:gd name="T49" fmla="*/ 93 h 101"/>
                  <a:gd name="T50" fmla="*/ 126 w 134"/>
                  <a:gd name="T51" fmla="*/ 93 h 101"/>
                  <a:gd name="T52" fmla="*/ 110 w 134"/>
                  <a:gd name="T53" fmla="*/ 93 h 101"/>
                  <a:gd name="T54" fmla="*/ 110 w 134"/>
                  <a:gd name="T55" fmla="*/ 77 h 101"/>
                  <a:gd name="T56" fmla="*/ 126 w 134"/>
                  <a:gd name="T57" fmla="*/ 77 h 101"/>
                  <a:gd name="T58" fmla="*/ 126 w 134"/>
                  <a:gd name="T59" fmla="*/ 93 h 101"/>
                  <a:gd name="T60" fmla="*/ 126 w 134"/>
                  <a:gd name="T61" fmla="*/ 59 h 101"/>
                  <a:gd name="T62" fmla="*/ 110 w 134"/>
                  <a:gd name="T63" fmla="*/ 59 h 101"/>
                  <a:gd name="T64" fmla="*/ 110 w 134"/>
                  <a:gd name="T65" fmla="*/ 43 h 101"/>
                  <a:gd name="T66" fmla="*/ 126 w 134"/>
                  <a:gd name="T67" fmla="*/ 43 h 101"/>
                  <a:gd name="T68" fmla="*/ 126 w 134"/>
                  <a:gd name="T69" fmla="*/ 59 h 101"/>
                  <a:gd name="T70" fmla="*/ 126 w 134"/>
                  <a:gd name="T71" fmla="*/ 26 h 101"/>
                  <a:gd name="T72" fmla="*/ 110 w 134"/>
                  <a:gd name="T73" fmla="*/ 26 h 101"/>
                  <a:gd name="T74" fmla="*/ 110 w 134"/>
                  <a:gd name="T75" fmla="*/ 8 h 101"/>
                  <a:gd name="T76" fmla="*/ 126 w 134"/>
                  <a:gd name="T77" fmla="*/ 8 h 101"/>
                  <a:gd name="T78" fmla="*/ 126 w 134"/>
                  <a:gd name="T79" fmla="*/ 26 h 101"/>
                  <a:gd name="T80" fmla="*/ 51 w 134"/>
                  <a:gd name="T81" fmla="*/ 26 h 101"/>
                  <a:gd name="T82" fmla="*/ 51 w 134"/>
                  <a:gd name="T83" fmla="*/ 77 h 101"/>
                  <a:gd name="T84" fmla="*/ 84 w 134"/>
                  <a:gd name="T85" fmla="*/ 51 h 101"/>
                  <a:gd name="T86" fmla="*/ 51 w 134"/>
                  <a:gd name="T87" fmla="*/ 2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4" h="101">
                    <a:moveTo>
                      <a:pt x="0" y="0"/>
                    </a:moveTo>
                    <a:lnTo>
                      <a:pt x="0" y="101"/>
                    </a:lnTo>
                    <a:lnTo>
                      <a:pt x="134" y="101"/>
                    </a:lnTo>
                    <a:lnTo>
                      <a:pt x="134" y="0"/>
                    </a:lnTo>
                    <a:lnTo>
                      <a:pt x="0" y="0"/>
                    </a:lnTo>
                    <a:close/>
                    <a:moveTo>
                      <a:pt x="25" y="93"/>
                    </a:moveTo>
                    <a:lnTo>
                      <a:pt x="8" y="93"/>
                    </a:lnTo>
                    <a:lnTo>
                      <a:pt x="8" y="77"/>
                    </a:lnTo>
                    <a:lnTo>
                      <a:pt x="25" y="77"/>
                    </a:lnTo>
                    <a:lnTo>
                      <a:pt x="25" y="93"/>
                    </a:lnTo>
                    <a:close/>
                    <a:moveTo>
                      <a:pt x="25" y="59"/>
                    </a:moveTo>
                    <a:lnTo>
                      <a:pt x="8" y="59"/>
                    </a:lnTo>
                    <a:lnTo>
                      <a:pt x="8" y="43"/>
                    </a:lnTo>
                    <a:lnTo>
                      <a:pt x="25" y="43"/>
                    </a:lnTo>
                    <a:lnTo>
                      <a:pt x="25" y="59"/>
                    </a:lnTo>
                    <a:close/>
                    <a:moveTo>
                      <a:pt x="25" y="26"/>
                    </a:moveTo>
                    <a:lnTo>
                      <a:pt x="8" y="26"/>
                    </a:lnTo>
                    <a:lnTo>
                      <a:pt x="8" y="8"/>
                    </a:lnTo>
                    <a:lnTo>
                      <a:pt x="25" y="8"/>
                    </a:lnTo>
                    <a:lnTo>
                      <a:pt x="25" y="26"/>
                    </a:lnTo>
                    <a:close/>
                    <a:moveTo>
                      <a:pt x="102" y="93"/>
                    </a:moveTo>
                    <a:lnTo>
                      <a:pt x="35" y="93"/>
                    </a:lnTo>
                    <a:lnTo>
                      <a:pt x="35" y="8"/>
                    </a:lnTo>
                    <a:lnTo>
                      <a:pt x="102" y="8"/>
                    </a:lnTo>
                    <a:lnTo>
                      <a:pt x="102" y="93"/>
                    </a:lnTo>
                    <a:close/>
                    <a:moveTo>
                      <a:pt x="126" y="93"/>
                    </a:moveTo>
                    <a:lnTo>
                      <a:pt x="110" y="93"/>
                    </a:lnTo>
                    <a:lnTo>
                      <a:pt x="110" y="77"/>
                    </a:lnTo>
                    <a:lnTo>
                      <a:pt x="126" y="77"/>
                    </a:lnTo>
                    <a:lnTo>
                      <a:pt x="126" y="93"/>
                    </a:lnTo>
                    <a:close/>
                    <a:moveTo>
                      <a:pt x="126" y="59"/>
                    </a:moveTo>
                    <a:lnTo>
                      <a:pt x="110" y="59"/>
                    </a:lnTo>
                    <a:lnTo>
                      <a:pt x="110" y="43"/>
                    </a:lnTo>
                    <a:lnTo>
                      <a:pt x="126" y="43"/>
                    </a:lnTo>
                    <a:lnTo>
                      <a:pt x="126" y="59"/>
                    </a:lnTo>
                    <a:close/>
                    <a:moveTo>
                      <a:pt x="126" y="26"/>
                    </a:moveTo>
                    <a:lnTo>
                      <a:pt x="110" y="26"/>
                    </a:lnTo>
                    <a:lnTo>
                      <a:pt x="110" y="8"/>
                    </a:lnTo>
                    <a:lnTo>
                      <a:pt x="126" y="8"/>
                    </a:lnTo>
                    <a:lnTo>
                      <a:pt x="126" y="26"/>
                    </a:lnTo>
                    <a:close/>
                    <a:moveTo>
                      <a:pt x="51" y="26"/>
                    </a:moveTo>
                    <a:lnTo>
                      <a:pt x="51" y="77"/>
                    </a:lnTo>
                    <a:lnTo>
                      <a:pt x="84" y="51"/>
                    </a:lnTo>
                    <a:lnTo>
                      <a:pt x="51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Freeform 40"/>
              <p:cNvSpPr>
                <a:spLocks noEditPoints="1"/>
              </p:cNvSpPr>
              <p:nvPr/>
            </p:nvSpPr>
            <p:spPr bwMode="auto">
              <a:xfrm>
                <a:off x="11333281" y="3027613"/>
                <a:ext cx="156586" cy="146799"/>
              </a:xfrm>
              <a:custGeom>
                <a:avLst/>
                <a:gdLst>
                  <a:gd name="T0" fmla="*/ 80 w 80"/>
                  <a:gd name="T1" fmla="*/ 29 h 75"/>
                  <a:gd name="T2" fmla="*/ 52 w 80"/>
                  <a:gd name="T3" fmla="*/ 24 h 75"/>
                  <a:gd name="T4" fmla="*/ 41 w 80"/>
                  <a:gd name="T5" fmla="*/ 0 h 75"/>
                  <a:gd name="T6" fmla="*/ 28 w 80"/>
                  <a:gd name="T7" fmla="*/ 24 h 75"/>
                  <a:gd name="T8" fmla="*/ 0 w 80"/>
                  <a:gd name="T9" fmla="*/ 29 h 75"/>
                  <a:gd name="T10" fmla="*/ 19 w 80"/>
                  <a:gd name="T11" fmla="*/ 49 h 75"/>
                  <a:gd name="T12" fmla="*/ 15 w 80"/>
                  <a:gd name="T13" fmla="*/ 75 h 75"/>
                  <a:gd name="T14" fmla="*/ 41 w 80"/>
                  <a:gd name="T15" fmla="*/ 62 h 75"/>
                  <a:gd name="T16" fmla="*/ 65 w 80"/>
                  <a:gd name="T17" fmla="*/ 75 h 75"/>
                  <a:gd name="T18" fmla="*/ 60 w 80"/>
                  <a:gd name="T19" fmla="*/ 49 h 75"/>
                  <a:gd name="T20" fmla="*/ 80 w 80"/>
                  <a:gd name="T21" fmla="*/ 29 h 75"/>
                  <a:gd name="T22" fmla="*/ 41 w 80"/>
                  <a:gd name="T23" fmla="*/ 57 h 75"/>
                  <a:gd name="T24" fmla="*/ 23 w 80"/>
                  <a:gd name="T25" fmla="*/ 65 h 75"/>
                  <a:gd name="T26" fmla="*/ 26 w 80"/>
                  <a:gd name="T27" fmla="*/ 45 h 75"/>
                  <a:gd name="T28" fmla="*/ 11 w 80"/>
                  <a:gd name="T29" fmla="*/ 32 h 75"/>
                  <a:gd name="T30" fmla="*/ 31 w 80"/>
                  <a:gd name="T31" fmla="*/ 29 h 75"/>
                  <a:gd name="T32" fmla="*/ 41 w 80"/>
                  <a:gd name="T33" fmla="*/ 11 h 75"/>
                  <a:gd name="T34" fmla="*/ 49 w 80"/>
                  <a:gd name="T35" fmla="*/ 29 h 75"/>
                  <a:gd name="T36" fmla="*/ 68 w 80"/>
                  <a:gd name="T37" fmla="*/ 32 h 75"/>
                  <a:gd name="T38" fmla="*/ 54 w 80"/>
                  <a:gd name="T39" fmla="*/ 45 h 75"/>
                  <a:gd name="T40" fmla="*/ 57 w 80"/>
                  <a:gd name="T41" fmla="*/ 65 h 75"/>
                  <a:gd name="T42" fmla="*/ 41 w 80"/>
                  <a:gd name="T43" fmla="*/ 5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" h="75">
                    <a:moveTo>
                      <a:pt x="80" y="29"/>
                    </a:moveTo>
                    <a:lnTo>
                      <a:pt x="52" y="24"/>
                    </a:lnTo>
                    <a:lnTo>
                      <a:pt x="41" y="0"/>
                    </a:lnTo>
                    <a:lnTo>
                      <a:pt x="28" y="24"/>
                    </a:lnTo>
                    <a:lnTo>
                      <a:pt x="0" y="29"/>
                    </a:lnTo>
                    <a:lnTo>
                      <a:pt x="19" y="49"/>
                    </a:lnTo>
                    <a:lnTo>
                      <a:pt x="15" y="75"/>
                    </a:lnTo>
                    <a:lnTo>
                      <a:pt x="41" y="62"/>
                    </a:lnTo>
                    <a:lnTo>
                      <a:pt x="65" y="75"/>
                    </a:lnTo>
                    <a:lnTo>
                      <a:pt x="60" y="49"/>
                    </a:lnTo>
                    <a:lnTo>
                      <a:pt x="80" y="29"/>
                    </a:lnTo>
                    <a:close/>
                    <a:moveTo>
                      <a:pt x="41" y="57"/>
                    </a:moveTo>
                    <a:lnTo>
                      <a:pt x="23" y="65"/>
                    </a:lnTo>
                    <a:lnTo>
                      <a:pt x="26" y="45"/>
                    </a:lnTo>
                    <a:lnTo>
                      <a:pt x="11" y="32"/>
                    </a:lnTo>
                    <a:lnTo>
                      <a:pt x="31" y="29"/>
                    </a:lnTo>
                    <a:lnTo>
                      <a:pt x="41" y="11"/>
                    </a:lnTo>
                    <a:lnTo>
                      <a:pt x="49" y="29"/>
                    </a:lnTo>
                    <a:lnTo>
                      <a:pt x="68" y="32"/>
                    </a:lnTo>
                    <a:lnTo>
                      <a:pt x="54" y="45"/>
                    </a:lnTo>
                    <a:lnTo>
                      <a:pt x="57" y="65"/>
                    </a:lnTo>
                    <a:lnTo>
                      <a:pt x="41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Freeform 41"/>
              <p:cNvSpPr>
                <a:spLocks noEditPoints="1"/>
              </p:cNvSpPr>
              <p:nvPr/>
            </p:nvSpPr>
            <p:spPr bwMode="auto">
              <a:xfrm>
                <a:off x="10818503" y="1526343"/>
                <a:ext cx="191818" cy="207477"/>
              </a:xfrm>
              <a:custGeom>
                <a:avLst/>
                <a:gdLst>
                  <a:gd name="T0" fmla="*/ 48 w 60"/>
                  <a:gd name="T1" fmla="*/ 11 h 65"/>
                  <a:gd name="T2" fmla="*/ 60 w 60"/>
                  <a:gd name="T3" fmla="*/ 6 h 65"/>
                  <a:gd name="T4" fmla="*/ 60 w 60"/>
                  <a:gd name="T5" fmla="*/ 44 h 65"/>
                  <a:gd name="T6" fmla="*/ 48 w 60"/>
                  <a:gd name="T7" fmla="*/ 48 h 65"/>
                  <a:gd name="T8" fmla="*/ 36 w 60"/>
                  <a:gd name="T9" fmla="*/ 45 h 65"/>
                  <a:gd name="T10" fmla="*/ 24 w 60"/>
                  <a:gd name="T11" fmla="*/ 41 h 65"/>
                  <a:gd name="T12" fmla="*/ 12 w 60"/>
                  <a:gd name="T13" fmla="*/ 46 h 65"/>
                  <a:gd name="T14" fmla="*/ 12 w 60"/>
                  <a:gd name="T15" fmla="*/ 8 h 65"/>
                  <a:gd name="T16" fmla="*/ 24 w 60"/>
                  <a:gd name="T17" fmla="*/ 4 h 65"/>
                  <a:gd name="T18" fmla="*/ 36 w 60"/>
                  <a:gd name="T19" fmla="*/ 7 h 65"/>
                  <a:gd name="T20" fmla="*/ 48 w 60"/>
                  <a:gd name="T21" fmla="*/ 11 h 65"/>
                  <a:gd name="T22" fmla="*/ 4 w 60"/>
                  <a:gd name="T23" fmla="*/ 0 h 65"/>
                  <a:gd name="T24" fmla="*/ 8 w 60"/>
                  <a:gd name="T25" fmla="*/ 4 h 65"/>
                  <a:gd name="T26" fmla="*/ 8 w 60"/>
                  <a:gd name="T27" fmla="*/ 65 h 65"/>
                  <a:gd name="T28" fmla="*/ 0 w 60"/>
                  <a:gd name="T29" fmla="*/ 65 h 65"/>
                  <a:gd name="T30" fmla="*/ 0 w 60"/>
                  <a:gd name="T31" fmla="*/ 4 h 65"/>
                  <a:gd name="T32" fmla="*/ 4 w 60"/>
                  <a:gd name="T3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65">
                    <a:moveTo>
                      <a:pt x="48" y="11"/>
                    </a:moveTo>
                    <a:cubicBezTo>
                      <a:pt x="53" y="11"/>
                      <a:pt x="58" y="8"/>
                      <a:pt x="60" y="6"/>
                    </a:cubicBezTo>
                    <a:cubicBezTo>
                      <a:pt x="60" y="44"/>
                      <a:pt x="60" y="44"/>
                      <a:pt x="60" y="44"/>
                    </a:cubicBezTo>
                    <a:cubicBezTo>
                      <a:pt x="58" y="46"/>
                      <a:pt x="53" y="48"/>
                      <a:pt x="48" y="48"/>
                    </a:cubicBezTo>
                    <a:cubicBezTo>
                      <a:pt x="43" y="48"/>
                      <a:pt x="39" y="47"/>
                      <a:pt x="36" y="45"/>
                    </a:cubicBezTo>
                    <a:cubicBezTo>
                      <a:pt x="33" y="43"/>
                      <a:pt x="29" y="41"/>
                      <a:pt x="24" y="41"/>
                    </a:cubicBezTo>
                    <a:cubicBezTo>
                      <a:pt x="19" y="41"/>
                      <a:pt x="15" y="44"/>
                      <a:pt x="12" y="4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5" y="6"/>
                      <a:pt x="19" y="4"/>
                      <a:pt x="24" y="4"/>
                    </a:cubicBezTo>
                    <a:cubicBezTo>
                      <a:pt x="29" y="4"/>
                      <a:pt x="33" y="5"/>
                      <a:pt x="36" y="7"/>
                    </a:cubicBezTo>
                    <a:cubicBezTo>
                      <a:pt x="39" y="9"/>
                      <a:pt x="43" y="11"/>
                      <a:pt x="48" y="11"/>
                    </a:cubicBezTo>
                    <a:close/>
                    <a:moveTo>
                      <a:pt x="4" y="0"/>
                    </a:moveTo>
                    <a:cubicBezTo>
                      <a:pt x="6" y="0"/>
                      <a:pt x="8" y="1"/>
                      <a:pt x="8" y="4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1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Freeform 42"/>
              <p:cNvSpPr>
                <a:spLocks noEditPoints="1"/>
              </p:cNvSpPr>
              <p:nvPr/>
            </p:nvSpPr>
            <p:spPr bwMode="auto">
              <a:xfrm>
                <a:off x="10575795" y="1424562"/>
                <a:ext cx="203562" cy="207477"/>
              </a:xfrm>
              <a:custGeom>
                <a:avLst/>
                <a:gdLst>
                  <a:gd name="T0" fmla="*/ 54 w 64"/>
                  <a:gd name="T1" fmla="*/ 0 h 65"/>
                  <a:gd name="T2" fmla="*/ 44 w 64"/>
                  <a:gd name="T3" fmla="*/ 11 h 65"/>
                  <a:gd name="T4" fmla="*/ 44 w 64"/>
                  <a:gd name="T5" fmla="*/ 41 h 65"/>
                  <a:gd name="T6" fmla="*/ 52 w 64"/>
                  <a:gd name="T7" fmla="*/ 41 h 65"/>
                  <a:gd name="T8" fmla="*/ 52 w 64"/>
                  <a:gd name="T9" fmla="*/ 65 h 65"/>
                  <a:gd name="T10" fmla="*/ 64 w 64"/>
                  <a:gd name="T11" fmla="*/ 65 h 65"/>
                  <a:gd name="T12" fmla="*/ 64 w 64"/>
                  <a:gd name="T13" fmla="*/ 11 h 65"/>
                  <a:gd name="T14" fmla="*/ 54 w 64"/>
                  <a:gd name="T15" fmla="*/ 0 h 65"/>
                  <a:gd name="T16" fmla="*/ 26 w 64"/>
                  <a:gd name="T17" fmla="*/ 0 h 65"/>
                  <a:gd name="T18" fmla="*/ 24 w 64"/>
                  <a:gd name="T19" fmla="*/ 2 h 65"/>
                  <a:gd name="T20" fmla="*/ 24 w 64"/>
                  <a:gd name="T21" fmla="*/ 17 h 65"/>
                  <a:gd name="T22" fmla="*/ 22 w 64"/>
                  <a:gd name="T23" fmla="*/ 18 h 65"/>
                  <a:gd name="T24" fmla="*/ 20 w 64"/>
                  <a:gd name="T25" fmla="*/ 17 h 65"/>
                  <a:gd name="T26" fmla="*/ 20 w 64"/>
                  <a:gd name="T27" fmla="*/ 2 h 65"/>
                  <a:gd name="T28" fmla="*/ 18 w 64"/>
                  <a:gd name="T29" fmla="*/ 0 h 65"/>
                  <a:gd name="T30" fmla="*/ 16 w 64"/>
                  <a:gd name="T31" fmla="*/ 2 h 65"/>
                  <a:gd name="T32" fmla="*/ 16 w 64"/>
                  <a:gd name="T33" fmla="*/ 17 h 65"/>
                  <a:gd name="T34" fmla="*/ 14 w 64"/>
                  <a:gd name="T35" fmla="*/ 18 h 65"/>
                  <a:gd name="T36" fmla="*/ 12 w 64"/>
                  <a:gd name="T37" fmla="*/ 17 h 65"/>
                  <a:gd name="T38" fmla="*/ 12 w 64"/>
                  <a:gd name="T39" fmla="*/ 2 h 65"/>
                  <a:gd name="T40" fmla="*/ 10 w 64"/>
                  <a:gd name="T41" fmla="*/ 0 h 65"/>
                  <a:gd name="T42" fmla="*/ 8 w 64"/>
                  <a:gd name="T43" fmla="*/ 2 h 65"/>
                  <a:gd name="T44" fmla="*/ 8 w 64"/>
                  <a:gd name="T45" fmla="*/ 17 h 65"/>
                  <a:gd name="T46" fmla="*/ 6 w 64"/>
                  <a:gd name="T47" fmla="*/ 18 h 65"/>
                  <a:gd name="T48" fmla="*/ 4 w 64"/>
                  <a:gd name="T49" fmla="*/ 17 h 65"/>
                  <a:gd name="T50" fmla="*/ 4 w 64"/>
                  <a:gd name="T51" fmla="*/ 2 h 65"/>
                  <a:gd name="T52" fmla="*/ 2 w 64"/>
                  <a:gd name="T53" fmla="*/ 0 h 65"/>
                  <a:gd name="T54" fmla="*/ 0 w 64"/>
                  <a:gd name="T55" fmla="*/ 2 h 65"/>
                  <a:gd name="T56" fmla="*/ 0 w 64"/>
                  <a:gd name="T57" fmla="*/ 17 h 65"/>
                  <a:gd name="T58" fmla="*/ 0 w 64"/>
                  <a:gd name="T59" fmla="*/ 21 h 65"/>
                  <a:gd name="T60" fmla="*/ 3 w 64"/>
                  <a:gd name="T61" fmla="*/ 25 h 65"/>
                  <a:gd name="T62" fmla="*/ 8 w 64"/>
                  <a:gd name="T63" fmla="*/ 33 h 65"/>
                  <a:gd name="T64" fmla="*/ 8 w 64"/>
                  <a:gd name="T65" fmla="*/ 65 h 65"/>
                  <a:gd name="T66" fmla="*/ 20 w 64"/>
                  <a:gd name="T67" fmla="*/ 65 h 65"/>
                  <a:gd name="T68" fmla="*/ 20 w 64"/>
                  <a:gd name="T69" fmla="*/ 33 h 65"/>
                  <a:gd name="T70" fmla="*/ 25 w 64"/>
                  <a:gd name="T71" fmla="*/ 25 h 65"/>
                  <a:gd name="T72" fmla="*/ 28 w 64"/>
                  <a:gd name="T73" fmla="*/ 21 h 65"/>
                  <a:gd name="T74" fmla="*/ 28 w 64"/>
                  <a:gd name="T75" fmla="*/ 17 h 65"/>
                  <a:gd name="T76" fmla="*/ 28 w 64"/>
                  <a:gd name="T77" fmla="*/ 2 h 65"/>
                  <a:gd name="T78" fmla="*/ 26 w 64"/>
                  <a:gd name="T7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" h="65">
                    <a:moveTo>
                      <a:pt x="54" y="0"/>
                    </a:moveTo>
                    <a:cubicBezTo>
                      <a:pt x="49" y="0"/>
                      <a:pt x="44" y="5"/>
                      <a:pt x="44" y="11"/>
                    </a:cubicBezTo>
                    <a:cubicBezTo>
                      <a:pt x="44" y="41"/>
                      <a:pt x="44" y="41"/>
                      <a:pt x="44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64" y="65"/>
                      <a:pt x="64" y="65"/>
                      <a:pt x="64" y="65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5"/>
                      <a:pt x="60" y="0"/>
                      <a:pt x="54" y="0"/>
                    </a:cubicBezTo>
                    <a:close/>
                    <a:moveTo>
                      <a:pt x="26" y="0"/>
                    </a:moveTo>
                    <a:cubicBezTo>
                      <a:pt x="25" y="0"/>
                      <a:pt x="24" y="1"/>
                      <a:pt x="24" y="2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23" y="18"/>
                      <a:pt x="22" y="18"/>
                    </a:cubicBezTo>
                    <a:cubicBezTo>
                      <a:pt x="21" y="18"/>
                      <a:pt x="20" y="17"/>
                      <a:pt x="20" y="1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19" y="0"/>
                      <a:pt x="18" y="0"/>
                    </a:cubicBezTo>
                    <a:cubicBezTo>
                      <a:pt x="17" y="0"/>
                      <a:pt x="16" y="1"/>
                      <a:pt x="16" y="2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5" y="18"/>
                      <a:pt x="14" y="18"/>
                    </a:cubicBezTo>
                    <a:cubicBezTo>
                      <a:pt x="13" y="18"/>
                      <a:pt x="12" y="17"/>
                      <a:pt x="12" y="17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9" y="0"/>
                      <a:pt x="8" y="1"/>
                      <a:pt x="8" y="2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7" y="18"/>
                      <a:pt x="6" y="18"/>
                    </a:cubicBezTo>
                    <a:cubicBezTo>
                      <a:pt x="5" y="18"/>
                      <a:pt x="4" y="17"/>
                      <a:pt x="4" y="17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3" y="25"/>
                    </a:cubicBezTo>
                    <a:cubicBezTo>
                      <a:pt x="5" y="26"/>
                      <a:pt x="8" y="28"/>
                      <a:pt x="8" y="33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0" y="28"/>
                      <a:pt x="22" y="26"/>
                      <a:pt x="25" y="25"/>
                    </a:cubicBezTo>
                    <a:cubicBezTo>
                      <a:pt x="26" y="23"/>
                      <a:pt x="28" y="22"/>
                      <a:pt x="28" y="21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8" y="1"/>
                      <a:pt x="27" y="0"/>
                      <a:pt x="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Freeform 43"/>
              <p:cNvSpPr>
                <a:spLocks noEditPoints="1"/>
              </p:cNvSpPr>
              <p:nvPr/>
            </p:nvSpPr>
            <p:spPr bwMode="auto">
              <a:xfrm>
                <a:off x="10977048" y="3327085"/>
                <a:ext cx="236837" cy="266197"/>
              </a:xfrm>
              <a:custGeom>
                <a:avLst/>
                <a:gdLst>
                  <a:gd name="T0" fmla="*/ 58 w 74"/>
                  <a:gd name="T1" fmla="*/ 25 h 83"/>
                  <a:gd name="T2" fmla="*/ 63 w 74"/>
                  <a:gd name="T3" fmla="*/ 22 h 83"/>
                  <a:gd name="T4" fmla="*/ 68 w 74"/>
                  <a:gd name="T5" fmla="*/ 12 h 83"/>
                  <a:gd name="T6" fmla="*/ 65 w 74"/>
                  <a:gd name="T7" fmla="*/ 3 h 83"/>
                  <a:gd name="T8" fmla="*/ 58 w 74"/>
                  <a:gd name="T9" fmla="*/ 0 h 83"/>
                  <a:gd name="T10" fmla="*/ 46 w 74"/>
                  <a:gd name="T11" fmla="*/ 6 h 83"/>
                  <a:gd name="T12" fmla="*/ 36 w 74"/>
                  <a:gd name="T13" fmla="*/ 24 h 83"/>
                  <a:gd name="T14" fmla="*/ 27 w 74"/>
                  <a:gd name="T15" fmla="*/ 6 h 83"/>
                  <a:gd name="T16" fmla="*/ 18 w 74"/>
                  <a:gd name="T17" fmla="*/ 2 h 83"/>
                  <a:gd name="T18" fmla="*/ 11 w 74"/>
                  <a:gd name="T19" fmla="*/ 5 h 83"/>
                  <a:gd name="T20" fmla="*/ 12 w 74"/>
                  <a:gd name="T21" fmla="*/ 21 h 83"/>
                  <a:gd name="T22" fmla="*/ 18 w 74"/>
                  <a:gd name="T23" fmla="*/ 25 h 83"/>
                  <a:gd name="T24" fmla="*/ 0 w 74"/>
                  <a:gd name="T25" fmla="*/ 25 h 83"/>
                  <a:gd name="T26" fmla="*/ 0 w 74"/>
                  <a:gd name="T27" fmla="*/ 47 h 83"/>
                  <a:gd name="T28" fmla="*/ 6 w 74"/>
                  <a:gd name="T29" fmla="*/ 47 h 83"/>
                  <a:gd name="T30" fmla="*/ 6 w 74"/>
                  <a:gd name="T31" fmla="*/ 83 h 83"/>
                  <a:gd name="T32" fmla="*/ 69 w 74"/>
                  <a:gd name="T33" fmla="*/ 83 h 83"/>
                  <a:gd name="T34" fmla="*/ 69 w 74"/>
                  <a:gd name="T35" fmla="*/ 47 h 83"/>
                  <a:gd name="T36" fmla="*/ 74 w 74"/>
                  <a:gd name="T37" fmla="*/ 47 h 83"/>
                  <a:gd name="T38" fmla="*/ 74 w 74"/>
                  <a:gd name="T39" fmla="*/ 25 h 83"/>
                  <a:gd name="T40" fmla="*/ 58 w 74"/>
                  <a:gd name="T41" fmla="*/ 25 h 83"/>
                  <a:gd name="T42" fmla="*/ 50 w 74"/>
                  <a:gd name="T43" fmla="*/ 10 h 83"/>
                  <a:gd name="T44" fmla="*/ 58 w 74"/>
                  <a:gd name="T45" fmla="*/ 6 h 83"/>
                  <a:gd name="T46" fmla="*/ 61 w 74"/>
                  <a:gd name="T47" fmla="*/ 7 h 83"/>
                  <a:gd name="T48" fmla="*/ 59 w 74"/>
                  <a:gd name="T49" fmla="*/ 18 h 83"/>
                  <a:gd name="T50" fmla="*/ 46 w 74"/>
                  <a:gd name="T51" fmla="*/ 25 h 83"/>
                  <a:gd name="T52" fmla="*/ 42 w 74"/>
                  <a:gd name="T53" fmla="*/ 25 h 83"/>
                  <a:gd name="T54" fmla="*/ 50 w 74"/>
                  <a:gd name="T55" fmla="*/ 10 h 83"/>
                  <a:gd name="T56" fmla="*/ 14 w 74"/>
                  <a:gd name="T57" fmla="*/ 12 h 83"/>
                  <a:gd name="T58" fmla="*/ 15 w 74"/>
                  <a:gd name="T59" fmla="*/ 9 h 83"/>
                  <a:gd name="T60" fmla="*/ 18 w 74"/>
                  <a:gd name="T61" fmla="*/ 8 h 83"/>
                  <a:gd name="T62" fmla="*/ 18 w 74"/>
                  <a:gd name="T63" fmla="*/ 8 h 83"/>
                  <a:gd name="T64" fmla="*/ 23 w 74"/>
                  <a:gd name="T65" fmla="*/ 10 h 83"/>
                  <a:gd name="T66" fmla="*/ 30 w 74"/>
                  <a:gd name="T67" fmla="*/ 23 h 83"/>
                  <a:gd name="T68" fmla="*/ 30 w 74"/>
                  <a:gd name="T69" fmla="*/ 24 h 83"/>
                  <a:gd name="T70" fmla="*/ 29 w 74"/>
                  <a:gd name="T71" fmla="*/ 24 h 83"/>
                  <a:gd name="T72" fmla="*/ 17 w 74"/>
                  <a:gd name="T73" fmla="*/ 17 h 83"/>
                  <a:gd name="T74" fmla="*/ 14 w 74"/>
                  <a:gd name="T75" fmla="*/ 12 h 83"/>
                  <a:gd name="T76" fmla="*/ 32 w 74"/>
                  <a:gd name="T77" fmla="*/ 78 h 83"/>
                  <a:gd name="T78" fmla="*/ 11 w 74"/>
                  <a:gd name="T79" fmla="*/ 78 h 83"/>
                  <a:gd name="T80" fmla="*/ 11 w 74"/>
                  <a:gd name="T81" fmla="*/ 44 h 83"/>
                  <a:gd name="T82" fmla="*/ 32 w 74"/>
                  <a:gd name="T83" fmla="*/ 44 h 83"/>
                  <a:gd name="T84" fmla="*/ 32 w 74"/>
                  <a:gd name="T85" fmla="*/ 78 h 83"/>
                  <a:gd name="T86" fmla="*/ 32 w 74"/>
                  <a:gd name="T87" fmla="*/ 41 h 83"/>
                  <a:gd name="T88" fmla="*/ 6 w 74"/>
                  <a:gd name="T89" fmla="*/ 41 h 83"/>
                  <a:gd name="T90" fmla="*/ 6 w 74"/>
                  <a:gd name="T91" fmla="*/ 31 h 83"/>
                  <a:gd name="T92" fmla="*/ 32 w 74"/>
                  <a:gd name="T93" fmla="*/ 31 h 83"/>
                  <a:gd name="T94" fmla="*/ 32 w 74"/>
                  <a:gd name="T95" fmla="*/ 41 h 83"/>
                  <a:gd name="T96" fmla="*/ 63 w 74"/>
                  <a:gd name="T97" fmla="*/ 78 h 83"/>
                  <a:gd name="T98" fmla="*/ 42 w 74"/>
                  <a:gd name="T99" fmla="*/ 78 h 83"/>
                  <a:gd name="T100" fmla="*/ 42 w 74"/>
                  <a:gd name="T101" fmla="*/ 44 h 83"/>
                  <a:gd name="T102" fmla="*/ 63 w 74"/>
                  <a:gd name="T103" fmla="*/ 44 h 83"/>
                  <a:gd name="T104" fmla="*/ 63 w 74"/>
                  <a:gd name="T105" fmla="*/ 78 h 83"/>
                  <a:gd name="T106" fmla="*/ 69 w 74"/>
                  <a:gd name="T107" fmla="*/ 41 h 83"/>
                  <a:gd name="T108" fmla="*/ 42 w 74"/>
                  <a:gd name="T109" fmla="*/ 41 h 83"/>
                  <a:gd name="T110" fmla="*/ 42 w 74"/>
                  <a:gd name="T111" fmla="*/ 31 h 83"/>
                  <a:gd name="T112" fmla="*/ 69 w 74"/>
                  <a:gd name="T113" fmla="*/ 31 h 83"/>
                  <a:gd name="T114" fmla="*/ 69 w 74"/>
                  <a:gd name="T115" fmla="*/ 4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4" h="83">
                    <a:moveTo>
                      <a:pt x="58" y="25"/>
                    </a:moveTo>
                    <a:cubicBezTo>
                      <a:pt x="60" y="24"/>
                      <a:pt x="61" y="23"/>
                      <a:pt x="63" y="22"/>
                    </a:cubicBezTo>
                    <a:cubicBezTo>
                      <a:pt x="65" y="19"/>
                      <a:pt x="67" y="16"/>
                      <a:pt x="68" y="12"/>
                    </a:cubicBezTo>
                    <a:cubicBezTo>
                      <a:pt x="69" y="9"/>
                      <a:pt x="68" y="5"/>
                      <a:pt x="65" y="3"/>
                    </a:cubicBezTo>
                    <a:cubicBezTo>
                      <a:pt x="63" y="1"/>
                      <a:pt x="61" y="0"/>
                      <a:pt x="58" y="0"/>
                    </a:cubicBezTo>
                    <a:cubicBezTo>
                      <a:pt x="54" y="0"/>
                      <a:pt x="50" y="2"/>
                      <a:pt x="46" y="6"/>
                    </a:cubicBezTo>
                    <a:cubicBezTo>
                      <a:pt x="41" y="11"/>
                      <a:pt x="38" y="19"/>
                      <a:pt x="36" y="24"/>
                    </a:cubicBezTo>
                    <a:cubicBezTo>
                      <a:pt x="35" y="19"/>
                      <a:pt x="32" y="11"/>
                      <a:pt x="27" y="6"/>
                    </a:cubicBezTo>
                    <a:cubicBezTo>
                      <a:pt x="25" y="4"/>
                      <a:pt x="21" y="2"/>
                      <a:pt x="18" y="2"/>
                    </a:cubicBezTo>
                    <a:cubicBezTo>
                      <a:pt x="15" y="2"/>
                      <a:pt x="13" y="3"/>
                      <a:pt x="11" y="5"/>
                    </a:cubicBezTo>
                    <a:cubicBezTo>
                      <a:pt x="7" y="9"/>
                      <a:pt x="8" y="16"/>
                      <a:pt x="12" y="21"/>
                    </a:cubicBezTo>
                    <a:cubicBezTo>
                      <a:pt x="14" y="23"/>
                      <a:pt x="16" y="24"/>
                      <a:pt x="18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69" y="83"/>
                      <a:pt x="69" y="83"/>
                      <a:pt x="69" y="83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74" y="25"/>
                      <a:pt x="74" y="25"/>
                      <a:pt x="74" y="25"/>
                    </a:cubicBezTo>
                    <a:lnTo>
                      <a:pt x="58" y="25"/>
                    </a:lnTo>
                    <a:close/>
                    <a:moveTo>
                      <a:pt x="50" y="10"/>
                    </a:moveTo>
                    <a:cubicBezTo>
                      <a:pt x="53" y="7"/>
                      <a:pt x="56" y="6"/>
                      <a:pt x="58" y="6"/>
                    </a:cubicBezTo>
                    <a:cubicBezTo>
                      <a:pt x="59" y="6"/>
                      <a:pt x="60" y="6"/>
                      <a:pt x="61" y="7"/>
                    </a:cubicBezTo>
                    <a:cubicBezTo>
                      <a:pt x="63" y="9"/>
                      <a:pt x="62" y="14"/>
                      <a:pt x="59" y="18"/>
                    </a:cubicBezTo>
                    <a:cubicBezTo>
                      <a:pt x="55" y="21"/>
                      <a:pt x="50" y="24"/>
                      <a:pt x="46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3" y="21"/>
                      <a:pt x="46" y="14"/>
                      <a:pt x="50" y="10"/>
                    </a:cubicBezTo>
                    <a:close/>
                    <a:moveTo>
                      <a:pt x="14" y="12"/>
                    </a:moveTo>
                    <a:cubicBezTo>
                      <a:pt x="14" y="12"/>
                      <a:pt x="14" y="10"/>
                      <a:pt x="15" y="9"/>
                    </a:cubicBezTo>
                    <a:cubicBezTo>
                      <a:pt x="16" y="8"/>
                      <a:pt x="17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20" y="8"/>
                      <a:pt x="22" y="9"/>
                      <a:pt x="23" y="10"/>
                    </a:cubicBezTo>
                    <a:cubicBezTo>
                      <a:pt x="26" y="13"/>
                      <a:pt x="28" y="18"/>
                      <a:pt x="30" y="23"/>
                    </a:cubicBezTo>
                    <a:cubicBezTo>
                      <a:pt x="30" y="23"/>
                      <a:pt x="30" y="24"/>
                      <a:pt x="30" y="24"/>
                    </a:cubicBezTo>
                    <a:cubicBezTo>
                      <a:pt x="30" y="24"/>
                      <a:pt x="29" y="24"/>
                      <a:pt x="29" y="24"/>
                    </a:cubicBezTo>
                    <a:cubicBezTo>
                      <a:pt x="24" y="22"/>
                      <a:pt x="19" y="20"/>
                      <a:pt x="17" y="17"/>
                    </a:cubicBezTo>
                    <a:cubicBezTo>
                      <a:pt x="15" y="16"/>
                      <a:pt x="14" y="14"/>
                      <a:pt x="14" y="12"/>
                    </a:cubicBezTo>
                    <a:close/>
                    <a:moveTo>
                      <a:pt x="32" y="78"/>
                    </a:moveTo>
                    <a:cubicBezTo>
                      <a:pt x="11" y="78"/>
                      <a:pt x="11" y="78"/>
                      <a:pt x="11" y="78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32" y="44"/>
                      <a:pt x="32" y="44"/>
                      <a:pt x="32" y="44"/>
                    </a:cubicBezTo>
                    <a:lnTo>
                      <a:pt x="32" y="78"/>
                    </a:lnTo>
                    <a:close/>
                    <a:moveTo>
                      <a:pt x="32" y="41"/>
                    </a:moveTo>
                    <a:cubicBezTo>
                      <a:pt x="6" y="41"/>
                      <a:pt x="6" y="41"/>
                      <a:pt x="6" y="4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32" y="31"/>
                      <a:pt x="32" y="31"/>
                      <a:pt x="32" y="31"/>
                    </a:cubicBezTo>
                    <a:lnTo>
                      <a:pt x="32" y="41"/>
                    </a:lnTo>
                    <a:close/>
                    <a:moveTo>
                      <a:pt x="63" y="78"/>
                    </a:moveTo>
                    <a:cubicBezTo>
                      <a:pt x="42" y="78"/>
                      <a:pt x="42" y="78"/>
                      <a:pt x="42" y="78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63" y="44"/>
                      <a:pt x="63" y="44"/>
                      <a:pt x="63" y="44"/>
                    </a:cubicBezTo>
                    <a:lnTo>
                      <a:pt x="63" y="78"/>
                    </a:lnTo>
                    <a:close/>
                    <a:moveTo>
                      <a:pt x="69" y="41"/>
                    </a:move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69" y="31"/>
                      <a:pt x="69" y="31"/>
                      <a:pt x="69" y="31"/>
                    </a:cubicBezTo>
                    <a:lnTo>
                      <a:pt x="69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Freeform 44"/>
              <p:cNvSpPr>
                <a:spLocks noEditPoints="1"/>
              </p:cNvSpPr>
              <p:nvPr/>
            </p:nvSpPr>
            <p:spPr bwMode="auto">
              <a:xfrm>
                <a:off x="10906584" y="4526927"/>
                <a:ext cx="246623" cy="201604"/>
              </a:xfrm>
              <a:custGeom>
                <a:avLst/>
                <a:gdLst>
                  <a:gd name="T0" fmla="*/ 1 w 77"/>
                  <a:gd name="T1" fmla="*/ 42 h 63"/>
                  <a:gd name="T2" fmla="*/ 8 w 77"/>
                  <a:gd name="T3" fmla="*/ 55 h 63"/>
                  <a:gd name="T4" fmla="*/ 21 w 77"/>
                  <a:gd name="T5" fmla="*/ 61 h 63"/>
                  <a:gd name="T6" fmla="*/ 38 w 77"/>
                  <a:gd name="T7" fmla="*/ 63 h 63"/>
                  <a:gd name="T8" fmla="*/ 56 w 77"/>
                  <a:gd name="T9" fmla="*/ 61 h 63"/>
                  <a:gd name="T10" fmla="*/ 69 w 77"/>
                  <a:gd name="T11" fmla="*/ 55 h 63"/>
                  <a:gd name="T12" fmla="*/ 76 w 77"/>
                  <a:gd name="T13" fmla="*/ 42 h 63"/>
                  <a:gd name="T14" fmla="*/ 71 w 77"/>
                  <a:gd name="T15" fmla="*/ 16 h 63"/>
                  <a:gd name="T16" fmla="*/ 72 w 77"/>
                  <a:gd name="T17" fmla="*/ 11 h 63"/>
                  <a:gd name="T18" fmla="*/ 70 w 77"/>
                  <a:gd name="T19" fmla="*/ 0 h 63"/>
                  <a:gd name="T20" fmla="*/ 67 w 77"/>
                  <a:gd name="T21" fmla="*/ 0 h 63"/>
                  <a:gd name="T22" fmla="*/ 60 w 77"/>
                  <a:gd name="T23" fmla="*/ 3 h 63"/>
                  <a:gd name="T24" fmla="*/ 38 w 77"/>
                  <a:gd name="T25" fmla="*/ 5 h 63"/>
                  <a:gd name="T26" fmla="*/ 17 w 77"/>
                  <a:gd name="T27" fmla="*/ 3 h 63"/>
                  <a:gd name="T28" fmla="*/ 9 w 77"/>
                  <a:gd name="T29" fmla="*/ 0 h 63"/>
                  <a:gd name="T30" fmla="*/ 7 w 77"/>
                  <a:gd name="T31" fmla="*/ 0 h 63"/>
                  <a:gd name="T32" fmla="*/ 5 w 77"/>
                  <a:gd name="T33" fmla="*/ 11 h 63"/>
                  <a:gd name="T34" fmla="*/ 6 w 77"/>
                  <a:gd name="T35" fmla="*/ 16 h 63"/>
                  <a:gd name="T36" fmla="*/ 9 w 77"/>
                  <a:gd name="T37" fmla="*/ 42 h 63"/>
                  <a:gd name="T38" fmla="*/ 18 w 77"/>
                  <a:gd name="T39" fmla="*/ 30 h 63"/>
                  <a:gd name="T40" fmla="*/ 27 w 77"/>
                  <a:gd name="T41" fmla="*/ 29 h 63"/>
                  <a:gd name="T42" fmla="*/ 38 w 77"/>
                  <a:gd name="T43" fmla="*/ 30 h 63"/>
                  <a:gd name="T44" fmla="*/ 49 w 77"/>
                  <a:gd name="T45" fmla="*/ 29 h 63"/>
                  <a:gd name="T46" fmla="*/ 59 w 77"/>
                  <a:gd name="T47" fmla="*/ 30 h 63"/>
                  <a:gd name="T48" fmla="*/ 67 w 77"/>
                  <a:gd name="T49" fmla="*/ 42 h 63"/>
                  <a:gd name="T50" fmla="*/ 64 w 77"/>
                  <a:gd name="T51" fmla="*/ 52 h 63"/>
                  <a:gd name="T52" fmla="*/ 56 w 77"/>
                  <a:gd name="T53" fmla="*/ 57 h 63"/>
                  <a:gd name="T54" fmla="*/ 45 w 77"/>
                  <a:gd name="T55" fmla="*/ 58 h 63"/>
                  <a:gd name="T56" fmla="*/ 31 w 77"/>
                  <a:gd name="T57" fmla="*/ 58 h 63"/>
                  <a:gd name="T58" fmla="*/ 20 w 77"/>
                  <a:gd name="T59" fmla="*/ 57 h 63"/>
                  <a:gd name="T60" fmla="*/ 12 w 77"/>
                  <a:gd name="T61" fmla="*/ 52 h 63"/>
                  <a:gd name="T62" fmla="*/ 9 w 77"/>
                  <a:gd name="T63" fmla="*/ 42 h 63"/>
                  <a:gd name="T64" fmla="*/ 53 w 77"/>
                  <a:gd name="T65" fmla="*/ 48 h 63"/>
                  <a:gd name="T66" fmla="*/ 53 w 77"/>
                  <a:gd name="T67" fmla="*/ 34 h 63"/>
                  <a:gd name="T68" fmla="*/ 19 w 77"/>
                  <a:gd name="T69" fmla="*/ 41 h 63"/>
                  <a:gd name="T70" fmla="*/ 29 w 77"/>
                  <a:gd name="T71" fmla="*/ 41 h 63"/>
                  <a:gd name="T72" fmla="*/ 19 w 77"/>
                  <a:gd name="T73" fmla="*/ 4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7" h="63">
                    <a:moveTo>
                      <a:pt x="0" y="33"/>
                    </a:moveTo>
                    <a:cubicBezTo>
                      <a:pt x="0" y="36"/>
                      <a:pt x="0" y="39"/>
                      <a:pt x="1" y="42"/>
                    </a:cubicBezTo>
                    <a:cubicBezTo>
                      <a:pt x="1" y="45"/>
                      <a:pt x="2" y="47"/>
                      <a:pt x="3" y="49"/>
                    </a:cubicBezTo>
                    <a:cubicBezTo>
                      <a:pt x="5" y="51"/>
                      <a:pt x="6" y="53"/>
                      <a:pt x="8" y="55"/>
                    </a:cubicBezTo>
                    <a:cubicBezTo>
                      <a:pt x="10" y="56"/>
                      <a:pt x="12" y="58"/>
                      <a:pt x="14" y="59"/>
                    </a:cubicBezTo>
                    <a:cubicBezTo>
                      <a:pt x="16" y="60"/>
                      <a:pt x="18" y="61"/>
                      <a:pt x="21" y="61"/>
                    </a:cubicBezTo>
                    <a:cubicBezTo>
                      <a:pt x="23" y="62"/>
                      <a:pt x="26" y="62"/>
                      <a:pt x="29" y="63"/>
                    </a:cubicBezTo>
                    <a:cubicBezTo>
                      <a:pt x="32" y="63"/>
                      <a:pt x="35" y="63"/>
                      <a:pt x="38" y="63"/>
                    </a:cubicBezTo>
                    <a:cubicBezTo>
                      <a:pt x="42" y="63"/>
                      <a:pt x="45" y="63"/>
                      <a:pt x="47" y="63"/>
                    </a:cubicBezTo>
                    <a:cubicBezTo>
                      <a:pt x="50" y="62"/>
                      <a:pt x="53" y="62"/>
                      <a:pt x="56" y="61"/>
                    </a:cubicBezTo>
                    <a:cubicBezTo>
                      <a:pt x="58" y="61"/>
                      <a:pt x="61" y="60"/>
                      <a:pt x="63" y="59"/>
                    </a:cubicBezTo>
                    <a:cubicBezTo>
                      <a:pt x="65" y="58"/>
                      <a:pt x="67" y="56"/>
                      <a:pt x="69" y="55"/>
                    </a:cubicBezTo>
                    <a:cubicBezTo>
                      <a:pt x="71" y="53"/>
                      <a:pt x="72" y="51"/>
                      <a:pt x="73" y="49"/>
                    </a:cubicBezTo>
                    <a:cubicBezTo>
                      <a:pt x="74" y="47"/>
                      <a:pt x="75" y="45"/>
                      <a:pt x="76" y="42"/>
                    </a:cubicBezTo>
                    <a:cubicBezTo>
                      <a:pt x="77" y="39"/>
                      <a:pt x="77" y="36"/>
                      <a:pt x="77" y="33"/>
                    </a:cubicBezTo>
                    <a:cubicBezTo>
                      <a:pt x="77" y="26"/>
                      <a:pt x="75" y="21"/>
                      <a:pt x="71" y="16"/>
                    </a:cubicBezTo>
                    <a:cubicBezTo>
                      <a:pt x="71" y="16"/>
                      <a:pt x="71" y="15"/>
                      <a:pt x="71" y="14"/>
                    </a:cubicBezTo>
                    <a:cubicBezTo>
                      <a:pt x="71" y="13"/>
                      <a:pt x="72" y="12"/>
                      <a:pt x="72" y="11"/>
                    </a:cubicBezTo>
                    <a:cubicBezTo>
                      <a:pt x="72" y="10"/>
                      <a:pt x="72" y="8"/>
                      <a:pt x="72" y="6"/>
                    </a:cubicBezTo>
                    <a:cubicBezTo>
                      <a:pt x="71" y="4"/>
                      <a:pt x="71" y="2"/>
                      <a:pt x="70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0"/>
                      <a:pt x="68" y="0"/>
                      <a:pt x="67" y="0"/>
                    </a:cubicBezTo>
                    <a:cubicBezTo>
                      <a:pt x="67" y="0"/>
                      <a:pt x="65" y="1"/>
                      <a:pt x="64" y="1"/>
                    </a:cubicBezTo>
                    <a:cubicBezTo>
                      <a:pt x="63" y="1"/>
                      <a:pt x="61" y="2"/>
                      <a:pt x="60" y="3"/>
                    </a:cubicBezTo>
                    <a:cubicBezTo>
                      <a:pt x="58" y="4"/>
                      <a:pt x="56" y="5"/>
                      <a:pt x="53" y="7"/>
                    </a:cubicBezTo>
                    <a:cubicBezTo>
                      <a:pt x="50" y="6"/>
                      <a:pt x="45" y="5"/>
                      <a:pt x="38" y="5"/>
                    </a:cubicBezTo>
                    <a:cubicBezTo>
                      <a:pt x="32" y="5"/>
                      <a:pt x="27" y="6"/>
                      <a:pt x="23" y="7"/>
                    </a:cubicBezTo>
                    <a:cubicBezTo>
                      <a:pt x="21" y="5"/>
                      <a:pt x="19" y="4"/>
                      <a:pt x="17" y="3"/>
                    </a:cubicBezTo>
                    <a:cubicBezTo>
                      <a:pt x="15" y="2"/>
                      <a:pt x="14" y="1"/>
                      <a:pt x="12" y="1"/>
                    </a:cubicBezTo>
                    <a:cubicBezTo>
                      <a:pt x="11" y="1"/>
                      <a:pt x="10" y="0"/>
                      <a:pt x="9" y="0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2"/>
                      <a:pt x="5" y="4"/>
                      <a:pt x="5" y="6"/>
                    </a:cubicBezTo>
                    <a:cubicBezTo>
                      <a:pt x="5" y="8"/>
                      <a:pt x="5" y="10"/>
                      <a:pt x="5" y="11"/>
                    </a:cubicBezTo>
                    <a:cubicBezTo>
                      <a:pt x="5" y="12"/>
                      <a:pt x="5" y="13"/>
                      <a:pt x="5" y="14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2" y="21"/>
                      <a:pt x="0" y="26"/>
                      <a:pt x="0" y="33"/>
                    </a:cubicBezTo>
                    <a:close/>
                    <a:moveTo>
                      <a:pt x="9" y="42"/>
                    </a:moveTo>
                    <a:cubicBezTo>
                      <a:pt x="9" y="38"/>
                      <a:pt x="11" y="35"/>
                      <a:pt x="14" y="32"/>
                    </a:cubicBezTo>
                    <a:cubicBezTo>
                      <a:pt x="15" y="31"/>
                      <a:pt x="16" y="30"/>
                      <a:pt x="18" y="30"/>
                    </a:cubicBezTo>
                    <a:cubicBezTo>
                      <a:pt x="19" y="30"/>
                      <a:pt x="20" y="29"/>
                      <a:pt x="22" y="29"/>
                    </a:cubicBezTo>
                    <a:cubicBezTo>
                      <a:pt x="24" y="29"/>
                      <a:pt x="25" y="29"/>
                      <a:pt x="27" y="29"/>
                    </a:cubicBezTo>
                    <a:cubicBezTo>
                      <a:pt x="28" y="29"/>
                      <a:pt x="30" y="29"/>
                      <a:pt x="32" y="30"/>
                    </a:cubicBezTo>
                    <a:cubicBezTo>
                      <a:pt x="35" y="30"/>
                      <a:pt x="36" y="30"/>
                      <a:pt x="38" y="30"/>
                    </a:cubicBezTo>
                    <a:cubicBezTo>
                      <a:pt x="40" y="30"/>
                      <a:pt x="42" y="30"/>
                      <a:pt x="44" y="30"/>
                    </a:cubicBezTo>
                    <a:cubicBezTo>
                      <a:pt x="46" y="29"/>
                      <a:pt x="48" y="29"/>
                      <a:pt x="49" y="29"/>
                    </a:cubicBezTo>
                    <a:cubicBezTo>
                      <a:pt x="51" y="29"/>
                      <a:pt x="52" y="29"/>
                      <a:pt x="54" y="29"/>
                    </a:cubicBezTo>
                    <a:cubicBezTo>
                      <a:pt x="56" y="29"/>
                      <a:pt x="57" y="30"/>
                      <a:pt x="59" y="30"/>
                    </a:cubicBezTo>
                    <a:cubicBezTo>
                      <a:pt x="60" y="30"/>
                      <a:pt x="61" y="31"/>
                      <a:pt x="62" y="32"/>
                    </a:cubicBezTo>
                    <a:cubicBezTo>
                      <a:pt x="65" y="35"/>
                      <a:pt x="67" y="38"/>
                      <a:pt x="67" y="42"/>
                    </a:cubicBezTo>
                    <a:cubicBezTo>
                      <a:pt x="67" y="44"/>
                      <a:pt x="67" y="46"/>
                      <a:pt x="66" y="48"/>
                    </a:cubicBezTo>
                    <a:cubicBezTo>
                      <a:pt x="66" y="49"/>
                      <a:pt x="65" y="51"/>
                      <a:pt x="64" y="52"/>
                    </a:cubicBezTo>
                    <a:cubicBezTo>
                      <a:pt x="63" y="53"/>
                      <a:pt x="62" y="54"/>
                      <a:pt x="61" y="55"/>
                    </a:cubicBezTo>
                    <a:cubicBezTo>
                      <a:pt x="59" y="56"/>
                      <a:pt x="58" y="56"/>
                      <a:pt x="56" y="57"/>
                    </a:cubicBezTo>
                    <a:cubicBezTo>
                      <a:pt x="55" y="57"/>
                      <a:pt x="53" y="57"/>
                      <a:pt x="51" y="58"/>
                    </a:cubicBezTo>
                    <a:cubicBezTo>
                      <a:pt x="48" y="58"/>
                      <a:pt x="46" y="58"/>
                      <a:pt x="45" y="58"/>
                    </a:cubicBezTo>
                    <a:cubicBezTo>
                      <a:pt x="43" y="58"/>
                      <a:pt x="41" y="58"/>
                      <a:pt x="38" y="58"/>
                    </a:cubicBezTo>
                    <a:cubicBezTo>
                      <a:pt x="35" y="58"/>
                      <a:pt x="33" y="58"/>
                      <a:pt x="31" y="58"/>
                    </a:cubicBezTo>
                    <a:cubicBezTo>
                      <a:pt x="30" y="58"/>
                      <a:pt x="28" y="58"/>
                      <a:pt x="25" y="58"/>
                    </a:cubicBezTo>
                    <a:cubicBezTo>
                      <a:pt x="23" y="57"/>
                      <a:pt x="21" y="57"/>
                      <a:pt x="20" y="57"/>
                    </a:cubicBezTo>
                    <a:cubicBezTo>
                      <a:pt x="19" y="56"/>
                      <a:pt x="17" y="56"/>
                      <a:pt x="16" y="55"/>
                    </a:cubicBezTo>
                    <a:cubicBezTo>
                      <a:pt x="14" y="54"/>
                      <a:pt x="13" y="53"/>
                      <a:pt x="12" y="52"/>
                    </a:cubicBezTo>
                    <a:cubicBezTo>
                      <a:pt x="11" y="51"/>
                      <a:pt x="11" y="49"/>
                      <a:pt x="10" y="48"/>
                    </a:cubicBezTo>
                    <a:cubicBezTo>
                      <a:pt x="9" y="46"/>
                      <a:pt x="9" y="44"/>
                      <a:pt x="9" y="42"/>
                    </a:cubicBezTo>
                    <a:close/>
                    <a:moveTo>
                      <a:pt x="48" y="41"/>
                    </a:moveTo>
                    <a:cubicBezTo>
                      <a:pt x="48" y="45"/>
                      <a:pt x="50" y="48"/>
                      <a:pt x="53" y="48"/>
                    </a:cubicBezTo>
                    <a:cubicBezTo>
                      <a:pt x="55" y="48"/>
                      <a:pt x="58" y="45"/>
                      <a:pt x="58" y="41"/>
                    </a:cubicBezTo>
                    <a:cubicBezTo>
                      <a:pt x="58" y="37"/>
                      <a:pt x="55" y="34"/>
                      <a:pt x="53" y="34"/>
                    </a:cubicBezTo>
                    <a:cubicBezTo>
                      <a:pt x="50" y="34"/>
                      <a:pt x="48" y="37"/>
                      <a:pt x="48" y="41"/>
                    </a:cubicBezTo>
                    <a:close/>
                    <a:moveTo>
                      <a:pt x="19" y="41"/>
                    </a:moveTo>
                    <a:cubicBezTo>
                      <a:pt x="19" y="45"/>
                      <a:pt x="21" y="48"/>
                      <a:pt x="24" y="48"/>
                    </a:cubicBezTo>
                    <a:cubicBezTo>
                      <a:pt x="27" y="48"/>
                      <a:pt x="29" y="45"/>
                      <a:pt x="29" y="41"/>
                    </a:cubicBezTo>
                    <a:cubicBezTo>
                      <a:pt x="29" y="37"/>
                      <a:pt x="27" y="34"/>
                      <a:pt x="24" y="34"/>
                    </a:cubicBezTo>
                    <a:cubicBezTo>
                      <a:pt x="21" y="34"/>
                      <a:pt x="19" y="37"/>
                      <a:pt x="19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Freeform 45"/>
              <p:cNvSpPr>
                <a:spLocks noEditPoints="1"/>
              </p:cNvSpPr>
              <p:nvPr/>
            </p:nvSpPr>
            <p:spPr bwMode="auto">
              <a:xfrm>
                <a:off x="10654088" y="1900192"/>
                <a:ext cx="401253" cy="401252"/>
              </a:xfrm>
              <a:custGeom>
                <a:avLst/>
                <a:gdLst>
                  <a:gd name="T0" fmla="*/ 0 w 125"/>
                  <a:gd name="T1" fmla="*/ 63 h 125"/>
                  <a:gd name="T2" fmla="*/ 125 w 125"/>
                  <a:gd name="T3" fmla="*/ 63 h 125"/>
                  <a:gd name="T4" fmla="*/ 98 w 125"/>
                  <a:gd name="T5" fmla="*/ 83 h 125"/>
                  <a:gd name="T6" fmla="*/ 117 w 125"/>
                  <a:gd name="T7" fmla="*/ 67 h 125"/>
                  <a:gd name="T8" fmla="*/ 98 w 125"/>
                  <a:gd name="T9" fmla="*/ 83 h 125"/>
                  <a:gd name="T10" fmla="*/ 25 w 125"/>
                  <a:gd name="T11" fmla="*/ 59 h 125"/>
                  <a:gd name="T12" fmla="*/ 13 w 125"/>
                  <a:gd name="T13" fmla="*/ 42 h 125"/>
                  <a:gd name="T14" fmla="*/ 90 w 125"/>
                  <a:gd name="T15" fmla="*/ 42 h 125"/>
                  <a:gd name="T16" fmla="*/ 67 w 125"/>
                  <a:gd name="T17" fmla="*/ 59 h 125"/>
                  <a:gd name="T18" fmla="*/ 90 w 125"/>
                  <a:gd name="T19" fmla="*/ 42 h 125"/>
                  <a:gd name="T20" fmla="*/ 67 w 125"/>
                  <a:gd name="T21" fmla="*/ 9 h 125"/>
                  <a:gd name="T22" fmla="*/ 82 w 125"/>
                  <a:gd name="T23" fmla="*/ 23 h 125"/>
                  <a:gd name="T24" fmla="*/ 67 w 125"/>
                  <a:gd name="T25" fmla="*/ 34 h 125"/>
                  <a:gd name="T26" fmla="*/ 53 w 125"/>
                  <a:gd name="T27" fmla="*/ 12 h 125"/>
                  <a:gd name="T28" fmla="*/ 59 w 125"/>
                  <a:gd name="T29" fmla="*/ 34 h 125"/>
                  <a:gd name="T30" fmla="*/ 43 w 125"/>
                  <a:gd name="T31" fmla="*/ 23 h 125"/>
                  <a:gd name="T32" fmla="*/ 59 w 125"/>
                  <a:gd name="T33" fmla="*/ 59 h 125"/>
                  <a:gd name="T34" fmla="*/ 36 w 125"/>
                  <a:gd name="T35" fmla="*/ 42 h 125"/>
                  <a:gd name="T36" fmla="*/ 13 w 125"/>
                  <a:gd name="T37" fmla="*/ 83 h 125"/>
                  <a:gd name="T38" fmla="*/ 25 w 125"/>
                  <a:gd name="T39" fmla="*/ 67 h 125"/>
                  <a:gd name="T40" fmla="*/ 13 w 125"/>
                  <a:gd name="T41" fmla="*/ 83 h 125"/>
                  <a:gd name="T42" fmla="*/ 59 w 125"/>
                  <a:gd name="T43" fmla="*/ 67 h 125"/>
                  <a:gd name="T44" fmla="*/ 36 w 125"/>
                  <a:gd name="T45" fmla="*/ 83 h 125"/>
                  <a:gd name="T46" fmla="*/ 59 w 125"/>
                  <a:gd name="T47" fmla="*/ 92 h 125"/>
                  <a:gd name="T48" fmla="*/ 53 w 125"/>
                  <a:gd name="T49" fmla="*/ 113 h 125"/>
                  <a:gd name="T50" fmla="*/ 38 w 125"/>
                  <a:gd name="T51" fmla="*/ 92 h 125"/>
                  <a:gd name="T52" fmla="*/ 82 w 125"/>
                  <a:gd name="T53" fmla="*/ 102 h 125"/>
                  <a:gd name="T54" fmla="*/ 67 w 125"/>
                  <a:gd name="T55" fmla="*/ 116 h 125"/>
                  <a:gd name="T56" fmla="*/ 87 w 125"/>
                  <a:gd name="T57" fmla="*/ 92 h 125"/>
                  <a:gd name="T58" fmla="*/ 67 w 125"/>
                  <a:gd name="T59" fmla="*/ 83 h 125"/>
                  <a:gd name="T60" fmla="*/ 92 w 125"/>
                  <a:gd name="T61" fmla="*/ 67 h 125"/>
                  <a:gd name="T62" fmla="*/ 67 w 125"/>
                  <a:gd name="T63" fmla="*/ 83 h 125"/>
                  <a:gd name="T64" fmla="*/ 98 w 125"/>
                  <a:gd name="T65" fmla="*/ 42 h 125"/>
                  <a:gd name="T66" fmla="*/ 117 w 125"/>
                  <a:gd name="T67" fmla="*/ 59 h 125"/>
                  <a:gd name="T68" fmla="*/ 108 w 125"/>
                  <a:gd name="T69" fmla="*/ 34 h 125"/>
                  <a:gd name="T70" fmla="*/ 86 w 125"/>
                  <a:gd name="T71" fmla="*/ 14 h 125"/>
                  <a:gd name="T72" fmla="*/ 108 w 125"/>
                  <a:gd name="T73" fmla="*/ 34 h 125"/>
                  <a:gd name="T74" fmla="*/ 39 w 125"/>
                  <a:gd name="T75" fmla="*/ 14 h 125"/>
                  <a:gd name="T76" fmla="*/ 17 w 125"/>
                  <a:gd name="T77" fmla="*/ 34 h 125"/>
                  <a:gd name="T78" fmla="*/ 17 w 125"/>
                  <a:gd name="T79" fmla="*/ 92 h 125"/>
                  <a:gd name="T80" fmla="*/ 39 w 125"/>
                  <a:gd name="T81" fmla="*/ 111 h 125"/>
                  <a:gd name="T82" fmla="*/ 17 w 125"/>
                  <a:gd name="T83" fmla="*/ 92 h 125"/>
                  <a:gd name="T84" fmla="*/ 86 w 125"/>
                  <a:gd name="T85" fmla="*/ 111 h 125"/>
                  <a:gd name="T86" fmla="*/ 108 w 125"/>
                  <a:gd name="T87" fmla="*/ 9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5" h="125">
                    <a:moveTo>
                      <a:pt x="63" y="0"/>
                    </a:moveTo>
                    <a:cubicBezTo>
                      <a:pt x="28" y="0"/>
                      <a:pt x="0" y="28"/>
                      <a:pt x="0" y="63"/>
                    </a:cubicBezTo>
                    <a:cubicBezTo>
                      <a:pt x="0" y="97"/>
                      <a:pt x="28" y="125"/>
                      <a:pt x="63" y="125"/>
                    </a:cubicBezTo>
                    <a:cubicBezTo>
                      <a:pt x="97" y="125"/>
                      <a:pt x="125" y="97"/>
                      <a:pt x="125" y="63"/>
                    </a:cubicBezTo>
                    <a:cubicBezTo>
                      <a:pt x="125" y="28"/>
                      <a:pt x="97" y="0"/>
                      <a:pt x="63" y="0"/>
                    </a:cubicBezTo>
                    <a:close/>
                    <a:moveTo>
                      <a:pt x="98" y="83"/>
                    </a:moveTo>
                    <a:cubicBezTo>
                      <a:pt x="99" y="78"/>
                      <a:pt x="100" y="73"/>
                      <a:pt x="100" y="67"/>
                    </a:cubicBezTo>
                    <a:cubicBezTo>
                      <a:pt x="117" y="67"/>
                      <a:pt x="117" y="67"/>
                      <a:pt x="117" y="67"/>
                    </a:cubicBezTo>
                    <a:cubicBezTo>
                      <a:pt x="116" y="73"/>
                      <a:pt x="115" y="78"/>
                      <a:pt x="113" y="83"/>
                    </a:cubicBezTo>
                    <a:lnTo>
                      <a:pt x="98" y="83"/>
                    </a:lnTo>
                    <a:close/>
                    <a:moveTo>
                      <a:pt x="27" y="42"/>
                    </a:moveTo>
                    <a:cubicBezTo>
                      <a:pt x="26" y="47"/>
                      <a:pt x="26" y="53"/>
                      <a:pt x="25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53"/>
                      <a:pt x="11" y="47"/>
                      <a:pt x="13" y="42"/>
                    </a:cubicBezTo>
                    <a:lnTo>
                      <a:pt x="27" y="42"/>
                    </a:lnTo>
                    <a:close/>
                    <a:moveTo>
                      <a:pt x="90" y="42"/>
                    </a:moveTo>
                    <a:cubicBezTo>
                      <a:pt x="91" y="47"/>
                      <a:pt x="92" y="53"/>
                      <a:pt x="92" y="59"/>
                    </a:cubicBezTo>
                    <a:cubicBezTo>
                      <a:pt x="67" y="59"/>
                      <a:pt x="67" y="59"/>
                      <a:pt x="67" y="59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90" y="42"/>
                    </a:lnTo>
                    <a:close/>
                    <a:moveTo>
                      <a:pt x="67" y="34"/>
                    </a:moveTo>
                    <a:cubicBezTo>
                      <a:pt x="67" y="9"/>
                      <a:pt x="67" y="9"/>
                      <a:pt x="67" y="9"/>
                    </a:cubicBezTo>
                    <a:cubicBezTo>
                      <a:pt x="69" y="10"/>
                      <a:pt x="71" y="11"/>
                      <a:pt x="73" y="12"/>
                    </a:cubicBezTo>
                    <a:cubicBezTo>
                      <a:pt x="76" y="14"/>
                      <a:pt x="79" y="18"/>
                      <a:pt x="82" y="23"/>
                    </a:cubicBezTo>
                    <a:cubicBezTo>
                      <a:pt x="84" y="26"/>
                      <a:pt x="86" y="30"/>
                      <a:pt x="87" y="34"/>
                    </a:cubicBezTo>
                    <a:cubicBezTo>
                      <a:pt x="67" y="34"/>
                      <a:pt x="67" y="34"/>
                      <a:pt x="67" y="34"/>
                    </a:cubicBezTo>
                    <a:close/>
                    <a:moveTo>
                      <a:pt x="43" y="23"/>
                    </a:moveTo>
                    <a:cubicBezTo>
                      <a:pt x="46" y="18"/>
                      <a:pt x="50" y="14"/>
                      <a:pt x="53" y="12"/>
                    </a:cubicBezTo>
                    <a:cubicBezTo>
                      <a:pt x="55" y="11"/>
                      <a:pt x="57" y="10"/>
                      <a:pt x="59" y="9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40" y="30"/>
                      <a:pt x="41" y="26"/>
                      <a:pt x="43" y="23"/>
                    </a:cubicBezTo>
                    <a:close/>
                    <a:moveTo>
                      <a:pt x="59" y="42"/>
                    </a:moveTo>
                    <a:cubicBezTo>
                      <a:pt x="59" y="59"/>
                      <a:pt x="59" y="59"/>
                      <a:pt x="59" y="59"/>
                    </a:cubicBezTo>
                    <a:cubicBezTo>
                      <a:pt x="34" y="59"/>
                      <a:pt x="34" y="59"/>
                      <a:pt x="34" y="59"/>
                    </a:cubicBezTo>
                    <a:cubicBezTo>
                      <a:pt x="34" y="53"/>
                      <a:pt x="35" y="47"/>
                      <a:pt x="36" y="42"/>
                    </a:cubicBezTo>
                    <a:lnTo>
                      <a:pt x="59" y="42"/>
                    </a:lnTo>
                    <a:close/>
                    <a:moveTo>
                      <a:pt x="13" y="83"/>
                    </a:moveTo>
                    <a:cubicBezTo>
                      <a:pt x="11" y="78"/>
                      <a:pt x="9" y="73"/>
                      <a:pt x="9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6" y="73"/>
                      <a:pt x="26" y="78"/>
                      <a:pt x="27" y="83"/>
                    </a:cubicBezTo>
                    <a:lnTo>
                      <a:pt x="13" y="83"/>
                    </a:lnTo>
                    <a:close/>
                    <a:moveTo>
                      <a:pt x="34" y="67"/>
                    </a:moveTo>
                    <a:cubicBezTo>
                      <a:pt x="59" y="67"/>
                      <a:pt x="59" y="67"/>
                      <a:pt x="59" y="67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36" y="83"/>
                      <a:pt x="36" y="83"/>
                      <a:pt x="36" y="83"/>
                    </a:cubicBezTo>
                    <a:cubicBezTo>
                      <a:pt x="35" y="78"/>
                      <a:pt x="34" y="73"/>
                      <a:pt x="34" y="67"/>
                    </a:cubicBezTo>
                    <a:close/>
                    <a:moveTo>
                      <a:pt x="59" y="92"/>
                    </a:moveTo>
                    <a:cubicBezTo>
                      <a:pt x="59" y="116"/>
                      <a:pt x="59" y="116"/>
                      <a:pt x="59" y="116"/>
                    </a:cubicBezTo>
                    <a:cubicBezTo>
                      <a:pt x="57" y="116"/>
                      <a:pt x="55" y="115"/>
                      <a:pt x="53" y="113"/>
                    </a:cubicBezTo>
                    <a:cubicBezTo>
                      <a:pt x="50" y="111"/>
                      <a:pt x="46" y="107"/>
                      <a:pt x="43" y="102"/>
                    </a:cubicBezTo>
                    <a:cubicBezTo>
                      <a:pt x="41" y="99"/>
                      <a:pt x="40" y="96"/>
                      <a:pt x="38" y="92"/>
                    </a:cubicBezTo>
                    <a:cubicBezTo>
                      <a:pt x="59" y="92"/>
                      <a:pt x="59" y="92"/>
                      <a:pt x="59" y="92"/>
                    </a:cubicBezTo>
                    <a:close/>
                    <a:moveTo>
                      <a:pt x="82" y="102"/>
                    </a:moveTo>
                    <a:cubicBezTo>
                      <a:pt x="79" y="107"/>
                      <a:pt x="76" y="111"/>
                      <a:pt x="73" y="113"/>
                    </a:cubicBezTo>
                    <a:cubicBezTo>
                      <a:pt x="71" y="115"/>
                      <a:pt x="69" y="116"/>
                      <a:pt x="67" y="116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6"/>
                      <a:pt x="84" y="99"/>
                      <a:pt x="82" y="102"/>
                    </a:cubicBezTo>
                    <a:close/>
                    <a:moveTo>
                      <a:pt x="67" y="83"/>
                    </a:moveTo>
                    <a:cubicBezTo>
                      <a:pt x="67" y="67"/>
                      <a:pt x="67" y="67"/>
                      <a:pt x="67" y="67"/>
                    </a:cubicBezTo>
                    <a:cubicBezTo>
                      <a:pt x="92" y="67"/>
                      <a:pt x="92" y="67"/>
                      <a:pt x="92" y="67"/>
                    </a:cubicBezTo>
                    <a:cubicBezTo>
                      <a:pt x="92" y="73"/>
                      <a:pt x="91" y="78"/>
                      <a:pt x="90" y="83"/>
                    </a:cubicBezTo>
                    <a:lnTo>
                      <a:pt x="67" y="83"/>
                    </a:lnTo>
                    <a:close/>
                    <a:moveTo>
                      <a:pt x="100" y="59"/>
                    </a:moveTo>
                    <a:cubicBezTo>
                      <a:pt x="100" y="53"/>
                      <a:pt x="99" y="47"/>
                      <a:pt x="98" y="42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115" y="47"/>
                      <a:pt x="116" y="53"/>
                      <a:pt x="117" y="59"/>
                    </a:cubicBezTo>
                    <a:lnTo>
                      <a:pt x="100" y="59"/>
                    </a:lnTo>
                    <a:close/>
                    <a:moveTo>
                      <a:pt x="108" y="34"/>
                    </a:moveTo>
                    <a:cubicBezTo>
                      <a:pt x="96" y="34"/>
                      <a:pt x="96" y="34"/>
                      <a:pt x="96" y="34"/>
                    </a:cubicBezTo>
                    <a:cubicBezTo>
                      <a:pt x="93" y="26"/>
                      <a:pt x="90" y="19"/>
                      <a:pt x="86" y="14"/>
                    </a:cubicBezTo>
                    <a:cubicBezTo>
                      <a:pt x="92" y="17"/>
                      <a:pt x="97" y="20"/>
                      <a:pt x="101" y="24"/>
                    </a:cubicBezTo>
                    <a:cubicBezTo>
                      <a:pt x="104" y="27"/>
                      <a:pt x="106" y="30"/>
                      <a:pt x="108" y="34"/>
                    </a:cubicBezTo>
                    <a:close/>
                    <a:moveTo>
                      <a:pt x="25" y="24"/>
                    </a:moveTo>
                    <a:cubicBezTo>
                      <a:pt x="29" y="20"/>
                      <a:pt x="34" y="17"/>
                      <a:pt x="39" y="14"/>
                    </a:cubicBezTo>
                    <a:cubicBezTo>
                      <a:pt x="35" y="19"/>
                      <a:pt x="32" y="26"/>
                      <a:pt x="30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9" y="30"/>
                      <a:pt x="22" y="27"/>
                      <a:pt x="25" y="24"/>
                    </a:cubicBezTo>
                    <a:close/>
                    <a:moveTo>
                      <a:pt x="17" y="92"/>
                    </a:moveTo>
                    <a:cubicBezTo>
                      <a:pt x="30" y="92"/>
                      <a:pt x="30" y="92"/>
                      <a:pt x="30" y="92"/>
                    </a:cubicBezTo>
                    <a:cubicBezTo>
                      <a:pt x="32" y="99"/>
                      <a:pt x="35" y="106"/>
                      <a:pt x="39" y="111"/>
                    </a:cubicBezTo>
                    <a:cubicBezTo>
                      <a:pt x="34" y="109"/>
                      <a:pt x="29" y="105"/>
                      <a:pt x="25" y="101"/>
                    </a:cubicBezTo>
                    <a:cubicBezTo>
                      <a:pt x="22" y="98"/>
                      <a:pt x="19" y="95"/>
                      <a:pt x="17" y="92"/>
                    </a:cubicBezTo>
                    <a:close/>
                    <a:moveTo>
                      <a:pt x="101" y="101"/>
                    </a:moveTo>
                    <a:cubicBezTo>
                      <a:pt x="97" y="105"/>
                      <a:pt x="92" y="109"/>
                      <a:pt x="86" y="111"/>
                    </a:cubicBezTo>
                    <a:cubicBezTo>
                      <a:pt x="90" y="106"/>
                      <a:pt x="93" y="99"/>
                      <a:pt x="96" y="92"/>
                    </a:cubicBezTo>
                    <a:cubicBezTo>
                      <a:pt x="108" y="92"/>
                      <a:pt x="108" y="92"/>
                      <a:pt x="108" y="92"/>
                    </a:cubicBezTo>
                    <a:cubicBezTo>
                      <a:pt x="106" y="95"/>
                      <a:pt x="104" y="98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Freeform 46"/>
              <p:cNvSpPr>
                <a:spLocks noEditPoints="1"/>
              </p:cNvSpPr>
              <p:nvPr/>
            </p:nvSpPr>
            <p:spPr bwMode="auto">
              <a:xfrm>
                <a:off x="10577753" y="1690759"/>
                <a:ext cx="189861" cy="187904"/>
              </a:xfrm>
              <a:custGeom>
                <a:avLst/>
                <a:gdLst>
                  <a:gd name="T0" fmla="*/ 49 w 59"/>
                  <a:gd name="T1" fmla="*/ 0 h 59"/>
                  <a:gd name="T2" fmla="*/ 9 w 59"/>
                  <a:gd name="T3" fmla="*/ 0 h 59"/>
                  <a:gd name="T4" fmla="*/ 0 w 59"/>
                  <a:gd name="T5" fmla="*/ 10 h 59"/>
                  <a:gd name="T6" fmla="*/ 0 w 59"/>
                  <a:gd name="T7" fmla="*/ 49 h 59"/>
                  <a:gd name="T8" fmla="*/ 9 w 59"/>
                  <a:gd name="T9" fmla="*/ 59 h 59"/>
                  <a:gd name="T10" fmla="*/ 49 w 59"/>
                  <a:gd name="T11" fmla="*/ 59 h 59"/>
                  <a:gd name="T12" fmla="*/ 59 w 59"/>
                  <a:gd name="T13" fmla="*/ 49 h 59"/>
                  <a:gd name="T14" fmla="*/ 59 w 59"/>
                  <a:gd name="T15" fmla="*/ 10 h 59"/>
                  <a:gd name="T16" fmla="*/ 49 w 59"/>
                  <a:gd name="T17" fmla="*/ 0 h 59"/>
                  <a:gd name="T18" fmla="*/ 40 w 59"/>
                  <a:gd name="T19" fmla="*/ 2 h 59"/>
                  <a:gd name="T20" fmla="*/ 40 w 59"/>
                  <a:gd name="T21" fmla="*/ 11 h 59"/>
                  <a:gd name="T22" fmla="*/ 31 w 59"/>
                  <a:gd name="T23" fmla="*/ 11 h 59"/>
                  <a:gd name="T24" fmla="*/ 31 w 59"/>
                  <a:gd name="T25" fmla="*/ 2 h 59"/>
                  <a:gd name="T26" fmla="*/ 40 w 59"/>
                  <a:gd name="T27" fmla="*/ 2 h 59"/>
                  <a:gd name="T28" fmla="*/ 27 w 59"/>
                  <a:gd name="T29" fmla="*/ 2 h 59"/>
                  <a:gd name="T30" fmla="*/ 27 w 59"/>
                  <a:gd name="T31" fmla="*/ 11 h 59"/>
                  <a:gd name="T32" fmla="*/ 18 w 59"/>
                  <a:gd name="T33" fmla="*/ 11 h 59"/>
                  <a:gd name="T34" fmla="*/ 18 w 59"/>
                  <a:gd name="T35" fmla="*/ 2 h 59"/>
                  <a:gd name="T36" fmla="*/ 27 w 59"/>
                  <a:gd name="T37" fmla="*/ 2 h 59"/>
                  <a:gd name="T38" fmla="*/ 1 w 59"/>
                  <a:gd name="T39" fmla="*/ 11 h 59"/>
                  <a:gd name="T40" fmla="*/ 1 w 59"/>
                  <a:gd name="T41" fmla="*/ 10 h 59"/>
                  <a:gd name="T42" fmla="*/ 9 w 59"/>
                  <a:gd name="T43" fmla="*/ 2 h 59"/>
                  <a:gd name="T44" fmla="*/ 14 w 59"/>
                  <a:gd name="T45" fmla="*/ 2 h 59"/>
                  <a:gd name="T46" fmla="*/ 14 w 59"/>
                  <a:gd name="T47" fmla="*/ 11 h 59"/>
                  <a:gd name="T48" fmla="*/ 1 w 59"/>
                  <a:gd name="T49" fmla="*/ 11 h 59"/>
                  <a:gd name="T50" fmla="*/ 44 w 59"/>
                  <a:gd name="T51" fmla="*/ 37 h 59"/>
                  <a:gd name="T52" fmla="*/ 33 w 59"/>
                  <a:gd name="T53" fmla="*/ 37 h 59"/>
                  <a:gd name="T54" fmla="*/ 33 w 59"/>
                  <a:gd name="T55" fmla="*/ 48 h 59"/>
                  <a:gd name="T56" fmla="*/ 25 w 59"/>
                  <a:gd name="T57" fmla="*/ 48 h 59"/>
                  <a:gd name="T58" fmla="*/ 25 w 59"/>
                  <a:gd name="T59" fmla="*/ 37 h 59"/>
                  <a:gd name="T60" fmla="*/ 14 w 59"/>
                  <a:gd name="T61" fmla="*/ 37 h 59"/>
                  <a:gd name="T62" fmla="*/ 14 w 59"/>
                  <a:gd name="T63" fmla="*/ 30 h 59"/>
                  <a:gd name="T64" fmla="*/ 25 w 59"/>
                  <a:gd name="T65" fmla="*/ 30 h 59"/>
                  <a:gd name="T66" fmla="*/ 25 w 59"/>
                  <a:gd name="T67" fmla="*/ 18 h 59"/>
                  <a:gd name="T68" fmla="*/ 33 w 59"/>
                  <a:gd name="T69" fmla="*/ 18 h 59"/>
                  <a:gd name="T70" fmla="*/ 33 w 59"/>
                  <a:gd name="T71" fmla="*/ 30 h 59"/>
                  <a:gd name="T72" fmla="*/ 44 w 59"/>
                  <a:gd name="T73" fmla="*/ 30 h 59"/>
                  <a:gd name="T74" fmla="*/ 44 w 59"/>
                  <a:gd name="T75" fmla="*/ 37 h 59"/>
                  <a:gd name="T76" fmla="*/ 57 w 59"/>
                  <a:gd name="T77" fmla="*/ 11 h 59"/>
                  <a:gd name="T78" fmla="*/ 44 w 59"/>
                  <a:gd name="T79" fmla="*/ 11 h 59"/>
                  <a:gd name="T80" fmla="*/ 44 w 59"/>
                  <a:gd name="T81" fmla="*/ 2 h 59"/>
                  <a:gd name="T82" fmla="*/ 49 w 59"/>
                  <a:gd name="T83" fmla="*/ 2 h 59"/>
                  <a:gd name="T84" fmla="*/ 57 w 59"/>
                  <a:gd name="T85" fmla="*/ 10 h 59"/>
                  <a:gd name="T86" fmla="*/ 57 w 59"/>
                  <a:gd name="T87" fmla="*/ 1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9" h="59">
                    <a:moveTo>
                      <a:pt x="4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5"/>
                      <a:pt x="4" y="59"/>
                      <a:pt x="9" y="59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54" y="59"/>
                      <a:pt x="59" y="55"/>
                      <a:pt x="59" y="49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9" y="4"/>
                      <a:pt x="54" y="0"/>
                      <a:pt x="49" y="0"/>
                    </a:cubicBezTo>
                    <a:close/>
                    <a:moveTo>
                      <a:pt x="40" y="2"/>
                    </a:moveTo>
                    <a:cubicBezTo>
                      <a:pt x="40" y="11"/>
                      <a:pt x="40" y="11"/>
                      <a:pt x="40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2"/>
                      <a:pt x="31" y="2"/>
                      <a:pt x="31" y="2"/>
                    </a:cubicBezTo>
                    <a:lnTo>
                      <a:pt x="40" y="2"/>
                    </a:lnTo>
                    <a:close/>
                    <a:moveTo>
                      <a:pt x="27" y="2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2"/>
                      <a:pt x="18" y="2"/>
                      <a:pt x="18" y="2"/>
                    </a:cubicBezTo>
                    <a:lnTo>
                      <a:pt x="27" y="2"/>
                    </a:lnTo>
                    <a:close/>
                    <a:moveTo>
                      <a:pt x="1" y="11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1" y="5"/>
                      <a:pt x="5" y="2"/>
                      <a:pt x="9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11"/>
                      <a:pt x="14" y="11"/>
                      <a:pt x="14" y="11"/>
                    </a:cubicBezTo>
                    <a:lnTo>
                      <a:pt x="1" y="11"/>
                    </a:lnTo>
                    <a:close/>
                    <a:moveTo>
                      <a:pt x="44" y="37"/>
                    </a:move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44" y="30"/>
                      <a:pt x="44" y="30"/>
                      <a:pt x="44" y="30"/>
                    </a:cubicBezTo>
                    <a:lnTo>
                      <a:pt x="44" y="37"/>
                    </a:lnTo>
                    <a:close/>
                    <a:moveTo>
                      <a:pt x="57" y="11"/>
                    </a:move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53" y="2"/>
                      <a:pt x="57" y="5"/>
                      <a:pt x="57" y="10"/>
                    </a:cubicBezTo>
                    <a:lnTo>
                      <a:pt x="57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Freeform 47"/>
              <p:cNvSpPr>
                <a:spLocks noEditPoints="1"/>
              </p:cNvSpPr>
              <p:nvPr/>
            </p:nvSpPr>
            <p:spPr bwMode="auto">
              <a:xfrm>
                <a:off x="10793059" y="1731862"/>
                <a:ext cx="176160" cy="137013"/>
              </a:xfrm>
              <a:custGeom>
                <a:avLst/>
                <a:gdLst>
                  <a:gd name="T0" fmla="*/ 34 w 90"/>
                  <a:gd name="T1" fmla="*/ 70 h 70"/>
                  <a:gd name="T2" fmla="*/ 0 w 90"/>
                  <a:gd name="T3" fmla="*/ 36 h 70"/>
                  <a:gd name="T4" fmla="*/ 18 w 90"/>
                  <a:gd name="T5" fmla="*/ 19 h 70"/>
                  <a:gd name="T6" fmla="*/ 34 w 90"/>
                  <a:gd name="T7" fmla="*/ 36 h 70"/>
                  <a:gd name="T8" fmla="*/ 72 w 90"/>
                  <a:gd name="T9" fmla="*/ 0 h 70"/>
                  <a:gd name="T10" fmla="*/ 90 w 90"/>
                  <a:gd name="T11" fmla="*/ 16 h 70"/>
                  <a:gd name="T12" fmla="*/ 34 w 90"/>
                  <a:gd name="T13" fmla="*/ 70 h 70"/>
                  <a:gd name="T14" fmla="*/ 9 w 90"/>
                  <a:gd name="T15" fmla="*/ 36 h 70"/>
                  <a:gd name="T16" fmla="*/ 34 w 90"/>
                  <a:gd name="T17" fmla="*/ 60 h 70"/>
                  <a:gd name="T18" fmla="*/ 80 w 90"/>
                  <a:gd name="T19" fmla="*/ 16 h 70"/>
                  <a:gd name="T20" fmla="*/ 72 w 90"/>
                  <a:gd name="T21" fmla="*/ 8 h 70"/>
                  <a:gd name="T22" fmla="*/ 34 w 90"/>
                  <a:gd name="T23" fmla="*/ 46 h 70"/>
                  <a:gd name="T24" fmla="*/ 18 w 90"/>
                  <a:gd name="T25" fmla="*/ 28 h 70"/>
                  <a:gd name="T26" fmla="*/ 9 w 90"/>
                  <a:gd name="T27" fmla="*/ 3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70">
                    <a:moveTo>
                      <a:pt x="34" y="70"/>
                    </a:moveTo>
                    <a:lnTo>
                      <a:pt x="0" y="36"/>
                    </a:lnTo>
                    <a:lnTo>
                      <a:pt x="18" y="19"/>
                    </a:lnTo>
                    <a:lnTo>
                      <a:pt x="34" y="36"/>
                    </a:lnTo>
                    <a:lnTo>
                      <a:pt x="72" y="0"/>
                    </a:lnTo>
                    <a:lnTo>
                      <a:pt x="90" y="16"/>
                    </a:lnTo>
                    <a:lnTo>
                      <a:pt x="34" y="70"/>
                    </a:lnTo>
                    <a:close/>
                    <a:moveTo>
                      <a:pt x="9" y="36"/>
                    </a:moveTo>
                    <a:lnTo>
                      <a:pt x="34" y="60"/>
                    </a:lnTo>
                    <a:lnTo>
                      <a:pt x="80" y="16"/>
                    </a:lnTo>
                    <a:lnTo>
                      <a:pt x="72" y="8"/>
                    </a:lnTo>
                    <a:lnTo>
                      <a:pt x="34" y="46"/>
                    </a:lnTo>
                    <a:lnTo>
                      <a:pt x="18" y="28"/>
                    </a:lnTo>
                    <a:lnTo>
                      <a:pt x="9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Freeform 93"/>
              <p:cNvSpPr>
                <a:spLocks noEditPoints="1"/>
              </p:cNvSpPr>
              <p:nvPr/>
            </p:nvSpPr>
            <p:spPr bwMode="auto">
              <a:xfrm>
                <a:off x="10789144" y="4738319"/>
                <a:ext cx="252496" cy="258367"/>
              </a:xfrm>
              <a:custGeom>
                <a:avLst/>
                <a:gdLst>
                  <a:gd name="T0" fmla="*/ 69 w 79"/>
                  <a:gd name="T1" fmla="*/ 22 h 81"/>
                  <a:gd name="T2" fmla="*/ 22 w 79"/>
                  <a:gd name="T3" fmla="*/ 14 h 81"/>
                  <a:gd name="T4" fmla="*/ 19 w 79"/>
                  <a:gd name="T5" fmla="*/ 3 h 81"/>
                  <a:gd name="T6" fmla="*/ 0 w 79"/>
                  <a:gd name="T7" fmla="*/ 5 h 81"/>
                  <a:gd name="T8" fmla="*/ 12 w 79"/>
                  <a:gd name="T9" fmla="*/ 12 h 81"/>
                  <a:gd name="T10" fmla="*/ 14 w 79"/>
                  <a:gd name="T11" fmla="*/ 54 h 81"/>
                  <a:gd name="T12" fmla="*/ 61 w 79"/>
                  <a:gd name="T13" fmla="*/ 59 h 81"/>
                  <a:gd name="T14" fmla="*/ 76 w 79"/>
                  <a:gd name="T15" fmla="*/ 20 h 81"/>
                  <a:gd name="T16" fmla="*/ 36 w 79"/>
                  <a:gd name="T17" fmla="*/ 32 h 81"/>
                  <a:gd name="T18" fmla="*/ 45 w 79"/>
                  <a:gd name="T19" fmla="*/ 39 h 81"/>
                  <a:gd name="T20" fmla="*/ 44 w 79"/>
                  <a:gd name="T21" fmla="*/ 44 h 81"/>
                  <a:gd name="T22" fmla="*/ 33 w 79"/>
                  <a:gd name="T23" fmla="*/ 47 h 81"/>
                  <a:gd name="T24" fmla="*/ 44 w 79"/>
                  <a:gd name="T25" fmla="*/ 44 h 81"/>
                  <a:gd name="T26" fmla="*/ 38 w 79"/>
                  <a:gd name="T27" fmla="*/ 23 h 81"/>
                  <a:gd name="T28" fmla="*/ 47 w 79"/>
                  <a:gd name="T29" fmla="*/ 29 h 81"/>
                  <a:gd name="T30" fmla="*/ 22 w 79"/>
                  <a:gd name="T31" fmla="*/ 19 h 81"/>
                  <a:gd name="T32" fmla="*/ 32 w 79"/>
                  <a:gd name="T33" fmla="*/ 27 h 81"/>
                  <a:gd name="T34" fmla="*/ 22 w 79"/>
                  <a:gd name="T35" fmla="*/ 19 h 81"/>
                  <a:gd name="T36" fmla="*/ 31 w 79"/>
                  <a:gd name="T37" fmla="*/ 32 h 81"/>
                  <a:gd name="T38" fmla="*/ 21 w 79"/>
                  <a:gd name="T39" fmla="*/ 35 h 81"/>
                  <a:gd name="T40" fmla="*/ 20 w 79"/>
                  <a:gd name="T41" fmla="*/ 40 h 81"/>
                  <a:gd name="T42" fmla="*/ 28 w 79"/>
                  <a:gd name="T43" fmla="*/ 46 h 81"/>
                  <a:gd name="T44" fmla="*/ 20 w 79"/>
                  <a:gd name="T45" fmla="*/ 40 h 81"/>
                  <a:gd name="T46" fmla="*/ 48 w 79"/>
                  <a:gd name="T47" fmla="*/ 50 h 81"/>
                  <a:gd name="T48" fmla="*/ 57 w 79"/>
                  <a:gd name="T49" fmla="*/ 47 h 81"/>
                  <a:gd name="T50" fmla="*/ 59 w 79"/>
                  <a:gd name="T51" fmla="*/ 42 h 81"/>
                  <a:gd name="T52" fmla="*/ 51 w 79"/>
                  <a:gd name="T53" fmla="*/ 35 h 81"/>
                  <a:gd name="T54" fmla="*/ 59 w 79"/>
                  <a:gd name="T55" fmla="*/ 42 h 81"/>
                  <a:gd name="T56" fmla="*/ 52 w 79"/>
                  <a:gd name="T57" fmla="*/ 30 h 81"/>
                  <a:gd name="T58" fmla="*/ 66 w 79"/>
                  <a:gd name="T59" fmla="*/ 28 h 81"/>
                  <a:gd name="T60" fmla="*/ 9 w 79"/>
                  <a:gd name="T61" fmla="*/ 66 h 81"/>
                  <a:gd name="T62" fmla="*/ 24 w 79"/>
                  <a:gd name="T63" fmla="*/ 69 h 81"/>
                  <a:gd name="T64" fmla="*/ 18 w 79"/>
                  <a:gd name="T65" fmla="*/ 60 h 81"/>
                  <a:gd name="T66" fmla="*/ 39 w 79"/>
                  <a:gd name="T67" fmla="*/ 72 h 81"/>
                  <a:gd name="T68" fmla="*/ 54 w 79"/>
                  <a:gd name="T69" fmla="*/ 75 h 81"/>
                  <a:gd name="T70" fmla="*/ 48 w 79"/>
                  <a:gd name="T71" fmla="*/ 6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9" h="81">
                    <a:moveTo>
                      <a:pt x="76" y="20"/>
                    </a:moveTo>
                    <a:cubicBezTo>
                      <a:pt x="73" y="19"/>
                      <a:pt x="70" y="20"/>
                      <a:pt x="69" y="22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6"/>
                      <a:pt x="21" y="4"/>
                      <a:pt x="19" y="3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3" y="0"/>
                      <a:pt x="1" y="2"/>
                      <a:pt x="0" y="5"/>
                    </a:cubicBezTo>
                    <a:cubicBezTo>
                      <a:pt x="0" y="8"/>
                      <a:pt x="1" y="10"/>
                      <a:pt x="4" y="11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51"/>
                      <a:pt x="11" y="53"/>
                      <a:pt x="14" y="54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8" y="63"/>
                      <a:pt x="60" y="62"/>
                      <a:pt x="61" y="59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9" y="24"/>
                      <a:pt x="78" y="21"/>
                      <a:pt x="76" y="20"/>
                    </a:cubicBezTo>
                    <a:close/>
                    <a:moveTo>
                      <a:pt x="35" y="37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5" y="39"/>
                      <a:pt x="45" y="39"/>
                      <a:pt x="45" y="39"/>
                    </a:cubicBezTo>
                    <a:lnTo>
                      <a:pt x="35" y="37"/>
                    </a:lnTo>
                    <a:close/>
                    <a:moveTo>
                      <a:pt x="44" y="44"/>
                    </a:moveTo>
                    <a:cubicBezTo>
                      <a:pt x="43" y="49"/>
                      <a:pt x="43" y="49"/>
                      <a:pt x="43" y="49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4" y="42"/>
                      <a:pt x="34" y="42"/>
                      <a:pt x="34" y="42"/>
                    </a:cubicBezTo>
                    <a:lnTo>
                      <a:pt x="44" y="44"/>
                    </a:lnTo>
                    <a:close/>
                    <a:moveTo>
                      <a:pt x="37" y="28"/>
                    </a:moveTo>
                    <a:cubicBezTo>
                      <a:pt x="38" y="23"/>
                      <a:pt x="38" y="23"/>
                      <a:pt x="38" y="23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7" y="29"/>
                      <a:pt x="47" y="29"/>
                      <a:pt x="47" y="29"/>
                    </a:cubicBezTo>
                    <a:lnTo>
                      <a:pt x="37" y="28"/>
                    </a:lnTo>
                    <a:close/>
                    <a:moveTo>
                      <a:pt x="22" y="19"/>
                    </a:moveTo>
                    <a:cubicBezTo>
                      <a:pt x="33" y="22"/>
                      <a:pt x="33" y="22"/>
                      <a:pt x="33" y="22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21" y="25"/>
                      <a:pt x="21" y="25"/>
                      <a:pt x="21" y="25"/>
                    </a:cubicBezTo>
                    <a:lnTo>
                      <a:pt x="22" y="19"/>
                    </a:lnTo>
                    <a:close/>
                    <a:moveTo>
                      <a:pt x="21" y="30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21" y="35"/>
                      <a:pt x="21" y="35"/>
                      <a:pt x="21" y="35"/>
                    </a:cubicBezTo>
                    <a:lnTo>
                      <a:pt x="21" y="30"/>
                    </a:lnTo>
                    <a:close/>
                    <a:moveTo>
                      <a:pt x="20" y="40"/>
                    </a:moveTo>
                    <a:cubicBezTo>
                      <a:pt x="29" y="41"/>
                      <a:pt x="29" y="41"/>
                      <a:pt x="29" y="41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20" y="45"/>
                      <a:pt x="20" y="45"/>
                      <a:pt x="20" y="45"/>
                    </a:cubicBezTo>
                    <a:lnTo>
                      <a:pt x="20" y="40"/>
                    </a:lnTo>
                    <a:close/>
                    <a:moveTo>
                      <a:pt x="54" y="52"/>
                    </a:moveTo>
                    <a:cubicBezTo>
                      <a:pt x="48" y="50"/>
                      <a:pt x="48" y="50"/>
                      <a:pt x="48" y="50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57" y="47"/>
                      <a:pt x="57" y="47"/>
                      <a:pt x="57" y="47"/>
                    </a:cubicBezTo>
                    <a:lnTo>
                      <a:pt x="54" y="52"/>
                    </a:lnTo>
                    <a:close/>
                    <a:moveTo>
                      <a:pt x="59" y="42"/>
                    </a:moveTo>
                    <a:cubicBezTo>
                      <a:pt x="50" y="40"/>
                      <a:pt x="50" y="40"/>
                      <a:pt x="50" y="40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61" y="37"/>
                      <a:pt x="61" y="37"/>
                      <a:pt x="61" y="37"/>
                    </a:cubicBezTo>
                    <a:lnTo>
                      <a:pt x="59" y="42"/>
                    </a:lnTo>
                    <a:close/>
                    <a:moveTo>
                      <a:pt x="64" y="33"/>
                    </a:moveTo>
                    <a:cubicBezTo>
                      <a:pt x="52" y="30"/>
                      <a:pt x="52" y="30"/>
                      <a:pt x="52" y="30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66" y="28"/>
                      <a:pt x="66" y="28"/>
                      <a:pt x="66" y="28"/>
                    </a:cubicBezTo>
                    <a:lnTo>
                      <a:pt x="64" y="33"/>
                    </a:lnTo>
                    <a:close/>
                    <a:moveTo>
                      <a:pt x="9" y="66"/>
                    </a:moveTo>
                    <a:cubicBezTo>
                      <a:pt x="8" y="70"/>
                      <a:pt x="11" y="74"/>
                      <a:pt x="15" y="75"/>
                    </a:cubicBezTo>
                    <a:cubicBezTo>
                      <a:pt x="19" y="76"/>
                      <a:pt x="23" y="73"/>
                      <a:pt x="24" y="69"/>
                    </a:cubicBezTo>
                    <a:cubicBezTo>
                      <a:pt x="24" y="69"/>
                      <a:pt x="24" y="69"/>
                      <a:pt x="24" y="69"/>
                    </a:cubicBezTo>
                    <a:cubicBezTo>
                      <a:pt x="25" y="65"/>
                      <a:pt x="22" y="61"/>
                      <a:pt x="18" y="60"/>
                    </a:cubicBezTo>
                    <a:cubicBezTo>
                      <a:pt x="14" y="59"/>
                      <a:pt x="10" y="62"/>
                      <a:pt x="9" y="66"/>
                    </a:cubicBezTo>
                    <a:close/>
                    <a:moveTo>
                      <a:pt x="39" y="72"/>
                    </a:moveTo>
                    <a:cubicBezTo>
                      <a:pt x="38" y="76"/>
                      <a:pt x="41" y="80"/>
                      <a:pt x="45" y="81"/>
                    </a:cubicBezTo>
                    <a:cubicBezTo>
                      <a:pt x="49" y="81"/>
                      <a:pt x="53" y="79"/>
                      <a:pt x="54" y="75"/>
                    </a:cubicBezTo>
                    <a:cubicBezTo>
                      <a:pt x="54" y="75"/>
                      <a:pt x="54" y="75"/>
                      <a:pt x="54" y="75"/>
                    </a:cubicBezTo>
                    <a:cubicBezTo>
                      <a:pt x="54" y="70"/>
                      <a:pt x="52" y="66"/>
                      <a:pt x="48" y="66"/>
                    </a:cubicBezTo>
                    <a:cubicBezTo>
                      <a:pt x="43" y="65"/>
                      <a:pt x="39" y="68"/>
                      <a:pt x="39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Freeform 94"/>
              <p:cNvSpPr>
                <a:spLocks noEditPoints="1"/>
              </p:cNvSpPr>
              <p:nvPr/>
            </p:nvSpPr>
            <p:spPr bwMode="auto">
              <a:xfrm>
                <a:off x="10975090" y="4354682"/>
                <a:ext cx="150715" cy="152672"/>
              </a:xfrm>
              <a:custGeom>
                <a:avLst/>
                <a:gdLst>
                  <a:gd name="T0" fmla="*/ 24 w 47"/>
                  <a:gd name="T1" fmla="*/ 0 h 48"/>
                  <a:gd name="T2" fmla="*/ 0 w 47"/>
                  <a:gd name="T3" fmla="*/ 24 h 48"/>
                  <a:gd name="T4" fmla="*/ 24 w 47"/>
                  <a:gd name="T5" fmla="*/ 48 h 48"/>
                  <a:gd name="T6" fmla="*/ 47 w 47"/>
                  <a:gd name="T7" fmla="*/ 24 h 48"/>
                  <a:gd name="T8" fmla="*/ 24 w 47"/>
                  <a:gd name="T9" fmla="*/ 0 h 48"/>
                  <a:gd name="T10" fmla="*/ 6 w 47"/>
                  <a:gd name="T11" fmla="*/ 24 h 48"/>
                  <a:gd name="T12" fmla="*/ 24 w 47"/>
                  <a:gd name="T13" fmla="*/ 6 h 48"/>
                  <a:gd name="T14" fmla="*/ 24 w 47"/>
                  <a:gd name="T15" fmla="*/ 42 h 48"/>
                  <a:gd name="T16" fmla="*/ 6 w 47"/>
                  <a:gd name="T17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48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37"/>
                      <a:pt x="11" y="48"/>
                      <a:pt x="24" y="48"/>
                    </a:cubicBezTo>
                    <a:cubicBezTo>
                      <a:pt x="37" y="48"/>
                      <a:pt x="47" y="37"/>
                      <a:pt x="47" y="24"/>
                    </a:cubicBezTo>
                    <a:cubicBezTo>
                      <a:pt x="47" y="11"/>
                      <a:pt x="37" y="0"/>
                      <a:pt x="24" y="0"/>
                    </a:cubicBezTo>
                    <a:close/>
                    <a:moveTo>
                      <a:pt x="6" y="24"/>
                    </a:moveTo>
                    <a:cubicBezTo>
                      <a:pt x="6" y="14"/>
                      <a:pt x="14" y="6"/>
                      <a:pt x="24" y="6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14" y="42"/>
                      <a:pt x="6" y="34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Freeform 95"/>
              <p:cNvSpPr>
                <a:spLocks noEditPoints="1"/>
              </p:cNvSpPr>
              <p:nvPr/>
            </p:nvSpPr>
            <p:spPr bwMode="auto">
              <a:xfrm>
                <a:off x="10642344" y="3839905"/>
                <a:ext cx="379722" cy="369934"/>
              </a:xfrm>
              <a:custGeom>
                <a:avLst/>
                <a:gdLst>
                  <a:gd name="T0" fmla="*/ 22 w 119"/>
                  <a:gd name="T1" fmla="*/ 19 h 116"/>
                  <a:gd name="T2" fmla="*/ 58 w 119"/>
                  <a:gd name="T3" fmla="*/ 33 h 116"/>
                  <a:gd name="T4" fmla="*/ 62 w 119"/>
                  <a:gd name="T5" fmla="*/ 12 h 116"/>
                  <a:gd name="T6" fmla="*/ 82 w 119"/>
                  <a:gd name="T7" fmla="*/ 3 h 116"/>
                  <a:gd name="T8" fmla="*/ 91 w 119"/>
                  <a:gd name="T9" fmla="*/ 23 h 116"/>
                  <a:gd name="T10" fmla="*/ 95 w 119"/>
                  <a:gd name="T11" fmla="*/ 49 h 116"/>
                  <a:gd name="T12" fmla="*/ 95 w 119"/>
                  <a:gd name="T13" fmla="*/ 50 h 116"/>
                  <a:gd name="T14" fmla="*/ 99 w 119"/>
                  <a:gd name="T15" fmla="*/ 41 h 116"/>
                  <a:gd name="T16" fmla="*/ 119 w 119"/>
                  <a:gd name="T17" fmla="*/ 49 h 116"/>
                  <a:gd name="T18" fmla="*/ 93 w 119"/>
                  <a:gd name="T19" fmla="*/ 116 h 116"/>
                  <a:gd name="T20" fmla="*/ 73 w 119"/>
                  <a:gd name="T21" fmla="*/ 109 h 116"/>
                  <a:gd name="T22" fmla="*/ 75 w 119"/>
                  <a:gd name="T23" fmla="*/ 103 h 116"/>
                  <a:gd name="T24" fmla="*/ 63 w 119"/>
                  <a:gd name="T25" fmla="*/ 103 h 116"/>
                  <a:gd name="T26" fmla="*/ 53 w 119"/>
                  <a:gd name="T27" fmla="*/ 106 h 116"/>
                  <a:gd name="T28" fmla="*/ 35 w 119"/>
                  <a:gd name="T29" fmla="*/ 102 h 116"/>
                  <a:gd name="T30" fmla="*/ 30 w 119"/>
                  <a:gd name="T31" fmla="*/ 100 h 116"/>
                  <a:gd name="T32" fmla="*/ 28 w 119"/>
                  <a:gd name="T33" fmla="*/ 99 h 116"/>
                  <a:gd name="T34" fmla="*/ 21 w 119"/>
                  <a:gd name="T35" fmla="*/ 83 h 116"/>
                  <a:gd name="T36" fmla="*/ 22 w 119"/>
                  <a:gd name="T37" fmla="*/ 80 h 116"/>
                  <a:gd name="T38" fmla="*/ 22 w 119"/>
                  <a:gd name="T39" fmla="*/ 70 h 116"/>
                  <a:gd name="T40" fmla="*/ 24 w 119"/>
                  <a:gd name="T41" fmla="*/ 67 h 116"/>
                  <a:gd name="T42" fmla="*/ 24 w 119"/>
                  <a:gd name="T43" fmla="*/ 57 h 116"/>
                  <a:gd name="T44" fmla="*/ 27 w 119"/>
                  <a:gd name="T45" fmla="*/ 52 h 116"/>
                  <a:gd name="T46" fmla="*/ 11 w 119"/>
                  <a:gd name="T47" fmla="*/ 46 h 116"/>
                  <a:gd name="T48" fmla="*/ 3 w 119"/>
                  <a:gd name="T49" fmla="*/ 28 h 116"/>
                  <a:gd name="T50" fmla="*/ 22 w 119"/>
                  <a:gd name="T51" fmla="*/ 19 h 116"/>
                  <a:gd name="T52" fmla="*/ 86 w 119"/>
                  <a:gd name="T53" fmla="*/ 106 h 116"/>
                  <a:gd name="T54" fmla="*/ 90 w 119"/>
                  <a:gd name="T55" fmla="*/ 104 h 116"/>
                  <a:gd name="T56" fmla="*/ 88 w 119"/>
                  <a:gd name="T57" fmla="*/ 99 h 116"/>
                  <a:gd name="T58" fmla="*/ 84 w 119"/>
                  <a:gd name="T59" fmla="*/ 101 h 116"/>
                  <a:gd name="T60" fmla="*/ 86 w 119"/>
                  <a:gd name="T61" fmla="*/ 106 h 116"/>
                  <a:gd name="T62" fmla="*/ 15 w 119"/>
                  <a:gd name="T63" fmla="*/ 40 h 116"/>
                  <a:gd name="T64" fmla="*/ 41 w 119"/>
                  <a:gd name="T65" fmla="*/ 50 h 116"/>
                  <a:gd name="T66" fmla="*/ 42 w 119"/>
                  <a:gd name="T67" fmla="*/ 50 h 116"/>
                  <a:gd name="T68" fmla="*/ 39 w 119"/>
                  <a:gd name="T69" fmla="*/ 57 h 116"/>
                  <a:gd name="T70" fmla="*/ 38 w 119"/>
                  <a:gd name="T71" fmla="*/ 57 h 116"/>
                  <a:gd name="T72" fmla="*/ 31 w 119"/>
                  <a:gd name="T73" fmla="*/ 60 h 116"/>
                  <a:gd name="T74" fmla="*/ 32 w 119"/>
                  <a:gd name="T75" fmla="*/ 66 h 116"/>
                  <a:gd name="T76" fmla="*/ 34 w 119"/>
                  <a:gd name="T77" fmla="*/ 68 h 116"/>
                  <a:gd name="T78" fmla="*/ 31 w 119"/>
                  <a:gd name="T79" fmla="*/ 70 h 116"/>
                  <a:gd name="T80" fmla="*/ 30 w 119"/>
                  <a:gd name="T81" fmla="*/ 73 h 116"/>
                  <a:gd name="T82" fmla="*/ 30 w 119"/>
                  <a:gd name="T83" fmla="*/ 78 h 116"/>
                  <a:gd name="T84" fmla="*/ 32 w 119"/>
                  <a:gd name="T85" fmla="*/ 81 h 116"/>
                  <a:gd name="T86" fmla="*/ 30 w 119"/>
                  <a:gd name="T87" fmla="*/ 83 h 116"/>
                  <a:gd name="T88" fmla="*/ 28 w 119"/>
                  <a:gd name="T89" fmla="*/ 85 h 116"/>
                  <a:gd name="T90" fmla="*/ 31 w 119"/>
                  <a:gd name="T91" fmla="*/ 93 h 116"/>
                  <a:gd name="T92" fmla="*/ 33 w 119"/>
                  <a:gd name="T93" fmla="*/ 93 h 116"/>
                  <a:gd name="T94" fmla="*/ 38 w 119"/>
                  <a:gd name="T95" fmla="*/ 95 h 116"/>
                  <a:gd name="T96" fmla="*/ 60 w 119"/>
                  <a:gd name="T97" fmla="*/ 96 h 116"/>
                  <a:gd name="T98" fmla="*/ 78 w 119"/>
                  <a:gd name="T99" fmla="*/ 95 h 116"/>
                  <a:gd name="T100" fmla="*/ 92 w 119"/>
                  <a:gd name="T101" fmla="*/ 59 h 116"/>
                  <a:gd name="T102" fmla="*/ 88 w 119"/>
                  <a:gd name="T103" fmla="*/ 55 h 116"/>
                  <a:gd name="T104" fmla="*/ 83 w 119"/>
                  <a:gd name="T105" fmla="*/ 20 h 116"/>
                  <a:gd name="T106" fmla="*/ 79 w 119"/>
                  <a:gd name="T107" fmla="*/ 12 h 116"/>
                  <a:gd name="T108" fmla="*/ 70 w 119"/>
                  <a:gd name="T109" fmla="*/ 15 h 116"/>
                  <a:gd name="T110" fmla="*/ 67 w 119"/>
                  <a:gd name="T111" fmla="*/ 37 h 116"/>
                  <a:gd name="T112" fmla="*/ 66 w 119"/>
                  <a:gd name="T113" fmla="*/ 44 h 116"/>
                  <a:gd name="T114" fmla="*/ 20 w 119"/>
                  <a:gd name="T115" fmla="*/ 26 h 116"/>
                  <a:gd name="T116" fmla="*/ 10 w 119"/>
                  <a:gd name="T117" fmla="*/ 31 h 116"/>
                  <a:gd name="T118" fmla="*/ 15 w 119"/>
                  <a:gd name="T119" fmla="*/ 4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9" h="116">
                    <a:moveTo>
                      <a:pt x="22" y="19"/>
                    </a:moveTo>
                    <a:cubicBezTo>
                      <a:pt x="58" y="33"/>
                      <a:pt x="58" y="33"/>
                      <a:pt x="58" y="33"/>
                    </a:cubicBezTo>
                    <a:cubicBezTo>
                      <a:pt x="59" y="24"/>
                      <a:pt x="59" y="21"/>
                      <a:pt x="62" y="12"/>
                    </a:cubicBezTo>
                    <a:cubicBezTo>
                      <a:pt x="65" y="4"/>
                      <a:pt x="74" y="0"/>
                      <a:pt x="82" y="3"/>
                    </a:cubicBezTo>
                    <a:cubicBezTo>
                      <a:pt x="90" y="6"/>
                      <a:pt x="94" y="15"/>
                      <a:pt x="91" y="23"/>
                    </a:cubicBezTo>
                    <a:cubicBezTo>
                      <a:pt x="87" y="34"/>
                      <a:pt x="89" y="41"/>
                      <a:pt x="95" y="49"/>
                    </a:cubicBezTo>
                    <a:cubicBezTo>
                      <a:pt x="95" y="50"/>
                      <a:pt x="95" y="50"/>
                      <a:pt x="95" y="50"/>
                    </a:cubicBezTo>
                    <a:cubicBezTo>
                      <a:pt x="99" y="41"/>
                      <a:pt x="99" y="41"/>
                      <a:pt x="99" y="41"/>
                    </a:cubicBezTo>
                    <a:cubicBezTo>
                      <a:pt x="119" y="49"/>
                      <a:pt x="119" y="49"/>
                      <a:pt x="119" y="49"/>
                    </a:cubicBezTo>
                    <a:cubicBezTo>
                      <a:pt x="93" y="116"/>
                      <a:pt x="93" y="116"/>
                      <a:pt x="93" y="116"/>
                    </a:cubicBezTo>
                    <a:cubicBezTo>
                      <a:pt x="73" y="109"/>
                      <a:pt x="73" y="109"/>
                      <a:pt x="73" y="109"/>
                    </a:cubicBezTo>
                    <a:cubicBezTo>
                      <a:pt x="75" y="103"/>
                      <a:pt x="75" y="103"/>
                      <a:pt x="75" y="103"/>
                    </a:cubicBezTo>
                    <a:cubicBezTo>
                      <a:pt x="68" y="101"/>
                      <a:pt x="66" y="102"/>
                      <a:pt x="63" y="103"/>
                    </a:cubicBezTo>
                    <a:cubicBezTo>
                      <a:pt x="60" y="104"/>
                      <a:pt x="57" y="106"/>
                      <a:pt x="53" y="106"/>
                    </a:cubicBezTo>
                    <a:cubicBezTo>
                      <a:pt x="48" y="106"/>
                      <a:pt x="42" y="105"/>
                      <a:pt x="35" y="102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1" y="97"/>
                      <a:pt x="18" y="89"/>
                      <a:pt x="21" y="83"/>
                    </a:cubicBezTo>
                    <a:cubicBezTo>
                      <a:pt x="21" y="82"/>
                      <a:pt x="22" y="81"/>
                      <a:pt x="22" y="80"/>
                    </a:cubicBezTo>
                    <a:cubicBezTo>
                      <a:pt x="21" y="77"/>
                      <a:pt x="21" y="73"/>
                      <a:pt x="22" y="70"/>
                    </a:cubicBezTo>
                    <a:cubicBezTo>
                      <a:pt x="23" y="69"/>
                      <a:pt x="23" y="68"/>
                      <a:pt x="24" y="67"/>
                    </a:cubicBezTo>
                    <a:cubicBezTo>
                      <a:pt x="23" y="64"/>
                      <a:pt x="23" y="60"/>
                      <a:pt x="24" y="57"/>
                    </a:cubicBezTo>
                    <a:cubicBezTo>
                      <a:pt x="25" y="55"/>
                      <a:pt x="26" y="54"/>
                      <a:pt x="27" y="52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4" y="44"/>
                      <a:pt x="0" y="35"/>
                      <a:pt x="3" y="28"/>
                    </a:cubicBezTo>
                    <a:cubicBezTo>
                      <a:pt x="6" y="20"/>
                      <a:pt x="14" y="16"/>
                      <a:pt x="22" y="19"/>
                    </a:cubicBezTo>
                    <a:close/>
                    <a:moveTo>
                      <a:pt x="86" y="106"/>
                    </a:moveTo>
                    <a:cubicBezTo>
                      <a:pt x="88" y="106"/>
                      <a:pt x="90" y="106"/>
                      <a:pt x="90" y="104"/>
                    </a:cubicBezTo>
                    <a:cubicBezTo>
                      <a:pt x="91" y="102"/>
                      <a:pt x="90" y="100"/>
                      <a:pt x="88" y="99"/>
                    </a:cubicBezTo>
                    <a:cubicBezTo>
                      <a:pt x="86" y="98"/>
                      <a:pt x="84" y="99"/>
                      <a:pt x="84" y="101"/>
                    </a:cubicBezTo>
                    <a:cubicBezTo>
                      <a:pt x="83" y="103"/>
                      <a:pt x="84" y="105"/>
                      <a:pt x="86" y="106"/>
                    </a:cubicBezTo>
                    <a:close/>
                    <a:moveTo>
                      <a:pt x="15" y="40"/>
                    </a:moveTo>
                    <a:cubicBezTo>
                      <a:pt x="41" y="50"/>
                      <a:pt x="41" y="50"/>
                      <a:pt x="41" y="50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6" y="56"/>
                      <a:pt x="32" y="57"/>
                      <a:pt x="31" y="60"/>
                    </a:cubicBezTo>
                    <a:cubicBezTo>
                      <a:pt x="31" y="62"/>
                      <a:pt x="31" y="64"/>
                      <a:pt x="32" y="66"/>
                    </a:cubicBezTo>
                    <a:cubicBezTo>
                      <a:pt x="34" y="68"/>
                      <a:pt x="34" y="68"/>
                      <a:pt x="34" y="68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1"/>
                      <a:pt x="30" y="72"/>
                      <a:pt x="30" y="73"/>
                    </a:cubicBezTo>
                    <a:cubicBezTo>
                      <a:pt x="29" y="75"/>
                      <a:pt x="29" y="77"/>
                      <a:pt x="30" y="78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0" y="83"/>
                      <a:pt x="30" y="83"/>
                      <a:pt x="30" y="83"/>
                    </a:cubicBezTo>
                    <a:cubicBezTo>
                      <a:pt x="29" y="84"/>
                      <a:pt x="28" y="85"/>
                      <a:pt x="28" y="85"/>
                    </a:cubicBezTo>
                    <a:cubicBezTo>
                      <a:pt x="27" y="88"/>
                      <a:pt x="28" y="92"/>
                      <a:pt x="31" y="93"/>
                    </a:cubicBezTo>
                    <a:cubicBezTo>
                      <a:pt x="33" y="93"/>
                      <a:pt x="33" y="93"/>
                      <a:pt x="33" y="93"/>
                    </a:cubicBezTo>
                    <a:cubicBezTo>
                      <a:pt x="38" y="95"/>
                      <a:pt x="38" y="95"/>
                      <a:pt x="38" y="95"/>
                    </a:cubicBezTo>
                    <a:cubicBezTo>
                      <a:pt x="51" y="100"/>
                      <a:pt x="56" y="97"/>
                      <a:pt x="60" y="96"/>
                    </a:cubicBezTo>
                    <a:cubicBezTo>
                      <a:pt x="64" y="94"/>
                      <a:pt x="68" y="92"/>
                      <a:pt x="78" y="95"/>
                    </a:cubicBezTo>
                    <a:cubicBezTo>
                      <a:pt x="92" y="59"/>
                      <a:pt x="92" y="59"/>
                      <a:pt x="92" y="59"/>
                    </a:cubicBezTo>
                    <a:cubicBezTo>
                      <a:pt x="90" y="58"/>
                      <a:pt x="89" y="56"/>
                      <a:pt x="88" y="55"/>
                    </a:cubicBezTo>
                    <a:cubicBezTo>
                      <a:pt x="81" y="43"/>
                      <a:pt x="78" y="34"/>
                      <a:pt x="83" y="20"/>
                    </a:cubicBezTo>
                    <a:cubicBezTo>
                      <a:pt x="85" y="17"/>
                      <a:pt x="83" y="13"/>
                      <a:pt x="79" y="12"/>
                    </a:cubicBezTo>
                    <a:cubicBezTo>
                      <a:pt x="76" y="10"/>
                      <a:pt x="72" y="12"/>
                      <a:pt x="70" y="15"/>
                    </a:cubicBezTo>
                    <a:cubicBezTo>
                      <a:pt x="67" y="24"/>
                      <a:pt x="67" y="27"/>
                      <a:pt x="67" y="37"/>
                    </a:cubicBezTo>
                    <a:cubicBezTo>
                      <a:pt x="67" y="39"/>
                      <a:pt x="66" y="42"/>
                      <a:pt x="66" y="44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6" y="25"/>
                      <a:pt x="12" y="27"/>
                      <a:pt x="10" y="31"/>
                    </a:cubicBezTo>
                    <a:cubicBezTo>
                      <a:pt x="9" y="34"/>
                      <a:pt x="11" y="38"/>
                      <a:pt x="1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Freeform 96"/>
              <p:cNvSpPr>
                <a:spLocks noEditPoints="1"/>
              </p:cNvSpPr>
              <p:nvPr/>
            </p:nvSpPr>
            <p:spPr bwMode="auto">
              <a:xfrm>
                <a:off x="10495545" y="4229413"/>
                <a:ext cx="459973" cy="403210"/>
              </a:xfrm>
              <a:custGeom>
                <a:avLst/>
                <a:gdLst>
                  <a:gd name="T0" fmla="*/ 144 w 144"/>
                  <a:gd name="T1" fmla="*/ 41 h 126"/>
                  <a:gd name="T2" fmla="*/ 102 w 144"/>
                  <a:gd name="T3" fmla="*/ 0 h 126"/>
                  <a:gd name="T4" fmla="*/ 72 w 144"/>
                  <a:gd name="T5" fmla="*/ 14 h 126"/>
                  <a:gd name="T6" fmla="*/ 41 w 144"/>
                  <a:gd name="T7" fmla="*/ 0 h 126"/>
                  <a:gd name="T8" fmla="*/ 0 w 144"/>
                  <a:gd name="T9" fmla="*/ 41 h 126"/>
                  <a:gd name="T10" fmla="*/ 13 w 144"/>
                  <a:gd name="T11" fmla="*/ 72 h 126"/>
                  <a:gd name="T12" fmla="*/ 13 w 144"/>
                  <a:gd name="T13" fmla="*/ 72 h 126"/>
                  <a:gd name="T14" fmla="*/ 58 w 144"/>
                  <a:gd name="T15" fmla="*/ 117 h 126"/>
                  <a:gd name="T16" fmla="*/ 72 w 144"/>
                  <a:gd name="T17" fmla="*/ 126 h 126"/>
                  <a:gd name="T18" fmla="*/ 85 w 144"/>
                  <a:gd name="T19" fmla="*/ 117 h 126"/>
                  <a:gd name="T20" fmla="*/ 130 w 144"/>
                  <a:gd name="T21" fmla="*/ 72 h 126"/>
                  <a:gd name="T22" fmla="*/ 130 w 144"/>
                  <a:gd name="T23" fmla="*/ 72 h 126"/>
                  <a:gd name="T24" fmla="*/ 144 w 144"/>
                  <a:gd name="T25" fmla="*/ 41 h 126"/>
                  <a:gd name="T26" fmla="*/ 118 w 144"/>
                  <a:gd name="T27" fmla="*/ 59 h 126"/>
                  <a:gd name="T28" fmla="*/ 73 w 144"/>
                  <a:gd name="T29" fmla="*/ 104 h 126"/>
                  <a:gd name="T30" fmla="*/ 72 w 144"/>
                  <a:gd name="T31" fmla="*/ 105 h 126"/>
                  <a:gd name="T32" fmla="*/ 71 w 144"/>
                  <a:gd name="T33" fmla="*/ 104 h 126"/>
                  <a:gd name="T34" fmla="*/ 25 w 144"/>
                  <a:gd name="T35" fmla="*/ 59 h 126"/>
                  <a:gd name="T36" fmla="*/ 18 w 144"/>
                  <a:gd name="T37" fmla="*/ 41 h 126"/>
                  <a:gd name="T38" fmla="*/ 41 w 144"/>
                  <a:gd name="T39" fmla="*/ 18 h 126"/>
                  <a:gd name="T40" fmla="*/ 58 w 144"/>
                  <a:gd name="T41" fmla="*/ 26 h 126"/>
                  <a:gd name="T42" fmla="*/ 72 w 144"/>
                  <a:gd name="T43" fmla="*/ 40 h 126"/>
                  <a:gd name="T44" fmla="*/ 85 w 144"/>
                  <a:gd name="T45" fmla="*/ 26 h 126"/>
                  <a:gd name="T46" fmla="*/ 102 w 144"/>
                  <a:gd name="T47" fmla="*/ 18 h 126"/>
                  <a:gd name="T48" fmla="*/ 126 w 144"/>
                  <a:gd name="T49" fmla="*/ 41 h 126"/>
                  <a:gd name="T50" fmla="*/ 118 w 144"/>
                  <a:gd name="T51" fmla="*/ 5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4" h="126">
                    <a:moveTo>
                      <a:pt x="144" y="41"/>
                    </a:moveTo>
                    <a:cubicBezTo>
                      <a:pt x="144" y="19"/>
                      <a:pt x="125" y="0"/>
                      <a:pt x="102" y="0"/>
                    </a:cubicBezTo>
                    <a:cubicBezTo>
                      <a:pt x="90" y="0"/>
                      <a:pt x="79" y="5"/>
                      <a:pt x="72" y="14"/>
                    </a:cubicBezTo>
                    <a:cubicBezTo>
                      <a:pt x="64" y="5"/>
                      <a:pt x="53" y="0"/>
                      <a:pt x="41" y="0"/>
                    </a:cubicBezTo>
                    <a:cubicBezTo>
                      <a:pt x="18" y="0"/>
                      <a:pt x="0" y="19"/>
                      <a:pt x="0" y="41"/>
                    </a:cubicBezTo>
                    <a:cubicBezTo>
                      <a:pt x="0" y="54"/>
                      <a:pt x="5" y="65"/>
                      <a:pt x="13" y="7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58" y="117"/>
                      <a:pt x="58" y="117"/>
                      <a:pt x="58" y="117"/>
                    </a:cubicBezTo>
                    <a:cubicBezTo>
                      <a:pt x="63" y="122"/>
                      <a:pt x="67" y="126"/>
                      <a:pt x="72" y="126"/>
                    </a:cubicBezTo>
                    <a:cubicBezTo>
                      <a:pt x="76" y="126"/>
                      <a:pt x="81" y="122"/>
                      <a:pt x="85" y="117"/>
                    </a:cubicBezTo>
                    <a:cubicBezTo>
                      <a:pt x="130" y="72"/>
                      <a:pt x="130" y="72"/>
                      <a:pt x="130" y="72"/>
                    </a:cubicBezTo>
                    <a:cubicBezTo>
                      <a:pt x="130" y="72"/>
                      <a:pt x="130" y="72"/>
                      <a:pt x="130" y="72"/>
                    </a:cubicBezTo>
                    <a:cubicBezTo>
                      <a:pt x="139" y="65"/>
                      <a:pt x="144" y="54"/>
                      <a:pt x="144" y="41"/>
                    </a:cubicBezTo>
                    <a:close/>
                    <a:moveTo>
                      <a:pt x="118" y="59"/>
                    </a:moveTo>
                    <a:cubicBezTo>
                      <a:pt x="73" y="104"/>
                      <a:pt x="73" y="104"/>
                      <a:pt x="73" y="104"/>
                    </a:cubicBezTo>
                    <a:cubicBezTo>
                      <a:pt x="72" y="105"/>
                      <a:pt x="72" y="105"/>
                      <a:pt x="72" y="105"/>
                    </a:cubicBezTo>
                    <a:cubicBezTo>
                      <a:pt x="72" y="105"/>
                      <a:pt x="71" y="105"/>
                      <a:pt x="71" y="104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0" y="54"/>
                      <a:pt x="18" y="48"/>
                      <a:pt x="18" y="41"/>
                    </a:cubicBezTo>
                    <a:cubicBezTo>
                      <a:pt x="18" y="29"/>
                      <a:pt x="28" y="18"/>
                      <a:pt x="41" y="18"/>
                    </a:cubicBezTo>
                    <a:cubicBezTo>
                      <a:pt x="48" y="18"/>
                      <a:pt x="54" y="21"/>
                      <a:pt x="58" y="26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90" y="21"/>
                      <a:pt x="96" y="18"/>
                      <a:pt x="102" y="18"/>
                    </a:cubicBezTo>
                    <a:cubicBezTo>
                      <a:pt x="115" y="18"/>
                      <a:pt x="126" y="29"/>
                      <a:pt x="126" y="41"/>
                    </a:cubicBezTo>
                    <a:cubicBezTo>
                      <a:pt x="126" y="48"/>
                      <a:pt x="123" y="54"/>
                      <a:pt x="11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97"/>
              <p:cNvSpPr>
                <a:spLocks noEditPoints="1"/>
              </p:cNvSpPr>
              <p:nvPr/>
            </p:nvSpPr>
            <p:spPr bwMode="auto">
              <a:xfrm>
                <a:off x="10558179" y="4663940"/>
                <a:ext cx="195733" cy="195733"/>
              </a:xfrm>
              <a:custGeom>
                <a:avLst/>
                <a:gdLst>
                  <a:gd name="T0" fmla="*/ 31 w 61"/>
                  <a:gd name="T1" fmla="*/ 0 h 61"/>
                  <a:gd name="T2" fmla="*/ 0 w 61"/>
                  <a:gd name="T3" fmla="*/ 30 h 61"/>
                  <a:gd name="T4" fmla="*/ 31 w 61"/>
                  <a:gd name="T5" fmla="*/ 61 h 61"/>
                  <a:gd name="T6" fmla="*/ 61 w 61"/>
                  <a:gd name="T7" fmla="*/ 30 h 61"/>
                  <a:gd name="T8" fmla="*/ 31 w 61"/>
                  <a:gd name="T9" fmla="*/ 0 h 61"/>
                  <a:gd name="T10" fmla="*/ 31 w 61"/>
                  <a:gd name="T11" fmla="*/ 55 h 61"/>
                  <a:gd name="T12" fmla="*/ 6 w 61"/>
                  <a:gd name="T13" fmla="*/ 30 h 61"/>
                  <a:gd name="T14" fmla="*/ 31 w 61"/>
                  <a:gd name="T15" fmla="*/ 6 h 61"/>
                  <a:gd name="T16" fmla="*/ 55 w 61"/>
                  <a:gd name="T17" fmla="*/ 30 h 61"/>
                  <a:gd name="T18" fmla="*/ 31 w 61"/>
                  <a:gd name="T19" fmla="*/ 55 h 61"/>
                  <a:gd name="T20" fmla="*/ 27 w 61"/>
                  <a:gd name="T21" fmla="*/ 15 h 61"/>
                  <a:gd name="T22" fmla="*/ 34 w 61"/>
                  <a:gd name="T23" fmla="*/ 15 h 61"/>
                  <a:gd name="T24" fmla="*/ 34 w 61"/>
                  <a:gd name="T25" fmla="*/ 23 h 61"/>
                  <a:gd name="T26" fmla="*/ 27 w 61"/>
                  <a:gd name="T27" fmla="*/ 23 h 61"/>
                  <a:gd name="T28" fmla="*/ 27 w 61"/>
                  <a:gd name="T29" fmla="*/ 15 h 61"/>
                  <a:gd name="T30" fmla="*/ 38 w 61"/>
                  <a:gd name="T31" fmla="*/ 46 h 61"/>
                  <a:gd name="T32" fmla="*/ 23 w 61"/>
                  <a:gd name="T33" fmla="*/ 46 h 61"/>
                  <a:gd name="T34" fmla="*/ 23 w 61"/>
                  <a:gd name="T35" fmla="*/ 42 h 61"/>
                  <a:gd name="T36" fmla="*/ 27 w 61"/>
                  <a:gd name="T37" fmla="*/ 42 h 61"/>
                  <a:gd name="T38" fmla="*/ 27 w 61"/>
                  <a:gd name="T39" fmla="*/ 30 h 61"/>
                  <a:gd name="T40" fmla="*/ 23 w 61"/>
                  <a:gd name="T41" fmla="*/ 30 h 61"/>
                  <a:gd name="T42" fmla="*/ 23 w 61"/>
                  <a:gd name="T43" fmla="*/ 27 h 61"/>
                  <a:gd name="T44" fmla="*/ 34 w 61"/>
                  <a:gd name="T45" fmla="*/ 27 h 61"/>
                  <a:gd name="T46" fmla="*/ 34 w 61"/>
                  <a:gd name="T47" fmla="*/ 42 h 61"/>
                  <a:gd name="T48" fmla="*/ 38 w 61"/>
                  <a:gd name="T49" fmla="*/ 42 h 61"/>
                  <a:gd name="T50" fmla="*/ 38 w 61"/>
                  <a:gd name="T51" fmla="*/ 4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1" h="61">
                    <a:moveTo>
                      <a:pt x="31" y="0"/>
                    </a:moveTo>
                    <a:cubicBezTo>
                      <a:pt x="14" y="0"/>
                      <a:pt x="0" y="14"/>
                      <a:pt x="0" y="30"/>
                    </a:cubicBezTo>
                    <a:cubicBezTo>
                      <a:pt x="0" y="47"/>
                      <a:pt x="14" y="61"/>
                      <a:pt x="31" y="61"/>
                    </a:cubicBezTo>
                    <a:cubicBezTo>
                      <a:pt x="47" y="61"/>
                      <a:pt x="61" y="47"/>
                      <a:pt x="61" y="30"/>
                    </a:cubicBezTo>
                    <a:cubicBezTo>
                      <a:pt x="61" y="14"/>
                      <a:pt x="47" y="0"/>
                      <a:pt x="31" y="0"/>
                    </a:cubicBezTo>
                    <a:close/>
                    <a:moveTo>
                      <a:pt x="31" y="55"/>
                    </a:moveTo>
                    <a:cubicBezTo>
                      <a:pt x="17" y="55"/>
                      <a:pt x="6" y="44"/>
                      <a:pt x="6" y="30"/>
                    </a:cubicBezTo>
                    <a:cubicBezTo>
                      <a:pt x="6" y="17"/>
                      <a:pt x="17" y="6"/>
                      <a:pt x="31" y="6"/>
                    </a:cubicBezTo>
                    <a:cubicBezTo>
                      <a:pt x="44" y="6"/>
                      <a:pt x="55" y="17"/>
                      <a:pt x="55" y="30"/>
                    </a:cubicBezTo>
                    <a:cubicBezTo>
                      <a:pt x="55" y="44"/>
                      <a:pt x="44" y="55"/>
                      <a:pt x="31" y="55"/>
                    </a:cubicBezTo>
                    <a:close/>
                    <a:moveTo>
                      <a:pt x="27" y="15"/>
                    </a:move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27" y="23"/>
                      <a:pt x="27" y="23"/>
                      <a:pt x="27" y="23"/>
                    </a:cubicBezTo>
                    <a:lnTo>
                      <a:pt x="27" y="15"/>
                    </a:lnTo>
                    <a:close/>
                    <a:moveTo>
                      <a:pt x="38" y="46"/>
                    </a:moveTo>
                    <a:cubicBezTo>
                      <a:pt x="23" y="46"/>
                      <a:pt x="23" y="46"/>
                      <a:pt x="23" y="46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8" y="42"/>
                      <a:pt x="38" y="42"/>
                      <a:pt x="38" y="42"/>
                    </a:cubicBezTo>
                    <a:lnTo>
                      <a:pt x="38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Freeform 98"/>
              <p:cNvSpPr>
                <a:spLocks noEditPoints="1"/>
              </p:cNvSpPr>
              <p:nvPr/>
            </p:nvSpPr>
            <p:spPr bwMode="auto">
              <a:xfrm>
                <a:off x="10607112" y="4990815"/>
                <a:ext cx="299472" cy="301429"/>
              </a:xfrm>
              <a:custGeom>
                <a:avLst/>
                <a:gdLst>
                  <a:gd name="T0" fmla="*/ 85 w 94"/>
                  <a:gd name="T1" fmla="*/ 20 h 94"/>
                  <a:gd name="T2" fmla="*/ 37 w 94"/>
                  <a:gd name="T3" fmla="*/ 2 h 94"/>
                  <a:gd name="T4" fmla="*/ 20 w 94"/>
                  <a:gd name="T5" fmla="*/ 10 h 94"/>
                  <a:gd name="T6" fmla="*/ 2 w 94"/>
                  <a:gd name="T7" fmla="*/ 57 h 94"/>
                  <a:gd name="T8" fmla="*/ 10 w 94"/>
                  <a:gd name="T9" fmla="*/ 74 h 94"/>
                  <a:gd name="T10" fmla="*/ 57 w 94"/>
                  <a:gd name="T11" fmla="*/ 92 h 94"/>
                  <a:gd name="T12" fmla="*/ 74 w 94"/>
                  <a:gd name="T13" fmla="*/ 84 h 94"/>
                  <a:gd name="T14" fmla="*/ 92 w 94"/>
                  <a:gd name="T15" fmla="*/ 37 h 94"/>
                  <a:gd name="T16" fmla="*/ 85 w 94"/>
                  <a:gd name="T17" fmla="*/ 20 h 94"/>
                  <a:gd name="T18" fmla="*/ 36 w 94"/>
                  <a:gd name="T19" fmla="*/ 38 h 94"/>
                  <a:gd name="T20" fmla="*/ 62 w 94"/>
                  <a:gd name="T21" fmla="*/ 47 h 94"/>
                  <a:gd name="T22" fmla="*/ 61 w 94"/>
                  <a:gd name="T23" fmla="*/ 52 h 94"/>
                  <a:gd name="T24" fmla="*/ 42 w 94"/>
                  <a:gd name="T25" fmla="*/ 61 h 94"/>
                  <a:gd name="T26" fmla="*/ 33 w 94"/>
                  <a:gd name="T27" fmla="*/ 42 h 94"/>
                  <a:gd name="T28" fmla="*/ 36 w 94"/>
                  <a:gd name="T29" fmla="*/ 38 h 94"/>
                  <a:gd name="T30" fmla="*/ 76 w 94"/>
                  <a:gd name="T31" fmla="*/ 53 h 94"/>
                  <a:gd name="T32" fmla="*/ 69 w 94"/>
                  <a:gd name="T33" fmla="*/ 71 h 94"/>
                  <a:gd name="T34" fmla="*/ 66 w 94"/>
                  <a:gd name="T35" fmla="*/ 80 h 94"/>
                  <a:gd name="T36" fmla="*/ 59 w 94"/>
                  <a:gd name="T37" fmla="*/ 82 h 94"/>
                  <a:gd name="T38" fmla="*/ 15 w 94"/>
                  <a:gd name="T39" fmla="*/ 65 h 94"/>
                  <a:gd name="T40" fmla="*/ 12 w 94"/>
                  <a:gd name="T41" fmla="*/ 59 h 94"/>
                  <a:gd name="T42" fmla="*/ 15 w 94"/>
                  <a:gd name="T43" fmla="*/ 50 h 94"/>
                  <a:gd name="T44" fmla="*/ 22 w 94"/>
                  <a:gd name="T45" fmla="*/ 32 h 94"/>
                  <a:gd name="T46" fmla="*/ 22 w 94"/>
                  <a:gd name="T47" fmla="*/ 32 h 94"/>
                  <a:gd name="T48" fmla="*/ 29 w 94"/>
                  <a:gd name="T49" fmla="*/ 35 h 94"/>
                  <a:gd name="T50" fmla="*/ 27 w 94"/>
                  <a:gd name="T51" fmla="*/ 39 h 94"/>
                  <a:gd name="T52" fmla="*/ 39 w 94"/>
                  <a:gd name="T53" fmla="*/ 67 h 94"/>
                  <a:gd name="T54" fmla="*/ 67 w 94"/>
                  <a:gd name="T55" fmla="*/ 55 h 94"/>
                  <a:gd name="T56" fmla="*/ 69 w 94"/>
                  <a:gd name="T57" fmla="*/ 50 h 94"/>
                  <a:gd name="T58" fmla="*/ 76 w 94"/>
                  <a:gd name="T59" fmla="*/ 53 h 94"/>
                  <a:gd name="T60" fmla="*/ 82 w 94"/>
                  <a:gd name="T61" fmla="*/ 37 h 94"/>
                  <a:gd name="T62" fmla="*/ 79 w 94"/>
                  <a:gd name="T63" fmla="*/ 38 h 94"/>
                  <a:gd name="T64" fmla="*/ 74 w 94"/>
                  <a:gd name="T65" fmla="*/ 37 h 94"/>
                  <a:gd name="T66" fmla="*/ 73 w 94"/>
                  <a:gd name="T67" fmla="*/ 34 h 94"/>
                  <a:gd name="T68" fmla="*/ 74 w 94"/>
                  <a:gd name="T69" fmla="*/ 29 h 94"/>
                  <a:gd name="T70" fmla="*/ 77 w 94"/>
                  <a:gd name="T71" fmla="*/ 28 h 94"/>
                  <a:gd name="T72" fmla="*/ 82 w 94"/>
                  <a:gd name="T73" fmla="*/ 29 h 94"/>
                  <a:gd name="T74" fmla="*/ 83 w 94"/>
                  <a:gd name="T75" fmla="*/ 33 h 94"/>
                  <a:gd name="T76" fmla="*/ 82 w 94"/>
                  <a:gd name="T77" fmla="*/ 37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4" h="94">
                    <a:moveTo>
                      <a:pt x="85" y="20"/>
                    </a:moveTo>
                    <a:cubicBezTo>
                      <a:pt x="37" y="2"/>
                      <a:pt x="37" y="2"/>
                      <a:pt x="37" y="2"/>
                    </a:cubicBezTo>
                    <a:cubicBezTo>
                      <a:pt x="30" y="0"/>
                      <a:pt x="23" y="3"/>
                      <a:pt x="20" y="10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4"/>
                      <a:pt x="3" y="71"/>
                      <a:pt x="10" y="74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64" y="94"/>
                      <a:pt x="71" y="91"/>
                      <a:pt x="74" y="84"/>
                    </a:cubicBezTo>
                    <a:cubicBezTo>
                      <a:pt x="92" y="37"/>
                      <a:pt x="92" y="37"/>
                      <a:pt x="92" y="37"/>
                    </a:cubicBezTo>
                    <a:cubicBezTo>
                      <a:pt x="94" y="30"/>
                      <a:pt x="91" y="23"/>
                      <a:pt x="85" y="20"/>
                    </a:cubicBezTo>
                    <a:close/>
                    <a:moveTo>
                      <a:pt x="36" y="38"/>
                    </a:moveTo>
                    <a:cubicBezTo>
                      <a:pt x="62" y="47"/>
                      <a:pt x="62" y="47"/>
                      <a:pt x="62" y="47"/>
                    </a:cubicBezTo>
                    <a:cubicBezTo>
                      <a:pt x="62" y="49"/>
                      <a:pt x="61" y="51"/>
                      <a:pt x="61" y="52"/>
                    </a:cubicBezTo>
                    <a:cubicBezTo>
                      <a:pt x="58" y="60"/>
                      <a:pt x="49" y="64"/>
                      <a:pt x="42" y="61"/>
                    </a:cubicBezTo>
                    <a:cubicBezTo>
                      <a:pt x="34" y="58"/>
                      <a:pt x="31" y="49"/>
                      <a:pt x="33" y="42"/>
                    </a:cubicBezTo>
                    <a:cubicBezTo>
                      <a:pt x="34" y="40"/>
                      <a:pt x="35" y="39"/>
                      <a:pt x="36" y="38"/>
                    </a:cubicBezTo>
                    <a:close/>
                    <a:moveTo>
                      <a:pt x="76" y="53"/>
                    </a:moveTo>
                    <a:cubicBezTo>
                      <a:pt x="69" y="71"/>
                      <a:pt x="69" y="71"/>
                      <a:pt x="69" y="71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5" y="82"/>
                      <a:pt x="62" y="83"/>
                      <a:pt x="59" y="82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2" y="64"/>
                      <a:pt x="11" y="62"/>
                      <a:pt x="12" y="59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8" y="36"/>
                      <a:pt x="27" y="38"/>
                      <a:pt x="27" y="39"/>
                    </a:cubicBezTo>
                    <a:cubicBezTo>
                      <a:pt x="23" y="51"/>
                      <a:pt x="28" y="63"/>
                      <a:pt x="39" y="67"/>
                    </a:cubicBezTo>
                    <a:cubicBezTo>
                      <a:pt x="51" y="72"/>
                      <a:pt x="63" y="66"/>
                      <a:pt x="67" y="55"/>
                    </a:cubicBezTo>
                    <a:cubicBezTo>
                      <a:pt x="68" y="53"/>
                      <a:pt x="68" y="52"/>
                      <a:pt x="69" y="50"/>
                    </a:cubicBezTo>
                    <a:cubicBezTo>
                      <a:pt x="76" y="53"/>
                      <a:pt x="76" y="53"/>
                      <a:pt x="76" y="53"/>
                    </a:cubicBezTo>
                    <a:close/>
                    <a:moveTo>
                      <a:pt x="82" y="37"/>
                    </a:moveTo>
                    <a:cubicBezTo>
                      <a:pt x="81" y="38"/>
                      <a:pt x="80" y="39"/>
                      <a:pt x="79" y="38"/>
                    </a:cubicBezTo>
                    <a:cubicBezTo>
                      <a:pt x="74" y="37"/>
                      <a:pt x="74" y="37"/>
                      <a:pt x="74" y="37"/>
                    </a:cubicBezTo>
                    <a:cubicBezTo>
                      <a:pt x="73" y="36"/>
                      <a:pt x="72" y="35"/>
                      <a:pt x="73" y="34"/>
                    </a:cubicBezTo>
                    <a:cubicBezTo>
                      <a:pt x="74" y="29"/>
                      <a:pt x="74" y="29"/>
                      <a:pt x="74" y="29"/>
                    </a:cubicBezTo>
                    <a:cubicBezTo>
                      <a:pt x="75" y="28"/>
                      <a:pt x="76" y="27"/>
                      <a:pt x="77" y="28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3" y="30"/>
                      <a:pt x="84" y="31"/>
                      <a:pt x="83" y="33"/>
                    </a:cubicBezTo>
                    <a:lnTo>
                      <a:pt x="82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Freeform 99"/>
              <p:cNvSpPr>
                <a:spLocks noEditPoints="1"/>
              </p:cNvSpPr>
              <p:nvPr/>
            </p:nvSpPr>
            <p:spPr bwMode="auto">
              <a:xfrm>
                <a:off x="10793059" y="3628514"/>
                <a:ext cx="168330" cy="168330"/>
              </a:xfrm>
              <a:custGeom>
                <a:avLst/>
                <a:gdLst>
                  <a:gd name="T0" fmla="*/ 44 w 53"/>
                  <a:gd name="T1" fmla="*/ 0 h 53"/>
                  <a:gd name="T2" fmla="*/ 9 w 53"/>
                  <a:gd name="T3" fmla="*/ 0 h 53"/>
                  <a:gd name="T4" fmla="*/ 0 w 53"/>
                  <a:gd name="T5" fmla="*/ 9 h 53"/>
                  <a:gd name="T6" fmla="*/ 0 w 53"/>
                  <a:gd name="T7" fmla="*/ 44 h 53"/>
                  <a:gd name="T8" fmla="*/ 9 w 53"/>
                  <a:gd name="T9" fmla="*/ 53 h 53"/>
                  <a:gd name="T10" fmla="*/ 44 w 53"/>
                  <a:gd name="T11" fmla="*/ 53 h 53"/>
                  <a:gd name="T12" fmla="*/ 53 w 53"/>
                  <a:gd name="T13" fmla="*/ 44 h 53"/>
                  <a:gd name="T14" fmla="*/ 53 w 53"/>
                  <a:gd name="T15" fmla="*/ 9 h 53"/>
                  <a:gd name="T16" fmla="*/ 44 w 53"/>
                  <a:gd name="T17" fmla="*/ 0 h 53"/>
                  <a:gd name="T18" fmla="*/ 20 w 53"/>
                  <a:gd name="T19" fmla="*/ 43 h 53"/>
                  <a:gd name="T20" fmla="*/ 13 w 53"/>
                  <a:gd name="T21" fmla="*/ 43 h 53"/>
                  <a:gd name="T22" fmla="*/ 13 w 53"/>
                  <a:gd name="T23" fmla="*/ 20 h 53"/>
                  <a:gd name="T24" fmla="*/ 20 w 53"/>
                  <a:gd name="T25" fmla="*/ 20 h 53"/>
                  <a:gd name="T26" fmla="*/ 20 w 53"/>
                  <a:gd name="T27" fmla="*/ 43 h 53"/>
                  <a:gd name="T28" fmla="*/ 17 w 53"/>
                  <a:gd name="T29" fmla="*/ 16 h 53"/>
                  <a:gd name="T30" fmla="*/ 13 w 53"/>
                  <a:gd name="T31" fmla="*/ 13 h 53"/>
                  <a:gd name="T32" fmla="*/ 17 w 53"/>
                  <a:gd name="T33" fmla="*/ 10 h 53"/>
                  <a:gd name="T34" fmla="*/ 20 w 53"/>
                  <a:gd name="T35" fmla="*/ 13 h 53"/>
                  <a:gd name="T36" fmla="*/ 17 w 53"/>
                  <a:gd name="T37" fmla="*/ 16 h 53"/>
                  <a:gd name="T38" fmla="*/ 43 w 53"/>
                  <a:gd name="T39" fmla="*/ 43 h 53"/>
                  <a:gd name="T40" fmla="*/ 37 w 53"/>
                  <a:gd name="T41" fmla="*/ 43 h 53"/>
                  <a:gd name="T42" fmla="*/ 37 w 53"/>
                  <a:gd name="T43" fmla="*/ 30 h 53"/>
                  <a:gd name="T44" fmla="*/ 33 w 53"/>
                  <a:gd name="T45" fmla="*/ 26 h 53"/>
                  <a:gd name="T46" fmla="*/ 30 w 53"/>
                  <a:gd name="T47" fmla="*/ 30 h 53"/>
                  <a:gd name="T48" fmla="*/ 30 w 53"/>
                  <a:gd name="T49" fmla="*/ 43 h 53"/>
                  <a:gd name="T50" fmla="*/ 23 w 53"/>
                  <a:gd name="T51" fmla="*/ 43 h 53"/>
                  <a:gd name="T52" fmla="*/ 23 w 53"/>
                  <a:gd name="T53" fmla="*/ 20 h 53"/>
                  <a:gd name="T54" fmla="*/ 30 w 53"/>
                  <a:gd name="T55" fmla="*/ 20 h 53"/>
                  <a:gd name="T56" fmla="*/ 30 w 53"/>
                  <a:gd name="T57" fmla="*/ 24 h 53"/>
                  <a:gd name="T58" fmla="*/ 36 w 53"/>
                  <a:gd name="T59" fmla="*/ 20 h 53"/>
                  <a:gd name="T60" fmla="*/ 43 w 53"/>
                  <a:gd name="T61" fmla="*/ 28 h 53"/>
                  <a:gd name="T62" fmla="*/ 43 w 53"/>
                  <a:gd name="T63" fmla="*/ 4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3" h="53">
                    <a:moveTo>
                      <a:pt x="44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9"/>
                      <a:pt x="4" y="53"/>
                      <a:pt x="9" y="53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9" y="53"/>
                      <a:pt x="53" y="49"/>
                      <a:pt x="53" y="44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3" y="4"/>
                      <a:pt x="49" y="0"/>
                      <a:pt x="44" y="0"/>
                    </a:cubicBezTo>
                    <a:close/>
                    <a:moveTo>
                      <a:pt x="20" y="43"/>
                    </a:move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20" y="20"/>
                      <a:pt x="20" y="20"/>
                      <a:pt x="20" y="20"/>
                    </a:cubicBezTo>
                    <a:lnTo>
                      <a:pt x="20" y="43"/>
                    </a:lnTo>
                    <a:close/>
                    <a:moveTo>
                      <a:pt x="17" y="16"/>
                    </a:moveTo>
                    <a:cubicBezTo>
                      <a:pt x="15" y="16"/>
                      <a:pt x="13" y="15"/>
                      <a:pt x="13" y="13"/>
                    </a:cubicBezTo>
                    <a:cubicBezTo>
                      <a:pt x="13" y="11"/>
                      <a:pt x="15" y="10"/>
                      <a:pt x="17" y="10"/>
                    </a:cubicBezTo>
                    <a:cubicBezTo>
                      <a:pt x="18" y="10"/>
                      <a:pt x="20" y="11"/>
                      <a:pt x="20" y="13"/>
                    </a:cubicBezTo>
                    <a:cubicBezTo>
                      <a:pt x="20" y="15"/>
                      <a:pt x="18" y="16"/>
                      <a:pt x="17" y="16"/>
                    </a:cubicBezTo>
                    <a:close/>
                    <a:moveTo>
                      <a:pt x="43" y="43"/>
                    </a:moveTo>
                    <a:cubicBezTo>
                      <a:pt x="37" y="43"/>
                      <a:pt x="37" y="43"/>
                      <a:pt x="37" y="43"/>
                    </a:cubicBezTo>
                    <a:cubicBezTo>
                      <a:pt x="37" y="30"/>
                      <a:pt x="37" y="30"/>
                      <a:pt x="37" y="30"/>
                    </a:cubicBezTo>
                    <a:cubicBezTo>
                      <a:pt x="37" y="28"/>
                      <a:pt x="35" y="26"/>
                      <a:pt x="33" y="26"/>
                    </a:cubicBezTo>
                    <a:cubicBezTo>
                      <a:pt x="31" y="26"/>
                      <a:pt x="30" y="28"/>
                      <a:pt x="30" y="30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31" y="22"/>
                      <a:pt x="33" y="20"/>
                      <a:pt x="36" y="20"/>
                    </a:cubicBezTo>
                    <a:cubicBezTo>
                      <a:pt x="40" y="20"/>
                      <a:pt x="43" y="23"/>
                      <a:pt x="43" y="28"/>
                    </a:cubicBezTo>
                    <a:lnTo>
                      <a:pt x="43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Freeform 100"/>
              <p:cNvSpPr>
                <a:spLocks noEditPoints="1"/>
              </p:cNvSpPr>
              <p:nvPr/>
            </p:nvSpPr>
            <p:spPr bwMode="auto">
              <a:xfrm>
                <a:off x="10646259" y="3395591"/>
                <a:ext cx="309258" cy="193775"/>
              </a:xfrm>
              <a:custGeom>
                <a:avLst/>
                <a:gdLst>
                  <a:gd name="T0" fmla="*/ 49 w 158"/>
                  <a:gd name="T1" fmla="*/ 70 h 99"/>
                  <a:gd name="T2" fmla="*/ 49 w 158"/>
                  <a:gd name="T3" fmla="*/ 39 h 99"/>
                  <a:gd name="T4" fmla="*/ 78 w 158"/>
                  <a:gd name="T5" fmla="*/ 39 h 99"/>
                  <a:gd name="T6" fmla="*/ 39 w 158"/>
                  <a:gd name="T7" fmla="*/ 0 h 99"/>
                  <a:gd name="T8" fmla="*/ 0 w 158"/>
                  <a:gd name="T9" fmla="*/ 39 h 99"/>
                  <a:gd name="T10" fmla="*/ 29 w 158"/>
                  <a:gd name="T11" fmla="*/ 39 h 99"/>
                  <a:gd name="T12" fmla="*/ 29 w 158"/>
                  <a:gd name="T13" fmla="*/ 89 h 99"/>
                  <a:gd name="T14" fmla="*/ 88 w 158"/>
                  <a:gd name="T15" fmla="*/ 89 h 99"/>
                  <a:gd name="T16" fmla="*/ 68 w 158"/>
                  <a:gd name="T17" fmla="*/ 70 h 99"/>
                  <a:gd name="T18" fmla="*/ 49 w 158"/>
                  <a:gd name="T19" fmla="*/ 70 h 99"/>
                  <a:gd name="T20" fmla="*/ 129 w 158"/>
                  <a:gd name="T21" fmla="*/ 58 h 99"/>
                  <a:gd name="T22" fmla="*/ 129 w 158"/>
                  <a:gd name="T23" fmla="*/ 9 h 99"/>
                  <a:gd name="T24" fmla="*/ 68 w 158"/>
                  <a:gd name="T25" fmla="*/ 9 h 99"/>
                  <a:gd name="T26" fmla="*/ 88 w 158"/>
                  <a:gd name="T27" fmla="*/ 29 h 99"/>
                  <a:gd name="T28" fmla="*/ 107 w 158"/>
                  <a:gd name="T29" fmla="*/ 29 h 99"/>
                  <a:gd name="T30" fmla="*/ 107 w 158"/>
                  <a:gd name="T31" fmla="*/ 58 h 99"/>
                  <a:gd name="T32" fmla="*/ 78 w 158"/>
                  <a:gd name="T33" fmla="*/ 58 h 99"/>
                  <a:gd name="T34" fmla="*/ 119 w 158"/>
                  <a:gd name="T35" fmla="*/ 99 h 99"/>
                  <a:gd name="T36" fmla="*/ 158 w 158"/>
                  <a:gd name="T37" fmla="*/ 58 h 99"/>
                  <a:gd name="T38" fmla="*/ 129 w 158"/>
                  <a:gd name="T39" fmla="*/ 5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8" h="99">
                    <a:moveTo>
                      <a:pt x="49" y="70"/>
                    </a:moveTo>
                    <a:lnTo>
                      <a:pt x="49" y="39"/>
                    </a:lnTo>
                    <a:lnTo>
                      <a:pt x="78" y="39"/>
                    </a:lnTo>
                    <a:lnTo>
                      <a:pt x="39" y="0"/>
                    </a:lnTo>
                    <a:lnTo>
                      <a:pt x="0" y="39"/>
                    </a:lnTo>
                    <a:lnTo>
                      <a:pt x="29" y="39"/>
                    </a:lnTo>
                    <a:lnTo>
                      <a:pt x="29" y="89"/>
                    </a:lnTo>
                    <a:lnTo>
                      <a:pt x="88" y="89"/>
                    </a:lnTo>
                    <a:lnTo>
                      <a:pt x="68" y="70"/>
                    </a:lnTo>
                    <a:lnTo>
                      <a:pt x="49" y="70"/>
                    </a:lnTo>
                    <a:close/>
                    <a:moveTo>
                      <a:pt x="129" y="58"/>
                    </a:moveTo>
                    <a:lnTo>
                      <a:pt x="129" y="9"/>
                    </a:lnTo>
                    <a:lnTo>
                      <a:pt x="68" y="9"/>
                    </a:lnTo>
                    <a:lnTo>
                      <a:pt x="88" y="29"/>
                    </a:lnTo>
                    <a:lnTo>
                      <a:pt x="107" y="29"/>
                    </a:lnTo>
                    <a:lnTo>
                      <a:pt x="107" y="58"/>
                    </a:lnTo>
                    <a:lnTo>
                      <a:pt x="78" y="58"/>
                    </a:lnTo>
                    <a:lnTo>
                      <a:pt x="119" y="99"/>
                    </a:lnTo>
                    <a:lnTo>
                      <a:pt x="158" y="58"/>
                    </a:lnTo>
                    <a:lnTo>
                      <a:pt x="129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Freeform 101"/>
              <p:cNvSpPr>
                <a:spLocks noEditPoints="1"/>
              </p:cNvSpPr>
              <p:nvPr/>
            </p:nvSpPr>
            <p:spPr bwMode="auto">
              <a:xfrm>
                <a:off x="10910498" y="2367994"/>
                <a:ext cx="321002" cy="322959"/>
              </a:xfrm>
              <a:custGeom>
                <a:avLst/>
                <a:gdLst>
                  <a:gd name="T0" fmla="*/ 96 w 100"/>
                  <a:gd name="T1" fmla="*/ 85 h 101"/>
                  <a:gd name="T2" fmla="*/ 73 w 100"/>
                  <a:gd name="T3" fmla="*/ 65 h 101"/>
                  <a:gd name="T4" fmla="*/ 66 w 100"/>
                  <a:gd name="T5" fmla="*/ 62 h 101"/>
                  <a:gd name="T6" fmla="*/ 74 w 100"/>
                  <a:gd name="T7" fmla="*/ 37 h 101"/>
                  <a:gd name="T8" fmla="*/ 37 w 100"/>
                  <a:gd name="T9" fmla="*/ 0 h 101"/>
                  <a:gd name="T10" fmla="*/ 0 w 100"/>
                  <a:gd name="T11" fmla="*/ 37 h 101"/>
                  <a:gd name="T12" fmla="*/ 37 w 100"/>
                  <a:gd name="T13" fmla="*/ 75 h 101"/>
                  <a:gd name="T14" fmla="*/ 61 w 100"/>
                  <a:gd name="T15" fmla="*/ 66 h 101"/>
                  <a:gd name="T16" fmla="*/ 64 w 100"/>
                  <a:gd name="T17" fmla="*/ 73 h 101"/>
                  <a:gd name="T18" fmla="*/ 84 w 100"/>
                  <a:gd name="T19" fmla="*/ 96 h 101"/>
                  <a:gd name="T20" fmla="*/ 97 w 100"/>
                  <a:gd name="T21" fmla="*/ 97 h 101"/>
                  <a:gd name="T22" fmla="*/ 96 w 100"/>
                  <a:gd name="T23" fmla="*/ 85 h 101"/>
                  <a:gd name="T24" fmla="*/ 37 w 100"/>
                  <a:gd name="T25" fmla="*/ 62 h 101"/>
                  <a:gd name="T26" fmla="*/ 12 w 100"/>
                  <a:gd name="T27" fmla="*/ 37 h 101"/>
                  <a:gd name="T28" fmla="*/ 37 w 100"/>
                  <a:gd name="T29" fmla="*/ 12 h 101"/>
                  <a:gd name="T30" fmla="*/ 62 w 100"/>
                  <a:gd name="T31" fmla="*/ 37 h 101"/>
                  <a:gd name="T32" fmla="*/ 37 w 100"/>
                  <a:gd name="T33" fmla="*/ 6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0" h="101">
                    <a:moveTo>
                      <a:pt x="96" y="85"/>
                    </a:moveTo>
                    <a:cubicBezTo>
                      <a:pt x="73" y="65"/>
                      <a:pt x="73" y="65"/>
                      <a:pt x="73" y="65"/>
                    </a:cubicBezTo>
                    <a:cubicBezTo>
                      <a:pt x="70" y="62"/>
                      <a:pt x="68" y="61"/>
                      <a:pt x="66" y="62"/>
                    </a:cubicBezTo>
                    <a:cubicBezTo>
                      <a:pt x="71" y="55"/>
                      <a:pt x="74" y="47"/>
                      <a:pt x="74" y="37"/>
                    </a:cubicBezTo>
                    <a:cubicBezTo>
                      <a:pt x="74" y="17"/>
                      <a:pt x="58" y="0"/>
                      <a:pt x="37" y="0"/>
                    </a:cubicBezTo>
                    <a:cubicBezTo>
                      <a:pt x="17" y="0"/>
                      <a:pt x="0" y="17"/>
                      <a:pt x="0" y="37"/>
                    </a:cubicBezTo>
                    <a:cubicBezTo>
                      <a:pt x="0" y="58"/>
                      <a:pt x="17" y="75"/>
                      <a:pt x="37" y="75"/>
                    </a:cubicBezTo>
                    <a:cubicBezTo>
                      <a:pt x="46" y="75"/>
                      <a:pt x="55" y="71"/>
                      <a:pt x="61" y="66"/>
                    </a:cubicBezTo>
                    <a:cubicBezTo>
                      <a:pt x="61" y="68"/>
                      <a:pt x="62" y="70"/>
                      <a:pt x="64" y="73"/>
                    </a:cubicBezTo>
                    <a:cubicBezTo>
                      <a:pt x="84" y="96"/>
                      <a:pt x="84" y="96"/>
                      <a:pt x="84" y="96"/>
                    </a:cubicBezTo>
                    <a:cubicBezTo>
                      <a:pt x="88" y="100"/>
                      <a:pt x="94" y="101"/>
                      <a:pt x="97" y="97"/>
                    </a:cubicBezTo>
                    <a:cubicBezTo>
                      <a:pt x="100" y="94"/>
                      <a:pt x="100" y="88"/>
                      <a:pt x="96" y="85"/>
                    </a:cubicBezTo>
                    <a:close/>
                    <a:moveTo>
                      <a:pt x="37" y="62"/>
                    </a:moveTo>
                    <a:cubicBezTo>
                      <a:pt x="23" y="62"/>
                      <a:pt x="12" y="51"/>
                      <a:pt x="12" y="37"/>
                    </a:cubicBezTo>
                    <a:cubicBezTo>
                      <a:pt x="12" y="24"/>
                      <a:pt x="23" y="12"/>
                      <a:pt x="37" y="12"/>
                    </a:cubicBezTo>
                    <a:cubicBezTo>
                      <a:pt x="51" y="12"/>
                      <a:pt x="62" y="24"/>
                      <a:pt x="62" y="37"/>
                    </a:cubicBezTo>
                    <a:cubicBezTo>
                      <a:pt x="62" y="51"/>
                      <a:pt x="51" y="62"/>
                      <a:pt x="37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Freeform 102"/>
              <p:cNvSpPr/>
              <p:nvPr/>
            </p:nvSpPr>
            <p:spPr bwMode="auto">
              <a:xfrm>
                <a:off x="10581667" y="2328848"/>
                <a:ext cx="395380" cy="383636"/>
              </a:xfrm>
              <a:custGeom>
                <a:avLst/>
                <a:gdLst>
                  <a:gd name="T0" fmla="*/ 78 w 124"/>
                  <a:gd name="T1" fmla="*/ 84 h 120"/>
                  <a:gd name="T2" fmla="*/ 75 w 124"/>
                  <a:gd name="T3" fmla="*/ 75 h 120"/>
                  <a:gd name="T4" fmla="*/ 86 w 124"/>
                  <a:gd name="T5" fmla="*/ 54 h 120"/>
                  <a:gd name="T6" fmla="*/ 89 w 124"/>
                  <a:gd name="T7" fmla="*/ 37 h 120"/>
                  <a:gd name="T8" fmla="*/ 62 w 124"/>
                  <a:gd name="T9" fmla="*/ 0 h 120"/>
                  <a:gd name="T10" fmla="*/ 36 w 124"/>
                  <a:gd name="T11" fmla="*/ 37 h 120"/>
                  <a:gd name="T12" fmla="*/ 39 w 124"/>
                  <a:gd name="T13" fmla="*/ 54 h 120"/>
                  <a:gd name="T14" fmla="*/ 50 w 124"/>
                  <a:gd name="T15" fmla="*/ 75 h 120"/>
                  <a:gd name="T16" fmla="*/ 47 w 124"/>
                  <a:gd name="T17" fmla="*/ 84 h 120"/>
                  <a:gd name="T18" fmla="*/ 0 w 124"/>
                  <a:gd name="T19" fmla="*/ 120 h 120"/>
                  <a:gd name="T20" fmla="*/ 62 w 124"/>
                  <a:gd name="T21" fmla="*/ 120 h 120"/>
                  <a:gd name="T22" fmla="*/ 124 w 124"/>
                  <a:gd name="T23" fmla="*/ 120 h 120"/>
                  <a:gd name="T24" fmla="*/ 78 w 124"/>
                  <a:gd name="T25" fmla="*/ 8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4" h="120">
                    <a:moveTo>
                      <a:pt x="78" y="84"/>
                    </a:moveTo>
                    <a:cubicBezTo>
                      <a:pt x="75" y="84"/>
                      <a:pt x="75" y="75"/>
                      <a:pt x="75" y="75"/>
                    </a:cubicBezTo>
                    <a:cubicBezTo>
                      <a:pt x="75" y="75"/>
                      <a:pt x="84" y="66"/>
                      <a:pt x="86" y="54"/>
                    </a:cubicBezTo>
                    <a:cubicBezTo>
                      <a:pt x="91" y="54"/>
                      <a:pt x="94" y="42"/>
                      <a:pt x="89" y="37"/>
                    </a:cubicBezTo>
                    <a:cubicBezTo>
                      <a:pt x="89" y="32"/>
                      <a:pt x="96" y="0"/>
                      <a:pt x="62" y="0"/>
                    </a:cubicBezTo>
                    <a:cubicBezTo>
                      <a:pt x="29" y="0"/>
                      <a:pt x="36" y="32"/>
                      <a:pt x="36" y="37"/>
                    </a:cubicBezTo>
                    <a:cubicBezTo>
                      <a:pt x="31" y="42"/>
                      <a:pt x="34" y="54"/>
                      <a:pt x="39" y="54"/>
                    </a:cubicBezTo>
                    <a:cubicBezTo>
                      <a:pt x="41" y="66"/>
                      <a:pt x="50" y="75"/>
                      <a:pt x="50" y="75"/>
                    </a:cubicBezTo>
                    <a:cubicBezTo>
                      <a:pt x="50" y="75"/>
                      <a:pt x="50" y="84"/>
                      <a:pt x="47" y="84"/>
                    </a:cubicBezTo>
                    <a:cubicBezTo>
                      <a:pt x="37" y="86"/>
                      <a:pt x="0" y="102"/>
                      <a:pt x="0" y="120"/>
                    </a:cubicBezTo>
                    <a:cubicBezTo>
                      <a:pt x="62" y="120"/>
                      <a:pt x="62" y="120"/>
                      <a:pt x="62" y="120"/>
                    </a:cubicBezTo>
                    <a:cubicBezTo>
                      <a:pt x="124" y="120"/>
                      <a:pt x="124" y="120"/>
                      <a:pt x="124" y="120"/>
                    </a:cubicBezTo>
                    <a:cubicBezTo>
                      <a:pt x="124" y="102"/>
                      <a:pt x="88" y="86"/>
                      <a:pt x="78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Freeform 103"/>
              <p:cNvSpPr>
                <a:spLocks noEditPoints="1"/>
              </p:cNvSpPr>
              <p:nvPr/>
            </p:nvSpPr>
            <p:spPr bwMode="auto">
              <a:xfrm>
                <a:off x="10658002" y="5303987"/>
                <a:ext cx="131142" cy="207477"/>
              </a:xfrm>
              <a:custGeom>
                <a:avLst/>
                <a:gdLst>
                  <a:gd name="T0" fmla="*/ 21 w 41"/>
                  <a:gd name="T1" fmla="*/ 0 h 65"/>
                  <a:gd name="T2" fmla="*/ 0 w 41"/>
                  <a:gd name="T3" fmla="*/ 20 h 65"/>
                  <a:gd name="T4" fmla="*/ 21 w 41"/>
                  <a:gd name="T5" fmla="*/ 65 h 65"/>
                  <a:gd name="T6" fmla="*/ 41 w 41"/>
                  <a:gd name="T7" fmla="*/ 20 h 65"/>
                  <a:gd name="T8" fmla="*/ 21 w 41"/>
                  <a:gd name="T9" fmla="*/ 0 h 65"/>
                  <a:gd name="T10" fmla="*/ 21 w 41"/>
                  <a:gd name="T11" fmla="*/ 33 h 65"/>
                  <a:gd name="T12" fmla="*/ 8 w 41"/>
                  <a:gd name="T13" fmla="*/ 20 h 65"/>
                  <a:gd name="T14" fmla="*/ 21 w 41"/>
                  <a:gd name="T15" fmla="*/ 8 h 65"/>
                  <a:gd name="T16" fmla="*/ 33 w 41"/>
                  <a:gd name="T17" fmla="*/ 20 h 65"/>
                  <a:gd name="T18" fmla="*/ 21 w 41"/>
                  <a:gd name="T19" fmla="*/ 33 h 65"/>
                  <a:gd name="T20" fmla="*/ 13 w 41"/>
                  <a:gd name="T21" fmla="*/ 20 h 65"/>
                  <a:gd name="T22" fmla="*/ 21 w 41"/>
                  <a:gd name="T23" fmla="*/ 28 h 65"/>
                  <a:gd name="T24" fmla="*/ 29 w 41"/>
                  <a:gd name="T25" fmla="*/ 20 h 65"/>
                  <a:gd name="T26" fmla="*/ 21 w 41"/>
                  <a:gd name="T27" fmla="*/ 12 h 65"/>
                  <a:gd name="T28" fmla="*/ 13 w 41"/>
                  <a:gd name="T29" fmla="*/ 2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1" h="65">
                    <a:moveTo>
                      <a:pt x="21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41"/>
                      <a:pt x="21" y="65"/>
                      <a:pt x="21" y="65"/>
                    </a:cubicBezTo>
                    <a:cubicBezTo>
                      <a:pt x="21" y="65"/>
                      <a:pt x="41" y="41"/>
                      <a:pt x="41" y="20"/>
                    </a:cubicBezTo>
                    <a:cubicBezTo>
                      <a:pt x="41" y="9"/>
                      <a:pt x="32" y="0"/>
                      <a:pt x="21" y="0"/>
                    </a:cubicBezTo>
                    <a:close/>
                    <a:moveTo>
                      <a:pt x="21" y="33"/>
                    </a:moveTo>
                    <a:cubicBezTo>
                      <a:pt x="14" y="33"/>
                      <a:pt x="8" y="27"/>
                      <a:pt x="8" y="20"/>
                    </a:cubicBezTo>
                    <a:cubicBezTo>
                      <a:pt x="8" y="13"/>
                      <a:pt x="14" y="8"/>
                      <a:pt x="21" y="8"/>
                    </a:cubicBezTo>
                    <a:cubicBezTo>
                      <a:pt x="28" y="8"/>
                      <a:pt x="33" y="13"/>
                      <a:pt x="33" y="20"/>
                    </a:cubicBezTo>
                    <a:cubicBezTo>
                      <a:pt x="33" y="27"/>
                      <a:pt x="28" y="33"/>
                      <a:pt x="21" y="33"/>
                    </a:cubicBezTo>
                    <a:close/>
                    <a:moveTo>
                      <a:pt x="13" y="20"/>
                    </a:moveTo>
                    <a:cubicBezTo>
                      <a:pt x="13" y="25"/>
                      <a:pt x="16" y="28"/>
                      <a:pt x="21" y="28"/>
                    </a:cubicBezTo>
                    <a:cubicBezTo>
                      <a:pt x="25" y="28"/>
                      <a:pt x="29" y="25"/>
                      <a:pt x="29" y="20"/>
                    </a:cubicBezTo>
                    <a:cubicBezTo>
                      <a:pt x="29" y="16"/>
                      <a:pt x="25" y="12"/>
                      <a:pt x="21" y="12"/>
                    </a:cubicBezTo>
                    <a:cubicBezTo>
                      <a:pt x="16" y="12"/>
                      <a:pt x="13" y="16"/>
                      <a:pt x="13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Freeform 104"/>
              <p:cNvSpPr>
                <a:spLocks noEditPoints="1"/>
              </p:cNvSpPr>
              <p:nvPr/>
            </p:nvSpPr>
            <p:spPr bwMode="auto">
              <a:xfrm>
                <a:off x="10515118" y="5527123"/>
                <a:ext cx="203562" cy="275983"/>
              </a:xfrm>
              <a:custGeom>
                <a:avLst/>
                <a:gdLst>
                  <a:gd name="T0" fmla="*/ 58 w 64"/>
                  <a:gd name="T1" fmla="*/ 9 h 86"/>
                  <a:gd name="T2" fmla="*/ 24 w 64"/>
                  <a:gd name="T3" fmla="*/ 1 h 86"/>
                  <a:gd name="T4" fmla="*/ 16 w 64"/>
                  <a:gd name="T5" fmla="*/ 7 h 86"/>
                  <a:gd name="T6" fmla="*/ 1 w 64"/>
                  <a:gd name="T7" fmla="*/ 68 h 86"/>
                  <a:gd name="T8" fmla="*/ 6 w 64"/>
                  <a:gd name="T9" fmla="*/ 77 h 86"/>
                  <a:gd name="T10" fmla="*/ 39 w 64"/>
                  <a:gd name="T11" fmla="*/ 85 h 86"/>
                  <a:gd name="T12" fmla="*/ 48 w 64"/>
                  <a:gd name="T13" fmla="*/ 80 h 86"/>
                  <a:gd name="T14" fmla="*/ 63 w 64"/>
                  <a:gd name="T15" fmla="*/ 18 h 86"/>
                  <a:gd name="T16" fmla="*/ 58 w 64"/>
                  <a:gd name="T17" fmla="*/ 9 h 86"/>
                  <a:gd name="T18" fmla="*/ 31 w 64"/>
                  <a:gd name="T19" fmla="*/ 7 h 86"/>
                  <a:gd name="T20" fmla="*/ 50 w 64"/>
                  <a:gd name="T21" fmla="*/ 11 h 86"/>
                  <a:gd name="T22" fmla="*/ 49 w 64"/>
                  <a:gd name="T23" fmla="*/ 14 h 86"/>
                  <a:gd name="T24" fmla="*/ 30 w 64"/>
                  <a:gd name="T25" fmla="*/ 9 h 86"/>
                  <a:gd name="T26" fmla="*/ 31 w 64"/>
                  <a:gd name="T27" fmla="*/ 7 h 86"/>
                  <a:gd name="T28" fmla="*/ 24 w 64"/>
                  <a:gd name="T29" fmla="*/ 76 h 86"/>
                  <a:gd name="T30" fmla="*/ 20 w 64"/>
                  <a:gd name="T31" fmla="*/ 71 h 86"/>
                  <a:gd name="T32" fmla="*/ 26 w 64"/>
                  <a:gd name="T33" fmla="*/ 67 h 86"/>
                  <a:gd name="T34" fmla="*/ 30 w 64"/>
                  <a:gd name="T35" fmla="*/ 73 h 86"/>
                  <a:gd name="T36" fmla="*/ 24 w 64"/>
                  <a:gd name="T37" fmla="*/ 76 h 86"/>
                  <a:gd name="T38" fmla="*/ 46 w 64"/>
                  <a:gd name="T39" fmla="*/ 67 h 86"/>
                  <a:gd name="T40" fmla="*/ 8 w 64"/>
                  <a:gd name="T41" fmla="*/ 58 h 86"/>
                  <a:gd name="T42" fmla="*/ 20 w 64"/>
                  <a:gd name="T43" fmla="*/ 10 h 86"/>
                  <a:gd name="T44" fmla="*/ 58 w 64"/>
                  <a:gd name="T45" fmla="*/ 19 h 86"/>
                  <a:gd name="T46" fmla="*/ 46 w 64"/>
                  <a:gd name="T4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4" h="86">
                    <a:moveTo>
                      <a:pt x="58" y="9"/>
                    </a:moveTo>
                    <a:cubicBezTo>
                      <a:pt x="24" y="1"/>
                      <a:pt x="24" y="1"/>
                      <a:pt x="24" y="1"/>
                    </a:cubicBezTo>
                    <a:cubicBezTo>
                      <a:pt x="21" y="0"/>
                      <a:pt x="17" y="3"/>
                      <a:pt x="16" y="7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0" y="72"/>
                      <a:pt x="2" y="76"/>
                      <a:pt x="6" y="77"/>
                    </a:cubicBezTo>
                    <a:cubicBezTo>
                      <a:pt x="39" y="85"/>
                      <a:pt x="39" y="85"/>
                      <a:pt x="39" y="85"/>
                    </a:cubicBezTo>
                    <a:cubicBezTo>
                      <a:pt x="43" y="86"/>
                      <a:pt x="47" y="84"/>
                      <a:pt x="48" y="80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4" y="14"/>
                      <a:pt x="61" y="10"/>
                      <a:pt x="58" y="9"/>
                    </a:cubicBezTo>
                    <a:close/>
                    <a:moveTo>
                      <a:pt x="31" y="7"/>
                    </a:moveTo>
                    <a:cubicBezTo>
                      <a:pt x="50" y="11"/>
                      <a:pt x="50" y="11"/>
                      <a:pt x="50" y="11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30" y="9"/>
                      <a:pt x="30" y="9"/>
                      <a:pt x="30" y="9"/>
                    </a:cubicBezTo>
                    <a:lnTo>
                      <a:pt x="31" y="7"/>
                    </a:lnTo>
                    <a:close/>
                    <a:moveTo>
                      <a:pt x="24" y="76"/>
                    </a:moveTo>
                    <a:cubicBezTo>
                      <a:pt x="21" y="76"/>
                      <a:pt x="19" y="73"/>
                      <a:pt x="20" y="71"/>
                    </a:cubicBezTo>
                    <a:cubicBezTo>
                      <a:pt x="21" y="68"/>
                      <a:pt x="23" y="66"/>
                      <a:pt x="26" y="67"/>
                    </a:cubicBezTo>
                    <a:cubicBezTo>
                      <a:pt x="29" y="68"/>
                      <a:pt x="30" y="70"/>
                      <a:pt x="30" y="73"/>
                    </a:cubicBezTo>
                    <a:cubicBezTo>
                      <a:pt x="29" y="75"/>
                      <a:pt x="26" y="77"/>
                      <a:pt x="24" y="76"/>
                    </a:cubicBezTo>
                    <a:close/>
                    <a:moveTo>
                      <a:pt x="46" y="67"/>
                    </a:moveTo>
                    <a:cubicBezTo>
                      <a:pt x="8" y="58"/>
                      <a:pt x="8" y="58"/>
                      <a:pt x="8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58" y="19"/>
                      <a:pt x="58" y="19"/>
                      <a:pt x="58" y="19"/>
                    </a:cubicBezTo>
                    <a:lnTo>
                      <a:pt x="46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Freeform 105"/>
              <p:cNvSpPr>
                <a:spLocks noEditPoints="1"/>
              </p:cNvSpPr>
              <p:nvPr/>
            </p:nvSpPr>
            <p:spPr bwMode="auto">
              <a:xfrm>
                <a:off x="10470099" y="3638300"/>
                <a:ext cx="274026" cy="207477"/>
              </a:xfrm>
              <a:custGeom>
                <a:avLst/>
                <a:gdLst>
                  <a:gd name="T0" fmla="*/ 75 w 86"/>
                  <a:gd name="T1" fmla="*/ 11 h 65"/>
                  <a:gd name="T2" fmla="*/ 75 w 86"/>
                  <a:gd name="T3" fmla="*/ 0 h 65"/>
                  <a:gd name="T4" fmla="*/ 0 w 86"/>
                  <a:gd name="T5" fmla="*/ 0 h 65"/>
                  <a:gd name="T6" fmla="*/ 0 w 86"/>
                  <a:gd name="T7" fmla="*/ 60 h 65"/>
                  <a:gd name="T8" fmla="*/ 5 w 86"/>
                  <a:gd name="T9" fmla="*/ 65 h 65"/>
                  <a:gd name="T10" fmla="*/ 78 w 86"/>
                  <a:gd name="T11" fmla="*/ 65 h 65"/>
                  <a:gd name="T12" fmla="*/ 86 w 86"/>
                  <a:gd name="T13" fmla="*/ 57 h 65"/>
                  <a:gd name="T14" fmla="*/ 86 w 86"/>
                  <a:gd name="T15" fmla="*/ 11 h 65"/>
                  <a:gd name="T16" fmla="*/ 75 w 86"/>
                  <a:gd name="T17" fmla="*/ 11 h 65"/>
                  <a:gd name="T18" fmla="*/ 70 w 86"/>
                  <a:gd name="T19" fmla="*/ 60 h 65"/>
                  <a:gd name="T20" fmla="*/ 5 w 86"/>
                  <a:gd name="T21" fmla="*/ 60 h 65"/>
                  <a:gd name="T22" fmla="*/ 5 w 86"/>
                  <a:gd name="T23" fmla="*/ 5 h 65"/>
                  <a:gd name="T24" fmla="*/ 70 w 86"/>
                  <a:gd name="T25" fmla="*/ 5 h 65"/>
                  <a:gd name="T26" fmla="*/ 70 w 86"/>
                  <a:gd name="T27" fmla="*/ 60 h 65"/>
                  <a:gd name="T28" fmla="*/ 10 w 86"/>
                  <a:gd name="T29" fmla="*/ 16 h 65"/>
                  <a:gd name="T30" fmla="*/ 64 w 86"/>
                  <a:gd name="T31" fmla="*/ 16 h 65"/>
                  <a:gd name="T32" fmla="*/ 64 w 86"/>
                  <a:gd name="T33" fmla="*/ 22 h 65"/>
                  <a:gd name="T34" fmla="*/ 10 w 86"/>
                  <a:gd name="T35" fmla="*/ 22 h 65"/>
                  <a:gd name="T36" fmla="*/ 10 w 86"/>
                  <a:gd name="T37" fmla="*/ 16 h 65"/>
                  <a:gd name="T38" fmla="*/ 43 w 86"/>
                  <a:gd name="T39" fmla="*/ 27 h 65"/>
                  <a:gd name="T40" fmla="*/ 64 w 86"/>
                  <a:gd name="T41" fmla="*/ 27 h 65"/>
                  <a:gd name="T42" fmla="*/ 64 w 86"/>
                  <a:gd name="T43" fmla="*/ 32 h 65"/>
                  <a:gd name="T44" fmla="*/ 43 w 86"/>
                  <a:gd name="T45" fmla="*/ 32 h 65"/>
                  <a:gd name="T46" fmla="*/ 43 w 86"/>
                  <a:gd name="T47" fmla="*/ 27 h 65"/>
                  <a:gd name="T48" fmla="*/ 43 w 86"/>
                  <a:gd name="T49" fmla="*/ 38 h 65"/>
                  <a:gd name="T50" fmla="*/ 64 w 86"/>
                  <a:gd name="T51" fmla="*/ 38 h 65"/>
                  <a:gd name="T52" fmla="*/ 64 w 86"/>
                  <a:gd name="T53" fmla="*/ 43 h 65"/>
                  <a:gd name="T54" fmla="*/ 43 w 86"/>
                  <a:gd name="T55" fmla="*/ 43 h 65"/>
                  <a:gd name="T56" fmla="*/ 43 w 86"/>
                  <a:gd name="T57" fmla="*/ 38 h 65"/>
                  <a:gd name="T58" fmla="*/ 43 w 86"/>
                  <a:gd name="T59" fmla="*/ 49 h 65"/>
                  <a:gd name="T60" fmla="*/ 59 w 86"/>
                  <a:gd name="T61" fmla="*/ 49 h 65"/>
                  <a:gd name="T62" fmla="*/ 59 w 86"/>
                  <a:gd name="T63" fmla="*/ 54 h 65"/>
                  <a:gd name="T64" fmla="*/ 43 w 86"/>
                  <a:gd name="T65" fmla="*/ 54 h 65"/>
                  <a:gd name="T66" fmla="*/ 43 w 86"/>
                  <a:gd name="T67" fmla="*/ 49 h 65"/>
                  <a:gd name="T68" fmla="*/ 10 w 86"/>
                  <a:gd name="T69" fmla="*/ 27 h 65"/>
                  <a:gd name="T70" fmla="*/ 37 w 86"/>
                  <a:gd name="T71" fmla="*/ 27 h 65"/>
                  <a:gd name="T72" fmla="*/ 37 w 86"/>
                  <a:gd name="T73" fmla="*/ 54 h 65"/>
                  <a:gd name="T74" fmla="*/ 10 w 86"/>
                  <a:gd name="T75" fmla="*/ 54 h 65"/>
                  <a:gd name="T76" fmla="*/ 10 w 86"/>
                  <a:gd name="T77" fmla="*/ 2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6" h="65">
                    <a:moveTo>
                      <a:pt x="75" y="11"/>
                    </a:moveTo>
                    <a:cubicBezTo>
                      <a:pt x="75" y="0"/>
                      <a:pt x="75" y="0"/>
                      <a:pt x="7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2"/>
                      <a:pt x="2" y="65"/>
                      <a:pt x="5" y="65"/>
                    </a:cubicBezTo>
                    <a:cubicBezTo>
                      <a:pt x="78" y="65"/>
                      <a:pt x="78" y="65"/>
                      <a:pt x="78" y="65"/>
                    </a:cubicBezTo>
                    <a:cubicBezTo>
                      <a:pt x="82" y="65"/>
                      <a:pt x="86" y="61"/>
                      <a:pt x="86" y="57"/>
                    </a:cubicBezTo>
                    <a:cubicBezTo>
                      <a:pt x="86" y="11"/>
                      <a:pt x="86" y="11"/>
                      <a:pt x="86" y="11"/>
                    </a:cubicBezTo>
                    <a:lnTo>
                      <a:pt x="75" y="11"/>
                    </a:lnTo>
                    <a:close/>
                    <a:moveTo>
                      <a:pt x="70" y="60"/>
                    </a:moveTo>
                    <a:cubicBezTo>
                      <a:pt x="5" y="60"/>
                      <a:pt x="5" y="60"/>
                      <a:pt x="5" y="60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70" y="5"/>
                      <a:pt x="70" y="5"/>
                      <a:pt x="70" y="5"/>
                    </a:cubicBezTo>
                    <a:lnTo>
                      <a:pt x="70" y="60"/>
                    </a:lnTo>
                    <a:close/>
                    <a:moveTo>
                      <a:pt x="10" y="16"/>
                    </a:moveTo>
                    <a:cubicBezTo>
                      <a:pt x="64" y="16"/>
                      <a:pt x="64" y="16"/>
                      <a:pt x="64" y="16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10" y="22"/>
                      <a:pt x="10" y="22"/>
                      <a:pt x="10" y="22"/>
                    </a:cubicBezTo>
                    <a:lnTo>
                      <a:pt x="10" y="16"/>
                    </a:lnTo>
                    <a:close/>
                    <a:moveTo>
                      <a:pt x="43" y="27"/>
                    </a:moveTo>
                    <a:cubicBezTo>
                      <a:pt x="64" y="27"/>
                      <a:pt x="64" y="27"/>
                      <a:pt x="64" y="27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43" y="32"/>
                      <a:pt x="43" y="32"/>
                      <a:pt x="43" y="32"/>
                    </a:cubicBezTo>
                    <a:lnTo>
                      <a:pt x="43" y="27"/>
                    </a:lnTo>
                    <a:close/>
                    <a:moveTo>
                      <a:pt x="43" y="38"/>
                    </a:moveTo>
                    <a:cubicBezTo>
                      <a:pt x="64" y="38"/>
                      <a:pt x="64" y="38"/>
                      <a:pt x="64" y="38"/>
                    </a:cubicBezTo>
                    <a:cubicBezTo>
                      <a:pt x="64" y="43"/>
                      <a:pt x="64" y="43"/>
                      <a:pt x="64" y="43"/>
                    </a:cubicBezTo>
                    <a:cubicBezTo>
                      <a:pt x="43" y="43"/>
                      <a:pt x="43" y="43"/>
                      <a:pt x="43" y="43"/>
                    </a:cubicBezTo>
                    <a:lnTo>
                      <a:pt x="43" y="38"/>
                    </a:lnTo>
                    <a:close/>
                    <a:moveTo>
                      <a:pt x="43" y="49"/>
                    </a:move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54"/>
                      <a:pt x="59" y="54"/>
                      <a:pt x="59" y="54"/>
                    </a:cubicBezTo>
                    <a:cubicBezTo>
                      <a:pt x="43" y="54"/>
                      <a:pt x="43" y="54"/>
                      <a:pt x="43" y="54"/>
                    </a:cubicBezTo>
                    <a:lnTo>
                      <a:pt x="43" y="49"/>
                    </a:lnTo>
                    <a:close/>
                    <a:moveTo>
                      <a:pt x="10" y="27"/>
                    </a:moveTo>
                    <a:cubicBezTo>
                      <a:pt x="37" y="27"/>
                      <a:pt x="37" y="27"/>
                      <a:pt x="37" y="27"/>
                    </a:cubicBezTo>
                    <a:cubicBezTo>
                      <a:pt x="37" y="54"/>
                      <a:pt x="37" y="54"/>
                      <a:pt x="37" y="54"/>
                    </a:cubicBezTo>
                    <a:cubicBezTo>
                      <a:pt x="10" y="54"/>
                      <a:pt x="10" y="54"/>
                      <a:pt x="10" y="54"/>
                    </a:cubicBezTo>
                    <a:lnTo>
                      <a:pt x="10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Freeform 106"/>
              <p:cNvSpPr>
                <a:spLocks noEditPoints="1"/>
              </p:cNvSpPr>
              <p:nvPr/>
            </p:nvSpPr>
            <p:spPr bwMode="auto">
              <a:xfrm>
                <a:off x="10763698" y="2767289"/>
                <a:ext cx="256411" cy="256409"/>
              </a:xfrm>
              <a:custGeom>
                <a:avLst/>
                <a:gdLst>
                  <a:gd name="T0" fmla="*/ 0 w 131"/>
                  <a:gd name="T1" fmla="*/ 131 h 131"/>
                  <a:gd name="T2" fmla="*/ 65 w 131"/>
                  <a:gd name="T3" fmla="*/ 131 h 131"/>
                  <a:gd name="T4" fmla="*/ 65 w 131"/>
                  <a:gd name="T5" fmla="*/ 0 h 131"/>
                  <a:gd name="T6" fmla="*/ 0 w 131"/>
                  <a:gd name="T7" fmla="*/ 0 h 131"/>
                  <a:gd name="T8" fmla="*/ 0 w 131"/>
                  <a:gd name="T9" fmla="*/ 131 h 131"/>
                  <a:gd name="T10" fmla="*/ 41 w 131"/>
                  <a:gd name="T11" fmla="*/ 17 h 131"/>
                  <a:gd name="T12" fmla="*/ 57 w 131"/>
                  <a:gd name="T13" fmla="*/ 17 h 131"/>
                  <a:gd name="T14" fmla="*/ 57 w 131"/>
                  <a:gd name="T15" fmla="*/ 33 h 131"/>
                  <a:gd name="T16" fmla="*/ 41 w 131"/>
                  <a:gd name="T17" fmla="*/ 33 h 131"/>
                  <a:gd name="T18" fmla="*/ 41 w 131"/>
                  <a:gd name="T19" fmla="*/ 17 h 131"/>
                  <a:gd name="T20" fmla="*/ 41 w 131"/>
                  <a:gd name="T21" fmla="*/ 49 h 131"/>
                  <a:gd name="T22" fmla="*/ 57 w 131"/>
                  <a:gd name="T23" fmla="*/ 49 h 131"/>
                  <a:gd name="T24" fmla="*/ 57 w 131"/>
                  <a:gd name="T25" fmla="*/ 66 h 131"/>
                  <a:gd name="T26" fmla="*/ 41 w 131"/>
                  <a:gd name="T27" fmla="*/ 66 h 131"/>
                  <a:gd name="T28" fmla="*/ 41 w 131"/>
                  <a:gd name="T29" fmla="*/ 49 h 131"/>
                  <a:gd name="T30" fmla="*/ 41 w 131"/>
                  <a:gd name="T31" fmla="*/ 82 h 131"/>
                  <a:gd name="T32" fmla="*/ 57 w 131"/>
                  <a:gd name="T33" fmla="*/ 82 h 131"/>
                  <a:gd name="T34" fmla="*/ 57 w 131"/>
                  <a:gd name="T35" fmla="*/ 98 h 131"/>
                  <a:gd name="T36" fmla="*/ 41 w 131"/>
                  <a:gd name="T37" fmla="*/ 98 h 131"/>
                  <a:gd name="T38" fmla="*/ 41 w 131"/>
                  <a:gd name="T39" fmla="*/ 82 h 131"/>
                  <a:gd name="T40" fmla="*/ 8 w 131"/>
                  <a:gd name="T41" fmla="*/ 17 h 131"/>
                  <a:gd name="T42" fmla="*/ 24 w 131"/>
                  <a:gd name="T43" fmla="*/ 17 h 131"/>
                  <a:gd name="T44" fmla="*/ 24 w 131"/>
                  <a:gd name="T45" fmla="*/ 33 h 131"/>
                  <a:gd name="T46" fmla="*/ 8 w 131"/>
                  <a:gd name="T47" fmla="*/ 33 h 131"/>
                  <a:gd name="T48" fmla="*/ 8 w 131"/>
                  <a:gd name="T49" fmla="*/ 17 h 131"/>
                  <a:gd name="T50" fmla="*/ 8 w 131"/>
                  <a:gd name="T51" fmla="*/ 49 h 131"/>
                  <a:gd name="T52" fmla="*/ 24 w 131"/>
                  <a:gd name="T53" fmla="*/ 49 h 131"/>
                  <a:gd name="T54" fmla="*/ 24 w 131"/>
                  <a:gd name="T55" fmla="*/ 66 h 131"/>
                  <a:gd name="T56" fmla="*/ 8 w 131"/>
                  <a:gd name="T57" fmla="*/ 66 h 131"/>
                  <a:gd name="T58" fmla="*/ 8 w 131"/>
                  <a:gd name="T59" fmla="*/ 49 h 131"/>
                  <a:gd name="T60" fmla="*/ 8 w 131"/>
                  <a:gd name="T61" fmla="*/ 82 h 131"/>
                  <a:gd name="T62" fmla="*/ 24 w 131"/>
                  <a:gd name="T63" fmla="*/ 82 h 131"/>
                  <a:gd name="T64" fmla="*/ 24 w 131"/>
                  <a:gd name="T65" fmla="*/ 98 h 131"/>
                  <a:gd name="T66" fmla="*/ 8 w 131"/>
                  <a:gd name="T67" fmla="*/ 98 h 131"/>
                  <a:gd name="T68" fmla="*/ 8 w 131"/>
                  <a:gd name="T69" fmla="*/ 82 h 131"/>
                  <a:gd name="T70" fmla="*/ 73 w 131"/>
                  <a:gd name="T71" fmla="*/ 41 h 131"/>
                  <a:gd name="T72" fmla="*/ 131 w 131"/>
                  <a:gd name="T73" fmla="*/ 41 h 131"/>
                  <a:gd name="T74" fmla="*/ 131 w 131"/>
                  <a:gd name="T75" fmla="*/ 49 h 131"/>
                  <a:gd name="T76" fmla="*/ 73 w 131"/>
                  <a:gd name="T77" fmla="*/ 49 h 131"/>
                  <a:gd name="T78" fmla="*/ 73 w 131"/>
                  <a:gd name="T79" fmla="*/ 41 h 131"/>
                  <a:gd name="T80" fmla="*/ 73 w 131"/>
                  <a:gd name="T81" fmla="*/ 131 h 131"/>
                  <a:gd name="T82" fmla="*/ 90 w 131"/>
                  <a:gd name="T83" fmla="*/ 131 h 131"/>
                  <a:gd name="T84" fmla="*/ 90 w 131"/>
                  <a:gd name="T85" fmla="*/ 98 h 131"/>
                  <a:gd name="T86" fmla="*/ 114 w 131"/>
                  <a:gd name="T87" fmla="*/ 98 h 131"/>
                  <a:gd name="T88" fmla="*/ 114 w 131"/>
                  <a:gd name="T89" fmla="*/ 131 h 131"/>
                  <a:gd name="T90" fmla="*/ 131 w 131"/>
                  <a:gd name="T91" fmla="*/ 131 h 131"/>
                  <a:gd name="T92" fmla="*/ 131 w 131"/>
                  <a:gd name="T93" fmla="*/ 57 h 131"/>
                  <a:gd name="T94" fmla="*/ 73 w 131"/>
                  <a:gd name="T95" fmla="*/ 57 h 131"/>
                  <a:gd name="T96" fmla="*/ 73 w 131"/>
                  <a:gd name="T97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1" h="131">
                    <a:moveTo>
                      <a:pt x="0" y="131"/>
                    </a:moveTo>
                    <a:lnTo>
                      <a:pt x="65" y="131"/>
                    </a:lnTo>
                    <a:lnTo>
                      <a:pt x="65" y="0"/>
                    </a:lnTo>
                    <a:lnTo>
                      <a:pt x="0" y="0"/>
                    </a:lnTo>
                    <a:lnTo>
                      <a:pt x="0" y="131"/>
                    </a:lnTo>
                    <a:close/>
                    <a:moveTo>
                      <a:pt x="41" y="17"/>
                    </a:moveTo>
                    <a:lnTo>
                      <a:pt x="57" y="17"/>
                    </a:lnTo>
                    <a:lnTo>
                      <a:pt x="57" y="33"/>
                    </a:lnTo>
                    <a:lnTo>
                      <a:pt x="41" y="33"/>
                    </a:lnTo>
                    <a:lnTo>
                      <a:pt x="41" y="17"/>
                    </a:lnTo>
                    <a:close/>
                    <a:moveTo>
                      <a:pt x="41" y="49"/>
                    </a:moveTo>
                    <a:lnTo>
                      <a:pt x="57" y="49"/>
                    </a:lnTo>
                    <a:lnTo>
                      <a:pt x="57" y="66"/>
                    </a:lnTo>
                    <a:lnTo>
                      <a:pt x="41" y="66"/>
                    </a:lnTo>
                    <a:lnTo>
                      <a:pt x="41" y="49"/>
                    </a:lnTo>
                    <a:close/>
                    <a:moveTo>
                      <a:pt x="41" y="82"/>
                    </a:moveTo>
                    <a:lnTo>
                      <a:pt x="57" y="82"/>
                    </a:lnTo>
                    <a:lnTo>
                      <a:pt x="57" y="98"/>
                    </a:lnTo>
                    <a:lnTo>
                      <a:pt x="41" y="98"/>
                    </a:lnTo>
                    <a:lnTo>
                      <a:pt x="41" y="82"/>
                    </a:lnTo>
                    <a:close/>
                    <a:moveTo>
                      <a:pt x="8" y="17"/>
                    </a:moveTo>
                    <a:lnTo>
                      <a:pt x="24" y="17"/>
                    </a:lnTo>
                    <a:lnTo>
                      <a:pt x="24" y="33"/>
                    </a:lnTo>
                    <a:lnTo>
                      <a:pt x="8" y="33"/>
                    </a:lnTo>
                    <a:lnTo>
                      <a:pt x="8" y="17"/>
                    </a:lnTo>
                    <a:close/>
                    <a:moveTo>
                      <a:pt x="8" y="49"/>
                    </a:moveTo>
                    <a:lnTo>
                      <a:pt x="24" y="49"/>
                    </a:lnTo>
                    <a:lnTo>
                      <a:pt x="24" y="66"/>
                    </a:lnTo>
                    <a:lnTo>
                      <a:pt x="8" y="66"/>
                    </a:lnTo>
                    <a:lnTo>
                      <a:pt x="8" y="49"/>
                    </a:lnTo>
                    <a:close/>
                    <a:moveTo>
                      <a:pt x="8" y="82"/>
                    </a:moveTo>
                    <a:lnTo>
                      <a:pt x="24" y="82"/>
                    </a:lnTo>
                    <a:lnTo>
                      <a:pt x="24" y="98"/>
                    </a:lnTo>
                    <a:lnTo>
                      <a:pt x="8" y="98"/>
                    </a:lnTo>
                    <a:lnTo>
                      <a:pt x="8" y="82"/>
                    </a:lnTo>
                    <a:close/>
                    <a:moveTo>
                      <a:pt x="73" y="41"/>
                    </a:moveTo>
                    <a:lnTo>
                      <a:pt x="131" y="41"/>
                    </a:lnTo>
                    <a:lnTo>
                      <a:pt x="131" y="49"/>
                    </a:lnTo>
                    <a:lnTo>
                      <a:pt x="73" y="49"/>
                    </a:lnTo>
                    <a:lnTo>
                      <a:pt x="73" y="41"/>
                    </a:lnTo>
                    <a:close/>
                    <a:moveTo>
                      <a:pt x="73" y="131"/>
                    </a:moveTo>
                    <a:lnTo>
                      <a:pt x="90" y="131"/>
                    </a:lnTo>
                    <a:lnTo>
                      <a:pt x="90" y="98"/>
                    </a:lnTo>
                    <a:lnTo>
                      <a:pt x="114" y="98"/>
                    </a:lnTo>
                    <a:lnTo>
                      <a:pt x="114" y="131"/>
                    </a:lnTo>
                    <a:lnTo>
                      <a:pt x="131" y="131"/>
                    </a:lnTo>
                    <a:lnTo>
                      <a:pt x="131" y="57"/>
                    </a:lnTo>
                    <a:lnTo>
                      <a:pt x="73" y="57"/>
                    </a:lnTo>
                    <a:lnTo>
                      <a:pt x="73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Freeform 107"/>
              <p:cNvSpPr>
                <a:spLocks noEditPoints="1"/>
              </p:cNvSpPr>
              <p:nvPr/>
            </p:nvSpPr>
            <p:spPr bwMode="auto">
              <a:xfrm>
                <a:off x="10712808" y="3080462"/>
                <a:ext cx="272069" cy="272068"/>
              </a:xfrm>
              <a:custGeom>
                <a:avLst/>
                <a:gdLst>
                  <a:gd name="T0" fmla="*/ 79 w 85"/>
                  <a:gd name="T1" fmla="*/ 24 h 85"/>
                  <a:gd name="T2" fmla="*/ 61 w 85"/>
                  <a:gd name="T3" fmla="*/ 6 h 85"/>
                  <a:gd name="T4" fmla="*/ 66 w 85"/>
                  <a:gd name="T5" fmla="*/ 0 h 85"/>
                  <a:gd name="T6" fmla="*/ 85 w 85"/>
                  <a:gd name="T7" fmla="*/ 19 h 85"/>
                  <a:gd name="T8" fmla="*/ 79 w 85"/>
                  <a:gd name="T9" fmla="*/ 24 h 85"/>
                  <a:gd name="T10" fmla="*/ 74 w 85"/>
                  <a:gd name="T11" fmla="*/ 30 h 85"/>
                  <a:gd name="T12" fmla="*/ 71 w 85"/>
                  <a:gd name="T13" fmla="*/ 59 h 85"/>
                  <a:gd name="T14" fmla="*/ 13 w 85"/>
                  <a:gd name="T15" fmla="*/ 85 h 85"/>
                  <a:gd name="T16" fmla="*/ 8 w 85"/>
                  <a:gd name="T17" fmla="*/ 81 h 85"/>
                  <a:gd name="T18" fmla="*/ 31 w 85"/>
                  <a:gd name="T19" fmla="*/ 58 h 85"/>
                  <a:gd name="T20" fmla="*/ 34 w 85"/>
                  <a:gd name="T21" fmla="*/ 59 h 85"/>
                  <a:gd name="T22" fmla="*/ 42 w 85"/>
                  <a:gd name="T23" fmla="*/ 51 h 85"/>
                  <a:gd name="T24" fmla="*/ 34 w 85"/>
                  <a:gd name="T25" fmla="*/ 43 h 85"/>
                  <a:gd name="T26" fmla="*/ 26 w 85"/>
                  <a:gd name="T27" fmla="*/ 51 h 85"/>
                  <a:gd name="T28" fmla="*/ 27 w 85"/>
                  <a:gd name="T29" fmla="*/ 54 h 85"/>
                  <a:gd name="T30" fmla="*/ 4 w 85"/>
                  <a:gd name="T31" fmla="*/ 76 h 85"/>
                  <a:gd name="T32" fmla="*/ 0 w 85"/>
                  <a:gd name="T33" fmla="*/ 72 h 85"/>
                  <a:gd name="T34" fmla="*/ 26 w 85"/>
                  <a:gd name="T35" fmla="*/ 14 h 85"/>
                  <a:gd name="T36" fmla="*/ 55 w 85"/>
                  <a:gd name="T37" fmla="*/ 11 h 85"/>
                  <a:gd name="T38" fmla="*/ 74 w 85"/>
                  <a:gd name="T39" fmla="*/ 3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85">
                    <a:moveTo>
                      <a:pt x="79" y="24"/>
                    </a:moveTo>
                    <a:cubicBezTo>
                      <a:pt x="61" y="6"/>
                      <a:pt x="61" y="6"/>
                      <a:pt x="61" y="6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85" y="19"/>
                      <a:pt x="85" y="19"/>
                      <a:pt x="85" y="19"/>
                    </a:cubicBezTo>
                    <a:lnTo>
                      <a:pt x="79" y="24"/>
                    </a:lnTo>
                    <a:close/>
                    <a:moveTo>
                      <a:pt x="74" y="30"/>
                    </a:moveTo>
                    <a:cubicBezTo>
                      <a:pt x="71" y="59"/>
                      <a:pt x="71" y="59"/>
                      <a:pt x="71" y="59"/>
                    </a:cubicBezTo>
                    <a:cubicBezTo>
                      <a:pt x="47" y="59"/>
                      <a:pt x="13" y="85"/>
                      <a:pt x="13" y="85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2" y="59"/>
                      <a:pt x="33" y="59"/>
                      <a:pt x="34" y="59"/>
                    </a:cubicBezTo>
                    <a:cubicBezTo>
                      <a:pt x="38" y="59"/>
                      <a:pt x="42" y="55"/>
                      <a:pt x="42" y="51"/>
                    </a:cubicBezTo>
                    <a:cubicBezTo>
                      <a:pt x="42" y="46"/>
                      <a:pt x="38" y="43"/>
                      <a:pt x="34" y="43"/>
                    </a:cubicBezTo>
                    <a:cubicBezTo>
                      <a:pt x="30" y="43"/>
                      <a:pt x="26" y="46"/>
                      <a:pt x="26" y="51"/>
                    </a:cubicBezTo>
                    <a:cubicBezTo>
                      <a:pt x="26" y="52"/>
                      <a:pt x="26" y="53"/>
                      <a:pt x="27" y="54"/>
                    </a:cubicBezTo>
                    <a:cubicBezTo>
                      <a:pt x="4" y="76"/>
                      <a:pt x="4" y="76"/>
                      <a:pt x="4" y="76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26" y="37"/>
                      <a:pt x="26" y="14"/>
                    </a:cubicBezTo>
                    <a:cubicBezTo>
                      <a:pt x="55" y="11"/>
                      <a:pt x="55" y="11"/>
                      <a:pt x="55" y="11"/>
                    </a:cubicBezTo>
                    <a:lnTo>
                      <a:pt x="74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8" name="Freeform 108"/>
              <p:cNvSpPr>
                <a:spLocks noEditPoints="1"/>
              </p:cNvSpPr>
              <p:nvPr/>
            </p:nvSpPr>
            <p:spPr bwMode="auto">
              <a:xfrm>
                <a:off x="10466184" y="2757502"/>
                <a:ext cx="246623" cy="246623"/>
              </a:xfrm>
              <a:custGeom>
                <a:avLst/>
                <a:gdLst>
                  <a:gd name="T0" fmla="*/ 53 w 77"/>
                  <a:gd name="T1" fmla="*/ 30 h 77"/>
                  <a:gd name="T2" fmla="*/ 26 w 77"/>
                  <a:gd name="T3" fmla="*/ 2 h 77"/>
                  <a:gd name="T4" fmla="*/ 39 w 77"/>
                  <a:gd name="T5" fmla="*/ 0 h 77"/>
                  <a:gd name="T6" fmla="*/ 53 w 77"/>
                  <a:gd name="T7" fmla="*/ 3 h 77"/>
                  <a:gd name="T8" fmla="*/ 53 w 77"/>
                  <a:gd name="T9" fmla="*/ 30 h 77"/>
                  <a:gd name="T10" fmla="*/ 58 w 77"/>
                  <a:gd name="T11" fmla="*/ 53 h 77"/>
                  <a:gd name="T12" fmla="*/ 58 w 77"/>
                  <a:gd name="T13" fmla="*/ 5 h 77"/>
                  <a:gd name="T14" fmla="*/ 77 w 77"/>
                  <a:gd name="T15" fmla="*/ 38 h 77"/>
                  <a:gd name="T16" fmla="*/ 74 w 77"/>
                  <a:gd name="T17" fmla="*/ 53 h 77"/>
                  <a:gd name="T18" fmla="*/ 58 w 77"/>
                  <a:gd name="T19" fmla="*/ 53 h 77"/>
                  <a:gd name="T20" fmla="*/ 24 w 77"/>
                  <a:gd name="T21" fmla="*/ 58 h 77"/>
                  <a:gd name="T22" fmla="*/ 72 w 77"/>
                  <a:gd name="T23" fmla="*/ 58 h 77"/>
                  <a:gd name="T24" fmla="*/ 39 w 77"/>
                  <a:gd name="T25" fmla="*/ 77 h 77"/>
                  <a:gd name="T26" fmla="*/ 24 w 77"/>
                  <a:gd name="T27" fmla="*/ 74 h 77"/>
                  <a:gd name="T28" fmla="*/ 24 w 77"/>
                  <a:gd name="T29" fmla="*/ 58 h 77"/>
                  <a:gd name="T30" fmla="*/ 32 w 77"/>
                  <a:gd name="T31" fmla="*/ 17 h 77"/>
                  <a:gd name="T32" fmla="*/ 1 w 77"/>
                  <a:gd name="T33" fmla="*/ 48 h 77"/>
                  <a:gd name="T34" fmla="*/ 0 w 77"/>
                  <a:gd name="T35" fmla="*/ 38 h 77"/>
                  <a:gd name="T36" fmla="*/ 20 w 77"/>
                  <a:gd name="T37" fmla="*/ 5 h 77"/>
                  <a:gd name="T38" fmla="*/ 32 w 77"/>
                  <a:gd name="T39" fmla="*/ 17 h 77"/>
                  <a:gd name="T40" fmla="*/ 20 w 77"/>
                  <a:gd name="T41" fmla="*/ 38 h 77"/>
                  <a:gd name="T42" fmla="*/ 20 w 77"/>
                  <a:gd name="T43" fmla="*/ 72 h 77"/>
                  <a:gd name="T44" fmla="*/ 4 w 77"/>
                  <a:gd name="T45" fmla="*/ 54 h 77"/>
                  <a:gd name="T46" fmla="*/ 20 w 77"/>
                  <a:gd name="T47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" h="77">
                    <a:moveTo>
                      <a:pt x="53" y="30"/>
                    </a:moveTo>
                    <a:cubicBezTo>
                      <a:pt x="26" y="2"/>
                      <a:pt x="26" y="2"/>
                      <a:pt x="26" y="2"/>
                    </a:cubicBezTo>
                    <a:cubicBezTo>
                      <a:pt x="30" y="1"/>
                      <a:pt x="34" y="0"/>
                      <a:pt x="39" y="0"/>
                    </a:cubicBezTo>
                    <a:cubicBezTo>
                      <a:pt x="44" y="0"/>
                      <a:pt x="49" y="1"/>
                      <a:pt x="53" y="3"/>
                    </a:cubicBezTo>
                    <a:lnTo>
                      <a:pt x="53" y="30"/>
                    </a:lnTo>
                    <a:close/>
                    <a:moveTo>
                      <a:pt x="58" y="53"/>
                    </a:moveTo>
                    <a:cubicBezTo>
                      <a:pt x="58" y="5"/>
                      <a:pt x="58" y="5"/>
                      <a:pt x="58" y="5"/>
                    </a:cubicBezTo>
                    <a:cubicBezTo>
                      <a:pt x="69" y="12"/>
                      <a:pt x="77" y="24"/>
                      <a:pt x="77" y="38"/>
                    </a:cubicBezTo>
                    <a:cubicBezTo>
                      <a:pt x="77" y="43"/>
                      <a:pt x="76" y="48"/>
                      <a:pt x="74" y="53"/>
                    </a:cubicBezTo>
                    <a:lnTo>
                      <a:pt x="58" y="53"/>
                    </a:lnTo>
                    <a:close/>
                    <a:moveTo>
                      <a:pt x="24" y="58"/>
                    </a:moveTo>
                    <a:cubicBezTo>
                      <a:pt x="72" y="58"/>
                      <a:pt x="72" y="58"/>
                      <a:pt x="72" y="58"/>
                    </a:cubicBezTo>
                    <a:cubicBezTo>
                      <a:pt x="65" y="69"/>
                      <a:pt x="53" y="77"/>
                      <a:pt x="39" y="77"/>
                    </a:cubicBezTo>
                    <a:cubicBezTo>
                      <a:pt x="34" y="77"/>
                      <a:pt x="29" y="76"/>
                      <a:pt x="24" y="74"/>
                    </a:cubicBezTo>
                    <a:lnTo>
                      <a:pt x="24" y="58"/>
                    </a:lnTo>
                    <a:close/>
                    <a:moveTo>
                      <a:pt x="32" y="17"/>
                    </a:moveTo>
                    <a:cubicBezTo>
                      <a:pt x="1" y="48"/>
                      <a:pt x="1" y="48"/>
                      <a:pt x="1" y="48"/>
                    </a:cubicBezTo>
                    <a:cubicBezTo>
                      <a:pt x="1" y="45"/>
                      <a:pt x="0" y="42"/>
                      <a:pt x="0" y="38"/>
                    </a:cubicBezTo>
                    <a:cubicBezTo>
                      <a:pt x="0" y="24"/>
                      <a:pt x="8" y="11"/>
                      <a:pt x="20" y="5"/>
                    </a:cubicBezTo>
                    <a:lnTo>
                      <a:pt x="32" y="17"/>
                    </a:lnTo>
                    <a:close/>
                    <a:moveTo>
                      <a:pt x="20" y="38"/>
                    </a:moveTo>
                    <a:cubicBezTo>
                      <a:pt x="20" y="72"/>
                      <a:pt x="20" y="72"/>
                      <a:pt x="20" y="72"/>
                    </a:cubicBezTo>
                    <a:cubicBezTo>
                      <a:pt x="12" y="68"/>
                      <a:pt x="7" y="61"/>
                      <a:pt x="4" y="54"/>
                    </a:cubicBezTo>
                    <a:lnTo>
                      <a:pt x="20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Freeform 109"/>
              <p:cNvSpPr>
                <a:spLocks noEditPoints="1"/>
              </p:cNvSpPr>
              <p:nvPr/>
            </p:nvSpPr>
            <p:spPr bwMode="auto">
              <a:xfrm>
                <a:off x="10462270" y="3049145"/>
                <a:ext cx="230965" cy="185946"/>
              </a:xfrm>
              <a:custGeom>
                <a:avLst/>
                <a:gdLst>
                  <a:gd name="T0" fmla="*/ 0 w 72"/>
                  <a:gd name="T1" fmla="*/ 0 h 58"/>
                  <a:gd name="T2" fmla="*/ 0 w 72"/>
                  <a:gd name="T3" fmla="*/ 58 h 58"/>
                  <a:gd name="T4" fmla="*/ 72 w 72"/>
                  <a:gd name="T5" fmla="*/ 58 h 58"/>
                  <a:gd name="T6" fmla="*/ 72 w 72"/>
                  <a:gd name="T7" fmla="*/ 0 h 58"/>
                  <a:gd name="T8" fmla="*/ 0 w 72"/>
                  <a:gd name="T9" fmla="*/ 0 h 58"/>
                  <a:gd name="T10" fmla="*/ 67 w 72"/>
                  <a:gd name="T11" fmla="*/ 53 h 58"/>
                  <a:gd name="T12" fmla="*/ 4 w 72"/>
                  <a:gd name="T13" fmla="*/ 53 h 58"/>
                  <a:gd name="T14" fmla="*/ 4 w 72"/>
                  <a:gd name="T15" fmla="*/ 4 h 58"/>
                  <a:gd name="T16" fmla="*/ 67 w 72"/>
                  <a:gd name="T17" fmla="*/ 4 h 58"/>
                  <a:gd name="T18" fmla="*/ 67 w 72"/>
                  <a:gd name="T19" fmla="*/ 53 h 58"/>
                  <a:gd name="T20" fmla="*/ 49 w 72"/>
                  <a:gd name="T21" fmla="*/ 15 h 58"/>
                  <a:gd name="T22" fmla="*/ 56 w 72"/>
                  <a:gd name="T23" fmla="*/ 22 h 58"/>
                  <a:gd name="T24" fmla="*/ 63 w 72"/>
                  <a:gd name="T25" fmla="*/ 15 h 58"/>
                  <a:gd name="T26" fmla="*/ 56 w 72"/>
                  <a:gd name="T27" fmla="*/ 9 h 58"/>
                  <a:gd name="T28" fmla="*/ 49 w 72"/>
                  <a:gd name="T29" fmla="*/ 15 h 58"/>
                  <a:gd name="T30" fmla="*/ 63 w 72"/>
                  <a:gd name="T31" fmla="*/ 49 h 58"/>
                  <a:gd name="T32" fmla="*/ 9 w 72"/>
                  <a:gd name="T33" fmla="*/ 49 h 58"/>
                  <a:gd name="T34" fmla="*/ 22 w 72"/>
                  <a:gd name="T35" fmla="*/ 13 h 58"/>
                  <a:gd name="T36" fmla="*/ 40 w 72"/>
                  <a:gd name="T37" fmla="*/ 35 h 58"/>
                  <a:gd name="T38" fmla="*/ 49 w 72"/>
                  <a:gd name="T39" fmla="*/ 29 h 58"/>
                  <a:gd name="T40" fmla="*/ 63 w 72"/>
                  <a:gd name="T41" fmla="*/ 4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" h="58">
                    <a:moveTo>
                      <a:pt x="0" y="0"/>
                    </a:moveTo>
                    <a:cubicBezTo>
                      <a:pt x="0" y="58"/>
                      <a:pt x="0" y="58"/>
                      <a:pt x="0" y="58"/>
                    </a:cubicBezTo>
                    <a:cubicBezTo>
                      <a:pt x="72" y="58"/>
                      <a:pt x="72" y="58"/>
                      <a:pt x="72" y="58"/>
                    </a:cubicBezTo>
                    <a:cubicBezTo>
                      <a:pt x="72" y="0"/>
                      <a:pt x="72" y="0"/>
                      <a:pt x="72" y="0"/>
                    </a:cubicBezTo>
                    <a:lnTo>
                      <a:pt x="0" y="0"/>
                    </a:lnTo>
                    <a:close/>
                    <a:moveTo>
                      <a:pt x="67" y="53"/>
                    </a:moveTo>
                    <a:cubicBezTo>
                      <a:pt x="4" y="53"/>
                      <a:pt x="4" y="53"/>
                      <a:pt x="4" y="5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7" y="4"/>
                      <a:pt x="67" y="4"/>
                      <a:pt x="67" y="4"/>
                    </a:cubicBezTo>
                    <a:lnTo>
                      <a:pt x="67" y="53"/>
                    </a:lnTo>
                    <a:close/>
                    <a:moveTo>
                      <a:pt x="49" y="15"/>
                    </a:moveTo>
                    <a:cubicBezTo>
                      <a:pt x="49" y="19"/>
                      <a:pt x="52" y="22"/>
                      <a:pt x="56" y="22"/>
                    </a:cubicBezTo>
                    <a:cubicBezTo>
                      <a:pt x="60" y="22"/>
                      <a:pt x="63" y="19"/>
                      <a:pt x="63" y="15"/>
                    </a:cubicBezTo>
                    <a:cubicBezTo>
                      <a:pt x="63" y="12"/>
                      <a:pt x="60" y="9"/>
                      <a:pt x="56" y="9"/>
                    </a:cubicBezTo>
                    <a:cubicBezTo>
                      <a:pt x="52" y="9"/>
                      <a:pt x="49" y="12"/>
                      <a:pt x="49" y="15"/>
                    </a:cubicBezTo>
                    <a:close/>
                    <a:moveTo>
                      <a:pt x="63" y="49"/>
                    </a:moveTo>
                    <a:cubicBezTo>
                      <a:pt x="9" y="49"/>
                      <a:pt x="9" y="49"/>
                      <a:pt x="9" y="49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9" y="29"/>
                      <a:pt x="49" y="29"/>
                      <a:pt x="49" y="29"/>
                    </a:cubicBezTo>
                    <a:lnTo>
                      <a:pt x="63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0" name="Freeform 110"/>
              <p:cNvSpPr>
                <a:spLocks noEditPoints="1"/>
              </p:cNvSpPr>
              <p:nvPr/>
            </p:nvSpPr>
            <p:spPr bwMode="auto">
              <a:xfrm>
                <a:off x="10370276" y="3305554"/>
                <a:ext cx="242709" cy="281855"/>
              </a:xfrm>
              <a:custGeom>
                <a:avLst/>
                <a:gdLst>
                  <a:gd name="T0" fmla="*/ 54 w 76"/>
                  <a:gd name="T1" fmla="*/ 0 h 88"/>
                  <a:gd name="T2" fmla="*/ 14 w 76"/>
                  <a:gd name="T3" fmla="*/ 28 h 88"/>
                  <a:gd name="T4" fmla="*/ 16 w 76"/>
                  <a:gd name="T5" fmla="*/ 65 h 88"/>
                  <a:gd name="T6" fmla="*/ 49 w 76"/>
                  <a:gd name="T7" fmla="*/ 27 h 88"/>
                  <a:gd name="T8" fmla="*/ 32 w 76"/>
                  <a:gd name="T9" fmla="*/ 75 h 88"/>
                  <a:gd name="T10" fmla="*/ 70 w 76"/>
                  <a:gd name="T11" fmla="*/ 57 h 88"/>
                  <a:gd name="T12" fmla="*/ 54 w 76"/>
                  <a:gd name="T13" fmla="*/ 0 h 88"/>
                  <a:gd name="T14" fmla="*/ 4 w 76"/>
                  <a:gd name="T15" fmla="*/ 78 h 88"/>
                  <a:gd name="T16" fmla="*/ 10 w 76"/>
                  <a:gd name="T17" fmla="*/ 83 h 88"/>
                  <a:gd name="T18" fmla="*/ 47 w 76"/>
                  <a:gd name="T19" fmla="*/ 41 h 88"/>
                  <a:gd name="T20" fmla="*/ 4 w 76"/>
                  <a:gd name="T21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88">
                    <a:moveTo>
                      <a:pt x="54" y="0"/>
                    </a:moveTo>
                    <a:cubicBezTo>
                      <a:pt x="40" y="23"/>
                      <a:pt x="30" y="12"/>
                      <a:pt x="14" y="28"/>
                    </a:cubicBezTo>
                    <a:cubicBezTo>
                      <a:pt x="0" y="42"/>
                      <a:pt x="5" y="60"/>
                      <a:pt x="16" y="65"/>
                    </a:cubicBezTo>
                    <a:cubicBezTo>
                      <a:pt x="28" y="60"/>
                      <a:pt x="40" y="46"/>
                      <a:pt x="49" y="27"/>
                    </a:cubicBezTo>
                    <a:cubicBezTo>
                      <a:pt x="49" y="27"/>
                      <a:pt x="57" y="51"/>
                      <a:pt x="32" y="75"/>
                    </a:cubicBezTo>
                    <a:cubicBezTo>
                      <a:pt x="44" y="88"/>
                      <a:pt x="64" y="79"/>
                      <a:pt x="70" y="57"/>
                    </a:cubicBezTo>
                    <a:cubicBezTo>
                      <a:pt x="76" y="33"/>
                      <a:pt x="60" y="9"/>
                      <a:pt x="54" y="0"/>
                    </a:cubicBezTo>
                    <a:close/>
                    <a:moveTo>
                      <a:pt x="4" y="78"/>
                    </a:moveTo>
                    <a:cubicBezTo>
                      <a:pt x="4" y="79"/>
                      <a:pt x="4" y="83"/>
                      <a:pt x="10" y="83"/>
                    </a:cubicBezTo>
                    <a:cubicBezTo>
                      <a:pt x="14" y="83"/>
                      <a:pt x="36" y="71"/>
                      <a:pt x="47" y="41"/>
                    </a:cubicBezTo>
                    <a:cubicBezTo>
                      <a:pt x="30" y="71"/>
                      <a:pt x="6" y="78"/>
                      <a:pt x="4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1" name="Freeform 111"/>
              <p:cNvSpPr>
                <a:spLocks noEditPoints="1"/>
              </p:cNvSpPr>
              <p:nvPr/>
            </p:nvSpPr>
            <p:spPr bwMode="auto">
              <a:xfrm>
                <a:off x="10303727" y="2346463"/>
                <a:ext cx="328831" cy="244665"/>
              </a:xfrm>
              <a:custGeom>
                <a:avLst/>
                <a:gdLst>
                  <a:gd name="T0" fmla="*/ 99 w 103"/>
                  <a:gd name="T1" fmla="*/ 3 h 77"/>
                  <a:gd name="T2" fmla="*/ 52 w 103"/>
                  <a:gd name="T3" fmla="*/ 0 h 77"/>
                  <a:gd name="T4" fmla="*/ 4 w 103"/>
                  <a:gd name="T5" fmla="*/ 3 h 77"/>
                  <a:gd name="T6" fmla="*/ 0 w 103"/>
                  <a:gd name="T7" fmla="*/ 38 h 77"/>
                  <a:gd name="T8" fmla="*/ 4 w 103"/>
                  <a:gd name="T9" fmla="*/ 73 h 77"/>
                  <a:gd name="T10" fmla="*/ 52 w 103"/>
                  <a:gd name="T11" fmla="*/ 77 h 77"/>
                  <a:gd name="T12" fmla="*/ 99 w 103"/>
                  <a:gd name="T13" fmla="*/ 73 h 77"/>
                  <a:gd name="T14" fmla="*/ 103 w 103"/>
                  <a:gd name="T15" fmla="*/ 38 h 77"/>
                  <a:gd name="T16" fmla="*/ 99 w 103"/>
                  <a:gd name="T17" fmla="*/ 3 h 77"/>
                  <a:gd name="T18" fmla="*/ 39 w 103"/>
                  <a:gd name="T19" fmla="*/ 57 h 77"/>
                  <a:gd name="T20" fmla="*/ 39 w 103"/>
                  <a:gd name="T21" fmla="*/ 19 h 77"/>
                  <a:gd name="T22" fmla="*/ 71 w 103"/>
                  <a:gd name="T23" fmla="*/ 38 h 77"/>
                  <a:gd name="T24" fmla="*/ 39 w 103"/>
                  <a:gd name="T25" fmla="*/ 5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3" h="77">
                    <a:moveTo>
                      <a:pt x="99" y="3"/>
                    </a:moveTo>
                    <a:cubicBezTo>
                      <a:pt x="84" y="1"/>
                      <a:pt x="68" y="0"/>
                      <a:pt x="52" y="0"/>
                    </a:cubicBezTo>
                    <a:cubicBezTo>
                      <a:pt x="35" y="0"/>
                      <a:pt x="19" y="1"/>
                      <a:pt x="4" y="3"/>
                    </a:cubicBezTo>
                    <a:cubicBezTo>
                      <a:pt x="2" y="14"/>
                      <a:pt x="0" y="26"/>
                      <a:pt x="0" y="38"/>
                    </a:cubicBezTo>
                    <a:cubicBezTo>
                      <a:pt x="0" y="51"/>
                      <a:pt x="2" y="63"/>
                      <a:pt x="4" y="73"/>
                    </a:cubicBezTo>
                    <a:cubicBezTo>
                      <a:pt x="19" y="75"/>
                      <a:pt x="35" y="77"/>
                      <a:pt x="52" y="77"/>
                    </a:cubicBezTo>
                    <a:cubicBezTo>
                      <a:pt x="68" y="77"/>
                      <a:pt x="84" y="75"/>
                      <a:pt x="99" y="73"/>
                    </a:cubicBezTo>
                    <a:cubicBezTo>
                      <a:pt x="101" y="63"/>
                      <a:pt x="103" y="51"/>
                      <a:pt x="103" y="38"/>
                    </a:cubicBezTo>
                    <a:cubicBezTo>
                      <a:pt x="103" y="26"/>
                      <a:pt x="101" y="14"/>
                      <a:pt x="99" y="3"/>
                    </a:cubicBezTo>
                    <a:close/>
                    <a:moveTo>
                      <a:pt x="39" y="57"/>
                    </a:moveTo>
                    <a:cubicBezTo>
                      <a:pt x="39" y="19"/>
                      <a:pt x="39" y="19"/>
                      <a:pt x="39" y="19"/>
                    </a:cubicBezTo>
                    <a:cubicBezTo>
                      <a:pt x="71" y="38"/>
                      <a:pt x="71" y="38"/>
                      <a:pt x="71" y="38"/>
                    </a:cubicBezTo>
                    <a:lnTo>
                      <a:pt x="39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Freeform 112"/>
              <p:cNvSpPr>
                <a:spLocks noEditPoints="1"/>
              </p:cNvSpPr>
              <p:nvPr/>
            </p:nvSpPr>
            <p:spPr bwMode="auto">
              <a:xfrm>
                <a:off x="10278281" y="3927985"/>
                <a:ext cx="367978" cy="367978"/>
              </a:xfrm>
              <a:custGeom>
                <a:avLst/>
                <a:gdLst>
                  <a:gd name="T0" fmla="*/ 115 w 115"/>
                  <a:gd name="T1" fmla="*/ 32 h 115"/>
                  <a:gd name="T2" fmla="*/ 104 w 115"/>
                  <a:gd name="T3" fmla="*/ 22 h 115"/>
                  <a:gd name="T4" fmla="*/ 84 w 115"/>
                  <a:gd name="T5" fmla="*/ 42 h 115"/>
                  <a:gd name="T6" fmla="*/ 73 w 115"/>
                  <a:gd name="T7" fmla="*/ 30 h 115"/>
                  <a:gd name="T8" fmla="*/ 93 w 115"/>
                  <a:gd name="T9" fmla="*/ 10 h 115"/>
                  <a:gd name="T10" fmla="*/ 83 w 115"/>
                  <a:gd name="T11" fmla="*/ 0 h 115"/>
                  <a:gd name="T12" fmla="*/ 63 w 115"/>
                  <a:gd name="T13" fmla="*/ 20 h 115"/>
                  <a:gd name="T14" fmla="*/ 50 w 115"/>
                  <a:gd name="T15" fmla="*/ 7 h 115"/>
                  <a:gd name="T16" fmla="*/ 40 w 115"/>
                  <a:gd name="T17" fmla="*/ 17 h 115"/>
                  <a:gd name="T18" fmla="*/ 98 w 115"/>
                  <a:gd name="T19" fmla="*/ 74 h 115"/>
                  <a:gd name="T20" fmla="*/ 107 w 115"/>
                  <a:gd name="T21" fmla="*/ 65 h 115"/>
                  <a:gd name="T22" fmla="*/ 95 w 115"/>
                  <a:gd name="T23" fmla="*/ 52 h 115"/>
                  <a:gd name="T24" fmla="*/ 115 w 115"/>
                  <a:gd name="T25" fmla="*/ 32 h 115"/>
                  <a:gd name="T26" fmla="*/ 31 w 115"/>
                  <a:gd name="T27" fmla="*/ 84 h 115"/>
                  <a:gd name="T28" fmla="*/ 89 w 115"/>
                  <a:gd name="T29" fmla="*/ 76 h 115"/>
                  <a:gd name="T30" fmla="*/ 39 w 115"/>
                  <a:gd name="T31" fmla="*/ 26 h 115"/>
                  <a:gd name="T32" fmla="*/ 31 w 115"/>
                  <a:gd name="T33" fmla="*/ 84 h 115"/>
                  <a:gd name="T34" fmla="*/ 21 w 115"/>
                  <a:gd name="T35" fmla="*/ 79 h 115"/>
                  <a:gd name="T36" fmla="*/ 36 w 115"/>
                  <a:gd name="T37" fmla="*/ 93 h 115"/>
                  <a:gd name="T38" fmla="*/ 14 w 115"/>
                  <a:gd name="T39" fmla="*/ 115 h 115"/>
                  <a:gd name="T40" fmla="*/ 0 w 115"/>
                  <a:gd name="T41" fmla="*/ 100 h 115"/>
                  <a:gd name="T42" fmla="*/ 21 w 115"/>
                  <a:gd name="T43" fmla="*/ 7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5" h="115">
                    <a:moveTo>
                      <a:pt x="115" y="32"/>
                    </a:moveTo>
                    <a:cubicBezTo>
                      <a:pt x="104" y="22"/>
                      <a:pt x="104" y="22"/>
                      <a:pt x="104" y="22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73" y="30"/>
                      <a:pt x="73" y="30"/>
                      <a:pt x="73" y="3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107" y="65"/>
                      <a:pt x="107" y="65"/>
                      <a:pt x="107" y="65"/>
                    </a:cubicBezTo>
                    <a:cubicBezTo>
                      <a:pt x="95" y="52"/>
                      <a:pt x="95" y="52"/>
                      <a:pt x="95" y="52"/>
                    </a:cubicBezTo>
                    <a:lnTo>
                      <a:pt x="115" y="32"/>
                    </a:lnTo>
                    <a:close/>
                    <a:moveTo>
                      <a:pt x="31" y="84"/>
                    </a:moveTo>
                    <a:cubicBezTo>
                      <a:pt x="49" y="103"/>
                      <a:pt x="74" y="88"/>
                      <a:pt x="89" y="7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27" y="41"/>
                      <a:pt x="12" y="66"/>
                      <a:pt x="31" y="84"/>
                    </a:cubicBezTo>
                    <a:close/>
                    <a:moveTo>
                      <a:pt x="21" y="79"/>
                    </a:moveTo>
                    <a:cubicBezTo>
                      <a:pt x="36" y="93"/>
                      <a:pt x="36" y="93"/>
                      <a:pt x="36" y="93"/>
                    </a:cubicBezTo>
                    <a:cubicBezTo>
                      <a:pt x="14" y="115"/>
                      <a:pt x="14" y="115"/>
                      <a:pt x="14" y="115"/>
                    </a:cubicBezTo>
                    <a:cubicBezTo>
                      <a:pt x="0" y="100"/>
                      <a:pt x="0" y="100"/>
                      <a:pt x="0" y="100"/>
                    </a:cubicBezTo>
                    <a:lnTo>
                      <a:pt x="21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Freeform 113"/>
              <p:cNvSpPr>
                <a:spLocks noEditPoints="1"/>
              </p:cNvSpPr>
              <p:nvPr/>
            </p:nvSpPr>
            <p:spPr bwMode="auto">
              <a:xfrm>
                <a:off x="10217604" y="4376214"/>
                <a:ext cx="270111" cy="313173"/>
              </a:xfrm>
              <a:custGeom>
                <a:avLst/>
                <a:gdLst>
                  <a:gd name="T0" fmla="*/ 55 w 85"/>
                  <a:gd name="T1" fmla="*/ 14 h 98"/>
                  <a:gd name="T2" fmla="*/ 55 w 85"/>
                  <a:gd name="T3" fmla="*/ 27 h 98"/>
                  <a:gd name="T4" fmla="*/ 64 w 85"/>
                  <a:gd name="T5" fmla="*/ 33 h 98"/>
                  <a:gd name="T6" fmla="*/ 73 w 85"/>
                  <a:gd name="T7" fmla="*/ 55 h 98"/>
                  <a:gd name="T8" fmla="*/ 64 w 85"/>
                  <a:gd name="T9" fmla="*/ 77 h 98"/>
                  <a:gd name="T10" fmla="*/ 43 w 85"/>
                  <a:gd name="T11" fmla="*/ 86 h 98"/>
                  <a:gd name="T12" fmla="*/ 21 w 85"/>
                  <a:gd name="T13" fmla="*/ 77 h 98"/>
                  <a:gd name="T14" fmla="*/ 12 w 85"/>
                  <a:gd name="T15" fmla="*/ 55 h 98"/>
                  <a:gd name="T16" fmla="*/ 21 w 85"/>
                  <a:gd name="T17" fmla="*/ 33 h 98"/>
                  <a:gd name="T18" fmla="*/ 30 w 85"/>
                  <a:gd name="T19" fmla="*/ 27 h 98"/>
                  <a:gd name="T20" fmla="*/ 30 w 85"/>
                  <a:gd name="T21" fmla="*/ 14 h 98"/>
                  <a:gd name="T22" fmla="*/ 0 w 85"/>
                  <a:gd name="T23" fmla="*/ 55 h 98"/>
                  <a:gd name="T24" fmla="*/ 43 w 85"/>
                  <a:gd name="T25" fmla="*/ 98 h 98"/>
                  <a:gd name="T26" fmla="*/ 85 w 85"/>
                  <a:gd name="T27" fmla="*/ 55 h 98"/>
                  <a:gd name="T28" fmla="*/ 55 w 85"/>
                  <a:gd name="T29" fmla="*/ 14 h 98"/>
                  <a:gd name="T30" fmla="*/ 37 w 85"/>
                  <a:gd name="T31" fmla="*/ 0 h 98"/>
                  <a:gd name="T32" fmla="*/ 49 w 85"/>
                  <a:gd name="T33" fmla="*/ 0 h 98"/>
                  <a:gd name="T34" fmla="*/ 49 w 85"/>
                  <a:gd name="T35" fmla="*/ 49 h 98"/>
                  <a:gd name="T36" fmla="*/ 37 w 85"/>
                  <a:gd name="T37" fmla="*/ 49 h 98"/>
                  <a:gd name="T38" fmla="*/ 37 w 85"/>
                  <a:gd name="T3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98">
                    <a:moveTo>
                      <a:pt x="55" y="14"/>
                    </a:moveTo>
                    <a:cubicBezTo>
                      <a:pt x="55" y="27"/>
                      <a:pt x="55" y="27"/>
                      <a:pt x="55" y="27"/>
                    </a:cubicBezTo>
                    <a:cubicBezTo>
                      <a:pt x="58" y="29"/>
                      <a:pt x="62" y="31"/>
                      <a:pt x="64" y="33"/>
                    </a:cubicBezTo>
                    <a:cubicBezTo>
                      <a:pt x="70" y="39"/>
                      <a:pt x="73" y="47"/>
                      <a:pt x="73" y="55"/>
                    </a:cubicBezTo>
                    <a:cubicBezTo>
                      <a:pt x="73" y="63"/>
                      <a:pt x="70" y="71"/>
                      <a:pt x="64" y="77"/>
                    </a:cubicBezTo>
                    <a:cubicBezTo>
                      <a:pt x="58" y="82"/>
                      <a:pt x="51" y="86"/>
                      <a:pt x="43" y="86"/>
                    </a:cubicBezTo>
                    <a:cubicBezTo>
                      <a:pt x="34" y="86"/>
                      <a:pt x="27" y="82"/>
                      <a:pt x="21" y="77"/>
                    </a:cubicBezTo>
                    <a:cubicBezTo>
                      <a:pt x="15" y="71"/>
                      <a:pt x="12" y="63"/>
                      <a:pt x="12" y="55"/>
                    </a:cubicBezTo>
                    <a:cubicBezTo>
                      <a:pt x="12" y="47"/>
                      <a:pt x="15" y="39"/>
                      <a:pt x="21" y="33"/>
                    </a:cubicBezTo>
                    <a:cubicBezTo>
                      <a:pt x="24" y="31"/>
                      <a:pt x="27" y="29"/>
                      <a:pt x="30" y="27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13" y="19"/>
                      <a:pt x="0" y="36"/>
                      <a:pt x="0" y="55"/>
                    </a:cubicBezTo>
                    <a:cubicBezTo>
                      <a:pt x="0" y="79"/>
                      <a:pt x="19" y="98"/>
                      <a:pt x="43" y="98"/>
                    </a:cubicBezTo>
                    <a:cubicBezTo>
                      <a:pt x="66" y="98"/>
                      <a:pt x="85" y="79"/>
                      <a:pt x="85" y="55"/>
                    </a:cubicBezTo>
                    <a:cubicBezTo>
                      <a:pt x="85" y="36"/>
                      <a:pt x="73" y="19"/>
                      <a:pt x="55" y="14"/>
                    </a:cubicBezTo>
                    <a:close/>
                    <a:moveTo>
                      <a:pt x="3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37" y="49"/>
                      <a:pt x="37" y="49"/>
                      <a:pt x="37" y="49"/>
                    </a:cubicBez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4" name="Freeform 114"/>
              <p:cNvSpPr/>
              <p:nvPr/>
            </p:nvSpPr>
            <p:spPr bwMode="auto">
              <a:xfrm>
                <a:off x="10248921" y="3640258"/>
                <a:ext cx="146800" cy="256409"/>
              </a:xfrm>
              <a:custGeom>
                <a:avLst/>
                <a:gdLst>
                  <a:gd name="T0" fmla="*/ 0 w 75"/>
                  <a:gd name="T1" fmla="*/ 131 h 131"/>
                  <a:gd name="T2" fmla="*/ 0 w 75"/>
                  <a:gd name="T3" fmla="*/ 0 h 131"/>
                  <a:gd name="T4" fmla="*/ 21 w 75"/>
                  <a:gd name="T5" fmla="*/ 0 h 131"/>
                  <a:gd name="T6" fmla="*/ 21 w 75"/>
                  <a:gd name="T7" fmla="*/ 59 h 131"/>
                  <a:gd name="T8" fmla="*/ 75 w 75"/>
                  <a:gd name="T9" fmla="*/ 5 h 131"/>
                  <a:gd name="T10" fmla="*/ 75 w 75"/>
                  <a:gd name="T11" fmla="*/ 125 h 131"/>
                  <a:gd name="T12" fmla="*/ 21 w 75"/>
                  <a:gd name="T13" fmla="*/ 71 h 131"/>
                  <a:gd name="T14" fmla="*/ 21 w 75"/>
                  <a:gd name="T15" fmla="*/ 131 h 131"/>
                  <a:gd name="T16" fmla="*/ 0 w 75"/>
                  <a:gd name="T17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131">
                    <a:moveTo>
                      <a:pt x="0" y="131"/>
                    </a:moveTo>
                    <a:lnTo>
                      <a:pt x="0" y="0"/>
                    </a:lnTo>
                    <a:lnTo>
                      <a:pt x="21" y="0"/>
                    </a:lnTo>
                    <a:lnTo>
                      <a:pt x="21" y="59"/>
                    </a:lnTo>
                    <a:lnTo>
                      <a:pt x="75" y="5"/>
                    </a:lnTo>
                    <a:lnTo>
                      <a:pt x="75" y="125"/>
                    </a:lnTo>
                    <a:lnTo>
                      <a:pt x="21" y="71"/>
                    </a:lnTo>
                    <a:lnTo>
                      <a:pt x="21" y="131"/>
                    </a:lnTo>
                    <a:lnTo>
                      <a:pt x="0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Freeform 115"/>
              <p:cNvSpPr>
                <a:spLocks noEditPoints="1"/>
              </p:cNvSpPr>
              <p:nvPr/>
            </p:nvSpPr>
            <p:spPr bwMode="auto">
              <a:xfrm>
                <a:off x="10156926" y="2651806"/>
                <a:ext cx="279899" cy="250538"/>
              </a:xfrm>
              <a:custGeom>
                <a:avLst/>
                <a:gdLst>
                  <a:gd name="T0" fmla="*/ 22 w 88"/>
                  <a:gd name="T1" fmla="*/ 0 h 78"/>
                  <a:gd name="T2" fmla="*/ 66 w 88"/>
                  <a:gd name="T3" fmla="*/ 0 h 78"/>
                  <a:gd name="T4" fmla="*/ 66 w 88"/>
                  <a:gd name="T5" fmla="*/ 11 h 78"/>
                  <a:gd name="T6" fmla="*/ 22 w 88"/>
                  <a:gd name="T7" fmla="*/ 11 h 78"/>
                  <a:gd name="T8" fmla="*/ 22 w 88"/>
                  <a:gd name="T9" fmla="*/ 0 h 78"/>
                  <a:gd name="T10" fmla="*/ 83 w 88"/>
                  <a:gd name="T11" fmla="*/ 17 h 78"/>
                  <a:gd name="T12" fmla="*/ 5 w 88"/>
                  <a:gd name="T13" fmla="*/ 17 h 78"/>
                  <a:gd name="T14" fmla="*/ 0 w 88"/>
                  <a:gd name="T15" fmla="*/ 22 h 78"/>
                  <a:gd name="T16" fmla="*/ 0 w 88"/>
                  <a:gd name="T17" fmla="*/ 50 h 78"/>
                  <a:gd name="T18" fmla="*/ 5 w 88"/>
                  <a:gd name="T19" fmla="*/ 56 h 78"/>
                  <a:gd name="T20" fmla="*/ 22 w 88"/>
                  <a:gd name="T21" fmla="*/ 56 h 78"/>
                  <a:gd name="T22" fmla="*/ 22 w 88"/>
                  <a:gd name="T23" fmla="*/ 78 h 78"/>
                  <a:gd name="T24" fmla="*/ 66 w 88"/>
                  <a:gd name="T25" fmla="*/ 78 h 78"/>
                  <a:gd name="T26" fmla="*/ 66 w 88"/>
                  <a:gd name="T27" fmla="*/ 56 h 78"/>
                  <a:gd name="T28" fmla="*/ 83 w 88"/>
                  <a:gd name="T29" fmla="*/ 56 h 78"/>
                  <a:gd name="T30" fmla="*/ 88 w 88"/>
                  <a:gd name="T31" fmla="*/ 50 h 78"/>
                  <a:gd name="T32" fmla="*/ 88 w 88"/>
                  <a:gd name="T33" fmla="*/ 22 h 78"/>
                  <a:gd name="T34" fmla="*/ 83 w 88"/>
                  <a:gd name="T35" fmla="*/ 17 h 78"/>
                  <a:gd name="T36" fmla="*/ 60 w 88"/>
                  <a:gd name="T37" fmla="*/ 72 h 78"/>
                  <a:gd name="T38" fmla="*/ 27 w 88"/>
                  <a:gd name="T39" fmla="*/ 72 h 78"/>
                  <a:gd name="T40" fmla="*/ 27 w 88"/>
                  <a:gd name="T41" fmla="*/ 45 h 78"/>
                  <a:gd name="T42" fmla="*/ 60 w 88"/>
                  <a:gd name="T43" fmla="*/ 45 h 78"/>
                  <a:gd name="T44" fmla="*/ 60 w 88"/>
                  <a:gd name="T45" fmla="*/ 72 h 78"/>
                  <a:gd name="T46" fmla="*/ 84 w 88"/>
                  <a:gd name="T47" fmla="*/ 25 h 78"/>
                  <a:gd name="T48" fmla="*/ 80 w 88"/>
                  <a:gd name="T49" fmla="*/ 29 h 78"/>
                  <a:gd name="T50" fmla="*/ 76 w 88"/>
                  <a:gd name="T51" fmla="*/ 25 h 78"/>
                  <a:gd name="T52" fmla="*/ 80 w 88"/>
                  <a:gd name="T53" fmla="*/ 21 h 78"/>
                  <a:gd name="T54" fmla="*/ 84 w 88"/>
                  <a:gd name="T55" fmla="*/ 2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8" h="78">
                    <a:moveTo>
                      <a:pt x="22" y="0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22" y="11"/>
                      <a:pt x="22" y="11"/>
                      <a:pt x="22" y="11"/>
                    </a:cubicBezTo>
                    <a:lnTo>
                      <a:pt x="22" y="0"/>
                    </a:lnTo>
                    <a:close/>
                    <a:moveTo>
                      <a:pt x="83" y="17"/>
                    </a:moveTo>
                    <a:cubicBezTo>
                      <a:pt x="5" y="17"/>
                      <a:pt x="5" y="17"/>
                      <a:pt x="5" y="17"/>
                    </a:cubicBezTo>
                    <a:cubicBezTo>
                      <a:pt x="2" y="17"/>
                      <a:pt x="0" y="19"/>
                      <a:pt x="0" y="22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3"/>
                      <a:pt x="2" y="56"/>
                      <a:pt x="5" y="56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2" y="78"/>
                      <a:pt x="22" y="78"/>
                      <a:pt x="22" y="78"/>
                    </a:cubicBezTo>
                    <a:cubicBezTo>
                      <a:pt x="66" y="78"/>
                      <a:pt x="66" y="78"/>
                      <a:pt x="66" y="78"/>
                    </a:cubicBezTo>
                    <a:cubicBezTo>
                      <a:pt x="66" y="56"/>
                      <a:pt x="66" y="56"/>
                      <a:pt x="66" y="56"/>
                    </a:cubicBezTo>
                    <a:cubicBezTo>
                      <a:pt x="83" y="56"/>
                      <a:pt x="83" y="56"/>
                      <a:pt x="83" y="56"/>
                    </a:cubicBezTo>
                    <a:cubicBezTo>
                      <a:pt x="86" y="56"/>
                      <a:pt x="88" y="53"/>
                      <a:pt x="88" y="50"/>
                    </a:cubicBezTo>
                    <a:cubicBezTo>
                      <a:pt x="88" y="22"/>
                      <a:pt x="88" y="22"/>
                      <a:pt x="88" y="22"/>
                    </a:cubicBezTo>
                    <a:cubicBezTo>
                      <a:pt x="88" y="19"/>
                      <a:pt x="86" y="17"/>
                      <a:pt x="83" y="17"/>
                    </a:cubicBezTo>
                    <a:close/>
                    <a:moveTo>
                      <a:pt x="60" y="72"/>
                    </a:moveTo>
                    <a:cubicBezTo>
                      <a:pt x="27" y="72"/>
                      <a:pt x="27" y="72"/>
                      <a:pt x="27" y="72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60" y="45"/>
                      <a:pt x="60" y="45"/>
                      <a:pt x="60" y="45"/>
                    </a:cubicBezTo>
                    <a:lnTo>
                      <a:pt x="60" y="72"/>
                    </a:lnTo>
                    <a:close/>
                    <a:moveTo>
                      <a:pt x="84" y="25"/>
                    </a:moveTo>
                    <a:cubicBezTo>
                      <a:pt x="84" y="27"/>
                      <a:pt x="82" y="29"/>
                      <a:pt x="80" y="29"/>
                    </a:cubicBezTo>
                    <a:cubicBezTo>
                      <a:pt x="78" y="29"/>
                      <a:pt x="76" y="27"/>
                      <a:pt x="76" y="25"/>
                    </a:cubicBezTo>
                    <a:cubicBezTo>
                      <a:pt x="76" y="23"/>
                      <a:pt x="78" y="21"/>
                      <a:pt x="80" y="21"/>
                    </a:cubicBezTo>
                    <a:cubicBezTo>
                      <a:pt x="82" y="21"/>
                      <a:pt x="84" y="23"/>
                      <a:pt x="8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6" name="Freeform 116"/>
              <p:cNvSpPr>
                <a:spLocks noEditPoints="1"/>
              </p:cNvSpPr>
              <p:nvPr/>
            </p:nvSpPr>
            <p:spPr bwMode="auto">
              <a:xfrm>
                <a:off x="10164756" y="2953235"/>
                <a:ext cx="244667" cy="258367"/>
              </a:xfrm>
              <a:custGeom>
                <a:avLst/>
                <a:gdLst>
                  <a:gd name="T0" fmla="*/ 69 w 76"/>
                  <a:gd name="T1" fmla="*/ 0 h 81"/>
                  <a:gd name="T2" fmla="*/ 8 w 76"/>
                  <a:gd name="T3" fmla="*/ 0 h 81"/>
                  <a:gd name="T4" fmla="*/ 0 w 76"/>
                  <a:gd name="T5" fmla="*/ 7 h 81"/>
                  <a:gd name="T6" fmla="*/ 0 w 76"/>
                  <a:gd name="T7" fmla="*/ 73 h 81"/>
                  <a:gd name="T8" fmla="*/ 8 w 76"/>
                  <a:gd name="T9" fmla="*/ 81 h 81"/>
                  <a:gd name="T10" fmla="*/ 69 w 76"/>
                  <a:gd name="T11" fmla="*/ 81 h 81"/>
                  <a:gd name="T12" fmla="*/ 76 w 76"/>
                  <a:gd name="T13" fmla="*/ 73 h 81"/>
                  <a:gd name="T14" fmla="*/ 76 w 76"/>
                  <a:gd name="T15" fmla="*/ 7 h 81"/>
                  <a:gd name="T16" fmla="*/ 69 w 76"/>
                  <a:gd name="T17" fmla="*/ 0 h 81"/>
                  <a:gd name="T18" fmla="*/ 66 w 76"/>
                  <a:gd name="T19" fmla="*/ 71 h 81"/>
                  <a:gd name="T20" fmla="*/ 11 w 76"/>
                  <a:gd name="T21" fmla="*/ 71 h 81"/>
                  <a:gd name="T22" fmla="*/ 11 w 76"/>
                  <a:gd name="T23" fmla="*/ 10 h 81"/>
                  <a:gd name="T24" fmla="*/ 66 w 76"/>
                  <a:gd name="T25" fmla="*/ 10 h 81"/>
                  <a:gd name="T26" fmla="*/ 66 w 76"/>
                  <a:gd name="T27" fmla="*/ 71 h 81"/>
                  <a:gd name="T28" fmla="*/ 21 w 76"/>
                  <a:gd name="T29" fmla="*/ 45 h 81"/>
                  <a:gd name="T30" fmla="*/ 56 w 76"/>
                  <a:gd name="T31" fmla="*/ 45 h 81"/>
                  <a:gd name="T32" fmla="*/ 56 w 76"/>
                  <a:gd name="T33" fmla="*/ 50 h 81"/>
                  <a:gd name="T34" fmla="*/ 21 w 76"/>
                  <a:gd name="T35" fmla="*/ 50 h 81"/>
                  <a:gd name="T36" fmla="*/ 21 w 76"/>
                  <a:gd name="T37" fmla="*/ 45 h 81"/>
                  <a:gd name="T38" fmla="*/ 21 w 76"/>
                  <a:gd name="T39" fmla="*/ 55 h 81"/>
                  <a:gd name="T40" fmla="*/ 56 w 76"/>
                  <a:gd name="T41" fmla="*/ 55 h 81"/>
                  <a:gd name="T42" fmla="*/ 56 w 76"/>
                  <a:gd name="T43" fmla="*/ 60 h 81"/>
                  <a:gd name="T44" fmla="*/ 21 w 76"/>
                  <a:gd name="T45" fmla="*/ 60 h 81"/>
                  <a:gd name="T46" fmla="*/ 21 w 76"/>
                  <a:gd name="T47" fmla="*/ 55 h 81"/>
                  <a:gd name="T48" fmla="*/ 26 w 76"/>
                  <a:gd name="T49" fmla="*/ 23 h 81"/>
                  <a:gd name="T50" fmla="*/ 33 w 76"/>
                  <a:gd name="T51" fmla="*/ 30 h 81"/>
                  <a:gd name="T52" fmla="*/ 41 w 76"/>
                  <a:gd name="T53" fmla="*/ 23 h 81"/>
                  <a:gd name="T54" fmla="*/ 33 w 76"/>
                  <a:gd name="T55" fmla="*/ 15 h 81"/>
                  <a:gd name="T56" fmla="*/ 26 w 76"/>
                  <a:gd name="T57" fmla="*/ 23 h 81"/>
                  <a:gd name="T58" fmla="*/ 38 w 76"/>
                  <a:gd name="T59" fmla="*/ 30 h 81"/>
                  <a:gd name="T60" fmla="*/ 28 w 76"/>
                  <a:gd name="T61" fmla="*/ 30 h 81"/>
                  <a:gd name="T62" fmla="*/ 21 w 76"/>
                  <a:gd name="T63" fmla="*/ 35 h 81"/>
                  <a:gd name="T64" fmla="*/ 21 w 76"/>
                  <a:gd name="T65" fmla="*/ 40 h 81"/>
                  <a:gd name="T66" fmla="*/ 46 w 76"/>
                  <a:gd name="T67" fmla="*/ 40 h 81"/>
                  <a:gd name="T68" fmla="*/ 46 w 76"/>
                  <a:gd name="T69" fmla="*/ 35 h 81"/>
                  <a:gd name="T70" fmla="*/ 38 w 76"/>
                  <a:gd name="T71" fmla="*/ 3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" h="81">
                    <a:moveTo>
                      <a:pt x="6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7"/>
                      <a:pt x="4" y="81"/>
                      <a:pt x="8" y="81"/>
                    </a:cubicBezTo>
                    <a:cubicBezTo>
                      <a:pt x="69" y="81"/>
                      <a:pt x="69" y="81"/>
                      <a:pt x="69" y="81"/>
                    </a:cubicBezTo>
                    <a:cubicBezTo>
                      <a:pt x="73" y="81"/>
                      <a:pt x="76" y="77"/>
                      <a:pt x="76" y="73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6" y="3"/>
                      <a:pt x="73" y="0"/>
                      <a:pt x="69" y="0"/>
                    </a:cubicBezTo>
                    <a:close/>
                    <a:moveTo>
                      <a:pt x="66" y="71"/>
                    </a:moveTo>
                    <a:cubicBezTo>
                      <a:pt x="11" y="71"/>
                      <a:pt x="11" y="71"/>
                      <a:pt x="11" y="71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66" y="10"/>
                      <a:pt x="66" y="10"/>
                      <a:pt x="66" y="10"/>
                    </a:cubicBezTo>
                    <a:lnTo>
                      <a:pt x="66" y="71"/>
                    </a:lnTo>
                    <a:close/>
                    <a:moveTo>
                      <a:pt x="21" y="45"/>
                    </a:moveTo>
                    <a:cubicBezTo>
                      <a:pt x="56" y="45"/>
                      <a:pt x="56" y="45"/>
                      <a:pt x="56" y="45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21" y="50"/>
                      <a:pt x="21" y="50"/>
                      <a:pt x="21" y="50"/>
                    </a:cubicBezTo>
                    <a:lnTo>
                      <a:pt x="21" y="45"/>
                    </a:lnTo>
                    <a:close/>
                    <a:moveTo>
                      <a:pt x="21" y="55"/>
                    </a:moveTo>
                    <a:cubicBezTo>
                      <a:pt x="56" y="55"/>
                      <a:pt x="56" y="55"/>
                      <a:pt x="56" y="55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21" y="60"/>
                      <a:pt x="21" y="60"/>
                      <a:pt x="21" y="60"/>
                    </a:cubicBezTo>
                    <a:lnTo>
                      <a:pt x="21" y="55"/>
                    </a:lnTo>
                    <a:close/>
                    <a:moveTo>
                      <a:pt x="26" y="23"/>
                    </a:moveTo>
                    <a:cubicBezTo>
                      <a:pt x="26" y="27"/>
                      <a:pt x="29" y="30"/>
                      <a:pt x="33" y="30"/>
                    </a:cubicBezTo>
                    <a:cubicBezTo>
                      <a:pt x="37" y="30"/>
                      <a:pt x="41" y="27"/>
                      <a:pt x="41" y="23"/>
                    </a:cubicBezTo>
                    <a:cubicBezTo>
                      <a:pt x="41" y="18"/>
                      <a:pt x="37" y="15"/>
                      <a:pt x="33" y="15"/>
                    </a:cubicBezTo>
                    <a:cubicBezTo>
                      <a:pt x="29" y="15"/>
                      <a:pt x="26" y="18"/>
                      <a:pt x="26" y="23"/>
                    </a:cubicBezTo>
                    <a:close/>
                    <a:moveTo>
                      <a:pt x="38" y="30"/>
                    </a:moveTo>
                    <a:cubicBezTo>
                      <a:pt x="28" y="30"/>
                      <a:pt x="28" y="30"/>
                      <a:pt x="28" y="30"/>
                    </a:cubicBezTo>
                    <a:cubicBezTo>
                      <a:pt x="24" y="30"/>
                      <a:pt x="21" y="32"/>
                      <a:pt x="21" y="35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6" y="32"/>
                      <a:pt x="42" y="30"/>
                      <a:pt x="38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7" name="Freeform 117"/>
              <p:cNvSpPr>
                <a:spLocks noEditPoints="1"/>
              </p:cNvSpPr>
              <p:nvPr/>
            </p:nvSpPr>
            <p:spPr bwMode="auto">
              <a:xfrm>
                <a:off x="10383977" y="2054822"/>
                <a:ext cx="248581" cy="248580"/>
              </a:xfrm>
              <a:custGeom>
                <a:avLst/>
                <a:gdLst>
                  <a:gd name="T0" fmla="*/ 67 w 127"/>
                  <a:gd name="T1" fmla="*/ 0 h 127"/>
                  <a:gd name="T2" fmla="*/ 55 w 127"/>
                  <a:gd name="T3" fmla="*/ 11 h 127"/>
                  <a:gd name="T4" fmla="*/ 67 w 127"/>
                  <a:gd name="T5" fmla="*/ 24 h 127"/>
                  <a:gd name="T6" fmla="*/ 39 w 127"/>
                  <a:gd name="T7" fmla="*/ 55 h 127"/>
                  <a:gd name="T8" fmla="*/ 11 w 127"/>
                  <a:gd name="T9" fmla="*/ 55 h 127"/>
                  <a:gd name="T10" fmla="*/ 34 w 127"/>
                  <a:gd name="T11" fmla="*/ 77 h 127"/>
                  <a:gd name="T12" fmla="*/ 0 w 127"/>
                  <a:gd name="T13" fmla="*/ 122 h 127"/>
                  <a:gd name="T14" fmla="*/ 0 w 127"/>
                  <a:gd name="T15" fmla="*/ 127 h 127"/>
                  <a:gd name="T16" fmla="*/ 4 w 127"/>
                  <a:gd name="T17" fmla="*/ 127 h 127"/>
                  <a:gd name="T18" fmla="*/ 49 w 127"/>
                  <a:gd name="T19" fmla="*/ 93 h 127"/>
                  <a:gd name="T20" fmla="*/ 71 w 127"/>
                  <a:gd name="T21" fmla="*/ 114 h 127"/>
                  <a:gd name="T22" fmla="*/ 71 w 127"/>
                  <a:gd name="T23" fmla="*/ 86 h 127"/>
                  <a:gd name="T24" fmla="*/ 102 w 127"/>
                  <a:gd name="T25" fmla="*/ 59 h 127"/>
                  <a:gd name="T26" fmla="*/ 114 w 127"/>
                  <a:gd name="T27" fmla="*/ 72 h 127"/>
                  <a:gd name="T28" fmla="*/ 127 w 127"/>
                  <a:gd name="T29" fmla="*/ 59 h 127"/>
                  <a:gd name="T30" fmla="*/ 67 w 127"/>
                  <a:gd name="T31" fmla="*/ 0 h 127"/>
                  <a:gd name="T32" fmla="*/ 55 w 127"/>
                  <a:gd name="T33" fmla="*/ 67 h 127"/>
                  <a:gd name="T34" fmla="*/ 47 w 127"/>
                  <a:gd name="T35" fmla="*/ 59 h 127"/>
                  <a:gd name="T36" fmla="*/ 75 w 127"/>
                  <a:gd name="T37" fmla="*/ 31 h 127"/>
                  <a:gd name="T38" fmla="*/ 83 w 127"/>
                  <a:gd name="T39" fmla="*/ 39 h 127"/>
                  <a:gd name="T40" fmla="*/ 55 w 127"/>
                  <a:gd name="T41" fmla="*/ 6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7" h="127">
                    <a:moveTo>
                      <a:pt x="67" y="0"/>
                    </a:moveTo>
                    <a:lnTo>
                      <a:pt x="55" y="11"/>
                    </a:lnTo>
                    <a:lnTo>
                      <a:pt x="67" y="24"/>
                    </a:lnTo>
                    <a:lnTo>
                      <a:pt x="39" y="55"/>
                    </a:lnTo>
                    <a:lnTo>
                      <a:pt x="11" y="55"/>
                    </a:lnTo>
                    <a:lnTo>
                      <a:pt x="34" y="77"/>
                    </a:lnTo>
                    <a:lnTo>
                      <a:pt x="0" y="122"/>
                    </a:lnTo>
                    <a:lnTo>
                      <a:pt x="0" y="127"/>
                    </a:lnTo>
                    <a:lnTo>
                      <a:pt x="4" y="127"/>
                    </a:lnTo>
                    <a:lnTo>
                      <a:pt x="49" y="93"/>
                    </a:lnTo>
                    <a:lnTo>
                      <a:pt x="71" y="114"/>
                    </a:lnTo>
                    <a:lnTo>
                      <a:pt x="71" y="86"/>
                    </a:lnTo>
                    <a:lnTo>
                      <a:pt x="102" y="59"/>
                    </a:lnTo>
                    <a:lnTo>
                      <a:pt x="114" y="72"/>
                    </a:lnTo>
                    <a:lnTo>
                      <a:pt x="127" y="59"/>
                    </a:lnTo>
                    <a:lnTo>
                      <a:pt x="67" y="0"/>
                    </a:lnTo>
                    <a:close/>
                    <a:moveTo>
                      <a:pt x="55" y="67"/>
                    </a:moveTo>
                    <a:lnTo>
                      <a:pt x="47" y="59"/>
                    </a:lnTo>
                    <a:lnTo>
                      <a:pt x="75" y="31"/>
                    </a:lnTo>
                    <a:lnTo>
                      <a:pt x="83" y="39"/>
                    </a:lnTo>
                    <a:lnTo>
                      <a:pt x="55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8" name="Freeform 118"/>
              <p:cNvSpPr>
                <a:spLocks noEditPoints="1"/>
              </p:cNvSpPr>
              <p:nvPr/>
            </p:nvSpPr>
            <p:spPr bwMode="auto">
              <a:xfrm>
                <a:off x="10274366" y="1367799"/>
                <a:ext cx="246623" cy="166372"/>
              </a:xfrm>
              <a:custGeom>
                <a:avLst/>
                <a:gdLst>
                  <a:gd name="T0" fmla="*/ 17 w 77"/>
                  <a:gd name="T1" fmla="*/ 19 h 52"/>
                  <a:gd name="T2" fmla="*/ 34 w 77"/>
                  <a:gd name="T3" fmla="*/ 36 h 52"/>
                  <a:gd name="T4" fmla="*/ 17 w 77"/>
                  <a:gd name="T5" fmla="*/ 52 h 52"/>
                  <a:gd name="T6" fmla="*/ 0 w 77"/>
                  <a:gd name="T7" fmla="*/ 36 h 52"/>
                  <a:gd name="T8" fmla="*/ 0 w 77"/>
                  <a:gd name="T9" fmla="*/ 33 h 52"/>
                  <a:gd name="T10" fmla="*/ 34 w 77"/>
                  <a:gd name="T11" fmla="*/ 0 h 52"/>
                  <a:gd name="T12" fmla="*/ 34 w 77"/>
                  <a:gd name="T13" fmla="*/ 9 h 52"/>
                  <a:gd name="T14" fmla="*/ 17 w 77"/>
                  <a:gd name="T15" fmla="*/ 16 h 52"/>
                  <a:gd name="T16" fmla="*/ 14 w 77"/>
                  <a:gd name="T17" fmla="*/ 19 h 52"/>
                  <a:gd name="T18" fmla="*/ 17 w 77"/>
                  <a:gd name="T19" fmla="*/ 19 h 52"/>
                  <a:gd name="T20" fmla="*/ 60 w 77"/>
                  <a:gd name="T21" fmla="*/ 19 h 52"/>
                  <a:gd name="T22" fmla="*/ 77 w 77"/>
                  <a:gd name="T23" fmla="*/ 36 h 52"/>
                  <a:gd name="T24" fmla="*/ 60 w 77"/>
                  <a:gd name="T25" fmla="*/ 52 h 52"/>
                  <a:gd name="T26" fmla="*/ 43 w 77"/>
                  <a:gd name="T27" fmla="*/ 36 h 52"/>
                  <a:gd name="T28" fmla="*/ 43 w 77"/>
                  <a:gd name="T29" fmla="*/ 33 h 52"/>
                  <a:gd name="T30" fmla="*/ 77 w 77"/>
                  <a:gd name="T31" fmla="*/ 0 h 52"/>
                  <a:gd name="T32" fmla="*/ 77 w 77"/>
                  <a:gd name="T33" fmla="*/ 9 h 52"/>
                  <a:gd name="T34" fmla="*/ 60 w 77"/>
                  <a:gd name="T35" fmla="*/ 16 h 52"/>
                  <a:gd name="T36" fmla="*/ 58 w 77"/>
                  <a:gd name="T37" fmla="*/ 19 h 52"/>
                  <a:gd name="T38" fmla="*/ 60 w 77"/>
                  <a:gd name="T39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7" h="52">
                    <a:moveTo>
                      <a:pt x="17" y="19"/>
                    </a:moveTo>
                    <a:cubicBezTo>
                      <a:pt x="26" y="19"/>
                      <a:pt x="34" y="26"/>
                      <a:pt x="34" y="36"/>
                    </a:cubicBezTo>
                    <a:cubicBezTo>
                      <a:pt x="34" y="45"/>
                      <a:pt x="26" y="52"/>
                      <a:pt x="17" y="52"/>
                    </a:cubicBezTo>
                    <a:cubicBezTo>
                      <a:pt x="8" y="52"/>
                      <a:pt x="0" y="45"/>
                      <a:pt x="0" y="3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4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27" y="9"/>
                      <a:pt x="21" y="12"/>
                      <a:pt x="17" y="16"/>
                    </a:cubicBezTo>
                    <a:cubicBezTo>
                      <a:pt x="16" y="17"/>
                      <a:pt x="15" y="18"/>
                      <a:pt x="14" y="19"/>
                    </a:cubicBezTo>
                    <a:cubicBezTo>
                      <a:pt x="15" y="19"/>
                      <a:pt x="16" y="19"/>
                      <a:pt x="17" y="19"/>
                    </a:cubicBezTo>
                    <a:close/>
                    <a:moveTo>
                      <a:pt x="60" y="19"/>
                    </a:moveTo>
                    <a:cubicBezTo>
                      <a:pt x="70" y="19"/>
                      <a:pt x="77" y="26"/>
                      <a:pt x="77" y="36"/>
                    </a:cubicBezTo>
                    <a:cubicBezTo>
                      <a:pt x="77" y="45"/>
                      <a:pt x="70" y="52"/>
                      <a:pt x="60" y="52"/>
                    </a:cubicBezTo>
                    <a:cubicBezTo>
                      <a:pt x="51" y="52"/>
                      <a:pt x="43" y="45"/>
                      <a:pt x="43" y="36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15"/>
                      <a:pt x="58" y="0"/>
                      <a:pt x="77" y="0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1" y="9"/>
                      <a:pt x="65" y="12"/>
                      <a:pt x="60" y="16"/>
                    </a:cubicBezTo>
                    <a:cubicBezTo>
                      <a:pt x="59" y="17"/>
                      <a:pt x="58" y="18"/>
                      <a:pt x="58" y="19"/>
                    </a:cubicBezTo>
                    <a:cubicBezTo>
                      <a:pt x="58" y="19"/>
                      <a:pt x="59" y="19"/>
                      <a:pt x="6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Freeform 119"/>
              <p:cNvSpPr/>
              <p:nvPr/>
            </p:nvSpPr>
            <p:spPr bwMode="auto">
              <a:xfrm>
                <a:off x="10213690" y="1782753"/>
                <a:ext cx="383636" cy="364063"/>
              </a:xfrm>
              <a:custGeom>
                <a:avLst/>
                <a:gdLst>
                  <a:gd name="T0" fmla="*/ 78 w 120"/>
                  <a:gd name="T1" fmla="*/ 29 h 114"/>
                  <a:gd name="T2" fmla="*/ 83 w 120"/>
                  <a:gd name="T3" fmla="*/ 0 h 114"/>
                  <a:gd name="T4" fmla="*/ 120 w 120"/>
                  <a:gd name="T5" fmla="*/ 52 h 114"/>
                  <a:gd name="T6" fmla="*/ 68 w 120"/>
                  <a:gd name="T7" fmla="*/ 90 h 114"/>
                  <a:gd name="T8" fmla="*/ 73 w 120"/>
                  <a:gd name="T9" fmla="*/ 60 h 114"/>
                  <a:gd name="T10" fmla="*/ 27 w 120"/>
                  <a:gd name="T11" fmla="*/ 114 h 114"/>
                  <a:gd name="T12" fmla="*/ 78 w 120"/>
                  <a:gd name="T13" fmla="*/ 2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0" h="114">
                    <a:moveTo>
                      <a:pt x="78" y="29"/>
                    </a:moveTo>
                    <a:cubicBezTo>
                      <a:pt x="83" y="0"/>
                      <a:pt x="83" y="0"/>
                      <a:pt x="83" y="0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21" y="51"/>
                      <a:pt x="18" y="88"/>
                      <a:pt x="27" y="114"/>
                    </a:cubicBezTo>
                    <a:cubicBezTo>
                      <a:pt x="0" y="73"/>
                      <a:pt x="16" y="18"/>
                      <a:pt x="78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0" name="Freeform 120"/>
              <p:cNvSpPr/>
              <p:nvPr/>
            </p:nvSpPr>
            <p:spPr bwMode="auto">
              <a:xfrm>
                <a:off x="10295897" y="1555702"/>
                <a:ext cx="240752" cy="252495"/>
              </a:xfrm>
              <a:custGeom>
                <a:avLst/>
                <a:gdLst>
                  <a:gd name="T0" fmla="*/ 59 w 123"/>
                  <a:gd name="T1" fmla="*/ 129 h 129"/>
                  <a:gd name="T2" fmla="*/ 59 w 123"/>
                  <a:gd name="T3" fmla="*/ 72 h 129"/>
                  <a:gd name="T4" fmla="*/ 0 w 123"/>
                  <a:gd name="T5" fmla="*/ 129 h 129"/>
                  <a:gd name="T6" fmla="*/ 0 w 123"/>
                  <a:gd name="T7" fmla="*/ 0 h 129"/>
                  <a:gd name="T8" fmla="*/ 59 w 123"/>
                  <a:gd name="T9" fmla="*/ 59 h 129"/>
                  <a:gd name="T10" fmla="*/ 59 w 123"/>
                  <a:gd name="T11" fmla="*/ 0 h 129"/>
                  <a:gd name="T12" fmla="*/ 123 w 123"/>
                  <a:gd name="T13" fmla="*/ 65 h 129"/>
                  <a:gd name="T14" fmla="*/ 59 w 123"/>
                  <a:gd name="T15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3" h="129">
                    <a:moveTo>
                      <a:pt x="59" y="129"/>
                    </a:moveTo>
                    <a:lnTo>
                      <a:pt x="59" y="72"/>
                    </a:lnTo>
                    <a:lnTo>
                      <a:pt x="0" y="129"/>
                    </a:lnTo>
                    <a:lnTo>
                      <a:pt x="0" y="0"/>
                    </a:lnTo>
                    <a:lnTo>
                      <a:pt x="59" y="59"/>
                    </a:lnTo>
                    <a:lnTo>
                      <a:pt x="59" y="0"/>
                    </a:lnTo>
                    <a:lnTo>
                      <a:pt x="123" y="65"/>
                    </a:lnTo>
                    <a:lnTo>
                      <a:pt x="59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1" name="Freeform 121"/>
              <p:cNvSpPr/>
              <p:nvPr/>
            </p:nvSpPr>
            <p:spPr bwMode="auto">
              <a:xfrm>
                <a:off x="10051231" y="3280109"/>
                <a:ext cx="303387" cy="303385"/>
              </a:xfrm>
              <a:custGeom>
                <a:avLst/>
                <a:gdLst>
                  <a:gd name="T0" fmla="*/ 95 w 95"/>
                  <a:gd name="T1" fmla="*/ 35 h 95"/>
                  <a:gd name="T2" fmla="*/ 60 w 95"/>
                  <a:gd name="T3" fmla="*/ 35 h 95"/>
                  <a:gd name="T4" fmla="*/ 73 w 95"/>
                  <a:gd name="T5" fmla="*/ 22 h 95"/>
                  <a:gd name="T6" fmla="*/ 48 w 95"/>
                  <a:gd name="T7" fmla="*/ 12 h 95"/>
                  <a:gd name="T8" fmla="*/ 23 w 95"/>
                  <a:gd name="T9" fmla="*/ 22 h 95"/>
                  <a:gd name="T10" fmla="*/ 12 w 95"/>
                  <a:gd name="T11" fmla="*/ 47 h 95"/>
                  <a:gd name="T12" fmla="*/ 23 w 95"/>
                  <a:gd name="T13" fmla="*/ 72 h 95"/>
                  <a:gd name="T14" fmla="*/ 48 w 95"/>
                  <a:gd name="T15" fmla="*/ 83 h 95"/>
                  <a:gd name="T16" fmla="*/ 73 w 95"/>
                  <a:gd name="T17" fmla="*/ 72 h 95"/>
                  <a:gd name="T18" fmla="*/ 74 w 95"/>
                  <a:gd name="T19" fmla="*/ 71 h 95"/>
                  <a:gd name="T20" fmla="*/ 83 w 95"/>
                  <a:gd name="T21" fmla="*/ 78 h 95"/>
                  <a:gd name="T22" fmla="*/ 48 w 95"/>
                  <a:gd name="T23" fmla="*/ 95 h 95"/>
                  <a:gd name="T24" fmla="*/ 0 w 95"/>
                  <a:gd name="T25" fmla="*/ 47 h 95"/>
                  <a:gd name="T26" fmla="*/ 48 w 95"/>
                  <a:gd name="T27" fmla="*/ 0 h 95"/>
                  <a:gd name="T28" fmla="*/ 81 w 95"/>
                  <a:gd name="T29" fmla="*/ 14 h 95"/>
                  <a:gd name="T30" fmla="*/ 95 w 95"/>
                  <a:gd name="T31" fmla="*/ 0 h 95"/>
                  <a:gd name="T32" fmla="*/ 95 w 95"/>
                  <a:gd name="T33" fmla="*/ 3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5" y="35"/>
                    </a:moveTo>
                    <a:cubicBezTo>
                      <a:pt x="60" y="35"/>
                      <a:pt x="60" y="35"/>
                      <a:pt x="60" y="35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66" y="15"/>
                      <a:pt x="57" y="12"/>
                      <a:pt x="48" y="12"/>
                    </a:cubicBezTo>
                    <a:cubicBezTo>
                      <a:pt x="38" y="12"/>
                      <a:pt x="29" y="15"/>
                      <a:pt x="23" y="22"/>
                    </a:cubicBezTo>
                    <a:cubicBezTo>
                      <a:pt x="16" y="29"/>
                      <a:pt x="12" y="38"/>
                      <a:pt x="12" y="47"/>
                    </a:cubicBezTo>
                    <a:cubicBezTo>
                      <a:pt x="12" y="57"/>
                      <a:pt x="16" y="66"/>
                      <a:pt x="23" y="72"/>
                    </a:cubicBezTo>
                    <a:cubicBezTo>
                      <a:pt x="29" y="79"/>
                      <a:pt x="38" y="83"/>
                      <a:pt x="48" y="83"/>
                    </a:cubicBezTo>
                    <a:cubicBezTo>
                      <a:pt x="57" y="83"/>
                      <a:pt x="66" y="79"/>
                      <a:pt x="73" y="72"/>
                    </a:cubicBezTo>
                    <a:cubicBezTo>
                      <a:pt x="73" y="72"/>
                      <a:pt x="74" y="71"/>
                      <a:pt x="74" y="71"/>
                    </a:cubicBezTo>
                    <a:cubicBezTo>
                      <a:pt x="83" y="78"/>
                      <a:pt x="83" y="78"/>
                      <a:pt x="83" y="78"/>
                    </a:cubicBezTo>
                    <a:cubicBezTo>
                      <a:pt x="75" y="88"/>
                      <a:pt x="62" y="95"/>
                      <a:pt x="48" y="95"/>
                    </a:cubicBezTo>
                    <a:cubicBezTo>
                      <a:pt x="22" y="95"/>
                      <a:pt x="0" y="73"/>
                      <a:pt x="0" y="47"/>
                    </a:cubicBezTo>
                    <a:cubicBezTo>
                      <a:pt x="0" y="21"/>
                      <a:pt x="22" y="0"/>
                      <a:pt x="48" y="0"/>
                    </a:cubicBezTo>
                    <a:cubicBezTo>
                      <a:pt x="61" y="0"/>
                      <a:pt x="73" y="5"/>
                      <a:pt x="81" y="14"/>
                    </a:cubicBezTo>
                    <a:cubicBezTo>
                      <a:pt x="95" y="0"/>
                      <a:pt x="95" y="0"/>
                      <a:pt x="95" y="0"/>
                    </a:cubicBezTo>
                    <a:lnTo>
                      <a:pt x="95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2" name="Freeform 122"/>
              <p:cNvSpPr>
                <a:spLocks noEditPoints="1"/>
              </p:cNvSpPr>
              <p:nvPr/>
            </p:nvSpPr>
            <p:spPr bwMode="auto">
              <a:xfrm>
                <a:off x="9912261" y="2277957"/>
                <a:ext cx="332746" cy="336661"/>
              </a:xfrm>
              <a:custGeom>
                <a:avLst/>
                <a:gdLst>
                  <a:gd name="T0" fmla="*/ 86 w 104"/>
                  <a:gd name="T1" fmla="*/ 0 h 105"/>
                  <a:gd name="T2" fmla="*/ 17 w 104"/>
                  <a:gd name="T3" fmla="*/ 0 h 105"/>
                  <a:gd name="T4" fmla="*/ 0 w 104"/>
                  <a:gd name="T5" fmla="*/ 18 h 105"/>
                  <a:gd name="T6" fmla="*/ 0 w 104"/>
                  <a:gd name="T7" fmla="*/ 87 h 105"/>
                  <a:gd name="T8" fmla="*/ 17 w 104"/>
                  <a:gd name="T9" fmla="*/ 105 h 105"/>
                  <a:gd name="T10" fmla="*/ 86 w 104"/>
                  <a:gd name="T11" fmla="*/ 105 h 105"/>
                  <a:gd name="T12" fmla="*/ 104 w 104"/>
                  <a:gd name="T13" fmla="*/ 87 h 105"/>
                  <a:gd name="T14" fmla="*/ 104 w 104"/>
                  <a:gd name="T15" fmla="*/ 18 h 105"/>
                  <a:gd name="T16" fmla="*/ 86 w 104"/>
                  <a:gd name="T17" fmla="*/ 0 h 105"/>
                  <a:gd name="T18" fmla="*/ 28 w 104"/>
                  <a:gd name="T19" fmla="*/ 85 h 105"/>
                  <a:gd name="T20" fmla="*/ 19 w 104"/>
                  <a:gd name="T21" fmla="*/ 76 h 105"/>
                  <a:gd name="T22" fmla="*/ 28 w 104"/>
                  <a:gd name="T23" fmla="*/ 67 h 105"/>
                  <a:gd name="T24" fmla="*/ 37 w 104"/>
                  <a:gd name="T25" fmla="*/ 76 h 105"/>
                  <a:gd name="T26" fmla="*/ 28 w 104"/>
                  <a:gd name="T27" fmla="*/ 85 h 105"/>
                  <a:gd name="T28" fmla="*/ 50 w 104"/>
                  <a:gd name="T29" fmla="*/ 85 h 105"/>
                  <a:gd name="T30" fmla="*/ 41 w 104"/>
                  <a:gd name="T31" fmla="*/ 63 h 105"/>
                  <a:gd name="T32" fmla="*/ 19 w 104"/>
                  <a:gd name="T33" fmla="*/ 54 h 105"/>
                  <a:gd name="T34" fmla="*/ 19 w 104"/>
                  <a:gd name="T35" fmla="*/ 41 h 105"/>
                  <a:gd name="T36" fmla="*/ 63 w 104"/>
                  <a:gd name="T37" fmla="*/ 85 h 105"/>
                  <a:gd name="T38" fmla="*/ 50 w 104"/>
                  <a:gd name="T39" fmla="*/ 85 h 105"/>
                  <a:gd name="T40" fmla="*/ 73 w 104"/>
                  <a:gd name="T41" fmla="*/ 85 h 105"/>
                  <a:gd name="T42" fmla="*/ 19 w 104"/>
                  <a:gd name="T43" fmla="*/ 31 h 105"/>
                  <a:gd name="T44" fmla="*/ 19 w 104"/>
                  <a:gd name="T45" fmla="*/ 18 h 105"/>
                  <a:gd name="T46" fmla="*/ 86 w 104"/>
                  <a:gd name="T47" fmla="*/ 85 h 105"/>
                  <a:gd name="T48" fmla="*/ 73 w 104"/>
                  <a:gd name="T49" fmla="*/ 8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4" h="105">
                    <a:moveTo>
                      <a:pt x="86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7" y="0"/>
                      <a:pt x="0" y="8"/>
                      <a:pt x="0" y="18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97"/>
                      <a:pt x="7" y="105"/>
                      <a:pt x="17" y="105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96" y="105"/>
                      <a:pt x="104" y="97"/>
                      <a:pt x="104" y="87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4" y="8"/>
                      <a:pt x="96" y="0"/>
                      <a:pt x="86" y="0"/>
                    </a:cubicBezTo>
                    <a:close/>
                    <a:moveTo>
                      <a:pt x="28" y="85"/>
                    </a:moveTo>
                    <a:cubicBezTo>
                      <a:pt x="23" y="85"/>
                      <a:pt x="19" y="81"/>
                      <a:pt x="19" y="76"/>
                    </a:cubicBezTo>
                    <a:cubicBezTo>
                      <a:pt x="19" y="71"/>
                      <a:pt x="23" y="67"/>
                      <a:pt x="28" y="67"/>
                    </a:cubicBezTo>
                    <a:cubicBezTo>
                      <a:pt x="33" y="67"/>
                      <a:pt x="37" y="71"/>
                      <a:pt x="37" y="76"/>
                    </a:cubicBezTo>
                    <a:cubicBezTo>
                      <a:pt x="37" y="81"/>
                      <a:pt x="33" y="85"/>
                      <a:pt x="28" y="85"/>
                    </a:cubicBezTo>
                    <a:close/>
                    <a:moveTo>
                      <a:pt x="50" y="85"/>
                    </a:moveTo>
                    <a:cubicBezTo>
                      <a:pt x="50" y="77"/>
                      <a:pt x="47" y="69"/>
                      <a:pt x="41" y="63"/>
                    </a:cubicBezTo>
                    <a:cubicBezTo>
                      <a:pt x="35" y="57"/>
                      <a:pt x="27" y="54"/>
                      <a:pt x="19" y="54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43" y="41"/>
                      <a:pt x="63" y="61"/>
                      <a:pt x="63" y="85"/>
                    </a:cubicBezTo>
                    <a:cubicBezTo>
                      <a:pt x="50" y="85"/>
                      <a:pt x="50" y="85"/>
                      <a:pt x="50" y="85"/>
                    </a:cubicBezTo>
                    <a:close/>
                    <a:moveTo>
                      <a:pt x="73" y="85"/>
                    </a:moveTo>
                    <a:cubicBezTo>
                      <a:pt x="73" y="55"/>
                      <a:pt x="49" y="31"/>
                      <a:pt x="19" y="31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56" y="18"/>
                      <a:pt x="86" y="48"/>
                      <a:pt x="86" y="85"/>
                    </a:cubicBezTo>
                    <a:cubicBezTo>
                      <a:pt x="73" y="85"/>
                      <a:pt x="73" y="85"/>
                      <a:pt x="73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3" name="Freeform 123"/>
              <p:cNvSpPr>
                <a:spLocks noEditPoints="1"/>
              </p:cNvSpPr>
              <p:nvPr/>
            </p:nvSpPr>
            <p:spPr bwMode="auto">
              <a:xfrm>
                <a:off x="9884858" y="3579580"/>
                <a:ext cx="307301" cy="322959"/>
              </a:xfrm>
              <a:custGeom>
                <a:avLst/>
                <a:gdLst>
                  <a:gd name="T0" fmla="*/ 41 w 96"/>
                  <a:gd name="T1" fmla="*/ 6 h 101"/>
                  <a:gd name="T2" fmla="*/ 42 w 96"/>
                  <a:gd name="T3" fmla="*/ 2 h 101"/>
                  <a:gd name="T4" fmla="*/ 36 w 96"/>
                  <a:gd name="T5" fmla="*/ 0 h 101"/>
                  <a:gd name="T6" fmla="*/ 35 w 96"/>
                  <a:gd name="T7" fmla="*/ 7 h 101"/>
                  <a:gd name="T8" fmla="*/ 0 w 96"/>
                  <a:gd name="T9" fmla="*/ 54 h 101"/>
                  <a:gd name="T10" fmla="*/ 96 w 96"/>
                  <a:gd name="T11" fmla="*/ 54 h 101"/>
                  <a:gd name="T12" fmla="*/ 33 w 96"/>
                  <a:gd name="T13" fmla="*/ 4 h 101"/>
                  <a:gd name="T14" fmla="*/ 38 w 96"/>
                  <a:gd name="T15" fmla="*/ 1 h 101"/>
                  <a:gd name="T16" fmla="*/ 40 w 96"/>
                  <a:gd name="T17" fmla="*/ 5 h 101"/>
                  <a:gd name="T18" fmla="*/ 35 w 96"/>
                  <a:gd name="T19" fmla="*/ 6 h 101"/>
                  <a:gd name="T20" fmla="*/ 73 w 96"/>
                  <a:gd name="T21" fmla="*/ 79 h 101"/>
                  <a:gd name="T22" fmla="*/ 54 w 96"/>
                  <a:gd name="T23" fmla="*/ 81 h 101"/>
                  <a:gd name="T24" fmla="*/ 48 w 96"/>
                  <a:gd name="T25" fmla="*/ 90 h 101"/>
                  <a:gd name="T26" fmla="*/ 13 w 96"/>
                  <a:gd name="T27" fmla="*/ 64 h 101"/>
                  <a:gd name="T28" fmla="*/ 12 w 96"/>
                  <a:gd name="T29" fmla="*/ 58 h 101"/>
                  <a:gd name="T30" fmla="*/ 22 w 96"/>
                  <a:gd name="T31" fmla="*/ 28 h 101"/>
                  <a:gd name="T32" fmla="*/ 42 w 96"/>
                  <a:gd name="T33" fmla="*/ 26 h 101"/>
                  <a:gd name="T34" fmla="*/ 48 w 96"/>
                  <a:gd name="T35" fmla="*/ 17 h 101"/>
                  <a:gd name="T36" fmla="*/ 83 w 96"/>
                  <a:gd name="T37" fmla="*/ 43 h 101"/>
                  <a:gd name="T38" fmla="*/ 84 w 96"/>
                  <a:gd name="T39" fmla="*/ 49 h 101"/>
                  <a:gd name="T40" fmla="*/ 73 w 96"/>
                  <a:gd name="T41" fmla="*/ 79 h 101"/>
                  <a:gd name="T42" fmla="*/ 53 w 96"/>
                  <a:gd name="T43" fmla="*/ 44 h 101"/>
                  <a:gd name="T44" fmla="*/ 43 w 96"/>
                  <a:gd name="T45" fmla="*/ 32 h 101"/>
                  <a:gd name="T46" fmla="*/ 40 w 96"/>
                  <a:gd name="T47" fmla="*/ 46 h 101"/>
                  <a:gd name="T48" fmla="*/ 38 w 96"/>
                  <a:gd name="T49" fmla="*/ 49 h 101"/>
                  <a:gd name="T50" fmla="*/ 26 w 96"/>
                  <a:gd name="T51" fmla="*/ 58 h 101"/>
                  <a:gd name="T52" fmla="*/ 38 w 96"/>
                  <a:gd name="T53" fmla="*/ 59 h 101"/>
                  <a:gd name="T54" fmla="*/ 43 w 96"/>
                  <a:gd name="T55" fmla="*/ 63 h 101"/>
                  <a:gd name="T56" fmla="*/ 53 w 96"/>
                  <a:gd name="T57" fmla="*/ 75 h 101"/>
                  <a:gd name="T58" fmla="*/ 56 w 96"/>
                  <a:gd name="T59" fmla="*/ 61 h 101"/>
                  <a:gd name="T60" fmla="*/ 58 w 96"/>
                  <a:gd name="T61" fmla="*/ 58 h 101"/>
                  <a:gd name="T62" fmla="*/ 70 w 96"/>
                  <a:gd name="T63" fmla="*/ 49 h 101"/>
                  <a:gd name="T64" fmla="*/ 58 w 96"/>
                  <a:gd name="T65" fmla="*/ 48 h 101"/>
                  <a:gd name="T66" fmla="*/ 48 w 96"/>
                  <a:gd name="T67" fmla="*/ 44 h 101"/>
                  <a:gd name="T68" fmla="*/ 48 w 96"/>
                  <a:gd name="T69" fmla="*/ 44 h 101"/>
                  <a:gd name="T70" fmla="*/ 48 w 96"/>
                  <a:gd name="T71" fmla="*/ 44 h 101"/>
                  <a:gd name="T72" fmla="*/ 49 w 96"/>
                  <a:gd name="T73" fmla="*/ 44 h 101"/>
                  <a:gd name="T74" fmla="*/ 52 w 96"/>
                  <a:gd name="T75" fmla="*/ 45 h 101"/>
                  <a:gd name="T76" fmla="*/ 39 w 96"/>
                  <a:gd name="T77" fmla="*/ 57 h 101"/>
                  <a:gd name="T78" fmla="*/ 46 w 96"/>
                  <a:gd name="T79" fmla="*/ 44 h 101"/>
                  <a:gd name="T80" fmla="*/ 53 w 96"/>
                  <a:gd name="T81" fmla="*/ 62 h 101"/>
                  <a:gd name="T82" fmla="*/ 50 w 96"/>
                  <a:gd name="T83" fmla="*/ 63 h 101"/>
                  <a:gd name="T84" fmla="*/ 47 w 96"/>
                  <a:gd name="T85" fmla="*/ 63 h 101"/>
                  <a:gd name="T86" fmla="*/ 47 w 96"/>
                  <a:gd name="T87" fmla="*/ 63 h 101"/>
                  <a:gd name="T88" fmla="*/ 51 w 96"/>
                  <a:gd name="T89" fmla="*/ 57 h 101"/>
                  <a:gd name="T90" fmla="*/ 57 w 96"/>
                  <a:gd name="T91" fmla="*/ 5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6" h="101">
                    <a:moveTo>
                      <a:pt x="48" y="6"/>
                    </a:moveTo>
                    <a:cubicBezTo>
                      <a:pt x="46" y="6"/>
                      <a:pt x="43" y="6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2" y="5"/>
                      <a:pt x="43" y="4"/>
                      <a:pt x="42" y="2"/>
                    </a:cubicBezTo>
                    <a:cubicBezTo>
                      <a:pt x="42" y="1"/>
                      <a:pt x="40" y="0"/>
                      <a:pt x="38" y="0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33" y="0"/>
                      <a:pt x="31" y="3"/>
                      <a:pt x="32" y="5"/>
                    </a:cubicBezTo>
                    <a:cubicBezTo>
                      <a:pt x="32" y="6"/>
                      <a:pt x="33" y="7"/>
                      <a:pt x="35" y="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5" y="13"/>
                      <a:pt x="0" y="32"/>
                      <a:pt x="0" y="54"/>
                    </a:cubicBezTo>
                    <a:cubicBezTo>
                      <a:pt x="0" y="80"/>
                      <a:pt x="22" y="101"/>
                      <a:pt x="48" y="101"/>
                    </a:cubicBezTo>
                    <a:cubicBezTo>
                      <a:pt x="74" y="101"/>
                      <a:pt x="96" y="80"/>
                      <a:pt x="96" y="54"/>
                    </a:cubicBezTo>
                    <a:cubicBezTo>
                      <a:pt x="96" y="27"/>
                      <a:pt x="74" y="6"/>
                      <a:pt x="48" y="6"/>
                    </a:cubicBezTo>
                    <a:close/>
                    <a:moveTo>
                      <a:pt x="33" y="4"/>
                    </a:moveTo>
                    <a:cubicBezTo>
                      <a:pt x="33" y="3"/>
                      <a:pt x="35" y="2"/>
                      <a:pt x="37" y="1"/>
                    </a:cubicBezTo>
                    <a:cubicBezTo>
                      <a:pt x="37" y="1"/>
                      <a:pt x="37" y="1"/>
                      <a:pt x="38" y="1"/>
                    </a:cubicBezTo>
                    <a:cubicBezTo>
                      <a:pt x="39" y="1"/>
                      <a:pt x="41" y="2"/>
                      <a:pt x="41" y="3"/>
                    </a:cubicBezTo>
                    <a:cubicBezTo>
                      <a:pt x="41" y="4"/>
                      <a:pt x="41" y="4"/>
                      <a:pt x="40" y="5"/>
                    </a:cubicBezTo>
                    <a:cubicBezTo>
                      <a:pt x="39" y="4"/>
                      <a:pt x="38" y="4"/>
                      <a:pt x="37" y="4"/>
                    </a:cubicBezTo>
                    <a:cubicBezTo>
                      <a:pt x="36" y="5"/>
                      <a:pt x="36" y="5"/>
                      <a:pt x="35" y="6"/>
                    </a:cubicBezTo>
                    <a:cubicBezTo>
                      <a:pt x="34" y="6"/>
                      <a:pt x="33" y="5"/>
                      <a:pt x="33" y="4"/>
                    </a:cubicBezTo>
                    <a:close/>
                    <a:moveTo>
                      <a:pt x="73" y="79"/>
                    </a:moveTo>
                    <a:cubicBezTo>
                      <a:pt x="69" y="84"/>
                      <a:pt x="64" y="87"/>
                      <a:pt x="58" y="88"/>
                    </a:cubicBezTo>
                    <a:cubicBezTo>
                      <a:pt x="54" y="81"/>
                      <a:pt x="54" y="81"/>
                      <a:pt x="54" y="81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1" y="90"/>
                      <a:pt x="50" y="90"/>
                      <a:pt x="48" y="90"/>
                    </a:cubicBezTo>
                    <a:cubicBezTo>
                      <a:pt x="38" y="90"/>
                      <a:pt x="29" y="86"/>
                      <a:pt x="22" y="79"/>
                    </a:cubicBezTo>
                    <a:cubicBezTo>
                      <a:pt x="18" y="75"/>
                      <a:pt x="15" y="70"/>
                      <a:pt x="13" y="64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2" y="57"/>
                      <a:pt x="12" y="55"/>
                      <a:pt x="12" y="54"/>
                    </a:cubicBezTo>
                    <a:cubicBezTo>
                      <a:pt x="12" y="44"/>
                      <a:pt x="15" y="35"/>
                      <a:pt x="22" y="28"/>
                    </a:cubicBezTo>
                    <a:cubicBezTo>
                      <a:pt x="27" y="24"/>
                      <a:pt x="32" y="21"/>
                      <a:pt x="38" y="19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5" y="18"/>
                      <a:pt x="46" y="17"/>
                      <a:pt x="48" y="17"/>
                    </a:cubicBezTo>
                    <a:cubicBezTo>
                      <a:pt x="58" y="17"/>
                      <a:pt x="67" y="21"/>
                      <a:pt x="73" y="28"/>
                    </a:cubicBezTo>
                    <a:cubicBezTo>
                      <a:pt x="78" y="32"/>
                      <a:pt x="81" y="38"/>
                      <a:pt x="83" y="43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84" y="49"/>
                      <a:pt x="84" y="49"/>
                      <a:pt x="84" y="49"/>
                    </a:cubicBezTo>
                    <a:cubicBezTo>
                      <a:pt x="84" y="50"/>
                      <a:pt x="84" y="52"/>
                      <a:pt x="84" y="54"/>
                    </a:cubicBezTo>
                    <a:cubicBezTo>
                      <a:pt x="84" y="63"/>
                      <a:pt x="80" y="72"/>
                      <a:pt x="73" y="79"/>
                    </a:cubicBezTo>
                    <a:close/>
                    <a:moveTo>
                      <a:pt x="73" y="29"/>
                    </a:moveTo>
                    <a:cubicBezTo>
                      <a:pt x="53" y="44"/>
                      <a:pt x="53" y="44"/>
                      <a:pt x="53" y="44"/>
                    </a:cubicBezTo>
                    <a:cubicBezTo>
                      <a:pt x="52" y="43"/>
                      <a:pt x="50" y="43"/>
                      <a:pt x="48" y="42"/>
                    </a:cubicBezTo>
                    <a:cubicBezTo>
                      <a:pt x="43" y="32"/>
                      <a:pt x="43" y="32"/>
                      <a:pt x="43" y="32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2" y="44"/>
                      <a:pt x="40" y="45"/>
                      <a:pt x="40" y="46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7" y="50"/>
                      <a:pt x="37" y="52"/>
                      <a:pt x="37" y="53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23" y="78"/>
                      <a:pt x="23" y="78"/>
                      <a:pt x="23" y="78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4" y="64"/>
                      <a:pt x="46" y="65"/>
                      <a:pt x="47" y="65"/>
                    </a:cubicBezTo>
                    <a:cubicBezTo>
                      <a:pt x="53" y="75"/>
                      <a:pt x="53" y="75"/>
                      <a:pt x="53" y="75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4" y="63"/>
                      <a:pt x="55" y="62"/>
                      <a:pt x="56" y="61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59" y="57"/>
                      <a:pt x="59" y="56"/>
                      <a:pt x="59" y="54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58" y="49"/>
                      <a:pt x="58" y="49"/>
                      <a:pt x="58" y="48"/>
                    </a:cubicBezTo>
                    <a:lnTo>
                      <a:pt x="73" y="29"/>
                    </a:lnTo>
                    <a:close/>
                    <a:moveTo>
                      <a:pt x="48" y="44"/>
                    </a:moveTo>
                    <a:cubicBezTo>
                      <a:pt x="48" y="44"/>
                      <a:pt x="48" y="44"/>
                      <a:pt x="48" y="44"/>
                    </a:cubicBezTo>
                    <a:cubicBezTo>
                      <a:pt x="48" y="44"/>
                      <a:pt x="48" y="44"/>
                      <a:pt x="48" y="44"/>
                    </a:cubicBezTo>
                    <a:close/>
                    <a:moveTo>
                      <a:pt x="46" y="44"/>
                    </a:moveTo>
                    <a:cubicBezTo>
                      <a:pt x="47" y="44"/>
                      <a:pt x="47" y="44"/>
                      <a:pt x="48" y="44"/>
                    </a:cubicBezTo>
                    <a:cubicBezTo>
                      <a:pt x="48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50" y="44"/>
                      <a:pt x="51" y="44"/>
                      <a:pt x="52" y="45"/>
                    </a:cubicBezTo>
                    <a:cubicBezTo>
                      <a:pt x="45" y="50"/>
                      <a:pt x="45" y="50"/>
                      <a:pt x="45" y="50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9" y="57"/>
                      <a:pt x="39" y="56"/>
                      <a:pt x="39" y="56"/>
                    </a:cubicBezTo>
                    <a:cubicBezTo>
                      <a:pt x="37" y="50"/>
                      <a:pt x="41" y="45"/>
                      <a:pt x="46" y="44"/>
                    </a:cubicBezTo>
                    <a:close/>
                    <a:moveTo>
                      <a:pt x="53" y="62"/>
                    </a:moveTo>
                    <a:cubicBezTo>
                      <a:pt x="53" y="62"/>
                      <a:pt x="53" y="62"/>
                      <a:pt x="53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2" y="62"/>
                      <a:pt x="51" y="63"/>
                      <a:pt x="50" y="63"/>
                    </a:cubicBezTo>
                    <a:cubicBezTo>
                      <a:pt x="49" y="63"/>
                      <a:pt x="49" y="63"/>
                      <a:pt x="48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6" y="63"/>
                      <a:pt x="45" y="63"/>
                      <a:pt x="44" y="62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7" y="50"/>
                      <a:pt x="57" y="50"/>
                      <a:pt x="57" y="50"/>
                    </a:cubicBezTo>
                    <a:cubicBezTo>
                      <a:pt x="57" y="50"/>
                      <a:pt x="57" y="51"/>
                      <a:pt x="57" y="52"/>
                    </a:cubicBezTo>
                    <a:cubicBezTo>
                      <a:pt x="58" y="56"/>
                      <a:pt x="56" y="60"/>
                      <a:pt x="53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4" name="Freeform 124"/>
              <p:cNvSpPr/>
              <p:nvPr/>
            </p:nvSpPr>
            <p:spPr bwMode="auto">
              <a:xfrm>
                <a:off x="9763504" y="2679209"/>
                <a:ext cx="340575" cy="340575"/>
              </a:xfrm>
              <a:custGeom>
                <a:avLst/>
                <a:gdLst>
                  <a:gd name="T0" fmla="*/ 90 w 107"/>
                  <a:gd name="T1" fmla="*/ 74 h 107"/>
                  <a:gd name="T2" fmla="*/ 78 w 107"/>
                  <a:gd name="T3" fmla="*/ 79 h 107"/>
                  <a:gd name="T4" fmla="*/ 33 w 107"/>
                  <a:gd name="T5" fmla="*/ 56 h 107"/>
                  <a:gd name="T6" fmla="*/ 34 w 107"/>
                  <a:gd name="T7" fmla="*/ 54 h 107"/>
                  <a:gd name="T8" fmla="*/ 33 w 107"/>
                  <a:gd name="T9" fmla="*/ 51 h 107"/>
                  <a:gd name="T10" fmla="*/ 78 w 107"/>
                  <a:gd name="T11" fmla="*/ 29 h 107"/>
                  <a:gd name="T12" fmla="*/ 90 w 107"/>
                  <a:gd name="T13" fmla="*/ 34 h 107"/>
                  <a:gd name="T14" fmla="*/ 107 w 107"/>
                  <a:gd name="T15" fmla="*/ 17 h 107"/>
                  <a:gd name="T16" fmla="*/ 90 w 107"/>
                  <a:gd name="T17" fmla="*/ 0 h 107"/>
                  <a:gd name="T18" fmla="*/ 74 w 107"/>
                  <a:gd name="T19" fmla="*/ 17 h 107"/>
                  <a:gd name="T20" fmla="*/ 74 w 107"/>
                  <a:gd name="T21" fmla="*/ 20 h 107"/>
                  <a:gd name="T22" fmla="*/ 29 w 107"/>
                  <a:gd name="T23" fmla="*/ 42 h 107"/>
                  <a:gd name="T24" fmla="*/ 17 w 107"/>
                  <a:gd name="T25" fmla="*/ 37 h 107"/>
                  <a:gd name="T26" fmla="*/ 0 w 107"/>
                  <a:gd name="T27" fmla="*/ 54 h 107"/>
                  <a:gd name="T28" fmla="*/ 17 w 107"/>
                  <a:gd name="T29" fmla="*/ 70 h 107"/>
                  <a:gd name="T30" fmla="*/ 29 w 107"/>
                  <a:gd name="T31" fmla="*/ 65 h 107"/>
                  <a:gd name="T32" fmla="*/ 74 w 107"/>
                  <a:gd name="T33" fmla="*/ 88 h 107"/>
                  <a:gd name="T34" fmla="*/ 74 w 107"/>
                  <a:gd name="T35" fmla="*/ 90 h 107"/>
                  <a:gd name="T36" fmla="*/ 90 w 107"/>
                  <a:gd name="T37" fmla="*/ 107 h 107"/>
                  <a:gd name="T38" fmla="*/ 107 w 107"/>
                  <a:gd name="T39" fmla="*/ 90 h 107"/>
                  <a:gd name="T40" fmla="*/ 90 w 107"/>
                  <a:gd name="T41" fmla="*/ 7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7" h="107">
                    <a:moveTo>
                      <a:pt x="90" y="74"/>
                    </a:moveTo>
                    <a:cubicBezTo>
                      <a:pt x="86" y="74"/>
                      <a:pt x="81" y="76"/>
                      <a:pt x="78" y="79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4" y="56"/>
                      <a:pt x="34" y="55"/>
                      <a:pt x="34" y="54"/>
                    </a:cubicBezTo>
                    <a:cubicBezTo>
                      <a:pt x="34" y="53"/>
                      <a:pt x="34" y="52"/>
                      <a:pt x="33" y="51"/>
                    </a:cubicBezTo>
                    <a:cubicBezTo>
                      <a:pt x="78" y="29"/>
                      <a:pt x="78" y="29"/>
                      <a:pt x="78" y="29"/>
                    </a:cubicBezTo>
                    <a:cubicBezTo>
                      <a:pt x="81" y="32"/>
                      <a:pt x="86" y="34"/>
                      <a:pt x="90" y="34"/>
                    </a:cubicBezTo>
                    <a:cubicBezTo>
                      <a:pt x="100" y="34"/>
                      <a:pt x="107" y="26"/>
                      <a:pt x="107" y="17"/>
                    </a:cubicBezTo>
                    <a:cubicBezTo>
                      <a:pt x="107" y="8"/>
                      <a:pt x="100" y="0"/>
                      <a:pt x="90" y="0"/>
                    </a:cubicBezTo>
                    <a:cubicBezTo>
                      <a:pt x="81" y="0"/>
                      <a:pt x="74" y="8"/>
                      <a:pt x="74" y="17"/>
                    </a:cubicBezTo>
                    <a:cubicBezTo>
                      <a:pt x="74" y="18"/>
                      <a:pt x="74" y="19"/>
                      <a:pt x="74" y="20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26" y="39"/>
                      <a:pt x="22" y="37"/>
                      <a:pt x="17" y="37"/>
                    </a:cubicBezTo>
                    <a:cubicBezTo>
                      <a:pt x="8" y="37"/>
                      <a:pt x="0" y="45"/>
                      <a:pt x="0" y="54"/>
                    </a:cubicBezTo>
                    <a:cubicBezTo>
                      <a:pt x="0" y="63"/>
                      <a:pt x="8" y="70"/>
                      <a:pt x="17" y="70"/>
                    </a:cubicBezTo>
                    <a:cubicBezTo>
                      <a:pt x="22" y="70"/>
                      <a:pt x="26" y="68"/>
                      <a:pt x="29" y="65"/>
                    </a:cubicBezTo>
                    <a:cubicBezTo>
                      <a:pt x="74" y="88"/>
                      <a:pt x="74" y="88"/>
                      <a:pt x="74" y="88"/>
                    </a:cubicBezTo>
                    <a:cubicBezTo>
                      <a:pt x="74" y="89"/>
                      <a:pt x="74" y="90"/>
                      <a:pt x="74" y="90"/>
                    </a:cubicBezTo>
                    <a:cubicBezTo>
                      <a:pt x="74" y="100"/>
                      <a:pt x="81" y="107"/>
                      <a:pt x="90" y="107"/>
                    </a:cubicBezTo>
                    <a:cubicBezTo>
                      <a:pt x="100" y="107"/>
                      <a:pt x="107" y="100"/>
                      <a:pt x="107" y="90"/>
                    </a:cubicBezTo>
                    <a:cubicBezTo>
                      <a:pt x="107" y="81"/>
                      <a:pt x="100" y="74"/>
                      <a:pt x="90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5" name="Freeform 125"/>
              <p:cNvSpPr>
                <a:spLocks noEditPoints="1"/>
              </p:cNvSpPr>
              <p:nvPr/>
            </p:nvSpPr>
            <p:spPr bwMode="auto">
              <a:xfrm>
                <a:off x="9875071" y="1874748"/>
                <a:ext cx="324917" cy="352319"/>
              </a:xfrm>
              <a:custGeom>
                <a:avLst/>
                <a:gdLst>
                  <a:gd name="T0" fmla="*/ 13 w 102"/>
                  <a:gd name="T1" fmla="*/ 100 h 110"/>
                  <a:gd name="T2" fmla="*/ 24 w 102"/>
                  <a:gd name="T3" fmla="*/ 110 h 110"/>
                  <a:gd name="T4" fmla="*/ 34 w 102"/>
                  <a:gd name="T5" fmla="*/ 100 h 110"/>
                  <a:gd name="T6" fmla="*/ 34 w 102"/>
                  <a:gd name="T7" fmla="*/ 100 h 110"/>
                  <a:gd name="T8" fmla="*/ 24 w 102"/>
                  <a:gd name="T9" fmla="*/ 89 h 110"/>
                  <a:gd name="T10" fmla="*/ 13 w 102"/>
                  <a:gd name="T11" fmla="*/ 100 h 110"/>
                  <a:gd name="T12" fmla="*/ 82 w 102"/>
                  <a:gd name="T13" fmla="*/ 100 h 110"/>
                  <a:gd name="T14" fmla="*/ 92 w 102"/>
                  <a:gd name="T15" fmla="*/ 110 h 110"/>
                  <a:gd name="T16" fmla="*/ 102 w 102"/>
                  <a:gd name="T17" fmla="*/ 100 h 110"/>
                  <a:gd name="T18" fmla="*/ 102 w 102"/>
                  <a:gd name="T19" fmla="*/ 100 h 110"/>
                  <a:gd name="T20" fmla="*/ 92 w 102"/>
                  <a:gd name="T21" fmla="*/ 89 h 110"/>
                  <a:gd name="T22" fmla="*/ 82 w 102"/>
                  <a:gd name="T23" fmla="*/ 100 h 110"/>
                  <a:gd name="T24" fmla="*/ 102 w 102"/>
                  <a:gd name="T25" fmla="*/ 55 h 110"/>
                  <a:gd name="T26" fmla="*/ 102 w 102"/>
                  <a:gd name="T27" fmla="*/ 14 h 110"/>
                  <a:gd name="T28" fmla="*/ 13 w 102"/>
                  <a:gd name="T29" fmla="*/ 14 h 110"/>
                  <a:gd name="T30" fmla="*/ 0 w 102"/>
                  <a:gd name="T31" fmla="*/ 0 h 110"/>
                  <a:gd name="T32" fmla="*/ 0 w 102"/>
                  <a:gd name="T33" fmla="*/ 7 h 110"/>
                  <a:gd name="T34" fmla="*/ 7 w 102"/>
                  <a:gd name="T35" fmla="*/ 14 h 110"/>
                  <a:gd name="T36" fmla="*/ 12 w 102"/>
                  <a:gd name="T37" fmla="*/ 58 h 110"/>
                  <a:gd name="T38" fmla="*/ 7 w 102"/>
                  <a:gd name="T39" fmla="*/ 69 h 110"/>
                  <a:gd name="T40" fmla="*/ 20 w 102"/>
                  <a:gd name="T41" fmla="*/ 82 h 110"/>
                  <a:gd name="T42" fmla="*/ 102 w 102"/>
                  <a:gd name="T43" fmla="*/ 82 h 110"/>
                  <a:gd name="T44" fmla="*/ 102 w 102"/>
                  <a:gd name="T45" fmla="*/ 76 h 110"/>
                  <a:gd name="T46" fmla="*/ 20 w 102"/>
                  <a:gd name="T47" fmla="*/ 76 h 110"/>
                  <a:gd name="T48" fmla="*/ 13 w 102"/>
                  <a:gd name="T49" fmla="*/ 69 h 110"/>
                  <a:gd name="T50" fmla="*/ 13 w 102"/>
                  <a:gd name="T51" fmla="*/ 69 h 110"/>
                  <a:gd name="T52" fmla="*/ 102 w 102"/>
                  <a:gd name="T53" fmla="*/ 5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2" h="110">
                    <a:moveTo>
                      <a:pt x="13" y="100"/>
                    </a:moveTo>
                    <a:cubicBezTo>
                      <a:pt x="13" y="105"/>
                      <a:pt x="18" y="110"/>
                      <a:pt x="24" y="110"/>
                    </a:cubicBezTo>
                    <a:cubicBezTo>
                      <a:pt x="29" y="110"/>
                      <a:pt x="34" y="105"/>
                      <a:pt x="34" y="100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4" y="94"/>
                      <a:pt x="29" y="89"/>
                      <a:pt x="24" y="89"/>
                    </a:cubicBezTo>
                    <a:cubicBezTo>
                      <a:pt x="18" y="89"/>
                      <a:pt x="13" y="94"/>
                      <a:pt x="13" y="100"/>
                    </a:cubicBezTo>
                    <a:close/>
                    <a:moveTo>
                      <a:pt x="82" y="100"/>
                    </a:moveTo>
                    <a:cubicBezTo>
                      <a:pt x="82" y="105"/>
                      <a:pt x="86" y="110"/>
                      <a:pt x="92" y="110"/>
                    </a:cubicBezTo>
                    <a:cubicBezTo>
                      <a:pt x="98" y="110"/>
                      <a:pt x="102" y="105"/>
                      <a:pt x="102" y="100"/>
                    </a:cubicBezTo>
                    <a:cubicBezTo>
                      <a:pt x="102" y="100"/>
                      <a:pt x="102" y="100"/>
                      <a:pt x="102" y="100"/>
                    </a:cubicBezTo>
                    <a:cubicBezTo>
                      <a:pt x="102" y="94"/>
                      <a:pt x="98" y="89"/>
                      <a:pt x="92" y="89"/>
                    </a:cubicBezTo>
                    <a:cubicBezTo>
                      <a:pt x="86" y="89"/>
                      <a:pt x="82" y="94"/>
                      <a:pt x="82" y="100"/>
                    </a:cubicBezTo>
                    <a:close/>
                    <a:moveTo>
                      <a:pt x="102" y="55"/>
                    </a:moveTo>
                    <a:cubicBezTo>
                      <a:pt x="102" y="14"/>
                      <a:pt x="102" y="14"/>
                      <a:pt x="102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6"/>
                      <a:pt x="7" y="0"/>
                      <a:pt x="0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7"/>
                      <a:pt x="7" y="10"/>
                      <a:pt x="7" y="14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9" y="61"/>
                      <a:pt x="7" y="64"/>
                      <a:pt x="7" y="69"/>
                    </a:cubicBezTo>
                    <a:cubicBezTo>
                      <a:pt x="7" y="76"/>
                      <a:pt x="13" y="82"/>
                      <a:pt x="20" y="82"/>
                    </a:cubicBezTo>
                    <a:cubicBezTo>
                      <a:pt x="102" y="82"/>
                      <a:pt x="102" y="82"/>
                      <a:pt x="102" y="82"/>
                    </a:cubicBezTo>
                    <a:cubicBezTo>
                      <a:pt x="102" y="76"/>
                      <a:pt x="102" y="76"/>
                      <a:pt x="102" y="76"/>
                    </a:cubicBezTo>
                    <a:cubicBezTo>
                      <a:pt x="20" y="76"/>
                      <a:pt x="20" y="76"/>
                      <a:pt x="20" y="76"/>
                    </a:cubicBezTo>
                    <a:cubicBezTo>
                      <a:pt x="16" y="76"/>
                      <a:pt x="13" y="73"/>
                      <a:pt x="13" y="69"/>
                    </a:cubicBezTo>
                    <a:cubicBezTo>
                      <a:pt x="13" y="69"/>
                      <a:pt x="13" y="69"/>
                      <a:pt x="13" y="69"/>
                    </a:cubicBezTo>
                    <a:lnTo>
                      <a:pt x="102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6" name="Freeform 126"/>
              <p:cNvSpPr>
                <a:spLocks noEditPoints="1"/>
              </p:cNvSpPr>
              <p:nvPr/>
            </p:nvSpPr>
            <p:spPr bwMode="auto">
              <a:xfrm>
                <a:off x="9965108" y="1600722"/>
                <a:ext cx="274026" cy="268153"/>
              </a:xfrm>
              <a:custGeom>
                <a:avLst/>
                <a:gdLst>
                  <a:gd name="T0" fmla="*/ 82 w 86"/>
                  <a:gd name="T1" fmla="*/ 47 h 84"/>
                  <a:gd name="T2" fmla="*/ 82 w 86"/>
                  <a:gd name="T3" fmla="*/ 42 h 84"/>
                  <a:gd name="T4" fmla="*/ 43 w 86"/>
                  <a:gd name="T5" fmla="*/ 3 h 84"/>
                  <a:gd name="T6" fmla="*/ 36 w 86"/>
                  <a:gd name="T7" fmla="*/ 4 h 84"/>
                  <a:gd name="T8" fmla="*/ 24 w 86"/>
                  <a:gd name="T9" fmla="*/ 0 h 84"/>
                  <a:gd name="T10" fmla="*/ 0 w 86"/>
                  <a:gd name="T11" fmla="*/ 23 h 84"/>
                  <a:gd name="T12" fmla="*/ 4 w 86"/>
                  <a:gd name="T13" fmla="*/ 36 h 84"/>
                  <a:gd name="T14" fmla="*/ 4 w 86"/>
                  <a:gd name="T15" fmla="*/ 42 h 84"/>
                  <a:gd name="T16" fmla="*/ 43 w 86"/>
                  <a:gd name="T17" fmla="*/ 81 h 84"/>
                  <a:gd name="T18" fmla="*/ 50 w 86"/>
                  <a:gd name="T19" fmla="*/ 80 h 84"/>
                  <a:gd name="T20" fmla="*/ 62 w 86"/>
                  <a:gd name="T21" fmla="*/ 84 h 84"/>
                  <a:gd name="T22" fmla="*/ 86 w 86"/>
                  <a:gd name="T23" fmla="*/ 61 h 84"/>
                  <a:gd name="T24" fmla="*/ 82 w 86"/>
                  <a:gd name="T25" fmla="*/ 47 h 84"/>
                  <a:gd name="T26" fmla="*/ 46 w 86"/>
                  <a:gd name="T27" fmla="*/ 71 h 84"/>
                  <a:gd name="T28" fmla="*/ 23 w 86"/>
                  <a:gd name="T29" fmla="*/ 64 h 84"/>
                  <a:gd name="T30" fmla="*/ 24 w 86"/>
                  <a:gd name="T31" fmla="*/ 51 h 84"/>
                  <a:gd name="T32" fmla="*/ 34 w 86"/>
                  <a:gd name="T33" fmla="*/ 59 h 84"/>
                  <a:gd name="T34" fmla="*/ 52 w 86"/>
                  <a:gd name="T35" fmla="*/ 58 h 84"/>
                  <a:gd name="T36" fmla="*/ 41 w 86"/>
                  <a:gd name="T37" fmla="*/ 47 h 84"/>
                  <a:gd name="T38" fmla="*/ 20 w 86"/>
                  <a:gd name="T39" fmla="*/ 30 h 84"/>
                  <a:gd name="T40" fmla="*/ 37 w 86"/>
                  <a:gd name="T41" fmla="*/ 13 h 84"/>
                  <a:gd name="T42" fmla="*/ 61 w 86"/>
                  <a:gd name="T43" fmla="*/ 19 h 84"/>
                  <a:gd name="T44" fmla="*/ 59 w 86"/>
                  <a:gd name="T45" fmla="*/ 31 h 84"/>
                  <a:gd name="T46" fmla="*/ 42 w 86"/>
                  <a:gd name="T47" fmla="*/ 22 h 84"/>
                  <a:gd name="T48" fmla="*/ 38 w 86"/>
                  <a:gd name="T49" fmla="*/ 35 h 84"/>
                  <a:gd name="T50" fmla="*/ 66 w 86"/>
                  <a:gd name="T51" fmla="*/ 49 h 84"/>
                  <a:gd name="T52" fmla="*/ 46 w 86"/>
                  <a:gd name="T53" fmla="*/ 7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84">
                    <a:moveTo>
                      <a:pt x="82" y="47"/>
                    </a:moveTo>
                    <a:cubicBezTo>
                      <a:pt x="82" y="46"/>
                      <a:pt x="82" y="44"/>
                      <a:pt x="82" y="42"/>
                    </a:cubicBezTo>
                    <a:cubicBezTo>
                      <a:pt x="82" y="21"/>
                      <a:pt x="64" y="3"/>
                      <a:pt x="43" y="3"/>
                    </a:cubicBezTo>
                    <a:cubicBezTo>
                      <a:pt x="41" y="3"/>
                      <a:pt x="39" y="3"/>
                      <a:pt x="36" y="4"/>
                    </a:cubicBezTo>
                    <a:cubicBezTo>
                      <a:pt x="33" y="1"/>
                      <a:pt x="28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28"/>
                      <a:pt x="2" y="32"/>
                      <a:pt x="4" y="36"/>
                    </a:cubicBezTo>
                    <a:cubicBezTo>
                      <a:pt x="4" y="38"/>
                      <a:pt x="4" y="40"/>
                      <a:pt x="4" y="42"/>
                    </a:cubicBezTo>
                    <a:cubicBezTo>
                      <a:pt x="4" y="64"/>
                      <a:pt x="21" y="81"/>
                      <a:pt x="43" y="81"/>
                    </a:cubicBezTo>
                    <a:cubicBezTo>
                      <a:pt x="45" y="81"/>
                      <a:pt x="48" y="81"/>
                      <a:pt x="50" y="80"/>
                    </a:cubicBezTo>
                    <a:cubicBezTo>
                      <a:pt x="54" y="83"/>
                      <a:pt x="58" y="84"/>
                      <a:pt x="62" y="84"/>
                    </a:cubicBezTo>
                    <a:cubicBezTo>
                      <a:pt x="75" y="84"/>
                      <a:pt x="86" y="73"/>
                      <a:pt x="86" y="61"/>
                    </a:cubicBezTo>
                    <a:cubicBezTo>
                      <a:pt x="86" y="56"/>
                      <a:pt x="84" y="51"/>
                      <a:pt x="82" y="47"/>
                    </a:cubicBezTo>
                    <a:close/>
                    <a:moveTo>
                      <a:pt x="46" y="71"/>
                    </a:moveTo>
                    <a:cubicBezTo>
                      <a:pt x="34" y="71"/>
                      <a:pt x="28" y="69"/>
                      <a:pt x="23" y="64"/>
                    </a:cubicBezTo>
                    <a:cubicBezTo>
                      <a:pt x="17" y="58"/>
                      <a:pt x="19" y="52"/>
                      <a:pt x="24" y="51"/>
                    </a:cubicBezTo>
                    <a:cubicBezTo>
                      <a:pt x="29" y="51"/>
                      <a:pt x="32" y="57"/>
                      <a:pt x="34" y="59"/>
                    </a:cubicBezTo>
                    <a:cubicBezTo>
                      <a:pt x="37" y="60"/>
                      <a:pt x="47" y="64"/>
                      <a:pt x="52" y="58"/>
                    </a:cubicBezTo>
                    <a:cubicBezTo>
                      <a:pt x="58" y="51"/>
                      <a:pt x="48" y="48"/>
                      <a:pt x="41" y="47"/>
                    </a:cubicBezTo>
                    <a:cubicBezTo>
                      <a:pt x="32" y="46"/>
                      <a:pt x="19" y="40"/>
                      <a:pt x="20" y="30"/>
                    </a:cubicBezTo>
                    <a:cubicBezTo>
                      <a:pt x="21" y="19"/>
                      <a:pt x="29" y="14"/>
                      <a:pt x="37" y="13"/>
                    </a:cubicBezTo>
                    <a:cubicBezTo>
                      <a:pt x="48" y="12"/>
                      <a:pt x="55" y="15"/>
                      <a:pt x="61" y="19"/>
                    </a:cubicBezTo>
                    <a:cubicBezTo>
                      <a:pt x="67" y="25"/>
                      <a:pt x="63" y="31"/>
                      <a:pt x="59" y="31"/>
                    </a:cubicBezTo>
                    <a:cubicBezTo>
                      <a:pt x="55" y="32"/>
                      <a:pt x="51" y="22"/>
                      <a:pt x="42" y="22"/>
                    </a:cubicBezTo>
                    <a:cubicBezTo>
                      <a:pt x="33" y="22"/>
                      <a:pt x="27" y="32"/>
                      <a:pt x="38" y="35"/>
                    </a:cubicBezTo>
                    <a:cubicBezTo>
                      <a:pt x="49" y="37"/>
                      <a:pt x="61" y="38"/>
                      <a:pt x="66" y="49"/>
                    </a:cubicBezTo>
                    <a:cubicBezTo>
                      <a:pt x="70" y="59"/>
                      <a:pt x="59" y="70"/>
                      <a:pt x="46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7" name="Freeform 127"/>
              <p:cNvSpPr>
                <a:spLocks noEditPoints="1"/>
              </p:cNvSpPr>
              <p:nvPr/>
            </p:nvSpPr>
            <p:spPr bwMode="auto">
              <a:xfrm>
                <a:off x="10082548" y="1367799"/>
                <a:ext cx="152672" cy="199648"/>
              </a:xfrm>
              <a:custGeom>
                <a:avLst/>
                <a:gdLst>
                  <a:gd name="T0" fmla="*/ 42 w 48"/>
                  <a:gd name="T1" fmla="*/ 8 h 63"/>
                  <a:gd name="T2" fmla="*/ 6 w 48"/>
                  <a:gd name="T3" fmla="*/ 8 h 63"/>
                  <a:gd name="T4" fmla="*/ 0 w 48"/>
                  <a:gd name="T5" fmla="*/ 14 h 63"/>
                  <a:gd name="T6" fmla="*/ 0 w 48"/>
                  <a:gd name="T7" fmla="*/ 16 h 63"/>
                  <a:gd name="T8" fmla="*/ 48 w 48"/>
                  <a:gd name="T9" fmla="*/ 16 h 63"/>
                  <a:gd name="T10" fmla="*/ 48 w 48"/>
                  <a:gd name="T11" fmla="*/ 14 h 63"/>
                  <a:gd name="T12" fmla="*/ 42 w 48"/>
                  <a:gd name="T13" fmla="*/ 8 h 63"/>
                  <a:gd name="T14" fmla="*/ 31 w 48"/>
                  <a:gd name="T15" fmla="*/ 4 h 63"/>
                  <a:gd name="T16" fmla="*/ 32 w 48"/>
                  <a:gd name="T17" fmla="*/ 10 h 63"/>
                  <a:gd name="T18" fmla="*/ 16 w 48"/>
                  <a:gd name="T19" fmla="*/ 10 h 63"/>
                  <a:gd name="T20" fmla="*/ 17 w 48"/>
                  <a:gd name="T21" fmla="*/ 4 h 63"/>
                  <a:gd name="T22" fmla="*/ 31 w 48"/>
                  <a:gd name="T23" fmla="*/ 4 h 63"/>
                  <a:gd name="T24" fmla="*/ 32 w 48"/>
                  <a:gd name="T25" fmla="*/ 0 h 63"/>
                  <a:gd name="T26" fmla="*/ 16 w 48"/>
                  <a:gd name="T27" fmla="*/ 0 h 63"/>
                  <a:gd name="T28" fmla="*/ 13 w 48"/>
                  <a:gd name="T29" fmla="*/ 3 h 63"/>
                  <a:gd name="T30" fmla="*/ 12 w 48"/>
                  <a:gd name="T31" fmla="*/ 11 h 63"/>
                  <a:gd name="T32" fmla="*/ 14 w 48"/>
                  <a:gd name="T33" fmla="*/ 14 h 63"/>
                  <a:gd name="T34" fmla="*/ 34 w 48"/>
                  <a:gd name="T35" fmla="*/ 14 h 63"/>
                  <a:gd name="T36" fmla="*/ 36 w 48"/>
                  <a:gd name="T37" fmla="*/ 11 h 63"/>
                  <a:gd name="T38" fmla="*/ 35 w 48"/>
                  <a:gd name="T39" fmla="*/ 3 h 63"/>
                  <a:gd name="T40" fmla="*/ 32 w 48"/>
                  <a:gd name="T41" fmla="*/ 0 h 63"/>
                  <a:gd name="T42" fmla="*/ 43 w 48"/>
                  <a:gd name="T43" fmla="*/ 20 h 63"/>
                  <a:gd name="T44" fmla="*/ 5 w 48"/>
                  <a:gd name="T45" fmla="*/ 20 h 63"/>
                  <a:gd name="T46" fmla="*/ 2 w 48"/>
                  <a:gd name="T47" fmla="*/ 24 h 63"/>
                  <a:gd name="T48" fmla="*/ 5 w 48"/>
                  <a:gd name="T49" fmla="*/ 59 h 63"/>
                  <a:gd name="T50" fmla="*/ 9 w 48"/>
                  <a:gd name="T51" fmla="*/ 63 h 63"/>
                  <a:gd name="T52" fmla="*/ 39 w 48"/>
                  <a:gd name="T53" fmla="*/ 63 h 63"/>
                  <a:gd name="T54" fmla="*/ 43 w 48"/>
                  <a:gd name="T55" fmla="*/ 59 h 63"/>
                  <a:gd name="T56" fmla="*/ 46 w 48"/>
                  <a:gd name="T57" fmla="*/ 24 h 63"/>
                  <a:gd name="T58" fmla="*/ 43 w 48"/>
                  <a:gd name="T59" fmla="*/ 20 h 63"/>
                  <a:gd name="T60" fmla="*/ 16 w 48"/>
                  <a:gd name="T61" fmla="*/ 55 h 63"/>
                  <a:gd name="T62" fmla="*/ 10 w 48"/>
                  <a:gd name="T63" fmla="*/ 55 h 63"/>
                  <a:gd name="T64" fmla="*/ 8 w 48"/>
                  <a:gd name="T65" fmla="*/ 28 h 63"/>
                  <a:gd name="T66" fmla="*/ 16 w 48"/>
                  <a:gd name="T67" fmla="*/ 28 h 63"/>
                  <a:gd name="T68" fmla="*/ 16 w 48"/>
                  <a:gd name="T69" fmla="*/ 55 h 63"/>
                  <a:gd name="T70" fmla="*/ 28 w 48"/>
                  <a:gd name="T71" fmla="*/ 55 h 63"/>
                  <a:gd name="T72" fmla="*/ 20 w 48"/>
                  <a:gd name="T73" fmla="*/ 55 h 63"/>
                  <a:gd name="T74" fmla="*/ 20 w 48"/>
                  <a:gd name="T75" fmla="*/ 28 h 63"/>
                  <a:gd name="T76" fmla="*/ 28 w 48"/>
                  <a:gd name="T77" fmla="*/ 28 h 63"/>
                  <a:gd name="T78" fmla="*/ 28 w 48"/>
                  <a:gd name="T79" fmla="*/ 55 h 63"/>
                  <a:gd name="T80" fmla="*/ 38 w 48"/>
                  <a:gd name="T81" fmla="*/ 55 h 63"/>
                  <a:gd name="T82" fmla="*/ 32 w 48"/>
                  <a:gd name="T83" fmla="*/ 55 h 63"/>
                  <a:gd name="T84" fmla="*/ 32 w 48"/>
                  <a:gd name="T85" fmla="*/ 28 h 63"/>
                  <a:gd name="T86" fmla="*/ 40 w 48"/>
                  <a:gd name="T87" fmla="*/ 28 h 63"/>
                  <a:gd name="T88" fmla="*/ 38 w 48"/>
                  <a:gd name="T89" fmla="*/ 5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" h="63">
                    <a:moveTo>
                      <a:pt x="42" y="8"/>
                    </a:moveTo>
                    <a:cubicBezTo>
                      <a:pt x="6" y="8"/>
                      <a:pt x="6" y="8"/>
                      <a:pt x="6" y="8"/>
                    </a:cubicBezTo>
                    <a:cubicBezTo>
                      <a:pt x="3" y="8"/>
                      <a:pt x="0" y="11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1"/>
                      <a:pt x="45" y="8"/>
                      <a:pt x="42" y="8"/>
                    </a:cubicBezTo>
                    <a:close/>
                    <a:moveTo>
                      <a:pt x="31" y="4"/>
                    </a:moveTo>
                    <a:cubicBezTo>
                      <a:pt x="32" y="10"/>
                      <a:pt x="32" y="10"/>
                      <a:pt x="32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31" y="4"/>
                      <a:pt x="31" y="4"/>
                      <a:pt x="31" y="4"/>
                    </a:cubicBezTo>
                    <a:moveTo>
                      <a:pt x="3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3" y="1"/>
                      <a:pt x="13" y="3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1" y="13"/>
                      <a:pt x="13" y="14"/>
                      <a:pt x="14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6" y="14"/>
                      <a:pt x="37" y="13"/>
                      <a:pt x="36" y="11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2" y="0"/>
                    </a:cubicBezTo>
                    <a:close/>
                    <a:moveTo>
                      <a:pt x="43" y="20"/>
                    </a:moveTo>
                    <a:cubicBezTo>
                      <a:pt x="5" y="20"/>
                      <a:pt x="5" y="20"/>
                      <a:pt x="5" y="20"/>
                    </a:cubicBezTo>
                    <a:cubicBezTo>
                      <a:pt x="3" y="20"/>
                      <a:pt x="2" y="22"/>
                      <a:pt x="2" y="24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5" y="61"/>
                      <a:pt x="7" y="63"/>
                      <a:pt x="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41" y="63"/>
                      <a:pt x="43" y="61"/>
                      <a:pt x="43" y="59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7" y="22"/>
                      <a:pt x="45" y="20"/>
                      <a:pt x="43" y="20"/>
                    </a:cubicBezTo>
                    <a:close/>
                    <a:moveTo>
                      <a:pt x="16" y="55"/>
                    </a:moveTo>
                    <a:cubicBezTo>
                      <a:pt x="10" y="55"/>
                      <a:pt x="10" y="55"/>
                      <a:pt x="10" y="55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6" y="28"/>
                      <a:pt x="16" y="28"/>
                      <a:pt x="16" y="28"/>
                    </a:cubicBezTo>
                    <a:lnTo>
                      <a:pt x="16" y="55"/>
                    </a:lnTo>
                    <a:close/>
                    <a:moveTo>
                      <a:pt x="28" y="55"/>
                    </a:move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55"/>
                    </a:lnTo>
                    <a:close/>
                    <a:moveTo>
                      <a:pt x="38" y="55"/>
                    </a:move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40" y="28"/>
                      <a:pt x="40" y="28"/>
                      <a:pt x="40" y="28"/>
                    </a:cubicBezTo>
                    <a:lnTo>
                      <a:pt x="38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8" name="Freeform 128"/>
              <p:cNvSpPr>
                <a:spLocks noEditPoints="1"/>
              </p:cNvSpPr>
              <p:nvPr/>
            </p:nvSpPr>
            <p:spPr bwMode="auto">
              <a:xfrm>
                <a:off x="9634320" y="3002169"/>
                <a:ext cx="416912" cy="418868"/>
              </a:xfrm>
              <a:custGeom>
                <a:avLst/>
                <a:gdLst>
                  <a:gd name="T0" fmla="*/ 65 w 130"/>
                  <a:gd name="T1" fmla="*/ 0 h 131"/>
                  <a:gd name="T2" fmla="*/ 0 w 130"/>
                  <a:gd name="T3" fmla="*/ 65 h 131"/>
                  <a:gd name="T4" fmla="*/ 65 w 130"/>
                  <a:gd name="T5" fmla="*/ 131 h 131"/>
                  <a:gd name="T6" fmla="*/ 130 w 130"/>
                  <a:gd name="T7" fmla="*/ 65 h 131"/>
                  <a:gd name="T8" fmla="*/ 65 w 130"/>
                  <a:gd name="T9" fmla="*/ 0 h 131"/>
                  <a:gd name="T10" fmla="*/ 65 w 130"/>
                  <a:gd name="T11" fmla="*/ 114 h 131"/>
                  <a:gd name="T12" fmla="*/ 16 w 130"/>
                  <a:gd name="T13" fmla="*/ 65 h 131"/>
                  <a:gd name="T14" fmla="*/ 65 w 130"/>
                  <a:gd name="T15" fmla="*/ 17 h 131"/>
                  <a:gd name="T16" fmla="*/ 114 w 130"/>
                  <a:gd name="T17" fmla="*/ 65 h 131"/>
                  <a:gd name="T18" fmla="*/ 65 w 130"/>
                  <a:gd name="T19" fmla="*/ 114 h 131"/>
                  <a:gd name="T20" fmla="*/ 40 w 130"/>
                  <a:gd name="T21" fmla="*/ 65 h 131"/>
                  <a:gd name="T22" fmla="*/ 65 w 130"/>
                  <a:gd name="T23" fmla="*/ 90 h 131"/>
                  <a:gd name="T24" fmla="*/ 89 w 130"/>
                  <a:gd name="T25" fmla="*/ 65 h 131"/>
                  <a:gd name="T26" fmla="*/ 65 w 130"/>
                  <a:gd name="T27" fmla="*/ 41 h 131"/>
                  <a:gd name="T28" fmla="*/ 40 w 130"/>
                  <a:gd name="T29" fmla="*/ 6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0" h="131">
                    <a:moveTo>
                      <a:pt x="65" y="0"/>
                    </a:moveTo>
                    <a:cubicBezTo>
                      <a:pt x="29" y="0"/>
                      <a:pt x="0" y="29"/>
                      <a:pt x="0" y="65"/>
                    </a:cubicBezTo>
                    <a:cubicBezTo>
                      <a:pt x="0" y="101"/>
                      <a:pt x="29" y="131"/>
                      <a:pt x="65" y="131"/>
                    </a:cubicBezTo>
                    <a:cubicBezTo>
                      <a:pt x="101" y="131"/>
                      <a:pt x="130" y="101"/>
                      <a:pt x="130" y="65"/>
                    </a:cubicBezTo>
                    <a:cubicBezTo>
                      <a:pt x="130" y="29"/>
                      <a:pt x="101" y="0"/>
                      <a:pt x="65" y="0"/>
                    </a:cubicBezTo>
                    <a:close/>
                    <a:moveTo>
                      <a:pt x="65" y="114"/>
                    </a:moveTo>
                    <a:cubicBezTo>
                      <a:pt x="38" y="114"/>
                      <a:pt x="16" y="92"/>
                      <a:pt x="16" y="65"/>
                    </a:cubicBezTo>
                    <a:cubicBezTo>
                      <a:pt x="16" y="38"/>
                      <a:pt x="38" y="17"/>
                      <a:pt x="65" y="17"/>
                    </a:cubicBezTo>
                    <a:cubicBezTo>
                      <a:pt x="92" y="17"/>
                      <a:pt x="114" y="38"/>
                      <a:pt x="114" y="65"/>
                    </a:cubicBezTo>
                    <a:cubicBezTo>
                      <a:pt x="114" y="92"/>
                      <a:pt x="92" y="114"/>
                      <a:pt x="65" y="114"/>
                    </a:cubicBezTo>
                    <a:close/>
                    <a:moveTo>
                      <a:pt x="40" y="65"/>
                    </a:moveTo>
                    <a:cubicBezTo>
                      <a:pt x="40" y="79"/>
                      <a:pt x="51" y="90"/>
                      <a:pt x="65" y="90"/>
                    </a:cubicBezTo>
                    <a:cubicBezTo>
                      <a:pt x="78" y="90"/>
                      <a:pt x="89" y="79"/>
                      <a:pt x="89" y="65"/>
                    </a:cubicBezTo>
                    <a:cubicBezTo>
                      <a:pt x="89" y="52"/>
                      <a:pt x="78" y="41"/>
                      <a:pt x="65" y="41"/>
                    </a:cubicBezTo>
                    <a:cubicBezTo>
                      <a:pt x="51" y="41"/>
                      <a:pt x="40" y="52"/>
                      <a:pt x="40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9" name="Freeform 129"/>
              <p:cNvSpPr>
                <a:spLocks noEditPoints="1"/>
              </p:cNvSpPr>
              <p:nvPr/>
            </p:nvSpPr>
            <p:spPr bwMode="auto">
              <a:xfrm>
                <a:off x="9330934" y="1252317"/>
                <a:ext cx="690938" cy="299471"/>
              </a:xfrm>
              <a:custGeom>
                <a:avLst/>
                <a:gdLst>
                  <a:gd name="T0" fmla="*/ 188 w 216"/>
                  <a:gd name="T1" fmla="*/ 41 h 94"/>
                  <a:gd name="T2" fmla="*/ 178 w 216"/>
                  <a:gd name="T3" fmla="*/ 43 h 94"/>
                  <a:gd name="T4" fmla="*/ 129 w 216"/>
                  <a:gd name="T5" fmla="*/ 0 h 94"/>
                  <a:gd name="T6" fmla="*/ 111 w 216"/>
                  <a:gd name="T7" fmla="*/ 3 h 94"/>
                  <a:gd name="T8" fmla="*/ 108 w 216"/>
                  <a:gd name="T9" fmla="*/ 6 h 94"/>
                  <a:gd name="T10" fmla="*/ 108 w 216"/>
                  <a:gd name="T11" fmla="*/ 91 h 94"/>
                  <a:gd name="T12" fmla="*/ 111 w 216"/>
                  <a:gd name="T13" fmla="*/ 94 h 94"/>
                  <a:gd name="T14" fmla="*/ 188 w 216"/>
                  <a:gd name="T15" fmla="*/ 94 h 94"/>
                  <a:gd name="T16" fmla="*/ 216 w 216"/>
                  <a:gd name="T17" fmla="*/ 68 h 94"/>
                  <a:gd name="T18" fmla="*/ 188 w 216"/>
                  <a:gd name="T19" fmla="*/ 41 h 94"/>
                  <a:gd name="T20" fmla="*/ 85 w 216"/>
                  <a:gd name="T21" fmla="*/ 94 h 94"/>
                  <a:gd name="T22" fmla="*/ 91 w 216"/>
                  <a:gd name="T23" fmla="*/ 94 h 94"/>
                  <a:gd name="T24" fmla="*/ 95 w 216"/>
                  <a:gd name="T25" fmla="*/ 47 h 94"/>
                  <a:gd name="T26" fmla="*/ 91 w 216"/>
                  <a:gd name="T27" fmla="*/ 0 h 94"/>
                  <a:gd name="T28" fmla="*/ 85 w 216"/>
                  <a:gd name="T29" fmla="*/ 0 h 94"/>
                  <a:gd name="T30" fmla="*/ 81 w 216"/>
                  <a:gd name="T31" fmla="*/ 47 h 94"/>
                  <a:gd name="T32" fmla="*/ 85 w 216"/>
                  <a:gd name="T33" fmla="*/ 94 h 94"/>
                  <a:gd name="T34" fmla="*/ 64 w 216"/>
                  <a:gd name="T35" fmla="*/ 94 h 94"/>
                  <a:gd name="T36" fmla="*/ 58 w 216"/>
                  <a:gd name="T37" fmla="*/ 94 h 94"/>
                  <a:gd name="T38" fmla="*/ 54 w 216"/>
                  <a:gd name="T39" fmla="*/ 60 h 94"/>
                  <a:gd name="T40" fmla="*/ 58 w 216"/>
                  <a:gd name="T41" fmla="*/ 27 h 94"/>
                  <a:gd name="T42" fmla="*/ 64 w 216"/>
                  <a:gd name="T43" fmla="*/ 27 h 94"/>
                  <a:gd name="T44" fmla="*/ 68 w 216"/>
                  <a:gd name="T45" fmla="*/ 61 h 94"/>
                  <a:gd name="T46" fmla="*/ 64 w 216"/>
                  <a:gd name="T47" fmla="*/ 94 h 94"/>
                  <a:gd name="T48" fmla="*/ 31 w 216"/>
                  <a:gd name="T49" fmla="*/ 94 h 94"/>
                  <a:gd name="T50" fmla="*/ 37 w 216"/>
                  <a:gd name="T51" fmla="*/ 94 h 94"/>
                  <a:gd name="T52" fmla="*/ 41 w 216"/>
                  <a:gd name="T53" fmla="*/ 67 h 94"/>
                  <a:gd name="T54" fmla="*/ 37 w 216"/>
                  <a:gd name="T55" fmla="*/ 40 h 94"/>
                  <a:gd name="T56" fmla="*/ 31 w 216"/>
                  <a:gd name="T57" fmla="*/ 40 h 94"/>
                  <a:gd name="T58" fmla="*/ 27 w 216"/>
                  <a:gd name="T59" fmla="*/ 67 h 94"/>
                  <a:gd name="T60" fmla="*/ 31 w 216"/>
                  <a:gd name="T61" fmla="*/ 94 h 94"/>
                  <a:gd name="T62" fmla="*/ 4 w 216"/>
                  <a:gd name="T63" fmla="*/ 81 h 94"/>
                  <a:gd name="T64" fmla="*/ 10 w 216"/>
                  <a:gd name="T65" fmla="*/ 81 h 94"/>
                  <a:gd name="T66" fmla="*/ 14 w 216"/>
                  <a:gd name="T67" fmla="*/ 67 h 94"/>
                  <a:gd name="T68" fmla="*/ 10 w 216"/>
                  <a:gd name="T69" fmla="*/ 54 h 94"/>
                  <a:gd name="T70" fmla="*/ 4 w 216"/>
                  <a:gd name="T71" fmla="*/ 54 h 94"/>
                  <a:gd name="T72" fmla="*/ 0 w 216"/>
                  <a:gd name="T73" fmla="*/ 67 h 94"/>
                  <a:gd name="T74" fmla="*/ 4 w 216"/>
                  <a:gd name="T75" fmla="*/ 8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16" h="94">
                    <a:moveTo>
                      <a:pt x="188" y="41"/>
                    </a:moveTo>
                    <a:cubicBezTo>
                      <a:pt x="184" y="41"/>
                      <a:pt x="181" y="42"/>
                      <a:pt x="178" y="43"/>
                    </a:cubicBezTo>
                    <a:cubicBezTo>
                      <a:pt x="175" y="19"/>
                      <a:pt x="154" y="0"/>
                      <a:pt x="129" y="0"/>
                    </a:cubicBezTo>
                    <a:cubicBezTo>
                      <a:pt x="122" y="0"/>
                      <a:pt x="116" y="1"/>
                      <a:pt x="111" y="3"/>
                    </a:cubicBezTo>
                    <a:cubicBezTo>
                      <a:pt x="109" y="4"/>
                      <a:pt x="108" y="5"/>
                      <a:pt x="108" y="6"/>
                    </a:cubicBezTo>
                    <a:cubicBezTo>
                      <a:pt x="108" y="91"/>
                      <a:pt x="108" y="91"/>
                      <a:pt x="108" y="91"/>
                    </a:cubicBezTo>
                    <a:cubicBezTo>
                      <a:pt x="108" y="93"/>
                      <a:pt x="110" y="94"/>
                      <a:pt x="111" y="94"/>
                    </a:cubicBezTo>
                    <a:cubicBezTo>
                      <a:pt x="111" y="94"/>
                      <a:pt x="188" y="94"/>
                      <a:pt x="188" y="94"/>
                    </a:cubicBezTo>
                    <a:cubicBezTo>
                      <a:pt x="204" y="94"/>
                      <a:pt x="216" y="82"/>
                      <a:pt x="216" y="68"/>
                    </a:cubicBezTo>
                    <a:cubicBezTo>
                      <a:pt x="216" y="53"/>
                      <a:pt x="204" y="41"/>
                      <a:pt x="188" y="41"/>
                    </a:cubicBezTo>
                    <a:close/>
                    <a:moveTo>
                      <a:pt x="85" y="94"/>
                    </a:moveTo>
                    <a:cubicBezTo>
                      <a:pt x="91" y="94"/>
                      <a:pt x="91" y="94"/>
                      <a:pt x="91" y="94"/>
                    </a:cubicBezTo>
                    <a:cubicBezTo>
                      <a:pt x="95" y="47"/>
                      <a:pt x="95" y="47"/>
                      <a:pt x="95" y="47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1" y="47"/>
                      <a:pt x="81" y="47"/>
                      <a:pt x="81" y="47"/>
                    </a:cubicBezTo>
                    <a:lnTo>
                      <a:pt x="85" y="94"/>
                    </a:lnTo>
                    <a:close/>
                    <a:moveTo>
                      <a:pt x="64" y="94"/>
                    </a:moveTo>
                    <a:cubicBezTo>
                      <a:pt x="58" y="94"/>
                      <a:pt x="58" y="94"/>
                      <a:pt x="58" y="94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58" y="27"/>
                      <a:pt x="58" y="27"/>
                      <a:pt x="5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68" y="61"/>
                      <a:pt x="68" y="61"/>
                      <a:pt x="68" y="61"/>
                    </a:cubicBezTo>
                    <a:lnTo>
                      <a:pt x="64" y="94"/>
                    </a:lnTo>
                    <a:close/>
                    <a:moveTo>
                      <a:pt x="31" y="94"/>
                    </a:moveTo>
                    <a:cubicBezTo>
                      <a:pt x="37" y="94"/>
                      <a:pt x="37" y="94"/>
                      <a:pt x="37" y="94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27" y="67"/>
                      <a:pt x="27" y="67"/>
                      <a:pt x="27" y="67"/>
                    </a:cubicBezTo>
                    <a:lnTo>
                      <a:pt x="31" y="94"/>
                    </a:lnTo>
                    <a:close/>
                    <a:moveTo>
                      <a:pt x="4" y="81"/>
                    </a:moveTo>
                    <a:cubicBezTo>
                      <a:pt x="10" y="81"/>
                      <a:pt x="10" y="81"/>
                      <a:pt x="10" y="81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0" y="67"/>
                      <a:pt x="0" y="67"/>
                      <a:pt x="0" y="67"/>
                    </a:cubicBezTo>
                    <a:lnTo>
                      <a:pt x="4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0" name="Freeform 130"/>
              <p:cNvSpPr>
                <a:spLocks noEditPoints="1"/>
              </p:cNvSpPr>
              <p:nvPr/>
            </p:nvSpPr>
            <p:spPr bwMode="auto">
              <a:xfrm>
                <a:off x="9462075" y="1610508"/>
                <a:ext cx="383636" cy="342532"/>
              </a:xfrm>
              <a:custGeom>
                <a:avLst/>
                <a:gdLst>
                  <a:gd name="T0" fmla="*/ 50 w 120"/>
                  <a:gd name="T1" fmla="*/ 0 h 107"/>
                  <a:gd name="T2" fmla="*/ 50 w 120"/>
                  <a:gd name="T3" fmla="*/ 0 h 107"/>
                  <a:gd name="T4" fmla="*/ 100 w 120"/>
                  <a:gd name="T5" fmla="*/ 41 h 107"/>
                  <a:gd name="T6" fmla="*/ 50 w 120"/>
                  <a:gd name="T7" fmla="*/ 81 h 107"/>
                  <a:gd name="T8" fmla="*/ 42 w 120"/>
                  <a:gd name="T9" fmla="*/ 81 h 107"/>
                  <a:gd name="T10" fmla="*/ 7 w 120"/>
                  <a:gd name="T11" fmla="*/ 93 h 107"/>
                  <a:gd name="T12" fmla="*/ 7 w 120"/>
                  <a:gd name="T13" fmla="*/ 91 h 107"/>
                  <a:gd name="T14" fmla="*/ 19 w 120"/>
                  <a:gd name="T15" fmla="*/ 75 h 107"/>
                  <a:gd name="T16" fmla="*/ 19 w 120"/>
                  <a:gd name="T17" fmla="*/ 72 h 107"/>
                  <a:gd name="T18" fmla="*/ 0 w 120"/>
                  <a:gd name="T19" fmla="*/ 41 h 107"/>
                  <a:gd name="T20" fmla="*/ 50 w 120"/>
                  <a:gd name="T21" fmla="*/ 0 h 107"/>
                  <a:gd name="T22" fmla="*/ 104 w 120"/>
                  <a:gd name="T23" fmla="*/ 91 h 107"/>
                  <a:gd name="T24" fmla="*/ 113 w 120"/>
                  <a:gd name="T25" fmla="*/ 104 h 107"/>
                  <a:gd name="T26" fmla="*/ 113 w 120"/>
                  <a:gd name="T27" fmla="*/ 107 h 107"/>
                  <a:gd name="T28" fmla="*/ 83 w 120"/>
                  <a:gd name="T29" fmla="*/ 96 h 107"/>
                  <a:gd name="T30" fmla="*/ 77 w 120"/>
                  <a:gd name="T31" fmla="*/ 96 h 107"/>
                  <a:gd name="T32" fmla="*/ 50 w 120"/>
                  <a:gd name="T33" fmla="*/ 89 h 107"/>
                  <a:gd name="T34" fmla="*/ 90 w 120"/>
                  <a:gd name="T35" fmla="*/ 75 h 107"/>
                  <a:gd name="T36" fmla="*/ 103 w 120"/>
                  <a:gd name="T37" fmla="*/ 60 h 107"/>
                  <a:gd name="T38" fmla="*/ 108 w 120"/>
                  <a:gd name="T39" fmla="*/ 41 h 107"/>
                  <a:gd name="T40" fmla="*/ 108 w 120"/>
                  <a:gd name="T41" fmla="*/ 37 h 107"/>
                  <a:gd name="T42" fmla="*/ 120 w 120"/>
                  <a:gd name="T43" fmla="*/ 62 h 107"/>
                  <a:gd name="T44" fmla="*/ 104 w 120"/>
                  <a:gd name="T45" fmla="*/ 88 h 107"/>
                  <a:gd name="T46" fmla="*/ 104 w 120"/>
                  <a:gd name="T47" fmla="*/ 9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0" h="107">
                    <a:moveTo>
                      <a:pt x="50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78" y="0"/>
                      <a:pt x="100" y="18"/>
                      <a:pt x="100" y="41"/>
                    </a:cubicBezTo>
                    <a:cubicBezTo>
                      <a:pt x="100" y="63"/>
                      <a:pt x="78" y="81"/>
                      <a:pt x="50" y="81"/>
                    </a:cubicBezTo>
                    <a:cubicBezTo>
                      <a:pt x="47" y="81"/>
                      <a:pt x="45" y="81"/>
                      <a:pt x="42" y="81"/>
                    </a:cubicBezTo>
                    <a:cubicBezTo>
                      <a:pt x="32" y="91"/>
                      <a:pt x="19" y="93"/>
                      <a:pt x="7" y="93"/>
                    </a:cubicBezTo>
                    <a:cubicBezTo>
                      <a:pt x="7" y="91"/>
                      <a:pt x="7" y="91"/>
                      <a:pt x="7" y="91"/>
                    </a:cubicBezTo>
                    <a:cubicBezTo>
                      <a:pt x="14" y="87"/>
                      <a:pt x="19" y="82"/>
                      <a:pt x="19" y="75"/>
                    </a:cubicBezTo>
                    <a:cubicBezTo>
                      <a:pt x="19" y="74"/>
                      <a:pt x="19" y="73"/>
                      <a:pt x="19" y="72"/>
                    </a:cubicBezTo>
                    <a:cubicBezTo>
                      <a:pt x="8" y="65"/>
                      <a:pt x="0" y="53"/>
                      <a:pt x="0" y="41"/>
                    </a:cubicBezTo>
                    <a:cubicBezTo>
                      <a:pt x="0" y="18"/>
                      <a:pt x="23" y="0"/>
                      <a:pt x="50" y="0"/>
                    </a:cubicBezTo>
                    <a:close/>
                    <a:moveTo>
                      <a:pt x="104" y="91"/>
                    </a:moveTo>
                    <a:cubicBezTo>
                      <a:pt x="104" y="97"/>
                      <a:pt x="107" y="102"/>
                      <a:pt x="113" y="104"/>
                    </a:cubicBezTo>
                    <a:cubicBezTo>
                      <a:pt x="113" y="107"/>
                      <a:pt x="113" y="107"/>
                      <a:pt x="113" y="107"/>
                    </a:cubicBezTo>
                    <a:cubicBezTo>
                      <a:pt x="102" y="106"/>
                      <a:pt x="93" y="105"/>
                      <a:pt x="83" y="96"/>
                    </a:cubicBezTo>
                    <a:cubicBezTo>
                      <a:pt x="81" y="96"/>
                      <a:pt x="79" y="96"/>
                      <a:pt x="77" y="96"/>
                    </a:cubicBezTo>
                    <a:cubicBezTo>
                      <a:pt x="67" y="96"/>
                      <a:pt x="58" y="93"/>
                      <a:pt x="50" y="89"/>
                    </a:cubicBezTo>
                    <a:cubicBezTo>
                      <a:pt x="65" y="89"/>
                      <a:pt x="79" y="84"/>
                      <a:pt x="90" y="75"/>
                    </a:cubicBezTo>
                    <a:cubicBezTo>
                      <a:pt x="96" y="71"/>
                      <a:pt x="100" y="66"/>
                      <a:pt x="103" y="60"/>
                    </a:cubicBezTo>
                    <a:cubicBezTo>
                      <a:pt x="106" y="54"/>
                      <a:pt x="108" y="47"/>
                      <a:pt x="108" y="41"/>
                    </a:cubicBezTo>
                    <a:cubicBezTo>
                      <a:pt x="108" y="40"/>
                      <a:pt x="108" y="39"/>
                      <a:pt x="108" y="37"/>
                    </a:cubicBezTo>
                    <a:cubicBezTo>
                      <a:pt x="115" y="44"/>
                      <a:pt x="120" y="52"/>
                      <a:pt x="120" y="62"/>
                    </a:cubicBezTo>
                    <a:cubicBezTo>
                      <a:pt x="120" y="72"/>
                      <a:pt x="114" y="82"/>
                      <a:pt x="104" y="88"/>
                    </a:cubicBezTo>
                    <a:cubicBezTo>
                      <a:pt x="104" y="89"/>
                      <a:pt x="104" y="90"/>
                      <a:pt x="104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1" name="Freeform 131"/>
              <p:cNvSpPr>
                <a:spLocks noEditPoints="1"/>
              </p:cNvSpPr>
              <p:nvPr/>
            </p:nvSpPr>
            <p:spPr bwMode="auto">
              <a:xfrm>
                <a:off x="9501222" y="1990229"/>
                <a:ext cx="338618" cy="336661"/>
              </a:xfrm>
              <a:custGeom>
                <a:avLst/>
                <a:gdLst>
                  <a:gd name="T0" fmla="*/ 20 w 106"/>
                  <a:gd name="T1" fmla="*/ 53 h 105"/>
                  <a:gd name="T2" fmla="*/ 20 w 106"/>
                  <a:gd name="T3" fmla="*/ 49 h 105"/>
                  <a:gd name="T4" fmla="*/ 1 w 106"/>
                  <a:gd name="T5" fmla="*/ 43 h 105"/>
                  <a:gd name="T6" fmla="*/ 0 w 106"/>
                  <a:gd name="T7" fmla="*/ 53 h 105"/>
                  <a:gd name="T8" fmla="*/ 17 w 106"/>
                  <a:gd name="T9" fmla="*/ 91 h 105"/>
                  <a:gd name="T10" fmla="*/ 29 w 106"/>
                  <a:gd name="T11" fmla="*/ 75 h 105"/>
                  <a:gd name="T12" fmla="*/ 20 w 106"/>
                  <a:gd name="T13" fmla="*/ 53 h 105"/>
                  <a:gd name="T14" fmla="*/ 86 w 106"/>
                  <a:gd name="T15" fmla="*/ 53 h 105"/>
                  <a:gd name="T16" fmla="*/ 77 w 106"/>
                  <a:gd name="T17" fmla="*/ 75 h 105"/>
                  <a:gd name="T18" fmla="*/ 89 w 106"/>
                  <a:gd name="T19" fmla="*/ 91 h 105"/>
                  <a:gd name="T20" fmla="*/ 106 w 106"/>
                  <a:gd name="T21" fmla="*/ 53 h 105"/>
                  <a:gd name="T22" fmla="*/ 105 w 106"/>
                  <a:gd name="T23" fmla="*/ 43 h 105"/>
                  <a:gd name="T24" fmla="*/ 86 w 106"/>
                  <a:gd name="T25" fmla="*/ 49 h 105"/>
                  <a:gd name="T26" fmla="*/ 86 w 106"/>
                  <a:gd name="T27" fmla="*/ 53 h 105"/>
                  <a:gd name="T28" fmla="*/ 59 w 106"/>
                  <a:gd name="T29" fmla="*/ 20 h 105"/>
                  <a:gd name="T30" fmla="*/ 82 w 106"/>
                  <a:gd name="T31" fmla="*/ 36 h 105"/>
                  <a:gd name="T32" fmla="*/ 101 w 106"/>
                  <a:gd name="T33" fmla="*/ 30 h 105"/>
                  <a:gd name="T34" fmla="*/ 59 w 106"/>
                  <a:gd name="T35" fmla="*/ 0 h 105"/>
                  <a:gd name="T36" fmla="*/ 59 w 106"/>
                  <a:gd name="T37" fmla="*/ 20 h 105"/>
                  <a:gd name="T38" fmla="*/ 24 w 106"/>
                  <a:gd name="T39" fmla="*/ 36 h 105"/>
                  <a:gd name="T40" fmla="*/ 46 w 106"/>
                  <a:gd name="T41" fmla="*/ 20 h 105"/>
                  <a:gd name="T42" fmla="*/ 46 w 106"/>
                  <a:gd name="T43" fmla="*/ 0 h 105"/>
                  <a:gd name="T44" fmla="*/ 5 w 106"/>
                  <a:gd name="T45" fmla="*/ 30 h 105"/>
                  <a:gd name="T46" fmla="*/ 24 w 106"/>
                  <a:gd name="T47" fmla="*/ 36 h 105"/>
                  <a:gd name="T48" fmla="*/ 67 w 106"/>
                  <a:gd name="T49" fmla="*/ 83 h 105"/>
                  <a:gd name="T50" fmla="*/ 53 w 106"/>
                  <a:gd name="T51" fmla="*/ 85 h 105"/>
                  <a:gd name="T52" fmla="*/ 39 w 106"/>
                  <a:gd name="T53" fmla="*/ 83 h 105"/>
                  <a:gd name="T54" fmla="*/ 28 w 106"/>
                  <a:gd name="T55" fmla="*/ 99 h 105"/>
                  <a:gd name="T56" fmla="*/ 53 w 106"/>
                  <a:gd name="T57" fmla="*/ 105 h 105"/>
                  <a:gd name="T58" fmla="*/ 78 w 106"/>
                  <a:gd name="T59" fmla="*/ 99 h 105"/>
                  <a:gd name="T60" fmla="*/ 67 w 106"/>
                  <a:gd name="T61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6" h="105">
                    <a:moveTo>
                      <a:pt x="20" y="53"/>
                    </a:moveTo>
                    <a:cubicBezTo>
                      <a:pt x="20" y="51"/>
                      <a:pt x="20" y="50"/>
                      <a:pt x="20" y="49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46"/>
                      <a:pt x="0" y="49"/>
                      <a:pt x="0" y="53"/>
                    </a:cubicBezTo>
                    <a:cubicBezTo>
                      <a:pt x="0" y="68"/>
                      <a:pt x="7" y="81"/>
                      <a:pt x="17" y="91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3" y="69"/>
                      <a:pt x="20" y="61"/>
                      <a:pt x="20" y="53"/>
                    </a:cubicBezTo>
                    <a:close/>
                    <a:moveTo>
                      <a:pt x="86" y="53"/>
                    </a:moveTo>
                    <a:cubicBezTo>
                      <a:pt x="86" y="61"/>
                      <a:pt x="83" y="69"/>
                      <a:pt x="77" y="7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9" y="81"/>
                      <a:pt x="106" y="68"/>
                      <a:pt x="106" y="53"/>
                    </a:cubicBezTo>
                    <a:cubicBezTo>
                      <a:pt x="106" y="49"/>
                      <a:pt x="105" y="46"/>
                      <a:pt x="105" y="43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6" y="50"/>
                      <a:pt x="86" y="51"/>
                      <a:pt x="86" y="53"/>
                    </a:cubicBezTo>
                    <a:close/>
                    <a:moveTo>
                      <a:pt x="59" y="20"/>
                    </a:moveTo>
                    <a:cubicBezTo>
                      <a:pt x="69" y="22"/>
                      <a:pt x="77" y="28"/>
                      <a:pt x="82" y="36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93" y="14"/>
                      <a:pt x="78" y="3"/>
                      <a:pt x="59" y="0"/>
                    </a:cubicBezTo>
                    <a:lnTo>
                      <a:pt x="59" y="20"/>
                    </a:lnTo>
                    <a:close/>
                    <a:moveTo>
                      <a:pt x="24" y="36"/>
                    </a:moveTo>
                    <a:cubicBezTo>
                      <a:pt x="29" y="28"/>
                      <a:pt x="37" y="22"/>
                      <a:pt x="46" y="2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28" y="3"/>
                      <a:pt x="13" y="14"/>
                      <a:pt x="5" y="30"/>
                    </a:cubicBezTo>
                    <a:lnTo>
                      <a:pt x="24" y="36"/>
                    </a:lnTo>
                    <a:close/>
                    <a:moveTo>
                      <a:pt x="67" y="83"/>
                    </a:moveTo>
                    <a:cubicBezTo>
                      <a:pt x="62" y="84"/>
                      <a:pt x="58" y="85"/>
                      <a:pt x="53" y="85"/>
                    </a:cubicBezTo>
                    <a:cubicBezTo>
                      <a:pt x="48" y="85"/>
                      <a:pt x="43" y="84"/>
                      <a:pt x="39" y="83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35" y="103"/>
                      <a:pt x="44" y="105"/>
                      <a:pt x="53" y="105"/>
                    </a:cubicBezTo>
                    <a:cubicBezTo>
                      <a:pt x="62" y="105"/>
                      <a:pt x="71" y="103"/>
                      <a:pt x="78" y="99"/>
                    </a:cubicBezTo>
                    <a:lnTo>
                      <a:pt x="67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2" name="Freeform 132"/>
              <p:cNvSpPr>
                <a:spLocks noEditPoints="1"/>
              </p:cNvSpPr>
              <p:nvPr/>
            </p:nvSpPr>
            <p:spPr bwMode="auto">
              <a:xfrm>
                <a:off x="9522752" y="2397354"/>
                <a:ext cx="317087" cy="334703"/>
              </a:xfrm>
              <a:custGeom>
                <a:avLst/>
                <a:gdLst>
                  <a:gd name="T0" fmla="*/ 75 w 162"/>
                  <a:gd name="T1" fmla="*/ 65 h 171"/>
                  <a:gd name="T2" fmla="*/ 54 w 162"/>
                  <a:gd name="T3" fmla="*/ 86 h 171"/>
                  <a:gd name="T4" fmla="*/ 87 w 162"/>
                  <a:gd name="T5" fmla="*/ 65 h 171"/>
                  <a:gd name="T6" fmla="*/ 108 w 162"/>
                  <a:gd name="T7" fmla="*/ 86 h 171"/>
                  <a:gd name="T8" fmla="*/ 87 w 162"/>
                  <a:gd name="T9" fmla="*/ 65 h 171"/>
                  <a:gd name="T10" fmla="*/ 139 w 162"/>
                  <a:gd name="T11" fmla="*/ 65 h 171"/>
                  <a:gd name="T12" fmla="*/ 118 w 162"/>
                  <a:gd name="T13" fmla="*/ 86 h 171"/>
                  <a:gd name="T14" fmla="*/ 21 w 162"/>
                  <a:gd name="T15" fmla="*/ 129 h 171"/>
                  <a:gd name="T16" fmla="*/ 43 w 162"/>
                  <a:gd name="T17" fmla="*/ 150 h 171"/>
                  <a:gd name="T18" fmla="*/ 21 w 162"/>
                  <a:gd name="T19" fmla="*/ 129 h 171"/>
                  <a:gd name="T20" fmla="*/ 75 w 162"/>
                  <a:gd name="T21" fmla="*/ 129 h 171"/>
                  <a:gd name="T22" fmla="*/ 54 w 162"/>
                  <a:gd name="T23" fmla="*/ 150 h 171"/>
                  <a:gd name="T24" fmla="*/ 87 w 162"/>
                  <a:gd name="T25" fmla="*/ 129 h 171"/>
                  <a:gd name="T26" fmla="*/ 108 w 162"/>
                  <a:gd name="T27" fmla="*/ 150 h 171"/>
                  <a:gd name="T28" fmla="*/ 87 w 162"/>
                  <a:gd name="T29" fmla="*/ 129 h 171"/>
                  <a:gd name="T30" fmla="*/ 75 w 162"/>
                  <a:gd name="T31" fmla="*/ 96 h 171"/>
                  <a:gd name="T32" fmla="*/ 54 w 162"/>
                  <a:gd name="T33" fmla="*/ 117 h 171"/>
                  <a:gd name="T34" fmla="*/ 87 w 162"/>
                  <a:gd name="T35" fmla="*/ 96 h 171"/>
                  <a:gd name="T36" fmla="*/ 108 w 162"/>
                  <a:gd name="T37" fmla="*/ 117 h 171"/>
                  <a:gd name="T38" fmla="*/ 87 w 162"/>
                  <a:gd name="T39" fmla="*/ 96 h 171"/>
                  <a:gd name="T40" fmla="*/ 139 w 162"/>
                  <a:gd name="T41" fmla="*/ 96 h 171"/>
                  <a:gd name="T42" fmla="*/ 118 w 162"/>
                  <a:gd name="T43" fmla="*/ 117 h 171"/>
                  <a:gd name="T44" fmla="*/ 21 w 162"/>
                  <a:gd name="T45" fmla="*/ 96 h 171"/>
                  <a:gd name="T46" fmla="*/ 43 w 162"/>
                  <a:gd name="T47" fmla="*/ 117 h 171"/>
                  <a:gd name="T48" fmla="*/ 21 w 162"/>
                  <a:gd name="T49" fmla="*/ 96 h 171"/>
                  <a:gd name="T50" fmla="*/ 139 w 162"/>
                  <a:gd name="T51" fmla="*/ 11 h 171"/>
                  <a:gd name="T52" fmla="*/ 118 w 162"/>
                  <a:gd name="T53" fmla="*/ 0 h 171"/>
                  <a:gd name="T54" fmla="*/ 43 w 162"/>
                  <a:gd name="T55" fmla="*/ 11 h 171"/>
                  <a:gd name="T56" fmla="*/ 21 w 162"/>
                  <a:gd name="T57" fmla="*/ 0 h 171"/>
                  <a:gd name="T58" fmla="*/ 0 w 162"/>
                  <a:gd name="T59" fmla="*/ 171 h 171"/>
                  <a:gd name="T60" fmla="*/ 162 w 162"/>
                  <a:gd name="T61" fmla="*/ 0 h 171"/>
                  <a:gd name="T62" fmla="*/ 150 w 162"/>
                  <a:gd name="T63" fmla="*/ 161 h 171"/>
                  <a:gd name="T64" fmla="*/ 11 w 162"/>
                  <a:gd name="T65" fmla="*/ 44 h 171"/>
                  <a:gd name="T66" fmla="*/ 150 w 162"/>
                  <a:gd name="T67" fmla="*/ 16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2" h="171">
                    <a:moveTo>
                      <a:pt x="54" y="65"/>
                    </a:moveTo>
                    <a:lnTo>
                      <a:pt x="75" y="65"/>
                    </a:lnTo>
                    <a:lnTo>
                      <a:pt x="75" y="86"/>
                    </a:lnTo>
                    <a:lnTo>
                      <a:pt x="54" y="86"/>
                    </a:lnTo>
                    <a:lnTo>
                      <a:pt x="54" y="65"/>
                    </a:lnTo>
                    <a:close/>
                    <a:moveTo>
                      <a:pt x="87" y="65"/>
                    </a:moveTo>
                    <a:lnTo>
                      <a:pt x="108" y="65"/>
                    </a:lnTo>
                    <a:lnTo>
                      <a:pt x="108" y="86"/>
                    </a:lnTo>
                    <a:lnTo>
                      <a:pt x="87" y="86"/>
                    </a:lnTo>
                    <a:lnTo>
                      <a:pt x="87" y="65"/>
                    </a:lnTo>
                    <a:close/>
                    <a:moveTo>
                      <a:pt x="118" y="65"/>
                    </a:moveTo>
                    <a:lnTo>
                      <a:pt x="139" y="65"/>
                    </a:lnTo>
                    <a:lnTo>
                      <a:pt x="139" y="86"/>
                    </a:lnTo>
                    <a:lnTo>
                      <a:pt x="118" y="86"/>
                    </a:lnTo>
                    <a:lnTo>
                      <a:pt x="118" y="65"/>
                    </a:lnTo>
                    <a:close/>
                    <a:moveTo>
                      <a:pt x="21" y="129"/>
                    </a:moveTo>
                    <a:lnTo>
                      <a:pt x="43" y="129"/>
                    </a:lnTo>
                    <a:lnTo>
                      <a:pt x="43" y="150"/>
                    </a:lnTo>
                    <a:lnTo>
                      <a:pt x="21" y="150"/>
                    </a:lnTo>
                    <a:lnTo>
                      <a:pt x="21" y="129"/>
                    </a:lnTo>
                    <a:close/>
                    <a:moveTo>
                      <a:pt x="54" y="129"/>
                    </a:moveTo>
                    <a:lnTo>
                      <a:pt x="75" y="129"/>
                    </a:lnTo>
                    <a:lnTo>
                      <a:pt x="75" y="150"/>
                    </a:lnTo>
                    <a:lnTo>
                      <a:pt x="54" y="150"/>
                    </a:lnTo>
                    <a:lnTo>
                      <a:pt x="54" y="129"/>
                    </a:lnTo>
                    <a:close/>
                    <a:moveTo>
                      <a:pt x="87" y="129"/>
                    </a:moveTo>
                    <a:lnTo>
                      <a:pt x="108" y="129"/>
                    </a:lnTo>
                    <a:lnTo>
                      <a:pt x="108" y="150"/>
                    </a:lnTo>
                    <a:lnTo>
                      <a:pt x="87" y="150"/>
                    </a:lnTo>
                    <a:lnTo>
                      <a:pt x="87" y="129"/>
                    </a:lnTo>
                    <a:close/>
                    <a:moveTo>
                      <a:pt x="54" y="96"/>
                    </a:moveTo>
                    <a:lnTo>
                      <a:pt x="75" y="96"/>
                    </a:lnTo>
                    <a:lnTo>
                      <a:pt x="75" y="117"/>
                    </a:lnTo>
                    <a:lnTo>
                      <a:pt x="54" y="117"/>
                    </a:lnTo>
                    <a:lnTo>
                      <a:pt x="54" y="96"/>
                    </a:lnTo>
                    <a:close/>
                    <a:moveTo>
                      <a:pt x="87" y="96"/>
                    </a:moveTo>
                    <a:lnTo>
                      <a:pt x="108" y="96"/>
                    </a:lnTo>
                    <a:lnTo>
                      <a:pt x="108" y="117"/>
                    </a:lnTo>
                    <a:lnTo>
                      <a:pt x="87" y="117"/>
                    </a:lnTo>
                    <a:lnTo>
                      <a:pt x="87" y="96"/>
                    </a:lnTo>
                    <a:close/>
                    <a:moveTo>
                      <a:pt x="118" y="96"/>
                    </a:moveTo>
                    <a:lnTo>
                      <a:pt x="139" y="96"/>
                    </a:lnTo>
                    <a:lnTo>
                      <a:pt x="139" y="117"/>
                    </a:lnTo>
                    <a:lnTo>
                      <a:pt x="118" y="117"/>
                    </a:lnTo>
                    <a:lnTo>
                      <a:pt x="118" y="96"/>
                    </a:lnTo>
                    <a:close/>
                    <a:moveTo>
                      <a:pt x="21" y="96"/>
                    </a:moveTo>
                    <a:lnTo>
                      <a:pt x="43" y="96"/>
                    </a:lnTo>
                    <a:lnTo>
                      <a:pt x="43" y="117"/>
                    </a:lnTo>
                    <a:lnTo>
                      <a:pt x="21" y="117"/>
                    </a:lnTo>
                    <a:lnTo>
                      <a:pt x="21" y="96"/>
                    </a:lnTo>
                    <a:close/>
                    <a:moveTo>
                      <a:pt x="139" y="0"/>
                    </a:moveTo>
                    <a:lnTo>
                      <a:pt x="139" y="11"/>
                    </a:lnTo>
                    <a:lnTo>
                      <a:pt x="118" y="11"/>
                    </a:lnTo>
                    <a:lnTo>
                      <a:pt x="118" y="0"/>
                    </a:lnTo>
                    <a:lnTo>
                      <a:pt x="43" y="0"/>
                    </a:lnTo>
                    <a:lnTo>
                      <a:pt x="43" y="11"/>
                    </a:lnTo>
                    <a:lnTo>
                      <a:pt x="21" y="11"/>
                    </a:lnTo>
                    <a:lnTo>
                      <a:pt x="21" y="0"/>
                    </a:lnTo>
                    <a:lnTo>
                      <a:pt x="0" y="0"/>
                    </a:lnTo>
                    <a:lnTo>
                      <a:pt x="0" y="171"/>
                    </a:lnTo>
                    <a:lnTo>
                      <a:pt x="162" y="171"/>
                    </a:lnTo>
                    <a:lnTo>
                      <a:pt x="162" y="0"/>
                    </a:lnTo>
                    <a:lnTo>
                      <a:pt x="139" y="0"/>
                    </a:lnTo>
                    <a:close/>
                    <a:moveTo>
                      <a:pt x="150" y="161"/>
                    </a:moveTo>
                    <a:lnTo>
                      <a:pt x="11" y="161"/>
                    </a:lnTo>
                    <a:lnTo>
                      <a:pt x="11" y="44"/>
                    </a:lnTo>
                    <a:lnTo>
                      <a:pt x="150" y="44"/>
                    </a:lnTo>
                    <a:lnTo>
                      <a:pt x="150" y="1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3" name="Freeform 133"/>
              <p:cNvSpPr>
                <a:spLocks noEditPoints="1"/>
              </p:cNvSpPr>
              <p:nvPr/>
            </p:nvSpPr>
            <p:spPr bwMode="auto">
              <a:xfrm>
                <a:off x="10025786" y="3945601"/>
                <a:ext cx="268155" cy="268153"/>
              </a:xfrm>
              <a:custGeom>
                <a:avLst/>
                <a:gdLst>
                  <a:gd name="T0" fmla="*/ 42 w 84"/>
                  <a:gd name="T1" fmla="*/ 0 h 84"/>
                  <a:gd name="T2" fmla="*/ 0 w 84"/>
                  <a:gd name="T3" fmla="*/ 42 h 84"/>
                  <a:gd name="T4" fmla="*/ 42 w 84"/>
                  <a:gd name="T5" fmla="*/ 84 h 84"/>
                  <a:gd name="T6" fmla="*/ 84 w 84"/>
                  <a:gd name="T7" fmla="*/ 42 h 84"/>
                  <a:gd name="T8" fmla="*/ 42 w 84"/>
                  <a:gd name="T9" fmla="*/ 0 h 84"/>
                  <a:gd name="T10" fmla="*/ 42 w 84"/>
                  <a:gd name="T11" fmla="*/ 76 h 84"/>
                  <a:gd name="T12" fmla="*/ 8 w 84"/>
                  <a:gd name="T13" fmla="*/ 42 h 84"/>
                  <a:gd name="T14" fmla="*/ 42 w 84"/>
                  <a:gd name="T15" fmla="*/ 8 h 84"/>
                  <a:gd name="T16" fmla="*/ 76 w 84"/>
                  <a:gd name="T17" fmla="*/ 42 h 84"/>
                  <a:gd name="T18" fmla="*/ 42 w 84"/>
                  <a:gd name="T19" fmla="*/ 76 h 84"/>
                  <a:gd name="T20" fmla="*/ 26 w 84"/>
                  <a:gd name="T21" fmla="*/ 26 h 84"/>
                  <a:gd name="T22" fmla="*/ 58 w 84"/>
                  <a:gd name="T23" fmla="*/ 26 h 84"/>
                  <a:gd name="T24" fmla="*/ 58 w 84"/>
                  <a:gd name="T25" fmla="*/ 58 h 84"/>
                  <a:gd name="T26" fmla="*/ 26 w 84"/>
                  <a:gd name="T27" fmla="*/ 58 h 84"/>
                  <a:gd name="T28" fmla="*/ 26 w 84"/>
                  <a:gd name="T29" fmla="*/ 2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84">
                    <a:moveTo>
                      <a:pt x="42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65"/>
                      <a:pt x="19" y="84"/>
                      <a:pt x="42" y="84"/>
                    </a:cubicBezTo>
                    <a:cubicBezTo>
                      <a:pt x="65" y="84"/>
                      <a:pt x="84" y="65"/>
                      <a:pt x="84" y="42"/>
                    </a:cubicBezTo>
                    <a:cubicBezTo>
                      <a:pt x="84" y="19"/>
                      <a:pt x="65" y="0"/>
                      <a:pt x="42" y="0"/>
                    </a:cubicBezTo>
                    <a:close/>
                    <a:moveTo>
                      <a:pt x="42" y="76"/>
                    </a:moveTo>
                    <a:cubicBezTo>
                      <a:pt x="23" y="76"/>
                      <a:pt x="8" y="61"/>
                      <a:pt x="8" y="42"/>
                    </a:cubicBezTo>
                    <a:cubicBezTo>
                      <a:pt x="8" y="23"/>
                      <a:pt x="23" y="8"/>
                      <a:pt x="42" y="8"/>
                    </a:cubicBezTo>
                    <a:cubicBezTo>
                      <a:pt x="61" y="8"/>
                      <a:pt x="76" y="23"/>
                      <a:pt x="76" y="42"/>
                    </a:cubicBezTo>
                    <a:cubicBezTo>
                      <a:pt x="76" y="61"/>
                      <a:pt x="61" y="76"/>
                      <a:pt x="42" y="76"/>
                    </a:cubicBezTo>
                    <a:close/>
                    <a:moveTo>
                      <a:pt x="26" y="26"/>
                    </a:moveTo>
                    <a:cubicBezTo>
                      <a:pt x="58" y="26"/>
                      <a:pt x="58" y="26"/>
                      <a:pt x="58" y="26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26" y="58"/>
                      <a:pt x="26" y="58"/>
                      <a:pt x="26" y="58"/>
                    </a:cubicBezTo>
                    <a:lnTo>
                      <a:pt x="26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4" name="Freeform 134"/>
              <p:cNvSpPr>
                <a:spLocks noEditPoints="1"/>
              </p:cNvSpPr>
              <p:nvPr/>
            </p:nvSpPr>
            <p:spPr bwMode="auto">
              <a:xfrm>
                <a:off x="9634320" y="3906455"/>
                <a:ext cx="467802" cy="467801"/>
              </a:xfrm>
              <a:custGeom>
                <a:avLst/>
                <a:gdLst>
                  <a:gd name="T0" fmla="*/ 140 w 146"/>
                  <a:gd name="T1" fmla="*/ 123 h 146"/>
                  <a:gd name="T2" fmla="*/ 106 w 146"/>
                  <a:gd name="T3" fmla="*/ 94 h 146"/>
                  <a:gd name="T4" fmla="*/ 96 w 146"/>
                  <a:gd name="T5" fmla="*/ 89 h 146"/>
                  <a:gd name="T6" fmla="*/ 109 w 146"/>
                  <a:gd name="T7" fmla="*/ 54 h 146"/>
                  <a:gd name="T8" fmla="*/ 54 w 146"/>
                  <a:gd name="T9" fmla="*/ 0 h 146"/>
                  <a:gd name="T10" fmla="*/ 0 w 146"/>
                  <a:gd name="T11" fmla="*/ 54 h 146"/>
                  <a:gd name="T12" fmla="*/ 54 w 146"/>
                  <a:gd name="T13" fmla="*/ 108 h 146"/>
                  <a:gd name="T14" fmla="*/ 90 w 146"/>
                  <a:gd name="T15" fmla="*/ 95 h 146"/>
                  <a:gd name="T16" fmla="*/ 94 w 146"/>
                  <a:gd name="T17" fmla="*/ 106 h 146"/>
                  <a:gd name="T18" fmla="*/ 123 w 146"/>
                  <a:gd name="T19" fmla="*/ 140 h 146"/>
                  <a:gd name="T20" fmla="*/ 141 w 146"/>
                  <a:gd name="T21" fmla="*/ 141 h 146"/>
                  <a:gd name="T22" fmla="*/ 140 w 146"/>
                  <a:gd name="T23" fmla="*/ 123 h 146"/>
                  <a:gd name="T24" fmla="*/ 54 w 146"/>
                  <a:gd name="T25" fmla="*/ 90 h 146"/>
                  <a:gd name="T26" fmla="*/ 18 w 146"/>
                  <a:gd name="T27" fmla="*/ 54 h 146"/>
                  <a:gd name="T28" fmla="*/ 54 w 146"/>
                  <a:gd name="T29" fmla="*/ 18 h 146"/>
                  <a:gd name="T30" fmla="*/ 91 w 146"/>
                  <a:gd name="T31" fmla="*/ 54 h 146"/>
                  <a:gd name="T32" fmla="*/ 54 w 146"/>
                  <a:gd name="T33" fmla="*/ 90 h 146"/>
                  <a:gd name="T34" fmla="*/ 63 w 146"/>
                  <a:gd name="T35" fmla="*/ 27 h 146"/>
                  <a:gd name="T36" fmla="*/ 45 w 146"/>
                  <a:gd name="T37" fmla="*/ 27 h 146"/>
                  <a:gd name="T38" fmla="*/ 45 w 146"/>
                  <a:gd name="T39" fmla="*/ 45 h 146"/>
                  <a:gd name="T40" fmla="*/ 27 w 146"/>
                  <a:gd name="T41" fmla="*/ 45 h 146"/>
                  <a:gd name="T42" fmla="*/ 27 w 146"/>
                  <a:gd name="T43" fmla="*/ 63 h 146"/>
                  <a:gd name="T44" fmla="*/ 45 w 146"/>
                  <a:gd name="T45" fmla="*/ 63 h 146"/>
                  <a:gd name="T46" fmla="*/ 45 w 146"/>
                  <a:gd name="T47" fmla="*/ 81 h 146"/>
                  <a:gd name="T48" fmla="*/ 63 w 146"/>
                  <a:gd name="T49" fmla="*/ 81 h 146"/>
                  <a:gd name="T50" fmla="*/ 63 w 146"/>
                  <a:gd name="T51" fmla="*/ 63 h 146"/>
                  <a:gd name="T52" fmla="*/ 81 w 146"/>
                  <a:gd name="T53" fmla="*/ 63 h 146"/>
                  <a:gd name="T54" fmla="*/ 81 w 146"/>
                  <a:gd name="T55" fmla="*/ 45 h 146"/>
                  <a:gd name="T56" fmla="*/ 63 w 146"/>
                  <a:gd name="T57" fmla="*/ 45 h 146"/>
                  <a:gd name="T58" fmla="*/ 63 w 146"/>
                  <a:gd name="T59" fmla="*/ 2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6" h="146">
                    <a:moveTo>
                      <a:pt x="140" y="123"/>
                    </a:moveTo>
                    <a:cubicBezTo>
                      <a:pt x="106" y="94"/>
                      <a:pt x="106" y="94"/>
                      <a:pt x="106" y="94"/>
                    </a:cubicBezTo>
                    <a:cubicBezTo>
                      <a:pt x="103" y="91"/>
                      <a:pt x="99" y="89"/>
                      <a:pt x="96" y="89"/>
                    </a:cubicBezTo>
                    <a:cubicBezTo>
                      <a:pt x="104" y="80"/>
                      <a:pt x="109" y="67"/>
                      <a:pt x="109" y="54"/>
                    </a:cubicBezTo>
                    <a:cubicBezTo>
                      <a:pt x="109" y="24"/>
                      <a:pt x="84" y="0"/>
                      <a:pt x="54" y="0"/>
                    </a:cubicBezTo>
                    <a:cubicBezTo>
                      <a:pt x="24" y="0"/>
                      <a:pt x="0" y="24"/>
                      <a:pt x="0" y="54"/>
                    </a:cubicBezTo>
                    <a:cubicBezTo>
                      <a:pt x="0" y="84"/>
                      <a:pt x="24" y="108"/>
                      <a:pt x="54" y="108"/>
                    </a:cubicBezTo>
                    <a:cubicBezTo>
                      <a:pt x="68" y="108"/>
                      <a:pt x="80" y="103"/>
                      <a:pt x="90" y="95"/>
                    </a:cubicBezTo>
                    <a:cubicBezTo>
                      <a:pt x="89" y="98"/>
                      <a:pt x="91" y="102"/>
                      <a:pt x="94" y="106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8" y="146"/>
                      <a:pt x="136" y="146"/>
                      <a:pt x="141" y="141"/>
                    </a:cubicBezTo>
                    <a:cubicBezTo>
                      <a:pt x="146" y="136"/>
                      <a:pt x="146" y="128"/>
                      <a:pt x="140" y="123"/>
                    </a:cubicBezTo>
                    <a:close/>
                    <a:moveTo>
                      <a:pt x="54" y="90"/>
                    </a:moveTo>
                    <a:cubicBezTo>
                      <a:pt x="34" y="90"/>
                      <a:pt x="18" y="74"/>
                      <a:pt x="18" y="54"/>
                    </a:cubicBezTo>
                    <a:cubicBezTo>
                      <a:pt x="18" y="34"/>
                      <a:pt x="34" y="18"/>
                      <a:pt x="54" y="18"/>
                    </a:cubicBezTo>
                    <a:cubicBezTo>
                      <a:pt x="74" y="18"/>
                      <a:pt x="91" y="34"/>
                      <a:pt x="91" y="54"/>
                    </a:cubicBezTo>
                    <a:cubicBezTo>
                      <a:pt x="91" y="74"/>
                      <a:pt x="74" y="90"/>
                      <a:pt x="54" y="90"/>
                    </a:cubicBezTo>
                    <a:close/>
                    <a:moveTo>
                      <a:pt x="63" y="27"/>
                    </a:move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45"/>
                      <a:pt x="81" y="45"/>
                      <a:pt x="81" y="45"/>
                    </a:cubicBezTo>
                    <a:cubicBezTo>
                      <a:pt x="63" y="45"/>
                      <a:pt x="63" y="45"/>
                      <a:pt x="63" y="45"/>
                    </a:cubicBezTo>
                    <a:lnTo>
                      <a:pt x="63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5" name="Freeform 135"/>
              <p:cNvSpPr>
                <a:spLocks noEditPoints="1"/>
              </p:cNvSpPr>
              <p:nvPr/>
            </p:nvSpPr>
            <p:spPr bwMode="auto">
              <a:xfrm>
                <a:off x="10248921" y="4744191"/>
                <a:ext cx="272069" cy="275983"/>
              </a:xfrm>
              <a:custGeom>
                <a:avLst/>
                <a:gdLst>
                  <a:gd name="T0" fmla="*/ 16 w 85"/>
                  <a:gd name="T1" fmla="*/ 49 h 86"/>
                  <a:gd name="T2" fmla="*/ 16 w 85"/>
                  <a:gd name="T3" fmla="*/ 86 h 86"/>
                  <a:gd name="T4" fmla="*/ 18 w 85"/>
                  <a:gd name="T5" fmla="*/ 86 h 86"/>
                  <a:gd name="T6" fmla="*/ 21 w 85"/>
                  <a:gd name="T7" fmla="*/ 86 h 86"/>
                  <a:gd name="T8" fmla="*/ 21 w 85"/>
                  <a:gd name="T9" fmla="*/ 49 h 86"/>
                  <a:gd name="T10" fmla="*/ 18 w 85"/>
                  <a:gd name="T11" fmla="*/ 49 h 86"/>
                  <a:gd name="T12" fmla="*/ 16 w 85"/>
                  <a:gd name="T13" fmla="*/ 49 h 86"/>
                  <a:gd name="T14" fmla="*/ 64 w 85"/>
                  <a:gd name="T15" fmla="*/ 49 h 86"/>
                  <a:gd name="T16" fmla="*/ 64 w 85"/>
                  <a:gd name="T17" fmla="*/ 86 h 86"/>
                  <a:gd name="T18" fmla="*/ 67 w 85"/>
                  <a:gd name="T19" fmla="*/ 86 h 86"/>
                  <a:gd name="T20" fmla="*/ 69 w 85"/>
                  <a:gd name="T21" fmla="*/ 86 h 86"/>
                  <a:gd name="T22" fmla="*/ 69 w 85"/>
                  <a:gd name="T23" fmla="*/ 49 h 86"/>
                  <a:gd name="T24" fmla="*/ 67 w 85"/>
                  <a:gd name="T25" fmla="*/ 49 h 86"/>
                  <a:gd name="T26" fmla="*/ 64 w 85"/>
                  <a:gd name="T27" fmla="*/ 49 h 86"/>
                  <a:gd name="T28" fmla="*/ 85 w 85"/>
                  <a:gd name="T29" fmla="*/ 43 h 86"/>
                  <a:gd name="T30" fmla="*/ 42 w 85"/>
                  <a:gd name="T31" fmla="*/ 0 h 86"/>
                  <a:gd name="T32" fmla="*/ 0 w 85"/>
                  <a:gd name="T33" fmla="*/ 43 h 86"/>
                  <a:gd name="T34" fmla="*/ 2 w 85"/>
                  <a:gd name="T35" fmla="*/ 58 h 86"/>
                  <a:gd name="T36" fmla="*/ 0 w 85"/>
                  <a:gd name="T37" fmla="*/ 67 h 86"/>
                  <a:gd name="T38" fmla="*/ 10 w 85"/>
                  <a:gd name="T39" fmla="*/ 84 h 86"/>
                  <a:gd name="T40" fmla="*/ 10 w 85"/>
                  <a:gd name="T41" fmla="*/ 51 h 86"/>
                  <a:gd name="T42" fmla="*/ 6 w 85"/>
                  <a:gd name="T43" fmla="*/ 54 h 86"/>
                  <a:gd name="T44" fmla="*/ 5 w 85"/>
                  <a:gd name="T45" fmla="*/ 46 h 86"/>
                  <a:gd name="T46" fmla="*/ 42 w 85"/>
                  <a:gd name="T47" fmla="*/ 8 h 86"/>
                  <a:gd name="T48" fmla="*/ 80 w 85"/>
                  <a:gd name="T49" fmla="*/ 46 h 86"/>
                  <a:gd name="T50" fmla="*/ 79 w 85"/>
                  <a:gd name="T51" fmla="*/ 54 h 86"/>
                  <a:gd name="T52" fmla="*/ 75 w 85"/>
                  <a:gd name="T53" fmla="*/ 51 h 86"/>
                  <a:gd name="T54" fmla="*/ 75 w 85"/>
                  <a:gd name="T55" fmla="*/ 84 h 86"/>
                  <a:gd name="T56" fmla="*/ 85 w 85"/>
                  <a:gd name="T57" fmla="*/ 67 h 86"/>
                  <a:gd name="T58" fmla="*/ 83 w 85"/>
                  <a:gd name="T59" fmla="*/ 58 h 86"/>
                  <a:gd name="T60" fmla="*/ 85 w 85"/>
                  <a:gd name="T61" fmla="*/ 4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5" h="86">
                    <a:moveTo>
                      <a:pt x="16" y="49"/>
                    </a:moveTo>
                    <a:cubicBezTo>
                      <a:pt x="16" y="86"/>
                      <a:pt x="16" y="86"/>
                      <a:pt x="16" y="86"/>
                    </a:cubicBezTo>
                    <a:cubicBezTo>
                      <a:pt x="17" y="86"/>
                      <a:pt x="17" y="86"/>
                      <a:pt x="18" y="86"/>
                    </a:cubicBezTo>
                    <a:cubicBezTo>
                      <a:pt x="21" y="86"/>
                      <a:pt x="21" y="86"/>
                      <a:pt x="21" y="86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7" y="49"/>
                      <a:pt x="17" y="49"/>
                      <a:pt x="16" y="49"/>
                    </a:cubicBezTo>
                    <a:close/>
                    <a:moveTo>
                      <a:pt x="64" y="49"/>
                    </a:moveTo>
                    <a:cubicBezTo>
                      <a:pt x="64" y="86"/>
                      <a:pt x="64" y="86"/>
                      <a:pt x="64" y="8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8" y="86"/>
                      <a:pt x="68" y="86"/>
                      <a:pt x="69" y="86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8" y="49"/>
                      <a:pt x="68" y="49"/>
                      <a:pt x="67" y="49"/>
                    </a:cubicBezTo>
                    <a:lnTo>
                      <a:pt x="64" y="49"/>
                    </a:lnTo>
                    <a:close/>
                    <a:moveTo>
                      <a:pt x="85" y="43"/>
                    </a:moveTo>
                    <a:cubicBezTo>
                      <a:pt x="85" y="20"/>
                      <a:pt x="66" y="0"/>
                      <a:pt x="42" y="0"/>
                    </a:cubicBezTo>
                    <a:cubicBezTo>
                      <a:pt x="19" y="0"/>
                      <a:pt x="0" y="20"/>
                      <a:pt x="0" y="43"/>
                    </a:cubicBezTo>
                    <a:cubicBezTo>
                      <a:pt x="0" y="48"/>
                      <a:pt x="0" y="53"/>
                      <a:pt x="2" y="58"/>
                    </a:cubicBezTo>
                    <a:cubicBezTo>
                      <a:pt x="0" y="61"/>
                      <a:pt x="0" y="64"/>
                      <a:pt x="0" y="67"/>
                    </a:cubicBezTo>
                    <a:cubicBezTo>
                      <a:pt x="0" y="75"/>
                      <a:pt x="4" y="81"/>
                      <a:pt x="10" y="84"/>
                    </a:cubicBezTo>
                    <a:cubicBezTo>
                      <a:pt x="10" y="51"/>
                      <a:pt x="10" y="51"/>
                      <a:pt x="10" y="51"/>
                    </a:cubicBezTo>
                    <a:cubicBezTo>
                      <a:pt x="9" y="51"/>
                      <a:pt x="7" y="52"/>
                      <a:pt x="6" y="54"/>
                    </a:cubicBezTo>
                    <a:cubicBezTo>
                      <a:pt x="5" y="51"/>
                      <a:pt x="5" y="49"/>
                      <a:pt x="5" y="46"/>
                    </a:cubicBezTo>
                    <a:cubicBezTo>
                      <a:pt x="5" y="25"/>
                      <a:pt x="22" y="8"/>
                      <a:pt x="42" y="8"/>
                    </a:cubicBezTo>
                    <a:cubicBezTo>
                      <a:pt x="63" y="8"/>
                      <a:pt x="80" y="25"/>
                      <a:pt x="80" y="46"/>
                    </a:cubicBezTo>
                    <a:cubicBezTo>
                      <a:pt x="80" y="49"/>
                      <a:pt x="80" y="51"/>
                      <a:pt x="79" y="54"/>
                    </a:cubicBezTo>
                    <a:cubicBezTo>
                      <a:pt x="78" y="52"/>
                      <a:pt x="76" y="51"/>
                      <a:pt x="75" y="51"/>
                    </a:cubicBezTo>
                    <a:cubicBezTo>
                      <a:pt x="75" y="84"/>
                      <a:pt x="75" y="84"/>
                      <a:pt x="75" y="84"/>
                    </a:cubicBezTo>
                    <a:cubicBezTo>
                      <a:pt x="81" y="81"/>
                      <a:pt x="85" y="75"/>
                      <a:pt x="85" y="67"/>
                    </a:cubicBezTo>
                    <a:cubicBezTo>
                      <a:pt x="85" y="64"/>
                      <a:pt x="84" y="61"/>
                      <a:pt x="83" y="58"/>
                    </a:cubicBezTo>
                    <a:cubicBezTo>
                      <a:pt x="85" y="53"/>
                      <a:pt x="85" y="48"/>
                      <a:pt x="85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6" name="Freeform 136"/>
              <p:cNvSpPr>
                <a:spLocks noEditPoints="1"/>
              </p:cNvSpPr>
              <p:nvPr/>
            </p:nvSpPr>
            <p:spPr bwMode="auto">
              <a:xfrm>
                <a:off x="9835925" y="4409487"/>
                <a:ext cx="332746" cy="330788"/>
              </a:xfrm>
              <a:custGeom>
                <a:avLst/>
                <a:gdLst>
                  <a:gd name="T0" fmla="*/ 52 w 104"/>
                  <a:gd name="T1" fmla="*/ 0 h 104"/>
                  <a:gd name="T2" fmla="*/ 0 w 104"/>
                  <a:gd name="T3" fmla="*/ 52 h 104"/>
                  <a:gd name="T4" fmla="*/ 52 w 104"/>
                  <a:gd name="T5" fmla="*/ 104 h 104"/>
                  <a:gd name="T6" fmla="*/ 104 w 104"/>
                  <a:gd name="T7" fmla="*/ 52 h 104"/>
                  <a:gd name="T8" fmla="*/ 52 w 104"/>
                  <a:gd name="T9" fmla="*/ 0 h 104"/>
                  <a:gd name="T10" fmla="*/ 32 w 104"/>
                  <a:gd name="T11" fmla="*/ 52 h 104"/>
                  <a:gd name="T12" fmla="*/ 52 w 104"/>
                  <a:gd name="T13" fmla="*/ 32 h 104"/>
                  <a:gd name="T14" fmla="*/ 72 w 104"/>
                  <a:gd name="T15" fmla="*/ 52 h 104"/>
                  <a:gd name="T16" fmla="*/ 52 w 104"/>
                  <a:gd name="T17" fmla="*/ 71 h 104"/>
                  <a:gd name="T18" fmla="*/ 32 w 104"/>
                  <a:gd name="T19" fmla="*/ 52 h 104"/>
                  <a:gd name="T20" fmla="*/ 94 w 104"/>
                  <a:gd name="T21" fmla="*/ 69 h 104"/>
                  <a:gd name="T22" fmla="*/ 94 w 104"/>
                  <a:gd name="T23" fmla="*/ 69 h 104"/>
                  <a:gd name="T24" fmla="*/ 76 w 104"/>
                  <a:gd name="T25" fmla="*/ 62 h 104"/>
                  <a:gd name="T26" fmla="*/ 78 w 104"/>
                  <a:gd name="T27" fmla="*/ 52 h 104"/>
                  <a:gd name="T28" fmla="*/ 76 w 104"/>
                  <a:gd name="T29" fmla="*/ 42 h 104"/>
                  <a:gd name="T30" fmla="*/ 89 w 104"/>
                  <a:gd name="T31" fmla="*/ 37 h 104"/>
                  <a:gd name="T32" fmla="*/ 94 w 104"/>
                  <a:gd name="T33" fmla="*/ 34 h 104"/>
                  <a:gd name="T34" fmla="*/ 98 w 104"/>
                  <a:gd name="T35" fmla="*/ 52 h 104"/>
                  <a:gd name="T36" fmla="*/ 94 w 104"/>
                  <a:gd name="T37" fmla="*/ 69 h 104"/>
                  <a:gd name="T38" fmla="*/ 69 w 104"/>
                  <a:gd name="T39" fmla="*/ 10 h 104"/>
                  <a:gd name="T40" fmla="*/ 69 w 104"/>
                  <a:gd name="T41" fmla="*/ 10 h 104"/>
                  <a:gd name="T42" fmla="*/ 69 w 104"/>
                  <a:gd name="T43" fmla="*/ 10 h 104"/>
                  <a:gd name="T44" fmla="*/ 62 w 104"/>
                  <a:gd name="T45" fmla="*/ 28 h 104"/>
                  <a:gd name="T46" fmla="*/ 52 w 104"/>
                  <a:gd name="T47" fmla="*/ 26 h 104"/>
                  <a:gd name="T48" fmla="*/ 42 w 104"/>
                  <a:gd name="T49" fmla="*/ 28 h 104"/>
                  <a:gd name="T50" fmla="*/ 38 w 104"/>
                  <a:gd name="T51" fmla="*/ 19 h 104"/>
                  <a:gd name="T52" fmla="*/ 35 w 104"/>
                  <a:gd name="T53" fmla="*/ 10 h 104"/>
                  <a:gd name="T54" fmla="*/ 52 w 104"/>
                  <a:gd name="T55" fmla="*/ 6 h 104"/>
                  <a:gd name="T56" fmla="*/ 69 w 104"/>
                  <a:gd name="T57" fmla="*/ 10 h 104"/>
                  <a:gd name="T58" fmla="*/ 10 w 104"/>
                  <a:gd name="T59" fmla="*/ 34 h 104"/>
                  <a:gd name="T60" fmla="*/ 19 w 104"/>
                  <a:gd name="T61" fmla="*/ 38 h 104"/>
                  <a:gd name="T62" fmla="*/ 28 w 104"/>
                  <a:gd name="T63" fmla="*/ 42 h 104"/>
                  <a:gd name="T64" fmla="*/ 26 w 104"/>
                  <a:gd name="T65" fmla="*/ 52 h 104"/>
                  <a:gd name="T66" fmla="*/ 28 w 104"/>
                  <a:gd name="T67" fmla="*/ 62 h 104"/>
                  <a:gd name="T68" fmla="*/ 10 w 104"/>
                  <a:gd name="T69" fmla="*/ 69 h 104"/>
                  <a:gd name="T70" fmla="*/ 6 w 104"/>
                  <a:gd name="T71" fmla="*/ 52 h 104"/>
                  <a:gd name="T72" fmla="*/ 10 w 104"/>
                  <a:gd name="T73" fmla="*/ 34 h 104"/>
                  <a:gd name="T74" fmla="*/ 35 w 104"/>
                  <a:gd name="T75" fmla="*/ 94 h 104"/>
                  <a:gd name="T76" fmla="*/ 37 w 104"/>
                  <a:gd name="T77" fmla="*/ 88 h 104"/>
                  <a:gd name="T78" fmla="*/ 42 w 104"/>
                  <a:gd name="T79" fmla="*/ 76 h 104"/>
                  <a:gd name="T80" fmla="*/ 52 w 104"/>
                  <a:gd name="T81" fmla="*/ 78 h 104"/>
                  <a:gd name="T82" fmla="*/ 62 w 104"/>
                  <a:gd name="T83" fmla="*/ 76 h 104"/>
                  <a:gd name="T84" fmla="*/ 69 w 104"/>
                  <a:gd name="T85" fmla="*/ 94 h 104"/>
                  <a:gd name="T86" fmla="*/ 69 w 104"/>
                  <a:gd name="T87" fmla="*/ 94 h 104"/>
                  <a:gd name="T88" fmla="*/ 69 w 104"/>
                  <a:gd name="T89" fmla="*/ 94 h 104"/>
                  <a:gd name="T90" fmla="*/ 52 w 104"/>
                  <a:gd name="T91" fmla="*/ 97 h 104"/>
                  <a:gd name="T92" fmla="*/ 35 w 104"/>
                  <a:gd name="T93" fmla="*/ 9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4" h="104">
                    <a:moveTo>
                      <a:pt x="52" y="0"/>
                    </a:moveTo>
                    <a:cubicBezTo>
                      <a:pt x="23" y="0"/>
                      <a:pt x="0" y="23"/>
                      <a:pt x="0" y="52"/>
                    </a:cubicBezTo>
                    <a:cubicBezTo>
                      <a:pt x="0" y="81"/>
                      <a:pt x="23" y="104"/>
                      <a:pt x="52" y="104"/>
                    </a:cubicBezTo>
                    <a:cubicBezTo>
                      <a:pt x="81" y="104"/>
                      <a:pt x="104" y="81"/>
                      <a:pt x="104" y="52"/>
                    </a:cubicBezTo>
                    <a:cubicBezTo>
                      <a:pt x="104" y="23"/>
                      <a:pt x="81" y="0"/>
                      <a:pt x="52" y="0"/>
                    </a:cubicBezTo>
                    <a:close/>
                    <a:moveTo>
                      <a:pt x="32" y="52"/>
                    </a:moveTo>
                    <a:cubicBezTo>
                      <a:pt x="32" y="41"/>
                      <a:pt x="41" y="32"/>
                      <a:pt x="52" y="32"/>
                    </a:cubicBezTo>
                    <a:cubicBezTo>
                      <a:pt x="63" y="32"/>
                      <a:pt x="72" y="41"/>
                      <a:pt x="72" y="52"/>
                    </a:cubicBezTo>
                    <a:cubicBezTo>
                      <a:pt x="72" y="63"/>
                      <a:pt x="63" y="71"/>
                      <a:pt x="52" y="71"/>
                    </a:cubicBezTo>
                    <a:cubicBezTo>
                      <a:pt x="41" y="71"/>
                      <a:pt x="32" y="63"/>
                      <a:pt x="32" y="52"/>
                    </a:cubicBezTo>
                    <a:close/>
                    <a:moveTo>
                      <a:pt x="94" y="69"/>
                    </a:moveTo>
                    <a:cubicBezTo>
                      <a:pt x="94" y="69"/>
                      <a:pt x="94" y="69"/>
                      <a:pt x="94" y="69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7" y="59"/>
                      <a:pt x="78" y="55"/>
                      <a:pt x="78" y="52"/>
                    </a:cubicBezTo>
                    <a:cubicBezTo>
                      <a:pt x="78" y="48"/>
                      <a:pt x="77" y="45"/>
                      <a:pt x="76" y="42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6" y="40"/>
                      <a:pt x="98" y="46"/>
                      <a:pt x="98" y="52"/>
                    </a:cubicBezTo>
                    <a:cubicBezTo>
                      <a:pt x="98" y="58"/>
                      <a:pt x="96" y="64"/>
                      <a:pt x="94" y="69"/>
                    </a:cubicBezTo>
                    <a:close/>
                    <a:moveTo>
                      <a:pt x="69" y="10"/>
                    </a:moveTo>
                    <a:cubicBezTo>
                      <a:pt x="69" y="10"/>
                      <a:pt x="69" y="10"/>
                      <a:pt x="69" y="10"/>
                    </a:cubicBezTo>
                    <a:cubicBezTo>
                      <a:pt x="69" y="10"/>
                      <a:pt x="69" y="10"/>
                      <a:pt x="69" y="10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59" y="26"/>
                      <a:pt x="56" y="26"/>
                      <a:pt x="52" y="26"/>
                    </a:cubicBezTo>
                    <a:cubicBezTo>
                      <a:pt x="48" y="26"/>
                      <a:pt x="45" y="26"/>
                      <a:pt x="42" y="28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40" y="7"/>
                      <a:pt x="46" y="6"/>
                      <a:pt x="52" y="6"/>
                    </a:cubicBezTo>
                    <a:cubicBezTo>
                      <a:pt x="58" y="6"/>
                      <a:pt x="64" y="7"/>
                      <a:pt x="69" y="10"/>
                    </a:cubicBezTo>
                    <a:close/>
                    <a:moveTo>
                      <a:pt x="10" y="34"/>
                    </a:moveTo>
                    <a:cubicBezTo>
                      <a:pt x="19" y="38"/>
                      <a:pt x="19" y="38"/>
                      <a:pt x="19" y="38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27" y="45"/>
                      <a:pt x="26" y="48"/>
                      <a:pt x="26" y="52"/>
                    </a:cubicBezTo>
                    <a:cubicBezTo>
                      <a:pt x="26" y="55"/>
                      <a:pt x="27" y="59"/>
                      <a:pt x="28" y="62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8" y="64"/>
                      <a:pt x="6" y="58"/>
                      <a:pt x="6" y="52"/>
                    </a:cubicBezTo>
                    <a:cubicBezTo>
                      <a:pt x="6" y="46"/>
                      <a:pt x="8" y="40"/>
                      <a:pt x="10" y="34"/>
                    </a:cubicBezTo>
                    <a:close/>
                    <a:moveTo>
                      <a:pt x="35" y="94"/>
                    </a:moveTo>
                    <a:cubicBezTo>
                      <a:pt x="37" y="88"/>
                      <a:pt x="37" y="88"/>
                      <a:pt x="37" y="88"/>
                    </a:cubicBezTo>
                    <a:cubicBezTo>
                      <a:pt x="42" y="76"/>
                      <a:pt x="42" y="76"/>
                      <a:pt x="42" y="76"/>
                    </a:cubicBezTo>
                    <a:cubicBezTo>
                      <a:pt x="45" y="77"/>
                      <a:pt x="48" y="78"/>
                      <a:pt x="52" y="78"/>
                    </a:cubicBezTo>
                    <a:cubicBezTo>
                      <a:pt x="56" y="78"/>
                      <a:pt x="59" y="77"/>
                      <a:pt x="62" y="76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64" y="96"/>
                      <a:pt x="58" y="97"/>
                      <a:pt x="52" y="97"/>
                    </a:cubicBezTo>
                    <a:cubicBezTo>
                      <a:pt x="46" y="97"/>
                      <a:pt x="40" y="96"/>
                      <a:pt x="35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7" name="Freeform 137"/>
              <p:cNvSpPr/>
              <p:nvPr/>
            </p:nvSpPr>
            <p:spPr bwMode="auto">
              <a:xfrm>
                <a:off x="9935749" y="4810740"/>
                <a:ext cx="383636" cy="387551"/>
              </a:xfrm>
              <a:custGeom>
                <a:avLst/>
                <a:gdLst>
                  <a:gd name="T0" fmla="*/ 0 w 120"/>
                  <a:gd name="T1" fmla="*/ 70 h 121"/>
                  <a:gd name="T2" fmla="*/ 10 w 120"/>
                  <a:gd name="T3" fmla="*/ 80 h 121"/>
                  <a:gd name="T4" fmla="*/ 20 w 120"/>
                  <a:gd name="T5" fmla="*/ 70 h 121"/>
                  <a:gd name="T6" fmla="*/ 20 w 120"/>
                  <a:gd name="T7" fmla="*/ 34 h 121"/>
                  <a:gd name="T8" fmla="*/ 103 w 120"/>
                  <a:gd name="T9" fmla="*/ 117 h 121"/>
                  <a:gd name="T10" fmla="*/ 117 w 120"/>
                  <a:gd name="T11" fmla="*/ 117 h 121"/>
                  <a:gd name="T12" fmla="*/ 120 w 120"/>
                  <a:gd name="T13" fmla="*/ 110 h 121"/>
                  <a:gd name="T14" fmla="*/ 117 w 120"/>
                  <a:gd name="T15" fmla="*/ 103 h 121"/>
                  <a:gd name="T16" fmla="*/ 34 w 120"/>
                  <a:gd name="T17" fmla="*/ 20 h 121"/>
                  <a:gd name="T18" fmla="*/ 70 w 120"/>
                  <a:gd name="T19" fmla="*/ 20 h 121"/>
                  <a:gd name="T20" fmla="*/ 80 w 120"/>
                  <a:gd name="T21" fmla="*/ 10 h 121"/>
                  <a:gd name="T22" fmla="*/ 70 w 120"/>
                  <a:gd name="T23" fmla="*/ 0 h 121"/>
                  <a:gd name="T24" fmla="*/ 0 w 120"/>
                  <a:gd name="T25" fmla="*/ 0 h 121"/>
                  <a:gd name="T26" fmla="*/ 0 w 120"/>
                  <a:gd name="T27" fmla="*/ 7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0" h="121">
                    <a:moveTo>
                      <a:pt x="0" y="70"/>
                    </a:moveTo>
                    <a:cubicBezTo>
                      <a:pt x="0" y="76"/>
                      <a:pt x="4" y="80"/>
                      <a:pt x="10" y="80"/>
                    </a:cubicBezTo>
                    <a:cubicBezTo>
                      <a:pt x="15" y="80"/>
                      <a:pt x="20" y="76"/>
                      <a:pt x="20" y="70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103" y="117"/>
                      <a:pt x="103" y="117"/>
                      <a:pt x="103" y="117"/>
                    </a:cubicBezTo>
                    <a:cubicBezTo>
                      <a:pt x="107" y="121"/>
                      <a:pt x="113" y="121"/>
                      <a:pt x="117" y="117"/>
                    </a:cubicBezTo>
                    <a:cubicBezTo>
                      <a:pt x="119" y="115"/>
                      <a:pt x="120" y="113"/>
                      <a:pt x="120" y="110"/>
                    </a:cubicBezTo>
                    <a:cubicBezTo>
                      <a:pt x="120" y="108"/>
                      <a:pt x="119" y="105"/>
                      <a:pt x="117" y="103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5" y="20"/>
                      <a:pt x="80" y="15"/>
                      <a:pt x="80" y="10"/>
                    </a:cubicBezTo>
                    <a:cubicBezTo>
                      <a:pt x="80" y="4"/>
                      <a:pt x="75" y="0"/>
                      <a:pt x="7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8" name="Freeform 138"/>
              <p:cNvSpPr>
                <a:spLocks noEditPoints="1"/>
              </p:cNvSpPr>
              <p:nvPr/>
            </p:nvSpPr>
            <p:spPr bwMode="auto">
              <a:xfrm>
                <a:off x="9426843" y="3544348"/>
                <a:ext cx="399295" cy="330788"/>
              </a:xfrm>
              <a:custGeom>
                <a:avLst/>
                <a:gdLst>
                  <a:gd name="T0" fmla="*/ 125 w 125"/>
                  <a:gd name="T1" fmla="*/ 55 h 103"/>
                  <a:gd name="T2" fmla="*/ 110 w 125"/>
                  <a:gd name="T3" fmla="*/ 24 h 103"/>
                  <a:gd name="T4" fmla="*/ 86 w 125"/>
                  <a:gd name="T5" fmla="*/ 24 h 103"/>
                  <a:gd name="T6" fmla="*/ 86 w 125"/>
                  <a:gd name="T7" fmla="*/ 8 h 103"/>
                  <a:gd name="T8" fmla="*/ 78 w 125"/>
                  <a:gd name="T9" fmla="*/ 0 h 103"/>
                  <a:gd name="T10" fmla="*/ 8 w 125"/>
                  <a:gd name="T11" fmla="*/ 0 h 103"/>
                  <a:gd name="T12" fmla="*/ 0 w 125"/>
                  <a:gd name="T13" fmla="*/ 8 h 103"/>
                  <a:gd name="T14" fmla="*/ 0 w 125"/>
                  <a:gd name="T15" fmla="*/ 71 h 103"/>
                  <a:gd name="T16" fmla="*/ 8 w 125"/>
                  <a:gd name="T17" fmla="*/ 79 h 103"/>
                  <a:gd name="T18" fmla="*/ 18 w 125"/>
                  <a:gd name="T19" fmla="*/ 79 h 103"/>
                  <a:gd name="T20" fmla="*/ 16 w 125"/>
                  <a:gd name="T21" fmla="*/ 87 h 103"/>
                  <a:gd name="T22" fmla="*/ 31 w 125"/>
                  <a:gd name="T23" fmla="*/ 103 h 103"/>
                  <a:gd name="T24" fmla="*/ 47 w 125"/>
                  <a:gd name="T25" fmla="*/ 87 h 103"/>
                  <a:gd name="T26" fmla="*/ 45 w 125"/>
                  <a:gd name="T27" fmla="*/ 79 h 103"/>
                  <a:gd name="T28" fmla="*/ 88 w 125"/>
                  <a:gd name="T29" fmla="*/ 79 h 103"/>
                  <a:gd name="T30" fmla="*/ 86 w 125"/>
                  <a:gd name="T31" fmla="*/ 87 h 103"/>
                  <a:gd name="T32" fmla="*/ 102 w 125"/>
                  <a:gd name="T33" fmla="*/ 103 h 103"/>
                  <a:gd name="T34" fmla="*/ 118 w 125"/>
                  <a:gd name="T35" fmla="*/ 87 h 103"/>
                  <a:gd name="T36" fmla="*/ 115 w 125"/>
                  <a:gd name="T37" fmla="*/ 79 h 103"/>
                  <a:gd name="T38" fmla="*/ 125 w 125"/>
                  <a:gd name="T39" fmla="*/ 79 h 103"/>
                  <a:gd name="T40" fmla="*/ 125 w 125"/>
                  <a:gd name="T41" fmla="*/ 55 h 103"/>
                  <a:gd name="T42" fmla="*/ 86 w 125"/>
                  <a:gd name="T43" fmla="*/ 55 h 103"/>
                  <a:gd name="T44" fmla="*/ 86 w 125"/>
                  <a:gd name="T45" fmla="*/ 36 h 103"/>
                  <a:gd name="T46" fmla="*/ 102 w 125"/>
                  <a:gd name="T47" fmla="*/ 36 h 103"/>
                  <a:gd name="T48" fmla="*/ 112 w 125"/>
                  <a:gd name="T49" fmla="*/ 55 h 103"/>
                  <a:gd name="T50" fmla="*/ 86 w 125"/>
                  <a:gd name="T51" fmla="*/ 55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5" h="103">
                    <a:moveTo>
                      <a:pt x="125" y="55"/>
                    </a:moveTo>
                    <a:cubicBezTo>
                      <a:pt x="110" y="24"/>
                      <a:pt x="110" y="24"/>
                      <a:pt x="110" y="24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6" y="4"/>
                      <a:pt x="83" y="0"/>
                      <a:pt x="7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8" y="79"/>
                      <a:pt x="8" y="79"/>
                      <a:pt x="8" y="79"/>
                    </a:cubicBezTo>
                    <a:cubicBezTo>
                      <a:pt x="18" y="79"/>
                      <a:pt x="18" y="79"/>
                      <a:pt x="18" y="79"/>
                    </a:cubicBezTo>
                    <a:cubicBezTo>
                      <a:pt x="16" y="81"/>
                      <a:pt x="16" y="84"/>
                      <a:pt x="16" y="87"/>
                    </a:cubicBezTo>
                    <a:cubicBezTo>
                      <a:pt x="16" y="96"/>
                      <a:pt x="23" y="103"/>
                      <a:pt x="31" y="103"/>
                    </a:cubicBezTo>
                    <a:cubicBezTo>
                      <a:pt x="40" y="103"/>
                      <a:pt x="47" y="96"/>
                      <a:pt x="47" y="87"/>
                    </a:cubicBezTo>
                    <a:cubicBezTo>
                      <a:pt x="47" y="84"/>
                      <a:pt x="46" y="81"/>
                      <a:pt x="45" y="79"/>
                    </a:cubicBezTo>
                    <a:cubicBezTo>
                      <a:pt x="88" y="79"/>
                      <a:pt x="88" y="79"/>
                      <a:pt x="88" y="79"/>
                    </a:cubicBezTo>
                    <a:cubicBezTo>
                      <a:pt x="87" y="81"/>
                      <a:pt x="86" y="84"/>
                      <a:pt x="86" y="87"/>
                    </a:cubicBezTo>
                    <a:cubicBezTo>
                      <a:pt x="86" y="96"/>
                      <a:pt x="93" y="103"/>
                      <a:pt x="102" y="103"/>
                    </a:cubicBezTo>
                    <a:cubicBezTo>
                      <a:pt x="111" y="103"/>
                      <a:pt x="118" y="96"/>
                      <a:pt x="118" y="87"/>
                    </a:cubicBezTo>
                    <a:cubicBezTo>
                      <a:pt x="118" y="84"/>
                      <a:pt x="117" y="81"/>
                      <a:pt x="115" y="79"/>
                    </a:cubicBezTo>
                    <a:cubicBezTo>
                      <a:pt x="125" y="79"/>
                      <a:pt x="125" y="79"/>
                      <a:pt x="125" y="79"/>
                    </a:cubicBezTo>
                    <a:lnTo>
                      <a:pt x="125" y="55"/>
                    </a:lnTo>
                    <a:close/>
                    <a:moveTo>
                      <a:pt x="86" y="55"/>
                    </a:moveTo>
                    <a:cubicBezTo>
                      <a:pt x="86" y="36"/>
                      <a:pt x="86" y="36"/>
                      <a:pt x="86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12" y="55"/>
                      <a:pt x="112" y="55"/>
                      <a:pt x="112" y="55"/>
                    </a:cubicBezTo>
                    <a:lnTo>
                      <a:pt x="86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9" name="Freeform 139"/>
              <p:cNvSpPr>
                <a:spLocks noEditPoints="1"/>
              </p:cNvSpPr>
              <p:nvPr/>
            </p:nvSpPr>
            <p:spPr bwMode="auto">
              <a:xfrm>
                <a:off x="9250684" y="3160712"/>
                <a:ext cx="336661" cy="336661"/>
              </a:xfrm>
              <a:custGeom>
                <a:avLst/>
                <a:gdLst>
                  <a:gd name="T0" fmla="*/ 101 w 105"/>
                  <a:gd name="T1" fmla="*/ 29 h 105"/>
                  <a:gd name="T2" fmla="*/ 72 w 105"/>
                  <a:gd name="T3" fmla="*/ 26 h 105"/>
                  <a:gd name="T4" fmla="*/ 89 w 105"/>
                  <a:gd name="T5" fmla="*/ 10 h 105"/>
                  <a:gd name="T6" fmla="*/ 82 w 105"/>
                  <a:gd name="T7" fmla="*/ 3 h 105"/>
                  <a:gd name="T8" fmla="*/ 59 w 105"/>
                  <a:gd name="T9" fmla="*/ 26 h 105"/>
                  <a:gd name="T10" fmla="*/ 53 w 105"/>
                  <a:gd name="T11" fmla="*/ 26 h 105"/>
                  <a:gd name="T12" fmla="*/ 53 w 105"/>
                  <a:gd name="T13" fmla="*/ 26 h 105"/>
                  <a:gd name="T14" fmla="*/ 26 w 105"/>
                  <a:gd name="T15" fmla="*/ 0 h 105"/>
                  <a:gd name="T16" fmla="*/ 20 w 105"/>
                  <a:gd name="T17" fmla="*/ 6 h 105"/>
                  <a:gd name="T18" fmla="*/ 40 w 105"/>
                  <a:gd name="T19" fmla="*/ 26 h 105"/>
                  <a:gd name="T20" fmla="*/ 4 w 105"/>
                  <a:gd name="T21" fmla="*/ 29 h 105"/>
                  <a:gd name="T22" fmla="*/ 0 w 105"/>
                  <a:gd name="T23" fmla="*/ 65 h 105"/>
                  <a:gd name="T24" fmla="*/ 4 w 105"/>
                  <a:gd name="T25" fmla="*/ 102 h 105"/>
                  <a:gd name="T26" fmla="*/ 53 w 105"/>
                  <a:gd name="T27" fmla="*/ 105 h 105"/>
                  <a:gd name="T28" fmla="*/ 101 w 105"/>
                  <a:gd name="T29" fmla="*/ 102 h 105"/>
                  <a:gd name="T30" fmla="*/ 105 w 105"/>
                  <a:gd name="T31" fmla="*/ 65 h 105"/>
                  <a:gd name="T32" fmla="*/ 101 w 105"/>
                  <a:gd name="T33" fmla="*/ 29 h 105"/>
                  <a:gd name="T34" fmla="*/ 89 w 105"/>
                  <a:gd name="T35" fmla="*/ 90 h 105"/>
                  <a:gd name="T36" fmla="*/ 53 w 105"/>
                  <a:gd name="T37" fmla="*/ 92 h 105"/>
                  <a:gd name="T38" fmla="*/ 16 w 105"/>
                  <a:gd name="T39" fmla="*/ 90 h 105"/>
                  <a:gd name="T40" fmla="*/ 13 w 105"/>
                  <a:gd name="T41" fmla="*/ 65 h 105"/>
                  <a:gd name="T42" fmla="*/ 16 w 105"/>
                  <a:gd name="T43" fmla="*/ 41 h 105"/>
                  <a:gd name="T44" fmla="*/ 53 w 105"/>
                  <a:gd name="T45" fmla="*/ 39 h 105"/>
                  <a:gd name="T46" fmla="*/ 89 w 105"/>
                  <a:gd name="T47" fmla="*/ 41 h 105"/>
                  <a:gd name="T48" fmla="*/ 92 w 105"/>
                  <a:gd name="T49" fmla="*/ 65 h 105"/>
                  <a:gd name="T50" fmla="*/ 89 w 105"/>
                  <a:gd name="T51" fmla="*/ 9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5" h="105">
                    <a:moveTo>
                      <a:pt x="101" y="29"/>
                    </a:moveTo>
                    <a:cubicBezTo>
                      <a:pt x="92" y="28"/>
                      <a:pt x="82" y="27"/>
                      <a:pt x="72" y="26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7" y="26"/>
                      <a:pt x="55" y="26"/>
                      <a:pt x="53" y="26"/>
                    </a:cubicBezTo>
                    <a:cubicBezTo>
                      <a:pt x="53" y="26"/>
                      <a:pt x="53" y="26"/>
                      <a:pt x="53" y="26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27" y="27"/>
                      <a:pt x="15" y="28"/>
                      <a:pt x="4" y="29"/>
                    </a:cubicBezTo>
                    <a:cubicBezTo>
                      <a:pt x="2" y="40"/>
                      <a:pt x="0" y="53"/>
                      <a:pt x="0" y="65"/>
                    </a:cubicBezTo>
                    <a:cubicBezTo>
                      <a:pt x="0" y="78"/>
                      <a:pt x="2" y="91"/>
                      <a:pt x="4" y="102"/>
                    </a:cubicBezTo>
                    <a:cubicBezTo>
                      <a:pt x="19" y="104"/>
                      <a:pt x="35" y="105"/>
                      <a:pt x="53" y="105"/>
                    </a:cubicBezTo>
                    <a:cubicBezTo>
                      <a:pt x="70" y="105"/>
                      <a:pt x="86" y="104"/>
                      <a:pt x="101" y="102"/>
                    </a:cubicBezTo>
                    <a:cubicBezTo>
                      <a:pt x="104" y="91"/>
                      <a:pt x="105" y="78"/>
                      <a:pt x="105" y="65"/>
                    </a:cubicBezTo>
                    <a:cubicBezTo>
                      <a:pt x="105" y="53"/>
                      <a:pt x="104" y="40"/>
                      <a:pt x="101" y="29"/>
                    </a:cubicBezTo>
                    <a:close/>
                    <a:moveTo>
                      <a:pt x="89" y="90"/>
                    </a:moveTo>
                    <a:cubicBezTo>
                      <a:pt x="78" y="91"/>
                      <a:pt x="65" y="92"/>
                      <a:pt x="53" y="92"/>
                    </a:cubicBezTo>
                    <a:cubicBezTo>
                      <a:pt x="40" y="92"/>
                      <a:pt x="27" y="91"/>
                      <a:pt x="16" y="90"/>
                    </a:cubicBezTo>
                    <a:cubicBezTo>
                      <a:pt x="14" y="82"/>
                      <a:pt x="13" y="74"/>
                      <a:pt x="13" y="65"/>
                    </a:cubicBezTo>
                    <a:cubicBezTo>
                      <a:pt x="13" y="57"/>
                      <a:pt x="14" y="49"/>
                      <a:pt x="16" y="41"/>
                    </a:cubicBezTo>
                    <a:cubicBezTo>
                      <a:pt x="27" y="40"/>
                      <a:pt x="40" y="39"/>
                      <a:pt x="53" y="39"/>
                    </a:cubicBezTo>
                    <a:cubicBezTo>
                      <a:pt x="65" y="39"/>
                      <a:pt x="78" y="40"/>
                      <a:pt x="89" y="41"/>
                    </a:cubicBezTo>
                    <a:cubicBezTo>
                      <a:pt x="91" y="49"/>
                      <a:pt x="92" y="57"/>
                      <a:pt x="92" y="65"/>
                    </a:cubicBezTo>
                    <a:cubicBezTo>
                      <a:pt x="92" y="74"/>
                      <a:pt x="91" y="82"/>
                      <a:pt x="89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0" name="Freeform 140"/>
              <p:cNvSpPr/>
              <p:nvPr/>
            </p:nvSpPr>
            <p:spPr bwMode="auto">
              <a:xfrm>
                <a:off x="9274172" y="2775119"/>
                <a:ext cx="428656" cy="348404"/>
              </a:xfrm>
              <a:custGeom>
                <a:avLst/>
                <a:gdLst>
                  <a:gd name="T0" fmla="*/ 134 w 134"/>
                  <a:gd name="T1" fmla="*/ 13 h 109"/>
                  <a:gd name="T2" fmla="*/ 118 w 134"/>
                  <a:gd name="T3" fmla="*/ 17 h 109"/>
                  <a:gd name="T4" fmla="*/ 130 w 134"/>
                  <a:gd name="T5" fmla="*/ 2 h 109"/>
                  <a:gd name="T6" fmla="*/ 113 w 134"/>
                  <a:gd name="T7" fmla="*/ 9 h 109"/>
                  <a:gd name="T8" fmla="*/ 93 w 134"/>
                  <a:gd name="T9" fmla="*/ 0 h 109"/>
                  <a:gd name="T10" fmla="*/ 65 w 134"/>
                  <a:gd name="T11" fmla="*/ 28 h 109"/>
                  <a:gd name="T12" fmla="*/ 66 w 134"/>
                  <a:gd name="T13" fmla="*/ 34 h 109"/>
                  <a:gd name="T14" fmla="*/ 10 w 134"/>
                  <a:gd name="T15" fmla="*/ 5 h 109"/>
                  <a:gd name="T16" fmla="*/ 6 w 134"/>
                  <a:gd name="T17" fmla="*/ 19 h 109"/>
                  <a:gd name="T18" fmla="*/ 18 w 134"/>
                  <a:gd name="T19" fmla="*/ 42 h 109"/>
                  <a:gd name="T20" fmla="*/ 6 w 134"/>
                  <a:gd name="T21" fmla="*/ 38 h 109"/>
                  <a:gd name="T22" fmla="*/ 6 w 134"/>
                  <a:gd name="T23" fmla="*/ 39 h 109"/>
                  <a:gd name="T24" fmla="*/ 28 w 134"/>
                  <a:gd name="T25" fmla="*/ 66 h 109"/>
                  <a:gd name="T26" fmla="*/ 20 w 134"/>
                  <a:gd name="T27" fmla="*/ 67 h 109"/>
                  <a:gd name="T28" fmla="*/ 15 w 134"/>
                  <a:gd name="T29" fmla="*/ 66 h 109"/>
                  <a:gd name="T30" fmla="*/ 41 w 134"/>
                  <a:gd name="T31" fmla="*/ 85 h 109"/>
                  <a:gd name="T32" fmla="*/ 7 w 134"/>
                  <a:gd name="T33" fmla="*/ 97 h 109"/>
                  <a:gd name="T34" fmla="*/ 0 w 134"/>
                  <a:gd name="T35" fmla="*/ 96 h 109"/>
                  <a:gd name="T36" fmla="*/ 42 w 134"/>
                  <a:gd name="T37" fmla="*/ 109 h 109"/>
                  <a:gd name="T38" fmla="*/ 120 w 134"/>
                  <a:gd name="T39" fmla="*/ 31 h 109"/>
                  <a:gd name="T40" fmla="*/ 120 w 134"/>
                  <a:gd name="T41" fmla="*/ 27 h 109"/>
                  <a:gd name="T42" fmla="*/ 134 w 134"/>
                  <a:gd name="T43" fmla="*/ 1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4" h="109">
                    <a:moveTo>
                      <a:pt x="134" y="13"/>
                    </a:moveTo>
                    <a:cubicBezTo>
                      <a:pt x="129" y="15"/>
                      <a:pt x="124" y="17"/>
                      <a:pt x="118" y="17"/>
                    </a:cubicBezTo>
                    <a:cubicBezTo>
                      <a:pt x="124" y="14"/>
                      <a:pt x="128" y="9"/>
                      <a:pt x="130" y="2"/>
                    </a:cubicBezTo>
                    <a:cubicBezTo>
                      <a:pt x="125" y="5"/>
                      <a:pt x="119" y="8"/>
                      <a:pt x="113" y="9"/>
                    </a:cubicBezTo>
                    <a:cubicBezTo>
                      <a:pt x="108" y="3"/>
                      <a:pt x="101" y="0"/>
                      <a:pt x="93" y="0"/>
                    </a:cubicBezTo>
                    <a:cubicBezTo>
                      <a:pt x="78" y="0"/>
                      <a:pt x="65" y="12"/>
                      <a:pt x="65" y="28"/>
                    </a:cubicBezTo>
                    <a:cubicBezTo>
                      <a:pt x="65" y="30"/>
                      <a:pt x="66" y="32"/>
                      <a:pt x="66" y="34"/>
                    </a:cubicBezTo>
                    <a:cubicBezTo>
                      <a:pt x="43" y="33"/>
                      <a:pt x="23" y="22"/>
                      <a:pt x="10" y="5"/>
                    </a:cubicBezTo>
                    <a:cubicBezTo>
                      <a:pt x="7" y="9"/>
                      <a:pt x="6" y="14"/>
                      <a:pt x="6" y="19"/>
                    </a:cubicBezTo>
                    <a:cubicBezTo>
                      <a:pt x="6" y="28"/>
                      <a:pt x="11" y="37"/>
                      <a:pt x="18" y="42"/>
                    </a:cubicBezTo>
                    <a:cubicBezTo>
                      <a:pt x="14" y="42"/>
                      <a:pt x="9" y="40"/>
                      <a:pt x="6" y="38"/>
                    </a:cubicBezTo>
                    <a:cubicBezTo>
                      <a:pt x="6" y="38"/>
                      <a:pt x="6" y="39"/>
                      <a:pt x="6" y="39"/>
                    </a:cubicBezTo>
                    <a:cubicBezTo>
                      <a:pt x="6" y="52"/>
                      <a:pt x="15" y="63"/>
                      <a:pt x="28" y="66"/>
                    </a:cubicBezTo>
                    <a:cubicBezTo>
                      <a:pt x="25" y="66"/>
                      <a:pt x="23" y="67"/>
                      <a:pt x="20" y="67"/>
                    </a:cubicBezTo>
                    <a:cubicBezTo>
                      <a:pt x="19" y="67"/>
                      <a:pt x="17" y="66"/>
                      <a:pt x="15" y="66"/>
                    </a:cubicBezTo>
                    <a:cubicBezTo>
                      <a:pt x="19" y="77"/>
                      <a:pt x="29" y="85"/>
                      <a:pt x="41" y="85"/>
                    </a:cubicBezTo>
                    <a:cubicBezTo>
                      <a:pt x="31" y="92"/>
                      <a:pt x="20" y="97"/>
                      <a:pt x="7" y="97"/>
                    </a:cubicBezTo>
                    <a:cubicBezTo>
                      <a:pt x="5" y="97"/>
                      <a:pt x="2" y="97"/>
                      <a:pt x="0" y="96"/>
                    </a:cubicBezTo>
                    <a:cubicBezTo>
                      <a:pt x="12" y="104"/>
                      <a:pt x="27" y="109"/>
                      <a:pt x="42" y="109"/>
                    </a:cubicBezTo>
                    <a:cubicBezTo>
                      <a:pt x="93" y="109"/>
                      <a:pt x="120" y="67"/>
                      <a:pt x="120" y="31"/>
                    </a:cubicBezTo>
                    <a:cubicBezTo>
                      <a:pt x="120" y="30"/>
                      <a:pt x="120" y="28"/>
                      <a:pt x="120" y="27"/>
                    </a:cubicBezTo>
                    <a:cubicBezTo>
                      <a:pt x="126" y="23"/>
                      <a:pt x="130" y="18"/>
                      <a:pt x="13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1" name="Freeform 141"/>
              <p:cNvSpPr>
                <a:spLocks noEditPoints="1"/>
              </p:cNvSpPr>
              <p:nvPr/>
            </p:nvSpPr>
            <p:spPr bwMode="auto">
              <a:xfrm>
                <a:off x="9465990" y="4558244"/>
                <a:ext cx="414954" cy="391466"/>
              </a:xfrm>
              <a:custGeom>
                <a:avLst/>
                <a:gdLst>
                  <a:gd name="T0" fmla="*/ 93 w 212"/>
                  <a:gd name="T1" fmla="*/ 107 h 200"/>
                  <a:gd name="T2" fmla="*/ 119 w 212"/>
                  <a:gd name="T3" fmla="*/ 107 h 200"/>
                  <a:gd name="T4" fmla="*/ 119 w 212"/>
                  <a:gd name="T5" fmla="*/ 54 h 200"/>
                  <a:gd name="T6" fmla="*/ 158 w 212"/>
                  <a:gd name="T7" fmla="*/ 54 h 200"/>
                  <a:gd name="T8" fmla="*/ 106 w 212"/>
                  <a:gd name="T9" fmla="*/ 0 h 200"/>
                  <a:gd name="T10" fmla="*/ 52 w 212"/>
                  <a:gd name="T11" fmla="*/ 54 h 200"/>
                  <a:gd name="T12" fmla="*/ 93 w 212"/>
                  <a:gd name="T13" fmla="*/ 54 h 200"/>
                  <a:gd name="T14" fmla="*/ 93 w 212"/>
                  <a:gd name="T15" fmla="*/ 107 h 200"/>
                  <a:gd name="T16" fmla="*/ 132 w 212"/>
                  <a:gd name="T17" fmla="*/ 77 h 200"/>
                  <a:gd name="T18" fmla="*/ 132 w 212"/>
                  <a:gd name="T19" fmla="*/ 97 h 200"/>
                  <a:gd name="T20" fmla="*/ 192 w 212"/>
                  <a:gd name="T21" fmla="*/ 120 h 200"/>
                  <a:gd name="T22" fmla="*/ 106 w 212"/>
                  <a:gd name="T23" fmla="*/ 152 h 200"/>
                  <a:gd name="T24" fmla="*/ 18 w 212"/>
                  <a:gd name="T25" fmla="*/ 120 h 200"/>
                  <a:gd name="T26" fmla="*/ 78 w 212"/>
                  <a:gd name="T27" fmla="*/ 97 h 200"/>
                  <a:gd name="T28" fmla="*/ 78 w 212"/>
                  <a:gd name="T29" fmla="*/ 77 h 200"/>
                  <a:gd name="T30" fmla="*/ 0 w 212"/>
                  <a:gd name="T31" fmla="*/ 107 h 200"/>
                  <a:gd name="T32" fmla="*/ 0 w 212"/>
                  <a:gd name="T33" fmla="*/ 160 h 200"/>
                  <a:gd name="T34" fmla="*/ 106 w 212"/>
                  <a:gd name="T35" fmla="*/ 200 h 200"/>
                  <a:gd name="T36" fmla="*/ 212 w 212"/>
                  <a:gd name="T37" fmla="*/ 160 h 200"/>
                  <a:gd name="T38" fmla="*/ 212 w 212"/>
                  <a:gd name="T39" fmla="*/ 107 h 200"/>
                  <a:gd name="T40" fmla="*/ 132 w 212"/>
                  <a:gd name="T41" fmla="*/ 77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2" h="200">
                    <a:moveTo>
                      <a:pt x="93" y="107"/>
                    </a:moveTo>
                    <a:lnTo>
                      <a:pt x="119" y="107"/>
                    </a:lnTo>
                    <a:lnTo>
                      <a:pt x="119" y="54"/>
                    </a:lnTo>
                    <a:lnTo>
                      <a:pt x="158" y="54"/>
                    </a:lnTo>
                    <a:lnTo>
                      <a:pt x="106" y="0"/>
                    </a:lnTo>
                    <a:lnTo>
                      <a:pt x="52" y="54"/>
                    </a:lnTo>
                    <a:lnTo>
                      <a:pt x="93" y="54"/>
                    </a:lnTo>
                    <a:lnTo>
                      <a:pt x="93" y="107"/>
                    </a:lnTo>
                    <a:close/>
                    <a:moveTo>
                      <a:pt x="132" y="77"/>
                    </a:moveTo>
                    <a:lnTo>
                      <a:pt x="132" y="97"/>
                    </a:lnTo>
                    <a:lnTo>
                      <a:pt x="192" y="120"/>
                    </a:lnTo>
                    <a:lnTo>
                      <a:pt x="106" y="152"/>
                    </a:lnTo>
                    <a:lnTo>
                      <a:pt x="18" y="120"/>
                    </a:lnTo>
                    <a:lnTo>
                      <a:pt x="78" y="97"/>
                    </a:lnTo>
                    <a:lnTo>
                      <a:pt x="78" y="77"/>
                    </a:lnTo>
                    <a:lnTo>
                      <a:pt x="0" y="107"/>
                    </a:lnTo>
                    <a:lnTo>
                      <a:pt x="0" y="160"/>
                    </a:lnTo>
                    <a:lnTo>
                      <a:pt x="106" y="200"/>
                    </a:lnTo>
                    <a:lnTo>
                      <a:pt x="212" y="160"/>
                    </a:lnTo>
                    <a:lnTo>
                      <a:pt x="212" y="107"/>
                    </a:lnTo>
                    <a:lnTo>
                      <a:pt x="132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2" name="Freeform 142"/>
              <p:cNvSpPr>
                <a:spLocks noEditPoints="1"/>
              </p:cNvSpPr>
              <p:nvPr/>
            </p:nvSpPr>
            <p:spPr bwMode="auto">
              <a:xfrm>
                <a:off x="9446417" y="4981027"/>
                <a:ext cx="317087" cy="240751"/>
              </a:xfrm>
              <a:custGeom>
                <a:avLst/>
                <a:gdLst>
                  <a:gd name="T0" fmla="*/ 37 w 99"/>
                  <a:gd name="T1" fmla="*/ 16 h 75"/>
                  <a:gd name="T2" fmla="*/ 53 w 99"/>
                  <a:gd name="T3" fmla="*/ 31 h 75"/>
                  <a:gd name="T4" fmla="*/ 68 w 99"/>
                  <a:gd name="T5" fmla="*/ 16 h 75"/>
                  <a:gd name="T6" fmla="*/ 53 w 99"/>
                  <a:gd name="T7" fmla="*/ 0 h 75"/>
                  <a:gd name="T8" fmla="*/ 37 w 99"/>
                  <a:gd name="T9" fmla="*/ 16 h 75"/>
                  <a:gd name="T10" fmla="*/ 0 w 99"/>
                  <a:gd name="T11" fmla="*/ 16 h 75"/>
                  <a:gd name="T12" fmla="*/ 16 w 99"/>
                  <a:gd name="T13" fmla="*/ 31 h 75"/>
                  <a:gd name="T14" fmla="*/ 31 w 99"/>
                  <a:gd name="T15" fmla="*/ 16 h 75"/>
                  <a:gd name="T16" fmla="*/ 16 w 99"/>
                  <a:gd name="T17" fmla="*/ 0 h 75"/>
                  <a:gd name="T18" fmla="*/ 0 w 99"/>
                  <a:gd name="T19" fmla="*/ 16 h 75"/>
                  <a:gd name="T20" fmla="*/ 74 w 99"/>
                  <a:gd name="T21" fmla="*/ 47 h 75"/>
                  <a:gd name="T22" fmla="*/ 74 w 99"/>
                  <a:gd name="T23" fmla="*/ 37 h 75"/>
                  <a:gd name="T24" fmla="*/ 68 w 99"/>
                  <a:gd name="T25" fmla="*/ 31 h 75"/>
                  <a:gd name="T26" fmla="*/ 53 w 99"/>
                  <a:gd name="T27" fmla="*/ 31 h 75"/>
                  <a:gd name="T28" fmla="*/ 16 w 99"/>
                  <a:gd name="T29" fmla="*/ 31 h 75"/>
                  <a:gd name="T30" fmla="*/ 6 w 99"/>
                  <a:gd name="T31" fmla="*/ 31 h 75"/>
                  <a:gd name="T32" fmla="*/ 0 w 99"/>
                  <a:gd name="T33" fmla="*/ 37 h 75"/>
                  <a:gd name="T34" fmla="*/ 0 w 99"/>
                  <a:gd name="T35" fmla="*/ 68 h 75"/>
                  <a:gd name="T36" fmla="*/ 6 w 99"/>
                  <a:gd name="T37" fmla="*/ 75 h 75"/>
                  <a:gd name="T38" fmla="*/ 68 w 99"/>
                  <a:gd name="T39" fmla="*/ 75 h 75"/>
                  <a:gd name="T40" fmla="*/ 74 w 99"/>
                  <a:gd name="T41" fmla="*/ 68 h 75"/>
                  <a:gd name="T42" fmla="*/ 74 w 99"/>
                  <a:gd name="T43" fmla="*/ 59 h 75"/>
                  <a:gd name="T44" fmla="*/ 99 w 99"/>
                  <a:gd name="T45" fmla="*/ 75 h 75"/>
                  <a:gd name="T46" fmla="*/ 99 w 99"/>
                  <a:gd name="T47" fmla="*/ 31 h 75"/>
                  <a:gd name="T48" fmla="*/ 74 w 99"/>
                  <a:gd name="T49" fmla="*/ 47 h 75"/>
                  <a:gd name="T50" fmla="*/ 62 w 99"/>
                  <a:gd name="T51" fmla="*/ 62 h 75"/>
                  <a:gd name="T52" fmla="*/ 13 w 99"/>
                  <a:gd name="T53" fmla="*/ 62 h 75"/>
                  <a:gd name="T54" fmla="*/ 13 w 99"/>
                  <a:gd name="T55" fmla="*/ 44 h 75"/>
                  <a:gd name="T56" fmla="*/ 62 w 99"/>
                  <a:gd name="T57" fmla="*/ 44 h 75"/>
                  <a:gd name="T58" fmla="*/ 62 w 99"/>
                  <a:gd name="T59" fmla="*/ 6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9" h="75">
                    <a:moveTo>
                      <a:pt x="37" y="16"/>
                    </a:moveTo>
                    <a:cubicBezTo>
                      <a:pt x="37" y="24"/>
                      <a:pt x="44" y="31"/>
                      <a:pt x="53" y="31"/>
                    </a:cubicBezTo>
                    <a:cubicBezTo>
                      <a:pt x="61" y="31"/>
                      <a:pt x="68" y="24"/>
                      <a:pt x="68" y="16"/>
                    </a:cubicBezTo>
                    <a:cubicBezTo>
                      <a:pt x="68" y="7"/>
                      <a:pt x="61" y="0"/>
                      <a:pt x="53" y="0"/>
                    </a:cubicBezTo>
                    <a:cubicBezTo>
                      <a:pt x="44" y="0"/>
                      <a:pt x="37" y="7"/>
                      <a:pt x="37" y="16"/>
                    </a:cubicBezTo>
                    <a:close/>
                    <a:moveTo>
                      <a:pt x="0" y="16"/>
                    </a:moveTo>
                    <a:cubicBezTo>
                      <a:pt x="0" y="24"/>
                      <a:pt x="7" y="31"/>
                      <a:pt x="16" y="31"/>
                    </a:cubicBezTo>
                    <a:cubicBezTo>
                      <a:pt x="24" y="31"/>
                      <a:pt x="31" y="24"/>
                      <a:pt x="31" y="16"/>
                    </a:cubicBezTo>
                    <a:cubicBezTo>
                      <a:pt x="31" y="7"/>
                      <a:pt x="24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lose/>
                    <a:moveTo>
                      <a:pt x="74" y="47"/>
                    </a:moveTo>
                    <a:cubicBezTo>
                      <a:pt x="74" y="37"/>
                      <a:pt x="74" y="37"/>
                      <a:pt x="74" y="37"/>
                    </a:cubicBezTo>
                    <a:cubicBezTo>
                      <a:pt x="74" y="34"/>
                      <a:pt x="72" y="31"/>
                      <a:pt x="68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3" y="31"/>
                      <a:pt x="0" y="34"/>
                      <a:pt x="0" y="37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2"/>
                      <a:pt x="3" y="75"/>
                      <a:pt x="6" y="75"/>
                    </a:cubicBezTo>
                    <a:cubicBezTo>
                      <a:pt x="68" y="75"/>
                      <a:pt x="68" y="75"/>
                      <a:pt x="68" y="75"/>
                    </a:cubicBezTo>
                    <a:cubicBezTo>
                      <a:pt x="72" y="75"/>
                      <a:pt x="74" y="72"/>
                      <a:pt x="74" y="68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99" y="75"/>
                      <a:pt x="99" y="75"/>
                      <a:pt x="99" y="75"/>
                    </a:cubicBezTo>
                    <a:cubicBezTo>
                      <a:pt x="99" y="31"/>
                      <a:pt x="99" y="31"/>
                      <a:pt x="99" y="31"/>
                    </a:cubicBezTo>
                    <a:lnTo>
                      <a:pt x="74" y="47"/>
                    </a:lnTo>
                    <a:close/>
                    <a:moveTo>
                      <a:pt x="62" y="62"/>
                    </a:moveTo>
                    <a:cubicBezTo>
                      <a:pt x="13" y="62"/>
                      <a:pt x="13" y="62"/>
                      <a:pt x="13" y="62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62" y="44"/>
                      <a:pt x="62" y="44"/>
                      <a:pt x="62" y="44"/>
                    </a:cubicBezTo>
                    <a:lnTo>
                      <a:pt x="62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3" name="Freeform 143"/>
              <p:cNvSpPr>
                <a:spLocks noEditPoints="1"/>
              </p:cNvSpPr>
              <p:nvPr/>
            </p:nvSpPr>
            <p:spPr bwMode="auto">
              <a:xfrm>
                <a:off x="9372038" y="4200054"/>
                <a:ext cx="336661" cy="340575"/>
              </a:xfrm>
              <a:custGeom>
                <a:avLst/>
                <a:gdLst>
                  <a:gd name="T0" fmla="*/ 53 w 105"/>
                  <a:gd name="T1" fmla="*/ 0 h 106"/>
                  <a:gd name="T2" fmla="*/ 0 w 105"/>
                  <a:gd name="T3" fmla="*/ 53 h 106"/>
                  <a:gd name="T4" fmla="*/ 53 w 105"/>
                  <a:gd name="T5" fmla="*/ 106 h 106"/>
                  <a:gd name="T6" fmla="*/ 105 w 105"/>
                  <a:gd name="T7" fmla="*/ 53 h 106"/>
                  <a:gd name="T8" fmla="*/ 53 w 105"/>
                  <a:gd name="T9" fmla="*/ 0 h 106"/>
                  <a:gd name="T10" fmla="*/ 84 w 105"/>
                  <a:gd name="T11" fmla="*/ 45 h 106"/>
                  <a:gd name="T12" fmla="*/ 55 w 105"/>
                  <a:gd name="T13" fmla="*/ 85 h 106"/>
                  <a:gd name="T14" fmla="*/ 41 w 105"/>
                  <a:gd name="T15" fmla="*/ 80 h 106"/>
                  <a:gd name="T16" fmla="*/ 31 w 105"/>
                  <a:gd name="T17" fmla="*/ 48 h 106"/>
                  <a:gd name="T18" fmla="*/ 24 w 105"/>
                  <a:gd name="T19" fmla="*/ 50 h 106"/>
                  <a:gd name="T20" fmla="*/ 21 w 105"/>
                  <a:gd name="T21" fmla="*/ 47 h 106"/>
                  <a:gd name="T22" fmla="*/ 40 w 105"/>
                  <a:gd name="T23" fmla="*/ 33 h 106"/>
                  <a:gd name="T24" fmla="*/ 51 w 105"/>
                  <a:gd name="T25" fmla="*/ 54 h 106"/>
                  <a:gd name="T26" fmla="*/ 56 w 105"/>
                  <a:gd name="T27" fmla="*/ 67 h 106"/>
                  <a:gd name="T28" fmla="*/ 64 w 105"/>
                  <a:gd name="T29" fmla="*/ 55 h 106"/>
                  <a:gd name="T30" fmla="*/ 57 w 105"/>
                  <a:gd name="T31" fmla="*/ 47 h 106"/>
                  <a:gd name="T32" fmla="*/ 84 w 105"/>
                  <a:gd name="T33" fmla="*/ 4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5" h="106">
                    <a:moveTo>
                      <a:pt x="53" y="0"/>
                    </a:moveTo>
                    <a:cubicBezTo>
                      <a:pt x="23" y="0"/>
                      <a:pt x="0" y="24"/>
                      <a:pt x="0" y="53"/>
                    </a:cubicBezTo>
                    <a:cubicBezTo>
                      <a:pt x="0" y="82"/>
                      <a:pt x="23" y="106"/>
                      <a:pt x="53" y="106"/>
                    </a:cubicBezTo>
                    <a:cubicBezTo>
                      <a:pt x="82" y="106"/>
                      <a:pt x="105" y="82"/>
                      <a:pt x="105" y="53"/>
                    </a:cubicBezTo>
                    <a:cubicBezTo>
                      <a:pt x="105" y="24"/>
                      <a:pt x="82" y="0"/>
                      <a:pt x="53" y="0"/>
                    </a:cubicBezTo>
                    <a:close/>
                    <a:moveTo>
                      <a:pt x="84" y="45"/>
                    </a:moveTo>
                    <a:cubicBezTo>
                      <a:pt x="80" y="65"/>
                      <a:pt x="61" y="82"/>
                      <a:pt x="55" y="85"/>
                    </a:cubicBezTo>
                    <a:cubicBezTo>
                      <a:pt x="49" y="89"/>
                      <a:pt x="43" y="84"/>
                      <a:pt x="41" y="80"/>
                    </a:cubicBezTo>
                    <a:cubicBezTo>
                      <a:pt x="39" y="75"/>
                      <a:pt x="33" y="50"/>
                      <a:pt x="31" y="48"/>
                    </a:cubicBezTo>
                    <a:cubicBezTo>
                      <a:pt x="29" y="46"/>
                      <a:pt x="24" y="50"/>
                      <a:pt x="24" y="50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7"/>
                      <a:pt x="32" y="34"/>
                      <a:pt x="40" y="33"/>
                    </a:cubicBezTo>
                    <a:cubicBezTo>
                      <a:pt x="49" y="31"/>
                      <a:pt x="49" y="46"/>
                      <a:pt x="51" y="54"/>
                    </a:cubicBezTo>
                    <a:cubicBezTo>
                      <a:pt x="53" y="62"/>
                      <a:pt x="54" y="67"/>
                      <a:pt x="56" y="67"/>
                    </a:cubicBezTo>
                    <a:cubicBezTo>
                      <a:pt x="58" y="67"/>
                      <a:pt x="61" y="62"/>
                      <a:pt x="64" y="55"/>
                    </a:cubicBezTo>
                    <a:cubicBezTo>
                      <a:pt x="68" y="49"/>
                      <a:pt x="64" y="43"/>
                      <a:pt x="57" y="47"/>
                    </a:cubicBezTo>
                    <a:cubicBezTo>
                      <a:pt x="60" y="30"/>
                      <a:pt x="87" y="26"/>
                      <a:pt x="8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4" name="Freeform 144"/>
              <p:cNvSpPr>
                <a:spLocks noEditPoints="1"/>
              </p:cNvSpPr>
              <p:nvPr/>
            </p:nvSpPr>
            <p:spPr bwMode="auto">
              <a:xfrm>
                <a:off x="9266343" y="3900582"/>
                <a:ext cx="326874" cy="277941"/>
              </a:xfrm>
              <a:custGeom>
                <a:avLst/>
                <a:gdLst>
                  <a:gd name="T0" fmla="*/ 84 w 102"/>
                  <a:gd name="T1" fmla="*/ 82 h 87"/>
                  <a:gd name="T2" fmla="*/ 81 w 102"/>
                  <a:gd name="T3" fmla="*/ 81 h 87"/>
                  <a:gd name="T4" fmla="*/ 81 w 102"/>
                  <a:gd name="T5" fmla="*/ 74 h 87"/>
                  <a:gd name="T6" fmla="*/ 93 w 102"/>
                  <a:gd name="T7" fmla="*/ 44 h 87"/>
                  <a:gd name="T8" fmla="*/ 81 w 102"/>
                  <a:gd name="T9" fmla="*/ 13 h 87"/>
                  <a:gd name="T10" fmla="*/ 81 w 102"/>
                  <a:gd name="T11" fmla="*/ 6 h 87"/>
                  <a:gd name="T12" fmla="*/ 87 w 102"/>
                  <a:gd name="T13" fmla="*/ 6 h 87"/>
                  <a:gd name="T14" fmla="*/ 102 w 102"/>
                  <a:gd name="T15" fmla="*/ 44 h 87"/>
                  <a:gd name="T16" fmla="*/ 87 w 102"/>
                  <a:gd name="T17" fmla="*/ 81 h 87"/>
                  <a:gd name="T18" fmla="*/ 84 w 102"/>
                  <a:gd name="T19" fmla="*/ 82 h 87"/>
                  <a:gd name="T20" fmla="*/ 68 w 102"/>
                  <a:gd name="T21" fmla="*/ 74 h 87"/>
                  <a:gd name="T22" fmla="*/ 65 w 102"/>
                  <a:gd name="T23" fmla="*/ 72 h 87"/>
                  <a:gd name="T24" fmla="*/ 65 w 102"/>
                  <a:gd name="T25" fmla="*/ 66 h 87"/>
                  <a:gd name="T26" fmla="*/ 65 w 102"/>
                  <a:gd name="T27" fmla="*/ 21 h 87"/>
                  <a:gd name="T28" fmla="*/ 65 w 102"/>
                  <a:gd name="T29" fmla="*/ 15 h 87"/>
                  <a:gd name="T30" fmla="*/ 71 w 102"/>
                  <a:gd name="T31" fmla="*/ 15 h 87"/>
                  <a:gd name="T32" fmla="*/ 83 w 102"/>
                  <a:gd name="T33" fmla="*/ 44 h 87"/>
                  <a:gd name="T34" fmla="*/ 71 w 102"/>
                  <a:gd name="T35" fmla="*/ 72 h 87"/>
                  <a:gd name="T36" fmla="*/ 68 w 102"/>
                  <a:gd name="T37" fmla="*/ 74 h 87"/>
                  <a:gd name="T38" fmla="*/ 52 w 102"/>
                  <a:gd name="T39" fmla="*/ 65 h 87"/>
                  <a:gd name="T40" fmla="*/ 49 w 102"/>
                  <a:gd name="T41" fmla="*/ 64 h 87"/>
                  <a:gd name="T42" fmla="*/ 49 w 102"/>
                  <a:gd name="T43" fmla="*/ 57 h 87"/>
                  <a:gd name="T44" fmla="*/ 49 w 102"/>
                  <a:gd name="T45" fmla="*/ 30 h 87"/>
                  <a:gd name="T46" fmla="*/ 49 w 102"/>
                  <a:gd name="T47" fmla="*/ 23 h 87"/>
                  <a:gd name="T48" fmla="*/ 55 w 102"/>
                  <a:gd name="T49" fmla="*/ 23 h 87"/>
                  <a:gd name="T50" fmla="*/ 55 w 102"/>
                  <a:gd name="T51" fmla="*/ 64 h 87"/>
                  <a:gd name="T52" fmla="*/ 52 w 102"/>
                  <a:gd name="T53" fmla="*/ 65 h 87"/>
                  <a:gd name="T54" fmla="*/ 38 w 102"/>
                  <a:gd name="T55" fmla="*/ 3 h 87"/>
                  <a:gd name="T56" fmla="*/ 42 w 102"/>
                  <a:gd name="T57" fmla="*/ 5 h 87"/>
                  <a:gd name="T58" fmla="*/ 42 w 102"/>
                  <a:gd name="T59" fmla="*/ 82 h 87"/>
                  <a:gd name="T60" fmla="*/ 38 w 102"/>
                  <a:gd name="T61" fmla="*/ 84 h 87"/>
                  <a:gd name="T62" fmla="*/ 15 w 102"/>
                  <a:gd name="T63" fmla="*/ 62 h 87"/>
                  <a:gd name="T64" fmla="*/ 0 w 102"/>
                  <a:gd name="T65" fmla="*/ 62 h 87"/>
                  <a:gd name="T66" fmla="*/ 0 w 102"/>
                  <a:gd name="T67" fmla="*/ 25 h 87"/>
                  <a:gd name="T68" fmla="*/ 15 w 102"/>
                  <a:gd name="T69" fmla="*/ 25 h 87"/>
                  <a:gd name="T70" fmla="*/ 38 w 102"/>
                  <a:gd name="T71" fmla="*/ 3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2" h="87">
                    <a:moveTo>
                      <a:pt x="84" y="82"/>
                    </a:moveTo>
                    <a:cubicBezTo>
                      <a:pt x="83" y="82"/>
                      <a:pt x="81" y="82"/>
                      <a:pt x="81" y="81"/>
                    </a:cubicBezTo>
                    <a:cubicBezTo>
                      <a:pt x="79" y="79"/>
                      <a:pt x="79" y="76"/>
                      <a:pt x="81" y="74"/>
                    </a:cubicBezTo>
                    <a:cubicBezTo>
                      <a:pt x="89" y="66"/>
                      <a:pt x="93" y="55"/>
                      <a:pt x="93" y="44"/>
                    </a:cubicBezTo>
                    <a:cubicBezTo>
                      <a:pt x="93" y="32"/>
                      <a:pt x="89" y="21"/>
                      <a:pt x="81" y="13"/>
                    </a:cubicBezTo>
                    <a:cubicBezTo>
                      <a:pt x="79" y="11"/>
                      <a:pt x="79" y="8"/>
                      <a:pt x="81" y="6"/>
                    </a:cubicBezTo>
                    <a:cubicBezTo>
                      <a:pt x="82" y="4"/>
                      <a:pt x="85" y="4"/>
                      <a:pt x="87" y="6"/>
                    </a:cubicBezTo>
                    <a:cubicBezTo>
                      <a:pt x="97" y="16"/>
                      <a:pt x="102" y="29"/>
                      <a:pt x="102" y="44"/>
                    </a:cubicBezTo>
                    <a:cubicBezTo>
                      <a:pt x="102" y="58"/>
                      <a:pt x="97" y="71"/>
                      <a:pt x="87" y="81"/>
                    </a:cubicBezTo>
                    <a:cubicBezTo>
                      <a:pt x="86" y="82"/>
                      <a:pt x="85" y="82"/>
                      <a:pt x="84" y="82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5" y="73"/>
                      <a:pt x="65" y="72"/>
                    </a:cubicBezTo>
                    <a:cubicBezTo>
                      <a:pt x="63" y="70"/>
                      <a:pt x="63" y="68"/>
                      <a:pt x="65" y="66"/>
                    </a:cubicBezTo>
                    <a:cubicBezTo>
                      <a:pt x="77" y="54"/>
                      <a:pt x="77" y="33"/>
                      <a:pt x="65" y="21"/>
                    </a:cubicBezTo>
                    <a:cubicBezTo>
                      <a:pt x="63" y="19"/>
                      <a:pt x="63" y="17"/>
                      <a:pt x="65" y="15"/>
                    </a:cubicBezTo>
                    <a:cubicBezTo>
                      <a:pt x="66" y="13"/>
                      <a:pt x="69" y="13"/>
                      <a:pt x="71" y="15"/>
                    </a:cubicBezTo>
                    <a:cubicBezTo>
                      <a:pt x="79" y="22"/>
                      <a:pt x="83" y="33"/>
                      <a:pt x="83" y="44"/>
                    </a:cubicBezTo>
                    <a:cubicBezTo>
                      <a:pt x="83" y="54"/>
                      <a:pt x="79" y="65"/>
                      <a:pt x="71" y="72"/>
                    </a:cubicBezTo>
                    <a:cubicBezTo>
                      <a:pt x="70" y="73"/>
                      <a:pt x="69" y="74"/>
                      <a:pt x="68" y="74"/>
                    </a:cubicBezTo>
                    <a:close/>
                    <a:moveTo>
                      <a:pt x="52" y="65"/>
                    </a:moveTo>
                    <a:cubicBezTo>
                      <a:pt x="51" y="65"/>
                      <a:pt x="49" y="65"/>
                      <a:pt x="49" y="64"/>
                    </a:cubicBezTo>
                    <a:cubicBezTo>
                      <a:pt x="47" y="62"/>
                      <a:pt x="47" y="59"/>
                      <a:pt x="49" y="57"/>
                    </a:cubicBezTo>
                    <a:cubicBezTo>
                      <a:pt x="56" y="50"/>
                      <a:pt x="56" y="37"/>
                      <a:pt x="49" y="30"/>
                    </a:cubicBezTo>
                    <a:cubicBezTo>
                      <a:pt x="47" y="28"/>
                      <a:pt x="47" y="25"/>
                      <a:pt x="49" y="23"/>
                    </a:cubicBezTo>
                    <a:cubicBezTo>
                      <a:pt x="50" y="22"/>
                      <a:pt x="53" y="22"/>
                      <a:pt x="55" y="23"/>
                    </a:cubicBezTo>
                    <a:cubicBezTo>
                      <a:pt x="66" y="34"/>
                      <a:pt x="66" y="53"/>
                      <a:pt x="55" y="64"/>
                    </a:cubicBezTo>
                    <a:cubicBezTo>
                      <a:pt x="54" y="65"/>
                      <a:pt x="53" y="65"/>
                      <a:pt x="52" y="65"/>
                    </a:cubicBezTo>
                    <a:close/>
                    <a:moveTo>
                      <a:pt x="38" y="3"/>
                    </a:moveTo>
                    <a:cubicBezTo>
                      <a:pt x="40" y="0"/>
                      <a:pt x="42" y="1"/>
                      <a:pt x="42" y="5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2" y="86"/>
                      <a:pt x="40" y="87"/>
                      <a:pt x="38" y="84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5" y="25"/>
                      <a:pt x="15" y="25"/>
                      <a:pt x="15" y="25"/>
                    </a:cubicBezTo>
                    <a:lnTo>
                      <a:pt x="38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5" name="Freeform 145"/>
              <p:cNvSpPr>
                <a:spLocks noEditPoints="1"/>
              </p:cNvSpPr>
              <p:nvPr/>
            </p:nvSpPr>
            <p:spPr bwMode="auto">
              <a:xfrm>
                <a:off x="8986444" y="3544348"/>
                <a:ext cx="369936" cy="326873"/>
              </a:xfrm>
              <a:custGeom>
                <a:avLst/>
                <a:gdLst>
                  <a:gd name="T0" fmla="*/ 124 w 189"/>
                  <a:gd name="T1" fmla="*/ 23 h 167"/>
                  <a:gd name="T2" fmla="*/ 65 w 189"/>
                  <a:gd name="T3" fmla="*/ 0 h 167"/>
                  <a:gd name="T4" fmla="*/ 0 w 189"/>
                  <a:gd name="T5" fmla="*/ 23 h 167"/>
                  <a:gd name="T6" fmla="*/ 0 w 189"/>
                  <a:gd name="T7" fmla="*/ 167 h 167"/>
                  <a:gd name="T8" fmla="*/ 65 w 189"/>
                  <a:gd name="T9" fmla="*/ 142 h 167"/>
                  <a:gd name="T10" fmla="*/ 124 w 189"/>
                  <a:gd name="T11" fmla="*/ 167 h 167"/>
                  <a:gd name="T12" fmla="*/ 189 w 189"/>
                  <a:gd name="T13" fmla="*/ 142 h 167"/>
                  <a:gd name="T14" fmla="*/ 189 w 189"/>
                  <a:gd name="T15" fmla="*/ 0 h 167"/>
                  <a:gd name="T16" fmla="*/ 124 w 189"/>
                  <a:gd name="T17" fmla="*/ 23 h 167"/>
                  <a:gd name="T18" fmla="*/ 70 w 189"/>
                  <a:gd name="T19" fmla="*/ 15 h 167"/>
                  <a:gd name="T20" fmla="*/ 119 w 189"/>
                  <a:gd name="T21" fmla="*/ 35 h 167"/>
                  <a:gd name="T22" fmla="*/ 119 w 189"/>
                  <a:gd name="T23" fmla="*/ 152 h 167"/>
                  <a:gd name="T24" fmla="*/ 70 w 189"/>
                  <a:gd name="T25" fmla="*/ 133 h 167"/>
                  <a:gd name="T26" fmla="*/ 70 w 189"/>
                  <a:gd name="T27" fmla="*/ 15 h 167"/>
                  <a:gd name="T28" fmla="*/ 11 w 189"/>
                  <a:gd name="T29" fmla="*/ 31 h 167"/>
                  <a:gd name="T30" fmla="*/ 58 w 189"/>
                  <a:gd name="T31" fmla="*/ 15 h 167"/>
                  <a:gd name="T32" fmla="*/ 58 w 189"/>
                  <a:gd name="T33" fmla="*/ 133 h 167"/>
                  <a:gd name="T34" fmla="*/ 11 w 189"/>
                  <a:gd name="T35" fmla="*/ 151 h 167"/>
                  <a:gd name="T36" fmla="*/ 11 w 189"/>
                  <a:gd name="T37" fmla="*/ 31 h 167"/>
                  <a:gd name="T38" fmla="*/ 178 w 189"/>
                  <a:gd name="T39" fmla="*/ 134 h 167"/>
                  <a:gd name="T40" fmla="*/ 130 w 189"/>
                  <a:gd name="T41" fmla="*/ 152 h 167"/>
                  <a:gd name="T42" fmla="*/ 130 w 189"/>
                  <a:gd name="T43" fmla="*/ 35 h 167"/>
                  <a:gd name="T44" fmla="*/ 178 w 189"/>
                  <a:gd name="T45" fmla="*/ 17 h 167"/>
                  <a:gd name="T46" fmla="*/ 178 w 189"/>
                  <a:gd name="T47" fmla="*/ 13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9" h="167">
                    <a:moveTo>
                      <a:pt x="124" y="23"/>
                    </a:moveTo>
                    <a:lnTo>
                      <a:pt x="65" y="0"/>
                    </a:lnTo>
                    <a:lnTo>
                      <a:pt x="0" y="23"/>
                    </a:lnTo>
                    <a:lnTo>
                      <a:pt x="0" y="167"/>
                    </a:lnTo>
                    <a:lnTo>
                      <a:pt x="65" y="142"/>
                    </a:lnTo>
                    <a:lnTo>
                      <a:pt x="124" y="167"/>
                    </a:lnTo>
                    <a:lnTo>
                      <a:pt x="189" y="142"/>
                    </a:lnTo>
                    <a:lnTo>
                      <a:pt x="189" y="0"/>
                    </a:lnTo>
                    <a:lnTo>
                      <a:pt x="124" y="23"/>
                    </a:lnTo>
                    <a:close/>
                    <a:moveTo>
                      <a:pt x="70" y="15"/>
                    </a:moveTo>
                    <a:lnTo>
                      <a:pt x="119" y="35"/>
                    </a:lnTo>
                    <a:lnTo>
                      <a:pt x="119" y="152"/>
                    </a:lnTo>
                    <a:lnTo>
                      <a:pt x="70" y="133"/>
                    </a:lnTo>
                    <a:lnTo>
                      <a:pt x="70" y="15"/>
                    </a:lnTo>
                    <a:close/>
                    <a:moveTo>
                      <a:pt x="11" y="31"/>
                    </a:moveTo>
                    <a:lnTo>
                      <a:pt x="58" y="15"/>
                    </a:lnTo>
                    <a:lnTo>
                      <a:pt x="58" y="133"/>
                    </a:lnTo>
                    <a:lnTo>
                      <a:pt x="11" y="151"/>
                    </a:lnTo>
                    <a:lnTo>
                      <a:pt x="11" y="31"/>
                    </a:lnTo>
                    <a:close/>
                    <a:moveTo>
                      <a:pt x="178" y="134"/>
                    </a:moveTo>
                    <a:lnTo>
                      <a:pt x="130" y="152"/>
                    </a:lnTo>
                    <a:lnTo>
                      <a:pt x="130" y="35"/>
                    </a:lnTo>
                    <a:lnTo>
                      <a:pt x="178" y="17"/>
                    </a:lnTo>
                    <a:lnTo>
                      <a:pt x="178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6" name="Freeform 146"/>
              <p:cNvSpPr>
                <a:spLocks noEditPoints="1"/>
              </p:cNvSpPr>
              <p:nvPr/>
            </p:nvSpPr>
            <p:spPr bwMode="auto">
              <a:xfrm>
                <a:off x="9078439" y="2322975"/>
                <a:ext cx="405168" cy="409081"/>
              </a:xfrm>
              <a:custGeom>
                <a:avLst/>
                <a:gdLst>
                  <a:gd name="T0" fmla="*/ 63 w 127"/>
                  <a:gd name="T1" fmla="*/ 0 h 128"/>
                  <a:gd name="T2" fmla="*/ 0 w 127"/>
                  <a:gd name="T3" fmla="*/ 64 h 128"/>
                  <a:gd name="T4" fmla="*/ 63 w 127"/>
                  <a:gd name="T5" fmla="*/ 128 h 128"/>
                  <a:gd name="T6" fmla="*/ 127 w 127"/>
                  <a:gd name="T7" fmla="*/ 64 h 128"/>
                  <a:gd name="T8" fmla="*/ 63 w 127"/>
                  <a:gd name="T9" fmla="*/ 0 h 128"/>
                  <a:gd name="T10" fmla="*/ 52 w 127"/>
                  <a:gd name="T11" fmla="*/ 104 h 128"/>
                  <a:gd name="T12" fmla="*/ 25 w 127"/>
                  <a:gd name="T13" fmla="*/ 69 h 128"/>
                  <a:gd name="T14" fmla="*/ 37 w 127"/>
                  <a:gd name="T15" fmla="*/ 57 h 128"/>
                  <a:gd name="T16" fmla="*/ 52 w 127"/>
                  <a:gd name="T17" fmla="*/ 76 h 128"/>
                  <a:gd name="T18" fmla="*/ 98 w 127"/>
                  <a:gd name="T19" fmla="*/ 38 h 128"/>
                  <a:gd name="T20" fmla="*/ 103 w 127"/>
                  <a:gd name="T21" fmla="*/ 44 h 128"/>
                  <a:gd name="T22" fmla="*/ 52 w 127"/>
                  <a:gd name="T23" fmla="*/ 10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7" h="128">
                    <a:moveTo>
                      <a:pt x="63" y="0"/>
                    </a:moveTo>
                    <a:cubicBezTo>
                      <a:pt x="28" y="0"/>
                      <a:pt x="0" y="29"/>
                      <a:pt x="0" y="64"/>
                    </a:cubicBezTo>
                    <a:cubicBezTo>
                      <a:pt x="0" y="99"/>
                      <a:pt x="28" y="128"/>
                      <a:pt x="63" y="128"/>
                    </a:cubicBezTo>
                    <a:cubicBezTo>
                      <a:pt x="99" y="128"/>
                      <a:pt x="127" y="99"/>
                      <a:pt x="127" y="64"/>
                    </a:cubicBezTo>
                    <a:cubicBezTo>
                      <a:pt x="127" y="29"/>
                      <a:pt x="99" y="0"/>
                      <a:pt x="63" y="0"/>
                    </a:cubicBezTo>
                    <a:close/>
                    <a:moveTo>
                      <a:pt x="52" y="104"/>
                    </a:moveTo>
                    <a:cubicBezTo>
                      <a:pt x="25" y="69"/>
                      <a:pt x="25" y="69"/>
                      <a:pt x="25" y="69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103" y="44"/>
                      <a:pt x="103" y="44"/>
                      <a:pt x="103" y="44"/>
                    </a:cubicBezTo>
                    <a:lnTo>
                      <a:pt x="52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7" name="Freeform 147"/>
              <p:cNvSpPr>
                <a:spLocks noEditPoints="1"/>
              </p:cNvSpPr>
              <p:nvPr/>
            </p:nvSpPr>
            <p:spPr bwMode="auto">
              <a:xfrm>
                <a:off x="10258707" y="5188504"/>
                <a:ext cx="307301" cy="307300"/>
              </a:xfrm>
              <a:custGeom>
                <a:avLst/>
                <a:gdLst>
                  <a:gd name="T0" fmla="*/ 0 w 157"/>
                  <a:gd name="T1" fmla="*/ 74 h 157"/>
                  <a:gd name="T2" fmla="*/ 0 w 157"/>
                  <a:gd name="T3" fmla="*/ 23 h 157"/>
                  <a:gd name="T4" fmla="*/ 64 w 157"/>
                  <a:gd name="T5" fmla="*/ 13 h 157"/>
                  <a:gd name="T6" fmla="*/ 64 w 157"/>
                  <a:gd name="T7" fmla="*/ 74 h 157"/>
                  <a:gd name="T8" fmla="*/ 0 w 157"/>
                  <a:gd name="T9" fmla="*/ 74 h 157"/>
                  <a:gd name="T10" fmla="*/ 73 w 157"/>
                  <a:gd name="T11" fmla="*/ 12 h 157"/>
                  <a:gd name="T12" fmla="*/ 157 w 157"/>
                  <a:gd name="T13" fmla="*/ 0 h 157"/>
                  <a:gd name="T14" fmla="*/ 157 w 157"/>
                  <a:gd name="T15" fmla="*/ 74 h 157"/>
                  <a:gd name="T16" fmla="*/ 73 w 157"/>
                  <a:gd name="T17" fmla="*/ 74 h 157"/>
                  <a:gd name="T18" fmla="*/ 73 w 157"/>
                  <a:gd name="T19" fmla="*/ 12 h 157"/>
                  <a:gd name="T20" fmla="*/ 157 w 157"/>
                  <a:gd name="T21" fmla="*/ 84 h 157"/>
                  <a:gd name="T22" fmla="*/ 157 w 157"/>
                  <a:gd name="T23" fmla="*/ 157 h 157"/>
                  <a:gd name="T24" fmla="*/ 73 w 157"/>
                  <a:gd name="T25" fmla="*/ 146 h 157"/>
                  <a:gd name="T26" fmla="*/ 73 w 157"/>
                  <a:gd name="T27" fmla="*/ 84 h 157"/>
                  <a:gd name="T28" fmla="*/ 157 w 157"/>
                  <a:gd name="T29" fmla="*/ 84 h 157"/>
                  <a:gd name="T30" fmla="*/ 64 w 157"/>
                  <a:gd name="T31" fmla="*/ 144 h 157"/>
                  <a:gd name="T32" fmla="*/ 0 w 157"/>
                  <a:gd name="T33" fmla="*/ 136 h 157"/>
                  <a:gd name="T34" fmla="*/ 0 w 157"/>
                  <a:gd name="T35" fmla="*/ 84 h 157"/>
                  <a:gd name="T36" fmla="*/ 64 w 157"/>
                  <a:gd name="T37" fmla="*/ 84 h 157"/>
                  <a:gd name="T38" fmla="*/ 64 w 157"/>
                  <a:gd name="T39" fmla="*/ 144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57">
                    <a:moveTo>
                      <a:pt x="0" y="74"/>
                    </a:moveTo>
                    <a:lnTo>
                      <a:pt x="0" y="23"/>
                    </a:lnTo>
                    <a:lnTo>
                      <a:pt x="64" y="13"/>
                    </a:lnTo>
                    <a:lnTo>
                      <a:pt x="64" y="74"/>
                    </a:lnTo>
                    <a:lnTo>
                      <a:pt x="0" y="74"/>
                    </a:lnTo>
                    <a:close/>
                    <a:moveTo>
                      <a:pt x="73" y="12"/>
                    </a:moveTo>
                    <a:lnTo>
                      <a:pt x="157" y="0"/>
                    </a:lnTo>
                    <a:lnTo>
                      <a:pt x="157" y="74"/>
                    </a:lnTo>
                    <a:lnTo>
                      <a:pt x="73" y="74"/>
                    </a:lnTo>
                    <a:lnTo>
                      <a:pt x="73" y="12"/>
                    </a:lnTo>
                    <a:close/>
                    <a:moveTo>
                      <a:pt x="157" y="84"/>
                    </a:moveTo>
                    <a:lnTo>
                      <a:pt x="157" y="157"/>
                    </a:lnTo>
                    <a:lnTo>
                      <a:pt x="73" y="146"/>
                    </a:lnTo>
                    <a:lnTo>
                      <a:pt x="73" y="84"/>
                    </a:lnTo>
                    <a:lnTo>
                      <a:pt x="157" y="84"/>
                    </a:lnTo>
                    <a:close/>
                    <a:moveTo>
                      <a:pt x="64" y="144"/>
                    </a:moveTo>
                    <a:lnTo>
                      <a:pt x="0" y="136"/>
                    </a:lnTo>
                    <a:lnTo>
                      <a:pt x="0" y="84"/>
                    </a:lnTo>
                    <a:lnTo>
                      <a:pt x="64" y="84"/>
                    </a:lnTo>
                    <a:lnTo>
                      <a:pt x="64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8" name="Freeform 148"/>
              <p:cNvSpPr>
                <a:spLocks noEditPoints="1"/>
              </p:cNvSpPr>
              <p:nvPr/>
            </p:nvSpPr>
            <p:spPr bwMode="auto">
              <a:xfrm>
                <a:off x="9922047" y="5121955"/>
                <a:ext cx="272069" cy="272068"/>
              </a:xfrm>
              <a:custGeom>
                <a:avLst/>
                <a:gdLst>
                  <a:gd name="T0" fmla="*/ 11 w 85"/>
                  <a:gd name="T1" fmla="*/ 42 h 85"/>
                  <a:gd name="T2" fmla="*/ 29 w 85"/>
                  <a:gd name="T3" fmla="*/ 70 h 85"/>
                  <a:gd name="T4" fmla="*/ 14 w 85"/>
                  <a:gd name="T5" fmla="*/ 30 h 85"/>
                  <a:gd name="T6" fmla="*/ 11 w 85"/>
                  <a:gd name="T7" fmla="*/ 42 h 85"/>
                  <a:gd name="T8" fmla="*/ 64 w 85"/>
                  <a:gd name="T9" fmla="*/ 41 h 85"/>
                  <a:gd name="T10" fmla="*/ 62 w 85"/>
                  <a:gd name="T11" fmla="*/ 32 h 85"/>
                  <a:gd name="T12" fmla="*/ 59 w 85"/>
                  <a:gd name="T13" fmla="*/ 25 h 85"/>
                  <a:gd name="T14" fmla="*/ 64 w 85"/>
                  <a:gd name="T15" fmla="*/ 20 h 85"/>
                  <a:gd name="T16" fmla="*/ 64 w 85"/>
                  <a:gd name="T17" fmla="*/ 20 h 85"/>
                  <a:gd name="T18" fmla="*/ 43 w 85"/>
                  <a:gd name="T19" fmla="*/ 11 h 85"/>
                  <a:gd name="T20" fmla="*/ 16 w 85"/>
                  <a:gd name="T21" fmla="*/ 25 h 85"/>
                  <a:gd name="T22" fmla="*/ 18 w 85"/>
                  <a:gd name="T23" fmla="*/ 25 h 85"/>
                  <a:gd name="T24" fmla="*/ 27 w 85"/>
                  <a:gd name="T25" fmla="*/ 25 h 85"/>
                  <a:gd name="T26" fmla="*/ 27 w 85"/>
                  <a:gd name="T27" fmla="*/ 28 h 85"/>
                  <a:gd name="T28" fmla="*/ 23 w 85"/>
                  <a:gd name="T29" fmla="*/ 28 h 85"/>
                  <a:gd name="T30" fmla="*/ 35 w 85"/>
                  <a:gd name="T31" fmla="*/ 61 h 85"/>
                  <a:gd name="T32" fmla="*/ 42 w 85"/>
                  <a:gd name="T33" fmla="*/ 41 h 85"/>
                  <a:gd name="T34" fmla="*/ 37 w 85"/>
                  <a:gd name="T35" fmla="*/ 28 h 85"/>
                  <a:gd name="T36" fmla="*/ 34 w 85"/>
                  <a:gd name="T37" fmla="*/ 28 h 85"/>
                  <a:gd name="T38" fmla="*/ 34 w 85"/>
                  <a:gd name="T39" fmla="*/ 25 h 85"/>
                  <a:gd name="T40" fmla="*/ 42 w 85"/>
                  <a:gd name="T41" fmla="*/ 25 h 85"/>
                  <a:gd name="T42" fmla="*/ 51 w 85"/>
                  <a:gd name="T43" fmla="*/ 25 h 85"/>
                  <a:gd name="T44" fmla="*/ 51 w 85"/>
                  <a:gd name="T45" fmla="*/ 28 h 85"/>
                  <a:gd name="T46" fmla="*/ 47 w 85"/>
                  <a:gd name="T47" fmla="*/ 28 h 85"/>
                  <a:gd name="T48" fmla="*/ 59 w 85"/>
                  <a:gd name="T49" fmla="*/ 61 h 85"/>
                  <a:gd name="T50" fmla="*/ 62 w 85"/>
                  <a:gd name="T51" fmla="*/ 51 h 85"/>
                  <a:gd name="T52" fmla="*/ 64 w 85"/>
                  <a:gd name="T53" fmla="*/ 41 h 85"/>
                  <a:gd name="T54" fmla="*/ 43 w 85"/>
                  <a:gd name="T55" fmla="*/ 45 h 85"/>
                  <a:gd name="T56" fmla="*/ 34 w 85"/>
                  <a:gd name="T57" fmla="*/ 72 h 85"/>
                  <a:gd name="T58" fmla="*/ 43 w 85"/>
                  <a:gd name="T59" fmla="*/ 73 h 85"/>
                  <a:gd name="T60" fmla="*/ 53 w 85"/>
                  <a:gd name="T61" fmla="*/ 72 h 85"/>
                  <a:gd name="T62" fmla="*/ 53 w 85"/>
                  <a:gd name="T63" fmla="*/ 71 h 85"/>
                  <a:gd name="T64" fmla="*/ 43 w 85"/>
                  <a:gd name="T65" fmla="*/ 45 h 85"/>
                  <a:gd name="T66" fmla="*/ 71 w 85"/>
                  <a:gd name="T67" fmla="*/ 28 h 85"/>
                  <a:gd name="T68" fmla="*/ 71 w 85"/>
                  <a:gd name="T69" fmla="*/ 31 h 85"/>
                  <a:gd name="T70" fmla="*/ 69 w 85"/>
                  <a:gd name="T71" fmla="*/ 42 h 85"/>
                  <a:gd name="T72" fmla="*/ 59 w 85"/>
                  <a:gd name="T73" fmla="*/ 69 h 85"/>
                  <a:gd name="T74" fmla="*/ 75 w 85"/>
                  <a:gd name="T75" fmla="*/ 42 h 85"/>
                  <a:gd name="T76" fmla="*/ 71 w 85"/>
                  <a:gd name="T77" fmla="*/ 28 h 85"/>
                  <a:gd name="T78" fmla="*/ 43 w 85"/>
                  <a:gd name="T79" fmla="*/ 0 h 85"/>
                  <a:gd name="T80" fmla="*/ 0 w 85"/>
                  <a:gd name="T81" fmla="*/ 42 h 85"/>
                  <a:gd name="T82" fmla="*/ 43 w 85"/>
                  <a:gd name="T83" fmla="*/ 85 h 85"/>
                  <a:gd name="T84" fmla="*/ 85 w 85"/>
                  <a:gd name="T85" fmla="*/ 42 h 85"/>
                  <a:gd name="T86" fmla="*/ 43 w 85"/>
                  <a:gd name="T87" fmla="*/ 0 h 85"/>
                  <a:gd name="T88" fmla="*/ 43 w 85"/>
                  <a:gd name="T89" fmla="*/ 79 h 85"/>
                  <a:gd name="T90" fmla="*/ 6 w 85"/>
                  <a:gd name="T91" fmla="*/ 42 h 85"/>
                  <a:gd name="T92" fmla="*/ 43 w 85"/>
                  <a:gd name="T93" fmla="*/ 5 h 85"/>
                  <a:gd name="T94" fmla="*/ 80 w 85"/>
                  <a:gd name="T95" fmla="*/ 42 h 85"/>
                  <a:gd name="T96" fmla="*/ 43 w 85"/>
                  <a:gd name="T97" fmla="*/ 7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85">
                    <a:moveTo>
                      <a:pt x="11" y="42"/>
                    </a:moveTo>
                    <a:cubicBezTo>
                      <a:pt x="11" y="55"/>
                      <a:pt x="18" y="65"/>
                      <a:pt x="29" y="7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2" y="34"/>
                      <a:pt x="11" y="38"/>
                      <a:pt x="11" y="42"/>
                    </a:cubicBezTo>
                    <a:close/>
                    <a:moveTo>
                      <a:pt x="64" y="41"/>
                    </a:moveTo>
                    <a:cubicBezTo>
                      <a:pt x="64" y="37"/>
                      <a:pt x="63" y="34"/>
                      <a:pt x="62" y="32"/>
                    </a:cubicBezTo>
                    <a:cubicBezTo>
                      <a:pt x="60" y="30"/>
                      <a:pt x="59" y="28"/>
                      <a:pt x="59" y="25"/>
                    </a:cubicBezTo>
                    <a:cubicBezTo>
                      <a:pt x="59" y="22"/>
                      <a:pt x="61" y="20"/>
                      <a:pt x="64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59" y="15"/>
                      <a:pt x="51" y="11"/>
                      <a:pt x="43" y="11"/>
                    </a:cubicBezTo>
                    <a:cubicBezTo>
                      <a:pt x="32" y="11"/>
                      <a:pt x="22" y="17"/>
                      <a:pt x="16" y="25"/>
                    </a:cubicBezTo>
                    <a:cubicBezTo>
                      <a:pt x="17" y="25"/>
                      <a:pt x="18" y="25"/>
                      <a:pt x="18" y="25"/>
                    </a:cubicBezTo>
                    <a:cubicBezTo>
                      <a:pt x="22" y="25"/>
                      <a:pt x="27" y="25"/>
                      <a:pt x="27" y="25"/>
                    </a:cubicBezTo>
                    <a:cubicBezTo>
                      <a:pt x="29" y="25"/>
                      <a:pt x="29" y="27"/>
                      <a:pt x="27" y="28"/>
                    </a:cubicBezTo>
                    <a:cubicBezTo>
                      <a:pt x="27" y="28"/>
                      <a:pt x="25" y="28"/>
                      <a:pt x="23" y="28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35" y="28"/>
                      <a:pt x="34" y="28"/>
                      <a:pt x="34" y="28"/>
                    </a:cubicBezTo>
                    <a:cubicBezTo>
                      <a:pt x="32" y="27"/>
                      <a:pt x="32" y="25"/>
                      <a:pt x="34" y="25"/>
                    </a:cubicBezTo>
                    <a:cubicBezTo>
                      <a:pt x="34" y="25"/>
                      <a:pt x="39" y="25"/>
                      <a:pt x="42" y="25"/>
                    </a:cubicBezTo>
                    <a:cubicBezTo>
                      <a:pt x="46" y="25"/>
                      <a:pt x="51" y="25"/>
                      <a:pt x="51" y="25"/>
                    </a:cubicBezTo>
                    <a:cubicBezTo>
                      <a:pt x="52" y="25"/>
                      <a:pt x="53" y="27"/>
                      <a:pt x="51" y="28"/>
                    </a:cubicBezTo>
                    <a:cubicBezTo>
                      <a:pt x="51" y="28"/>
                      <a:pt x="49" y="28"/>
                      <a:pt x="47" y="28"/>
                    </a:cubicBezTo>
                    <a:cubicBezTo>
                      <a:pt x="59" y="61"/>
                      <a:pt x="59" y="61"/>
                      <a:pt x="59" y="61"/>
                    </a:cubicBezTo>
                    <a:cubicBezTo>
                      <a:pt x="62" y="51"/>
                      <a:pt x="62" y="51"/>
                      <a:pt x="62" y="51"/>
                    </a:cubicBezTo>
                    <a:cubicBezTo>
                      <a:pt x="63" y="47"/>
                      <a:pt x="64" y="43"/>
                      <a:pt x="64" y="41"/>
                    </a:cubicBezTo>
                    <a:close/>
                    <a:moveTo>
                      <a:pt x="43" y="45"/>
                    </a:moveTo>
                    <a:cubicBezTo>
                      <a:pt x="34" y="72"/>
                      <a:pt x="34" y="72"/>
                      <a:pt x="34" y="72"/>
                    </a:cubicBezTo>
                    <a:cubicBezTo>
                      <a:pt x="37" y="73"/>
                      <a:pt x="40" y="73"/>
                      <a:pt x="43" y="73"/>
                    </a:cubicBezTo>
                    <a:cubicBezTo>
                      <a:pt x="47" y="73"/>
                      <a:pt x="50" y="73"/>
                      <a:pt x="53" y="72"/>
                    </a:cubicBezTo>
                    <a:cubicBezTo>
                      <a:pt x="53" y="71"/>
                      <a:pt x="53" y="71"/>
                      <a:pt x="53" y="71"/>
                    </a:cubicBezTo>
                    <a:lnTo>
                      <a:pt x="43" y="45"/>
                    </a:lnTo>
                    <a:close/>
                    <a:moveTo>
                      <a:pt x="71" y="28"/>
                    </a:moveTo>
                    <a:cubicBezTo>
                      <a:pt x="71" y="29"/>
                      <a:pt x="71" y="30"/>
                      <a:pt x="71" y="31"/>
                    </a:cubicBezTo>
                    <a:cubicBezTo>
                      <a:pt x="71" y="34"/>
                      <a:pt x="70" y="37"/>
                      <a:pt x="69" y="42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68" y="64"/>
                      <a:pt x="75" y="54"/>
                      <a:pt x="75" y="42"/>
                    </a:cubicBezTo>
                    <a:cubicBezTo>
                      <a:pt x="75" y="37"/>
                      <a:pt x="73" y="32"/>
                      <a:pt x="71" y="28"/>
                    </a:cubicBezTo>
                    <a:close/>
                    <a:moveTo>
                      <a:pt x="43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66"/>
                      <a:pt x="19" y="85"/>
                      <a:pt x="43" y="85"/>
                    </a:cubicBezTo>
                    <a:cubicBezTo>
                      <a:pt x="66" y="85"/>
                      <a:pt x="85" y="66"/>
                      <a:pt x="85" y="42"/>
                    </a:cubicBezTo>
                    <a:cubicBezTo>
                      <a:pt x="85" y="19"/>
                      <a:pt x="66" y="0"/>
                      <a:pt x="43" y="0"/>
                    </a:cubicBezTo>
                    <a:close/>
                    <a:moveTo>
                      <a:pt x="43" y="79"/>
                    </a:moveTo>
                    <a:cubicBezTo>
                      <a:pt x="22" y="79"/>
                      <a:pt x="6" y="63"/>
                      <a:pt x="6" y="42"/>
                    </a:cubicBezTo>
                    <a:cubicBezTo>
                      <a:pt x="6" y="22"/>
                      <a:pt x="22" y="5"/>
                      <a:pt x="43" y="5"/>
                    </a:cubicBezTo>
                    <a:cubicBezTo>
                      <a:pt x="63" y="5"/>
                      <a:pt x="80" y="22"/>
                      <a:pt x="80" y="42"/>
                    </a:cubicBezTo>
                    <a:cubicBezTo>
                      <a:pt x="80" y="63"/>
                      <a:pt x="63" y="79"/>
                      <a:pt x="43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9" name="Freeform 149"/>
              <p:cNvSpPr/>
              <p:nvPr/>
            </p:nvSpPr>
            <p:spPr bwMode="auto">
              <a:xfrm>
                <a:off x="10258707" y="5621075"/>
                <a:ext cx="364063" cy="360148"/>
              </a:xfrm>
              <a:custGeom>
                <a:avLst/>
                <a:gdLst>
                  <a:gd name="T0" fmla="*/ 110 w 114"/>
                  <a:gd name="T1" fmla="*/ 90 h 113"/>
                  <a:gd name="T2" fmla="*/ 60 w 114"/>
                  <a:gd name="T3" fmla="*/ 47 h 113"/>
                  <a:gd name="T4" fmla="*/ 64 w 114"/>
                  <a:gd name="T5" fmla="*/ 32 h 113"/>
                  <a:gd name="T6" fmla="*/ 32 w 114"/>
                  <a:gd name="T7" fmla="*/ 0 h 113"/>
                  <a:gd name="T8" fmla="*/ 23 w 114"/>
                  <a:gd name="T9" fmla="*/ 1 h 113"/>
                  <a:gd name="T10" fmla="*/ 41 w 114"/>
                  <a:gd name="T11" fmla="*/ 20 h 113"/>
                  <a:gd name="T12" fmla="*/ 41 w 114"/>
                  <a:gd name="T13" fmla="*/ 30 h 113"/>
                  <a:gd name="T14" fmla="*/ 30 w 114"/>
                  <a:gd name="T15" fmla="*/ 41 h 113"/>
                  <a:gd name="T16" fmla="*/ 20 w 114"/>
                  <a:gd name="T17" fmla="*/ 41 h 113"/>
                  <a:gd name="T18" fmla="*/ 1 w 114"/>
                  <a:gd name="T19" fmla="*/ 23 h 113"/>
                  <a:gd name="T20" fmla="*/ 0 w 114"/>
                  <a:gd name="T21" fmla="*/ 32 h 113"/>
                  <a:gd name="T22" fmla="*/ 32 w 114"/>
                  <a:gd name="T23" fmla="*/ 63 h 113"/>
                  <a:gd name="T24" fmla="*/ 47 w 114"/>
                  <a:gd name="T25" fmla="*/ 60 h 113"/>
                  <a:gd name="T26" fmla="*/ 90 w 114"/>
                  <a:gd name="T27" fmla="*/ 110 h 113"/>
                  <a:gd name="T28" fmla="*/ 100 w 114"/>
                  <a:gd name="T29" fmla="*/ 111 h 113"/>
                  <a:gd name="T30" fmla="*/ 111 w 114"/>
                  <a:gd name="T31" fmla="*/ 100 h 113"/>
                  <a:gd name="T32" fmla="*/ 110 w 114"/>
                  <a:gd name="T33" fmla="*/ 9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113">
                    <a:moveTo>
                      <a:pt x="110" y="90"/>
                    </a:moveTo>
                    <a:cubicBezTo>
                      <a:pt x="60" y="47"/>
                      <a:pt x="60" y="47"/>
                      <a:pt x="60" y="47"/>
                    </a:cubicBezTo>
                    <a:cubicBezTo>
                      <a:pt x="62" y="42"/>
                      <a:pt x="64" y="37"/>
                      <a:pt x="64" y="32"/>
                    </a:cubicBezTo>
                    <a:cubicBezTo>
                      <a:pt x="64" y="14"/>
                      <a:pt x="49" y="0"/>
                      <a:pt x="32" y="0"/>
                    </a:cubicBezTo>
                    <a:cubicBezTo>
                      <a:pt x="29" y="0"/>
                      <a:pt x="26" y="0"/>
                      <a:pt x="23" y="1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4" y="22"/>
                      <a:pt x="44" y="27"/>
                      <a:pt x="41" y="3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4"/>
                      <a:pt x="23" y="44"/>
                      <a:pt x="20" y="41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5"/>
                      <a:pt x="0" y="29"/>
                      <a:pt x="0" y="32"/>
                    </a:cubicBezTo>
                    <a:cubicBezTo>
                      <a:pt x="0" y="49"/>
                      <a:pt x="14" y="63"/>
                      <a:pt x="32" y="63"/>
                    </a:cubicBezTo>
                    <a:cubicBezTo>
                      <a:pt x="37" y="63"/>
                      <a:pt x="42" y="62"/>
                      <a:pt x="47" y="60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93" y="113"/>
                      <a:pt x="97" y="113"/>
                      <a:pt x="100" y="111"/>
                    </a:cubicBezTo>
                    <a:cubicBezTo>
                      <a:pt x="111" y="100"/>
                      <a:pt x="111" y="100"/>
                      <a:pt x="111" y="100"/>
                    </a:cubicBezTo>
                    <a:cubicBezTo>
                      <a:pt x="114" y="97"/>
                      <a:pt x="113" y="93"/>
                      <a:pt x="110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0" name="Freeform 150"/>
              <p:cNvSpPr>
                <a:spLocks noEditPoints="1"/>
              </p:cNvSpPr>
              <p:nvPr/>
            </p:nvSpPr>
            <p:spPr bwMode="auto">
              <a:xfrm>
                <a:off x="9160647" y="5274627"/>
                <a:ext cx="358192" cy="550009"/>
              </a:xfrm>
              <a:custGeom>
                <a:avLst/>
                <a:gdLst>
                  <a:gd name="T0" fmla="*/ 84 w 112"/>
                  <a:gd name="T1" fmla="*/ 3 h 172"/>
                  <a:gd name="T2" fmla="*/ 111 w 112"/>
                  <a:gd name="T3" fmla="*/ 19 h 172"/>
                  <a:gd name="T4" fmla="*/ 110 w 112"/>
                  <a:gd name="T5" fmla="*/ 33 h 172"/>
                  <a:gd name="T6" fmla="*/ 103 w 112"/>
                  <a:gd name="T7" fmla="*/ 44 h 172"/>
                  <a:gd name="T8" fmla="*/ 65 w 112"/>
                  <a:gd name="T9" fmla="*/ 21 h 172"/>
                  <a:gd name="T10" fmla="*/ 72 w 112"/>
                  <a:gd name="T11" fmla="*/ 10 h 172"/>
                  <a:gd name="T12" fmla="*/ 84 w 112"/>
                  <a:gd name="T13" fmla="*/ 3 h 172"/>
                  <a:gd name="T14" fmla="*/ 0 w 112"/>
                  <a:gd name="T15" fmla="*/ 130 h 172"/>
                  <a:gd name="T16" fmla="*/ 1 w 112"/>
                  <a:gd name="T17" fmla="*/ 172 h 172"/>
                  <a:gd name="T18" fmla="*/ 38 w 112"/>
                  <a:gd name="T19" fmla="*/ 153 h 172"/>
                  <a:gd name="T20" fmla="*/ 98 w 112"/>
                  <a:gd name="T21" fmla="*/ 52 h 172"/>
                  <a:gd name="T22" fmla="*/ 60 w 112"/>
                  <a:gd name="T23" fmla="*/ 29 h 172"/>
                  <a:gd name="T24" fmla="*/ 0 w 112"/>
                  <a:gd name="T25" fmla="*/ 130 h 172"/>
                  <a:gd name="T26" fmla="*/ 76 w 112"/>
                  <a:gd name="T27" fmla="*/ 57 h 172"/>
                  <a:gd name="T28" fmla="*/ 30 w 112"/>
                  <a:gd name="T29" fmla="*/ 134 h 172"/>
                  <a:gd name="T30" fmla="*/ 20 w 112"/>
                  <a:gd name="T31" fmla="*/ 128 h 172"/>
                  <a:gd name="T32" fmla="*/ 66 w 112"/>
                  <a:gd name="T33" fmla="*/ 52 h 172"/>
                  <a:gd name="T34" fmla="*/ 76 w 112"/>
                  <a:gd name="T35" fmla="*/ 57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2" h="172">
                    <a:moveTo>
                      <a:pt x="84" y="3"/>
                    </a:moveTo>
                    <a:cubicBezTo>
                      <a:pt x="96" y="0"/>
                      <a:pt x="108" y="7"/>
                      <a:pt x="111" y="19"/>
                    </a:cubicBezTo>
                    <a:cubicBezTo>
                      <a:pt x="112" y="24"/>
                      <a:pt x="112" y="29"/>
                      <a:pt x="110" y="33"/>
                    </a:cubicBezTo>
                    <a:cubicBezTo>
                      <a:pt x="103" y="44"/>
                      <a:pt x="103" y="44"/>
                      <a:pt x="103" y="44"/>
                    </a:cubicBezTo>
                    <a:cubicBezTo>
                      <a:pt x="65" y="21"/>
                      <a:pt x="65" y="21"/>
                      <a:pt x="65" y="21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75" y="7"/>
                      <a:pt x="79" y="4"/>
                      <a:pt x="84" y="3"/>
                    </a:cubicBezTo>
                    <a:close/>
                    <a:moveTo>
                      <a:pt x="0" y="130"/>
                    </a:moveTo>
                    <a:cubicBezTo>
                      <a:pt x="1" y="172"/>
                      <a:pt x="1" y="172"/>
                      <a:pt x="1" y="172"/>
                    </a:cubicBezTo>
                    <a:cubicBezTo>
                      <a:pt x="38" y="153"/>
                      <a:pt x="38" y="153"/>
                      <a:pt x="38" y="153"/>
                    </a:cubicBezTo>
                    <a:cubicBezTo>
                      <a:pt x="98" y="52"/>
                      <a:pt x="98" y="52"/>
                      <a:pt x="98" y="52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0" y="130"/>
                    </a:lnTo>
                    <a:close/>
                    <a:moveTo>
                      <a:pt x="76" y="57"/>
                    </a:moveTo>
                    <a:cubicBezTo>
                      <a:pt x="30" y="134"/>
                      <a:pt x="30" y="134"/>
                      <a:pt x="30" y="134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66" y="52"/>
                      <a:pt x="66" y="52"/>
                      <a:pt x="66" y="52"/>
                    </a:cubicBezTo>
                    <a:lnTo>
                      <a:pt x="7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1" name="Freeform 151"/>
              <p:cNvSpPr>
                <a:spLocks noEditPoints="1"/>
              </p:cNvSpPr>
              <p:nvPr/>
            </p:nvSpPr>
            <p:spPr bwMode="auto">
              <a:xfrm>
                <a:off x="9589301" y="5294200"/>
                <a:ext cx="305343" cy="348404"/>
              </a:xfrm>
              <a:custGeom>
                <a:avLst/>
                <a:gdLst>
                  <a:gd name="T0" fmla="*/ 40 w 95"/>
                  <a:gd name="T1" fmla="*/ 61 h 109"/>
                  <a:gd name="T2" fmla="*/ 34 w 95"/>
                  <a:gd name="T3" fmla="*/ 54 h 109"/>
                  <a:gd name="T4" fmla="*/ 13 w 95"/>
                  <a:gd name="T5" fmla="*/ 75 h 109"/>
                  <a:gd name="T6" fmla="*/ 34 w 95"/>
                  <a:gd name="T7" fmla="*/ 95 h 109"/>
                  <a:gd name="T8" fmla="*/ 40 w 95"/>
                  <a:gd name="T9" fmla="*/ 88 h 109"/>
                  <a:gd name="T10" fmla="*/ 27 w 95"/>
                  <a:gd name="T11" fmla="*/ 75 h 109"/>
                  <a:gd name="T12" fmla="*/ 40 w 95"/>
                  <a:gd name="T13" fmla="*/ 61 h 109"/>
                  <a:gd name="T14" fmla="*/ 54 w 95"/>
                  <a:gd name="T15" fmla="*/ 88 h 109"/>
                  <a:gd name="T16" fmla="*/ 61 w 95"/>
                  <a:gd name="T17" fmla="*/ 95 h 109"/>
                  <a:gd name="T18" fmla="*/ 81 w 95"/>
                  <a:gd name="T19" fmla="*/ 75 h 109"/>
                  <a:gd name="T20" fmla="*/ 61 w 95"/>
                  <a:gd name="T21" fmla="*/ 54 h 109"/>
                  <a:gd name="T22" fmla="*/ 54 w 95"/>
                  <a:gd name="T23" fmla="*/ 61 h 109"/>
                  <a:gd name="T24" fmla="*/ 68 w 95"/>
                  <a:gd name="T25" fmla="*/ 75 h 109"/>
                  <a:gd name="T26" fmla="*/ 54 w 95"/>
                  <a:gd name="T27" fmla="*/ 88 h 109"/>
                  <a:gd name="T28" fmla="*/ 89 w 95"/>
                  <a:gd name="T29" fmla="*/ 21 h 109"/>
                  <a:gd name="T30" fmla="*/ 74 w 95"/>
                  <a:gd name="T31" fmla="*/ 6 h 109"/>
                  <a:gd name="T32" fmla="*/ 59 w 95"/>
                  <a:gd name="T33" fmla="*/ 0 h 109"/>
                  <a:gd name="T34" fmla="*/ 8 w 95"/>
                  <a:gd name="T35" fmla="*/ 0 h 109"/>
                  <a:gd name="T36" fmla="*/ 0 w 95"/>
                  <a:gd name="T37" fmla="*/ 8 h 109"/>
                  <a:gd name="T38" fmla="*/ 0 w 95"/>
                  <a:gd name="T39" fmla="*/ 100 h 109"/>
                  <a:gd name="T40" fmla="*/ 8 w 95"/>
                  <a:gd name="T41" fmla="*/ 109 h 109"/>
                  <a:gd name="T42" fmla="*/ 86 w 95"/>
                  <a:gd name="T43" fmla="*/ 109 h 109"/>
                  <a:gd name="T44" fmla="*/ 95 w 95"/>
                  <a:gd name="T45" fmla="*/ 100 h 109"/>
                  <a:gd name="T46" fmla="*/ 95 w 95"/>
                  <a:gd name="T47" fmla="*/ 36 h 109"/>
                  <a:gd name="T48" fmla="*/ 89 w 95"/>
                  <a:gd name="T49" fmla="*/ 21 h 109"/>
                  <a:gd name="T50" fmla="*/ 84 w 95"/>
                  <a:gd name="T51" fmla="*/ 26 h 109"/>
                  <a:gd name="T52" fmla="*/ 85 w 95"/>
                  <a:gd name="T53" fmla="*/ 27 h 109"/>
                  <a:gd name="T54" fmla="*/ 68 w 95"/>
                  <a:gd name="T55" fmla="*/ 27 h 109"/>
                  <a:gd name="T56" fmla="*/ 68 w 95"/>
                  <a:gd name="T57" fmla="*/ 10 h 109"/>
                  <a:gd name="T58" fmla="*/ 69 w 95"/>
                  <a:gd name="T59" fmla="*/ 11 h 109"/>
                  <a:gd name="T60" fmla="*/ 84 w 95"/>
                  <a:gd name="T61" fmla="*/ 26 h 109"/>
                  <a:gd name="T62" fmla="*/ 88 w 95"/>
                  <a:gd name="T63" fmla="*/ 100 h 109"/>
                  <a:gd name="T64" fmla="*/ 86 w 95"/>
                  <a:gd name="T65" fmla="*/ 102 h 109"/>
                  <a:gd name="T66" fmla="*/ 8 w 95"/>
                  <a:gd name="T67" fmla="*/ 102 h 109"/>
                  <a:gd name="T68" fmla="*/ 6 w 95"/>
                  <a:gd name="T69" fmla="*/ 100 h 109"/>
                  <a:gd name="T70" fmla="*/ 6 w 95"/>
                  <a:gd name="T71" fmla="*/ 8 h 109"/>
                  <a:gd name="T72" fmla="*/ 8 w 95"/>
                  <a:gd name="T73" fmla="*/ 7 h 109"/>
                  <a:gd name="T74" fmla="*/ 59 w 95"/>
                  <a:gd name="T75" fmla="*/ 7 h 109"/>
                  <a:gd name="T76" fmla="*/ 61 w 95"/>
                  <a:gd name="T77" fmla="*/ 7 h 109"/>
                  <a:gd name="T78" fmla="*/ 61 w 95"/>
                  <a:gd name="T79" fmla="*/ 34 h 109"/>
                  <a:gd name="T80" fmla="*/ 88 w 95"/>
                  <a:gd name="T81" fmla="*/ 34 h 109"/>
                  <a:gd name="T82" fmla="*/ 88 w 95"/>
                  <a:gd name="T83" fmla="*/ 36 h 109"/>
                  <a:gd name="T84" fmla="*/ 88 w 95"/>
                  <a:gd name="T85" fmla="*/ 10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5" h="109">
                    <a:moveTo>
                      <a:pt x="40" y="61"/>
                    </a:moveTo>
                    <a:cubicBezTo>
                      <a:pt x="34" y="54"/>
                      <a:pt x="34" y="54"/>
                      <a:pt x="34" y="54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40" y="88"/>
                      <a:pt x="40" y="88"/>
                      <a:pt x="40" y="88"/>
                    </a:cubicBezTo>
                    <a:cubicBezTo>
                      <a:pt x="27" y="75"/>
                      <a:pt x="27" y="75"/>
                      <a:pt x="27" y="75"/>
                    </a:cubicBezTo>
                    <a:lnTo>
                      <a:pt x="40" y="61"/>
                    </a:lnTo>
                    <a:close/>
                    <a:moveTo>
                      <a:pt x="54" y="88"/>
                    </a:moveTo>
                    <a:cubicBezTo>
                      <a:pt x="61" y="95"/>
                      <a:pt x="61" y="95"/>
                      <a:pt x="61" y="95"/>
                    </a:cubicBezTo>
                    <a:cubicBezTo>
                      <a:pt x="81" y="75"/>
                      <a:pt x="81" y="75"/>
                      <a:pt x="81" y="75"/>
                    </a:cubicBezTo>
                    <a:cubicBezTo>
                      <a:pt x="61" y="54"/>
                      <a:pt x="61" y="54"/>
                      <a:pt x="61" y="54"/>
                    </a:cubicBezTo>
                    <a:cubicBezTo>
                      <a:pt x="54" y="61"/>
                      <a:pt x="54" y="61"/>
                      <a:pt x="54" y="61"/>
                    </a:cubicBezTo>
                    <a:cubicBezTo>
                      <a:pt x="68" y="75"/>
                      <a:pt x="68" y="75"/>
                      <a:pt x="68" y="75"/>
                    </a:cubicBezTo>
                    <a:lnTo>
                      <a:pt x="54" y="88"/>
                    </a:lnTo>
                    <a:close/>
                    <a:moveTo>
                      <a:pt x="89" y="21"/>
                    </a:moveTo>
                    <a:cubicBezTo>
                      <a:pt x="74" y="6"/>
                      <a:pt x="74" y="6"/>
                      <a:pt x="74" y="6"/>
                    </a:cubicBezTo>
                    <a:cubicBezTo>
                      <a:pt x="70" y="3"/>
                      <a:pt x="64" y="0"/>
                      <a:pt x="5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3" y="109"/>
                      <a:pt x="8" y="109"/>
                    </a:cubicBezTo>
                    <a:cubicBezTo>
                      <a:pt x="86" y="109"/>
                      <a:pt x="86" y="109"/>
                      <a:pt x="86" y="109"/>
                    </a:cubicBezTo>
                    <a:cubicBezTo>
                      <a:pt x="91" y="109"/>
                      <a:pt x="95" y="105"/>
                      <a:pt x="95" y="100"/>
                    </a:cubicBezTo>
                    <a:cubicBezTo>
                      <a:pt x="95" y="36"/>
                      <a:pt x="95" y="36"/>
                      <a:pt x="95" y="36"/>
                    </a:cubicBezTo>
                    <a:cubicBezTo>
                      <a:pt x="95" y="31"/>
                      <a:pt x="92" y="24"/>
                      <a:pt x="89" y="21"/>
                    </a:cubicBezTo>
                    <a:close/>
                    <a:moveTo>
                      <a:pt x="84" y="26"/>
                    </a:moveTo>
                    <a:cubicBezTo>
                      <a:pt x="84" y="26"/>
                      <a:pt x="85" y="27"/>
                      <a:pt x="85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10"/>
                      <a:pt x="68" y="10"/>
                      <a:pt x="69" y="11"/>
                    </a:cubicBezTo>
                    <a:lnTo>
                      <a:pt x="84" y="26"/>
                    </a:lnTo>
                    <a:close/>
                    <a:moveTo>
                      <a:pt x="88" y="100"/>
                    </a:moveTo>
                    <a:cubicBezTo>
                      <a:pt x="88" y="101"/>
                      <a:pt x="87" y="102"/>
                      <a:pt x="86" y="102"/>
                    </a:cubicBezTo>
                    <a:cubicBezTo>
                      <a:pt x="8" y="102"/>
                      <a:pt x="8" y="102"/>
                      <a:pt x="8" y="102"/>
                    </a:cubicBezTo>
                    <a:cubicBezTo>
                      <a:pt x="7" y="102"/>
                      <a:pt x="6" y="101"/>
                      <a:pt x="6" y="100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7" y="7"/>
                      <a:pt x="8" y="7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60" y="7"/>
                      <a:pt x="60" y="7"/>
                      <a:pt x="61" y="7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8" y="34"/>
                      <a:pt x="88" y="35"/>
                      <a:pt x="88" y="36"/>
                    </a:cubicBezTo>
                    <a:lnTo>
                      <a:pt x="88" y="1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2" name="Freeform 152"/>
              <p:cNvSpPr>
                <a:spLocks noEditPoints="1"/>
              </p:cNvSpPr>
              <p:nvPr/>
            </p:nvSpPr>
            <p:spPr bwMode="auto">
              <a:xfrm>
                <a:off x="9029505" y="1945211"/>
                <a:ext cx="401253" cy="297514"/>
              </a:xfrm>
              <a:custGeom>
                <a:avLst/>
                <a:gdLst>
                  <a:gd name="T0" fmla="*/ 101 w 125"/>
                  <a:gd name="T1" fmla="*/ 0 h 93"/>
                  <a:gd name="T2" fmla="*/ 23 w 125"/>
                  <a:gd name="T3" fmla="*/ 0 h 93"/>
                  <a:gd name="T4" fmla="*/ 0 w 125"/>
                  <a:gd name="T5" fmla="*/ 23 h 93"/>
                  <a:gd name="T6" fmla="*/ 0 w 125"/>
                  <a:gd name="T7" fmla="*/ 70 h 93"/>
                  <a:gd name="T8" fmla="*/ 23 w 125"/>
                  <a:gd name="T9" fmla="*/ 93 h 93"/>
                  <a:gd name="T10" fmla="*/ 101 w 125"/>
                  <a:gd name="T11" fmla="*/ 93 h 93"/>
                  <a:gd name="T12" fmla="*/ 125 w 125"/>
                  <a:gd name="T13" fmla="*/ 70 h 93"/>
                  <a:gd name="T14" fmla="*/ 125 w 125"/>
                  <a:gd name="T15" fmla="*/ 23 h 93"/>
                  <a:gd name="T16" fmla="*/ 101 w 125"/>
                  <a:gd name="T17" fmla="*/ 0 h 93"/>
                  <a:gd name="T18" fmla="*/ 47 w 125"/>
                  <a:gd name="T19" fmla="*/ 78 h 93"/>
                  <a:gd name="T20" fmla="*/ 47 w 125"/>
                  <a:gd name="T21" fmla="*/ 15 h 93"/>
                  <a:gd name="T22" fmla="*/ 86 w 125"/>
                  <a:gd name="T23" fmla="*/ 46 h 93"/>
                  <a:gd name="T24" fmla="*/ 47 w 125"/>
                  <a:gd name="T25" fmla="*/ 78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5" h="93">
                    <a:moveTo>
                      <a:pt x="101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83"/>
                      <a:pt x="11" y="93"/>
                      <a:pt x="23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14" y="93"/>
                      <a:pt x="125" y="83"/>
                      <a:pt x="125" y="70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5" y="10"/>
                      <a:pt x="114" y="0"/>
                      <a:pt x="101" y="0"/>
                    </a:cubicBezTo>
                    <a:close/>
                    <a:moveTo>
                      <a:pt x="47" y="78"/>
                    </a:moveTo>
                    <a:cubicBezTo>
                      <a:pt x="47" y="15"/>
                      <a:pt x="47" y="15"/>
                      <a:pt x="47" y="15"/>
                    </a:cubicBezTo>
                    <a:cubicBezTo>
                      <a:pt x="86" y="46"/>
                      <a:pt x="86" y="46"/>
                      <a:pt x="86" y="46"/>
                    </a:cubicBezTo>
                    <a:lnTo>
                      <a:pt x="47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3" name="Freeform 153"/>
              <p:cNvSpPr>
                <a:spLocks noEditPoints="1"/>
              </p:cNvSpPr>
              <p:nvPr/>
            </p:nvSpPr>
            <p:spPr bwMode="auto">
              <a:xfrm>
                <a:off x="8534302" y="4360555"/>
                <a:ext cx="207477" cy="211391"/>
              </a:xfrm>
              <a:custGeom>
                <a:avLst/>
                <a:gdLst>
                  <a:gd name="T0" fmla="*/ 61 w 65"/>
                  <a:gd name="T1" fmla="*/ 19 h 66"/>
                  <a:gd name="T2" fmla="*/ 47 w 65"/>
                  <a:gd name="T3" fmla="*/ 4 h 66"/>
                  <a:gd name="T4" fmla="*/ 51 w 65"/>
                  <a:gd name="T5" fmla="*/ 0 h 66"/>
                  <a:gd name="T6" fmla="*/ 65 w 65"/>
                  <a:gd name="T7" fmla="*/ 15 h 66"/>
                  <a:gd name="T8" fmla="*/ 61 w 65"/>
                  <a:gd name="T9" fmla="*/ 19 h 66"/>
                  <a:gd name="T10" fmla="*/ 57 w 65"/>
                  <a:gd name="T11" fmla="*/ 23 h 66"/>
                  <a:gd name="T12" fmla="*/ 55 w 65"/>
                  <a:gd name="T13" fmla="*/ 46 h 66"/>
                  <a:gd name="T14" fmla="*/ 10 w 65"/>
                  <a:gd name="T15" fmla="*/ 66 h 66"/>
                  <a:gd name="T16" fmla="*/ 6 w 65"/>
                  <a:gd name="T17" fmla="*/ 63 h 66"/>
                  <a:gd name="T18" fmla="*/ 24 w 65"/>
                  <a:gd name="T19" fmla="*/ 45 h 66"/>
                  <a:gd name="T20" fmla="*/ 26 w 65"/>
                  <a:gd name="T21" fmla="*/ 46 h 66"/>
                  <a:gd name="T22" fmla="*/ 32 w 65"/>
                  <a:gd name="T23" fmla="*/ 39 h 66"/>
                  <a:gd name="T24" fmla="*/ 26 w 65"/>
                  <a:gd name="T25" fmla="*/ 33 h 66"/>
                  <a:gd name="T26" fmla="*/ 20 w 65"/>
                  <a:gd name="T27" fmla="*/ 39 h 66"/>
                  <a:gd name="T28" fmla="*/ 21 w 65"/>
                  <a:gd name="T29" fmla="*/ 42 h 66"/>
                  <a:gd name="T30" fmla="*/ 3 w 65"/>
                  <a:gd name="T31" fmla="*/ 59 h 66"/>
                  <a:gd name="T32" fmla="*/ 0 w 65"/>
                  <a:gd name="T33" fmla="*/ 56 h 66"/>
                  <a:gd name="T34" fmla="*/ 20 w 65"/>
                  <a:gd name="T35" fmla="*/ 10 h 66"/>
                  <a:gd name="T36" fmla="*/ 43 w 65"/>
                  <a:gd name="T37" fmla="*/ 8 h 66"/>
                  <a:gd name="T38" fmla="*/ 57 w 65"/>
                  <a:gd name="T39" fmla="*/ 2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5" h="66">
                    <a:moveTo>
                      <a:pt x="61" y="19"/>
                    </a:moveTo>
                    <a:cubicBezTo>
                      <a:pt x="47" y="4"/>
                      <a:pt x="47" y="4"/>
                      <a:pt x="47" y="4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65" y="15"/>
                      <a:pt x="65" y="15"/>
                      <a:pt x="65" y="15"/>
                    </a:cubicBezTo>
                    <a:lnTo>
                      <a:pt x="61" y="19"/>
                    </a:lnTo>
                    <a:close/>
                    <a:moveTo>
                      <a:pt x="57" y="23"/>
                    </a:moveTo>
                    <a:cubicBezTo>
                      <a:pt x="55" y="46"/>
                      <a:pt x="55" y="46"/>
                      <a:pt x="55" y="46"/>
                    </a:cubicBezTo>
                    <a:cubicBezTo>
                      <a:pt x="37" y="46"/>
                      <a:pt x="10" y="66"/>
                      <a:pt x="10" y="66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5" y="45"/>
                      <a:pt x="25" y="46"/>
                      <a:pt x="26" y="46"/>
                    </a:cubicBezTo>
                    <a:cubicBezTo>
                      <a:pt x="30" y="46"/>
                      <a:pt x="32" y="43"/>
                      <a:pt x="32" y="39"/>
                    </a:cubicBezTo>
                    <a:cubicBezTo>
                      <a:pt x="32" y="36"/>
                      <a:pt x="30" y="33"/>
                      <a:pt x="26" y="33"/>
                    </a:cubicBezTo>
                    <a:cubicBezTo>
                      <a:pt x="23" y="33"/>
                      <a:pt x="20" y="36"/>
                      <a:pt x="20" y="39"/>
                    </a:cubicBezTo>
                    <a:cubicBezTo>
                      <a:pt x="20" y="40"/>
                      <a:pt x="20" y="41"/>
                      <a:pt x="21" y="42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20" y="29"/>
                      <a:pt x="20" y="10"/>
                    </a:cubicBezTo>
                    <a:cubicBezTo>
                      <a:pt x="43" y="8"/>
                      <a:pt x="43" y="8"/>
                      <a:pt x="43" y="8"/>
                    </a:cubicBezTo>
                    <a:lnTo>
                      <a:pt x="5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4" name="Freeform 154"/>
              <p:cNvSpPr/>
              <p:nvPr/>
            </p:nvSpPr>
            <p:spPr bwMode="auto">
              <a:xfrm>
                <a:off x="8890535" y="4113931"/>
                <a:ext cx="279899" cy="268153"/>
              </a:xfrm>
              <a:custGeom>
                <a:avLst/>
                <a:gdLst>
                  <a:gd name="T0" fmla="*/ 55 w 88"/>
                  <a:gd name="T1" fmla="*/ 59 h 84"/>
                  <a:gd name="T2" fmla="*/ 53 w 88"/>
                  <a:gd name="T3" fmla="*/ 53 h 84"/>
                  <a:gd name="T4" fmla="*/ 61 w 88"/>
                  <a:gd name="T5" fmla="*/ 38 h 84"/>
                  <a:gd name="T6" fmla="*/ 63 w 88"/>
                  <a:gd name="T7" fmla="*/ 26 h 84"/>
                  <a:gd name="T8" fmla="*/ 44 w 88"/>
                  <a:gd name="T9" fmla="*/ 0 h 84"/>
                  <a:gd name="T10" fmla="*/ 25 w 88"/>
                  <a:gd name="T11" fmla="*/ 26 h 84"/>
                  <a:gd name="T12" fmla="*/ 28 w 88"/>
                  <a:gd name="T13" fmla="*/ 38 h 84"/>
                  <a:gd name="T14" fmla="*/ 36 w 88"/>
                  <a:gd name="T15" fmla="*/ 53 h 84"/>
                  <a:gd name="T16" fmla="*/ 33 w 88"/>
                  <a:gd name="T17" fmla="*/ 59 h 84"/>
                  <a:gd name="T18" fmla="*/ 0 w 88"/>
                  <a:gd name="T19" fmla="*/ 84 h 84"/>
                  <a:gd name="T20" fmla="*/ 44 w 88"/>
                  <a:gd name="T21" fmla="*/ 84 h 84"/>
                  <a:gd name="T22" fmla="*/ 88 w 88"/>
                  <a:gd name="T23" fmla="*/ 84 h 84"/>
                  <a:gd name="T24" fmla="*/ 55 w 88"/>
                  <a:gd name="T25" fmla="*/ 5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8" h="84">
                    <a:moveTo>
                      <a:pt x="55" y="59"/>
                    </a:moveTo>
                    <a:cubicBezTo>
                      <a:pt x="53" y="59"/>
                      <a:pt x="53" y="53"/>
                      <a:pt x="53" y="53"/>
                    </a:cubicBezTo>
                    <a:cubicBezTo>
                      <a:pt x="53" y="53"/>
                      <a:pt x="59" y="46"/>
                      <a:pt x="61" y="38"/>
                    </a:cubicBezTo>
                    <a:cubicBezTo>
                      <a:pt x="64" y="38"/>
                      <a:pt x="67" y="29"/>
                      <a:pt x="63" y="26"/>
                    </a:cubicBezTo>
                    <a:cubicBezTo>
                      <a:pt x="63" y="22"/>
                      <a:pt x="68" y="0"/>
                      <a:pt x="44" y="0"/>
                    </a:cubicBezTo>
                    <a:cubicBezTo>
                      <a:pt x="21" y="0"/>
                      <a:pt x="25" y="22"/>
                      <a:pt x="25" y="26"/>
                    </a:cubicBezTo>
                    <a:cubicBezTo>
                      <a:pt x="22" y="29"/>
                      <a:pt x="24" y="38"/>
                      <a:pt x="28" y="38"/>
                    </a:cubicBezTo>
                    <a:cubicBezTo>
                      <a:pt x="29" y="46"/>
                      <a:pt x="36" y="53"/>
                      <a:pt x="36" y="53"/>
                    </a:cubicBezTo>
                    <a:cubicBezTo>
                      <a:pt x="36" y="53"/>
                      <a:pt x="35" y="59"/>
                      <a:pt x="33" y="59"/>
                    </a:cubicBezTo>
                    <a:cubicBezTo>
                      <a:pt x="26" y="60"/>
                      <a:pt x="0" y="72"/>
                      <a:pt x="0" y="84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88" y="72"/>
                      <a:pt x="62" y="60"/>
                      <a:pt x="55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5" name="Freeform 155"/>
              <p:cNvSpPr>
                <a:spLocks noEditPoints="1"/>
              </p:cNvSpPr>
              <p:nvPr/>
            </p:nvSpPr>
            <p:spPr bwMode="auto">
              <a:xfrm>
                <a:off x="8039097" y="4581732"/>
                <a:ext cx="262282" cy="262282"/>
              </a:xfrm>
              <a:custGeom>
                <a:avLst/>
                <a:gdLst>
                  <a:gd name="T0" fmla="*/ 0 w 82"/>
                  <a:gd name="T1" fmla="*/ 41 h 82"/>
                  <a:gd name="T2" fmla="*/ 82 w 82"/>
                  <a:gd name="T3" fmla="*/ 41 h 82"/>
                  <a:gd name="T4" fmla="*/ 64 w 82"/>
                  <a:gd name="T5" fmla="*/ 55 h 82"/>
                  <a:gd name="T6" fmla="*/ 77 w 82"/>
                  <a:gd name="T7" fmla="*/ 44 h 82"/>
                  <a:gd name="T8" fmla="*/ 64 w 82"/>
                  <a:gd name="T9" fmla="*/ 55 h 82"/>
                  <a:gd name="T10" fmla="*/ 16 w 82"/>
                  <a:gd name="T11" fmla="*/ 38 h 82"/>
                  <a:gd name="T12" fmla="*/ 8 w 82"/>
                  <a:gd name="T13" fmla="*/ 27 h 82"/>
                  <a:gd name="T14" fmla="*/ 59 w 82"/>
                  <a:gd name="T15" fmla="*/ 27 h 82"/>
                  <a:gd name="T16" fmla="*/ 44 w 82"/>
                  <a:gd name="T17" fmla="*/ 38 h 82"/>
                  <a:gd name="T18" fmla="*/ 59 w 82"/>
                  <a:gd name="T19" fmla="*/ 27 h 82"/>
                  <a:gd name="T20" fmla="*/ 44 w 82"/>
                  <a:gd name="T21" fmla="*/ 5 h 82"/>
                  <a:gd name="T22" fmla="*/ 54 w 82"/>
                  <a:gd name="T23" fmla="*/ 14 h 82"/>
                  <a:gd name="T24" fmla="*/ 44 w 82"/>
                  <a:gd name="T25" fmla="*/ 22 h 82"/>
                  <a:gd name="T26" fmla="*/ 35 w 82"/>
                  <a:gd name="T27" fmla="*/ 7 h 82"/>
                  <a:gd name="T28" fmla="*/ 38 w 82"/>
                  <a:gd name="T29" fmla="*/ 22 h 82"/>
                  <a:gd name="T30" fmla="*/ 28 w 82"/>
                  <a:gd name="T31" fmla="*/ 14 h 82"/>
                  <a:gd name="T32" fmla="*/ 38 w 82"/>
                  <a:gd name="T33" fmla="*/ 38 h 82"/>
                  <a:gd name="T34" fmla="*/ 23 w 82"/>
                  <a:gd name="T35" fmla="*/ 27 h 82"/>
                  <a:gd name="T36" fmla="*/ 8 w 82"/>
                  <a:gd name="T37" fmla="*/ 55 h 82"/>
                  <a:gd name="T38" fmla="*/ 16 w 82"/>
                  <a:gd name="T39" fmla="*/ 44 h 82"/>
                  <a:gd name="T40" fmla="*/ 8 w 82"/>
                  <a:gd name="T41" fmla="*/ 55 h 82"/>
                  <a:gd name="T42" fmla="*/ 38 w 82"/>
                  <a:gd name="T43" fmla="*/ 44 h 82"/>
                  <a:gd name="T44" fmla="*/ 23 w 82"/>
                  <a:gd name="T45" fmla="*/ 55 h 82"/>
                  <a:gd name="T46" fmla="*/ 38 w 82"/>
                  <a:gd name="T47" fmla="*/ 60 h 82"/>
                  <a:gd name="T48" fmla="*/ 35 w 82"/>
                  <a:gd name="T49" fmla="*/ 74 h 82"/>
                  <a:gd name="T50" fmla="*/ 25 w 82"/>
                  <a:gd name="T51" fmla="*/ 60 h 82"/>
                  <a:gd name="T52" fmla="*/ 54 w 82"/>
                  <a:gd name="T53" fmla="*/ 67 h 82"/>
                  <a:gd name="T54" fmla="*/ 44 w 82"/>
                  <a:gd name="T55" fmla="*/ 76 h 82"/>
                  <a:gd name="T56" fmla="*/ 57 w 82"/>
                  <a:gd name="T57" fmla="*/ 60 h 82"/>
                  <a:gd name="T58" fmla="*/ 44 w 82"/>
                  <a:gd name="T59" fmla="*/ 55 h 82"/>
                  <a:gd name="T60" fmla="*/ 60 w 82"/>
                  <a:gd name="T61" fmla="*/ 44 h 82"/>
                  <a:gd name="T62" fmla="*/ 44 w 82"/>
                  <a:gd name="T63" fmla="*/ 55 h 82"/>
                  <a:gd name="T64" fmla="*/ 64 w 82"/>
                  <a:gd name="T65" fmla="*/ 27 h 82"/>
                  <a:gd name="T66" fmla="*/ 77 w 82"/>
                  <a:gd name="T67" fmla="*/ 38 h 82"/>
                  <a:gd name="T68" fmla="*/ 71 w 82"/>
                  <a:gd name="T69" fmla="*/ 22 h 82"/>
                  <a:gd name="T70" fmla="*/ 57 w 82"/>
                  <a:gd name="T71" fmla="*/ 9 h 82"/>
                  <a:gd name="T72" fmla="*/ 71 w 82"/>
                  <a:gd name="T73" fmla="*/ 22 h 82"/>
                  <a:gd name="T74" fmla="*/ 26 w 82"/>
                  <a:gd name="T75" fmla="*/ 9 h 82"/>
                  <a:gd name="T76" fmla="*/ 11 w 82"/>
                  <a:gd name="T77" fmla="*/ 22 h 82"/>
                  <a:gd name="T78" fmla="*/ 11 w 82"/>
                  <a:gd name="T79" fmla="*/ 60 h 82"/>
                  <a:gd name="T80" fmla="*/ 26 w 82"/>
                  <a:gd name="T81" fmla="*/ 73 h 82"/>
                  <a:gd name="T82" fmla="*/ 11 w 82"/>
                  <a:gd name="T83" fmla="*/ 60 h 82"/>
                  <a:gd name="T84" fmla="*/ 57 w 82"/>
                  <a:gd name="T85" fmla="*/ 73 h 82"/>
                  <a:gd name="T86" fmla="*/ 71 w 82"/>
                  <a:gd name="T87" fmla="*/ 6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2" h="82">
                    <a:moveTo>
                      <a:pt x="41" y="0"/>
                    </a:moveTo>
                    <a:cubicBezTo>
                      <a:pt x="18" y="0"/>
                      <a:pt x="0" y="18"/>
                      <a:pt x="0" y="41"/>
                    </a:cubicBezTo>
                    <a:cubicBezTo>
                      <a:pt x="0" y="64"/>
                      <a:pt x="18" y="82"/>
                      <a:pt x="41" y="82"/>
                    </a:cubicBezTo>
                    <a:cubicBezTo>
                      <a:pt x="64" y="82"/>
                      <a:pt x="82" y="64"/>
                      <a:pt x="82" y="41"/>
                    </a:cubicBezTo>
                    <a:cubicBezTo>
                      <a:pt x="82" y="18"/>
                      <a:pt x="64" y="0"/>
                      <a:pt x="41" y="0"/>
                    </a:cubicBezTo>
                    <a:close/>
                    <a:moveTo>
                      <a:pt x="64" y="55"/>
                    </a:moveTo>
                    <a:cubicBezTo>
                      <a:pt x="65" y="51"/>
                      <a:pt x="66" y="47"/>
                      <a:pt x="66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6" y="47"/>
                      <a:pt x="76" y="51"/>
                      <a:pt x="74" y="55"/>
                    </a:cubicBezTo>
                    <a:lnTo>
                      <a:pt x="64" y="55"/>
                    </a:lnTo>
                    <a:close/>
                    <a:moveTo>
                      <a:pt x="18" y="27"/>
                    </a:moveTo>
                    <a:cubicBezTo>
                      <a:pt x="17" y="31"/>
                      <a:pt x="17" y="34"/>
                      <a:pt x="16" y="38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6" y="34"/>
                      <a:pt x="7" y="31"/>
                      <a:pt x="8" y="27"/>
                    </a:cubicBezTo>
                    <a:lnTo>
                      <a:pt x="18" y="27"/>
                    </a:lnTo>
                    <a:close/>
                    <a:moveTo>
                      <a:pt x="59" y="27"/>
                    </a:moveTo>
                    <a:cubicBezTo>
                      <a:pt x="60" y="31"/>
                      <a:pt x="60" y="34"/>
                      <a:pt x="60" y="38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44" y="27"/>
                      <a:pt x="44" y="27"/>
                      <a:pt x="44" y="27"/>
                    </a:cubicBezTo>
                    <a:lnTo>
                      <a:pt x="59" y="27"/>
                    </a:lnTo>
                    <a:close/>
                    <a:moveTo>
                      <a:pt x="44" y="22"/>
                    </a:moveTo>
                    <a:cubicBezTo>
                      <a:pt x="44" y="5"/>
                      <a:pt x="44" y="5"/>
                      <a:pt x="44" y="5"/>
                    </a:cubicBezTo>
                    <a:cubicBezTo>
                      <a:pt x="45" y="6"/>
                      <a:pt x="46" y="6"/>
                      <a:pt x="48" y="7"/>
                    </a:cubicBezTo>
                    <a:cubicBezTo>
                      <a:pt x="50" y="9"/>
                      <a:pt x="52" y="11"/>
                      <a:pt x="54" y="14"/>
                    </a:cubicBezTo>
                    <a:cubicBezTo>
                      <a:pt x="55" y="17"/>
                      <a:pt x="56" y="19"/>
                      <a:pt x="57" y="22"/>
                    </a:cubicBezTo>
                    <a:cubicBezTo>
                      <a:pt x="44" y="22"/>
                      <a:pt x="44" y="22"/>
                      <a:pt x="44" y="22"/>
                    </a:cubicBezTo>
                    <a:close/>
                    <a:moveTo>
                      <a:pt x="28" y="14"/>
                    </a:moveTo>
                    <a:cubicBezTo>
                      <a:pt x="30" y="11"/>
                      <a:pt x="32" y="9"/>
                      <a:pt x="35" y="7"/>
                    </a:cubicBezTo>
                    <a:cubicBezTo>
                      <a:pt x="36" y="6"/>
                      <a:pt x="37" y="6"/>
                      <a:pt x="38" y="5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6" y="19"/>
                      <a:pt x="27" y="17"/>
                      <a:pt x="28" y="14"/>
                    </a:cubicBezTo>
                    <a:close/>
                    <a:moveTo>
                      <a:pt x="38" y="27"/>
                    </a:moveTo>
                    <a:cubicBezTo>
                      <a:pt x="38" y="38"/>
                      <a:pt x="38" y="38"/>
                      <a:pt x="38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4"/>
                      <a:pt x="23" y="31"/>
                      <a:pt x="23" y="27"/>
                    </a:cubicBezTo>
                    <a:lnTo>
                      <a:pt x="38" y="27"/>
                    </a:lnTo>
                    <a:close/>
                    <a:moveTo>
                      <a:pt x="8" y="55"/>
                    </a:moveTo>
                    <a:cubicBezTo>
                      <a:pt x="7" y="51"/>
                      <a:pt x="6" y="47"/>
                      <a:pt x="6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7" y="47"/>
                      <a:pt x="17" y="51"/>
                      <a:pt x="18" y="55"/>
                    </a:cubicBezTo>
                    <a:lnTo>
                      <a:pt x="8" y="55"/>
                    </a:lnTo>
                    <a:close/>
                    <a:moveTo>
                      <a:pt x="22" y="44"/>
                    </a:move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55"/>
                      <a:pt x="38" y="55"/>
                      <a:pt x="38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1"/>
                      <a:pt x="22" y="47"/>
                      <a:pt x="22" y="44"/>
                    </a:cubicBezTo>
                    <a:close/>
                    <a:moveTo>
                      <a:pt x="38" y="60"/>
                    </a:moveTo>
                    <a:cubicBezTo>
                      <a:pt x="38" y="76"/>
                      <a:pt x="38" y="76"/>
                      <a:pt x="38" y="76"/>
                    </a:cubicBezTo>
                    <a:cubicBezTo>
                      <a:pt x="37" y="76"/>
                      <a:pt x="36" y="75"/>
                      <a:pt x="35" y="74"/>
                    </a:cubicBezTo>
                    <a:cubicBezTo>
                      <a:pt x="32" y="73"/>
                      <a:pt x="30" y="70"/>
                      <a:pt x="28" y="67"/>
                    </a:cubicBezTo>
                    <a:cubicBezTo>
                      <a:pt x="27" y="65"/>
                      <a:pt x="26" y="63"/>
                      <a:pt x="25" y="60"/>
                    </a:cubicBezTo>
                    <a:cubicBezTo>
                      <a:pt x="38" y="60"/>
                      <a:pt x="38" y="60"/>
                      <a:pt x="38" y="60"/>
                    </a:cubicBezTo>
                    <a:close/>
                    <a:moveTo>
                      <a:pt x="54" y="67"/>
                    </a:moveTo>
                    <a:cubicBezTo>
                      <a:pt x="52" y="70"/>
                      <a:pt x="50" y="73"/>
                      <a:pt x="48" y="74"/>
                    </a:cubicBezTo>
                    <a:cubicBezTo>
                      <a:pt x="46" y="75"/>
                      <a:pt x="45" y="76"/>
                      <a:pt x="44" y="76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6" y="63"/>
                      <a:pt x="55" y="65"/>
                      <a:pt x="54" y="67"/>
                    </a:cubicBezTo>
                    <a:close/>
                    <a:moveTo>
                      <a:pt x="44" y="55"/>
                    </a:moveTo>
                    <a:cubicBezTo>
                      <a:pt x="44" y="44"/>
                      <a:pt x="44" y="44"/>
                      <a:pt x="44" y="44"/>
                    </a:cubicBezTo>
                    <a:cubicBezTo>
                      <a:pt x="60" y="44"/>
                      <a:pt x="60" y="44"/>
                      <a:pt x="60" y="44"/>
                    </a:cubicBezTo>
                    <a:cubicBezTo>
                      <a:pt x="60" y="47"/>
                      <a:pt x="60" y="51"/>
                      <a:pt x="59" y="55"/>
                    </a:cubicBezTo>
                    <a:lnTo>
                      <a:pt x="44" y="55"/>
                    </a:lnTo>
                    <a:close/>
                    <a:moveTo>
                      <a:pt x="66" y="38"/>
                    </a:moveTo>
                    <a:cubicBezTo>
                      <a:pt x="66" y="34"/>
                      <a:pt x="65" y="31"/>
                      <a:pt x="64" y="27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6" y="31"/>
                      <a:pt x="76" y="34"/>
                      <a:pt x="77" y="38"/>
                    </a:cubicBezTo>
                    <a:lnTo>
                      <a:pt x="66" y="38"/>
                    </a:lnTo>
                    <a:close/>
                    <a:moveTo>
                      <a:pt x="71" y="22"/>
                    </a:moveTo>
                    <a:cubicBezTo>
                      <a:pt x="63" y="22"/>
                      <a:pt x="63" y="22"/>
                      <a:pt x="63" y="22"/>
                    </a:cubicBezTo>
                    <a:cubicBezTo>
                      <a:pt x="61" y="17"/>
                      <a:pt x="59" y="12"/>
                      <a:pt x="57" y="9"/>
                    </a:cubicBezTo>
                    <a:cubicBezTo>
                      <a:pt x="60" y="10"/>
                      <a:pt x="63" y="13"/>
                      <a:pt x="66" y="16"/>
                    </a:cubicBezTo>
                    <a:cubicBezTo>
                      <a:pt x="68" y="17"/>
                      <a:pt x="70" y="19"/>
                      <a:pt x="71" y="22"/>
                    </a:cubicBezTo>
                    <a:close/>
                    <a:moveTo>
                      <a:pt x="16" y="16"/>
                    </a:moveTo>
                    <a:cubicBezTo>
                      <a:pt x="19" y="13"/>
                      <a:pt x="22" y="10"/>
                      <a:pt x="26" y="9"/>
                    </a:cubicBezTo>
                    <a:cubicBezTo>
                      <a:pt x="23" y="12"/>
                      <a:pt x="21" y="17"/>
                      <a:pt x="19" y="22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19"/>
                      <a:pt x="14" y="17"/>
                      <a:pt x="16" y="16"/>
                    </a:cubicBezTo>
                    <a:close/>
                    <a:moveTo>
                      <a:pt x="11" y="60"/>
                    </a:moveTo>
                    <a:cubicBezTo>
                      <a:pt x="19" y="60"/>
                      <a:pt x="19" y="60"/>
                      <a:pt x="19" y="60"/>
                    </a:cubicBezTo>
                    <a:cubicBezTo>
                      <a:pt x="21" y="65"/>
                      <a:pt x="23" y="69"/>
                      <a:pt x="26" y="73"/>
                    </a:cubicBezTo>
                    <a:cubicBezTo>
                      <a:pt x="22" y="71"/>
                      <a:pt x="19" y="69"/>
                      <a:pt x="16" y="66"/>
                    </a:cubicBezTo>
                    <a:cubicBezTo>
                      <a:pt x="14" y="64"/>
                      <a:pt x="12" y="62"/>
                      <a:pt x="11" y="60"/>
                    </a:cubicBezTo>
                    <a:close/>
                    <a:moveTo>
                      <a:pt x="66" y="66"/>
                    </a:moveTo>
                    <a:cubicBezTo>
                      <a:pt x="63" y="69"/>
                      <a:pt x="60" y="71"/>
                      <a:pt x="57" y="73"/>
                    </a:cubicBezTo>
                    <a:cubicBezTo>
                      <a:pt x="59" y="69"/>
                      <a:pt x="61" y="65"/>
                      <a:pt x="63" y="60"/>
                    </a:cubicBezTo>
                    <a:cubicBezTo>
                      <a:pt x="71" y="60"/>
                      <a:pt x="71" y="60"/>
                      <a:pt x="71" y="60"/>
                    </a:cubicBezTo>
                    <a:cubicBezTo>
                      <a:pt x="70" y="62"/>
                      <a:pt x="68" y="64"/>
                      <a:pt x="66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6" name="Freeform 156"/>
              <p:cNvSpPr>
                <a:spLocks noEditPoints="1"/>
              </p:cNvSpPr>
              <p:nvPr/>
            </p:nvSpPr>
            <p:spPr bwMode="auto">
              <a:xfrm>
                <a:off x="8820072" y="2931705"/>
                <a:ext cx="219221" cy="232921"/>
              </a:xfrm>
              <a:custGeom>
                <a:avLst/>
                <a:gdLst>
                  <a:gd name="T0" fmla="*/ 62 w 69"/>
                  <a:gd name="T1" fmla="*/ 0 h 73"/>
                  <a:gd name="T2" fmla="*/ 7 w 69"/>
                  <a:gd name="T3" fmla="*/ 0 h 73"/>
                  <a:gd name="T4" fmla="*/ 0 w 69"/>
                  <a:gd name="T5" fmla="*/ 7 h 73"/>
                  <a:gd name="T6" fmla="*/ 0 w 69"/>
                  <a:gd name="T7" fmla="*/ 66 h 73"/>
                  <a:gd name="T8" fmla="*/ 7 w 69"/>
                  <a:gd name="T9" fmla="*/ 73 h 73"/>
                  <a:gd name="T10" fmla="*/ 62 w 69"/>
                  <a:gd name="T11" fmla="*/ 73 h 73"/>
                  <a:gd name="T12" fmla="*/ 69 w 69"/>
                  <a:gd name="T13" fmla="*/ 66 h 73"/>
                  <a:gd name="T14" fmla="*/ 69 w 69"/>
                  <a:gd name="T15" fmla="*/ 7 h 73"/>
                  <a:gd name="T16" fmla="*/ 62 w 69"/>
                  <a:gd name="T17" fmla="*/ 0 h 73"/>
                  <a:gd name="T18" fmla="*/ 60 w 69"/>
                  <a:gd name="T19" fmla="*/ 64 h 73"/>
                  <a:gd name="T20" fmla="*/ 10 w 69"/>
                  <a:gd name="T21" fmla="*/ 64 h 73"/>
                  <a:gd name="T22" fmla="*/ 10 w 69"/>
                  <a:gd name="T23" fmla="*/ 9 h 73"/>
                  <a:gd name="T24" fmla="*/ 60 w 69"/>
                  <a:gd name="T25" fmla="*/ 9 h 73"/>
                  <a:gd name="T26" fmla="*/ 60 w 69"/>
                  <a:gd name="T27" fmla="*/ 64 h 73"/>
                  <a:gd name="T28" fmla="*/ 19 w 69"/>
                  <a:gd name="T29" fmla="*/ 32 h 73"/>
                  <a:gd name="T30" fmla="*/ 51 w 69"/>
                  <a:gd name="T31" fmla="*/ 32 h 73"/>
                  <a:gd name="T32" fmla="*/ 51 w 69"/>
                  <a:gd name="T33" fmla="*/ 37 h 73"/>
                  <a:gd name="T34" fmla="*/ 19 w 69"/>
                  <a:gd name="T35" fmla="*/ 37 h 73"/>
                  <a:gd name="T36" fmla="*/ 19 w 69"/>
                  <a:gd name="T37" fmla="*/ 32 h 73"/>
                  <a:gd name="T38" fmla="*/ 19 w 69"/>
                  <a:gd name="T39" fmla="*/ 41 h 73"/>
                  <a:gd name="T40" fmla="*/ 51 w 69"/>
                  <a:gd name="T41" fmla="*/ 41 h 73"/>
                  <a:gd name="T42" fmla="*/ 51 w 69"/>
                  <a:gd name="T43" fmla="*/ 46 h 73"/>
                  <a:gd name="T44" fmla="*/ 19 w 69"/>
                  <a:gd name="T45" fmla="*/ 46 h 73"/>
                  <a:gd name="T46" fmla="*/ 19 w 69"/>
                  <a:gd name="T47" fmla="*/ 41 h 73"/>
                  <a:gd name="T48" fmla="*/ 19 w 69"/>
                  <a:gd name="T49" fmla="*/ 50 h 73"/>
                  <a:gd name="T50" fmla="*/ 51 w 69"/>
                  <a:gd name="T51" fmla="*/ 50 h 73"/>
                  <a:gd name="T52" fmla="*/ 51 w 69"/>
                  <a:gd name="T53" fmla="*/ 55 h 73"/>
                  <a:gd name="T54" fmla="*/ 19 w 69"/>
                  <a:gd name="T55" fmla="*/ 55 h 73"/>
                  <a:gd name="T56" fmla="*/ 19 w 69"/>
                  <a:gd name="T57" fmla="*/ 50 h 73"/>
                  <a:gd name="T58" fmla="*/ 19 w 69"/>
                  <a:gd name="T59" fmla="*/ 23 h 73"/>
                  <a:gd name="T60" fmla="*/ 51 w 69"/>
                  <a:gd name="T61" fmla="*/ 23 h 73"/>
                  <a:gd name="T62" fmla="*/ 51 w 69"/>
                  <a:gd name="T63" fmla="*/ 27 h 73"/>
                  <a:gd name="T64" fmla="*/ 19 w 69"/>
                  <a:gd name="T65" fmla="*/ 27 h 73"/>
                  <a:gd name="T66" fmla="*/ 19 w 69"/>
                  <a:gd name="T67" fmla="*/ 2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9" h="73">
                    <a:moveTo>
                      <a:pt x="6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70"/>
                      <a:pt x="4" y="73"/>
                      <a:pt x="7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6" y="73"/>
                      <a:pt x="69" y="70"/>
                      <a:pt x="69" y="66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3"/>
                      <a:pt x="66" y="0"/>
                      <a:pt x="62" y="0"/>
                    </a:cubicBezTo>
                    <a:close/>
                    <a:moveTo>
                      <a:pt x="60" y="64"/>
                    </a:moveTo>
                    <a:cubicBezTo>
                      <a:pt x="10" y="64"/>
                      <a:pt x="10" y="64"/>
                      <a:pt x="10" y="64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60" y="9"/>
                      <a:pt x="60" y="9"/>
                      <a:pt x="60" y="9"/>
                    </a:cubicBezTo>
                    <a:lnTo>
                      <a:pt x="60" y="64"/>
                    </a:lnTo>
                    <a:close/>
                    <a:moveTo>
                      <a:pt x="19" y="32"/>
                    </a:moveTo>
                    <a:cubicBezTo>
                      <a:pt x="51" y="32"/>
                      <a:pt x="51" y="32"/>
                      <a:pt x="51" y="32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19" y="37"/>
                      <a:pt x="19" y="37"/>
                      <a:pt x="19" y="37"/>
                    </a:cubicBezTo>
                    <a:lnTo>
                      <a:pt x="19" y="32"/>
                    </a:lnTo>
                    <a:close/>
                    <a:moveTo>
                      <a:pt x="19" y="41"/>
                    </a:moveTo>
                    <a:cubicBezTo>
                      <a:pt x="51" y="41"/>
                      <a:pt x="51" y="41"/>
                      <a:pt x="51" y="41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19" y="46"/>
                      <a:pt x="19" y="46"/>
                      <a:pt x="19" y="46"/>
                    </a:cubicBezTo>
                    <a:lnTo>
                      <a:pt x="19" y="41"/>
                    </a:lnTo>
                    <a:close/>
                    <a:moveTo>
                      <a:pt x="19" y="50"/>
                    </a:moveTo>
                    <a:cubicBezTo>
                      <a:pt x="51" y="50"/>
                      <a:pt x="51" y="50"/>
                      <a:pt x="51" y="50"/>
                    </a:cubicBezTo>
                    <a:cubicBezTo>
                      <a:pt x="51" y="55"/>
                      <a:pt x="51" y="55"/>
                      <a:pt x="51" y="55"/>
                    </a:cubicBezTo>
                    <a:cubicBezTo>
                      <a:pt x="19" y="55"/>
                      <a:pt x="19" y="55"/>
                      <a:pt x="19" y="55"/>
                    </a:cubicBezTo>
                    <a:lnTo>
                      <a:pt x="19" y="50"/>
                    </a:lnTo>
                    <a:close/>
                    <a:moveTo>
                      <a:pt x="19" y="23"/>
                    </a:moveTo>
                    <a:cubicBezTo>
                      <a:pt x="51" y="23"/>
                      <a:pt x="51" y="23"/>
                      <a:pt x="51" y="23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19" y="27"/>
                      <a:pt x="19" y="27"/>
                      <a:pt x="19" y="27"/>
                    </a:cubicBezTo>
                    <a:lnTo>
                      <a:pt x="19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7" name="Freeform 157"/>
              <p:cNvSpPr>
                <a:spLocks noEditPoints="1"/>
              </p:cNvSpPr>
              <p:nvPr/>
            </p:nvSpPr>
            <p:spPr bwMode="auto">
              <a:xfrm>
                <a:off x="8998188" y="1536129"/>
                <a:ext cx="242709" cy="281855"/>
              </a:xfrm>
              <a:custGeom>
                <a:avLst/>
                <a:gdLst>
                  <a:gd name="T0" fmla="*/ 54 w 76"/>
                  <a:gd name="T1" fmla="*/ 0 h 88"/>
                  <a:gd name="T2" fmla="*/ 14 w 76"/>
                  <a:gd name="T3" fmla="*/ 28 h 88"/>
                  <a:gd name="T4" fmla="*/ 17 w 76"/>
                  <a:gd name="T5" fmla="*/ 65 h 88"/>
                  <a:gd name="T6" fmla="*/ 49 w 76"/>
                  <a:gd name="T7" fmla="*/ 27 h 88"/>
                  <a:gd name="T8" fmla="*/ 33 w 76"/>
                  <a:gd name="T9" fmla="*/ 74 h 88"/>
                  <a:gd name="T10" fmla="*/ 70 w 76"/>
                  <a:gd name="T11" fmla="*/ 57 h 88"/>
                  <a:gd name="T12" fmla="*/ 54 w 76"/>
                  <a:gd name="T13" fmla="*/ 0 h 88"/>
                  <a:gd name="T14" fmla="*/ 4 w 76"/>
                  <a:gd name="T15" fmla="*/ 78 h 88"/>
                  <a:gd name="T16" fmla="*/ 10 w 76"/>
                  <a:gd name="T17" fmla="*/ 83 h 88"/>
                  <a:gd name="T18" fmla="*/ 47 w 76"/>
                  <a:gd name="T19" fmla="*/ 41 h 88"/>
                  <a:gd name="T20" fmla="*/ 4 w 76"/>
                  <a:gd name="T21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88">
                    <a:moveTo>
                      <a:pt x="54" y="0"/>
                    </a:moveTo>
                    <a:cubicBezTo>
                      <a:pt x="41" y="23"/>
                      <a:pt x="30" y="12"/>
                      <a:pt x="14" y="28"/>
                    </a:cubicBezTo>
                    <a:cubicBezTo>
                      <a:pt x="0" y="42"/>
                      <a:pt x="5" y="59"/>
                      <a:pt x="17" y="65"/>
                    </a:cubicBezTo>
                    <a:cubicBezTo>
                      <a:pt x="28" y="59"/>
                      <a:pt x="40" y="46"/>
                      <a:pt x="49" y="27"/>
                    </a:cubicBezTo>
                    <a:cubicBezTo>
                      <a:pt x="49" y="27"/>
                      <a:pt x="57" y="51"/>
                      <a:pt x="33" y="74"/>
                    </a:cubicBezTo>
                    <a:cubicBezTo>
                      <a:pt x="45" y="88"/>
                      <a:pt x="64" y="79"/>
                      <a:pt x="70" y="57"/>
                    </a:cubicBezTo>
                    <a:cubicBezTo>
                      <a:pt x="76" y="33"/>
                      <a:pt x="60" y="9"/>
                      <a:pt x="54" y="0"/>
                    </a:cubicBezTo>
                    <a:close/>
                    <a:moveTo>
                      <a:pt x="4" y="78"/>
                    </a:moveTo>
                    <a:cubicBezTo>
                      <a:pt x="4" y="78"/>
                      <a:pt x="5" y="83"/>
                      <a:pt x="10" y="83"/>
                    </a:cubicBezTo>
                    <a:cubicBezTo>
                      <a:pt x="15" y="83"/>
                      <a:pt x="36" y="71"/>
                      <a:pt x="47" y="41"/>
                    </a:cubicBezTo>
                    <a:cubicBezTo>
                      <a:pt x="30" y="70"/>
                      <a:pt x="6" y="78"/>
                      <a:pt x="4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8" name="Freeform 158"/>
              <p:cNvSpPr>
                <a:spLocks noEditPoints="1"/>
              </p:cNvSpPr>
              <p:nvPr/>
            </p:nvSpPr>
            <p:spPr bwMode="auto">
              <a:xfrm>
                <a:off x="8685015" y="3366232"/>
                <a:ext cx="246623" cy="246623"/>
              </a:xfrm>
              <a:custGeom>
                <a:avLst/>
                <a:gdLst>
                  <a:gd name="T0" fmla="*/ 53 w 77"/>
                  <a:gd name="T1" fmla="*/ 30 h 77"/>
                  <a:gd name="T2" fmla="*/ 25 w 77"/>
                  <a:gd name="T3" fmla="*/ 2 h 77"/>
                  <a:gd name="T4" fmla="*/ 38 w 77"/>
                  <a:gd name="T5" fmla="*/ 0 h 77"/>
                  <a:gd name="T6" fmla="*/ 53 w 77"/>
                  <a:gd name="T7" fmla="*/ 3 h 77"/>
                  <a:gd name="T8" fmla="*/ 53 w 77"/>
                  <a:gd name="T9" fmla="*/ 30 h 77"/>
                  <a:gd name="T10" fmla="*/ 58 w 77"/>
                  <a:gd name="T11" fmla="*/ 53 h 77"/>
                  <a:gd name="T12" fmla="*/ 58 w 77"/>
                  <a:gd name="T13" fmla="*/ 5 h 77"/>
                  <a:gd name="T14" fmla="*/ 77 w 77"/>
                  <a:gd name="T15" fmla="*/ 39 h 77"/>
                  <a:gd name="T16" fmla="*/ 74 w 77"/>
                  <a:gd name="T17" fmla="*/ 53 h 77"/>
                  <a:gd name="T18" fmla="*/ 58 w 77"/>
                  <a:gd name="T19" fmla="*/ 53 h 77"/>
                  <a:gd name="T20" fmla="*/ 24 w 77"/>
                  <a:gd name="T21" fmla="*/ 58 h 77"/>
                  <a:gd name="T22" fmla="*/ 72 w 77"/>
                  <a:gd name="T23" fmla="*/ 58 h 77"/>
                  <a:gd name="T24" fmla="*/ 38 w 77"/>
                  <a:gd name="T25" fmla="*/ 77 h 77"/>
                  <a:gd name="T26" fmla="*/ 24 w 77"/>
                  <a:gd name="T27" fmla="*/ 74 h 77"/>
                  <a:gd name="T28" fmla="*/ 24 w 77"/>
                  <a:gd name="T29" fmla="*/ 58 h 77"/>
                  <a:gd name="T30" fmla="*/ 32 w 77"/>
                  <a:gd name="T31" fmla="*/ 17 h 77"/>
                  <a:gd name="T32" fmla="*/ 1 w 77"/>
                  <a:gd name="T33" fmla="*/ 48 h 77"/>
                  <a:gd name="T34" fmla="*/ 0 w 77"/>
                  <a:gd name="T35" fmla="*/ 39 h 77"/>
                  <a:gd name="T36" fmla="*/ 20 w 77"/>
                  <a:gd name="T37" fmla="*/ 5 h 77"/>
                  <a:gd name="T38" fmla="*/ 32 w 77"/>
                  <a:gd name="T39" fmla="*/ 17 h 77"/>
                  <a:gd name="T40" fmla="*/ 19 w 77"/>
                  <a:gd name="T41" fmla="*/ 38 h 77"/>
                  <a:gd name="T42" fmla="*/ 19 w 77"/>
                  <a:gd name="T43" fmla="*/ 72 h 77"/>
                  <a:gd name="T44" fmla="*/ 3 w 77"/>
                  <a:gd name="T45" fmla="*/ 54 h 77"/>
                  <a:gd name="T46" fmla="*/ 19 w 77"/>
                  <a:gd name="T47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" h="77">
                    <a:moveTo>
                      <a:pt x="53" y="30"/>
                    </a:moveTo>
                    <a:cubicBezTo>
                      <a:pt x="25" y="2"/>
                      <a:pt x="25" y="2"/>
                      <a:pt x="25" y="2"/>
                    </a:cubicBezTo>
                    <a:cubicBezTo>
                      <a:pt x="29" y="1"/>
                      <a:pt x="34" y="0"/>
                      <a:pt x="38" y="0"/>
                    </a:cubicBezTo>
                    <a:cubicBezTo>
                      <a:pt x="43" y="0"/>
                      <a:pt x="48" y="1"/>
                      <a:pt x="53" y="3"/>
                    </a:cubicBezTo>
                    <a:lnTo>
                      <a:pt x="53" y="30"/>
                    </a:lnTo>
                    <a:close/>
                    <a:moveTo>
                      <a:pt x="58" y="53"/>
                    </a:moveTo>
                    <a:cubicBezTo>
                      <a:pt x="58" y="5"/>
                      <a:pt x="58" y="5"/>
                      <a:pt x="58" y="5"/>
                    </a:cubicBezTo>
                    <a:cubicBezTo>
                      <a:pt x="69" y="12"/>
                      <a:pt x="77" y="24"/>
                      <a:pt x="77" y="39"/>
                    </a:cubicBezTo>
                    <a:cubicBezTo>
                      <a:pt x="77" y="44"/>
                      <a:pt x="76" y="49"/>
                      <a:pt x="74" y="53"/>
                    </a:cubicBezTo>
                    <a:lnTo>
                      <a:pt x="58" y="53"/>
                    </a:lnTo>
                    <a:close/>
                    <a:moveTo>
                      <a:pt x="24" y="58"/>
                    </a:moveTo>
                    <a:cubicBezTo>
                      <a:pt x="72" y="58"/>
                      <a:pt x="72" y="58"/>
                      <a:pt x="72" y="58"/>
                    </a:cubicBezTo>
                    <a:cubicBezTo>
                      <a:pt x="65" y="69"/>
                      <a:pt x="53" y="77"/>
                      <a:pt x="38" y="77"/>
                    </a:cubicBezTo>
                    <a:cubicBezTo>
                      <a:pt x="33" y="77"/>
                      <a:pt x="28" y="76"/>
                      <a:pt x="24" y="74"/>
                    </a:cubicBezTo>
                    <a:lnTo>
                      <a:pt x="24" y="58"/>
                    </a:lnTo>
                    <a:close/>
                    <a:moveTo>
                      <a:pt x="32" y="17"/>
                    </a:moveTo>
                    <a:cubicBezTo>
                      <a:pt x="1" y="48"/>
                      <a:pt x="1" y="48"/>
                      <a:pt x="1" y="48"/>
                    </a:cubicBezTo>
                    <a:cubicBezTo>
                      <a:pt x="0" y="45"/>
                      <a:pt x="0" y="42"/>
                      <a:pt x="0" y="39"/>
                    </a:cubicBezTo>
                    <a:cubicBezTo>
                      <a:pt x="0" y="24"/>
                      <a:pt x="8" y="12"/>
                      <a:pt x="20" y="5"/>
                    </a:cubicBezTo>
                    <a:lnTo>
                      <a:pt x="32" y="17"/>
                    </a:lnTo>
                    <a:close/>
                    <a:moveTo>
                      <a:pt x="19" y="38"/>
                    </a:moveTo>
                    <a:cubicBezTo>
                      <a:pt x="19" y="72"/>
                      <a:pt x="19" y="72"/>
                      <a:pt x="19" y="72"/>
                    </a:cubicBezTo>
                    <a:cubicBezTo>
                      <a:pt x="12" y="68"/>
                      <a:pt x="6" y="62"/>
                      <a:pt x="3" y="54"/>
                    </a:cubicBezTo>
                    <a:lnTo>
                      <a:pt x="19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9" name="Freeform 159"/>
              <p:cNvSpPr>
                <a:spLocks noEditPoints="1"/>
              </p:cNvSpPr>
              <p:nvPr/>
            </p:nvSpPr>
            <p:spPr bwMode="auto">
              <a:xfrm>
                <a:off x="8260276" y="4031724"/>
                <a:ext cx="229008" cy="197690"/>
              </a:xfrm>
              <a:custGeom>
                <a:avLst/>
                <a:gdLst>
                  <a:gd name="T0" fmla="*/ 18 w 72"/>
                  <a:gd name="T1" fmla="*/ 0 h 62"/>
                  <a:gd name="T2" fmla="*/ 54 w 72"/>
                  <a:gd name="T3" fmla="*/ 0 h 62"/>
                  <a:gd name="T4" fmla="*/ 54 w 72"/>
                  <a:gd name="T5" fmla="*/ 9 h 62"/>
                  <a:gd name="T6" fmla="*/ 18 w 72"/>
                  <a:gd name="T7" fmla="*/ 9 h 62"/>
                  <a:gd name="T8" fmla="*/ 18 w 72"/>
                  <a:gd name="T9" fmla="*/ 0 h 62"/>
                  <a:gd name="T10" fmla="*/ 67 w 72"/>
                  <a:gd name="T11" fmla="*/ 13 h 62"/>
                  <a:gd name="T12" fmla="*/ 4 w 72"/>
                  <a:gd name="T13" fmla="*/ 13 h 62"/>
                  <a:gd name="T14" fmla="*/ 0 w 72"/>
                  <a:gd name="T15" fmla="*/ 18 h 62"/>
                  <a:gd name="T16" fmla="*/ 0 w 72"/>
                  <a:gd name="T17" fmla="*/ 40 h 62"/>
                  <a:gd name="T18" fmla="*/ 4 w 72"/>
                  <a:gd name="T19" fmla="*/ 44 h 62"/>
                  <a:gd name="T20" fmla="*/ 18 w 72"/>
                  <a:gd name="T21" fmla="*/ 44 h 62"/>
                  <a:gd name="T22" fmla="*/ 18 w 72"/>
                  <a:gd name="T23" fmla="*/ 62 h 62"/>
                  <a:gd name="T24" fmla="*/ 54 w 72"/>
                  <a:gd name="T25" fmla="*/ 62 h 62"/>
                  <a:gd name="T26" fmla="*/ 54 w 72"/>
                  <a:gd name="T27" fmla="*/ 44 h 62"/>
                  <a:gd name="T28" fmla="*/ 67 w 72"/>
                  <a:gd name="T29" fmla="*/ 44 h 62"/>
                  <a:gd name="T30" fmla="*/ 72 w 72"/>
                  <a:gd name="T31" fmla="*/ 40 h 62"/>
                  <a:gd name="T32" fmla="*/ 72 w 72"/>
                  <a:gd name="T33" fmla="*/ 18 h 62"/>
                  <a:gd name="T34" fmla="*/ 67 w 72"/>
                  <a:gd name="T35" fmla="*/ 13 h 62"/>
                  <a:gd name="T36" fmla="*/ 49 w 72"/>
                  <a:gd name="T37" fmla="*/ 58 h 62"/>
                  <a:gd name="T38" fmla="*/ 22 w 72"/>
                  <a:gd name="T39" fmla="*/ 58 h 62"/>
                  <a:gd name="T40" fmla="*/ 22 w 72"/>
                  <a:gd name="T41" fmla="*/ 35 h 62"/>
                  <a:gd name="T42" fmla="*/ 49 w 72"/>
                  <a:gd name="T43" fmla="*/ 35 h 62"/>
                  <a:gd name="T44" fmla="*/ 49 w 72"/>
                  <a:gd name="T45" fmla="*/ 58 h 62"/>
                  <a:gd name="T46" fmla="*/ 68 w 72"/>
                  <a:gd name="T47" fmla="*/ 20 h 62"/>
                  <a:gd name="T48" fmla="*/ 65 w 72"/>
                  <a:gd name="T49" fmla="*/ 23 h 62"/>
                  <a:gd name="T50" fmla="*/ 62 w 72"/>
                  <a:gd name="T51" fmla="*/ 20 h 62"/>
                  <a:gd name="T52" fmla="*/ 65 w 72"/>
                  <a:gd name="T53" fmla="*/ 17 h 62"/>
                  <a:gd name="T54" fmla="*/ 68 w 72"/>
                  <a:gd name="T55" fmla="*/ 2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2" h="62">
                    <a:moveTo>
                      <a:pt x="18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18" y="9"/>
                      <a:pt x="18" y="9"/>
                      <a:pt x="18" y="9"/>
                    </a:cubicBezTo>
                    <a:lnTo>
                      <a:pt x="18" y="0"/>
                    </a:lnTo>
                    <a:close/>
                    <a:moveTo>
                      <a:pt x="67" y="13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2" y="13"/>
                      <a:pt x="0" y="15"/>
                      <a:pt x="0" y="1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2"/>
                      <a:pt x="2" y="44"/>
                      <a:pt x="4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67" y="44"/>
                      <a:pt x="67" y="44"/>
                      <a:pt x="67" y="44"/>
                    </a:cubicBezTo>
                    <a:cubicBezTo>
                      <a:pt x="70" y="44"/>
                      <a:pt x="72" y="42"/>
                      <a:pt x="72" y="40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72" y="15"/>
                      <a:pt x="70" y="13"/>
                      <a:pt x="67" y="13"/>
                    </a:cubicBezTo>
                    <a:close/>
                    <a:moveTo>
                      <a:pt x="49" y="58"/>
                    </a:move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49" y="35"/>
                      <a:pt x="49" y="35"/>
                      <a:pt x="49" y="35"/>
                    </a:cubicBezTo>
                    <a:lnTo>
                      <a:pt x="49" y="58"/>
                    </a:lnTo>
                    <a:close/>
                    <a:moveTo>
                      <a:pt x="68" y="20"/>
                    </a:moveTo>
                    <a:cubicBezTo>
                      <a:pt x="68" y="22"/>
                      <a:pt x="67" y="23"/>
                      <a:pt x="65" y="23"/>
                    </a:cubicBezTo>
                    <a:cubicBezTo>
                      <a:pt x="63" y="23"/>
                      <a:pt x="62" y="22"/>
                      <a:pt x="62" y="20"/>
                    </a:cubicBezTo>
                    <a:cubicBezTo>
                      <a:pt x="62" y="18"/>
                      <a:pt x="63" y="17"/>
                      <a:pt x="65" y="17"/>
                    </a:cubicBezTo>
                    <a:cubicBezTo>
                      <a:pt x="67" y="17"/>
                      <a:pt x="68" y="18"/>
                      <a:pt x="6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0" name="Freeform 160"/>
              <p:cNvSpPr>
                <a:spLocks noEditPoints="1"/>
              </p:cNvSpPr>
              <p:nvPr/>
            </p:nvSpPr>
            <p:spPr bwMode="auto">
              <a:xfrm>
                <a:off x="8610637" y="3841862"/>
                <a:ext cx="230965" cy="230965"/>
              </a:xfrm>
              <a:custGeom>
                <a:avLst/>
                <a:gdLst>
                  <a:gd name="T0" fmla="*/ 13 w 72"/>
                  <a:gd name="T1" fmla="*/ 36 h 72"/>
                  <a:gd name="T2" fmla="*/ 13 w 72"/>
                  <a:gd name="T3" fmla="*/ 33 h 72"/>
                  <a:gd name="T4" fmla="*/ 1 w 72"/>
                  <a:gd name="T5" fmla="*/ 29 h 72"/>
                  <a:gd name="T6" fmla="*/ 0 w 72"/>
                  <a:gd name="T7" fmla="*/ 36 h 72"/>
                  <a:gd name="T8" fmla="*/ 11 w 72"/>
                  <a:gd name="T9" fmla="*/ 62 h 72"/>
                  <a:gd name="T10" fmla="*/ 19 w 72"/>
                  <a:gd name="T11" fmla="*/ 51 h 72"/>
                  <a:gd name="T12" fmla="*/ 13 w 72"/>
                  <a:gd name="T13" fmla="*/ 36 h 72"/>
                  <a:gd name="T14" fmla="*/ 58 w 72"/>
                  <a:gd name="T15" fmla="*/ 36 h 72"/>
                  <a:gd name="T16" fmla="*/ 52 w 72"/>
                  <a:gd name="T17" fmla="*/ 51 h 72"/>
                  <a:gd name="T18" fmla="*/ 60 w 72"/>
                  <a:gd name="T19" fmla="*/ 62 h 72"/>
                  <a:gd name="T20" fmla="*/ 72 w 72"/>
                  <a:gd name="T21" fmla="*/ 36 h 72"/>
                  <a:gd name="T22" fmla="*/ 71 w 72"/>
                  <a:gd name="T23" fmla="*/ 29 h 72"/>
                  <a:gd name="T24" fmla="*/ 58 w 72"/>
                  <a:gd name="T25" fmla="*/ 33 h 72"/>
                  <a:gd name="T26" fmla="*/ 58 w 72"/>
                  <a:gd name="T27" fmla="*/ 36 h 72"/>
                  <a:gd name="T28" fmla="*/ 40 w 72"/>
                  <a:gd name="T29" fmla="*/ 14 h 72"/>
                  <a:gd name="T30" fmla="*/ 55 w 72"/>
                  <a:gd name="T31" fmla="*/ 25 h 72"/>
                  <a:gd name="T32" fmla="*/ 68 w 72"/>
                  <a:gd name="T33" fmla="*/ 21 h 72"/>
                  <a:gd name="T34" fmla="*/ 40 w 72"/>
                  <a:gd name="T35" fmla="*/ 0 h 72"/>
                  <a:gd name="T36" fmla="*/ 40 w 72"/>
                  <a:gd name="T37" fmla="*/ 14 h 72"/>
                  <a:gd name="T38" fmla="*/ 16 w 72"/>
                  <a:gd name="T39" fmla="*/ 25 h 72"/>
                  <a:gd name="T40" fmla="*/ 31 w 72"/>
                  <a:gd name="T41" fmla="*/ 14 h 72"/>
                  <a:gd name="T42" fmla="*/ 31 w 72"/>
                  <a:gd name="T43" fmla="*/ 0 h 72"/>
                  <a:gd name="T44" fmla="*/ 3 w 72"/>
                  <a:gd name="T45" fmla="*/ 21 h 72"/>
                  <a:gd name="T46" fmla="*/ 16 w 72"/>
                  <a:gd name="T47" fmla="*/ 25 h 72"/>
                  <a:gd name="T48" fmla="*/ 45 w 72"/>
                  <a:gd name="T49" fmla="*/ 56 h 72"/>
                  <a:gd name="T50" fmla="*/ 36 w 72"/>
                  <a:gd name="T51" fmla="*/ 58 h 72"/>
                  <a:gd name="T52" fmla="*/ 26 w 72"/>
                  <a:gd name="T53" fmla="*/ 56 h 72"/>
                  <a:gd name="T54" fmla="*/ 18 w 72"/>
                  <a:gd name="T55" fmla="*/ 67 h 72"/>
                  <a:gd name="T56" fmla="*/ 36 w 72"/>
                  <a:gd name="T57" fmla="*/ 72 h 72"/>
                  <a:gd name="T58" fmla="*/ 53 w 72"/>
                  <a:gd name="T59" fmla="*/ 67 h 72"/>
                  <a:gd name="T60" fmla="*/ 45 w 72"/>
                  <a:gd name="T61" fmla="*/ 5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2" h="72">
                    <a:moveTo>
                      <a:pt x="13" y="36"/>
                    </a:moveTo>
                    <a:cubicBezTo>
                      <a:pt x="13" y="35"/>
                      <a:pt x="13" y="34"/>
                      <a:pt x="13" y="33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31"/>
                      <a:pt x="0" y="34"/>
                      <a:pt x="0" y="36"/>
                    </a:cubicBezTo>
                    <a:cubicBezTo>
                      <a:pt x="0" y="46"/>
                      <a:pt x="4" y="56"/>
                      <a:pt x="11" y="62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6" y="47"/>
                      <a:pt x="13" y="42"/>
                      <a:pt x="13" y="36"/>
                    </a:cubicBezTo>
                    <a:close/>
                    <a:moveTo>
                      <a:pt x="58" y="36"/>
                    </a:moveTo>
                    <a:cubicBezTo>
                      <a:pt x="58" y="42"/>
                      <a:pt x="56" y="47"/>
                      <a:pt x="52" y="51"/>
                    </a:cubicBezTo>
                    <a:cubicBezTo>
                      <a:pt x="60" y="62"/>
                      <a:pt x="60" y="62"/>
                      <a:pt x="60" y="62"/>
                    </a:cubicBezTo>
                    <a:cubicBezTo>
                      <a:pt x="67" y="56"/>
                      <a:pt x="72" y="46"/>
                      <a:pt x="72" y="36"/>
                    </a:cubicBezTo>
                    <a:cubicBezTo>
                      <a:pt x="72" y="34"/>
                      <a:pt x="71" y="31"/>
                      <a:pt x="71" y="29"/>
                    </a:cubicBezTo>
                    <a:cubicBezTo>
                      <a:pt x="58" y="33"/>
                      <a:pt x="58" y="33"/>
                      <a:pt x="58" y="33"/>
                    </a:cubicBezTo>
                    <a:cubicBezTo>
                      <a:pt x="58" y="34"/>
                      <a:pt x="58" y="35"/>
                      <a:pt x="58" y="36"/>
                    </a:cubicBezTo>
                    <a:close/>
                    <a:moveTo>
                      <a:pt x="40" y="14"/>
                    </a:moveTo>
                    <a:cubicBezTo>
                      <a:pt x="47" y="15"/>
                      <a:pt x="52" y="19"/>
                      <a:pt x="55" y="25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3" y="10"/>
                      <a:pt x="53" y="2"/>
                      <a:pt x="40" y="0"/>
                    </a:cubicBezTo>
                    <a:lnTo>
                      <a:pt x="40" y="14"/>
                    </a:lnTo>
                    <a:close/>
                    <a:moveTo>
                      <a:pt x="16" y="25"/>
                    </a:moveTo>
                    <a:cubicBezTo>
                      <a:pt x="19" y="19"/>
                      <a:pt x="25" y="15"/>
                      <a:pt x="31" y="14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9" y="2"/>
                      <a:pt x="8" y="10"/>
                      <a:pt x="3" y="21"/>
                    </a:cubicBezTo>
                    <a:lnTo>
                      <a:pt x="16" y="25"/>
                    </a:lnTo>
                    <a:close/>
                    <a:moveTo>
                      <a:pt x="45" y="56"/>
                    </a:moveTo>
                    <a:cubicBezTo>
                      <a:pt x="42" y="58"/>
                      <a:pt x="39" y="58"/>
                      <a:pt x="36" y="58"/>
                    </a:cubicBezTo>
                    <a:cubicBezTo>
                      <a:pt x="32" y="58"/>
                      <a:pt x="29" y="58"/>
                      <a:pt x="26" y="56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24" y="70"/>
                      <a:pt x="30" y="72"/>
                      <a:pt x="36" y="72"/>
                    </a:cubicBezTo>
                    <a:cubicBezTo>
                      <a:pt x="42" y="72"/>
                      <a:pt x="48" y="70"/>
                      <a:pt x="53" y="67"/>
                    </a:cubicBezTo>
                    <a:lnTo>
                      <a:pt x="4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1" name="Freeform 161"/>
              <p:cNvSpPr>
                <a:spLocks noEditPoints="1"/>
              </p:cNvSpPr>
              <p:nvPr/>
            </p:nvSpPr>
            <p:spPr bwMode="auto">
              <a:xfrm>
                <a:off x="9078439" y="1082029"/>
                <a:ext cx="221179" cy="221178"/>
              </a:xfrm>
              <a:custGeom>
                <a:avLst/>
                <a:gdLst>
                  <a:gd name="T0" fmla="*/ 35 w 69"/>
                  <a:gd name="T1" fmla="*/ 0 h 69"/>
                  <a:gd name="T2" fmla="*/ 0 w 69"/>
                  <a:gd name="T3" fmla="*/ 35 h 69"/>
                  <a:gd name="T4" fmla="*/ 35 w 69"/>
                  <a:gd name="T5" fmla="*/ 69 h 69"/>
                  <a:gd name="T6" fmla="*/ 69 w 69"/>
                  <a:gd name="T7" fmla="*/ 35 h 69"/>
                  <a:gd name="T8" fmla="*/ 35 w 69"/>
                  <a:gd name="T9" fmla="*/ 0 h 69"/>
                  <a:gd name="T10" fmla="*/ 35 w 69"/>
                  <a:gd name="T11" fmla="*/ 62 h 69"/>
                  <a:gd name="T12" fmla="*/ 7 w 69"/>
                  <a:gd name="T13" fmla="*/ 35 h 69"/>
                  <a:gd name="T14" fmla="*/ 35 w 69"/>
                  <a:gd name="T15" fmla="*/ 7 h 69"/>
                  <a:gd name="T16" fmla="*/ 62 w 69"/>
                  <a:gd name="T17" fmla="*/ 35 h 69"/>
                  <a:gd name="T18" fmla="*/ 35 w 69"/>
                  <a:gd name="T19" fmla="*/ 62 h 69"/>
                  <a:gd name="T20" fmla="*/ 22 w 69"/>
                  <a:gd name="T21" fmla="*/ 24 h 69"/>
                  <a:gd name="T22" fmla="*/ 37 w 69"/>
                  <a:gd name="T23" fmla="*/ 35 h 69"/>
                  <a:gd name="T24" fmla="*/ 22 w 69"/>
                  <a:gd name="T25" fmla="*/ 45 h 69"/>
                  <a:gd name="T26" fmla="*/ 22 w 69"/>
                  <a:gd name="T27" fmla="*/ 24 h 69"/>
                  <a:gd name="T28" fmla="*/ 39 w 69"/>
                  <a:gd name="T29" fmla="*/ 24 h 69"/>
                  <a:gd name="T30" fmla="*/ 54 w 69"/>
                  <a:gd name="T31" fmla="*/ 35 h 69"/>
                  <a:gd name="T32" fmla="*/ 39 w 69"/>
                  <a:gd name="T33" fmla="*/ 45 h 69"/>
                  <a:gd name="T34" fmla="*/ 39 w 69"/>
                  <a:gd name="T35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69">
                    <a:moveTo>
                      <a:pt x="35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53"/>
                      <a:pt x="16" y="69"/>
                      <a:pt x="35" y="69"/>
                    </a:cubicBezTo>
                    <a:cubicBezTo>
                      <a:pt x="53" y="69"/>
                      <a:pt x="69" y="53"/>
                      <a:pt x="69" y="35"/>
                    </a:cubicBezTo>
                    <a:cubicBezTo>
                      <a:pt x="69" y="16"/>
                      <a:pt x="53" y="0"/>
                      <a:pt x="35" y="0"/>
                    </a:cubicBezTo>
                    <a:close/>
                    <a:moveTo>
                      <a:pt x="35" y="62"/>
                    </a:moveTo>
                    <a:cubicBezTo>
                      <a:pt x="19" y="62"/>
                      <a:pt x="7" y="50"/>
                      <a:pt x="7" y="35"/>
                    </a:cubicBezTo>
                    <a:cubicBezTo>
                      <a:pt x="7" y="19"/>
                      <a:pt x="19" y="7"/>
                      <a:pt x="35" y="7"/>
                    </a:cubicBezTo>
                    <a:cubicBezTo>
                      <a:pt x="50" y="7"/>
                      <a:pt x="62" y="19"/>
                      <a:pt x="62" y="35"/>
                    </a:cubicBezTo>
                    <a:cubicBezTo>
                      <a:pt x="62" y="50"/>
                      <a:pt x="50" y="62"/>
                      <a:pt x="35" y="62"/>
                    </a:cubicBezTo>
                    <a:close/>
                    <a:moveTo>
                      <a:pt x="22" y="24"/>
                    </a:moveTo>
                    <a:cubicBezTo>
                      <a:pt x="37" y="35"/>
                      <a:pt x="37" y="35"/>
                      <a:pt x="37" y="35"/>
                    </a:cubicBezTo>
                    <a:cubicBezTo>
                      <a:pt x="22" y="45"/>
                      <a:pt x="22" y="45"/>
                      <a:pt x="22" y="45"/>
                    </a:cubicBezTo>
                    <a:lnTo>
                      <a:pt x="22" y="24"/>
                    </a:lnTo>
                    <a:close/>
                    <a:moveTo>
                      <a:pt x="39" y="24"/>
                    </a:moveTo>
                    <a:cubicBezTo>
                      <a:pt x="54" y="35"/>
                      <a:pt x="54" y="35"/>
                      <a:pt x="54" y="35"/>
                    </a:cubicBezTo>
                    <a:cubicBezTo>
                      <a:pt x="39" y="45"/>
                      <a:pt x="39" y="45"/>
                      <a:pt x="39" y="45"/>
                    </a:cubicBezTo>
                    <a:lnTo>
                      <a:pt x="39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2" name="Freeform 162"/>
              <p:cNvSpPr/>
              <p:nvPr/>
            </p:nvSpPr>
            <p:spPr bwMode="auto">
              <a:xfrm>
                <a:off x="8342483" y="3088291"/>
                <a:ext cx="242709" cy="252495"/>
              </a:xfrm>
              <a:custGeom>
                <a:avLst/>
                <a:gdLst>
                  <a:gd name="T0" fmla="*/ 59 w 124"/>
                  <a:gd name="T1" fmla="*/ 129 h 129"/>
                  <a:gd name="T2" fmla="*/ 59 w 124"/>
                  <a:gd name="T3" fmla="*/ 70 h 129"/>
                  <a:gd name="T4" fmla="*/ 0 w 124"/>
                  <a:gd name="T5" fmla="*/ 129 h 129"/>
                  <a:gd name="T6" fmla="*/ 0 w 124"/>
                  <a:gd name="T7" fmla="*/ 0 h 129"/>
                  <a:gd name="T8" fmla="*/ 59 w 124"/>
                  <a:gd name="T9" fmla="*/ 58 h 129"/>
                  <a:gd name="T10" fmla="*/ 59 w 124"/>
                  <a:gd name="T11" fmla="*/ 0 h 129"/>
                  <a:gd name="T12" fmla="*/ 124 w 124"/>
                  <a:gd name="T13" fmla="*/ 65 h 129"/>
                  <a:gd name="T14" fmla="*/ 59 w 124"/>
                  <a:gd name="T15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4" h="129">
                    <a:moveTo>
                      <a:pt x="59" y="129"/>
                    </a:moveTo>
                    <a:lnTo>
                      <a:pt x="59" y="70"/>
                    </a:lnTo>
                    <a:lnTo>
                      <a:pt x="0" y="129"/>
                    </a:lnTo>
                    <a:lnTo>
                      <a:pt x="0" y="0"/>
                    </a:lnTo>
                    <a:lnTo>
                      <a:pt x="59" y="58"/>
                    </a:lnTo>
                    <a:lnTo>
                      <a:pt x="59" y="0"/>
                    </a:lnTo>
                    <a:lnTo>
                      <a:pt x="124" y="65"/>
                    </a:lnTo>
                    <a:lnTo>
                      <a:pt x="59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3" name="Freeform 163"/>
              <p:cNvSpPr>
                <a:spLocks noEditPoints="1"/>
              </p:cNvSpPr>
              <p:nvPr/>
            </p:nvSpPr>
            <p:spPr bwMode="auto">
              <a:xfrm>
                <a:off x="8575405" y="2205535"/>
                <a:ext cx="256411" cy="254453"/>
              </a:xfrm>
              <a:custGeom>
                <a:avLst/>
                <a:gdLst>
                  <a:gd name="T0" fmla="*/ 0 w 131"/>
                  <a:gd name="T1" fmla="*/ 130 h 130"/>
                  <a:gd name="T2" fmla="*/ 66 w 131"/>
                  <a:gd name="T3" fmla="*/ 130 h 130"/>
                  <a:gd name="T4" fmla="*/ 66 w 131"/>
                  <a:gd name="T5" fmla="*/ 0 h 130"/>
                  <a:gd name="T6" fmla="*/ 0 w 131"/>
                  <a:gd name="T7" fmla="*/ 0 h 130"/>
                  <a:gd name="T8" fmla="*/ 0 w 131"/>
                  <a:gd name="T9" fmla="*/ 130 h 130"/>
                  <a:gd name="T10" fmla="*/ 41 w 131"/>
                  <a:gd name="T11" fmla="*/ 16 h 130"/>
                  <a:gd name="T12" fmla="*/ 58 w 131"/>
                  <a:gd name="T13" fmla="*/ 16 h 130"/>
                  <a:gd name="T14" fmla="*/ 58 w 131"/>
                  <a:gd name="T15" fmla="*/ 32 h 130"/>
                  <a:gd name="T16" fmla="*/ 41 w 131"/>
                  <a:gd name="T17" fmla="*/ 32 h 130"/>
                  <a:gd name="T18" fmla="*/ 41 w 131"/>
                  <a:gd name="T19" fmla="*/ 16 h 130"/>
                  <a:gd name="T20" fmla="*/ 41 w 131"/>
                  <a:gd name="T21" fmla="*/ 49 h 130"/>
                  <a:gd name="T22" fmla="*/ 58 w 131"/>
                  <a:gd name="T23" fmla="*/ 49 h 130"/>
                  <a:gd name="T24" fmla="*/ 58 w 131"/>
                  <a:gd name="T25" fmla="*/ 65 h 130"/>
                  <a:gd name="T26" fmla="*/ 41 w 131"/>
                  <a:gd name="T27" fmla="*/ 65 h 130"/>
                  <a:gd name="T28" fmla="*/ 41 w 131"/>
                  <a:gd name="T29" fmla="*/ 49 h 130"/>
                  <a:gd name="T30" fmla="*/ 41 w 131"/>
                  <a:gd name="T31" fmla="*/ 81 h 130"/>
                  <a:gd name="T32" fmla="*/ 58 w 131"/>
                  <a:gd name="T33" fmla="*/ 81 h 130"/>
                  <a:gd name="T34" fmla="*/ 58 w 131"/>
                  <a:gd name="T35" fmla="*/ 98 h 130"/>
                  <a:gd name="T36" fmla="*/ 41 w 131"/>
                  <a:gd name="T37" fmla="*/ 98 h 130"/>
                  <a:gd name="T38" fmla="*/ 41 w 131"/>
                  <a:gd name="T39" fmla="*/ 81 h 130"/>
                  <a:gd name="T40" fmla="*/ 9 w 131"/>
                  <a:gd name="T41" fmla="*/ 16 h 130"/>
                  <a:gd name="T42" fmla="*/ 25 w 131"/>
                  <a:gd name="T43" fmla="*/ 16 h 130"/>
                  <a:gd name="T44" fmla="*/ 25 w 131"/>
                  <a:gd name="T45" fmla="*/ 32 h 130"/>
                  <a:gd name="T46" fmla="*/ 9 w 131"/>
                  <a:gd name="T47" fmla="*/ 32 h 130"/>
                  <a:gd name="T48" fmla="*/ 9 w 131"/>
                  <a:gd name="T49" fmla="*/ 16 h 130"/>
                  <a:gd name="T50" fmla="*/ 9 w 131"/>
                  <a:gd name="T51" fmla="*/ 49 h 130"/>
                  <a:gd name="T52" fmla="*/ 25 w 131"/>
                  <a:gd name="T53" fmla="*/ 49 h 130"/>
                  <a:gd name="T54" fmla="*/ 25 w 131"/>
                  <a:gd name="T55" fmla="*/ 65 h 130"/>
                  <a:gd name="T56" fmla="*/ 9 w 131"/>
                  <a:gd name="T57" fmla="*/ 65 h 130"/>
                  <a:gd name="T58" fmla="*/ 9 w 131"/>
                  <a:gd name="T59" fmla="*/ 49 h 130"/>
                  <a:gd name="T60" fmla="*/ 9 w 131"/>
                  <a:gd name="T61" fmla="*/ 81 h 130"/>
                  <a:gd name="T62" fmla="*/ 25 w 131"/>
                  <a:gd name="T63" fmla="*/ 81 h 130"/>
                  <a:gd name="T64" fmla="*/ 25 w 131"/>
                  <a:gd name="T65" fmla="*/ 98 h 130"/>
                  <a:gd name="T66" fmla="*/ 9 w 131"/>
                  <a:gd name="T67" fmla="*/ 98 h 130"/>
                  <a:gd name="T68" fmla="*/ 9 w 131"/>
                  <a:gd name="T69" fmla="*/ 81 h 130"/>
                  <a:gd name="T70" fmla="*/ 74 w 131"/>
                  <a:gd name="T71" fmla="*/ 41 h 130"/>
                  <a:gd name="T72" fmla="*/ 131 w 131"/>
                  <a:gd name="T73" fmla="*/ 41 h 130"/>
                  <a:gd name="T74" fmla="*/ 131 w 131"/>
                  <a:gd name="T75" fmla="*/ 49 h 130"/>
                  <a:gd name="T76" fmla="*/ 74 w 131"/>
                  <a:gd name="T77" fmla="*/ 49 h 130"/>
                  <a:gd name="T78" fmla="*/ 74 w 131"/>
                  <a:gd name="T79" fmla="*/ 41 h 130"/>
                  <a:gd name="T80" fmla="*/ 74 w 131"/>
                  <a:gd name="T81" fmla="*/ 130 h 130"/>
                  <a:gd name="T82" fmla="*/ 90 w 131"/>
                  <a:gd name="T83" fmla="*/ 130 h 130"/>
                  <a:gd name="T84" fmla="*/ 90 w 131"/>
                  <a:gd name="T85" fmla="*/ 98 h 130"/>
                  <a:gd name="T86" fmla="*/ 115 w 131"/>
                  <a:gd name="T87" fmla="*/ 98 h 130"/>
                  <a:gd name="T88" fmla="*/ 115 w 131"/>
                  <a:gd name="T89" fmla="*/ 130 h 130"/>
                  <a:gd name="T90" fmla="*/ 131 w 131"/>
                  <a:gd name="T91" fmla="*/ 130 h 130"/>
                  <a:gd name="T92" fmla="*/ 131 w 131"/>
                  <a:gd name="T93" fmla="*/ 57 h 130"/>
                  <a:gd name="T94" fmla="*/ 74 w 131"/>
                  <a:gd name="T95" fmla="*/ 57 h 130"/>
                  <a:gd name="T96" fmla="*/ 74 w 131"/>
                  <a:gd name="T9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1" h="130">
                    <a:moveTo>
                      <a:pt x="0" y="130"/>
                    </a:moveTo>
                    <a:lnTo>
                      <a:pt x="66" y="130"/>
                    </a:lnTo>
                    <a:lnTo>
                      <a:pt x="66" y="0"/>
                    </a:lnTo>
                    <a:lnTo>
                      <a:pt x="0" y="0"/>
                    </a:lnTo>
                    <a:lnTo>
                      <a:pt x="0" y="130"/>
                    </a:lnTo>
                    <a:close/>
                    <a:moveTo>
                      <a:pt x="41" y="16"/>
                    </a:moveTo>
                    <a:lnTo>
                      <a:pt x="58" y="16"/>
                    </a:lnTo>
                    <a:lnTo>
                      <a:pt x="58" y="32"/>
                    </a:lnTo>
                    <a:lnTo>
                      <a:pt x="41" y="32"/>
                    </a:lnTo>
                    <a:lnTo>
                      <a:pt x="41" y="16"/>
                    </a:lnTo>
                    <a:close/>
                    <a:moveTo>
                      <a:pt x="41" y="49"/>
                    </a:moveTo>
                    <a:lnTo>
                      <a:pt x="58" y="49"/>
                    </a:lnTo>
                    <a:lnTo>
                      <a:pt x="58" y="65"/>
                    </a:lnTo>
                    <a:lnTo>
                      <a:pt x="41" y="65"/>
                    </a:lnTo>
                    <a:lnTo>
                      <a:pt x="41" y="49"/>
                    </a:lnTo>
                    <a:close/>
                    <a:moveTo>
                      <a:pt x="41" y="81"/>
                    </a:moveTo>
                    <a:lnTo>
                      <a:pt x="58" y="81"/>
                    </a:lnTo>
                    <a:lnTo>
                      <a:pt x="58" y="98"/>
                    </a:lnTo>
                    <a:lnTo>
                      <a:pt x="41" y="98"/>
                    </a:lnTo>
                    <a:lnTo>
                      <a:pt x="41" y="81"/>
                    </a:lnTo>
                    <a:close/>
                    <a:moveTo>
                      <a:pt x="9" y="16"/>
                    </a:moveTo>
                    <a:lnTo>
                      <a:pt x="25" y="16"/>
                    </a:lnTo>
                    <a:lnTo>
                      <a:pt x="25" y="32"/>
                    </a:lnTo>
                    <a:lnTo>
                      <a:pt x="9" y="32"/>
                    </a:lnTo>
                    <a:lnTo>
                      <a:pt x="9" y="16"/>
                    </a:lnTo>
                    <a:close/>
                    <a:moveTo>
                      <a:pt x="9" y="49"/>
                    </a:moveTo>
                    <a:lnTo>
                      <a:pt x="25" y="49"/>
                    </a:lnTo>
                    <a:lnTo>
                      <a:pt x="25" y="65"/>
                    </a:lnTo>
                    <a:lnTo>
                      <a:pt x="9" y="65"/>
                    </a:lnTo>
                    <a:lnTo>
                      <a:pt x="9" y="49"/>
                    </a:lnTo>
                    <a:close/>
                    <a:moveTo>
                      <a:pt x="9" y="81"/>
                    </a:moveTo>
                    <a:lnTo>
                      <a:pt x="25" y="81"/>
                    </a:lnTo>
                    <a:lnTo>
                      <a:pt x="25" y="98"/>
                    </a:lnTo>
                    <a:lnTo>
                      <a:pt x="9" y="98"/>
                    </a:lnTo>
                    <a:lnTo>
                      <a:pt x="9" y="81"/>
                    </a:lnTo>
                    <a:close/>
                    <a:moveTo>
                      <a:pt x="74" y="41"/>
                    </a:moveTo>
                    <a:lnTo>
                      <a:pt x="131" y="41"/>
                    </a:lnTo>
                    <a:lnTo>
                      <a:pt x="131" y="49"/>
                    </a:lnTo>
                    <a:lnTo>
                      <a:pt x="74" y="49"/>
                    </a:lnTo>
                    <a:lnTo>
                      <a:pt x="74" y="41"/>
                    </a:lnTo>
                    <a:close/>
                    <a:moveTo>
                      <a:pt x="74" y="130"/>
                    </a:moveTo>
                    <a:lnTo>
                      <a:pt x="90" y="130"/>
                    </a:lnTo>
                    <a:lnTo>
                      <a:pt x="90" y="98"/>
                    </a:lnTo>
                    <a:lnTo>
                      <a:pt x="115" y="98"/>
                    </a:lnTo>
                    <a:lnTo>
                      <a:pt x="115" y="130"/>
                    </a:lnTo>
                    <a:lnTo>
                      <a:pt x="131" y="130"/>
                    </a:lnTo>
                    <a:lnTo>
                      <a:pt x="131" y="57"/>
                    </a:lnTo>
                    <a:lnTo>
                      <a:pt x="74" y="57"/>
                    </a:lnTo>
                    <a:lnTo>
                      <a:pt x="74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4" name="Freeform 164"/>
              <p:cNvSpPr>
                <a:spLocks noEditPoints="1"/>
              </p:cNvSpPr>
              <p:nvPr/>
            </p:nvSpPr>
            <p:spPr bwMode="auto">
              <a:xfrm>
                <a:off x="8688930" y="2636148"/>
                <a:ext cx="146800" cy="154628"/>
              </a:xfrm>
              <a:custGeom>
                <a:avLst/>
                <a:gdLst>
                  <a:gd name="T0" fmla="*/ 43 w 46"/>
                  <a:gd name="T1" fmla="*/ 29 h 48"/>
                  <a:gd name="T2" fmla="*/ 46 w 46"/>
                  <a:gd name="T3" fmla="*/ 16 h 48"/>
                  <a:gd name="T4" fmla="*/ 41 w 46"/>
                  <a:gd name="T5" fmla="*/ 8 h 48"/>
                  <a:gd name="T6" fmla="*/ 37 w 46"/>
                  <a:gd name="T7" fmla="*/ 9 h 48"/>
                  <a:gd name="T8" fmla="*/ 28 w 46"/>
                  <a:gd name="T9" fmla="*/ 0 h 48"/>
                  <a:gd name="T10" fmla="*/ 18 w 46"/>
                  <a:gd name="T11" fmla="*/ 0 h 48"/>
                  <a:gd name="T12" fmla="*/ 17 w 46"/>
                  <a:gd name="T13" fmla="*/ 4 h 48"/>
                  <a:gd name="T14" fmla="*/ 4 w 46"/>
                  <a:gd name="T15" fmla="*/ 8 h 48"/>
                  <a:gd name="T16" fmla="*/ 0 w 46"/>
                  <a:gd name="T17" fmla="*/ 16 h 48"/>
                  <a:gd name="T18" fmla="*/ 3 w 46"/>
                  <a:gd name="T19" fmla="*/ 19 h 48"/>
                  <a:gd name="T20" fmla="*/ 0 w 46"/>
                  <a:gd name="T21" fmla="*/ 32 h 48"/>
                  <a:gd name="T22" fmla="*/ 4 w 46"/>
                  <a:gd name="T23" fmla="*/ 40 h 48"/>
                  <a:gd name="T24" fmla="*/ 9 w 46"/>
                  <a:gd name="T25" fmla="*/ 39 h 48"/>
                  <a:gd name="T26" fmla="*/ 18 w 46"/>
                  <a:gd name="T27" fmla="*/ 48 h 48"/>
                  <a:gd name="T28" fmla="*/ 28 w 46"/>
                  <a:gd name="T29" fmla="*/ 48 h 48"/>
                  <a:gd name="T30" fmla="*/ 29 w 46"/>
                  <a:gd name="T31" fmla="*/ 44 h 48"/>
                  <a:gd name="T32" fmla="*/ 41 w 46"/>
                  <a:gd name="T33" fmla="*/ 40 h 48"/>
                  <a:gd name="T34" fmla="*/ 46 w 46"/>
                  <a:gd name="T35" fmla="*/ 32 h 48"/>
                  <a:gd name="T36" fmla="*/ 43 w 46"/>
                  <a:gd name="T37" fmla="*/ 29 h 48"/>
                  <a:gd name="T38" fmla="*/ 23 w 46"/>
                  <a:gd name="T39" fmla="*/ 34 h 48"/>
                  <a:gd name="T40" fmla="*/ 13 w 46"/>
                  <a:gd name="T41" fmla="*/ 24 h 48"/>
                  <a:gd name="T42" fmla="*/ 23 w 46"/>
                  <a:gd name="T43" fmla="*/ 14 h 48"/>
                  <a:gd name="T44" fmla="*/ 33 w 46"/>
                  <a:gd name="T45" fmla="*/ 24 h 48"/>
                  <a:gd name="T46" fmla="*/ 23 w 46"/>
                  <a:gd name="T47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6" h="48">
                    <a:moveTo>
                      <a:pt x="43" y="29"/>
                    </a:moveTo>
                    <a:cubicBezTo>
                      <a:pt x="40" y="24"/>
                      <a:pt x="42" y="19"/>
                      <a:pt x="46" y="16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0" y="9"/>
                      <a:pt x="39" y="9"/>
                      <a:pt x="37" y="9"/>
                    </a:cubicBezTo>
                    <a:cubicBezTo>
                      <a:pt x="32" y="9"/>
                      <a:pt x="28" y="5"/>
                      <a:pt x="2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3"/>
                      <a:pt x="17" y="4"/>
                    </a:cubicBezTo>
                    <a:cubicBezTo>
                      <a:pt x="14" y="9"/>
                      <a:pt x="9" y="10"/>
                      <a:pt x="4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" y="17"/>
                      <a:pt x="2" y="18"/>
                      <a:pt x="3" y="19"/>
                    </a:cubicBezTo>
                    <a:cubicBezTo>
                      <a:pt x="6" y="24"/>
                      <a:pt x="4" y="29"/>
                      <a:pt x="0" y="32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6" y="39"/>
                      <a:pt x="7" y="39"/>
                      <a:pt x="9" y="39"/>
                    </a:cubicBezTo>
                    <a:cubicBezTo>
                      <a:pt x="14" y="39"/>
                      <a:pt x="18" y="43"/>
                      <a:pt x="18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47"/>
                      <a:pt x="28" y="45"/>
                      <a:pt x="29" y="44"/>
                    </a:cubicBezTo>
                    <a:cubicBezTo>
                      <a:pt x="31" y="39"/>
                      <a:pt x="37" y="38"/>
                      <a:pt x="41" y="40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5" y="31"/>
                      <a:pt x="44" y="30"/>
                      <a:pt x="43" y="29"/>
                    </a:cubicBezTo>
                    <a:close/>
                    <a:moveTo>
                      <a:pt x="23" y="34"/>
                    </a:moveTo>
                    <a:cubicBezTo>
                      <a:pt x="18" y="34"/>
                      <a:pt x="13" y="29"/>
                      <a:pt x="13" y="24"/>
                    </a:cubicBezTo>
                    <a:cubicBezTo>
                      <a:pt x="13" y="19"/>
                      <a:pt x="18" y="14"/>
                      <a:pt x="23" y="14"/>
                    </a:cubicBezTo>
                    <a:cubicBezTo>
                      <a:pt x="28" y="14"/>
                      <a:pt x="33" y="19"/>
                      <a:pt x="33" y="24"/>
                    </a:cubicBezTo>
                    <a:cubicBezTo>
                      <a:pt x="33" y="29"/>
                      <a:pt x="28" y="34"/>
                      <a:pt x="2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5" name="Freeform 166"/>
              <p:cNvSpPr>
                <a:spLocks noEditPoints="1"/>
              </p:cNvSpPr>
              <p:nvPr/>
            </p:nvSpPr>
            <p:spPr bwMode="auto">
              <a:xfrm>
                <a:off x="8371843" y="3567836"/>
                <a:ext cx="107654" cy="207477"/>
              </a:xfrm>
              <a:custGeom>
                <a:avLst/>
                <a:gdLst>
                  <a:gd name="T0" fmla="*/ 23 w 34"/>
                  <a:gd name="T1" fmla="*/ 64 h 65"/>
                  <a:gd name="T2" fmla="*/ 23 w 34"/>
                  <a:gd name="T3" fmla="*/ 64 h 65"/>
                  <a:gd name="T4" fmla="*/ 33 w 34"/>
                  <a:gd name="T5" fmla="*/ 50 h 65"/>
                  <a:gd name="T6" fmla="*/ 30 w 34"/>
                  <a:gd name="T7" fmla="*/ 34 h 65"/>
                  <a:gd name="T8" fmla="*/ 15 w 34"/>
                  <a:gd name="T9" fmla="*/ 24 h 65"/>
                  <a:gd name="T10" fmla="*/ 15 w 34"/>
                  <a:gd name="T11" fmla="*/ 24 h 65"/>
                  <a:gd name="T12" fmla="*/ 14 w 34"/>
                  <a:gd name="T13" fmla="*/ 25 h 65"/>
                  <a:gd name="T14" fmla="*/ 15 w 34"/>
                  <a:gd name="T15" fmla="*/ 30 h 65"/>
                  <a:gd name="T16" fmla="*/ 16 w 34"/>
                  <a:gd name="T17" fmla="*/ 30 h 65"/>
                  <a:gd name="T18" fmla="*/ 17 w 34"/>
                  <a:gd name="T19" fmla="*/ 30 h 65"/>
                  <a:gd name="T20" fmla="*/ 24 w 34"/>
                  <a:gd name="T21" fmla="*/ 35 h 65"/>
                  <a:gd name="T22" fmla="*/ 27 w 34"/>
                  <a:gd name="T23" fmla="*/ 51 h 65"/>
                  <a:gd name="T24" fmla="*/ 22 w 34"/>
                  <a:gd name="T25" fmla="*/ 59 h 65"/>
                  <a:gd name="T26" fmla="*/ 22 w 34"/>
                  <a:gd name="T27" fmla="*/ 59 h 65"/>
                  <a:gd name="T28" fmla="*/ 14 w 34"/>
                  <a:gd name="T29" fmla="*/ 53 h 65"/>
                  <a:gd name="T30" fmla="*/ 13 w 34"/>
                  <a:gd name="T31" fmla="*/ 46 h 65"/>
                  <a:gd name="T32" fmla="*/ 6 w 34"/>
                  <a:gd name="T33" fmla="*/ 44 h 65"/>
                  <a:gd name="T34" fmla="*/ 8 w 34"/>
                  <a:gd name="T35" fmla="*/ 54 h 65"/>
                  <a:gd name="T36" fmla="*/ 23 w 34"/>
                  <a:gd name="T37" fmla="*/ 64 h 65"/>
                  <a:gd name="T38" fmla="*/ 19 w 34"/>
                  <a:gd name="T39" fmla="*/ 42 h 65"/>
                  <a:gd name="T40" fmla="*/ 20 w 34"/>
                  <a:gd name="T41" fmla="*/ 41 h 65"/>
                  <a:gd name="T42" fmla="*/ 19 w 34"/>
                  <a:gd name="T43" fmla="*/ 35 h 65"/>
                  <a:gd name="T44" fmla="*/ 18 w 34"/>
                  <a:gd name="T45" fmla="*/ 36 h 65"/>
                  <a:gd name="T46" fmla="*/ 17 w 34"/>
                  <a:gd name="T47" fmla="*/ 36 h 65"/>
                  <a:gd name="T48" fmla="*/ 10 w 34"/>
                  <a:gd name="T49" fmla="*/ 31 h 65"/>
                  <a:gd name="T50" fmla="*/ 7 w 34"/>
                  <a:gd name="T51" fmla="*/ 15 h 65"/>
                  <a:gd name="T52" fmla="*/ 12 w 34"/>
                  <a:gd name="T53" fmla="*/ 7 h 65"/>
                  <a:gd name="T54" fmla="*/ 12 w 34"/>
                  <a:gd name="T55" fmla="*/ 7 h 65"/>
                  <a:gd name="T56" fmla="*/ 20 w 34"/>
                  <a:gd name="T57" fmla="*/ 13 h 65"/>
                  <a:gd name="T58" fmla="*/ 21 w 34"/>
                  <a:gd name="T59" fmla="*/ 20 h 65"/>
                  <a:gd name="T60" fmla="*/ 28 w 34"/>
                  <a:gd name="T61" fmla="*/ 22 h 65"/>
                  <a:gd name="T62" fmla="*/ 26 w 34"/>
                  <a:gd name="T63" fmla="*/ 12 h 65"/>
                  <a:gd name="T64" fmla="*/ 11 w 34"/>
                  <a:gd name="T65" fmla="*/ 2 h 65"/>
                  <a:gd name="T66" fmla="*/ 11 w 34"/>
                  <a:gd name="T67" fmla="*/ 2 h 65"/>
                  <a:gd name="T68" fmla="*/ 1 w 34"/>
                  <a:gd name="T69" fmla="*/ 16 h 65"/>
                  <a:gd name="T70" fmla="*/ 4 w 34"/>
                  <a:gd name="T71" fmla="*/ 32 h 65"/>
                  <a:gd name="T72" fmla="*/ 19 w 34"/>
                  <a:gd name="T73" fmla="*/ 4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4" h="65">
                    <a:moveTo>
                      <a:pt x="23" y="64"/>
                    </a:moveTo>
                    <a:cubicBezTo>
                      <a:pt x="23" y="64"/>
                      <a:pt x="23" y="64"/>
                      <a:pt x="23" y="64"/>
                    </a:cubicBezTo>
                    <a:cubicBezTo>
                      <a:pt x="30" y="63"/>
                      <a:pt x="34" y="56"/>
                      <a:pt x="33" y="50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29" y="27"/>
                      <a:pt x="22" y="23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6" y="30"/>
                      <a:pt x="16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20" y="29"/>
                      <a:pt x="24" y="32"/>
                      <a:pt x="24" y="35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8" y="54"/>
                      <a:pt x="26" y="58"/>
                      <a:pt x="22" y="59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18" y="59"/>
                      <a:pt x="15" y="57"/>
                      <a:pt x="14" y="53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0" y="46"/>
                      <a:pt x="8" y="45"/>
                      <a:pt x="6" y="4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0" y="61"/>
                      <a:pt x="16" y="65"/>
                      <a:pt x="23" y="64"/>
                    </a:cubicBezTo>
                    <a:close/>
                    <a:moveTo>
                      <a:pt x="19" y="42"/>
                    </a:moveTo>
                    <a:cubicBezTo>
                      <a:pt x="19" y="41"/>
                      <a:pt x="20" y="41"/>
                      <a:pt x="20" y="41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9" y="36"/>
                      <a:pt x="18" y="36"/>
                      <a:pt x="18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4" y="37"/>
                      <a:pt x="10" y="34"/>
                      <a:pt x="10" y="31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2"/>
                      <a:pt x="8" y="8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6" y="7"/>
                      <a:pt x="19" y="9"/>
                      <a:pt x="20" y="13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4" y="20"/>
                      <a:pt x="26" y="21"/>
                      <a:pt x="28" y="2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4" y="5"/>
                      <a:pt x="18" y="0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4" y="3"/>
                      <a:pt x="0" y="10"/>
                      <a:pt x="1" y="16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5" y="38"/>
                      <a:pt x="12" y="43"/>
                      <a:pt x="1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6" name="Freeform 167"/>
              <p:cNvSpPr/>
              <p:nvPr/>
            </p:nvSpPr>
            <p:spPr bwMode="auto">
              <a:xfrm>
                <a:off x="8448179" y="1575276"/>
                <a:ext cx="293599" cy="293599"/>
              </a:xfrm>
              <a:custGeom>
                <a:avLst/>
                <a:gdLst>
                  <a:gd name="T0" fmla="*/ 29 w 92"/>
                  <a:gd name="T1" fmla="*/ 17 h 92"/>
                  <a:gd name="T2" fmla="*/ 92 w 92"/>
                  <a:gd name="T3" fmla="*/ 0 h 92"/>
                  <a:gd name="T4" fmla="*/ 92 w 92"/>
                  <a:gd name="T5" fmla="*/ 6 h 92"/>
                  <a:gd name="T6" fmla="*/ 92 w 92"/>
                  <a:gd name="T7" fmla="*/ 17 h 92"/>
                  <a:gd name="T8" fmla="*/ 92 w 92"/>
                  <a:gd name="T9" fmla="*/ 66 h 92"/>
                  <a:gd name="T10" fmla="*/ 72 w 92"/>
                  <a:gd name="T11" fmla="*/ 80 h 92"/>
                  <a:gd name="T12" fmla="*/ 52 w 92"/>
                  <a:gd name="T13" fmla="*/ 66 h 92"/>
                  <a:gd name="T14" fmla="*/ 72 w 92"/>
                  <a:gd name="T15" fmla="*/ 52 h 92"/>
                  <a:gd name="T16" fmla="*/ 81 w 92"/>
                  <a:gd name="T17" fmla="*/ 53 h 92"/>
                  <a:gd name="T18" fmla="*/ 81 w 92"/>
                  <a:gd name="T19" fmla="*/ 23 h 92"/>
                  <a:gd name="T20" fmla="*/ 41 w 92"/>
                  <a:gd name="T21" fmla="*/ 34 h 92"/>
                  <a:gd name="T22" fmla="*/ 41 w 92"/>
                  <a:gd name="T23" fmla="*/ 78 h 92"/>
                  <a:gd name="T24" fmla="*/ 21 w 92"/>
                  <a:gd name="T25" fmla="*/ 92 h 92"/>
                  <a:gd name="T26" fmla="*/ 0 w 92"/>
                  <a:gd name="T27" fmla="*/ 78 h 92"/>
                  <a:gd name="T28" fmla="*/ 21 w 92"/>
                  <a:gd name="T29" fmla="*/ 63 h 92"/>
                  <a:gd name="T30" fmla="*/ 29 w 92"/>
                  <a:gd name="T31" fmla="*/ 65 h 92"/>
                  <a:gd name="T32" fmla="*/ 29 w 92"/>
                  <a:gd name="T33" fmla="*/ 34 h 92"/>
                  <a:gd name="T34" fmla="*/ 29 w 92"/>
                  <a:gd name="T35" fmla="*/ 17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2" h="92">
                    <a:moveTo>
                      <a:pt x="29" y="17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17"/>
                      <a:pt x="92" y="17"/>
                      <a:pt x="92" y="17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2" y="74"/>
                      <a:pt x="83" y="80"/>
                      <a:pt x="72" y="80"/>
                    </a:cubicBezTo>
                    <a:cubicBezTo>
                      <a:pt x="61" y="80"/>
                      <a:pt x="52" y="74"/>
                      <a:pt x="52" y="66"/>
                    </a:cubicBezTo>
                    <a:cubicBezTo>
                      <a:pt x="52" y="58"/>
                      <a:pt x="61" y="52"/>
                      <a:pt x="72" y="52"/>
                    </a:cubicBezTo>
                    <a:cubicBezTo>
                      <a:pt x="75" y="52"/>
                      <a:pt x="78" y="52"/>
                      <a:pt x="81" y="53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1" y="86"/>
                      <a:pt x="32" y="92"/>
                      <a:pt x="21" y="92"/>
                    </a:cubicBezTo>
                    <a:cubicBezTo>
                      <a:pt x="9" y="92"/>
                      <a:pt x="0" y="86"/>
                      <a:pt x="0" y="78"/>
                    </a:cubicBezTo>
                    <a:cubicBezTo>
                      <a:pt x="0" y="70"/>
                      <a:pt x="9" y="63"/>
                      <a:pt x="21" y="63"/>
                    </a:cubicBezTo>
                    <a:cubicBezTo>
                      <a:pt x="24" y="63"/>
                      <a:pt x="27" y="64"/>
                      <a:pt x="29" y="65"/>
                    </a:cubicBezTo>
                    <a:cubicBezTo>
                      <a:pt x="29" y="34"/>
                      <a:pt x="29" y="34"/>
                      <a:pt x="29" y="34"/>
                    </a:cubicBezTo>
                    <a:lnTo>
                      <a:pt x="29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7" name="Freeform 168"/>
              <p:cNvSpPr>
                <a:spLocks noEditPoints="1"/>
              </p:cNvSpPr>
              <p:nvPr/>
            </p:nvSpPr>
            <p:spPr bwMode="auto">
              <a:xfrm>
                <a:off x="7763114" y="4108059"/>
                <a:ext cx="227050" cy="201604"/>
              </a:xfrm>
              <a:custGeom>
                <a:avLst/>
                <a:gdLst>
                  <a:gd name="T0" fmla="*/ 30 w 71"/>
                  <a:gd name="T1" fmla="*/ 0 h 63"/>
                  <a:gd name="T2" fmla="*/ 30 w 71"/>
                  <a:gd name="T3" fmla="*/ 0 h 63"/>
                  <a:gd name="T4" fmla="*/ 59 w 71"/>
                  <a:gd name="T5" fmla="*/ 23 h 63"/>
                  <a:gd name="T6" fmla="*/ 30 w 71"/>
                  <a:gd name="T7" fmla="*/ 47 h 63"/>
                  <a:gd name="T8" fmla="*/ 25 w 71"/>
                  <a:gd name="T9" fmla="*/ 47 h 63"/>
                  <a:gd name="T10" fmla="*/ 4 w 71"/>
                  <a:gd name="T11" fmla="*/ 55 h 63"/>
                  <a:gd name="T12" fmla="*/ 4 w 71"/>
                  <a:gd name="T13" fmla="*/ 53 h 63"/>
                  <a:gd name="T14" fmla="*/ 11 w 71"/>
                  <a:gd name="T15" fmla="*/ 44 h 63"/>
                  <a:gd name="T16" fmla="*/ 11 w 71"/>
                  <a:gd name="T17" fmla="*/ 42 h 63"/>
                  <a:gd name="T18" fmla="*/ 0 w 71"/>
                  <a:gd name="T19" fmla="*/ 23 h 63"/>
                  <a:gd name="T20" fmla="*/ 30 w 71"/>
                  <a:gd name="T21" fmla="*/ 0 h 63"/>
                  <a:gd name="T22" fmla="*/ 62 w 71"/>
                  <a:gd name="T23" fmla="*/ 53 h 63"/>
                  <a:gd name="T24" fmla="*/ 67 w 71"/>
                  <a:gd name="T25" fmla="*/ 61 h 63"/>
                  <a:gd name="T26" fmla="*/ 67 w 71"/>
                  <a:gd name="T27" fmla="*/ 63 h 63"/>
                  <a:gd name="T28" fmla="*/ 50 w 71"/>
                  <a:gd name="T29" fmla="*/ 56 h 63"/>
                  <a:gd name="T30" fmla="*/ 46 w 71"/>
                  <a:gd name="T31" fmla="*/ 56 h 63"/>
                  <a:gd name="T32" fmla="*/ 30 w 71"/>
                  <a:gd name="T33" fmla="*/ 52 h 63"/>
                  <a:gd name="T34" fmla="*/ 54 w 71"/>
                  <a:gd name="T35" fmla="*/ 44 h 63"/>
                  <a:gd name="T36" fmla="*/ 61 w 71"/>
                  <a:gd name="T37" fmla="*/ 35 h 63"/>
                  <a:gd name="T38" fmla="*/ 64 w 71"/>
                  <a:gd name="T39" fmla="*/ 23 h 63"/>
                  <a:gd name="T40" fmla="*/ 64 w 71"/>
                  <a:gd name="T41" fmla="*/ 22 h 63"/>
                  <a:gd name="T42" fmla="*/ 71 w 71"/>
                  <a:gd name="T43" fmla="*/ 36 h 63"/>
                  <a:gd name="T44" fmla="*/ 62 w 71"/>
                  <a:gd name="T45" fmla="*/ 52 h 63"/>
                  <a:gd name="T46" fmla="*/ 62 w 71"/>
                  <a:gd name="T47" fmla="*/ 5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1" h="63">
                    <a:moveTo>
                      <a:pt x="30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46" y="0"/>
                      <a:pt x="59" y="10"/>
                      <a:pt x="59" y="23"/>
                    </a:cubicBezTo>
                    <a:cubicBezTo>
                      <a:pt x="59" y="37"/>
                      <a:pt x="46" y="47"/>
                      <a:pt x="30" y="47"/>
                    </a:cubicBezTo>
                    <a:cubicBezTo>
                      <a:pt x="28" y="47"/>
                      <a:pt x="27" y="47"/>
                      <a:pt x="25" y="47"/>
                    </a:cubicBezTo>
                    <a:cubicBezTo>
                      <a:pt x="19" y="53"/>
                      <a:pt x="11" y="55"/>
                      <a:pt x="4" y="55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8" y="51"/>
                      <a:pt x="11" y="48"/>
                      <a:pt x="11" y="44"/>
                    </a:cubicBezTo>
                    <a:cubicBezTo>
                      <a:pt x="11" y="43"/>
                      <a:pt x="11" y="43"/>
                      <a:pt x="11" y="42"/>
                    </a:cubicBezTo>
                    <a:cubicBezTo>
                      <a:pt x="4" y="38"/>
                      <a:pt x="0" y="31"/>
                      <a:pt x="0" y="23"/>
                    </a:cubicBezTo>
                    <a:cubicBezTo>
                      <a:pt x="0" y="10"/>
                      <a:pt x="13" y="0"/>
                      <a:pt x="30" y="0"/>
                    </a:cubicBezTo>
                    <a:close/>
                    <a:moveTo>
                      <a:pt x="62" y="53"/>
                    </a:moveTo>
                    <a:cubicBezTo>
                      <a:pt x="62" y="57"/>
                      <a:pt x="64" y="60"/>
                      <a:pt x="67" y="61"/>
                    </a:cubicBezTo>
                    <a:cubicBezTo>
                      <a:pt x="67" y="63"/>
                      <a:pt x="67" y="63"/>
                      <a:pt x="67" y="63"/>
                    </a:cubicBezTo>
                    <a:cubicBezTo>
                      <a:pt x="61" y="62"/>
                      <a:pt x="55" y="61"/>
                      <a:pt x="50" y="56"/>
                    </a:cubicBezTo>
                    <a:cubicBezTo>
                      <a:pt x="48" y="56"/>
                      <a:pt x="47" y="56"/>
                      <a:pt x="46" y="56"/>
                    </a:cubicBezTo>
                    <a:cubicBezTo>
                      <a:pt x="40" y="56"/>
                      <a:pt x="34" y="55"/>
                      <a:pt x="30" y="52"/>
                    </a:cubicBezTo>
                    <a:cubicBezTo>
                      <a:pt x="39" y="52"/>
                      <a:pt x="47" y="49"/>
                      <a:pt x="54" y="44"/>
                    </a:cubicBezTo>
                    <a:cubicBezTo>
                      <a:pt x="57" y="41"/>
                      <a:pt x="59" y="38"/>
                      <a:pt x="61" y="35"/>
                    </a:cubicBezTo>
                    <a:cubicBezTo>
                      <a:pt x="63" y="31"/>
                      <a:pt x="64" y="27"/>
                      <a:pt x="64" y="23"/>
                    </a:cubicBezTo>
                    <a:cubicBezTo>
                      <a:pt x="64" y="23"/>
                      <a:pt x="64" y="22"/>
                      <a:pt x="64" y="22"/>
                    </a:cubicBezTo>
                    <a:cubicBezTo>
                      <a:pt x="68" y="25"/>
                      <a:pt x="71" y="30"/>
                      <a:pt x="71" y="36"/>
                    </a:cubicBezTo>
                    <a:cubicBezTo>
                      <a:pt x="71" y="42"/>
                      <a:pt x="67" y="48"/>
                      <a:pt x="62" y="52"/>
                    </a:cubicBezTo>
                    <a:cubicBezTo>
                      <a:pt x="62" y="52"/>
                      <a:pt x="62" y="53"/>
                      <a:pt x="62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8" name="Freeform 169"/>
              <p:cNvSpPr/>
              <p:nvPr/>
            </p:nvSpPr>
            <p:spPr bwMode="auto">
              <a:xfrm>
                <a:off x="7947103" y="3679405"/>
                <a:ext cx="207477" cy="207477"/>
              </a:xfrm>
              <a:custGeom>
                <a:avLst/>
                <a:gdLst>
                  <a:gd name="T0" fmla="*/ 65 w 65"/>
                  <a:gd name="T1" fmla="*/ 24 h 65"/>
                  <a:gd name="T2" fmla="*/ 41 w 65"/>
                  <a:gd name="T3" fmla="*/ 24 h 65"/>
                  <a:gd name="T4" fmla="*/ 50 w 65"/>
                  <a:gd name="T5" fmla="*/ 15 h 65"/>
                  <a:gd name="T6" fmla="*/ 33 w 65"/>
                  <a:gd name="T7" fmla="*/ 8 h 65"/>
                  <a:gd name="T8" fmla="*/ 16 w 65"/>
                  <a:gd name="T9" fmla="*/ 15 h 65"/>
                  <a:gd name="T10" fmla="*/ 9 w 65"/>
                  <a:gd name="T11" fmla="*/ 32 h 65"/>
                  <a:gd name="T12" fmla="*/ 16 w 65"/>
                  <a:gd name="T13" fmla="*/ 49 h 65"/>
                  <a:gd name="T14" fmla="*/ 33 w 65"/>
                  <a:gd name="T15" fmla="*/ 56 h 65"/>
                  <a:gd name="T16" fmla="*/ 50 w 65"/>
                  <a:gd name="T17" fmla="*/ 49 h 65"/>
                  <a:gd name="T18" fmla="*/ 51 w 65"/>
                  <a:gd name="T19" fmla="*/ 48 h 65"/>
                  <a:gd name="T20" fmla="*/ 57 w 65"/>
                  <a:gd name="T21" fmla="*/ 54 h 65"/>
                  <a:gd name="T22" fmla="*/ 33 w 65"/>
                  <a:gd name="T23" fmla="*/ 65 h 65"/>
                  <a:gd name="T24" fmla="*/ 0 w 65"/>
                  <a:gd name="T25" fmla="*/ 32 h 65"/>
                  <a:gd name="T26" fmla="*/ 33 w 65"/>
                  <a:gd name="T27" fmla="*/ 0 h 65"/>
                  <a:gd name="T28" fmla="*/ 56 w 65"/>
                  <a:gd name="T29" fmla="*/ 9 h 65"/>
                  <a:gd name="T30" fmla="*/ 65 w 65"/>
                  <a:gd name="T31" fmla="*/ 0 h 65"/>
                  <a:gd name="T32" fmla="*/ 65 w 65"/>
                  <a:gd name="T33" fmla="*/ 2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5" h="65">
                    <a:moveTo>
                      <a:pt x="65" y="24"/>
                    </a:moveTo>
                    <a:cubicBezTo>
                      <a:pt x="41" y="24"/>
                      <a:pt x="41" y="24"/>
                      <a:pt x="41" y="24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5" y="10"/>
                      <a:pt x="39" y="8"/>
                      <a:pt x="33" y="8"/>
                    </a:cubicBezTo>
                    <a:cubicBezTo>
                      <a:pt x="26" y="8"/>
                      <a:pt x="20" y="10"/>
                      <a:pt x="16" y="15"/>
                    </a:cubicBezTo>
                    <a:cubicBezTo>
                      <a:pt x="11" y="20"/>
                      <a:pt x="9" y="26"/>
                      <a:pt x="9" y="32"/>
                    </a:cubicBezTo>
                    <a:cubicBezTo>
                      <a:pt x="9" y="39"/>
                      <a:pt x="11" y="45"/>
                      <a:pt x="16" y="49"/>
                    </a:cubicBezTo>
                    <a:cubicBezTo>
                      <a:pt x="20" y="54"/>
                      <a:pt x="26" y="56"/>
                      <a:pt x="33" y="56"/>
                    </a:cubicBezTo>
                    <a:cubicBezTo>
                      <a:pt x="39" y="56"/>
                      <a:pt x="45" y="54"/>
                      <a:pt x="50" y="49"/>
                    </a:cubicBezTo>
                    <a:cubicBezTo>
                      <a:pt x="50" y="49"/>
                      <a:pt x="51" y="49"/>
                      <a:pt x="51" y="48"/>
                    </a:cubicBezTo>
                    <a:cubicBezTo>
                      <a:pt x="57" y="54"/>
                      <a:pt x="57" y="54"/>
                      <a:pt x="57" y="54"/>
                    </a:cubicBezTo>
                    <a:cubicBezTo>
                      <a:pt x="51" y="60"/>
                      <a:pt x="43" y="65"/>
                      <a:pt x="33" y="65"/>
                    </a:cubicBezTo>
                    <a:cubicBezTo>
                      <a:pt x="15" y="65"/>
                      <a:pt x="0" y="50"/>
                      <a:pt x="0" y="32"/>
                    </a:cubicBezTo>
                    <a:cubicBezTo>
                      <a:pt x="0" y="14"/>
                      <a:pt x="15" y="0"/>
                      <a:pt x="33" y="0"/>
                    </a:cubicBezTo>
                    <a:cubicBezTo>
                      <a:pt x="42" y="0"/>
                      <a:pt x="50" y="4"/>
                      <a:pt x="56" y="9"/>
                    </a:cubicBezTo>
                    <a:cubicBezTo>
                      <a:pt x="65" y="0"/>
                      <a:pt x="65" y="0"/>
                      <a:pt x="65" y="0"/>
                    </a:cubicBezTo>
                    <a:lnTo>
                      <a:pt x="6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9" name="Freeform 171"/>
              <p:cNvSpPr>
                <a:spLocks noEditPoints="1"/>
              </p:cNvSpPr>
              <p:nvPr/>
            </p:nvSpPr>
            <p:spPr bwMode="auto">
              <a:xfrm>
                <a:off x="8704589" y="1177939"/>
                <a:ext cx="172245" cy="170287"/>
              </a:xfrm>
              <a:custGeom>
                <a:avLst/>
                <a:gdLst>
                  <a:gd name="T0" fmla="*/ 27 w 54"/>
                  <a:gd name="T1" fmla="*/ 0 h 53"/>
                  <a:gd name="T2" fmla="*/ 0 w 54"/>
                  <a:gd name="T3" fmla="*/ 26 h 53"/>
                  <a:gd name="T4" fmla="*/ 27 w 54"/>
                  <a:gd name="T5" fmla="*/ 53 h 53"/>
                  <a:gd name="T6" fmla="*/ 54 w 54"/>
                  <a:gd name="T7" fmla="*/ 26 h 53"/>
                  <a:gd name="T8" fmla="*/ 27 w 54"/>
                  <a:gd name="T9" fmla="*/ 0 h 53"/>
                  <a:gd name="T10" fmla="*/ 16 w 54"/>
                  <a:gd name="T11" fmla="*/ 43 h 53"/>
                  <a:gd name="T12" fmla="*/ 17 w 54"/>
                  <a:gd name="T13" fmla="*/ 38 h 53"/>
                  <a:gd name="T14" fmla="*/ 7 w 54"/>
                  <a:gd name="T15" fmla="*/ 24 h 53"/>
                  <a:gd name="T16" fmla="*/ 13 w 54"/>
                  <a:gd name="T17" fmla="*/ 12 h 53"/>
                  <a:gd name="T18" fmla="*/ 27 w 54"/>
                  <a:gd name="T19" fmla="*/ 6 h 53"/>
                  <a:gd name="T20" fmla="*/ 41 w 54"/>
                  <a:gd name="T21" fmla="*/ 12 h 53"/>
                  <a:gd name="T22" fmla="*/ 47 w 54"/>
                  <a:gd name="T23" fmla="*/ 24 h 53"/>
                  <a:gd name="T24" fmla="*/ 37 w 54"/>
                  <a:gd name="T25" fmla="*/ 38 h 53"/>
                  <a:gd name="T26" fmla="*/ 38 w 54"/>
                  <a:gd name="T27" fmla="*/ 43 h 53"/>
                  <a:gd name="T28" fmla="*/ 27 w 54"/>
                  <a:gd name="T29" fmla="*/ 46 h 53"/>
                  <a:gd name="T30" fmla="*/ 16 w 54"/>
                  <a:gd name="T31" fmla="*/ 43 h 53"/>
                  <a:gd name="T32" fmla="*/ 29 w 54"/>
                  <a:gd name="T33" fmla="*/ 33 h 53"/>
                  <a:gd name="T34" fmla="*/ 30 w 54"/>
                  <a:gd name="T35" fmla="*/ 35 h 53"/>
                  <a:gd name="T36" fmla="*/ 30 w 54"/>
                  <a:gd name="T37" fmla="*/ 38 h 53"/>
                  <a:gd name="T38" fmla="*/ 28 w 54"/>
                  <a:gd name="T39" fmla="*/ 40 h 53"/>
                  <a:gd name="T40" fmla="*/ 25 w 54"/>
                  <a:gd name="T41" fmla="*/ 40 h 53"/>
                  <a:gd name="T42" fmla="*/ 23 w 54"/>
                  <a:gd name="T43" fmla="*/ 38 h 53"/>
                  <a:gd name="T44" fmla="*/ 23 w 54"/>
                  <a:gd name="T45" fmla="*/ 35 h 53"/>
                  <a:gd name="T46" fmla="*/ 25 w 54"/>
                  <a:gd name="T47" fmla="*/ 33 h 53"/>
                  <a:gd name="T48" fmla="*/ 26 w 54"/>
                  <a:gd name="T49" fmla="*/ 10 h 53"/>
                  <a:gd name="T50" fmla="*/ 28 w 54"/>
                  <a:gd name="T51" fmla="*/ 10 h 53"/>
                  <a:gd name="T52" fmla="*/ 29 w 54"/>
                  <a:gd name="T53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4" h="53">
                    <a:moveTo>
                      <a:pt x="27" y="0"/>
                    </a:moveTo>
                    <a:cubicBezTo>
                      <a:pt x="12" y="0"/>
                      <a:pt x="0" y="12"/>
                      <a:pt x="0" y="26"/>
                    </a:cubicBezTo>
                    <a:cubicBezTo>
                      <a:pt x="0" y="41"/>
                      <a:pt x="12" y="53"/>
                      <a:pt x="27" y="53"/>
                    </a:cubicBezTo>
                    <a:cubicBezTo>
                      <a:pt x="42" y="53"/>
                      <a:pt x="54" y="41"/>
                      <a:pt x="54" y="26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  <a:moveTo>
                      <a:pt x="16" y="43"/>
                    </a:moveTo>
                    <a:cubicBezTo>
                      <a:pt x="16" y="42"/>
                      <a:pt x="17" y="40"/>
                      <a:pt x="17" y="38"/>
                    </a:cubicBezTo>
                    <a:cubicBezTo>
                      <a:pt x="17" y="32"/>
                      <a:pt x="13" y="26"/>
                      <a:pt x="7" y="24"/>
                    </a:cubicBezTo>
                    <a:cubicBezTo>
                      <a:pt x="7" y="20"/>
                      <a:pt x="9" y="15"/>
                      <a:pt x="13" y="12"/>
                    </a:cubicBezTo>
                    <a:cubicBezTo>
                      <a:pt x="16" y="8"/>
                      <a:pt x="21" y="6"/>
                      <a:pt x="27" y="6"/>
                    </a:cubicBezTo>
                    <a:cubicBezTo>
                      <a:pt x="32" y="6"/>
                      <a:pt x="37" y="8"/>
                      <a:pt x="41" y="12"/>
                    </a:cubicBezTo>
                    <a:cubicBezTo>
                      <a:pt x="44" y="15"/>
                      <a:pt x="46" y="20"/>
                      <a:pt x="47" y="24"/>
                    </a:cubicBezTo>
                    <a:cubicBezTo>
                      <a:pt x="41" y="26"/>
                      <a:pt x="37" y="32"/>
                      <a:pt x="37" y="38"/>
                    </a:cubicBezTo>
                    <a:cubicBezTo>
                      <a:pt x="37" y="40"/>
                      <a:pt x="37" y="42"/>
                      <a:pt x="38" y="43"/>
                    </a:cubicBezTo>
                    <a:cubicBezTo>
                      <a:pt x="35" y="45"/>
                      <a:pt x="31" y="46"/>
                      <a:pt x="27" y="46"/>
                    </a:cubicBezTo>
                    <a:cubicBezTo>
                      <a:pt x="23" y="46"/>
                      <a:pt x="19" y="45"/>
                      <a:pt x="16" y="43"/>
                    </a:cubicBezTo>
                    <a:close/>
                    <a:moveTo>
                      <a:pt x="29" y="33"/>
                    </a:moveTo>
                    <a:cubicBezTo>
                      <a:pt x="30" y="33"/>
                      <a:pt x="30" y="34"/>
                      <a:pt x="30" y="35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0" y="39"/>
                      <a:pt x="29" y="40"/>
                      <a:pt x="28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4" y="40"/>
                      <a:pt x="23" y="39"/>
                      <a:pt x="23" y="38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34"/>
                      <a:pt x="24" y="33"/>
                      <a:pt x="25" y="33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8" y="10"/>
                      <a:pt x="28" y="10"/>
                      <a:pt x="28" y="10"/>
                    </a:cubicBezTo>
                    <a:lnTo>
                      <a:pt x="29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0" name="Freeform 174"/>
              <p:cNvSpPr>
                <a:spLocks noEditPoints="1"/>
              </p:cNvSpPr>
              <p:nvPr/>
            </p:nvSpPr>
            <p:spPr bwMode="auto">
              <a:xfrm>
                <a:off x="7489088" y="3493458"/>
                <a:ext cx="201605" cy="199648"/>
              </a:xfrm>
              <a:custGeom>
                <a:avLst/>
                <a:gdLst>
                  <a:gd name="T0" fmla="*/ 32 w 63"/>
                  <a:gd name="T1" fmla="*/ 62 h 62"/>
                  <a:gd name="T2" fmla="*/ 0 w 63"/>
                  <a:gd name="T3" fmla="*/ 31 h 62"/>
                  <a:gd name="T4" fmla="*/ 32 w 63"/>
                  <a:gd name="T5" fmla="*/ 0 h 62"/>
                  <a:gd name="T6" fmla="*/ 63 w 63"/>
                  <a:gd name="T7" fmla="*/ 31 h 62"/>
                  <a:gd name="T8" fmla="*/ 32 w 63"/>
                  <a:gd name="T9" fmla="*/ 62 h 62"/>
                  <a:gd name="T10" fmla="*/ 58 w 63"/>
                  <a:gd name="T11" fmla="*/ 36 h 62"/>
                  <a:gd name="T12" fmla="*/ 41 w 63"/>
                  <a:gd name="T13" fmla="*/ 34 h 62"/>
                  <a:gd name="T14" fmla="*/ 46 w 63"/>
                  <a:gd name="T15" fmla="*/ 53 h 62"/>
                  <a:gd name="T16" fmla="*/ 58 w 63"/>
                  <a:gd name="T17" fmla="*/ 36 h 62"/>
                  <a:gd name="T18" fmla="*/ 42 w 63"/>
                  <a:gd name="T19" fmla="*/ 56 h 62"/>
                  <a:gd name="T20" fmla="*/ 36 w 63"/>
                  <a:gd name="T21" fmla="*/ 36 h 62"/>
                  <a:gd name="T22" fmla="*/ 36 w 63"/>
                  <a:gd name="T23" fmla="*/ 36 h 62"/>
                  <a:gd name="T24" fmla="*/ 15 w 63"/>
                  <a:gd name="T25" fmla="*/ 52 h 62"/>
                  <a:gd name="T26" fmla="*/ 32 w 63"/>
                  <a:gd name="T27" fmla="*/ 58 h 62"/>
                  <a:gd name="T28" fmla="*/ 42 w 63"/>
                  <a:gd name="T29" fmla="*/ 56 h 62"/>
                  <a:gd name="T30" fmla="*/ 12 w 63"/>
                  <a:gd name="T31" fmla="*/ 49 h 62"/>
                  <a:gd name="T32" fmla="*/ 33 w 63"/>
                  <a:gd name="T33" fmla="*/ 32 h 62"/>
                  <a:gd name="T34" fmla="*/ 34 w 63"/>
                  <a:gd name="T35" fmla="*/ 31 h 62"/>
                  <a:gd name="T36" fmla="*/ 32 w 63"/>
                  <a:gd name="T37" fmla="*/ 27 h 62"/>
                  <a:gd name="T38" fmla="*/ 5 w 63"/>
                  <a:gd name="T39" fmla="*/ 31 h 62"/>
                  <a:gd name="T40" fmla="*/ 5 w 63"/>
                  <a:gd name="T41" fmla="*/ 31 h 62"/>
                  <a:gd name="T42" fmla="*/ 12 w 63"/>
                  <a:gd name="T43" fmla="*/ 49 h 62"/>
                  <a:gd name="T44" fmla="*/ 5 w 63"/>
                  <a:gd name="T45" fmla="*/ 26 h 62"/>
                  <a:gd name="T46" fmla="*/ 30 w 63"/>
                  <a:gd name="T47" fmla="*/ 23 h 62"/>
                  <a:gd name="T48" fmla="*/ 20 w 63"/>
                  <a:gd name="T49" fmla="*/ 7 h 62"/>
                  <a:gd name="T50" fmla="*/ 5 w 63"/>
                  <a:gd name="T51" fmla="*/ 26 h 62"/>
                  <a:gd name="T52" fmla="*/ 25 w 63"/>
                  <a:gd name="T53" fmla="*/ 6 h 62"/>
                  <a:gd name="T54" fmla="*/ 35 w 63"/>
                  <a:gd name="T55" fmla="*/ 21 h 62"/>
                  <a:gd name="T56" fmla="*/ 49 w 63"/>
                  <a:gd name="T57" fmla="*/ 12 h 62"/>
                  <a:gd name="T58" fmla="*/ 32 w 63"/>
                  <a:gd name="T59" fmla="*/ 5 h 62"/>
                  <a:gd name="T60" fmla="*/ 25 w 63"/>
                  <a:gd name="T61" fmla="*/ 6 h 62"/>
                  <a:gd name="T62" fmla="*/ 52 w 63"/>
                  <a:gd name="T63" fmla="*/ 15 h 62"/>
                  <a:gd name="T64" fmla="*/ 37 w 63"/>
                  <a:gd name="T65" fmla="*/ 25 h 62"/>
                  <a:gd name="T66" fmla="*/ 39 w 63"/>
                  <a:gd name="T67" fmla="*/ 29 h 62"/>
                  <a:gd name="T68" fmla="*/ 40 w 63"/>
                  <a:gd name="T69" fmla="*/ 30 h 62"/>
                  <a:gd name="T70" fmla="*/ 58 w 63"/>
                  <a:gd name="T71" fmla="*/ 31 h 62"/>
                  <a:gd name="T72" fmla="*/ 52 w 63"/>
                  <a:gd name="T73" fmla="*/ 1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3" h="62">
                    <a:moveTo>
                      <a:pt x="32" y="62"/>
                    </a:moveTo>
                    <a:cubicBezTo>
                      <a:pt x="14" y="62"/>
                      <a:pt x="0" y="49"/>
                      <a:pt x="0" y="31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1"/>
                    </a:cubicBezTo>
                    <a:cubicBezTo>
                      <a:pt x="63" y="49"/>
                      <a:pt x="49" y="62"/>
                      <a:pt x="32" y="62"/>
                    </a:cubicBezTo>
                    <a:close/>
                    <a:moveTo>
                      <a:pt x="58" y="36"/>
                    </a:moveTo>
                    <a:cubicBezTo>
                      <a:pt x="57" y="35"/>
                      <a:pt x="50" y="33"/>
                      <a:pt x="41" y="34"/>
                    </a:cubicBezTo>
                    <a:cubicBezTo>
                      <a:pt x="45" y="44"/>
                      <a:pt x="46" y="52"/>
                      <a:pt x="46" y="53"/>
                    </a:cubicBezTo>
                    <a:cubicBezTo>
                      <a:pt x="52" y="49"/>
                      <a:pt x="57" y="43"/>
                      <a:pt x="58" y="36"/>
                    </a:cubicBezTo>
                    <a:close/>
                    <a:moveTo>
                      <a:pt x="42" y="56"/>
                    </a:moveTo>
                    <a:cubicBezTo>
                      <a:pt x="41" y="54"/>
                      <a:pt x="40" y="45"/>
                      <a:pt x="36" y="36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21" y="41"/>
                      <a:pt x="16" y="51"/>
                      <a:pt x="15" y="52"/>
                    </a:cubicBezTo>
                    <a:cubicBezTo>
                      <a:pt x="20" y="56"/>
                      <a:pt x="25" y="58"/>
                      <a:pt x="32" y="58"/>
                    </a:cubicBezTo>
                    <a:cubicBezTo>
                      <a:pt x="35" y="58"/>
                      <a:pt x="39" y="57"/>
                      <a:pt x="42" y="56"/>
                    </a:cubicBezTo>
                    <a:close/>
                    <a:moveTo>
                      <a:pt x="12" y="49"/>
                    </a:moveTo>
                    <a:cubicBezTo>
                      <a:pt x="12" y="48"/>
                      <a:pt x="20" y="36"/>
                      <a:pt x="33" y="32"/>
                    </a:cubicBezTo>
                    <a:cubicBezTo>
                      <a:pt x="34" y="32"/>
                      <a:pt x="34" y="31"/>
                      <a:pt x="34" y="31"/>
                    </a:cubicBezTo>
                    <a:cubicBezTo>
                      <a:pt x="34" y="30"/>
                      <a:pt x="33" y="28"/>
                      <a:pt x="32" y="27"/>
                    </a:cubicBezTo>
                    <a:cubicBezTo>
                      <a:pt x="19" y="31"/>
                      <a:pt x="6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8"/>
                      <a:pt x="8" y="44"/>
                      <a:pt x="12" y="49"/>
                    </a:cubicBezTo>
                    <a:close/>
                    <a:moveTo>
                      <a:pt x="5" y="26"/>
                    </a:moveTo>
                    <a:cubicBezTo>
                      <a:pt x="7" y="26"/>
                      <a:pt x="18" y="26"/>
                      <a:pt x="30" y="23"/>
                    </a:cubicBezTo>
                    <a:cubicBezTo>
                      <a:pt x="26" y="15"/>
                      <a:pt x="21" y="8"/>
                      <a:pt x="20" y="7"/>
                    </a:cubicBezTo>
                    <a:cubicBezTo>
                      <a:pt x="13" y="11"/>
                      <a:pt x="7" y="18"/>
                      <a:pt x="5" y="26"/>
                    </a:cubicBezTo>
                    <a:close/>
                    <a:moveTo>
                      <a:pt x="25" y="6"/>
                    </a:moveTo>
                    <a:cubicBezTo>
                      <a:pt x="26" y="7"/>
                      <a:pt x="31" y="13"/>
                      <a:pt x="35" y="21"/>
                    </a:cubicBezTo>
                    <a:cubicBezTo>
                      <a:pt x="45" y="18"/>
                      <a:pt x="49" y="12"/>
                      <a:pt x="49" y="12"/>
                    </a:cubicBezTo>
                    <a:cubicBezTo>
                      <a:pt x="44" y="7"/>
                      <a:pt x="38" y="5"/>
                      <a:pt x="32" y="5"/>
                    </a:cubicBezTo>
                    <a:cubicBezTo>
                      <a:pt x="29" y="5"/>
                      <a:pt x="27" y="5"/>
                      <a:pt x="25" y="6"/>
                    </a:cubicBezTo>
                    <a:close/>
                    <a:moveTo>
                      <a:pt x="52" y="15"/>
                    </a:moveTo>
                    <a:cubicBezTo>
                      <a:pt x="52" y="15"/>
                      <a:pt x="47" y="21"/>
                      <a:pt x="37" y="25"/>
                    </a:cubicBezTo>
                    <a:cubicBezTo>
                      <a:pt x="38" y="26"/>
                      <a:pt x="38" y="28"/>
                      <a:pt x="39" y="29"/>
                    </a:cubicBezTo>
                    <a:cubicBezTo>
                      <a:pt x="39" y="29"/>
                      <a:pt x="39" y="30"/>
                      <a:pt x="40" y="30"/>
                    </a:cubicBezTo>
                    <a:cubicBezTo>
                      <a:pt x="48" y="29"/>
                      <a:pt x="57" y="31"/>
                      <a:pt x="58" y="31"/>
                    </a:cubicBezTo>
                    <a:cubicBezTo>
                      <a:pt x="58" y="25"/>
                      <a:pt x="56" y="19"/>
                      <a:pt x="5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1" name="Freeform 175"/>
              <p:cNvSpPr>
                <a:spLocks noEditPoints="1"/>
              </p:cNvSpPr>
              <p:nvPr/>
            </p:nvSpPr>
            <p:spPr bwMode="auto">
              <a:xfrm>
                <a:off x="7424496" y="4556288"/>
                <a:ext cx="207477" cy="182031"/>
              </a:xfrm>
              <a:custGeom>
                <a:avLst/>
                <a:gdLst>
                  <a:gd name="T0" fmla="*/ 65 w 65"/>
                  <a:gd name="T1" fmla="*/ 19 h 57"/>
                  <a:gd name="T2" fmla="*/ 47 w 65"/>
                  <a:gd name="T3" fmla="*/ 0 h 57"/>
                  <a:gd name="T4" fmla="*/ 32 w 65"/>
                  <a:gd name="T5" fmla="*/ 6 h 57"/>
                  <a:gd name="T6" fmla="*/ 18 w 65"/>
                  <a:gd name="T7" fmla="*/ 0 h 57"/>
                  <a:gd name="T8" fmla="*/ 0 w 65"/>
                  <a:gd name="T9" fmla="*/ 19 h 57"/>
                  <a:gd name="T10" fmla="*/ 6 w 65"/>
                  <a:gd name="T11" fmla="*/ 33 h 57"/>
                  <a:gd name="T12" fmla="*/ 6 w 65"/>
                  <a:gd name="T13" fmla="*/ 33 h 57"/>
                  <a:gd name="T14" fmla="*/ 26 w 65"/>
                  <a:gd name="T15" fmla="*/ 53 h 57"/>
                  <a:gd name="T16" fmla="*/ 32 w 65"/>
                  <a:gd name="T17" fmla="*/ 57 h 57"/>
                  <a:gd name="T18" fmla="*/ 39 w 65"/>
                  <a:gd name="T19" fmla="*/ 53 h 57"/>
                  <a:gd name="T20" fmla="*/ 59 w 65"/>
                  <a:gd name="T21" fmla="*/ 33 h 57"/>
                  <a:gd name="T22" fmla="*/ 59 w 65"/>
                  <a:gd name="T23" fmla="*/ 33 h 57"/>
                  <a:gd name="T24" fmla="*/ 65 w 65"/>
                  <a:gd name="T25" fmla="*/ 19 h 57"/>
                  <a:gd name="T26" fmla="*/ 54 w 65"/>
                  <a:gd name="T27" fmla="*/ 27 h 57"/>
                  <a:gd name="T28" fmla="*/ 33 w 65"/>
                  <a:gd name="T29" fmla="*/ 47 h 57"/>
                  <a:gd name="T30" fmla="*/ 32 w 65"/>
                  <a:gd name="T31" fmla="*/ 48 h 57"/>
                  <a:gd name="T32" fmla="*/ 32 w 65"/>
                  <a:gd name="T33" fmla="*/ 47 h 57"/>
                  <a:gd name="T34" fmla="*/ 11 w 65"/>
                  <a:gd name="T35" fmla="*/ 27 h 57"/>
                  <a:gd name="T36" fmla="*/ 8 w 65"/>
                  <a:gd name="T37" fmla="*/ 19 h 57"/>
                  <a:gd name="T38" fmla="*/ 18 w 65"/>
                  <a:gd name="T39" fmla="*/ 8 h 57"/>
                  <a:gd name="T40" fmla="*/ 26 w 65"/>
                  <a:gd name="T41" fmla="*/ 11 h 57"/>
                  <a:gd name="T42" fmla="*/ 32 w 65"/>
                  <a:gd name="T43" fmla="*/ 18 h 57"/>
                  <a:gd name="T44" fmla="*/ 39 w 65"/>
                  <a:gd name="T45" fmla="*/ 11 h 57"/>
                  <a:gd name="T46" fmla="*/ 47 w 65"/>
                  <a:gd name="T47" fmla="*/ 8 h 57"/>
                  <a:gd name="T48" fmla="*/ 57 w 65"/>
                  <a:gd name="T49" fmla="*/ 19 h 57"/>
                  <a:gd name="T50" fmla="*/ 54 w 65"/>
                  <a:gd name="T51" fmla="*/ 2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5" h="57">
                    <a:moveTo>
                      <a:pt x="65" y="19"/>
                    </a:moveTo>
                    <a:cubicBezTo>
                      <a:pt x="65" y="8"/>
                      <a:pt x="57" y="0"/>
                      <a:pt x="47" y="0"/>
                    </a:cubicBezTo>
                    <a:cubicBezTo>
                      <a:pt x="41" y="0"/>
                      <a:pt x="36" y="2"/>
                      <a:pt x="32" y="6"/>
                    </a:cubicBezTo>
                    <a:cubicBezTo>
                      <a:pt x="29" y="2"/>
                      <a:pt x="24" y="0"/>
                      <a:pt x="18" y="0"/>
                    </a:cubicBezTo>
                    <a:cubicBezTo>
                      <a:pt x="8" y="0"/>
                      <a:pt x="0" y="8"/>
                      <a:pt x="0" y="19"/>
                    </a:cubicBezTo>
                    <a:cubicBezTo>
                      <a:pt x="0" y="24"/>
                      <a:pt x="2" y="29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8" y="55"/>
                      <a:pt x="30" y="57"/>
                      <a:pt x="32" y="57"/>
                    </a:cubicBezTo>
                    <a:cubicBezTo>
                      <a:pt x="35" y="57"/>
                      <a:pt x="37" y="55"/>
                      <a:pt x="39" y="53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63" y="29"/>
                      <a:pt x="65" y="24"/>
                      <a:pt x="65" y="19"/>
                    </a:cubicBezTo>
                    <a:close/>
                    <a:moveTo>
                      <a:pt x="54" y="27"/>
                    </a:move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7"/>
                      <a:pt x="33" y="48"/>
                      <a:pt x="32" y="48"/>
                    </a:cubicBezTo>
                    <a:cubicBezTo>
                      <a:pt x="32" y="48"/>
                      <a:pt x="32" y="47"/>
                      <a:pt x="32" y="4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9" y="24"/>
                      <a:pt x="8" y="22"/>
                      <a:pt x="8" y="19"/>
                    </a:cubicBezTo>
                    <a:cubicBezTo>
                      <a:pt x="8" y="13"/>
                      <a:pt x="13" y="8"/>
                      <a:pt x="18" y="8"/>
                    </a:cubicBezTo>
                    <a:cubicBezTo>
                      <a:pt x="22" y="8"/>
                      <a:pt x="24" y="9"/>
                      <a:pt x="26" y="11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41" y="9"/>
                      <a:pt x="43" y="8"/>
                      <a:pt x="47" y="8"/>
                    </a:cubicBezTo>
                    <a:cubicBezTo>
                      <a:pt x="52" y="8"/>
                      <a:pt x="57" y="13"/>
                      <a:pt x="57" y="19"/>
                    </a:cubicBezTo>
                    <a:cubicBezTo>
                      <a:pt x="57" y="22"/>
                      <a:pt x="56" y="24"/>
                      <a:pt x="5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2" name="Freeform 177"/>
              <p:cNvSpPr>
                <a:spLocks noEditPoints="1"/>
              </p:cNvSpPr>
              <p:nvPr/>
            </p:nvSpPr>
            <p:spPr bwMode="auto">
              <a:xfrm>
                <a:off x="7725924" y="4971241"/>
                <a:ext cx="150715" cy="154628"/>
              </a:xfrm>
              <a:custGeom>
                <a:avLst/>
                <a:gdLst>
                  <a:gd name="T0" fmla="*/ 43 w 47"/>
                  <a:gd name="T1" fmla="*/ 29 h 48"/>
                  <a:gd name="T2" fmla="*/ 47 w 47"/>
                  <a:gd name="T3" fmla="*/ 16 h 48"/>
                  <a:gd name="T4" fmla="*/ 42 w 47"/>
                  <a:gd name="T5" fmla="*/ 8 h 48"/>
                  <a:gd name="T6" fmla="*/ 37 w 47"/>
                  <a:gd name="T7" fmla="*/ 9 h 48"/>
                  <a:gd name="T8" fmla="*/ 28 w 47"/>
                  <a:gd name="T9" fmla="*/ 0 h 48"/>
                  <a:gd name="T10" fmla="*/ 19 w 47"/>
                  <a:gd name="T11" fmla="*/ 0 h 48"/>
                  <a:gd name="T12" fmla="*/ 18 w 47"/>
                  <a:gd name="T13" fmla="*/ 5 h 48"/>
                  <a:gd name="T14" fmla="*/ 5 w 47"/>
                  <a:gd name="T15" fmla="*/ 8 h 48"/>
                  <a:gd name="T16" fmla="*/ 0 w 47"/>
                  <a:gd name="T17" fmla="*/ 16 h 48"/>
                  <a:gd name="T18" fmla="*/ 4 w 47"/>
                  <a:gd name="T19" fmla="*/ 20 h 48"/>
                  <a:gd name="T20" fmla="*/ 0 w 47"/>
                  <a:gd name="T21" fmla="*/ 32 h 48"/>
                  <a:gd name="T22" fmla="*/ 5 w 47"/>
                  <a:gd name="T23" fmla="*/ 40 h 48"/>
                  <a:gd name="T24" fmla="*/ 10 w 47"/>
                  <a:gd name="T25" fmla="*/ 39 h 48"/>
                  <a:gd name="T26" fmla="*/ 19 w 47"/>
                  <a:gd name="T27" fmla="*/ 48 h 48"/>
                  <a:gd name="T28" fmla="*/ 28 w 47"/>
                  <a:gd name="T29" fmla="*/ 48 h 48"/>
                  <a:gd name="T30" fmla="*/ 29 w 47"/>
                  <a:gd name="T31" fmla="*/ 44 h 48"/>
                  <a:gd name="T32" fmla="*/ 42 w 47"/>
                  <a:gd name="T33" fmla="*/ 40 h 48"/>
                  <a:gd name="T34" fmla="*/ 47 w 47"/>
                  <a:gd name="T35" fmla="*/ 32 h 48"/>
                  <a:gd name="T36" fmla="*/ 43 w 47"/>
                  <a:gd name="T37" fmla="*/ 29 h 48"/>
                  <a:gd name="T38" fmla="*/ 23 w 47"/>
                  <a:gd name="T39" fmla="*/ 34 h 48"/>
                  <a:gd name="T40" fmla="*/ 14 w 47"/>
                  <a:gd name="T41" fmla="*/ 24 h 48"/>
                  <a:gd name="T42" fmla="*/ 23 w 47"/>
                  <a:gd name="T43" fmla="*/ 14 h 48"/>
                  <a:gd name="T44" fmla="*/ 33 w 47"/>
                  <a:gd name="T45" fmla="*/ 24 h 48"/>
                  <a:gd name="T46" fmla="*/ 23 w 47"/>
                  <a:gd name="T47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7" h="48">
                    <a:moveTo>
                      <a:pt x="43" y="29"/>
                    </a:moveTo>
                    <a:cubicBezTo>
                      <a:pt x="41" y="24"/>
                      <a:pt x="42" y="19"/>
                      <a:pt x="47" y="16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1" y="9"/>
                      <a:pt x="39" y="9"/>
                      <a:pt x="37" y="9"/>
                    </a:cubicBezTo>
                    <a:cubicBezTo>
                      <a:pt x="32" y="9"/>
                      <a:pt x="28" y="5"/>
                      <a:pt x="28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2"/>
                      <a:pt x="18" y="3"/>
                      <a:pt x="18" y="5"/>
                    </a:cubicBezTo>
                    <a:cubicBezTo>
                      <a:pt x="15" y="9"/>
                      <a:pt x="9" y="11"/>
                      <a:pt x="5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" y="17"/>
                      <a:pt x="3" y="18"/>
                      <a:pt x="4" y="20"/>
                    </a:cubicBezTo>
                    <a:cubicBezTo>
                      <a:pt x="6" y="24"/>
                      <a:pt x="5" y="30"/>
                      <a:pt x="0" y="32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6" y="40"/>
                      <a:pt x="8" y="39"/>
                      <a:pt x="10" y="39"/>
                    </a:cubicBezTo>
                    <a:cubicBezTo>
                      <a:pt x="15" y="39"/>
                      <a:pt x="19" y="43"/>
                      <a:pt x="19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47"/>
                      <a:pt x="29" y="45"/>
                      <a:pt x="29" y="44"/>
                    </a:cubicBezTo>
                    <a:cubicBezTo>
                      <a:pt x="32" y="39"/>
                      <a:pt x="38" y="38"/>
                      <a:pt x="42" y="40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5" y="31"/>
                      <a:pt x="44" y="30"/>
                      <a:pt x="43" y="29"/>
                    </a:cubicBezTo>
                    <a:close/>
                    <a:moveTo>
                      <a:pt x="23" y="34"/>
                    </a:moveTo>
                    <a:cubicBezTo>
                      <a:pt x="18" y="34"/>
                      <a:pt x="14" y="30"/>
                      <a:pt x="14" y="24"/>
                    </a:cubicBezTo>
                    <a:cubicBezTo>
                      <a:pt x="14" y="19"/>
                      <a:pt x="18" y="14"/>
                      <a:pt x="23" y="14"/>
                    </a:cubicBezTo>
                    <a:cubicBezTo>
                      <a:pt x="29" y="14"/>
                      <a:pt x="33" y="19"/>
                      <a:pt x="33" y="24"/>
                    </a:cubicBezTo>
                    <a:cubicBezTo>
                      <a:pt x="33" y="30"/>
                      <a:pt x="29" y="34"/>
                      <a:pt x="2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3" name="Freeform 178"/>
              <p:cNvSpPr>
                <a:spLocks noEditPoints="1"/>
              </p:cNvSpPr>
              <p:nvPr/>
            </p:nvSpPr>
            <p:spPr bwMode="auto">
              <a:xfrm>
                <a:off x="6888188" y="4926222"/>
                <a:ext cx="248581" cy="250538"/>
              </a:xfrm>
              <a:custGeom>
                <a:avLst/>
                <a:gdLst>
                  <a:gd name="T0" fmla="*/ 67 w 127"/>
                  <a:gd name="T1" fmla="*/ 0 h 128"/>
                  <a:gd name="T2" fmla="*/ 55 w 127"/>
                  <a:gd name="T3" fmla="*/ 13 h 128"/>
                  <a:gd name="T4" fmla="*/ 67 w 127"/>
                  <a:gd name="T5" fmla="*/ 25 h 128"/>
                  <a:gd name="T6" fmla="*/ 39 w 127"/>
                  <a:gd name="T7" fmla="*/ 56 h 128"/>
                  <a:gd name="T8" fmla="*/ 11 w 127"/>
                  <a:gd name="T9" fmla="*/ 56 h 128"/>
                  <a:gd name="T10" fmla="*/ 32 w 127"/>
                  <a:gd name="T11" fmla="*/ 79 h 128"/>
                  <a:gd name="T12" fmla="*/ 0 w 127"/>
                  <a:gd name="T13" fmla="*/ 123 h 128"/>
                  <a:gd name="T14" fmla="*/ 0 w 127"/>
                  <a:gd name="T15" fmla="*/ 128 h 128"/>
                  <a:gd name="T16" fmla="*/ 5 w 127"/>
                  <a:gd name="T17" fmla="*/ 128 h 128"/>
                  <a:gd name="T18" fmla="*/ 49 w 127"/>
                  <a:gd name="T19" fmla="*/ 93 h 128"/>
                  <a:gd name="T20" fmla="*/ 72 w 127"/>
                  <a:gd name="T21" fmla="*/ 116 h 128"/>
                  <a:gd name="T22" fmla="*/ 72 w 127"/>
                  <a:gd name="T23" fmla="*/ 88 h 128"/>
                  <a:gd name="T24" fmla="*/ 103 w 127"/>
                  <a:gd name="T25" fmla="*/ 61 h 128"/>
                  <a:gd name="T26" fmla="*/ 114 w 127"/>
                  <a:gd name="T27" fmla="*/ 72 h 128"/>
                  <a:gd name="T28" fmla="*/ 127 w 127"/>
                  <a:gd name="T29" fmla="*/ 61 h 128"/>
                  <a:gd name="T30" fmla="*/ 67 w 127"/>
                  <a:gd name="T31" fmla="*/ 0 h 128"/>
                  <a:gd name="T32" fmla="*/ 55 w 127"/>
                  <a:gd name="T33" fmla="*/ 69 h 128"/>
                  <a:gd name="T34" fmla="*/ 47 w 127"/>
                  <a:gd name="T35" fmla="*/ 61 h 128"/>
                  <a:gd name="T36" fmla="*/ 75 w 127"/>
                  <a:gd name="T37" fmla="*/ 33 h 128"/>
                  <a:gd name="T38" fmla="*/ 83 w 127"/>
                  <a:gd name="T39" fmla="*/ 41 h 128"/>
                  <a:gd name="T40" fmla="*/ 55 w 127"/>
                  <a:gd name="T41" fmla="*/ 69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7" h="128">
                    <a:moveTo>
                      <a:pt x="67" y="0"/>
                    </a:moveTo>
                    <a:lnTo>
                      <a:pt x="55" y="13"/>
                    </a:lnTo>
                    <a:lnTo>
                      <a:pt x="67" y="25"/>
                    </a:lnTo>
                    <a:lnTo>
                      <a:pt x="39" y="56"/>
                    </a:lnTo>
                    <a:lnTo>
                      <a:pt x="11" y="56"/>
                    </a:lnTo>
                    <a:lnTo>
                      <a:pt x="32" y="79"/>
                    </a:lnTo>
                    <a:lnTo>
                      <a:pt x="0" y="123"/>
                    </a:lnTo>
                    <a:lnTo>
                      <a:pt x="0" y="128"/>
                    </a:lnTo>
                    <a:lnTo>
                      <a:pt x="5" y="128"/>
                    </a:lnTo>
                    <a:lnTo>
                      <a:pt x="49" y="93"/>
                    </a:lnTo>
                    <a:lnTo>
                      <a:pt x="72" y="116"/>
                    </a:lnTo>
                    <a:lnTo>
                      <a:pt x="72" y="88"/>
                    </a:lnTo>
                    <a:lnTo>
                      <a:pt x="103" y="61"/>
                    </a:lnTo>
                    <a:lnTo>
                      <a:pt x="114" y="72"/>
                    </a:lnTo>
                    <a:lnTo>
                      <a:pt x="127" y="61"/>
                    </a:lnTo>
                    <a:lnTo>
                      <a:pt x="67" y="0"/>
                    </a:lnTo>
                    <a:close/>
                    <a:moveTo>
                      <a:pt x="55" y="69"/>
                    </a:moveTo>
                    <a:lnTo>
                      <a:pt x="47" y="61"/>
                    </a:lnTo>
                    <a:lnTo>
                      <a:pt x="75" y="33"/>
                    </a:lnTo>
                    <a:lnTo>
                      <a:pt x="83" y="41"/>
                    </a:lnTo>
                    <a:lnTo>
                      <a:pt x="5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4" name="Freeform 179"/>
              <p:cNvSpPr>
                <a:spLocks noEditPoints="1"/>
              </p:cNvSpPr>
              <p:nvPr/>
            </p:nvSpPr>
            <p:spPr bwMode="auto">
              <a:xfrm>
                <a:off x="6868614" y="4354682"/>
                <a:ext cx="182032" cy="185946"/>
              </a:xfrm>
              <a:custGeom>
                <a:avLst/>
                <a:gdLst>
                  <a:gd name="T0" fmla="*/ 57 w 57"/>
                  <a:gd name="T1" fmla="*/ 29 h 58"/>
                  <a:gd name="T2" fmla="*/ 28 w 57"/>
                  <a:gd name="T3" fmla="*/ 58 h 58"/>
                  <a:gd name="T4" fmla="*/ 0 w 57"/>
                  <a:gd name="T5" fmla="*/ 29 h 58"/>
                  <a:gd name="T6" fmla="*/ 28 w 57"/>
                  <a:gd name="T7" fmla="*/ 0 h 58"/>
                  <a:gd name="T8" fmla="*/ 57 w 57"/>
                  <a:gd name="T9" fmla="*/ 29 h 58"/>
                  <a:gd name="T10" fmla="*/ 5 w 57"/>
                  <a:gd name="T11" fmla="*/ 29 h 58"/>
                  <a:gd name="T12" fmla="*/ 28 w 57"/>
                  <a:gd name="T13" fmla="*/ 52 h 58"/>
                  <a:gd name="T14" fmla="*/ 52 w 57"/>
                  <a:gd name="T15" fmla="*/ 29 h 58"/>
                  <a:gd name="T16" fmla="*/ 28 w 57"/>
                  <a:gd name="T17" fmla="*/ 6 h 58"/>
                  <a:gd name="T18" fmla="*/ 5 w 57"/>
                  <a:gd name="T19" fmla="*/ 29 h 58"/>
                  <a:gd name="T20" fmla="*/ 31 w 57"/>
                  <a:gd name="T21" fmla="*/ 12 h 58"/>
                  <a:gd name="T22" fmla="*/ 45 w 57"/>
                  <a:gd name="T23" fmla="*/ 26 h 58"/>
                  <a:gd name="T24" fmla="*/ 45 w 57"/>
                  <a:gd name="T25" fmla="*/ 31 h 58"/>
                  <a:gd name="T26" fmla="*/ 40 w 57"/>
                  <a:gd name="T27" fmla="*/ 31 h 58"/>
                  <a:gd name="T28" fmla="*/ 32 w 57"/>
                  <a:gd name="T29" fmla="*/ 23 h 58"/>
                  <a:gd name="T30" fmla="*/ 32 w 57"/>
                  <a:gd name="T31" fmla="*/ 43 h 58"/>
                  <a:gd name="T32" fmla="*/ 28 w 57"/>
                  <a:gd name="T33" fmla="*/ 47 h 58"/>
                  <a:gd name="T34" fmla="*/ 25 w 57"/>
                  <a:gd name="T35" fmla="*/ 43 h 58"/>
                  <a:gd name="T36" fmla="*/ 25 w 57"/>
                  <a:gd name="T37" fmla="*/ 23 h 58"/>
                  <a:gd name="T38" fmla="*/ 17 w 57"/>
                  <a:gd name="T39" fmla="*/ 31 h 58"/>
                  <a:gd name="T40" fmla="*/ 12 w 57"/>
                  <a:gd name="T41" fmla="*/ 31 h 58"/>
                  <a:gd name="T42" fmla="*/ 11 w 57"/>
                  <a:gd name="T43" fmla="*/ 29 h 58"/>
                  <a:gd name="T44" fmla="*/ 12 w 57"/>
                  <a:gd name="T45" fmla="*/ 26 h 58"/>
                  <a:gd name="T46" fmla="*/ 26 w 57"/>
                  <a:gd name="T47" fmla="*/ 12 h 58"/>
                  <a:gd name="T48" fmla="*/ 31 w 57"/>
                  <a:gd name="T4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7" h="58">
                    <a:moveTo>
                      <a:pt x="57" y="29"/>
                    </a:move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lose/>
                    <a:moveTo>
                      <a:pt x="5" y="29"/>
                    </a:moveTo>
                    <a:cubicBezTo>
                      <a:pt x="5" y="42"/>
                      <a:pt x="16" y="52"/>
                      <a:pt x="28" y="52"/>
                    </a:cubicBezTo>
                    <a:cubicBezTo>
                      <a:pt x="41" y="52"/>
                      <a:pt x="52" y="42"/>
                      <a:pt x="52" y="29"/>
                    </a:cubicBezTo>
                    <a:cubicBezTo>
                      <a:pt x="52" y="16"/>
                      <a:pt x="41" y="6"/>
                      <a:pt x="28" y="6"/>
                    </a:cubicBezTo>
                    <a:cubicBezTo>
                      <a:pt x="16" y="6"/>
                      <a:pt x="5" y="16"/>
                      <a:pt x="5" y="29"/>
                    </a:cubicBezTo>
                    <a:close/>
                    <a:moveTo>
                      <a:pt x="31" y="12"/>
                    </a:moveTo>
                    <a:cubicBezTo>
                      <a:pt x="45" y="26"/>
                      <a:pt x="45" y="26"/>
                      <a:pt x="45" y="26"/>
                    </a:cubicBezTo>
                    <a:cubicBezTo>
                      <a:pt x="47" y="28"/>
                      <a:pt x="47" y="30"/>
                      <a:pt x="45" y="31"/>
                    </a:cubicBezTo>
                    <a:cubicBezTo>
                      <a:pt x="44" y="33"/>
                      <a:pt x="42" y="33"/>
                      <a:pt x="40" y="31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2" y="45"/>
                      <a:pt x="30" y="47"/>
                      <a:pt x="28" y="47"/>
                    </a:cubicBezTo>
                    <a:cubicBezTo>
                      <a:pt x="26" y="47"/>
                      <a:pt x="25" y="45"/>
                      <a:pt x="25" y="4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5" y="33"/>
                      <a:pt x="13" y="33"/>
                      <a:pt x="12" y="31"/>
                    </a:cubicBezTo>
                    <a:cubicBezTo>
                      <a:pt x="11" y="31"/>
                      <a:pt x="11" y="30"/>
                      <a:pt x="11" y="29"/>
                    </a:cubicBezTo>
                    <a:cubicBezTo>
                      <a:pt x="11" y="28"/>
                      <a:pt x="11" y="27"/>
                      <a:pt x="12" y="2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7" y="11"/>
                      <a:pt x="30" y="11"/>
                      <a:pt x="3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5" name="Freeform 185"/>
              <p:cNvSpPr>
                <a:spLocks noEditPoints="1"/>
              </p:cNvSpPr>
              <p:nvPr/>
            </p:nvSpPr>
            <p:spPr bwMode="auto">
              <a:xfrm>
                <a:off x="6958652" y="3260536"/>
                <a:ext cx="287728" cy="160501"/>
              </a:xfrm>
              <a:custGeom>
                <a:avLst/>
                <a:gdLst>
                  <a:gd name="T0" fmla="*/ 83 w 90"/>
                  <a:gd name="T1" fmla="*/ 46 h 50"/>
                  <a:gd name="T2" fmla="*/ 85 w 90"/>
                  <a:gd name="T3" fmla="*/ 36 h 50"/>
                  <a:gd name="T4" fmla="*/ 87 w 90"/>
                  <a:gd name="T5" fmla="*/ 27 h 50"/>
                  <a:gd name="T6" fmla="*/ 89 w 90"/>
                  <a:gd name="T7" fmla="*/ 16 h 50"/>
                  <a:gd name="T8" fmla="*/ 86 w 90"/>
                  <a:gd name="T9" fmla="*/ 10 h 50"/>
                  <a:gd name="T10" fmla="*/ 64 w 90"/>
                  <a:gd name="T11" fmla="*/ 1 h 50"/>
                  <a:gd name="T12" fmla="*/ 57 w 90"/>
                  <a:gd name="T13" fmla="*/ 3 h 50"/>
                  <a:gd name="T14" fmla="*/ 52 w 90"/>
                  <a:gd name="T15" fmla="*/ 13 h 50"/>
                  <a:gd name="T16" fmla="*/ 51 w 90"/>
                  <a:gd name="T17" fmla="*/ 14 h 50"/>
                  <a:gd name="T18" fmla="*/ 15 w 90"/>
                  <a:gd name="T19" fmla="*/ 6 h 50"/>
                  <a:gd name="T20" fmla="*/ 0 w 90"/>
                  <a:gd name="T21" fmla="*/ 13 h 50"/>
                  <a:gd name="T22" fmla="*/ 8 w 90"/>
                  <a:gd name="T23" fmla="*/ 25 h 50"/>
                  <a:gd name="T24" fmla="*/ 12 w 90"/>
                  <a:gd name="T25" fmla="*/ 22 h 50"/>
                  <a:gd name="T26" fmla="*/ 17 w 90"/>
                  <a:gd name="T27" fmla="*/ 30 h 50"/>
                  <a:gd name="T28" fmla="*/ 25 w 90"/>
                  <a:gd name="T29" fmla="*/ 25 h 50"/>
                  <a:gd name="T30" fmla="*/ 30 w 90"/>
                  <a:gd name="T31" fmla="*/ 33 h 50"/>
                  <a:gd name="T32" fmla="*/ 38 w 90"/>
                  <a:gd name="T33" fmla="*/ 28 h 50"/>
                  <a:gd name="T34" fmla="*/ 43 w 90"/>
                  <a:gd name="T35" fmla="*/ 35 h 50"/>
                  <a:gd name="T36" fmla="*/ 47 w 90"/>
                  <a:gd name="T37" fmla="*/ 33 h 50"/>
                  <a:gd name="T38" fmla="*/ 47 w 90"/>
                  <a:gd name="T39" fmla="*/ 34 h 50"/>
                  <a:gd name="T40" fmla="*/ 48 w 90"/>
                  <a:gd name="T41" fmla="*/ 45 h 50"/>
                  <a:gd name="T42" fmla="*/ 54 w 90"/>
                  <a:gd name="T43" fmla="*/ 50 h 50"/>
                  <a:gd name="T44" fmla="*/ 78 w 90"/>
                  <a:gd name="T45" fmla="*/ 50 h 50"/>
                  <a:gd name="T46" fmla="*/ 83 w 90"/>
                  <a:gd name="T47" fmla="*/ 46 h 50"/>
                  <a:gd name="T48" fmla="*/ 17 w 90"/>
                  <a:gd name="T49" fmla="*/ 15 h 50"/>
                  <a:gd name="T50" fmla="*/ 18 w 90"/>
                  <a:gd name="T51" fmla="*/ 11 h 50"/>
                  <a:gd name="T52" fmla="*/ 49 w 90"/>
                  <a:gd name="T53" fmla="*/ 17 h 50"/>
                  <a:gd name="T54" fmla="*/ 48 w 90"/>
                  <a:gd name="T55" fmla="*/ 22 h 50"/>
                  <a:gd name="T56" fmla="*/ 17 w 90"/>
                  <a:gd name="T57" fmla="*/ 15 h 50"/>
                  <a:gd name="T58" fmla="*/ 73 w 90"/>
                  <a:gd name="T59" fmla="*/ 45 h 50"/>
                  <a:gd name="T60" fmla="*/ 69 w 90"/>
                  <a:gd name="T61" fmla="*/ 44 h 50"/>
                  <a:gd name="T62" fmla="*/ 67 w 90"/>
                  <a:gd name="T63" fmla="*/ 41 h 50"/>
                  <a:gd name="T64" fmla="*/ 73 w 90"/>
                  <a:gd name="T65" fmla="*/ 14 h 50"/>
                  <a:gd name="T66" fmla="*/ 75 w 90"/>
                  <a:gd name="T67" fmla="*/ 12 h 50"/>
                  <a:gd name="T68" fmla="*/ 80 w 90"/>
                  <a:gd name="T69" fmla="*/ 13 h 50"/>
                  <a:gd name="T70" fmla="*/ 82 w 90"/>
                  <a:gd name="T71" fmla="*/ 16 h 50"/>
                  <a:gd name="T72" fmla="*/ 76 w 90"/>
                  <a:gd name="T73" fmla="*/ 43 h 50"/>
                  <a:gd name="T74" fmla="*/ 73 w 90"/>
                  <a:gd name="T75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0" h="50">
                    <a:moveTo>
                      <a:pt x="83" y="46"/>
                    </a:moveTo>
                    <a:cubicBezTo>
                      <a:pt x="85" y="36"/>
                      <a:pt x="85" y="36"/>
                      <a:pt x="85" y="36"/>
                    </a:cubicBezTo>
                    <a:cubicBezTo>
                      <a:pt x="86" y="33"/>
                      <a:pt x="87" y="29"/>
                      <a:pt x="87" y="27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90" y="14"/>
                      <a:pt x="88" y="11"/>
                      <a:pt x="86" y="10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62" y="0"/>
                      <a:pt x="59" y="1"/>
                      <a:pt x="57" y="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51" y="13"/>
                      <a:pt x="51" y="13"/>
                      <a:pt x="51" y="14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3"/>
                      <a:pt x="47" y="34"/>
                      <a:pt x="47" y="34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9" y="48"/>
                      <a:pt x="51" y="50"/>
                      <a:pt x="54" y="50"/>
                    </a:cubicBezTo>
                    <a:cubicBezTo>
                      <a:pt x="78" y="50"/>
                      <a:pt x="78" y="50"/>
                      <a:pt x="78" y="50"/>
                    </a:cubicBezTo>
                    <a:cubicBezTo>
                      <a:pt x="80" y="50"/>
                      <a:pt x="83" y="48"/>
                      <a:pt x="83" y="46"/>
                    </a:cubicBezTo>
                    <a:close/>
                    <a:moveTo>
                      <a:pt x="17" y="15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8" y="22"/>
                      <a:pt x="48" y="22"/>
                      <a:pt x="48" y="22"/>
                    </a:cubicBezTo>
                    <a:lnTo>
                      <a:pt x="17" y="15"/>
                    </a:lnTo>
                    <a:close/>
                    <a:moveTo>
                      <a:pt x="73" y="45"/>
                    </a:moveTo>
                    <a:cubicBezTo>
                      <a:pt x="69" y="44"/>
                      <a:pt x="69" y="44"/>
                      <a:pt x="69" y="44"/>
                    </a:cubicBezTo>
                    <a:cubicBezTo>
                      <a:pt x="67" y="44"/>
                      <a:pt x="67" y="42"/>
                      <a:pt x="67" y="41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3" y="13"/>
                      <a:pt x="74" y="12"/>
                      <a:pt x="75" y="12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1" y="13"/>
                      <a:pt x="82" y="15"/>
                      <a:pt x="82" y="16"/>
                    </a:cubicBezTo>
                    <a:cubicBezTo>
                      <a:pt x="76" y="43"/>
                      <a:pt x="76" y="43"/>
                      <a:pt x="76" y="43"/>
                    </a:cubicBezTo>
                    <a:cubicBezTo>
                      <a:pt x="76" y="44"/>
                      <a:pt x="74" y="45"/>
                      <a:pt x="7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6" name="Freeform 186"/>
              <p:cNvSpPr>
                <a:spLocks noEditPoints="1"/>
              </p:cNvSpPr>
              <p:nvPr/>
            </p:nvSpPr>
            <p:spPr bwMode="auto">
              <a:xfrm>
                <a:off x="7696565" y="835405"/>
                <a:ext cx="207477" cy="205519"/>
              </a:xfrm>
              <a:custGeom>
                <a:avLst/>
                <a:gdLst>
                  <a:gd name="T0" fmla="*/ 0 w 65"/>
                  <a:gd name="T1" fmla="*/ 32 h 64"/>
                  <a:gd name="T2" fmla="*/ 65 w 65"/>
                  <a:gd name="T3" fmla="*/ 32 h 64"/>
                  <a:gd name="T4" fmla="*/ 51 w 65"/>
                  <a:gd name="T5" fmla="*/ 42 h 64"/>
                  <a:gd name="T6" fmla="*/ 60 w 65"/>
                  <a:gd name="T7" fmla="*/ 34 h 64"/>
                  <a:gd name="T8" fmla="*/ 51 w 65"/>
                  <a:gd name="T9" fmla="*/ 42 h 64"/>
                  <a:gd name="T10" fmla="*/ 13 w 65"/>
                  <a:gd name="T11" fmla="*/ 30 h 64"/>
                  <a:gd name="T12" fmla="*/ 7 w 65"/>
                  <a:gd name="T13" fmla="*/ 21 h 64"/>
                  <a:gd name="T14" fmla="*/ 46 w 65"/>
                  <a:gd name="T15" fmla="*/ 21 h 64"/>
                  <a:gd name="T16" fmla="*/ 35 w 65"/>
                  <a:gd name="T17" fmla="*/ 30 h 64"/>
                  <a:gd name="T18" fmla="*/ 46 w 65"/>
                  <a:gd name="T19" fmla="*/ 21 h 64"/>
                  <a:gd name="T20" fmla="*/ 35 w 65"/>
                  <a:gd name="T21" fmla="*/ 4 h 64"/>
                  <a:gd name="T22" fmla="*/ 42 w 65"/>
                  <a:gd name="T23" fmla="*/ 11 h 64"/>
                  <a:gd name="T24" fmla="*/ 35 w 65"/>
                  <a:gd name="T25" fmla="*/ 17 h 64"/>
                  <a:gd name="T26" fmla="*/ 27 w 65"/>
                  <a:gd name="T27" fmla="*/ 6 h 64"/>
                  <a:gd name="T28" fmla="*/ 30 w 65"/>
                  <a:gd name="T29" fmla="*/ 17 h 64"/>
                  <a:gd name="T30" fmla="*/ 23 w 65"/>
                  <a:gd name="T31" fmla="*/ 11 h 64"/>
                  <a:gd name="T32" fmla="*/ 30 w 65"/>
                  <a:gd name="T33" fmla="*/ 30 h 64"/>
                  <a:gd name="T34" fmla="*/ 19 w 65"/>
                  <a:gd name="T35" fmla="*/ 21 h 64"/>
                  <a:gd name="T36" fmla="*/ 7 w 65"/>
                  <a:gd name="T37" fmla="*/ 42 h 64"/>
                  <a:gd name="T38" fmla="*/ 13 w 65"/>
                  <a:gd name="T39" fmla="*/ 34 h 64"/>
                  <a:gd name="T40" fmla="*/ 7 w 65"/>
                  <a:gd name="T41" fmla="*/ 42 h 64"/>
                  <a:gd name="T42" fmla="*/ 30 w 65"/>
                  <a:gd name="T43" fmla="*/ 34 h 64"/>
                  <a:gd name="T44" fmla="*/ 19 w 65"/>
                  <a:gd name="T45" fmla="*/ 42 h 64"/>
                  <a:gd name="T46" fmla="*/ 30 w 65"/>
                  <a:gd name="T47" fmla="*/ 47 h 64"/>
                  <a:gd name="T48" fmla="*/ 27 w 65"/>
                  <a:gd name="T49" fmla="*/ 58 h 64"/>
                  <a:gd name="T50" fmla="*/ 20 w 65"/>
                  <a:gd name="T51" fmla="*/ 47 h 64"/>
                  <a:gd name="T52" fmla="*/ 42 w 65"/>
                  <a:gd name="T53" fmla="*/ 52 h 64"/>
                  <a:gd name="T54" fmla="*/ 35 w 65"/>
                  <a:gd name="T55" fmla="*/ 59 h 64"/>
                  <a:gd name="T56" fmla="*/ 45 w 65"/>
                  <a:gd name="T57" fmla="*/ 47 h 64"/>
                  <a:gd name="T58" fmla="*/ 35 w 65"/>
                  <a:gd name="T59" fmla="*/ 42 h 64"/>
                  <a:gd name="T60" fmla="*/ 47 w 65"/>
                  <a:gd name="T61" fmla="*/ 34 h 64"/>
                  <a:gd name="T62" fmla="*/ 35 w 65"/>
                  <a:gd name="T63" fmla="*/ 42 h 64"/>
                  <a:gd name="T64" fmla="*/ 51 w 65"/>
                  <a:gd name="T65" fmla="*/ 21 h 64"/>
                  <a:gd name="T66" fmla="*/ 60 w 65"/>
                  <a:gd name="T67" fmla="*/ 30 h 64"/>
                  <a:gd name="T68" fmla="*/ 56 w 65"/>
                  <a:gd name="T69" fmla="*/ 17 h 64"/>
                  <a:gd name="T70" fmla="*/ 44 w 65"/>
                  <a:gd name="T71" fmla="*/ 7 h 64"/>
                  <a:gd name="T72" fmla="*/ 56 w 65"/>
                  <a:gd name="T73" fmla="*/ 17 h 64"/>
                  <a:gd name="T74" fmla="*/ 20 w 65"/>
                  <a:gd name="T75" fmla="*/ 7 h 64"/>
                  <a:gd name="T76" fmla="*/ 9 w 65"/>
                  <a:gd name="T77" fmla="*/ 17 h 64"/>
                  <a:gd name="T78" fmla="*/ 9 w 65"/>
                  <a:gd name="T79" fmla="*/ 47 h 64"/>
                  <a:gd name="T80" fmla="*/ 20 w 65"/>
                  <a:gd name="T81" fmla="*/ 57 h 64"/>
                  <a:gd name="T82" fmla="*/ 9 w 65"/>
                  <a:gd name="T83" fmla="*/ 47 h 64"/>
                  <a:gd name="T84" fmla="*/ 44 w 65"/>
                  <a:gd name="T85" fmla="*/ 57 h 64"/>
                  <a:gd name="T86" fmla="*/ 56 w 65"/>
                  <a:gd name="T87" fmla="*/ 4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5" h="64">
                    <a:moveTo>
                      <a:pt x="32" y="0"/>
                    </a:moveTo>
                    <a:cubicBezTo>
                      <a:pt x="15" y="0"/>
                      <a:pt x="0" y="14"/>
                      <a:pt x="0" y="32"/>
                    </a:cubicBezTo>
                    <a:cubicBezTo>
                      <a:pt x="0" y="49"/>
                      <a:pt x="15" y="64"/>
                      <a:pt x="32" y="64"/>
                    </a:cubicBezTo>
                    <a:cubicBezTo>
                      <a:pt x="50" y="64"/>
                      <a:pt x="65" y="49"/>
                      <a:pt x="65" y="32"/>
                    </a:cubicBezTo>
                    <a:cubicBezTo>
                      <a:pt x="65" y="14"/>
                      <a:pt x="50" y="0"/>
                      <a:pt x="32" y="0"/>
                    </a:cubicBezTo>
                    <a:close/>
                    <a:moveTo>
                      <a:pt x="51" y="42"/>
                    </a:moveTo>
                    <a:cubicBezTo>
                      <a:pt x="51" y="40"/>
                      <a:pt x="52" y="37"/>
                      <a:pt x="52" y="34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60" y="37"/>
                      <a:pt x="59" y="40"/>
                      <a:pt x="58" y="42"/>
                    </a:cubicBezTo>
                    <a:lnTo>
                      <a:pt x="51" y="42"/>
                    </a:lnTo>
                    <a:close/>
                    <a:moveTo>
                      <a:pt x="14" y="21"/>
                    </a:moveTo>
                    <a:cubicBezTo>
                      <a:pt x="14" y="24"/>
                      <a:pt x="13" y="27"/>
                      <a:pt x="13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27"/>
                      <a:pt x="6" y="24"/>
                      <a:pt x="7" y="21"/>
                    </a:cubicBezTo>
                    <a:lnTo>
                      <a:pt x="14" y="21"/>
                    </a:lnTo>
                    <a:close/>
                    <a:moveTo>
                      <a:pt x="46" y="21"/>
                    </a:moveTo>
                    <a:cubicBezTo>
                      <a:pt x="47" y="24"/>
                      <a:pt x="47" y="27"/>
                      <a:pt x="47" y="30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21"/>
                      <a:pt x="35" y="21"/>
                      <a:pt x="35" y="21"/>
                    </a:cubicBezTo>
                    <a:lnTo>
                      <a:pt x="46" y="21"/>
                    </a:lnTo>
                    <a:close/>
                    <a:moveTo>
                      <a:pt x="35" y="17"/>
                    </a:moveTo>
                    <a:cubicBezTo>
                      <a:pt x="35" y="4"/>
                      <a:pt x="35" y="4"/>
                      <a:pt x="35" y="4"/>
                    </a:cubicBezTo>
                    <a:cubicBezTo>
                      <a:pt x="36" y="5"/>
                      <a:pt x="37" y="5"/>
                      <a:pt x="38" y="6"/>
                    </a:cubicBezTo>
                    <a:cubicBezTo>
                      <a:pt x="39" y="7"/>
                      <a:pt x="41" y="9"/>
                      <a:pt x="42" y="11"/>
                    </a:cubicBezTo>
                    <a:cubicBezTo>
                      <a:pt x="43" y="13"/>
                      <a:pt x="44" y="15"/>
                      <a:pt x="45" y="17"/>
                    </a:cubicBezTo>
                    <a:cubicBezTo>
                      <a:pt x="35" y="17"/>
                      <a:pt x="35" y="17"/>
                      <a:pt x="35" y="17"/>
                    </a:cubicBezTo>
                    <a:close/>
                    <a:moveTo>
                      <a:pt x="23" y="11"/>
                    </a:moveTo>
                    <a:cubicBezTo>
                      <a:pt x="24" y="9"/>
                      <a:pt x="26" y="7"/>
                      <a:pt x="27" y="6"/>
                    </a:cubicBezTo>
                    <a:cubicBezTo>
                      <a:pt x="28" y="5"/>
                      <a:pt x="29" y="5"/>
                      <a:pt x="30" y="4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1" y="15"/>
                      <a:pt x="22" y="13"/>
                      <a:pt x="23" y="11"/>
                    </a:cubicBezTo>
                    <a:close/>
                    <a:moveTo>
                      <a:pt x="30" y="21"/>
                    </a:moveTo>
                    <a:cubicBezTo>
                      <a:pt x="30" y="30"/>
                      <a:pt x="30" y="30"/>
                      <a:pt x="30" y="30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8" y="27"/>
                      <a:pt x="18" y="24"/>
                      <a:pt x="19" y="21"/>
                    </a:cubicBezTo>
                    <a:lnTo>
                      <a:pt x="30" y="21"/>
                    </a:lnTo>
                    <a:close/>
                    <a:moveTo>
                      <a:pt x="7" y="42"/>
                    </a:moveTo>
                    <a:cubicBezTo>
                      <a:pt x="6" y="40"/>
                      <a:pt x="5" y="37"/>
                      <a:pt x="5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7"/>
                      <a:pt x="14" y="40"/>
                      <a:pt x="14" y="42"/>
                    </a:cubicBezTo>
                    <a:lnTo>
                      <a:pt x="7" y="42"/>
                    </a:lnTo>
                    <a:close/>
                    <a:moveTo>
                      <a:pt x="18" y="34"/>
                    </a:move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8" y="40"/>
                      <a:pt x="18" y="37"/>
                      <a:pt x="18" y="34"/>
                    </a:cubicBezTo>
                    <a:close/>
                    <a:moveTo>
                      <a:pt x="30" y="47"/>
                    </a:move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9"/>
                      <a:pt x="28" y="58"/>
                      <a:pt x="27" y="58"/>
                    </a:cubicBezTo>
                    <a:cubicBezTo>
                      <a:pt x="26" y="57"/>
                      <a:pt x="24" y="55"/>
                      <a:pt x="23" y="52"/>
                    </a:cubicBezTo>
                    <a:cubicBezTo>
                      <a:pt x="22" y="51"/>
                      <a:pt x="21" y="49"/>
                      <a:pt x="20" y="47"/>
                    </a:cubicBezTo>
                    <a:cubicBezTo>
                      <a:pt x="30" y="47"/>
                      <a:pt x="30" y="47"/>
                      <a:pt x="30" y="47"/>
                    </a:cubicBezTo>
                    <a:close/>
                    <a:moveTo>
                      <a:pt x="42" y="52"/>
                    </a:moveTo>
                    <a:cubicBezTo>
                      <a:pt x="41" y="55"/>
                      <a:pt x="39" y="57"/>
                      <a:pt x="38" y="58"/>
                    </a:cubicBezTo>
                    <a:cubicBezTo>
                      <a:pt x="37" y="58"/>
                      <a:pt x="36" y="59"/>
                      <a:pt x="35" y="59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44" y="49"/>
                      <a:pt x="43" y="51"/>
                      <a:pt x="42" y="52"/>
                    </a:cubicBezTo>
                    <a:close/>
                    <a:moveTo>
                      <a:pt x="35" y="42"/>
                    </a:moveTo>
                    <a:cubicBezTo>
                      <a:pt x="35" y="34"/>
                      <a:pt x="35" y="34"/>
                      <a:pt x="35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7"/>
                      <a:pt x="47" y="40"/>
                      <a:pt x="46" y="42"/>
                    </a:cubicBezTo>
                    <a:lnTo>
                      <a:pt x="35" y="42"/>
                    </a:lnTo>
                    <a:close/>
                    <a:moveTo>
                      <a:pt x="52" y="30"/>
                    </a:moveTo>
                    <a:cubicBezTo>
                      <a:pt x="52" y="27"/>
                      <a:pt x="51" y="24"/>
                      <a:pt x="51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9" y="24"/>
                      <a:pt x="60" y="27"/>
                      <a:pt x="60" y="30"/>
                    </a:cubicBezTo>
                    <a:lnTo>
                      <a:pt x="52" y="30"/>
                    </a:lnTo>
                    <a:close/>
                    <a:moveTo>
                      <a:pt x="56" y="17"/>
                    </a:moveTo>
                    <a:cubicBezTo>
                      <a:pt x="50" y="17"/>
                      <a:pt x="50" y="17"/>
                      <a:pt x="50" y="17"/>
                    </a:cubicBezTo>
                    <a:cubicBezTo>
                      <a:pt x="48" y="13"/>
                      <a:pt x="47" y="9"/>
                      <a:pt x="44" y="7"/>
                    </a:cubicBezTo>
                    <a:cubicBezTo>
                      <a:pt x="47" y="8"/>
                      <a:pt x="50" y="10"/>
                      <a:pt x="52" y="12"/>
                    </a:cubicBezTo>
                    <a:cubicBezTo>
                      <a:pt x="54" y="14"/>
                      <a:pt x="55" y="15"/>
                      <a:pt x="56" y="17"/>
                    </a:cubicBezTo>
                    <a:close/>
                    <a:moveTo>
                      <a:pt x="13" y="12"/>
                    </a:moveTo>
                    <a:cubicBezTo>
                      <a:pt x="15" y="10"/>
                      <a:pt x="18" y="8"/>
                      <a:pt x="20" y="7"/>
                    </a:cubicBezTo>
                    <a:cubicBezTo>
                      <a:pt x="18" y="9"/>
                      <a:pt x="17" y="13"/>
                      <a:pt x="15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5"/>
                      <a:pt x="11" y="14"/>
                      <a:pt x="13" y="12"/>
                    </a:cubicBezTo>
                    <a:close/>
                    <a:moveTo>
                      <a:pt x="9" y="47"/>
                    </a:moveTo>
                    <a:cubicBezTo>
                      <a:pt x="15" y="47"/>
                      <a:pt x="15" y="47"/>
                      <a:pt x="15" y="47"/>
                    </a:cubicBezTo>
                    <a:cubicBezTo>
                      <a:pt x="17" y="51"/>
                      <a:pt x="18" y="54"/>
                      <a:pt x="20" y="57"/>
                    </a:cubicBezTo>
                    <a:cubicBezTo>
                      <a:pt x="18" y="55"/>
                      <a:pt x="15" y="54"/>
                      <a:pt x="13" y="51"/>
                    </a:cubicBezTo>
                    <a:cubicBezTo>
                      <a:pt x="11" y="50"/>
                      <a:pt x="10" y="48"/>
                      <a:pt x="9" y="47"/>
                    </a:cubicBezTo>
                    <a:close/>
                    <a:moveTo>
                      <a:pt x="52" y="51"/>
                    </a:moveTo>
                    <a:cubicBezTo>
                      <a:pt x="50" y="54"/>
                      <a:pt x="47" y="55"/>
                      <a:pt x="44" y="57"/>
                    </a:cubicBezTo>
                    <a:cubicBezTo>
                      <a:pt x="47" y="54"/>
                      <a:pt x="48" y="51"/>
                      <a:pt x="50" y="47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8"/>
                      <a:pt x="54" y="50"/>
                      <a:pt x="52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7" name="Freeform 194"/>
              <p:cNvSpPr>
                <a:spLocks noEditPoints="1"/>
              </p:cNvSpPr>
              <p:nvPr/>
            </p:nvSpPr>
            <p:spPr bwMode="auto">
              <a:xfrm>
                <a:off x="8217214" y="5047577"/>
                <a:ext cx="191818" cy="195733"/>
              </a:xfrm>
              <a:custGeom>
                <a:avLst/>
                <a:gdLst>
                  <a:gd name="T0" fmla="*/ 30 w 60"/>
                  <a:gd name="T1" fmla="*/ 0 h 61"/>
                  <a:gd name="T2" fmla="*/ 0 w 60"/>
                  <a:gd name="T3" fmla="*/ 31 h 61"/>
                  <a:gd name="T4" fmla="*/ 30 w 60"/>
                  <a:gd name="T5" fmla="*/ 61 h 61"/>
                  <a:gd name="T6" fmla="*/ 60 w 60"/>
                  <a:gd name="T7" fmla="*/ 31 h 61"/>
                  <a:gd name="T8" fmla="*/ 30 w 60"/>
                  <a:gd name="T9" fmla="*/ 0 h 61"/>
                  <a:gd name="T10" fmla="*/ 30 w 60"/>
                  <a:gd name="T11" fmla="*/ 55 h 61"/>
                  <a:gd name="T12" fmla="*/ 5 w 60"/>
                  <a:gd name="T13" fmla="*/ 31 h 61"/>
                  <a:gd name="T14" fmla="*/ 30 w 60"/>
                  <a:gd name="T15" fmla="*/ 6 h 61"/>
                  <a:gd name="T16" fmla="*/ 55 w 60"/>
                  <a:gd name="T17" fmla="*/ 31 h 61"/>
                  <a:gd name="T18" fmla="*/ 30 w 60"/>
                  <a:gd name="T19" fmla="*/ 55 h 61"/>
                  <a:gd name="T20" fmla="*/ 26 w 60"/>
                  <a:gd name="T21" fmla="*/ 15 h 61"/>
                  <a:gd name="T22" fmla="*/ 34 w 60"/>
                  <a:gd name="T23" fmla="*/ 15 h 61"/>
                  <a:gd name="T24" fmla="*/ 34 w 60"/>
                  <a:gd name="T25" fmla="*/ 23 h 61"/>
                  <a:gd name="T26" fmla="*/ 26 w 60"/>
                  <a:gd name="T27" fmla="*/ 23 h 61"/>
                  <a:gd name="T28" fmla="*/ 26 w 60"/>
                  <a:gd name="T29" fmla="*/ 15 h 61"/>
                  <a:gd name="T30" fmla="*/ 38 w 60"/>
                  <a:gd name="T31" fmla="*/ 46 h 61"/>
                  <a:gd name="T32" fmla="*/ 22 w 60"/>
                  <a:gd name="T33" fmla="*/ 46 h 61"/>
                  <a:gd name="T34" fmla="*/ 22 w 60"/>
                  <a:gd name="T35" fmla="*/ 42 h 61"/>
                  <a:gd name="T36" fmla="*/ 26 w 60"/>
                  <a:gd name="T37" fmla="*/ 42 h 61"/>
                  <a:gd name="T38" fmla="*/ 26 w 60"/>
                  <a:gd name="T39" fmla="*/ 31 h 61"/>
                  <a:gd name="T40" fmla="*/ 22 w 60"/>
                  <a:gd name="T41" fmla="*/ 31 h 61"/>
                  <a:gd name="T42" fmla="*/ 22 w 60"/>
                  <a:gd name="T43" fmla="*/ 27 h 61"/>
                  <a:gd name="T44" fmla="*/ 34 w 60"/>
                  <a:gd name="T45" fmla="*/ 27 h 61"/>
                  <a:gd name="T46" fmla="*/ 34 w 60"/>
                  <a:gd name="T47" fmla="*/ 42 h 61"/>
                  <a:gd name="T48" fmla="*/ 38 w 60"/>
                  <a:gd name="T49" fmla="*/ 42 h 61"/>
                  <a:gd name="T50" fmla="*/ 38 w 60"/>
                  <a:gd name="T51" fmla="*/ 4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0" h="61">
                    <a:moveTo>
                      <a:pt x="30" y="0"/>
                    </a:moveTo>
                    <a:cubicBezTo>
                      <a:pt x="13" y="0"/>
                      <a:pt x="0" y="14"/>
                      <a:pt x="0" y="31"/>
                    </a:cubicBezTo>
                    <a:cubicBezTo>
                      <a:pt x="0" y="47"/>
                      <a:pt x="13" y="61"/>
                      <a:pt x="30" y="61"/>
                    </a:cubicBezTo>
                    <a:cubicBezTo>
                      <a:pt x="47" y="61"/>
                      <a:pt x="60" y="47"/>
                      <a:pt x="60" y="31"/>
                    </a:cubicBezTo>
                    <a:cubicBezTo>
                      <a:pt x="60" y="14"/>
                      <a:pt x="47" y="0"/>
                      <a:pt x="30" y="0"/>
                    </a:cubicBezTo>
                    <a:close/>
                    <a:moveTo>
                      <a:pt x="30" y="55"/>
                    </a:moveTo>
                    <a:cubicBezTo>
                      <a:pt x="16" y="55"/>
                      <a:pt x="5" y="44"/>
                      <a:pt x="5" y="31"/>
                    </a:cubicBezTo>
                    <a:cubicBezTo>
                      <a:pt x="5" y="17"/>
                      <a:pt x="16" y="6"/>
                      <a:pt x="30" y="6"/>
                    </a:cubicBezTo>
                    <a:cubicBezTo>
                      <a:pt x="44" y="6"/>
                      <a:pt x="55" y="17"/>
                      <a:pt x="55" y="31"/>
                    </a:cubicBezTo>
                    <a:cubicBezTo>
                      <a:pt x="55" y="44"/>
                      <a:pt x="44" y="55"/>
                      <a:pt x="30" y="55"/>
                    </a:cubicBezTo>
                    <a:close/>
                    <a:moveTo>
                      <a:pt x="26" y="15"/>
                    </a:move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26" y="23"/>
                      <a:pt x="26" y="23"/>
                      <a:pt x="26" y="23"/>
                    </a:cubicBezTo>
                    <a:lnTo>
                      <a:pt x="26" y="15"/>
                    </a:lnTo>
                    <a:close/>
                    <a:moveTo>
                      <a:pt x="38" y="46"/>
                    </a:move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8" y="42"/>
                      <a:pt x="38" y="42"/>
                      <a:pt x="38" y="42"/>
                    </a:cubicBezTo>
                    <a:lnTo>
                      <a:pt x="38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8" name="Freeform 196"/>
              <p:cNvSpPr>
                <a:spLocks noEditPoints="1"/>
              </p:cNvSpPr>
              <p:nvPr/>
            </p:nvSpPr>
            <p:spPr bwMode="auto">
              <a:xfrm>
                <a:off x="7085879" y="5474274"/>
                <a:ext cx="221179" cy="219221"/>
              </a:xfrm>
              <a:custGeom>
                <a:avLst/>
                <a:gdLst>
                  <a:gd name="T0" fmla="*/ 35 w 69"/>
                  <a:gd name="T1" fmla="*/ 0 h 69"/>
                  <a:gd name="T2" fmla="*/ 0 w 69"/>
                  <a:gd name="T3" fmla="*/ 35 h 69"/>
                  <a:gd name="T4" fmla="*/ 35 w 69"/>
                  <a:gd name="T5" fmla="*/ 69 h 69"/>
                  <a:gd name="T6" fmla="*/ 69 w 69"/>
                  <a:gd name="T7" fmla="*/ 35 h 69"/>
                  <a:gd name="T8" fmla="*/ 35 w 69"/>
                  <a:gd name="T9" fmla="*/ 0 h 69"/>
                  <a:gd name="T10" fmla="*/ 55 w 69"/>
                  <a:gd name="T11" fmla="*/ 30 h 69"/>
                  <a:gd name="T12" fmla="*/ 36 w 69"/>
                  <a:gd name="T13" fmla="*/ 56 h 69"/>
                  <a:gd name="T14" fmla="*/ 28 w 69"/>
                  <a:gd name="T15" fmla="*/ 52 h 69"/>
                  <a:gd name="T16" fmla="*/ 21 w 69"/>
                  <a:gd name="T17" fmla="*/ 32 h 69"/>
                  <a:gd name="T18" fmla="*/ 16 w 69"/>
                  <a:gd name="T19" fmla="*/ 33 h 69"/>
                  <a:gd name="T20" fmla="*/ 14 w 69"/>
                  <a:gd name="T21" fmla="*/ 31 h 69"/>
                  <a:gd name="T22" fmla="*/ 27 w 69"/>
                  <a:gd name="T23" fmla="*/ 22 h 69"/>
                  <a:gd name="T24" fmla="*/ 34 w 69"/>
                  <a:gd name="T25" fmla="*/ 36 h 69"/>
                  <a:gd name="T26" fmla="*/ 37 w 69"/>
                  <a:gd name="T27" fmla="*/ 44 h 69"/>
                  <a:gd name="T28" fmla="*/ 43 w 69"/>
                  <a:gd name="T29" fmla="*/ 36 h 69"/>
                  <a:gd name="T30" fmla="*/ 38 w 69"/>
                  <a:gd name="T31" fmla="*/ 31 h 69"/>
                  <a:gd name="T32" fmla="*/ 55 w 69"/>
                  <a:gd name="T33" fmla="*/ 3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9" h="69">
                    <a:moveTo>
                      <a:pt x="35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54"/>
                      <a:pt x="16" y="69"/>
                      <a:pt x="35" y="69"/>
                    </a:cubicBezTo>
                    <a:cubicBezTo>
                      <a:pt x="54" y="69"/>
                      <a:pt x="69" y="54"/>
                      <a:pt x="69" y="35"/>
                    </a:cubicBezTo>
                    <a:cubicBezTo>
                      <a:pt x="69" y="16"/>
                      <a:pt x="54" y="0"/>
                      <a:pt x="35" y="0"/>
                    </a:cubicBezTo>
                    <a:close/>
                    <a:moveTo>
                      <a:pt x="55" y="30"/>
                    </a:moveTo>
                    <a:cubicBezTo>
                      <a:pt x="53" y="43"/>
                      <a:pt x="40" y="54"/>
                      <a:pt x="36" y="56"/>
                    </a:cubicBezTo>
                    <a:cubicBezTo>
                      <a:pt x="32" y="58"/>
                      <a:pt x="29" y="55"/>
                      <a:pt x="28" y="52"/>
                    </a:cubicBezTo>
                    <a:cubicBezTo>
                      <a:pt x="26" y="49"/>
                      <a:pt x="22" y="33"/>
                      <a:pt x="21" y="32"/>
                    </a:cubicBezTo>
                    <a:cubicBezTo>
                      <a:pt x="19" y="30"/>
                      <a:pt x="16" y="33"/>
                      <a:pt x="16" y="33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21" y="23"/>
                      <a:pt x="27" y="22"/>
                    </a:cubicBezTo>
                    <a:cubicBezTo>
                      <a:pt x="32" y="21"/>
                      <a:pt x="32" y="30"/>
                      <a:pt x="34" y="36"/>
                    </a:cubicBezTo>
                    <a:cubicBezTo>
                      <a:pt x="35" y="41"/>
                      <a:pt x="36" y="44"/>
                      <a:pt x="37" y="44"/>
                    </a:cubicBezTo>
                    <a:cubicBezTo>
                      <a:pt x="38" y="44"/>
                      <a:pt x="40" y="41"/>
                      <a:pt x="43" y="36"/>
                    </a:cubicBezTo>
                    <a:cubicBezTo>
                      <a:pt x="45" y="32"/>
                      <a:pt x="42" y="28"/>
                      <a:pt x="38" y="31"/>
                    </a:cubicBezTo>
                    <a:cubicBezTo>
                      <a:pt x="40" y="20"/>
                      <a:pt x="57" y="17"/>
                      <a:pt x="55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9" name="Freeform 206"/>
              <p:cNvSpPr>
                <a:spLocks noEditPoints="1"/>
              </p:cNvSpPr>
              <p:nvPr/>
            </p:nvSpPr>
            <p:spPr bwMode="auto">
              <a:xfrm>
                <a:off x="10199988" y="5985138"/>
                <a:ext cx="381680" cy="338617"/>
              </a:xfrm>
              <a:custGeom>
                <a:avLst/>
                <a:gdLst>
                  <a:gd name="T0" fmla="*/ 50 w 119"/>
                  <a:gd name="T1" fmla="*/ 0 h 106"/>
                  <a:gd name="T2" fmla="*/ 50 w 119"/>
                  <a:gd name="T3" fmla="*/ 0 h 106"/>
                  <a:gd name="T4" fmla="*/ 99 w 119"/>
                  <a:gd name="T5" fmla="*/ 40 h 106"/>
                  <a:gd name="T6" fmla="*/ 50 w 119"/>
                  <a:gd name="T7" fmla="*/ 81 h 106"/>
                  <a:gd name="T8" fmla="*/ 42 w 119"/>
                  <a:gd name="T9" fmla="*/ 80 h 106"/>
                  <a:gd name="T10" fmla="*/ 7 w 119"/>
                  <a:gd name="T11" fmla="*/ 93 h 106"/>
                  <a:gd name="T12" fmla="*/ 7 w 119"/>
                  <a:gd name="T13" fmla="*/ 90 h 106"/>
                  <a:gd name="T14" fmla="*/ 19 w 119"/>
                  <a:gd name="T15" fmla="*/ 74 h 106"/>
                  <a:gd name="T16" fmla="*/ 18 w 119"/>
                  <a:gd name="T17" fmla="*/ 72 h 106"/>
                  <a:gd name="T18" fmla="*/ 0 w 119"/>
                  <a:gd name="T19" fmla="*/ 40 h 106"/>
                  <a:gd name="T20" fmla="*/ 50 w 119"/>
                  <a:gd name="T21" fmla="*/ 0 h 106"/>
                  <a:gd name="T22" fmla="*/ 103 w 119"/>
                  <a:gd name="T23" fmla="*/ 90 h 106"/>
                  <a:gd name="T24" fmla="*/ 113 w 119"/>
                  <a:gd name="T25" fmla="*/ 104 h 106"/>
                  <a:gd name="T26" fmla="*/ 113 w 119"/>
                  <a:gd name="T27" fmla="*/ 106 h 106"/>
                  <a:gd name="T28" fmla="*/ 83 w 119"/>
                  <a:gd name="T29" fmla="*/ 95 h 106"/>
                  <a:gd name="T30" fmla="*/ 76 w 119"/>
                  <a:gd name="T31" fmla="*/ 96 h 106"/>
                  <a:gd name="T32" fmla="*/ 50 w 119"/>
                  <a:gd name="T33" fmla="*/ 88 h 106"/>
                  <a:gd name="T34" fmla="*/ 90 w 119"/>
                  <a:gd name="T35" fmla="*/ 75 h 106"/>
                  <a:gd name="T36" fmla="*/ 103 w 119"/>
                  <a:gd name="T37" fmla="*/ 60 h 106"/>
                  <a:gd name="T38" fmla="*/ 107 w 119"/>
                  <a:gd name="T39" fmla="*/ 40 h 106"/>
                  <a:gd name="T40" fmla="*/ 107 w 119"/>
                  <a:gd name="T41" fmla="*/ 37 h 106"/>
                  <a:gd name="T42" fmla="*/ 119 w 119"/>
                  <a:gd name="T43" fmla="*/ 61 h 106"/>
                  <a:gd name="T44" fmla="*/ 103 w 119"/>
                  <a:gd name="T45" fmla="*/ 88 h 106"/>
                  <a:gd name="T46" fmla="*/ 103 w 119"/>
                  <a:gd name="T47" fmla="*/ 9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9" h="106">
                    <a:moveTo>
                      <a:pt x="50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77" y="0"/>
                      <a:pt x="99" y="18"/>
                      <a:pt x="99" y="40"/>
                    </a:cubicBezTo>
                    <a:cubicBezTo>
                      <a:pt x="99" y="63"/>
                      <a:pt x="77" y="81"/>
                      <a:pt x="50" y="81"/>
                    </a:cubicBezTo>
                    <a:cubicBezTo>
                      <a:pt x="47" y="81"/>
                      <a:pt x="44" y="80"/>
                      <a:pt x="42" y="80"/>
                    </a:cubicBezTo>
                    <a:cubicBezTo>
                      <a:pt x="31" y="91"/>
                      <a:pt x="19" y="93"/>
                      <a:pt x="7" y="93"/>
                    </a:cubicBezTo>
                    <a:cubicBezTo>
                      <a:pt x="7" y="90"/>
                      <a:pt x="7" y="90"/>
                      <a:pt x="7" y="90"/>
                    </a:cubicBezTo>
                    <a:cubicBezTo>
                      <a:pt x="13" y="87"/>
                      <a:pt x="19" y="81"/>
                      <a:pt x="19" y="74"/>
                    </a:cubicBezTo>
                    <a:cubicBezTo>
                      <a:pt x="19" y="73"/>
                      <a:pt x="19" y="72"/>
                      <a:pt x="18" y="72"/>
                    </a:cubicBezTo>
                    <a:cubicBezTo>
                      <a:pt x="7" y="64"/>
                      <a:pt x="0" y="53"/>
                      <a:pt x="0" y="40"/>
                    </a:cubicBezTo>
                    <a:cubicBezTo>
                      <a:pt x="0" y="18"/>
                      <a:pt x="22" y="0"/>
                      <a:pt x="50" y="0"/>
                    </a:cubicBezTo>
                    <a:close/>
                    <a:moveTo>
                      <a:pt x="103" y="90"/>
                    </a:moveTo>
                    <a:cubicBezTo>
                      <a:pt x="103" y="96"/>
                      <a:pt x="107" y="101"/>
                      <a:pt x="113" y="104"/>
                    </a:cubicBezTo>
                    <a:cubicBezTo>
                      <a:pt x="113" y="106"/>
                      <a:pt x="113" y="106"/>
                      <a:pt x="113" y="106"/>
                    </a:cubicBezTo>
                    <a:cubicBezTo>
                      <a:pt x="102" y="106"/>
                      <a:pt x="92" y="104"/>
                      <a:pt x="83" y="95"/>
                    </a:cubicBezTo>
                    <a:cubicBezTo>
                      <a:pt x="81" y="95"/>
                      <a:pt x="79" y="96"/>
                      <a:pt x="76" y="96"/>
                    </a:cubicBezTo>
                    <a:cubicBezTo>
                      <a:pt x="66" y="96"/>
                      <a:pt x="57" y="93"/>
                      <a:pt x="50" y="88"/>
                    </a:cubicBezTo>
                    <a:cubicBezTo>
                      <a:pt x="65" y="88"/>
                      <a:pt x="79" y="84"/>
                      <a:pt x="90" y="75"/>
                    </a:cubicBezTo>
                    <a:cubicBezTo>
                      <a:pt x="95" y="71"/>
                      <a:pt x="100" y="65"/>
                      <a:pt x="103" y="60"/>
                    </a:cubicBezTo>
                    <a:cubicBezTo>
                      <a:pt x="106" y="54"/>
                      <a:pt x="107" y="47"/>
                      <a:pt x="107" y="40"/>
                    </a:cubicBezTo>
                    <a:cubicBezTo>
                      <a:pt x="107" y="39"/>
                      <a:pt x="107" y="38"/>
                      <a:pt x="107" y="37"/>
                    </a:cubicBezTo>
                    <a:cubicBezTo>
                      <a:pt x="115" y="43"/>
                      <a:pt x="119" y="52"/>
                      <a:pt x="119" y="61"/>
                    </a:cubicBezTo>
                    <a:cubicBezTo>
                      <a:pt x="119" y="72"/>
                      <a:pt x="113" y="82"/>
                      <a:pt x="103" y="88"/>
                    </a:cubicBezTo>
                    <a:cubicBezTo>
                      <a:pt x="103" y="89"/>
                      <a:pt x="103" y="89"/>
                      <a:pt x="103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0" name="Freeform 207"/>
              <p:cNvSpPr>
                <a:spLocks noEditPoints="1"/>
              </p:cNvSpPr>
              <p:nvPr/>
            </p:nvSpPr>
            <p:spPr bwMode="auto">
              <a:xfrm>
                <a:off x="9976852" y="5491891"/>
                <a:ext cx="223135" cy="225092"/>
              </a:xfrm>
              <a:custGeom>
                <a:avLst/>
                <a:gdLst>
                  <a:gd name="T0" fmla="*/ 35 w 70"/>
                  <a:gd name="T1" fmla="*/ 0 h 70"/>
                  <a:gd name="T2" fmla="*/ 0 w 70"/>
                  <a:gd name="T3" fmla="*/ 35 h 70"/>
                  <a:gd name="T4" fmla="*/ 35 w 70"/>
                  <a:gd name="T5" fmla="*/ 70 h 70"/>
                  <a:gd name="T6" fmla="*/ 70 w 70"/>
                  <a:gd name="T7" fmla="*/ 35 h 70"/>
                  <a:gd name="T8" fmla="*/ 35 w 70"/>
                  <a:gd name="T9" fmla="*/ 0 h 70"/>
                  <a:gd name="T10" fmla="*/ 29 w 70"/>
                  <a:gd name="T11" fmla="*/ 57 h 70"/>
                  <a:gd name="T12" fmla="*/ 14 w 70"/>
                  <a:gd name="T13" fmla="*/ 38 h 70"/>
                  <a:gd name="T14" fmla="*/ 21 w 70"/>
                  <a:gd name="T15" fmla="*/ 31 h 70"/>
                  <a:gd name="T16" fmla="*/ 29 w 70"/>
                  <a:gd name="T17" fmla="*/ 41 h 70"/>
                  <a:gd name="T18" fmla="*/ 54 w 70"/>
                  <a:gd name="T19" fmla="*/ 21 h 70"/>
                  <a:gd name="T20" fmla="*/ 57 w 70"/>
                  <a:gd name="T21" fmla="*/ 24 h 70"/>
                  <a:gd name="T22" fmla="*/ 29 w 70"/>
                  <a:gd name="T23" fmla="*/ 5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0" h="70">
                    <a:moveTo>
                      <a:pt x="35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54"/>
                      <a:pt x="16" y="70"/>
                      <a:pt x="35" y="70"/>
                    </a:cubicBezTo>
                    <a:cubicBezTo>
                      <a:pt x="54" y="70"/>
                      <a:pt x="70" y="54"/>
                      <a:pt x="70" y="35"/>
                    </a:cubicBezTo>
                    <a:cubicBezTo>
                      <a:pt x="70" y="16"/>
                      <a:pt x="54" y="0"/>
                      <a:pt x="35" y="0"/>
                    </a:cubicBezTo>
                    <a:close/>
                    <a:moveTo>
                      <a:pt x="29" y="57"/>
                    </a:moveTo>
                    <a:cubicBezTo>
                      <a:pt x="14" y="38"/>
                      <a:pt x="14" y="38"/>
                      <a:pt x="14" y="38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7" y="24"/>
                      <a:pt x="57" y="24"/>
                      <a:pt x="57" y="24"/>
                    </a:cubicBezTo>
                    <a:lnTo>
                      <a:pt x="29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1" name="Freeform 208"/>
              <p:cNvSpPr>
                <a:spLocks noEditPoints="1"/>
              </p:cNvSpPr>
              <p:nvPr/>
            </p:nvSpPr>
            <p:spPr bwMode="auto">
              <a:xfrm>
                <a:off x="8892492" y="5863783"/>
                <a:ext cx="275984" cy="313173"/>
              </a:xfrm>
              <a:custGeom>
                <a:avLst/>
                <a:gdLst>
                  <a:gd name="T0" fmla="*/ 55 w 86"/>
                  <a:gd name="T1" fmla="*/ 14 h 98"/>
                  <a:gd name="T2" fmla="*/ 55 w 86"/>
                  <a:gd name="T3" fmla="*/ 27 h 98"/>
                  <a:gd name="T4" fmla="*/ 65 w 86"/>
                  <a:gd name="T5" fmla="*/ 33 h 98"/>
                  <a:gd name="T6" fmla="*/ 74 w 86"/>
                  <a:gd name="T7" fmla="*/ 55 h 98"/>
                  <a:gd name="T8" fmla="*/ 65 w 86"/>
                  <a:gd name="T9" fmla="*/ 77 h 98"/>
                  <a:gd name="T10" fmla="*/ 43 w 86"/>
                  <a:gd name="T11" fmla="*/ 85 h 98"/>
                  <a:gd name="T12" fmla="*/ 22 w 86"/>
                  <a:gd name="T13" fmla="*/ 77 h 98"/>
                  <a:gd name="T14" fmla="*/ 13 w 86"/>
                  <a:gd name="T15" fmla="*/ 55 h 98"/>
                  <a:gd name="T16" fmla="*/ 22 w 86"/>
                  <a:gd name="T17" fmla="*/ 33 h 98"/>
                  <a:gd name="T18" fmla="*/ 31 w 86"/>
                  <a:gd name="T19" fmla="*/ 27 h 98"/>
                  <a:gd name="T20" fmla="*/ 31 w 86"/>
                  <a:gd name="T21" fmla="*/ 14 h 98"/>
                  <a:gd name="T22" fmla="*/ 0 w 86"/>
                  <a:gd name="T23" fmla="*/ 55 h 98"/>
                  <a:gd name="T24" fmla="*/ 43 w 86"/>
                  <a:gd name="T25" fmla="*/ 98 h 98"/>
                  <a:gd name="T26" fmla="*/ 86 w 86"/>
                  <a:gd name="T27" fmla="*/ 55 h 98"/>
                  <a:gd name="T28" fmla="*/ 55 w 86"/>
                  <a:gd name="T29" fmla="*/ 14 h 98"/>
                  <a:gd name="T30" fmla="*/ 37 w 86"/>
                  <a:gd name="T31" fmla="*/ 0 h 98"/>
                  <a:gd name="T32" fmla="*/ 49 w 86"/>
                  <a:gd name="T33" fmla="*/ 0 h 98"/>
                  <a:gd name="T34" fmla="*/ 49 w 86"/>
                  <a:gd name="T35" fmla="*/ 49 h 98"/>
                  <a:gd name="T36" fmla="*/ 37 w 86"/>
                  <a:gd name="T37" fmla="*/ 49 h 98"/>
                  <a:gd name="T38" fmla="*/ 37 w 86"/>
                  <a:gd name="T3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6" h="98">
                    <a:moveTo>
                      <a:pt x="55" y="14"/>
                    </a:moveTo>
                    <a:cubicBezTo>
                      <a:pt x="55" y="27"/>
                      <a:pt x="55" y="27"/>
                      <a:pt x="55" y="27"/>
                    </a:cubicBezTo>
                    <a:cubicBezTo>
                      <a:pt x="59" y="28"/>
                      <a:pt x="62" y="31"/>
                      <a:pt x="65" y="33"/>
                    </a:cubicBezTo>
                    <a:cubicBezTo>
                      <a:pt x="71" y="39"/>
                      <a:pt x="74" y="47"/>
                      <a:pt x="74" y="55"/>
                    </a:cubicBezTo>
                    <a:cubicBezTo>
                      <a:pt x="74" y="63"/>
                      <a:pt x="71" y="71"/>
                      <a:pt x="65" y="77"/>
                    </a:cubicBezTo>
                    <a:cubicBezTo>
                      <a:pt x="59" y="82"/>
                      <a:pt x="51" y="85"/>
                      <a:pt x="43" y="85"/>
                    </a:cubicBezTo>
                    <a:cubicBezTo>
                      <a:pt x="35" y="85"/>
                      <a:pt x="27" y="82"/>
                      <a:pt x="22" y="77"/>
                    </a:cubicBezTo>
                    <a:cubicBezTo>
                      <a:pt x="16" y="71"/>
                      <a:pt x="13" y="63"/>
                      <a:pt x="13" y="55"/>
                    </a:cubicBezTo>
                    <a:cubicBezTo>
                      <a:pt x="13" y="47"/>
                      <a:pt x="16" y="39"/>
                      <a:pt x="22" y="33"/>
                    </a:cubicBezTo>
                    <a:cubicBezTo>
                      <a:pt x="24" y="31"/>
                      <a:pt x="27" y="28"/>
                      <a:pt x="31" y="27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13" y="19"/>
                      <a:pt x="0" y="36"/>
                      <a:pt x="0" y="55"/>
                    </a:cubicBezTo>
                    <a:cubicBezTo>
                      <a:pt x="0" y="79"/>
                      <a:pt x="20" y="98"/>
                      <a:pt x="43" y="98"/>
                    </a:cubicBezTo>
                    <a:cubicBezTo>
                      <a:pt x="67" y="98"/>
                      <a:pt x="86" y="79"/>
                      <a:pt x="86" y="55"/>
                    </a:cubicBezTo>
                    <a:cubicBezTo>
                      <a:pt x="86" y="36"/>
                      <a:pt x="73" y="19"/>
                      <a:pt x="55" y="14"/>
                    </a:cubicBezTo>
                    <a:close/>
                    <a:moveTo>
                      <a:pt x="3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37" y="49"/>
                      <a:pt x="37" y="49"/>
                      <a:pt x="37" y="49"/>
                    </a:cubicBez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2" name="Freeform 209"/>
              <p:cNvSpPr/>
              <p:nvPr/>
            </p:nvSpPr>
            <p:spPr bwMode="auto">
              <a:xfrm>
                <a:off x="8549960" y="6186742"/>
                <a:ext cx="371892" cy="311215"/>
              </a:xfrm>
              <a:custGeom>
                <a:avLst/>
                <a:gdLst>
                  <a:gd name="T0" fmla="*/ 57 w 116"/>
                  <a:gd name="T1" fmla="*/ 1 h 97"/>
                  <a:gd name="T2" fmla="*/ 48 w 116"/>
                  <a:gd name="T3" fmla="*/ 8 h 97"/>
                  <a:gd name="T4" fmla="*/ 55 w 116"/>
                  <a:gd name="T5" fmla="*/ 18 h 97"/>
                  <a:gd name="T6" fmla="*/ 85 w 116"/>
                  <a:gd name="T7" fmla="*/ 22 h 97"/>
                  <a:gd name="T8" fmla="*/ 5 w 116"/>
                  <a:gd name="T9" fmla="*/ 81 h 97"/>
                  <a:gd name="T10" fmla="*/ 3 w 116"/>
                  <a:gd name="T11" fmla="*/ 93 h 97"/>
                  <a:gd name="T12" fmla="*/ 8 w 116"/>
                  <a:gd name="T13" fmla="*/ 96 h 97"/>
                  <a:gd name="T14" fmla="*/ 15 w 116"/>
                  <a:gd name="T15" fmla="*/ 95 h 97"/>
                  <a:gd name="T16" fmla="*/ 95 w 116"/>
                  <a:gd name="T17" fmla="*/ 36 h 97"/>
                  <a:gd name="T18" fmla="*/ 90 w 116"/>
                  <a:gd name="T19" fmla="*/ 66 h 97"/>
                  <a:gd name="T20" fmla="*/ 97 w 116"/>
                  <a:gd name="T21" fmla="*/ 76 h 97"/>
                  <a:gd name="T22" fmla="*/ 107 w 116"/>
                  <a:gd name="T23" fmla="*/ 69 h 97"/>
                  <a:gd name="T24" fmla="*/ 116 w 116"/>
                  <a:gd name="T25" fmla="*/ 10 h 97"/>
                  <a:gd name="T26" fmla="*/ 57 w 116"/>
                  <a:gd name="T27" fmla="*/ 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6" h="97">
                    <a:moveTo>
                      <a:pt x="57" y="1"/>
                    </a:moveTo>
                    <a:cubicBezTo>
                      <a:pt x="53" y="0"/>
                      <a:pt x="48" y="3"/>
                      <a:pt x="48" y="8"/>
                    </a:cubicBezTo>
                    <a:cubicBezTo>
                      <a:pt x="47" y="13"/>
                      <a:pt x="50" y="17"/>
                      <a:pt x="55" y="18"/>
                    </a:cubicBezTo>
                    <a:cubicBezTo>
                      <a:pt x="85" y="22"/>
                      <a:pt x="85" y="22"/>
                      <a:pt x="85" y="22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1" y="84"/>
                      <a:pt x="0" y="89"/>
                      <a:pt x="3" y="93"/>
                    </a:cubicBezTo>
                    <a:cubicBezTo>
                      <a:pt x="4" y="95"/>
                      <a:pt x="6" y="96"/>
                      <a:pt x="8" y="96"/>
                    </a:cubicBezTo>
                    <a:cubicBezTo>
                      <a:pt x="10" y="97"/>
                      <a:pt x="13" y="96"/>
                      <a:pt x="15" y="95"/>
                    </a:cubicBezTo>
                    <a:cubicBezTo>
                      <a:pt x="95" y="36"/>
                      <a:pt x="95" y="36"/>
                      <a:pt x="95" y="3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71"/>
                      <a:pt x="93" y="75"/>
                      <a:pt x="97" y="76"/>
                    </a:cubicBezTo>
                    <a:cubicBezTo>
                      <a:pt x="102" y="76"/>
                      <a:pt x="106" y="73"/>
                      <a:pt x="107" y="69"/>
                    </a:cubicBezTo>
                    <a:cubicBezTo>
                      <a:pt x="116" y="10"/>
                      <a:pt x="116" y="10"/>
                      <a:pt x="116" y="10"/>
                    </a:cubicBezTo>
                    <a:lnTo>
                      <a:pt x="5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3" name="Freeform 210"/>
              <p:cNvSpPr>
                <a:spLocks noEditPoints="1"/>
              </p:cNvSpPr>
              <p:nvPr/>
            </p:nvSpPr>
            <p:spPr bwMode="auto">
              <a:xfrm>
                <a:off x="9379868" y="5728727"/>
                <a:ext cx="319045" cy="342532"/>
              </a:xfrm>
              <a:custGeom>
                <a:avLst/>
                <a:gdLst>
                  <a:gd name="T0" fmla="*/ 90 w 100"/>
                  <a:gd name="T1" fmla="*/ 0 h 107"/>
                  <a:gd name="T2" fmla="*/ 10 w 100"/>
                  <a:gd name="T3" fmla="*/ 0 h 107"/>
                  <a:gd name="T4" fmla="*/ 0 w 100"/>
                  <a:gd name="T5" fmla="*/ 10 h 107"/>
                  <a:gd name="T6" fmla="*/ 0 w 100"/>
                  <a:gd name="T7" fmla="*/ 97 h 107"/>
                  <a:gd name="T8" fmla="*/ 10 w 100"/>
                  <a:gd name="T9" fmla="*/ 107 h 107"/>
                  <a:gd name="T10" fmla="*/ 90 w 100"/>
                  <a:gd name="T11" fmla="*/ 107 h 107"/>
                  <a:gd name="T12" fmla="*/ 100 w 100"/>
                  <a:gd name="T13" fmla="*/ 97 h 107"/>
                  <a:gd name="T14" fmla="*/ 100 w 100"/>
                  <a:gd name="T15" fmla="*/ 10 h 107"/>
                  <a:gd name="T16" fmla="*/ 90 w 100"/>
                  <a:gd name="T17" fmla="*/ 0 h 107"/>
                  <a:gd name="T18" fmla="*/ 86 w 100"/>
                  <a:gd name="T19" fmla="*/ 93 h 107"/>
                  <a:gd name="T20" fmla="*/ 13 w 100"/>
                  <a:gd name="T21" fmla="*/ 93 h 107"/>
                  <a:gd name="T22" fmla="*/ 13 w 100"/>
                  <a:gd name="T23" fmla="*/ 13 h 107"/>
                  <a:gd name="T24" fmla="*/ 86 w 100"/>
                  <a:gd name="T25" fmla="*/ 13 h 107"/>
                  <a:gd name="T26" fmla="*/ 86 w 100"/>
                  <a:gd name="T27" fmla="*/ 93 h 107"/>
                  <a:gd name="T28" fmla="*/ 26 w 100"/>
                  <a:gd name="T29" fmla="*/ 47 h 107"/>
                  <a:gd name="T30" fmla="*/ 73 w 100"/>
                  <a:gd name="T31" fmla="*/ 47 h 107"/>
                  <a:gd name="T32" fmla="*/ 73 w 100"/>
                  <a:gd name="T33" fmla="*/ 53 h 107"/>
                  <a:gd name="T34" fmla="*/ 26 w 100"/>
                  <a:gd name="T35" fmla="*/ 53 h 107"/>
                  <a:gd name="T36" fmla="*/ 26 w 100"/>
                  <a:gd name="T37" fmla="*/ 47 h 107"/>
                  <a:gd name="T38" fmla="*/ 26 w 100"/>
                  <a:gd name="T39" fmla="*/ 60 h 107"/>
                  <a:gd name="T40" fmla="*/ 73 w 100"/>
                  <a:gd name="T41" fmla="*/ 60 h 107"/>
                  <a:gd name="T42" fmla="*/ 73 w 100"/>
                  <a:gd name="T43" fmla="*/ 67 h 107"/>
                  <a:gd name="T44" fmla="*/ 26 w 100"/>
                  <a:gd name="T45" fmla="*/ 67 h 107"/>
                  <a:gd name="T46" fmla="*/ 26 w 100"/>
                  <a:gd name="T47" fmla="*/ 60 h 107"/>
                  <a:gd name="T48" fmla="*/ 26 w 100"/>
                  <a:gd name="T49" fmla="*/ 73 h 107"/>
                  <a:gd name="T50" fmla="*/ 73 w 100"/>
                  <a:gd name="T51" fmla="*/ 73 h 107"/>
                  <a:gd name="T52" fmla="*/ 73 w 100"/>
                  <a:gd name="T53" fmla="*/ 80 h 107"/>
                  <a:gd name="T54" fmla="*/ 26 w 100"/>
                  <a:gd name="T55" fmla="*/ 80 h 107"/>
                  <a:gd name="T56" fmla="*/ 26 w 100"/>
                  <a:gd name="T57" fmla="*/ 73 h 107"/>
                  <a:gd name="T58" fmla="*/ 26 w 100"/>
                  <a:gd name="T59" fmla="*/ 33 h 107"/>
                  <a:gd name="T60" fmla="*/ 73 w 100"/>
                  <a:gd name="T61" fmla="*/ 33 h 107"/>
                  <a:gd name="T62" fmla="*/ 73 w 100"/>
                  <a:gd name="T63" fmla="*/ 40 h 107"/>
                  <a:gd name="T64" fmla="*/ 26 w 100"/>
                  <a:gd name="T65" fmla="*/ 40 h 107"/>
                  <a:gd name="T66" fmla="*/ 26 w 100"/>
                  <a:gd name="T67" fmla="*/ 3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0" h="107">
                    <a:moveTo>
                      <a:pt x="9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102"/>
                      <a:pt x="4" y="107"/>
                      <a:pt x="10" y="107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95" y="107"/>
                      <a:pt x="100" y="102"/>
                      <a:pt x="100" y="97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5"/>
                      <a:pt x="95" y="0"/>
                      <a:pt x="90" y="0"/>
                    </a:cubicBezTo>
                    <a:close/>
                    <a:moveTo>
                      <a:pt x="86" y="93"/>
                    </a:moveTo>
                    <a:cubicBezTo>
                      <a:pt x="13" y="93"/>
                      <a:pt x="13" y="93"/>
                      <a:pt x="13" y="9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86" y="13"/>
                      <a:pt x="86" y="13"/>
                      <a:pt x="86" y="13"/>
                    </a:cubicBezTo>
                    <a:lnTo>
                      <a:pt x="86" y="93"/>
                    </a:lnTo>
                    <a:close/>
                    <a:moveTo>
                      <a:pt x="26" y="47"/>
                    </a:moveTo>
                    <a:cubicBezTo>
                      <a:pt x="73" y="47"/>
                      <a:pt x="73" y="47"/>
                      <a:pt x="73" y="47"/>
                    </a:cubicBezTo>
                    <a:cubicBezTo>
                      <a:pt x="73" y="53"/>
                      <a:pt x="73" y="53"/>
                      <a:pt x="73" y="53"/>
                    </a:cubicBezTo>
                    <a:cubicBezTo>
                      <a:pt x="26" y="53"/>
                      <a:pt x="26" y="53"/>
                      <a:pt x="26" y="53"/>
                    </a:cubicBezTo>
                    <a:lnTo>
                      <a:pt x="26" y="47"/>
                    </a:lnTo>
                    <a:close/>
                    <a:moveTo>
                      <a:pt x="26" y="60"/>
                    </a:move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26" y="67"/>
                      <a:pt x="26" y="67"/>
                      <a:pt x="26" y="67"/>
                    </a:cubicBezTo>
                    <a:lnTo>
                      <a:pt x="26" y="60"/>
                    </a:lnTo>
                    <a:close/>
                    <a:moveTo>
                      <a:pt x="26" y="73"/>
                    </a:moveTo>
                    <a:cubicBezTo>
                      <a:pt x="73" y="73"/>
                      <a:pt x="73" y="73"/>
                      <a:pt x="73" y="73"/>
                    </a:cubicBezTo>
                    <a:cubicBezTo>
                      <a:pt x="73" y="80"/>
                      <a:pt x="73" y="80"/>
                      <a:pt x="73" y="80"/>
                    </a:cubicBezTo>
                    <a:cubicBezTo>
                      <a:pt x="26" y="80"/>
                      <a:pt x="26" y="80"/>
                      <a:pt x="26" y="80"/>
                    </a:cubicBezTo>
                    <a:lnTo>
                      <a:pt x="26" y="73"/>
                    </a:lnTo>
                    <a:close/>
                    <a:moveTo>
                      <a:pt x="26" y="33"/>
                    </a:move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26" y="40"/>
                      <a:pt x="26" y="40"/>
                      <a:pt x="26" y="40"/>
                    </a:cubicBezTo>
                    <a:lnTo>
                      <a:pt x="26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4" name="Freeform 211"/>
              <p:cNvSpPr/>
              <p:nvPr/>
            </p:nvSpPr>
            <p:spPr bwMode="auto">
              <a:xfrm>
                <a:off x="9781119" y="5771788"/>
                <a:ext cx="366021" cy="364063"/>
              </a:xfrm>
              <a:custGeom>
                <a:avLst/>
                <a:gdLst>
                  <a:gd name="T0" fmla="*/ 86 w 114"/>
                  <a:gd name="T1" fmla="*/ 72 h 114"/>
                  <a:gd name="T2" fmla="*/ 66 w 114"/>
                  <a:gd name="T3" fmla="*/ 52 h 114"/>
                  <a:gd name="T4" fmla="*/ 114 w 114"/>
                  <a:gd name="T5" fmla="*/ 16 h 114"/>
                  <a:gd name="T6" fmla="*/ 100 w 114"/>
                  <a:gd name="T7" fmla="*/ 2 h 114"/>
                  <a:gd name="T8" fmla="*/ 40 w 114"/>
                  <a:gd name="T9" fmla="*/ 26 h 114"/>
                  <a:gd name="T10" fmla="*/ 21 w 114"/>
                  <a:gd name="T11" fmla="*/ 7 h 114"/>
                  <a:gd name="T12" fmla="*/ 4 w 114"/>
                  <a:gd name="T13" fmla="*/ 4 h 114"/>
                  <a:gd name="T14" fmla="*/ 7 w 114"/>
                  <a:gd name="T15" fmla="*/ 21 h 114"/>
                  <a:gd name="T16" fmla="*/ 26 w 114"/>
                  <a:gd name="T17" fmla="*/ 40 h 114"/>
                  <a:gd name="T18" fmla="*/ 2 w 114"/>
                  <a:gd name="T19" fmla="*/ 100 h 114"/>
                  <a:gd name="T20" fmla="*/ 16 w 114"/>
                  <a:gd name="T21" fmla="*/ 114 h 114"/>
                  <a:gd name="T22" fmla="*/ 52 w 114"/>
                  <a:gd name="T23" fmla="*/ 66 h 114"/>
                  <a:gd name="T24" fmla="*/ 72 w 114"/>
                  <a:gd name="T25" fmla="*/ 86 h 114"/>
                  <a:gd name="T26" fmla="*/ 72 w 114"/>
                  <a:gd name="T27" fmla="*/ 114 h 114"/>
                  <a:gd name="T28" fmla="*/ 86 w 114"/>
                  <a:gd name="T29" fmla="*/ 114 h 114"/>
                  <a:gd name="T30" fmla="*/ 93 w 114"/>
                  <a:gd name="T31" fmla="*/ 93 h 114"/>
                  <a:gd name="T32" fmla="*/ 114 w 114"/>
                  <a:gd name="T33" fmla="*/ 86 h 114"/>
                  <a:gd name="T34" fmla="*/ 114 w 114"/>
                  <a:gd name="T35" fmla="*/ 72 h 114"/>
                  <a:gd name="T36" fmla="*/ 86 w 114"/>
                  <a:gd name="T37" fmla="*/ 7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4" h="114">
                    <a:moveTo>
                      <a:pt x="86" y="72"/>
                    </a:moveTo>
                    <a:cubicBezTo>
                      <a:pt x="66" y="52"/>
                      <a:pt x="66" y="52"/>
                      <a:pt x="66" y="52"/>
                    </a:cubicBezTo>
                    <a:cubicBezTo>
                      <a:pt x="114" y="16"/>
                      <a:pt x="114" y="16"/>
                      <a:pt x="114" y="16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16" y="2"/>
                      <a:pt x="8" y="0"/>
                      <a:pt x="4" y="4"/>
                    </a:cubicBezTo>
                    <a:cubicBezTo>
                      <a:pt x="0" y="8"/>
                      <a:pt x="2" y="16"/>
                      <a:pt x="7" y="21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" y="100"/>
                      <a:pt x="2" y="100"/>
                      <a:pt x="2" y="100"/>
                    </a:cubicBezTo>
                    <a:cubicBezTo>
                      <a:pt x="16" y="114"/>
                      <a:pt x="16" y="114"/>
                      <a:pt x="16" y="114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72" y="86"/>
                      <a:pt x="72" y="86"/>
                      <a:pt x="72" y="86"/>
                    </a:cubicBezTo>
                    <a:cubicBezTo>
                      <a:pt x="72" y="114"/>
                      <a:pt x="72" y="114"/>
                      <a:pt x="72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93" y="93"/>
                      <a:pt x="93" y="93"/>
                      <a:pt x="93" y="93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72"/>
                      <a:pt x="114" y="72"/>
                      <a:pt x="114" y="72"/>
                    </a:cubicBezTo>
                    <a:cubicBezTo>
                      <a:pt x="86" y="72"/>
                      <a:pt x="86" y="72"/>
                      <a:pt x="86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5" name="Freeform 212"/>
              <p:cNvSpPr/>
              <p:nvPr/>
            </p:nvSpPr>
            <p:spPr bwMode="auto">
              <a:xfrm>
                <a:off x="9804607" y="6221974"/>
                <a:ext cx="344490" cy="281855"/>
              </a:xfrm>
              <a:custGeom>
                <a:avLst/>
                <a:gdLst>
                  <a:gd name="T0" fmla="*/ 108 w 108"/>
                  <a:gd name="T1" fmla="*/ 11 h 88"/>
                  <a:gd name="T2" fmla="*/ 96 w 108"/>
                  <a:gd name="T3" fmla="*/ 14 h 88"/>
                  <a:gd name="T4" fmla="*/ 105 w 108"/>
                  <a:gd name="T5" fmla="*/ 2 h 88"/>
                  <a:gd name="T6" fmla="*/ 91 w 108"/>
                  <a:gd name="T7" fmla="*/ 7 h 88"/>
                  <a:gd name="T8" fmla="*/ 75 w 108"/>
                  <a:gd name="T9" fmla="*/ 0 h 88"/>
                  <a:gd name="T10" fmla="*/ 53 w 108"/>
                  <a:gd name="T11" fmla="*/ 22 h 88"/>
                  <a:gd name="T12" fmla="*/ 54 w 108"/>
                  <a:gd name="T13" fmla="*/ 27 h 88"/>
                  <a:gd name="T14" fmla="*/ 8 w 108"/>
                  <a:gd name="T15" fmla="*/ 4 h 88"/>
                  <a:gd name="T16" fmla="*/ 5 w 108"/>
                  <a:gd name="T17" fmla="*/ 15 h 88"/>
                  <a:gd name="T18" fmla="*/ 15 w 108"/>
                  <a:gd name="T19" fmla="*/ 34 h 88"/>
                  <a:gd name="T20" fmla="*/ 5 w 108"/>
                  <a:gd name="T21" fmla="*/ 31 h 88"/>
                  <a:gd name="T22" fmla="*/ 5 w 108"/>
                  <a:gd name="T23" fmla="*/ 31 h 88"/>
                  <a:gd name="T24" fmla="*/ 23 w 108"/>
                  <a:gd name="T25" fmla="*/ 53 h 88"/>
                  <a:gd name="T26" fmla="*/ 17 w 108"/>
                  <a:gd name="T27" fmla="*/ 54 h 88"/>
                  <a:gd name="T28" fmla="*/ 13 w 108"/>
                  <a:gd name="T29" fmla="*/ 53 h 88"/>
                  <a:gd name="T30" fmla="*/ 33 w 108"/>
                  <a:gd name="T31" fmla="*/ 69 h 88"/>
                  <a:gd name="T32" fmla="*/ 6 w 108"/>
                  <a:gd name="T33" fmla="*/ 78 h 88"/>
                  <a:gd name="T34" fmla="*/ 0 w 108"/>
                  <a:gd name="T35" fmla="*/ 78 h 88"/>
                  <a:gd name="T36" fmla="*/ 34 w 108"/>
                  <a:gd name="T37" fmla="*/ 88 h 88"/>
                  <a:gd name="T38" fmla="*/ 97 w 108"/>
                  <a:gd name="T39" fmla="*/ 25 h 88"/>
                  <a:gd name="T40" fmla="*/ 97 w 108"/>
                  <a:gd name="T41" fmla="*/ 22 h 88"/>
                  <a:gd name="T42" fmla="*/ 108 w 108"/>
                  <a:gd name="T43" fmla="*/ 1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8" h="88">
                    <a:moveTo>
                      <a:pt x="108" y="11"/>
                    </a:moveTo>
                    <a:cubicBezTo>
                      <a:pt x="104" y="12"/>
                      <a:pt x="100" y="13"/>
                      <a:pt x="96" y="14"/>
                    </a:cubicBezTo>
                    <a:cubicBezTo>
                      <a:pt x="100" y="11"/>
                      <a:pt x="104" y="7"/>
                      <a:pt x="105" y="2"/>
                    </a:cubicBezTo>
                    <a:cubicBezTo>
                      <a:pt x="101" y="4"/>
                      <a:pt x="96" y="6"/>
                      <a:pt x="91" y="7"/>
                    </a:cubicBezTo>
                    <a:cubicBezTo>
                      <a:pt x="87" y="3"/>
                      <a:pt x="81" y="0"/>
                      <a:pt x="75" y="0"/>
                    </a:cubicBezTo>
                    <a:cubicBezTo>
                      <a:pt x="63" y="0"/>
                      <a:pt x="53" y="10"/>
                      <a:pt x="53" y="22"/>
                    </a:cubicBezTo>
                    <a:cubicBezTo>
                      <a:pt x="53" y="24"/>
                      <a:pt x="53" y="26"/>
                      <a:pt x="54" y="27"/>
                    </a:cubicBezTo>
                    <a:cubicBezTo>
                      <a:pt x="35" y="26"/>
                      <a:pt x="19" y="18"/>
                      <a:pt x="8" y="4"/>
                    </a:cubicBezTo>
                    <a:cubicBezTo>
                      <a:pt x="6" y="7"/>
                      <a:pt x="5" y="11"/>
                      <a:pt x="5" y="15"/>
                    </a:cubicBezTo>
                    <a:cubicBezTo>
                      <a:pt x="5" y="23"/>
                      <a:pt x="9" y="30"/>
                      <a:pt x="15" y="34"/>
                    </a:cubicBezTo>
                    <a:cubicBezTo>
                      <a:pt x="11" y="34"/>
                      <a:pt x="8" y="33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42"/>
                      <a:pt x="12" y="51"/>
                      <a:pt x="23" y="53"/>
                    </a:cubicBezTo>
                    <a:cubicBezTo>
                      <a:pt x="21" y="53"/>
                      <a:pt x="19" y="54"/>
                      <a:pt x="17" y="54"/>
                    </a:cubicBezTo>
                    <a:cubicBezTo>
                      <a:pt x="15" y="54"/>
                      <a:pt x="14" y="54"/>
                      <a:pt x="13" y="53"/>
                    </a:cubicBezTo>
                    <a:cubicBezTo>
                      <a:pt x="15" y="62"/>
                      <a:pt x="23" y="69"/>
                      <a:pt x="33" y="69"/>
                    </a:cubicBezTo>
                    <a:cubicBezTo>
                      <a:pt x="26" y="75"/>
                      <a:pt x="16" y="78"/>
                      <a:pt x="6" y="78"/>
                    </a:cubicBezTo>
                    <a:cubicBezTo>
                      <a:pt x="4" y="78"/>
                      <a:pt x="2" y="78"/>
                      <a:pt x="0" y="78"/>
                    </a:cubicBezTo>
                    <a:cubicBezTo>
                      <a:pt x="10" y="84"/>
                      <a:pt x="22" y="88"/>
                      <a:pt x="34" y="88"/>
                    </a:cubicBezTo>
                    <a:cubicBezTo>
                      <a:pt x="75" y="88"/>
                      <a:pt x="97" y="54"/>
                      <a:pt x="97" y="25"/>
                    </a:cubicBezTo>
                    <a:cubicBezTo>
                      <a:pt x="97" y="24"/>
                      <a:pt x="97" y="23"/>
                      <a:pt x="97" y="22"/>
                    </a:cubicBezTo>
                    <a:cubicBezTo>
                      <a:pt x="102" y="19"/>
                      <a:pt x="105" y="15"/>
                      <a:pt x="10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6" name="Freeform 213"/>
              <p:cNvSpPr/>
              <p:nvPr/>
            </p:nvSpPr>
            <p:spPr bwMode="auto">
              <a:xfrm>
                <a:off x="10315471" y="6398133"/>
                <a:ext cx="242709" cy="252495"/>
              </a:xfrm>
              <a:custGeom>
                <a:avLst/>
                <a:gdLst>
                  <a:gd name="T0" fmla="*/ 66 w 124"/>
                  <a:gd name="T1" fmla="*/ 0 h 129"/>
                  <a:gd name="T2" fmla="*/ 66 w 124"/>
                  <a:gd name="T3" fmla="*/ 59 h 129"/>
                  <a:gd name="T4" fmla="*/ 124 w 124"/>
                  <a:gd name="T5" fmla="*/ 0 h 129"/>
                  <a:gd name="T6" fmla="*/ 124 w 124"/>
                  <a:gd name="T7" fmla="*/ 129 h 129"/>
                  <a:gd name="T8" fmla="*/ 66 w 124"/>
                  <a:gd name="T9" fmla="*/ 70 h 129"/>
                  <a:gd name="T10" fmla="*/ 66 w 124"/>
                  <a:gd name="T11" fmla="*/ 129 h 129"/>
                  <a:gd name="T12" fmla="*/ 0 w 124"/>
                  <a:gd name="T13" fmla="*/ 64 h 129"/>
                  <a:gd name="T14" fmla="*/ 66 w 124"/>
                  <a:gd name="T1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4" h="129">
                    <a:moveTo>
                      <a:pt x="66" y="0"/>
                    </a:moveTo>
                    <a:lnTo>
                      <a:pt x="66" y="59"/>
                    </a:lnTo>
                    <a:lnTo>
                      <a:pt x="124" y="0"/>
                    </a:lnTo>
                    <a:lnTo>
                      <a:pt x="124" y="129"/>
                    </a:lnTo>
                    <a:lnTo>
                      <a:pt x="66" y="70"/>
                    </a:lnTo>
                    <a:lnTo>
                      <a:pt x="66" y="129"/>
                    </a:lnTo>
                    <a:lnTo>
                      <a:pt x="0" y="64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7" name="Freeform 214"/>
              <p:cNvSpPr>
                <a:spLocks noEditPoints="1"/>
              </p:cNvSpPr>
              <p:nvPr/>
            </p:nvSpPr>
            <p:spPr bwMode="auto">
              <a:xfrm>
                <a:off x="9877029" y="6449024"/>
                <a:ext cx="366021" cy="364063"/>
              </a:xfrm>
              <a:custGeom>
                <a:avLst/>
                <a:gdLst>
                  <a:gd name="T0" fmla="*/ 0 w 114"/>
                  <a:gd name="T1" fmla="*/ 83 h 114"/>
                  <a:gd name="T2" fmla="*/ 10 w 114"/>
                  <a:gd name="T3" fmla="*/ 93 h 114"/>
                  <a:gd name="T4" fmla="*/ 30 w 114"/>
                  <a:gd name="T5" fmla="*/ 73 h 114"/>
                  <a:gd name="T6" fmla="*/ 41 w 114"/>
                  <a:gd name="T7" fmla="*/ 84 h 114"/>
                  <a:gd name="T8" fmla="*/ 21 w 114"/>
                  <a:gd name="T9" fmla="*/ 104 h 114"/>
                  <a:gd name="T10" fmla="*/ 31 w 114"/>
                  <a:gd name="T11" fmla="*/ 114 h 114"/>
                  <a:gd name="T12" fmla="*/ 51 w 114"/>
                  <a:gd name="T13" fmla="*/ 94 h 114"/>
                  <a:gd name="T14" fmla="*/ 64 w 114"/>
                  <a:gd name="T15" fmla="*/ 107 h 114"/>
                  <a:gd name="T16" fmla="*/ 74 w 114"/>
                  <a:gd name="T17" fmla="*/ 97 h 114"/>
                  <a:gd name="T18" fmla="*/ 17 w 114"/>
                  <a:gd name="T19" fmla="*/ 40 h 114"/>
                  <a:gd name="T20" fmla="*/ 7 w 114"/>
                  <a:gd name="T21" fmla="*/ 50 h 114"/>
                  <a:gd name="T22" fmla="*/ 20 w 114"/>
                  <a:gd name="T23" fmla="*/ 63 h 114"/>
                  <a:gd name="T24" fmla="*/ 0 w 114"/>
                  <a:gd name="T25" fmla="*/ 83 h 114"/>
                  <a:gd name="T26" fmla="*/ 84 w 114"/>
                  <a:gd name="T27" fmla="*/ 30 h 114"/>
                  <a:gd name="T28" fmla="*/ 26 w 114"/>
                  <a:gd name="T29" fmla="*/ 39 h 114"/>
                  <a:gd name="T30" fmla="*/ 75 w 114"/>
                  <a:gd name="T31" fmla="*/ 88 h 114"/>
                  <a:gd name="T32" fmla="*/ 84 w 114"/>
                  <a:gd name="T33" fmla="*/ 30 h 114"/>
                  <a:gd name="T34" fmla="*/ 93 w 114"/>
                  <a:gd name="T35" fmla="*/ 35 h 114"/>
                  <a:gd name="T36" fmla="*/ 79 w 114"/>
                  <a:gd name="T37" fmla="*/ 21 h 114"/>
                  <a:gd name="T38" fmla="*/ 100 w 114"/>
                  <a:gd name="T39" fmla="*/ 0 h 114"/>
                  <a:gd name="T40" fmla="*/ 114 w 114"/>
                  <a:gd name="T41" fmla="*/ 14 h 114"/>
                  <a:gd name="T42" fmla="*/ 93 w 114"/>
                  <a:gd name="T43" fmla="*/ 35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14">
                    <a:moveTo>
                      <a:pt x="0" y="83"/>
                    </a:moveTo>
                    <a:cubicBezTo>
                      <a:pt x="10" y="93"/>
                      <a:pt x="10" y="93"/>
                      <a:pt x="10" y="93"/>
                    </a:cubicBezTo>
                    <a:cubicBezTo>
                      <a:pt x="30" y="73"/>
                      <a:pt x="30" y="73"/>
                      <a:pt x="30" y="73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21" y="104"/>
                      <a:pt x="21" y="104"/>
                      <a:pt x="21" y="104"/>
                    </a:cubicBezTo>
                    <a:cubicBezTo>
                      <a:pt x="31" y="114"/>
                      <a:pt x="31" y="114"/>
                      <a:pt x="31" y="114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64" y="107"/>
                      <a:pt x="64" y="107"/>
                      <a:pt x="64" y="107"/>
                    </a:cubicBezTo>
                    <a:cubicBezTo>
                      <a:pt x="74" y="97"/>
                      <a:pt x="74" y="97"/>
                      <a:pt x="74" y="97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20" y="63"/>
                      <a:pt x="20" y="63"/>
                      <a:pt x="20" y="63"/>
                    </a:cubicBezTo>
                    <a:lnTo>
                      <a:pt x="0" y="83"/>
                    </a:lnTo>
                    <a:close/>
                    <a:moveTo>
                      <a:pt x="84" y="30"/>
                    </a:moveTo>
                    <a:cubicBezTo>
                      <a:pt x="65" y="12"/>
                      <a:pt x="41" y="26"/>
                      <a:pt x="26" y="39"/>
                    </a:cubicBezTo>
                    <a:cubicBezTo>
                      <a:pt x="75" y="88"/>
                      <a:pt x="75" y="88"/>
                      <a:pt x="75" y="88"/>
                    </a:cubicBezTo>
                    <a:cubicBezTo>
                      <a:pt x="88" y="73"/>
                      <a:pt x="102" y="49"/>
                      <a:pt x="84" y="30"/>
                    </a:cubicBezTo>
                    <a:close/>
                    <a:moveTo>
                      <a:pt x="93" y="35"/>
                    </a:moveTo>
                    <a:cubicBezTo>
                      <a:pt x="79" y="21"/>
                      <a:pt x="79" y="21"/>
                      <a:pt x="79" y="21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14" y="14"/>
                      <a:pt x="114" y="14"/>
                      <a:pt x="114" y="14"/>
                    </a:cubicBezTo>
                    <a:lnTo>
                      <a:pt x="93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8" name="Freeform 215"/>
              <p:cNvSpPr>
                <a:spLocks noEditPoints="1"/>
              </p:cNvSpPr>
              <p:nvPr/>
            </p:nvSpPr>
            <p:spPr bwMode="auto">
              <a:xfrm>
                <a:off x="8986444" y="6147595"/>
                <a:ext cx="366021" cy="358191"/>
              </a:xfrm>
              <a:custGeom>
                <a:avLst/>
                <a:gdLst>
                  <a:gd name="T0" fmla="*/ 110 w 115"/>
                  <a:gd name="T1" fmla="*/ 36 h 112"/>
                  <a:gd name="T2" fmla="*/ 86 w 115"/>
                  <a:gd name="T3" fmla="*/ 1 h 112"/>
                  <a:gd name="T4" fmla="*/ 86 w 115"/>
                  <a:gd name="T5" fmla="*/ 1 h 112"/>
                  <a:gd name="T6" fmla="*/ 77 w 115"/>
                  <a:gd name="T7" fmla="*/ 4 h 112"/>
                  <a:gd name="T8" fmla="*/ 32 w 115"/>
                  <a:gd name="T9" fmla="*/ 39 h 112"/>
                  <a:gd name="T10" fmla="*/ 36 w 115"/>
                  <a:gd name="T11" fmla="*/ 56 h 112"/>
                  <a:gd name="T12" fmla="*/ 42 w 115"/>
                  <a:gd name="T13" fmla="*/ 73 h 112"/>
                  <a:gd name="T14" fmla="*/ 98 w 115"/>
                  <a:gd name="T15" fmla="*/ 81 h 112"/>
                  <a:gd name="T16" fmla="*/ 106 w 115"/>
                  <a:gd name="T17" fmla="*/ 78 h 112"/>
                  <a:gd name="T18" fmla="*/ 106 w 115"/>
                  <a:gd name="T19" fmla="*/ 79 h 112"/>
                  <a:gd name="T20" fmla="*/ 110 w 115"/>
                  <a:gd name="T21" fmla="*/ 36 h 112"/>
                  <a:gd name="T22" fmla="*/ 102 w 115"/>
                  <a:gd name="T23" fmla="*/ 73 h 112"/>
                  <a:gd name="T24" fmla="*/ 99 w 115"/>
                  <a:gd name="T25" fmla="*/ 73 h 112"/>
                  <a:gd name="T26" fmla="*/ 93 w 115"/>
                  <a:gd name="T27" fmla="*/ 67 h 112"/>
                  <a:gd name="T28" fmla="*/ 83 w 115"/>
                  <a:gd name="T29" fmla="*/ 43 h 112"/>
                  <a:gd name="T30" fmla="*/ 80 w 115"/>
                  <a:gd name="T31" fmla="*/ 18 h 112"/>
                  <a:gd name="T32" fmla="*/ 82 w 115"/>
                  <a:gd name="T33" fmla="*/ 10 h 112"/>
                  <a:gd name="T34" fmla="*/ 84 w 115"/>
                  <a:gd name="T35" fmla="*/ 8 h 112"/>
                  <a:gd name="T36" fmla="*/ 87 w 115"/>
                  <a:gd name="T37" fmla="*/ 9 h 112"/>
                  <a:gd name="T38" fmla="*/ 93 w 115"/>
                  <a:gd name="T39" fmla="*/ 15 h 112"/>
                  <a:gd name="T40" fmla="*/ 103 w 115"/>
                  <a:gd name="T41" fmla="*/ 38 h 112"/>
                  <a:gd name="T42" fmla="*/ 106 w 115"/>
                  <a:gd name="T43" fmla="*/ 63 h 112"/>
                  <a:gd name="T44" fmla="*/ 104 w 115"/>
                  <a:gd name="T45" fmla="*/ 71 h 112"/>
                  <a:gd name="T46" fmla="*/ 102 w 115"/>
                  <a:gd name="T47" fmla="*/ 73 h 112"/>
                  <a:gd name="T48" fmla="*/ 28 w 115"/>
                  <a:gd name="T49" fmla="*/ 58 h 112"/>
                  <a:gd name="T50" fmla="*/ 25 w 115"/>
                  <a:gd name="T51" fmla="*/ 42 h 112"/>
                  <a:gd name="T52" fmla="*/ 11 w 115"/>
                  <a:gd name="T53" fmla="*/ 47 h 112"/>
                  <a:gd name="T54" fmla="*/ 4 w 115"/>
                  <a:gd name="T55" fmla="*/ 49 h 112"/>
                  <a:gd name="T56" fmla="*/ 0 w 115"/>
                  <a:gd name="T57" fmla="*/ 61 h 112"/>
                  <a:gd name="T58" fmla="*/ 3 w 115"/>
                  <a:gd name="T59" fmla="*/ 70 h 112"/>
                  <a:gd name="T60" fmla="*/ 11 w 115"/>
                  <a:gd name="T61" fmla="*/ 78 h 112"/>
                  <a:gd name="T62" fmla="*/ 19 w 115"/>
                  <a:gd name="T63" fmla="*/ 76 h 112"/>
                  <a:gd name="T64" fmla="*/ 34 w 115"/>
                  <a:gd name="T65" fmla="*/ 73 h 112"/>
                  <a:gd name="T66" fmla="*/ 28 w 115"/>
                  <a:gd name="T67" fmla="*/ 58 h 112"/>
                  <a:gd name="T68" fmla="*/ 47 w 115"/>
                  <a:gd name="T69" fmla="*/ 77 h 112"/>
                  <a:gd name="T70" fmla="*/ 32 w 115"/>
                  <a:gd name="T71" fmla="*/ 78 h 112"/>
                  <a:gd name="T72" fmla="*/ 50 w 115"/>
                  <a:gd name="T73" fmla="*/ 110 h 112"/>
                  <a:gd name="T74" fmla="*/ 54 w 115"/>
                  <a:gd name="T75" fmla="*/ 111 h 112"/>
                  <a:gd name="T76" fmla="*/ 66 w 115"/>
                  <a:gd name="T77" fmla="*/ 102 h 112"/>
                  <a:gd name="T78" fmla="*/ 66 w 115"/>
                  <a:gd name="T79" fmla="*/ 98 h 112"/>
                  <a:gd name="T80" fmla="*/ 47 w 115"/>
                  <a:gd name="T81" fmla="*/ 77 h 112"/>
                  <a:gd name="T82" fmla="*/ 96 w 115"/>
                  <a:gd name="T83" fmla="*/ 53 h 112"/>
                  <a:gd name="T84" fmla="*/ 95 w 115"/>
                  <a:gd name="T85" fmla="*/ 53 h 112"/>
                  <a:gd name="T86" fmla="*/ 93 w 115"/>
                  <a:gd name="T87" fmla="*/ 51 h 112"/>
                  <a:gd name="T88" fmla="*/ 89 w 115"/>
                  <a:gd name="T89" fmla="*/ 42 h 112"/>
                  <a:gd name="T90" fmla="*/ 88 w 115"/>
                  <a:gd name="T91" fmla="*/ 32 h 112"/>
                  <a:gd name="T92" fmla="*/ 89 w 115"/>
                  <a:gd name="T93" fmla="*/ 29 h 112"/>
                  <a:gd name="T94" fmla="*/ 90 w 115"/>
                  <a:gd name="T95" fmla="*/ 28 h 112"/>
                  <a:gd name="T96" fmla="*/ 91 w 115"/>
                  <a:gd name="T97" fmla="*/ 29 h 112"/>
                  <a:gd name="T98" fmla="*/ 93 w 115"/>
                  <a:gd name="T99" fmla="*/ 31 h 112"/>
                  <a:gd name="T100" fmla="*/ 97 w 115"/>
                  <a:gd name="T101" fmla="*/ 40 h 112"/>
                  <a:gd name="T102" fmla="*/ 98 w 115"/>
                  <a:gd name="T103" fmla="*/ 49 h 112"/>
                  <a:gd name="T104" fmla="*/ 97 w 115"/>
                  <a:gd name="T105" fmla="*/ 52 h 112"/>
                  <a:gd name="T106" fmla="*/ 96 w 115"/>
                  <a:gd name="T107" fmla="*/ 53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5" h="112">
                    <a:moveTo>
                      <a:pt x="110" y="36"/>
                    </a:moveTo>
                    <a:cubicBezTo>
                      <a:pt x="104" y="15"/>
                      <a:pt x="93" y="0"/>
                      <a:pt x="86" y="1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60" y="25"/>
                      <a:pt x="32" y="39"/>
                    </a:cubicBezTo>
                    <a:cubicBezTo>
                      <a:pt x="33" y="44"/>
                      <a:pt x="34" y="50"/>
                      <a:pt x="36" y="56"/>
                    </a:cubicBezTo>
                    <a:cubicBezTo>
                      <a:pt x="37" y="63"/>
                      <a:pt x="39" y="68"/>
                      <a:pt x="42" y="73"/>
                    </a:cubicBezTo>
                    <a:cubicBezTo>
                      <a:pt x="73" y="71"/>
                      <a:pt x="98" y="81"/>
                      <a:pt x="98" y="81"/>
                    </a:cubicBezTo>
                    <a:cubicBezTo>
                      <a:pt x="106" y="78"/>
                      <a:pt x="106" y="78"/>
                      <a:pt x="106" y="78"/>
                    </a:cubicBezTo>
                    <a:cubicBezTo>
                      <a:pt x="106" y="78"/>
                      <a:pt x="106" y="79"/>
                      <a:pt x="106" y="79"/>
                    </a:cubicBezTo>
                    <a:cubicBezTo>
                      <a:pt x="114" y="76"/>
                      <a:pt x="115" y="57"/>
                      <a:pt x="110" y="36"/>
                    </a:cubicBezTo>
                    <a:close/>
                    <a:moveTo>
                      <a:pt x="102" y="73"/>
                    </a:moveTo>
                    <a:cubicBezTo>
                      <a:pt x="101" y="74"/>
                      <a:pt x="99" y="73"/>
                      <a:pt x="99" y="73"/>
                    </a:cubicBezTo>
                    <a:cubicBezTo>
                      <a:pt x="97" y="71"/>
                      <a:pt x="95" y="69"/>
                      <a:pt x="93" y="67"/>
                    </a:cubicBezTo>
                    <a:cubicBezTo>
                      <a:pt x="89" y="61"/>
                      <a:pt x="85" y="53"/>
                      <a:pt x="83" y="43"/>
                    </a:cubicBezTo>
                    <a:cubicBezTo>
                      <a:pt x="80" y="34"/>
                      <a:pt x="79" y="25"/>
                      <a:pt x="80" y="18"/>
                    </a:cubicBezTo>
                    <a:cubicBezTo>
                      <a:pt x="80" y="15"/>
                      <a:pt x="81" y="12"/>
                      <a:pt x="82" y="10"/>
                    </a:cubicBezTo>
                    <a:cubicBezTo>
                      <a:pt x="82" y="10"/>
                      <a:pt x="83" y="8"/>
                      <a:pt x="84" y="8"/>
                    </a:cubicBezTo>
                    <a:cubicBezTo>
                      <a:pt x="85" y="8"/>
                      <a:pt x="87" y="9"/>
                      <a:pt x="87" y="9"/>
                    </a:cubicBezTo>
                    <a:cubicBezTo>
                      <a:pt x="89" y="10"/>
                      <a:pt x="91" y="12"/>
                      <a:pt x="93" y="15"/>
                    </a:cubicBezTo>
                    <a:cubicBezTo>
                      <a:pt x="97" y="20"/>
                      <a:pt x="101" y="29"/>
                      <a:pt x="103" y="38"/>
                    </a:cubicBezTo>
                    <a:cubicBezTo>
                      <a:pt x="106" y="47"/>
                      <a:pt x="107" y="56"/>
                      <a:pt x="106" y="63"/>
                    </a:cubicBezTo>
                    <a:cubicBezTo>
                      <a:pt x="105" y="67"/>
                      <a:pt x="105" y="69"/>
                      <a:pt x="104" y="71"/>
                    </a:cubicBezTo>
                    <a:cubicBezTo>
                      <a:pt x="103" y="72"/>
                      <a:pt x="103" y="73"/>
                      <a:pt x="102" y="73"/>
                    </a:cubicBezTo>
                    <a:close/>
                    <a:moveTo>
                      <a:pt x="28" y="58"/>
                    </a:moveTo>
                    <a:cubicBezTo>
                      <a:pt x="27" y="53"/>
                      <a:pt x="26" y="47"/>
                      <a:pt x="25" y="42"/>
                    </a:cubicBezTo>
                    <a:cubicBezTo>
                      <a:pt x="20" y="44"/>
                      <a:pt x="16" y="46"/>
                      <a:pt x="11" y="47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11" y="78"/>
                      <a:pt x="11" y="78"/>
                      <a:pt x="11" y="78"/>
                    </a:cubicBezTo>
                    <a:cubicBezTo>
                      <a:pt x="11" y="78"/>
                      <a:pt x="11" y="78"/>
                      <a:pt x="19" y="76"/>
                    </a:cubicBezTo>
                    <a:cubicBezTo>
                      <a:pt x="24" y="75"/>
                      <a:pt x="28" y="74"/>
                      <a:pt x="34" y="73"/>
                    </a:cubicBezTo>
                    <a:cubicBezTo>
                      <a:pt x="32" y="69"/>
                      <a:pt x="30" y="64"/>
                      <a:pt x="28" y="58"/>
                    </a:cubicBezTo>
                    <a:close/>
                    <a:moveTo>
                      <a:pt x="47" y="77"/>
                    </a:moveTo>
                    <a:cubicBezTo>
                      <a:pt x="32" y="78"/>
                      <a:pt x="32" y="78"/>
                      <a:pt x="32" y="78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1" y="112"/>
                      <a:pt x="53" y="112"/>
                      <a:pt x="54" y="111"/>
                    </a:cubicBezTo>
                    <a:cubicBezTo>
                      <a:pt x="66" y="102"/>
                      <a:pt x="66" y="102"/>
                      <a:pt x="66" y="102"/>
                    </a:cubicBezTo>
                    <a:cubicBezTo>
                      <a:pt x="67" y="101"/>
                      <a:pt x="67" y="99"/>
                      <a:pt x="66" y="98"/>
                    </a:cubicBezTo>
                    <a:lnTo>
                      <a:pt x="47" y="77"/>
                    </a:lnTo>
                    <a:close/>
                    <a:moveTo>
                      <a:pt x="96" y="53"/>
                    </a:moveTo>
                    <a:cubicBezTo>
                      <a:pt x="96" y="53"/>
                      <a:pt x="95" y="53"/>
                      <a:pt x="95" y="53"/>
                    </a:cubicBezTo>
                    <a:cubicBezTo>
                      <a:pt x="94" y="53"/>
                      <a:pt x="94" y="52"/>
                      <a:pt x="93" y="51"/>
                    </a:cubicBezTo>
                    <a:cubicBezTo>
                      <a:pt x="91" y="49"/>
                      <a:pt x="90" y="45"/>
                      <a:pt x="89" y="42"/>
                    </a:cubicBezTo>
                    <a:cubicBezTo>
                      <a:pt x="88" y="38"/>
                      <a:pt x="88" y="35"/>
                      <a:pt x="88" y="32"/>
                    </a:cubicBezTo>
                    <a:cubicBezTo>
                      <a:pt x="88" y="31"/>
                      <a:pt x="88" y="30"/>
                      <a:pt x="89" y="29"/>
                    </a:cubicBezTo>
                    <a:cubicBezTo>
                      <a:pt x="89" y="29"/>
                      <a:pt x="89" y="28"/>
                      <a:pt x="90" y="28"/>
                    </a:cubicBezTo>
                    <a:cubicBezTo>
                      <a:pt x="90" y="28"/>
                      <a:pt x="90" y="28"/>
                      <a:pt x="91" y="29"/>
                    </a:cubicBezTo>
                    <a:cubicBezTo>
                      <a:pt x="91" y="29"/>
                      <a:pt x="92" y="30"/>
                      <a:pt x="93" y="31"/>
                    </a:cubicBezTo>
                    <a:cubicBezTo>
                      <a:pt x="94" y="33"/>
                      <a:pt x="96" y="36"/>
                      <a:pt x="97" y="40"/>
                    </a:cubicBezTo>
                    <a:cubicBezTo>
                      <a:pt x="98" y="43"/>
                      <a:pt x="98" y="47"/>
                      <a:pt x="98" y="49"/>
                    </a:cubicBezTo>
                    <a:cubicBezTo>
                      <a:pt x="98" y="51"/>
                      <a:pt x="98" y="52"/>
                      <a:pt x="97" y="52"/>
                    </a:cubicBezTo>
                    <a:cubicBezTo>
                      <a:pt x="97" y="53"/>
                      <a:pt x="97" y="53"/>
                      <a:pt x="96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9" name="Freeform 216"/>
              <p:cNvSpPr>
                <a:spLocks noEditPoints="1"/>
              </p:cNvSpPr>
              <p:nvPr/>
            </p:nvSpPr>
            <p:spPr bwMode="auto">
              <a:xfrm>
                <a:off x="9420971" y="6157383"/>
                <a:ext cx="334704" cy="336661"/>
              </a:xfrm>
              <a:custGeom>
                <a:avLst/>
                <a:gdLst>
                  <a:gd name="T0" fmla="*/ 100 w 105"/>
                  <a:gd name="T1" fmla="*/ 29 h 105"/>
                  <a:gd name="T2" fmla="*/ 71 w 105"/>
                  <a:gd name="T3" fmla="*/ 26 h 105"/>
                  <a:gd name="T4" fmla="*/ 88 w 105"/>
                  <a:gd name="T5" fmla="*/ 9 h 105"/>
                  <a:gd name="T6" fmla="*/ 82 w 105"/>
                  <a:gd name="T7" fmla="*/ 3 h 105"/>
                  <a:gd name="T8" fmla="*/ 59 w 105"/>
                  <a:gd name="T9" fmla="*/ 26 h 105"/>
                  <a:gd name="T10" fmla="*/ 52 w 105"/>
                  <a:gd name="T11" fmla="*/ 26 h 105"/>
                  <a:gd name="T12" fmla="*/ 52 w 105"/>
                  <a:gd name="T13" fmla="*/ 26 h 105"/>
                  <a:gd name="T14" fmla="*/ 26 w 105"/>
                  <a:gd name="T15" fmla="*/ 0 h 105"/>
                  <a:gd name="T16" fmla="*/ 19 w 105"/>
                  <a:gd name="T17" fmla="*/ 6 h 105"/>
                  <a:gd name="T18" fmla="*/ 39 w 105"/>
                  <a:gd name="T19" fmla="*/ 26 h 105"/>
                  <a:gd name="T20" fmla="*/ 4 w 105"/>
                  <a:gd name="T21" fmla="*/ 29 h 105"/>
                  <a:gd name="T22" fmla="*/ 0 w 105"/>
                  <a:gd name="T23" fmla="*/ 65 h 105"/>
                  <a:gd name="T24" fmla="*/ 4 w 105"/>
                  <a:gd name="T25" fmla="*/ 101 h 105"/>
                  <a:gd name="T26" fmla="*/ 52 w 105"/>
                  <a:gd name="T27" fmla="*/ 105 h 105"/>
                  <a:gd name="T28" fmla="*/ 100 w 105"/>
                  <a:gd name="T29" fmla="*/ 101 h 105"/>
                  <a:gd name="T30" fmla="*/ 105 w 105"/>
                  <a:gd name="T31" fmla="*/ 65 h 105"/>
                  <a:gd name="T32" fmla="*/ 100 w 105"/>
                  <a:gd name="T33" fmla="*/ 29 h 105"/>
                  <a:gd name="T34" fmla="*/ 88 w 105"/>
                  <a:gd name="T35" fmla="*/ 89 h 105"/>
                  <a:gd name="T36" fmla="*/ 52 w 105"/>
                  <a:gd name="T37" fmla="*/ 92 h 105"/>
                  <a:gd name="T38" fmla="*/ 16 w 105"/>
                  <a:gd name="T39" fmla="*/ 89 h 105"/>
                  <a:gd name="T40" fmla="*/ 13 w 105"/>
                  <a:gd name="T41" fmla="*/ 65 h 105"/>
                  <a:gd name="T42" fmla="*/ 16 w 105"/>
                  <a:gd name="T43" fmla="*/ 41 h 105"/>
                  <a:gd name="T44" fmla="*/ 52 w 105"/>
                  <a:gd name="T45" fmla="*/ 39 h 105"/>
                  <a:gd name="T46" fmla="*/ 88 w 105"/>
                  <a:gd name="T47" fmla="*/ 41 h 105"/>
                  <a:gd name="T48" fmla="*/ 92 w 105"/>
                  <a:gd name="T49" fmla="*/ 65 h 105"/>
                  <a:gd name="T50" fmla="*/ 88 w 105"/>
                  <a:gd name="T51" fmla="*/ 89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5" h="105">
                    <a:moveTo>
                      <a:pt x="100" y="29"/>
                    </a:moveTo>
                    <a:cubicBezTo>
                      <a:pt x="91" y="28"/>
                      <a:pt x="82" y="27"/>
                      <a:pt x="71" y="26"/>
                    </a:cubicBezTo>
                    <a:cubicBezTo>
                      <a:pt x="88" y="9"/>
                      <a:pt x="88" y="9"/>
                      <a:pt x="88" y="9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7" y="26"/>
                      <a:pt x="54" y="26"/>
                      <a:pt x="52" y="26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27" y="27"/>
                      <a:pt x="15" y="28"/>
                      <a:pt x="4" y="29"/>
                    </a:cubicBezTo>
                    <a:cubicBezTo>
                      <a:pt x="1" y="40"/>
                      <a:pt x="0" y="52"/>
                      <a:pt x="0" y="65"/>
                    </a:cubicBezTo>
                    <a:cubicBezTo>
                      <a:pt x="0" y="78"/>
                      <a:pt x="1" y="90"/>
                      <a:pt x="4" y="101"/>
                    </a:cubicBezTo>
                    <a:cubicBezTo>
                      <a:pt x="19" y="104"/>
                      <a:pt x="35" y="105"/>
                      <a:pt x="52" y="105"/>
                    </a:cubicBezTo>
                    <a:cubicBezTo>
                      <a:pt x="69" y="105"/>
                      <a:pt x="86" y="104"/>
                      <a:pt x="100" y="101"/>
                    </a:cubicBezTo>
                    <a:cubicBezTo>
                      <a:pt x="103" y="90"/>
                      <a:pt x="105" y="78"/>
                      <a:pt x="105" y="65"/>
                    </a:cubicBezTo>
                    <a:cubicBezTo>
                      <a:pt x="105" y="52"/>
                      <a:pt x="103" y="40"/>
                      <a:pt x="100" y="29"/>
                    </a:cubicBezTo>
                    <a:close/>
                    <a:moveTo>
                      <a:pt x="88" y="89"/>
                    </a:moveTo>
                    <a:cubicBezTo>
                      <a:pt x="77" y="91"/>
                      <a:pt x="65" y="92"/>
                      <a:pt x="52" y="92"/>
                    </a:cubicBezTo>
                    <a:cubicBezTo>
                      <a:pt x="39" y="92"/>
                      <a:pt x="27" y="91"/>
                      <a:pt x="16" y="89"/>
                    </a:cubicBezTo>
                    <a:cubicBezTo>
                      <a:pt x="14" y="82"/>
                      <a:pt x="13" y="74"/>
                      <a:pt x="13" y="65"/>
                    </a:cubicBezTo>
                    <a:cubicBezTo>
                      <a:pt x="13" y="57"/>
                      <a:pt x="14" y="49"/>
                      <a:pt x="16" y="41"/>
                    </a:cubicBezTo>
                    <a:cubicBezTo>
                      <a:pt x="27" y="40"/>
                      <a:pt x="39" y="39"/>
                      <a:pt x="52" y="39"/>
                    </a:cubicBezTo>
                    <a:cubicBezTo>
                      <a:pt x="65" y="39"/>
                      <a:pt x="77" y="40"/>
                      <a:pt x="88" y="41"/>
                    </a:cubicBezTo>
                    <a:cubicBezTo>
                      <a:pt x="90" y="49"/>
                      <a:pt x="92" y="57"/>
                      <a:pt x="92" y="65"/>
                    </a:cubicBezTo>
                    <a:cubicBezTo>
                      <a:pt x="92" y="74"/>
                      <a:pt x="90" y="82"/>
                      <a:pt x="88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0" name="Freeform 217"/>
              <p:cNvSpPr/>
              <p:nvPr/>
            </p:nvSpPr>
            <p:spPr bwMode="auto">
              <a:xfrm>
                <a:off x="9372038" y="6560592"/>
                <a:ext cx="409082" cy="230965"/>
              </a:xfrm>
              <a:custGeom>
                <a:avLst/>
                <a:gdLst>
                  <a:gd name="T0" fmla="*/ 128 w 128"/>
                  <a:gd name="T1" fmla="*/ 50 h 72"/>
                  <a:gd name="T2" fmla="*/ 112 w 128"/>
                  <a:gd name="T3" fmla="*/ 29 h 72"/>
                  <a:gd name="T4" fmla="*/ 82 w 128"/>
                  <a:gd name="T5" fmla="*/ 0 h 72"/>
                  <a:gd name="T6" fmla="*/ 58 w 128"/>
                  <a:gd name="T7" fmla="*/ 11 h 72"/>
                  <a:gd name="T8" fmla="*/ 45 w 128"/>
                  <a:gd name="T9" fmla="*/ 4 h 72"/>
                  <a:gd name="T10" fmla="*/ 29 w 128"/>
                  <a:gd name="T11" fmla="*/ 21 h 72"/>
                  <a:gd name="T12" fmla="*/ 29 w 128"/>
                  <a:gd name="T13" fmla="*/ 23 h 72"/>
                  <a:gd name="T14" fmla="*/ 24 w 128"/>
                  <a:gd name="T15" fmla="*/ 23 h 72"/>
                  <a:gd name="T16" fmla="*/ 0 w 128"/>
                  <a:gd name="T17" fmla="*/ 47 h 72"/>
                  <a:gd name="T18" fmla="*/ 24 w 128"/>
                  <a:gd name="T19" fmla="*/ 72 h 72"/>
                  <a:gd name="T20" fmla="*/ 106 w 128"/>
                  <a:gd name="T21" fmla="*/ 72 h 72"/>
                  <a:gd name="T22" fmla="*/ 106 w 128"/>
                  <a:gd name="T23" fmla="*/ 72 h 72"/>
                  <a:gd name="T24" fmla="*/ 128 w 128"/>
                  <a:gd name="T25" fmla="*/ 5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8" h="72">
                    <a:moveTo>
                      <a:pt x="128" y="50"/>
                    </a:moveTo>
                    <a:cubicBezTo>
                      <a:pt x="128" y="39"/>
                      <a:pt x="121" y="31"/>
                      <a:pt x="112" y="29"/>
                    </a:cubicBezTo>
                    <a:cubicBezTo>
                      <a:pt x="111" y="12"/>
                      <a:pt x="98" y="0"/>
                      <a:pt x="82" y="0"/>
                    </a:cubicBezTo>
                    <a:cubicBezTo>
                      <a:pt x="72" y="0"/>
                      <a:pt x="64" y="4"/>
                      <a:pt x="58" y="11"/>
                    </a:cubicBezTo>
                    <a:cubicBezTo>
                      <a:pt x="55" y="7"/>
                      <a:pt x="51" y="4"/>
                      <a:pt x="45" y="4"/>
                    </a:cubicBezTo>
                    <a:cubicBezTo>
                      <a:pt x="36" y="4"/>
                      <a:pt x="29" y="12"/>
                      <a:pt x="29" y="21"/>
                    </a:cubicBezTo>
                    <a:cubicBezTo>
                      <a:pt x="29" y="22"/>
                      <a:pt x="29" y="23"/>
                      <a:pt x="29" y="23"/>
                    </a:cubicBezTo>
                    <a:cubicBezTo>
                      <a:pt x="27" y="23"/>
                      <a:pt x="26" y="23"/>
                      <a:pt x="24" y="23"/>
                    </a:cubicBezTo>
                    <a:cubicBezTo>
                      <a:pt x="11" y="23"/>
                      <a:pt x="0" y="34"/>
                      <a:pt x="0" y="47"/>
                    </a:cubicBezTo>
                    <a:cubicBezTo>
                      <a:pt x="0" y="61"/>
                      <a:pt x="11" y="72"/>
                      <a:pt x="24" y="72"/>
                    </a:cubicBezTo>
                    <a:cubicBezTo>
                      <a:pt x="106" y="72"/>
                      <a:pt x="106" y="72"/>
                      <a:pt x="106" y="72"/>
                    </a:cubicBezTo>
                    <a:cubicBezTo>
                      <a:pt x="106" y="72"/>
                      <a:pt x="106" y="72"/>
                      <a:pt x="106" y="72"/>
                    </a:cubicBezTo>
                    <a:cubicBezTo>
                      <a:pt x="118" y="71"/>
                      <a:pt x="128" y="62"/>
                      <a:pt x="128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1" name="Freeform 218"/>
              <p:cNvSpPr>
                <a:spLocks noEditPoints="1"/>
              </p:cNvSpPr>
              <p:nvPr/>
            </p:nvSpPr>
            <p:spPr bwMode="auto">
              <a:xfrm>
                <a:off x="8992317" y="6560592"/>
                <a:ext cx="281855" cy="230965"/>
              </a:xfrm>
              <a:custGeom>
                <a:avLst/>
                <a:gdLst>
                  <a:gd name="T0" fmla="*/ 0 w 88"/>
                  <a:gd name="T1" fmla="*/ 0 h 72"/>
                  <a:gd name="T2" fmla="*/ 0 w 88"/>
                  <a:gd name="T3" fmla="*/ 72 h 72"/>
                  <a:gd name="T4" fmla="*/ 88 w 88"/>
                  <a:gd name="T5" fmla="*/ 72 h 72"/>
                  <a:gd name="T6" fmla="*/ 88 w 88"/>
                  <a:gd name="T7" fmla="*/ 0 h 72"/>
                  <a:gd name="T8" fmla="*/ 0 w 88"/>
                  <a:gd name="T9" fmla="*/ 0 h 72"/>
                  <a:gd name="T10" fmla="*/ 83 w 88"/>
                  <a:gd name="T11" fmla="*/ 66 h 72"/>
                  <a:gd name="T12" fmla="*/ 5 w 88"/>
                  <a:gd name="T13" fmla="*/ 66 h 72"/>
                  <a:gd name="T14" fmla="*/ 5 w 88"/>
                  <a:gd name="T15" fmla="*/ 5 h 72"/>
                  <a:gd name="T16" fmla="*/ 83 w 88"/>
                  <a:gd name="T17" fmla="*/ 5 h 72"/>
                  <a:gd name="T18" fmla="*/ 83 w 88"/>
                  <a:gd name="T19" fmla="*/ 66 h 72"/>
                  <a:gd name="T20" fmla="*/ 61 w 88"/>
                  <a:gd name="T21" fmla="*/ 19 h 72"/>
                  <a:gd name="T22" fmla="*/ 69 w 88"/>
                  <a:gd name="T23" fmla="*/ 27 h 72"/>
                  <a:gd name="T24" fmla="*/ 77 w 88"/>
                  <a:gd name="T25" fmla="*/ 19 h 72"/>
                  <a:gd name="T26" fmla="*/ 69 w 88"/>
                  <a:gd name="T27" fmla="*/ 11 h 72"/>
                  <a:gd name="T28" fmla="*/ 61 w 88"/>
                  <a:gd name="T29" fmla="*/ 19 h 72"/>
                  <a:gd name="T30" fmla="*/ 77 w 88"/>
                  <a:gd name="T31" fmla="*/ 60 h 72"/>
                  <a:gd name="T32" fmla="*/ 11 w 88"/>
                  <a:gd name="T33" fmla="*/ 60 h 72"/>
                  <a:gd name="T34" fmla="*/ 27 w 88"/>
                  <a:gd name="T35" fmla="*/ 16 h 72"/>
                  <a:gd name="T36" fmla="*/ 50 w 88"/>
                  <a:gd name="T37" fmla="*/ 44 h 72"/>
                  <a:gd name="T38" fmla="*/ 61 w 88"/>
                  <a:gd name="T39" fmla="*/ 36 h 72"/>
                  <a:gd name="T40" fmla="*/ 77 w 88"/>
                  <a:gd name="T4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8" h="72">
                    <a:moveTo>
                      <a:pt x="0" y="0"/>
                    </a:moveTo>
                    <a:cubicBezTo>
                      <a:pt x="0" y="72"/>
                      <a:pt x="0" y="72"/>
                      <a:pt x="0" y="72"/>
                    </a:cubicBezTo>
                    <a:cubicBezTo>
                      <a:pt x="88" y="72"/>
                      <a:pt x="88" y="72"/>
                      <a:pt x="88" y="72"/>
                    </a:cubicBezTo>
                    <a:cubicBezTo>
                      <a:pt x="88" y="0"/>
                      <a:pt x="88" y="0"/>
                      <a:pt x="88" y="0"/>
                    </a:cubicBezTo>
                    <a:lnTo>
                      <a:pt x="0" y="0"/>
                    </a:lnTo>
                    <a:close/>
                    <a:moveTo>
                      <a:pt x="83" y="66"/>
                    </a:moveTo>
                    <a:cubicBezTo>
                      <a:pt x="5" y="66"/>
                      <a:pt x="5" y="66"/>
                      <a:pt x="5" y="6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3" y="5"/>
                      <a:pt x="83" y="5"/>
                      <a:pt x="83" y="5"/>
                    </a:cubicBezTo>
                    <a:lnTo>
                      <a:pt x="83" y="66"/>
                    </a:lnTo>
                    <a:close/>
                    <a:moveTo>
                      <a:pt x="61" y="19"/>
                    </a:moveTo>
                    <a:cubicBezTo>
                      <a:pt x="61" y="24"/>
                      <a:pt x="64" y="27"/>
                      <a:pt x="69" y="27"/>
                    </a:cubicBezTo>
                    <a:cubicBezTo>
                      <a:pt x="74" y="27"/>
                      <a:pt x="77" y="24"/>
                      <a:pt x="77" y="19"/>
                    </a:cubicBezTo>
                    <a:cubicBezTo>
                      <a:pt x="77" y="14"/>
                      <a:pt x="74" y="11"/>
                      <a:pt x="69" y="11"/>
                    </a:cubicBezTo>
                    <a:cubicBezTo>
                      <a:pt x="64" y="11"/>
                      <a:pt x="61" y="14"/>
                      <a:pt x="61" y="19"/>
                    </a:cubicBezTo>
                    <a:close/>
                    <a:moveTo>
                      <a:pt x="77" y="60"/>
                    </a:moveTo>
                    <a:cubicBezTo>
                      <a:pt x="11" y="60"/>
                      <a:pt x="11" y="60"/>
                      <a:pt x="11" y="60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61" y="36"/>
                      <a:pt x="61" y="36"/>
                      <a:pt x="61" y="36"/>
                    </a:cubicBezTo>
                    <a:lnTo>
                      <a:pt x="77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2" name="Freeform 219"/>
              <p:cNvSpPr>
                <a:spLocks noEditPoints="1"/>
              </p:cNvSpPr>
              <p:nvPr/>
            </p:nvSpPr>
            <p:spPr bwMode="auto">
              <a:xfrm>
                <a:off x="8583234" y="6505787"/>
                <a:ext cx="272069" cy="275983"/>
              </a:xfrm>
              <a:custGeom>
                <a:avLst/>
                <a:gdLst>
                  <a:gd name="T0" fmla="*/ 57 w 85"/>
                  <a:gd name="T1" fmla="*/ 59 h 86"/>
                  <a:gd name="T2" fmla="*/ 82 w 85"/>
                  <a:gd name="T3" fmla="*/ 47 h 86"/>
                  <a:gd name="T4" fmla="*/ 82 w 85"/>
                  <a:gd name="T5" fmla="*/ 59 h 86"/>
                  <a:gd name="T6" fmla="*/ 66 w 85"/>
                  <a:gd name="T7" fmla="*/ 67 h 86"/>
                  <a:gd name="T8" fmla="*/ 59 w 85"/>
                  <a:gd name="T9" fmla="*/ 84 h 86"/>
                  <a:gd name="T10" fmla="*/ 47 w 85"/>
                  <a:gd name="T11" fmla="*/ 84 h 86"/>
                  <a:gd name="T12" fmla="*/ 57 w 85"/>
                  <a:gd name="T13" fmla="*/ 59 h 86"/>
                  <a:gd name="T14" fmla="*/ 24 w 85"/>
                  <a:gd name="T15" fmla="*/ 85 h 86"/>
                  <a:gd name="T16" fmla="*/ 39 w 85"/>
                  <a:gd name="T17" fmla="*/ 42 h 86"/>
                  <a:gd name="T18" fmla="*/ 81 w 85"/>
                  <a:gd name="T19" fmla="*/ 23 h 86"/>
                  <a:gd name="T20" fmla="*/ 81 w 85"/>
                  <a:gd name="T21" fmla="*/ 35 h 86"/>
                  <a:gd name="T22" fmla="*/ 81 w 85"/>
                  <a:gd name="T23" fmla="*/ 35 h 86"/>
                  <a:gd name="T24" fmla="*/ 48 w 85"/>
                  <a:gd name="T25" fmla="*/ 51 h 86"/>
                  <a:gd name="T26" fmla="*/ 36 w 85"/>
                  <a:gd name="T27" fmla="*/ 85 h 86"/>
                  <a:gd name="T28" fmla="*/ 24 w 85"/>
                  <a:gd name="T29" fmla="*/ 85 h 86"/>
                  <a:gd name="T30" fmla="*/ 49 w 85"/>
                  <a:gd name="T31" fmla="*/ 7 h 86"/>
                  <a:gd name="T32" fmla="*/ 80 w 85"/>
                  <a:gd name="T33" fmla="*/ 0 h 86"/>
                  <a:gd name="T34" fmla="*/ 80 w 85"/>
                  <a:gd name="T35" fmla="*/ 0 h 86"/>
                  <a:gd name="T36" fmla="*/ 80 w 85"/>
                  <a:gd name="T37" fmla="*/ 12 h 86"/>
                  <a:gd name="T38" fmla="*/ 31 w 85"/>
                  <a:gd name="T39" fmla="*/ 34 h 86"/>
                  <a:gd name="T40" fmla="*/ 12 w 85"/>
                  <a:gd name="T41" fmla="*/ 86 h 86"/>
                  <a:gd name="T42" fmla="*/ 0 w 85"/>
                  <a:gd name="T43" fmla="*/ 86 h 86"/>
                  <a:gd name="T44" fmla="*/ 5 w 85"/>
                  <a:gd name="T45" fmla="*/ 55 h 86"/>
                  <a:gd name="T46" fmla="*/ 22 w 85"/>
                  <a:gd name="T47" fmla="*/ 26 h 86"/>
                  <a:gd name="T48" fmla="*/ 49 w 85"/>
                  <a:gd name="T49" fmla="*/ 7 h 86"/>
                  <a:gd name="T50" fmla="*/ 75 w 85"/>
                  <a:gd name="T51" fmla="*/ 83 h 86"/>
                  <a:gd name="T52" fmla="*/ 83 w 85"/>
                  <a:gd name="T53" fmla="*/ 83 h 86"/>
                  <a:gd name="T54" fmla="*/ 83 w 85"/>
                  <a:gd name="T55" fmla="*/ 74 h 86"/>
                  <a:gd name="T56" fmla="*/ 74 w 85"/>
                  <a:gd name="T57" fmla="*/ 75 h 86"/>
                  <a:gd name="T58" fmla="*/ 75 w 85"/>
                  <a:gd name="T59" fmla="*/ 8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5" h="86">
                    <a:moveTo>
                      <a:pt x="57" y="59"/>
                    </a:moveTo>
                    <a:cubicBezTo>
                      <a:pt x="64" y="51"/>
                      <a:pt x="73" y="48"/>
                      <a:pt x="82" y="47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76" y="59"/>
                      <a:pt x="70" y="62"/>
                      <a:pt x="66" y="67"/>
                    </a:cubicBezTo>
                    <a:cubicBezTo>
                      <a:pt x="61" y="71"/>
                      <a:pt x="59" y="78"/>
                      <a:pt x="59" y="84"/>
                    </a:cubicBezTo>
                    <a:cubicBezTo>
                      <a:pt x="47" y="84"/>
                      <a:pt x="47" y="84"/>
                      <a:pt x="47" y="84"/>
                    </a:cubicBezTo>
                    <a:cubicBezTo>
                      <a:pt x="47" y="75"/>
                      <a:pt x="50" y="66"/>
                      <a:pt x="57" y="59"/>
                    </a:cubicBezTo>
                    <a:close/>
                    <a:moveTo>
                      <a:pt x="24" y="85"/>
                    </a:moveTo>
                    <a:cubicBezTo>
                      <a:pt x="23" y="69"/>
                      <a:pt x="29" y="54"/>
                      <a:pt x="39" y="42"/>
                    </a:cubicBezTo>
                    <a:cubicBezTo>
                      <a:pt x="50" y="31"/>
                      <a:pt x="65" y="24"/>
                      <a:pt x="81" y="23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69" y="36"/>
                      <a:pt x="57" y="41"/>
                      <a:pt x="48" y="51"/>
                    </a:cubicBezTo>
                    <a:cubicBezTo>
                      <a:pt x="40" y="60"/>
                      <a:pt x="35" y="72"/>
                      <a:pt x="36" y="85"/>
                    </a:cubicBezTo>
                    <a:lnTo>
                      <a:pt x="24" y="85"/>
                    </a:lnTo>
                    <a:close/>
                    <a:moveTo>
                      <a:pt x="49" y="7"/>
                    </a:moveTo>
                    <a:cubicBezTo>
                      <a:pt x="59" y="3"/>
                      <a:pt x="69" y="0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12"/>
                      <a:pt x="80" y="12"/>
                      <a:pt x="80" y="12"/>
                    </a:cubicBezTo>
                    <a:cubicBezTo>
                      <a:pt x="61" y="12"/>
                      <a:pt x="44" y="20"/>
                      <a:pt x="31" y="34"/>
                    </a:cubicBezTo>
                    <a:cubicBezTo>
                      <a:pt x="18" y="48"/>
                      <a:pt x="11" y="67"/>
                      <a:pt x="12" y="86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75"/>
                      <a:pt x="1" y="65"/>
                      <a:pt x="5" y="55"/>
                    </a:cubicBezTo>
                    <a:cubicBezTo>
                      <a:pt x="9" y="44"/>
                      <a:pt x="14" y="35"/>
                      <a:pt x="22" y="26"/>
                    </a:cubicBezTo>
                    <a:cubicBezTo>
                      <a:pt x="30" y="18"/>
                      <a:pt x="39" y="12"/>
                      <a:pt x="49" y="7"/>
                    </a:cubicBezTo>
                    <a:close/>
                    <a:moveTo>
                      <a:pt x="75" y="83"/>
                    </a:moveTo>
                    <a:cubicBezTo>
                      <a:pt x="77" y="85"/>
                      <a:pt x="81" y="85"/>
                      <a:pt x="83" y="83"/>
                    </a:cubicBezTo>
                    <a:cubicBezTo>
                      <a:pt x="85" y="80"/>
                      <a:pt x="85" y="77"/>
                      <a:pt x="83" y="74"/>
                    </a:cubicBezTo>
                    <a:cubicBezTo>
                      <a:pt x="80" y="72"/>
                      <a:pt x="77" y="72"/>
                      <a:pt x="74" y="75"/>
                    </a:cubicBezTo>
                    <a:cubicBezTo>
                      <a:pt x="72" y="77"/>
                      <a:pt x="72" y="81"/>
                      <a:pt x="7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3" name="Freeform 227"/>
              <p:cNvSpPr>
                <a:spLocks noEditPoints="1"/>
              </p:cNvSpPr>
              <p:nvPr/>
            </p:nvSpPr>
            <p:spPr bwMode="auto">
              <a:xfrm>
                <a:off x="7782165" y="3068712"/>
                <a:ext cx="230965" cy="227050"/>
              </a:xfrm>
              <a:custGeom>
                <a:avLst/>
                <a:gdLst>
                  <a:gd name="T0" fmla="*/ 14 w 72"/>
                  <a:gd name="T1" fmla="*/ 35 h 71"/>
                  <a:gd name="T2" fmla="*/ 14 w 72"/>
                  <a:gd name="T3" fmla="*/ 33 h 71"/>
                  <a:gd name="T4" fmla="*/ 1 w 72"/>
                  <a:gd name="T5" fmla="*/ 29 h 71"/>
                  <a:gd name="T6" fmla="*/ 0 w 72"/>
                  <a:gd name="T7" fmla="*/ 35 h 71"/>
                  <a:gd name="T8" fmla="*/ 11 w 72"/>
                  <a:gd name="T9" fmla="*/ 62 h 71"/>
                  <a:gd name="T10" fmla="*/ 19 w 72"/>
                  <a:gd name="T11" fmla="*/ 51 h 71"/>
                  <a:gd name="T12" fmla="*/ 14 w 72"/>
                  <a:gd name="T13" fmla="*/ 35 h 71"/>
                  <a:gd name="T14" fmla="*/ 58 w 72"/>
                  <a:gd name="T15" fmla="*/ 35 h 71"/>
                  <a:gd name="T16" fmla="*/ 53 w 72"/>
                  <a:gd name="T17" fmla="*/ 51 h 71"/>
                  <a:gd name="T18" fmla="*/ 61 w 72"/>
                  <a:gd name="T19" fmla="*/ 62 h 71"/>
                  <a:gd name="T20" fmla="*/ 72 w 72"/>
                  <a:gd name="T21" fmla="*/ 35 h 71"/>
                  <a:gd name="T22" fmla="*/ 71 w 72"/>
                  <a:gd name="T23" fmla="*/ 29 h 71"/>
                  <a:gd name="T24" fmla="*/ 58 w 72"/>
                  <a:gd name="T25" fmla="*/ 33 h 71"/>
                  <a:gd name="T26" fmla="*/ 58 w 72"/>
                  <a:gd name="T27" fmla="*/ 35 h 71"/>
                  <a:gd name="T28" fmla="*/ 40 w 72"/>
                  <a:gd name="T29" fmla="*/ 13 h 71"/>
                  <a:gd name="T30" fmla="*/ 56 w 72"/>
                  <a:gd name="T31" fmla="*/ 24 h 71"/>
                  <a:gd name="T32" fmla="*/ 68 w 72"/>
                  <a:gd name="T33" fmla="*/ 20 h 71"/>
                  <a:gd name="T34" fmla="*/ 40 w 72"/>
                  <a:gd name="T35" fmla="*/ 0 h 71"/>
                  <a:gd name="T36" fmla="*/ 40 w 72"/>
                  <a:gd name="T37" fmla="*/ 13 h 71"/>
                  <a:gd name="T38" fmla="*/ 16 w 72"/>
                  <a:gd name="T39" fmla="*/ 24 h 71"/>
                  <a:gd name="T40" fmla="*/ 31 w 72"/>
                  <a:gd name="T41" fmla="*/ 13 h 71"/>
                  <a:gd name="T42" fmla="*/ 31 w 72"/>
                  <a:gd name="T43" fmla="*/ 0 h 71"/>
                  <a:gd name="T44" fmla="*/ 3 w 72"/>
                  <a:gd name="T45" fmla="*/ 20 h 71"/>
                  <a:gd name="T46" fmla="*/ 16 w 72"/>
                  <a:gd name="T47" fmla="*/ 24 h 71"/>
                  <a:gd name="T48" fmla="*/ 45 w 72"/>
                  <a:gd name="T49" fmla="*/ 56 h 71"/>
                  <a:gd name="T50" fmla="*/ 36 w 72"/>
                  <a:gd name="T51" fmla="*/ 58 h 71"/>
                  <a:gd name="T52" fmla="*/ 27 w 72"/>
                  <a:gd name="T53" fmla="*/ 56 h 71"/>
                  <a:gd name="T54" fmla="*/ 19 w 72"/>
                  <a:gd name="T55" fmla="*/ 67 h 71"/>
                  <a:gd name="T56" fmla="*/ 36 w 72"/>
                  <a:gd name="T57" fmla="*/ 71 h 71"/>
                  <a:gd name="T58" fmla="*/ 53 w 72"/>
                  <a:gd name="T59" fmla="*/ 67 h 71"/>
                  <a:gd name="T60" fmla="*/ 45 w 72"/>
                  <a:gd name="T61" fmla="*/ 5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2" h="71">
                    <a:moveTo>
                      <a:pt x="14" y="35"/>
                    </a:moveTo>
                    <a:cubicBezTo>
                      <a:pt x="14" y="35"/>
                      <a:pt x="14" y="34"/>
                      <a:pt x="14" y="33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31"/>
                      <a:pt x="0" y="33"/>
                      <a:pt x="0" y="35"/>
                    </a:cubicBezTo>
                    <a:cubicBezTo>
                      <a:pt x="0" y="46"/>
                      <a:pt x="4" y="55"/>
                      <a:pt x="11" y="62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6" y="47"/>
                      <a:pt x="14" y="41"/>
                      <a:pt x="14" y="35"/>
                    </a:cubicBezTo>
                    <a:close/>
                    <a:moveTo>
                      <a:pt x="58" y="35"/>
                    </a:moveTo>
                    <a:cubicBezTo>
                      <a:pt x="58" y="41"/>
                      <a:pt x="56" y="47"/>
                      <a:pt x="53" y="51"/>
                    </a:cubicBezTo>
                    <a:cubicBezTo>
                      <a:pt x="61" y="62"/>
                      <a:pt x="61" y="62"/>
                      <a:pt x="61" y="62"/>
                    </a:cubicBezTo>
                    <a:cubicBezTo>
                      <a:pt x="68" y="55"/>
                      <a:pt x="72" y="46"/>
                      <a:pt x="72" y="35"/>
                    </a:cubicBezTo>
                    <a:cubicBezTo>
                      <a:pt x="72" y="33"/>
                      <a:pt x="72" y="31"/>
                      <a:pt x="71" y="29"/>
                    </a:cubicBezTo>
                    <a:cubicBezTo>
                      <a:pt x="58" y="33"/>
                      <a:pt x="58" y="33"/>
                      <a:pt x="58" y="33"/>
                    </a:cubicBezTo>
                    <a:cubicBezTo>
                      <a:pt x="58" y="34"/>
                      <a:pt x="58" y="35"/>
                      <a:pt x="58" y="35"/>
                    </a:cubicBezTo>
                    <a:close/>
                    <a:moveTo>
                      <a:pt x="40" y="13"/>
                    </a:moveTo>
                    <a:cubicBezTo>
                      <a:pt x="47" y="15"/>
                      <a:pt x="52" y="19"/>
                      <a:pt x="56" y="24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3" y="9"/>
                      <a:pt x="53" y="1"/>
                      <a:pt x="40" y="0"/>
                    </a:cubicBezTo>
                    <a:lnTo>
                      <a:pt x="40" y="13"/>
                    </a:lnTo>
                    <a:close/>
                    <a:moveTo>
                      <a:pt x="16" y="24"/>
                    </a:moveTo>
                    <a:cubicBezTo>
                      <a:pt x="20" y="19"/>
                      <a:pt x="25" y="15"/>
                      <a:pt x="31" y="13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9" y="1"/>
                      <a:pt x="9" y="9"/>
                      <a:pt x="3" y="20"/>
                    </a:cubicBezTo>
                    <a:lnTo>
                      <a:pt x="16" y="24"/>
                    </a:lnTo>
                    <a:close/>
                    <a:moveTo>
                      <a:pt x="45" y="56"/>
                    </a:moveTo>
                    <a:cubicBezTo>
                      <a:pt x="42" y="57"/>
                      <a:pt x="39" y="58"/>
                      <a:pt x="36" y="58"/>
                    </a:cubicBezTo>
                    <a:cubicBezTo>
                      <a:pt x="33" y="58"/>
                      <a:pt x="30" y="57"/>
                      <a:pt x="27" y="56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24" y="70"/>
                      <a:pt x="30" y="71"/>
                      <a:pt x="36" y="71"/>
                    </a:cubicBezTo>
                    <a:cubicBezTo>
                      <a:pt x="42" y="71"/>
                      <a:pt x="48" y="70"/>
                      <a:pt x="53" y="67"/>
                    </a:cubicBezTo>
                    <a:lnTo>
                      <a:pt x="4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4" name="Freeform 229"/>
              <p:cNvSpPr>
                <a:spLocks noEditPoints="1"/>
              </p:cNvSpPr>
              <p:nvPr/>
            </p:nvSpPr>
            <p:spPr bwMode="auto">
              <a:xfrm>
                <a:off x="8409033" y="762985"/>
                <a:ext cx="189861" cy="187904"/>
              </a:xfrm>
              <a:custGeom>
                <a:avLst/>
                <a:gdLst>
                  <a:gd name="T0" fmla="*/ 30 w 59"/>
                  <a:gd name="T1" fmla="*/ 0 h 59"/>
                  <a:gd name="T2" fmla="*/ 0 w 59"/>
                  <a:gd name="T3" fmla="*/ 29 h 59"/>
                  <a:gd name="T4" fmla="*/ 30 w 59"/>
                  <a:gd name="T5" fmla="*/ 59 h 59"/>
                  <a:gd name="T6" fmla="*/ 59 w 59"/>
                  <a:gd name="T7" fmla="*/ 29 h 59"/>
                  <a:gd name="T8" fmla="*/ 30 w 59"/>
                  <a:gd name="T9" fmla="*/ 0 h 59"/>
                  <a:gd name="T10" fmla="*/ 47 w 59"/>
                  <a:gd name="T11" fmla="*/ 25 h 59"/>
                  <a:gd name="T12" fmla="*/ 31 w 59"/>
                  <a:gd name="T13" fmla="*/ 47 h 59"/>
                  <a:gd name="T14" fmla="*/ 24 w 59"/>
                  <a:gd name="T15" fmla="*/ 44 h 59"/>
                  <a:gd name="T16" fmla="*/ 18 w 59"/>
                  <a:gd name="T17" fmla="*/ 27 h 59"/>
                  <a:gd name="T18" fmla="*/ 14 w 59"/>
                  <a:gd name="T19" fmla="*/ 28 h 59"/>
                  <a:gd name="T20" fmla="*/ 12 w 59"/>
                  <a:gd name="T21" fmla="*/ 26 h 59"/>
                  <a:gd name="T22" fmla="*/ 23 w 59"/>
                  <a:gd name="T23" fmla="*/ 18 h 59"/>
                  <a:gd name="T24" fmla="*/ 29 w 59"/>
                  <a:gd name="T25" fmla="*/ 30 h 59"/>
                  <a:gd name="T26" fmla="*/ 32 w 59"/>
                  <a:gd name="T27" fmla="*/ 37 h 59"/>
                  <a:gd name="T28" fmla="*/ 36 w 59"/>
                  <a:gd name="T29" fmla="*/ 31 h 59"/>
                  <a:gd name="T30" fmla="*/ 32 w 59"/>
                  <a:gd name="T31" fmla="*/ 26 h 59"/>
                  <a:gd name="T32" fmla="*/ 47 w 59"/>
                  <a:gd name="T33" fmla="*/ 2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59">
                    <a:moveTo>
                      <a:pt x="30" y="0"/>
                    </a:moveTo>
                    <a:cubicBezTo>
                      <a:pt x="14" y="0"/>
                      <a:pt x="0" y="13"/>
                      <a:pt x="0" y="29"/>
                    </a:cubicBezTo>
                    <a:cubicBezTo>
                      <a:pt x="0" y="45"/>
                      <a:pt x="14" y="59"/>
                      <a:pt x="30" y="59"/>
                    </a:cubicBezTo>
                    <a:cubicBezTo>
                      <a:pt x="46" y="59"/>
                      <a:pt x="59" y="45"/>
                      <a:pt x="59" y="29"/>
                    </a:cubicBezTo>
                    <a:cubicBezTo>
                      <a:pt x="59" y="13"/>
                      <a:pt x="46" y="0"/>
                      <a:pt x="30" y="0"/>
                    </a:cubicBezTo>
                    <a:close/>
                    <a:moveTo>
                      <a:pt x="47" y="25"/>
                    </a:moveTo>
                    <a:cubicBezTo>
                      <a:pt x="45" y="36"/>
                      <a:pt x="34" y="45"/>
                      <a:pt x="31" y="47"/>
                    </a:cubicBezTo>
                    <a:cubicBezTo>
                      <a:pt x="28" y="49"/>
                      <a:pt x="25" y="46"/>
                      <a:pt x="24" y="44"/>
                    </a:cubicBezTo>
                    <a:cubicBezTo>
                      <a:pt x="22" y="42"/>
                      <a:pt x="19" y="28"/>
                      <a:pt x="18" y="27"/>
                    </a:cubicBezTo>
                    <a:cubicBezTo>
                      <a:pt x="17" y="25"/>
                      <a:pt x="14" y="28"/>
                      <a:pt x="14" y="28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8" y="19"/>
                      <a:pt x="23" y="18"/>
                    </a:cubicBezTo>
                    <a:cubicBezTo>
                      <a:pt x="28" y="17"/>
                      <a:pt x="28" y="25"/>
                      <a:pt x="29" y="30"/>
                    </a:cubicBezTo>
                    <a:cubicBezTo>
                      <a:pt x="30" y="34"/>
                      <a:pt x="31" y="37"/>
                      <a:pt x="32" y="37"/>
                    </a:cubicBezTo>
                    <a:cubicBezTo>
                      <a:pt x="33" y="37"/>
                      <a:pt x="34" y="34"/>
                      <a:pt x="36" y="31"/>
                    </a:cubicBezTo>
                    <a:cubicBezTo>
                      <a:pt x="39" y="27"/>
                      <a:pt x="36" y="23"/>
                      <a:pt x="32" y="26"/>
                    </a:cubicBezTo>
                    <a:cubicBezTo>
                      <a:pt x="34" y="16"/>
                      <a:pt x="49" y="14"/>
                      <a:pt x="47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9" name="组合 158"/>
          <p:cNvGrpSpPr/>
          <p:nvPr/>
        </p:nvGrpSpPr>
        <p:grpSpPr>
          <a:xfrm>
            <a:off x="5465484" y="2480309"/>
            <a:ext cx="6346445" cy="1647068"/>
            <a:chOff x="4958160" y="2312531"/>
            <a:chExt cx="6346445" cy="1647068"/>
          </a:xfrm>
        </p:grpSpPr>
        <p:cxnSp>
          <p:nvCxnSpPr>
            <p:cNvPr id="160" name="直接连接符 159"/>
            <p:cNvCxnSpPr/>
            <p:nvPr/>
          </p:nvCxnSpPr>
          <p:spPr>
            <a:xfrm>
              <a:off x="4958160" y="3701945"/>
              <a:ext cx="6346445" cy="0"/>
            </a:xfrm>
            <a:prstGeom prst="line">
              <a:avLst/>
            </a:prstGeom>
            <a:ln w="76200">
              <a:gradFill flip="none" rotWithShape="1">
                <a:gsLst>
                  <a:gs pos="100000">
                    <a:srgbClr val="7E5A85"/>
                  </a:gs>
                  <a:gs pos="0">
                    <a:srgbClr val="BD596A"/>
                  </a:gs>
                </a:gsLst>
                <a:lin ang="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圆: 空心 160"/>
            <p:cNvSpPr/>
            <p:nvPr/>
          </p:nvSpPr>
          <p:spPr>
            <a:xfrm>
              <a:off x="5022211" y="2312531"/>
              <a:ext cx="1647068" cy="1647068"/>
            </a:xfrm>
            <a:prstGeom prst="donut">
              <a:avLst>
                <a:gd name="adj" fmla="val 7463"/>
              </a:avLst>
            </a:prstGeom>
            <a:gradFill>
              <a:gsLst>
                <a:gs pos="85000">
                  <a:srgbClr val="7B5A85"/>
                </a:gs>
                <a:gs pos="0">
                  <a:srgbClr val="BD596A"/>
                </a:gs>
              </a:gsLst>
              <a:lin ang="0" scaled="1"/>
            </a:gradFill>
            <a:ln>
              <a:noFill/>
            </a:ln>
            <a:effectLst>
              <a:outerShdw blurRad="177800" dist="1016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cxnSp>
          <p:nvCxnSpPr>
            <p:cNvPr id="162" name="直接连接符 161"/>
            <p:cNvCxnSpPr/>
            <p:nvPr/>
          </p:nvCxnSpPr>
          <p:spPr>
            <a:xfrm>
              <a:off x="4958160" y="3701945"/>
              <a:ext cx="1137840" cy="0"/>
            </a:xfrm>
            <a:prstGeom prst="line">
              <a:avLst/>
            </a:prstGeom>
            <a:ln w="76200">
              <a:gradFill flip="none" rotWithShape="1">
                <a:gsLst>
                  <a:gs pos="6000">
                    <a:srgbClr val="7E5A85"/>
                  </a:gs>
                  <a:gs pos="95000">
                    <a:srgbClr val="BD596A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文本框 162"/>
          <p:cNvSpPr txBox="1"/>
          <p:nvPr/>
        </p:nvSpPr>
        <p:spPr>
          <a:xfrm>
            <a:off x="5950531" y="2953066"/>
            <a:ext cx="825273" cy="717544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rgbClr val="7E5A85"/>
                </a:solidFill>
                <a:cs typeface="+mn-ea"/>
                <a:sym typeface="+mn-lt"/>
              </a:rPr>
              <a:t>02</a:t>
            </a:r>
            <a:endParaRPr lang="zh-CN" altLang="en-US" spc="100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164" name="TextBox 105"/>
          <p:cNvSpPr txBox="1">
            <a:spLocks noChangeArrowheads="1"/>
          </p:cNvSpPr>
          <p:nvPr/>
        </p:nvSpPr>
        <p:spPr bwMode="auto">
          <a:xfrm>
            <a:off x="7364626" y="2907899"/>
            <a:ext cx="4447303" cy="80787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7E5A85"/>
                </a:solidFill>
                <a:latin typeface="+mn-lt"/>
                <a:ea typeface="+mn-ea"/>
                <a:cs typeface="+mn-ea"/>
                <a:sym typeface="+mn-lt"/>
              </a:rPr>
              <a:t>本阶段指标分析</a:t>
            </a:r>
            <a:endParaRPr lang="zh-CN" altLang="en-US" sz="4800" b="1" dirty="0">
              <a:solidFill>
                <a:srgbClr val="7E5A8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06062" y="38878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7E5A85"/>
                </a:solidFill>
                <a:cs typeface="+mn-ea"/>
                <a:sym typeface="+mn-lt"/>
              </a:rPr>
              <a:t>本阶段指标分析</a:t>
            </a:r>
            <a:endParaRPr lang="zh-CN" altLang="en-US" sz="2400" b="1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3" name="圆: 空心 2"/>
          <p:cNvSpPr/>
          <p:nvPr/>
        </p:nvSpPr>
        <p:spPr>
          <a:xfrm flipH="1">
            <a:off x="350929" y="388781"/>
            <a:ext cx="275372" cy="461664"/>
          </a:xfrm>
          <a:prstGeom prst="donut">
            <a:avLst>
              <a:gd name="adj" fmla="val 27874"/>
            </a:avLst>
          </a:prstGeom>
          <a:gradFill>
            <a:gsLst>
              <a:gs pos="100000">
                <a:srgbClr val="7B5A85">
                  <a:alpha val="84000"/>
                </a:srgbClr>
              </a:gs>
              <a:gs pos="0">
                <a:srgbClr val="BD596A"/>
              </a:gs>
            </a:gsLst>
            <a:lin ang="0" scaled="1"/>
          </a:gra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6" name="矩形 57"/>
          <p:cNvSpPr>
            <a:spLocks noChangeArrowheads="1"/>
          </p:cNvSpPr>
          <p:nvPr/>
        </p:nvSpPr>
        <p:spPr bwMode="auto">
          <a:xfrm>
            <a:off x="8275365" y="2252282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7" name="矩形 136"/>
          <p:cNvSpPr/>
          <p:nvPr/>
        </p:nvSpPr>
        <p:spPr>
          <a:xfrm>
            <a:off x="8299688" y="2505563"/>
            <a:ext cx="29252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8" name="矩形 57"/>
          <p:cNvSpPr>
            <a:spLocks noChangeArrowheads="1"/>
          </p:cNvSpPr>
          <p:nvPr/>
        </p:nvSpPr>
        <p:spPr bwMode="auto">
          <a:xfrm>
            <a:off x="8303270" y="3604779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9" name="矩形 138"/>
          <p:cNvSpPr/>
          <p:nvPr/>
        </p:nvSpPr>
        <p:spPr>
          <a:xfrm>
            <a:off x="8327593" y="3858060"/>
            <a:ext cx="29252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0" name="矩形 57"/>
          <p:cNvSpPr>
            <a:spLocks noChangeArrowheads="1"/>
          </p:cNvSpPr>
          <p:nvPr/>
        </p:nvSpPr>
        <p:spPr bwMode="auto">
          <a:xfrm>
            <a:off x="8224841" y="4953818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8249164" y="5207099"/>
            <a:ext cx="29252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2" name="矩形 57"/>
          <p:cNvSpPr>
            <a:spLocks noChangeArrowheads="1"/>
          </p:cNvSpPr>
          <p:nvPr/>
        </p:nvSpPr>
        <p:spPr bwMode="auto">
          <a:xfrm>
            <a:off x="2277862" y="2225361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3" name="矩形 142"/>
          <p:cNvSpPr/>
          <p:nvPr/>
        </p:nvSpPr>
        <p:spPr>
          <a:xfrm>
            <a:off x="873395" y="2478642"/>
            <a:ext cx="29252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4" name="矩形 57"/>
          <p:cNvSpPr>
            <a:spLocks noChangeArrowheads="1"/>
          </p:cNvSpPr>
          <p:nvPr/>
        </p:nvSpPr>
        <p:spPr bwMode="auto">
          <a:xfrm>
            <a:off x="2277862" y="3577858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873395" y="3831139"/>
            <a:ext cx="29252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6" name="矩形 57"/>
          <p:cNvSpPr>
            <a:spLocks noChangeArrowheads="1"/>
          </p:cNvSpPr>
          <p:nvPr/>
        </p:nvSpPr>
        <p:spPr bwMode="auto">
          <a:xfrm>
            <a:off x="2277862" y="4926897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873395" y="5180178"/>
            <a:ext cx="29252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55" name="组合 154"/>
          <p:cNvGrpSpPr/>
          <p:nvPr/>
        </p:nvGrpSpPr>
        <p:grpSpPr>
          <a:xfrm>
            <a:off x="4244024" y="1995506"/>
            <a:ext cx="3722840" cy="3722682"/>
            <a:chOff x="4255300" y="2097903"/>
            <a:chExt cx="3722840" cy="3722682"/>
          </a:xfrm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5" name="Group 1"/>
            <p:cNvGrpSpPr/>
            <p:nvPr/>
          </p:nvGrpSpPr>
          <p:grpSpPr>
            <a:xfrm>
              <a:off x="4297681" y="2137013"/>
              <a:ext cx="3596640" cy="3640296"/>
              <a:chOff x="4297681" y="2137013"/>
              <a:chExt cx="3596640" cy="3640296"/>
            </a:xfrm>
          </p:grpSpPr>
          <p:sp>
            <p:nvSpPr>
              <p:cNvPr id="84" name="Line 699"/>
              <p:cNvSpPr>
                <a:spLocks noChangeShapeType="1"/>
              </p:cNvSpPr>
              <p:nvPr/>
            </p:nvSpPr>
            <p:spPr bwMode="auto">
              <a:xfrm flipH="1" flipV="1">
                <a:off x="6010042" y="2137013"/>
                <a:ext cx="971473" cy="229223"/>
              </a:xfrm>
              <a:prstGeom prst="line">
                <a:avLst/>
              </a:pr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5" name="Freeform 700"/>
              <p:cNvSpPr/>
              <p:nvPr/>
            </p:nvSpPr>
            <p:spPr bwMode="auto">
              <a:xfrm>
                <a:off x="6981517" y="2366236"/>
                <a:ext cx="912804" cy="1547262"/>
              </a:xfrm>
              <a:custGeom>
                <a:avLst/>
                <a:gdLst>
                  <a:gd name="T0" fmla="*/ 669 w 669"/>
                  <a:gd name="T1" fmla="*/ 1134 h 1134"/>
                  <a:gd name="T2" fmla="*/ 591 w 669"/>
                  <a:gd name="T3" fmla="*/ 550 h 1134"/>
                  <a:gd name="T4" fmla="*/ 0 w 669"/>
                  <a:gd name="T5" fmla="*/ 0 h 1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9" h="1134">
                    <a:moveTo>
                      <a:pt x="669" y="1134"/>
                    </a:moveTo>
                    <a:lnTo>
                      <a:pt x="591" y="55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6" name="Freeform 701"/>
              <p:cNvSpPr/>
              <p:nvPr/>
            </p:nvSpPr>
            <p:spPr bwMode="auto">
              <a:xfrm>
                <a:off x="5240505" y="3913500"/>
                <a:ext cx="2653816" cy="1863809"/>
              </a:xfrm>
              <a:custGeom>
                <a:avLst/>
                <a:gdLst>
                  <a:gd name="T0" fmla="*/ 0 w 1945"/>
                  <a:gd name="T1" fmla="*/ 1276 h 1366"/>
                  <a:gd name="T2" fmla="*/ 830 w 1945"/>
                  <a:gd name="T3" fmla="*/ 1366 h 1366"/>
                  <a:gd name="T4" fmla="*/ 1305 w 1945"/>
                  <a:gd name="T5" fmla="*/ 1162 h 1366"/>
                  <a:gd name="T6" fmla="*/ 1804 w 1945"/>
                  <a:gd name="T7" fmla="*/ 737 h 1366"/>
                  <a:gd name="T8" fmla="*/ 1945 w 1945"/>
                  <a:gd name="T9" fmla="*/ 0 h 1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5" h="1366">
                    <a:moveTo>
                      <a:pt x="0" y="1276"/>
                    </a:moveTo>
                    <a:lnTo>
                      <a:pt x="830" y="1366"/>
                    </a:lnTo>
                    <a:lnTo>
                      <a:pt x="1305" y="1162"/>
                    </a:lnTo>
                    <a:lnTo>
                      <a:pt x="1804" y="737"/>
                    </a:lnTo>
                    <a:lnTo>
                      <a:pt x="1945" y="0"/>
                    </a:lnTo>
                  </a:path>
                </a:pathLst>
              </a:cu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7" name="Line 702"/>
              <p:cNvSpPr>
                <a:spLocks noChangeShapeType="1"/>
              </p:cNvSpPr>
              <p:nvPr/>
            </p:nvSpPr>
            <p:spPr bwMode="auto">
              <a:xfrm>
                <a:off x="4440949" y="4633919"/>
                <a:ext cx="799556" cy="1020592"/>
              </a:xfrm>
              <a:prstGeom prst="line">
                <a:avLst/>
              </a:pr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8" name="Freeform 703"/>
              <p:cNvSpPr/>
              <p:nvPr/>
            </p:nvSpPr>
            <p:spPr bwMode="auto">
              <a:xfrm>
                <a:off x="4297681" y="3149337"/>
                <a:ext cx="143268" cy="1484584"/>
              </a:xfrm>
              <a:custGeom>
                <a:avLst/>
                <a:gdLst>
                  <a:gd name="T0" fmla="*/ 609 w 609"/>
                  <a:gd name="T1" fmla="*/ 0 h 1611"/>
                  <a:gd name="T2" fmla="*/ 592 w 609"/>
                  <a:gd name="T3" fmla="*/ 5 h 1611"/>
                  <a:gd name="T4" fmla="*/ 313 w 609"/>
                  <a:gd name="T5" fmla="*/ 392 h 1611"/>
                  <a:gd name="T6" fmla="*/ 52 w 609"/>
                  <a:gd name="T7" fmla="*/ 523 h 1611"/>
                  <a:gd name="T8" fmla="*/ 0 w 609"/>
                  <a:gd name="T9" fmla="*/ 1132 h 1611"/>
                  <a:gd name="T10" fmla="*/ 105 w 609"/>
                  <a:gd name="T11" fmla="*/ 1611 h 1611"/>
                  <a:gd name="connsiteX0" fmla="*/ 10000 w 10018"/>
                  <a:gd name="connsiteY0" fmla="*/ 0 h 10000"/>
                  <a:gd name="connsiteX1" fmla="*/ 10018 w 10018"/>
                  <a:gd name="connsiteY1" fmla="*/ 1358 h 10000"/>
                  <a:gd name="connsiteX2" fmla="*/ 5140 w 10018"/>
                  <a:gd name="connsiteY2" fmla="*/ 2433 h 10000"/>
                  <a:gd name="connsiteX3" fmla="*/ 854 w 10018"/>
                  <a:gd name="connsiteY3" fmla="*/ 3246 h 10000"/>
                  <a:gd name="connsiteX4" fmla="*/ 0 w 10018"/>
                  <a:gd name="connsiteY4" fmla="*/ 7027 h 10000"/>
                  <a:gd name="connsiteX5" fmla="*/ 1724 w 10018"/>
                  <a:gd name="connsiteY5" fmla="*/ 10000 h 10000"/>
                  <a:gd name="connsiteX0-1" fmla="*/ 12868 w 12868"/>
                  <a:gd name="connsiteY0-2" fmla="*/ 0 h 9028"/>
                  <a:gd name="connsiteX1-3" fmla="*/ 10018 w 12868"/>
                  <a:gd name="connsiteY1-4" fmla="*/ 386 h 9028"/>
                  <a:gd name="connsiteX2-5" fmla="*/ 5140 w 12868"/>
                  <a:gd name="connsiteY2-6" fmla="*/ 1461 h 9028"/>
                  <a:gd name="connsiteX3-7" fmla="*/ 854 w 12868"/>
                  <a:gd name="connsiteY3-8" fmla="*/ 2274 h 9028"/>
                  <a:gd name="connsiteX4-9" fmla="*/ 0 w 12868"/>
                  <a:gd name="connsiteY4-10" fmla="*/ 6055 h 9028"/>
                  <a:gd name="connsiteX5-11" fmla="*/ 1724 w 12868"/>
                  <a:gd name="connsiteY5-12" fmla="*/ 9028 h 9028"/>
                  <a:gd name="connsiteX0-13" fmla="*/ 7785 w 7785"/>
                  <a:gd name="connsiteY0-14" fmla="*/ 0 h 9572"/>
                  <a:gd name="connsiteX1-15" fmla="*/ 3994 w 7785"/>
                  <a:gd name="connsiteY1-16" fmla="*/ 1190 h 9572"/>
                  <a:gd name="connsiteX2-17" fmla="*/ 664 w 7785"/>
                  <a:gd name="connsiteY2-18" fmla="*/ 2091 h 9572"/>
                  <a:gd name="connsiteX3-19" fmla="*/ 0 w 7785"/>
                  <a:gd name="connsiteY3-20" fmla="*/ 6279 h 9572"/>
                  <a:gd name="connsiteX4-21" fmla="*/ 1340 w 7785"/>
                  <a:gd name="connsiteY4-22" fmla="*/ 9572 h 9572"/>
                  <a:gd name="connsiteX0-23" fmla="*/ 5130 w 5130"/>
                  <a:gd name="connsiteY0-24" fmla="*/ 0 h 8757"/>
                  <a:gd name="connsiteX1-25" fmla="*/ 853 w 5130"/>
                  <a:gd name="connsiteY1-26" fmla="*/ 941 h 8757"/>
                  <a:gd name="connsiteX2-27" fmla="*/ 0 w 5130"/>
                  <a:gd name="connsiteY2-28" fmla="*/ 5317 h 8757"/>
                  <a:gd name="connsiteX3-29" fmla="*/ 1721 w 5130"/>
                  <a:gd name="connsiteY3-30" fmla="*/ 8757 h 8757"/>
                  <a:gd name="connsiteX0-31" fmla="*/ 1663 w 3355"/>
                  <a:gd name="connsiteY0-32" fmla="*/ 0 h 8925"/>
                  <a:gd name="connsiteX1-33" fmla="*/ 0 w 3355"/>
                  <a:gd name="connsiteY1-34" fmla="*/ 4997 h 8925"/>
                  <a:gd name="connsiteX2-35" fmla="*/ 3355 w 3355"/>
                  <a:gd name="connsiteY2-36" fmla="*/ 8925 h 892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3355" h="8925">
                    <a:moveTo>
                      <a:pt x="1663" y="0"/>
                    </a:moveTo>
                    <a:lnTo>
                      <a:pt x="0" y="4997"/>
                    </a:lnTo>
                    <a:lnTo>
                      <a:pt x="3355" y="8925"/>
                    </a:lnTo>
                  </a:path>
                </a:pathLst>
              </a:cu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9" name="Line 704"/>
              <p:cNvSpPr>
                <a:spLocks noChangeShapeType="1"/>
              </p:cNvSpPr>
              <p:nvPr/>
            </p:nvSpPr>
            <p:spPr bwMode="auto">
              <a:xfrm flipH="1">
                <a:off x="5114925" y="2137013"/>
                <a:ext cx="895116" cy="296625"/>
              </a:xfrm>
              <a:prstGeom prst="line">
                <a:avLst/>
              </a:pr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0" name="Freeform 705"/>
              <p:cNvSpPr/>
              <p:nvPr/>
            </p:nvSpPr>
            <p:spPr bwMode="auto">
              <a:xfrm>
                <a:off x="5114925" y="2340343"/>
                <a:ext cx="1871166" cy="103615"/>
              </a:xfrm>
              <a:custGeom>
                <a:avLst/>
                <a:gdLst>
                  <a:gd name="T0" fmla="*/ 0 w 1375"/>
                  <a:gd name="T1" fmla="*/ 69 h 119"/>
                  <a:gd name="T2" fmla="*/ 0 w 1375"/>
                  <a:gd name="T3" fmla="*/ 69 h 119"/>
                  <a:gd name="T4" fmla="*/ 681 w 1375"/>
                  <a:gd name="T5" fmla="*/ 0 h 119"/>
                  <a:gd name="T6" fmla="*/ 681 w 1375"/>
                  <a:gd name="T7" fmla="*/ 0 h 119"/>
                  <a:gd name="T8" fmla="*/ 1375 w 1375"/>
                  <a:gd name="T9" fmla="*/ 13 h 119"/>
                  <a:gd name="T10" fmla="*/ 1279 w 1375"/>
                  <a:gd name="T11" fmla="*/ 119 h 119"/>
                  <a:gd name="connsiteX0" fmla="*/ 0 w 10000"/>
                  <a:gd name="connsiteY0" fmla="*/ 5798 h 12759"/>
                  <a:gd name="connsiteX1" fmla="*/ 0 w 10000"/>
                  <a:gd name="connsiteY1" fmla="*/ 5798 h 12759"/>
                  <a:gd name="connsiteX2" fmla="*/ 4953 w 10000"/>
                  <a:gd name="connsiteY2" fmla="*/ 0 h 12759"/>
                  <a:gd name="connsiteX3" fmla="*/ 4953 w 10000"/>
                  <a:gd name="connsiteY3" fmla="*/ 0 h 12759"/>
                  <a:gd name="connsiteX4" fmla="*/ 10000 w 10000"/>
                  <a:gd name="connsiteY4" fmla="*/ 1092 h 12759"/>
                  <a:gd name="connsiteX5" fmla="*/ 9413 w 10000"/>
                  <a:gd name="connsiteY5" fmla="*/ 12759 h 12759"/>
                  <a:gd name="connsiteX0-1" fmla="*/ 0 w 10000"/>
                  <a:gd name="connsiteY0-2" fmla="*/ 5798 h 5798"/>
                  <a:gd name="connsiteX1-3" fmla="*/ 0 w 10000"/>
                  <a:gd name="connsiteY1-4" fmla="*/ 5798 h 5798"/>
                  <a:gd name="connsiteX2-5" fmla="*/ 4953 w 10000"/>
                  <a:gd name="connsiteY2-6" fmla="*/ 0 h 5798"/>
                  <a:gd name="connsiteX3-7" fmla="*/ 4953 w 10000"/>
                  <a:gd name="connsiteY3-8" fmla="*/ 0 h 5798"/>
                  <a:gd name="connsiteX4-9" fmla="*/ 10000 w 10000"/>
                  <a:gd name="connsiteY4-10" fmla="*/ 1092 h 579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0000" h="5798">
                    <a:moveTo>
                      <a:pt x="0" y="5798"/>
                    </a:moveTo>
                    <a:lnTo>
                      <a:pt x="0" y="5798"/>
                    </a:lnTo>
                    <a:lnTo>
                      <a:pt x="4953" y="0"/>
                    </a:lnTo>
                    <a:lnTo>
                      <a:pt x="4953" y="0"/>
                    </a:lnTo>
                    <a:lnTo>
                      <a:pt x="10000" y="1092"/>
                    </a:lnTo>
                  </a:path>
                </a:pathLst>
              </a:cu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1" name="Freeform 706"/>
              <p:cNvSpPr/>
              <p:nvPr/>
            </p:nvSpPr>
            <p:spPr bwMode="auto">
              <a:xfrm>
                <a:off x="4997636" y="4060857"/>
                <a:ext cx="242869" cy="1593654"/>
              </a:xfrm>
              <a:custGeom>
                <a:avLst/>
                <a:gdLst>
                  <a:gd name="T0" fmla="*/ 0 w 178"/>
                  <a:gd name="T1" fmla="*/ 0 h 1168"/>
                  <a:gd name="T2" fmla="*/ 144 w 178"/>
                  <a:gd name="T3" fmla="*/ 792 h 1168"/>
                  <a:gd name="T4" fmla="*/ 178 w 178"/>
                  <a:gd name="T5" fmla="*/ 1168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8" h="1168">
                    <a:moveTo>
                      <a:pt x="0" y="0"/>
                    </a:moveTo>
                    <a:lnTo>
                      <a:pt x="144" y="792"/>
                    </a:lnTo>
                    <a:lnTo>
                      <a:pt x="178" y="1168"/>
                    </a:lnTo>
                  </a:path>
                </a:pathLst>
              </a:cu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2" name="Freeform 707"/>
              <p:cNvSpPr/>
              <p:nvPr/>
            </p:nvSpPr>
            <p:spPr bwMode="auto">
              <a:xfrm>
                <a:off x="4997636" y="2442645"/>
                <a:ext cx="180104" cy="1618213"/>
              </a:xfrm>
              <a:custGeom>
                <a:avLst/>
                <a:gdLst>
                  <a:gd name="T0" fmla="*/ 79 w 132"/>
                  <a:gd name="T1" fmla="*/ 0 h 1186"/>
                  <a:gd name="T2" fmla="*/ 132 w 132"/>
                  <a:gd name="T3" fmla="*/ 368 h 1186"/>
                  <a:gd name="T4" fmla="*/ 0 w 132"/>
                  <a:gd name="T5" fmla="*/ 1186 h 1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2" h="1186">
                    <a:moveTo>
                      <a:pt x="79" y="0"/>
                    </a:moveTo>
                    <a:lnTo>
                      <a:pt x="132" y="368"/>
                    </a:lnTo>
                    <a:lnTo>
                      <a:pt x="0" y="1186"/>
                    </a:lnTo>
                  </a:path>
                </a:pathLst>
              </a:cu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3" name="Freeform 708"/>
              <p:cNvSpPr/>
              <p:nvPr/>
            </p:nvSpPr>
            <p:spPr bwMode="auto">
              <a:xfrm>
                <a:off x="5963651" y="4745799"/>
                <a:ext cx="409345" cy="1031510"/>
              </a:xfrm>
              <a:custGeom>
                <a:avLst/>
                <a:gdLst>
                  <a:gd name="T0" fmla="*/ 0 w 398"/>
                  <a:gd name="T1" fmla="*/ 0 h 756"/>
                  <a:gd name="T2" fmla="*/ 219 w 398"/>
                  <a:gd name="T3" fmla="*/ 591 h 756"/>
                  <a:gd name="T4" fmla="*/ 300 w 398"/>
                  <a:gd name="T5" fmla="*/ 756 h 756"/>
                  <a:gd name="T6" fmla="*/ 398 w 398"/>
                  <a:gd name="T7" fmla="*/ 595 h 756"/>
                  <a:gd name="connsiteX0" fmla="*/ 0 w 13102"/>
                  <a:gd name="connsiteY0" fmla="*/ 0 h 10000"/>
                  <a:gd name="connsiteX1" fmla="*/ 5503 w 13102"/>
                  <a:gd name="connsiteY1" fmla="*/ 7817 h 10000"/>
                  <a:gd name="connsiteX2" fmla="*/ 7538 w 13102"/>
                  <a:gd name="connsiteY2" fmla="*/ 10000 h 10000"/>
                  <a:gd name="connsiteX3" fmla="*/ 13102 w 13102"/>
                  <a:gd name="connsiteY3" fmla="*/ 9384 h 10000"/>
                  <a:gd name="connsiteX0-1" fmla="*/ 0 w 7538"/>
                  <a:gd name="connsiteY0-2" fmla="*/ 0 h 10000"/>
                  <a:gd name="connsiteX1-3" fmla="*/ 5503 w 7538"/>
                  <a:gd name="connsiteY1-4" fmla="*/ 7817 h 10000"/>
                  <a:gd name="connsiteX2-5" fmla="*/ 7538 w 7538"/>
                  <a:gd name="connsiteY2-6" fmla="*/ 10000 h 1000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7538" h="10000">
                    <a:moveTo>
                      <a:pt x="0" y="0"/>
                    </a:moveTo>
                    <a:lnTo>
                      <a:pt x="5503" y="7817"/>
                    </a:lnTo>
                    <a:lnTo>
                      <a:pt x="7538" y="10000"/>
                    </a:lnTo>
                  </a:path>
                </a:pathLst>
              </a:cu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4" name="Freeform 709"/>
              <p:cNvSpPr/>
              <p:nvPr/>
            </p:nvSpPr>
            <p:spPr bwMode="auto">
              <a:xfrm>
                <a:off x="5963652" y="2348500"/>
                <a:ext cx="450260" cy="2397304"/>
              </a:xfrm>
              <a:custGeom>
                <a:avLst/>
                <a:gdLst>
                  <a:gd name="T0" fmla="*/ 52 w 330"/>
                  <a:gd name="T1" fmla="*/ 0 h 1757"/>
                  <a:gd name="T2" fmla="*/ 330 w 330"/>
                  <a:gd name="T3" fmla="*/ 664 h 1757"/>
                  <a:gd name="T4" fmla="*/ 0 w 330"/>
                  <a:gd name="T5" fmla="*/ 1757 h 1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0" h="1757">
                    <a:moveTo>
                      <a:pt x="52" y="0"/>
                    </a:moveTo>
                    <a:lnTo>
                      <a:pt x="330" y="664"/>
                    </a:lnTo>
                    <a:lnTo>
                      <a:pt x="0" y="1757"/>
                    </a:lnTo>
                  </a:path>
                </a:pathLst>
              </a:cu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5" name="Line 710"/>
              <p:cNvSpPr>
                <a:spLocks noChangeShapeType="1"/>
              </p:cNvSpPr>
              <p:nvPr/>
            </p:nvSpPr>
            <p:spPr bwMode="auto">
              <a:xfrm>
                <a:off x="6010042" y="2137015"/>
                <a:ext cx="24560" cy="211488"/>
              </a:xfrm>
              <a:prstGeom prst="line">
                <a:avLst/>
              </a:pr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6" name="Line 711"/>
              <p:cNvSpPr>
                <a:spLocks noChangeShapeType="1"/>
              </p:cNvSpPr>
              <p:nvPr/>
            </p:nvSpPr>
            <p:spPr bwMode="auto">
              <a:xfrm flipH="1">
                <a:off x="4368632" y="2434349"/>
                <a:ext cx="751816" cy="715072"/>
              </a:xfrm>
              <a:prstGeom prst="line">
                <a:avLst/>
              </a:pr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7" name="Line 712"/>
              <p:cNvSpPr>
                <a:spLocks noChangeShapeType="1"/>
              </p:cNvSpPr>
              <p:nvPr/>
            </p:nvSpPr>
            <p:spPr bwMode="auto">
              <a:xfrm flipH="1" flipV="1">
                <a:off x="7681469" y="3816627"/>
                <a:ext cx="212851" cy="96875"/>
              </a:xfrm>
              <a:prstGeom prst="line">
                <a:avLst/>
              </a:pr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8" name="Line 713"/>
              <p:cNvSpPr>
                <a:spLocks noChangeShapeType="1"/>
              </p:cNvSpPr>
              <p:nvPr/>
            </p:nvSpPr>
            <p:spPr bwMode="auto">
              <a:xfrm flipH="1" flipV="1">
                <a:off x="6972417" y="2367473"/>
                <a:ext cx="242415" cy="630496"/>
              </a:xfrm>
              <a:prstGeom prst="line">
                <a:avLst/>
              </a:pr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9" name="Line 714"/>
              <p:cNvSpPr>
                <a:spLocks noChangeShapeType="1"/>
              </p:cNvSpPr>
              <p:nvPr/>
            </p:nvSpPr>
            <p:spPr bwMode="auto">
              <a:xfrm flipH="1" flipV="1">
                <a:off x="7214834" y="2997969"/>
                <a:ext cx="466634" cy="818657"/>
              </a:xfrm>
              <a:prstGeom prst="line">
                <a:avLst/>
              </a:pr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0" name="Line 715"/>
              <p:cNvSpPr>
                <a:spLocks noChangeShapeType="1"/>
              </p:cNvSpPr>
              <p:nvPr/>
            </p:nvSpPr>
            <p:spPr bwMode="auto">
              <a:xfrm flipH="1" flipV="1">
                <a:off x="7681469" y="3816627"/>
                <a:ext cx="20465" cy="1102458"/>
              </a:xfrm>
              <a:prstGeom prst="line">
                <a:avLst/>
              </a:pr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1" name="Freeform 716"/>
              <p:cNvSpPr/>
              <p:nvPr/>
            </p:nvSpPr>
            <p:spPr bwMode="auto">
              <a:xfrm>
                <a:off x="5963652" y="4745802"/>
                <a:ext cx="1738283" cy="328828"/>
              </a:xfrm>
              <a:custGeom>
                <a:avLst/>
                <a:gdLst>
                  <a:gd name="T0" fmla="*/ 0 w 1274"/>
                  <a:gd name="T1" fmla="*/ 0 h 241"/>
                  <a:gd name="T2" fmla="*/ 909 w 1274"/>
                  <a:gd name="T3" fmla="*/ 241 h 241"/>
                  <a:gd name="T4" fmla="*/ 1274 w 1274"/>
                  <a:gd name="T5" fmla="*/ 127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74" h="241">
                    <a:moveTo>
                      <a:pt x="0" y="0"/>
                    </a:moveTo>
                    <a:lnTo>
                      <a:pt x="909" y="241"/>
                    </a:lnTo>
                    <a:lnTo>
                      <a:pt x="1274" y="127"/>
                    </a:lnTo>
                  </a:path>
                </a:pathLst>
              </a:cu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2" name="Line 717"/>
              <p:cNvSpPr>
                <a:spLocks noChangeShapeType="1"/>
              </p:cNvSpPr>
              <p:nvPr/>
            </p:nvSpPr>
            <p:spPr bwMode="auto">
              <a:xfrm>
                <a:off x="4997636" y="4060859"/>
                <a:ext cx="966016" cy="684944"/>
              </a:xfrm>
              <a:prstGeom prst="line">
                <a:avLst/>
              </a:pr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3" name="Line 718"/>
              <p:cNvSpPr>
                <a:spLocks noChangeShapeType="1"/>
              </p:cNvSpPr>
              <p:nvPr/>
            </p:nvSpPr>
            <p:spPr bwMode="auto">
              <a:xfrm>
                <a:off x="4368632" y="3149421"/>
                <a:ext cx="629002" cy="911438"/>
              </a:xfrm>
              <a:prstGeom prst="line">
                <a:avLst/>
              </a:pr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4" name="Line 719"/>
              <p:cNvSpPr>
                <a:spLocks noChangeShapeType="1"/>
              </p:cNvSpPr>
              <p:nvPr/>
            </p:nvSpPr>
            <p:spPr bwMode="auto">
              <a:xfrm flipH="1">
                <a:off x="4368634" y="2944756"/>
                <a:ext cx="809106" cy="204665"/>
              </a:xfrm>
              <a:prstGeom prst="line">
                <a:avLst/>
              </a:pr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5" name="Line 720"/>
              <p:cNvSpPr>
                <a:spLocks noChangeShapeType="1"/>
              </p:cNvSpPr>
              <p:nvPr/>
            </p:nvSpPr>
            <p:spPr bwMode="auto">
              <a:xfrm flipH="1">
                <a:off x="5177742" y="2348501"/>
                <a:ext cx="856862" cy="596256"/>
              </a:xfrm>
              <a:prstGeom prst="line">
                <a:avLst/>
              </a:pr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6" name="Line 721"/>
              <p:cNvSpPr>
                <a:spLocks noChangeShapeType="1"/>
              </p:cNvSpPr>
              <p:nvPr/>
            </p:nvSpPr>
            <p:spPr bwMode="auto">
              <a:xfrm flipH="1" flipV="1">
                <a:off x="6034604" y="2348500"/>
                <a:ext cx="1180232" cy="649470"/>
              </a:xfrm>
              <a:prstGeom prst="line">
                <a:avLst/>
              </a:pr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7" name="Freeform 722"/>
              <p:cNvSpPr/>
              <p:nvPr/>
            </p:nvSpPr>
            <p:spPr bwMode="auto">
              <a:xfrm>
                <a:off x="7214833" y="2997968"/>
                <a:ext cx="573059" cy="798191"/>
              </a:xfrm>
              <a:custGeom>
                <a:avLst/>
                <a:gdLst>
                  <a:gd name="T0" fmla="*/ 344 w 420"/>
                  <a:gd name="T1" fmla="*/ 585 h 585"/>
                  <a:gd name="T2" fmla="*/ 420 w 420"/>
                  <a:gd name="T3" fmla="*/ 87 h 585"/>
                  <a:gd name="T4" fmla="*/ 0 w 420"/>
                  <a:gd name="T5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0" h="585">
                    <a:moveTo>
                      <a:pt x="344" y="585"/>
                    </a:moveTo>
                    <a:lnTo>
                      <a:pt x="420" y="87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8" name="Freeform 723"/>
              <p:cNvSpPr/>
              <p:nvPr/>
            </p:nvSpPr>
            <p:spPr bwMode="auto">
              <a:xfrm>
                <a:off x="7193002" y="2997968"/>
                <a:ext cx="491195" cy="2076661"/>
              </a:xfrm>
              <a:custGeom>
                <a:avLst/>
                <a:gdLst>
                  <a:gd name="T0" fmla="*/ 16 w 360"/>
                  <a:gd name="T1" fmla="*/ 0 h 1522"/>
                  <a:gd name="T2" fmla="*/ 0 w 360"/>
                  <a:gd name="T3" fmla="*/ 729 h 1522"/>
                  <a:gd name="T4" fmla="*/ 8 w 360"/>
                  <a:gd name="T5" fmla="*/ 1522 h 1522"/>
                  <a:gd name="T6" fmla="*/ 358 w 360"/>
                  <a:gd name="T7" fmla="*/ 600 h 1522"/>
                  <a:gd name="T8" fmla="*/ 360 w 360"/>
                  <a:gd name="T9" fmla="*/ 585 h 1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0" h="1522">
                    <a:moveTo>
                      <a:pt x="16" y="0"/>
                    </a:moveTo>
                    <a:lnTo>
                      <a:pt x="0" y="729"/>
                    </a:lnTo>
                    <a:lnTo>
                      <a:pt x="8" y="1522"/>
                    </a:lnTo>
                    <a:lnTo>
                      <a:pt x="358" y="600"/>
                    </a:lnTo>
                    <a:lnTo>
                      <a:pt x="360" y="585"/>
                    </a:lnTo>
                  </a:path>
                </a:pathLst>
              </a:cu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9" name="Line 724"/>
              <p:cNvSpPr>
                <a:spLocks noChangeShapeType="1"/>
              </p:cNvSpPr>
              <p:nvPr/>
            </p:nvSpPr>
            <p:spPr bwMode="auto">
              <a:xfrm flipV="1">
                <a:off x="6413914" y="2997968"/>
                <a:ext cx="800921" cy="256512"/>
              </a:xfrm>
              <a:prstGeom prst="line">
                <a:avLst/>
              </a:pr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0" name="Line 725"/>
              <p:cNvSpPr>
                <a:spLocks noChangeShapeType="1"/>
              </p:cNvSpPr>
              <p:nvPr/>
            </p:nvSpPr>
            <p:spPr bwMode="auto">
              <a:xfrm flipV="1">
                <a:off x="4997634" y="3254480"/>
                <a:ext cx="1416278" cy="817292"/>
              </a:xfrm>
              <a:prstGeom prst="line">
                <a:avLst/>
              </a:pr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1" name="Freeform 726"/>
              <p:cNvSpPr/>
              <p:nvPr/>
            </p:nvSpPr>
            <p:spPr bwMode="auto">
              <a:xfrm>
                <a:off x="4440949" y="4071773"/>
                <a:ext cx="753165" cy="1069713"/>
              </a:xfrm>
              <a:custGeom>
                <a:avLst/>
                <a:gdLst>
                  <a:gd name="T0" fmla="*/ 552 w 552"/>
                  <a:gd name="T1" fmla="*/ 784 h 784"/>
                  <a:gd name="T2" fmla="*/ 0 w 552"/>
                  <a:gd name="T3" fmla="*/ 412 h 784"/>
                  <a:gd name="T4" fmla="*/ 408 w 552"/>
                  <a:gd name="T5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2" h="784">
                    <a:moveTo>
                      <a:pt x="552" y="784"/>
                    </a:moveTo>
                    <a:lnTo>
                      <a:pt x="0" y="412"/>
                    </a:lnTo>
                    <a:lnTo>
                      <a:pt x="408" y="0"/>
                    </a:lnTo>
                  </a:path>
                </a:pathLst>
              </a:cu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2" name="Line 728"/>
              <p:cNvSpPr>
                <a:spLocks noChangeShapeType="1"/>
              </p:cNvSpPr>
              <p:nvPr/>
            </p:nvSpPr>
            <p:spPr bwMode="auto">
              <a:xfrm flipH="1">
                <a:off x="5194114" y="4745801"/>
                <a:ext cx="769538" cy="395684"/>
              </a:xfrm>
              <a:prstGeom prst="line">
                <a:avLst/>
              </a:pr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3" name="Freeform 729"/>
              <p:cNvSpPr/>
              <p:nvPr/>
            </p:nvSpPr>
            <p:spPr bwMode="auto">
              <a:xfrm>
                <a:off x="5963654" y="3816625"/>
                <a:ext cx="1717818" cy="929177"/>
              </a:xfrm>
              <a:custGeom>
                <a:avLst/>
                <a:gdLst>
                  <a:gd name="T0" fmla="*/ 1259 w 1259"/>
                  <a:gd name="T1" fmla="*/ 0 h 681"/>
                  <a:gd name="T2" fmla="*/ 902 w 1259"/>
                  <a:gd name="T3" fmla="*/ 140 h 681"/>
                  <a:gd name="T4" fmla="*/ 0 w 1259"/>
                  <a:gd name="T5" fmla="*/ 681 h 6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59" h="681">
                    <a:moveTo>
                      <a:pt x="1259" y="0"/>
                    </a:moveTo>
                    <a:lnTo>
                      <a:pt x="902" y="140"/>
                    </a:lnTo>
                    <a:lnTo>
                      <a:pt x="0" y="681"/>
                    </a:lnTo>
                  </a:path>
                </a:pathLst>
              </a:cu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4" name="Freeform 730"/>
              <p:cNvSpPr/>
              <p:nvPr/>
            </p:nvSpPr>
            <p:spPr bwMode="auto">
              <a:xfrm>
                <a:off x="5254151" y="5500332"/>
                <a:ext cx="1756021" cy="158273"/>
              </a:xfrm>
              <a:custGeom>
                <a:avLst/>
                <a:gdLst>
                  <a:gd name="T0" fmla="*/ 1287 w 1287"/>
                  <a:gd name="T1" fmla="*/ 0 h 116"/>
                  <a:gd name="T2" fmla="*/ 739 w 1287"/>
                  <a:gd name="T3" fmla="*/ 38 h 116"/>
                  <a:gd name="T4" fmla="*/ 0 w 1287"/>
                  <a:gd name="T5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7" h="116">
                    <a:moveTo>
                      <a:pt x="1287" y="0"/>
                    </a:moveTo>
                    <a:lnTo>
                      <a:pt x="739" y="38"/>
                    </a:lnTo>
                    <a:lnTo>
                      <a:pt x="0" y="116"/>
                    </a:lnTo>
                  </a:path>
                </a:pathLst>
              </a:cu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5" name="Freeform 731"/>
              <p:cNvSpPr/>
              <p:nvPr/>
            </p:nvSpPr>
            <p:spPr bwMode="auto">
              <a:xfrm>
                <a:off x="5194116" y="5074626"/>
                <a:ext cx="2009806" cy="477551"/>
              </a:xfrm>
              <a:custGeom>
                <a:avLst/>
                <a:gdLst>
                  <a:gd name="T0" fmla="*/ 0 w 1473"/>
                  <a:gd name="T1" fmla="*/ 49 h 350"/>
                  <a:gd name="T2" fmla="*/ 783 w 1473"/>
                  <a:gd name="T3" fmla="*/ 350 h 350"/>
                  <a:gd name="T4" fmla="*/ 1473 w 1473"/>
                  <a:gd name="T5" fmla="*/ 0 h 350"/>
                  <a:gd name="T6" fmla="*/ 1348 w 1473"/>
                  <a:gd name="T7" fmla="*/ 303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3" h="350">
                    <a:moveTo>
                      <a:pt x="0" y="49"/>
                    </a:moveTo>
                    <a:lnTo>
                      <a:pt x="783" y="350"/>
                    </a:lnTo>
                    <a:lnTo>
                      <a:pt x="1473" y="0"/>
                    </a:lnTo>
                    <a:lnTo>
                      <a:pt x="1348" y="303"/>
                    </a:lnTo>
                  </a:path>
                </a:pathLst>
              </a:cu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6" name="Line 732"/>
              <p:cNvSpPr>
                <a:spLocks noChangeShapeType="1"/>
              </p:cNvSpPr>
              <p:nvPr/>
            </p:nvSpPr>
            <p:spPr bwMode="auto">
              <a:xfrm>
                <a:off x="6413918" y="3254481"/>
                <a:ext cx="780454" cy="753166"/>
              </a:xfrm>
              <a:prstGeom prst="line">
                <a:avLst/>
              </a:pr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7" name="Line 733"/>
              <p:cNvSpPr>
                <a:spLocks noChangeShapeType="1"/>
              </p:cNvSpPr>
              <p:nvPr/>
            </p:nvSpPr>
            <p:spPr bwMode="auto">
              <a:xfrm>
                <a:off x="5177745" y="2944750"/>
                <a:ext cx="1236173" cy="309725"/>
              </a:xfrm>
              <a:prstGeom prst="line">
                <a:avLst/>
              </a:prstGeom>
              <a:noFill/>
              <a:ln w="0">
                <a:solidFill>
                  <a:srgbClr val="BD596A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Oval 45"/>
            <p:cNvSpPr/>
            <p:nvPr/>
          </p:nvSpPr>
          <p:spPr>
            <a:xfrm>
              <a:off x="4328325" y="3121840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Oval 46"/>
            <p:cNvSpPr/>
            <p:nvPr/>
          </p:nvSpPr>
          <p:spPr>
            <a:xfrm>
              <a:off x="5976150" y="2097903"/>
              <a:ext cx="65082" cy="65082"/>
            </a:xfrm>
            <a:prstGeom prst="ellipse">
              <a:avLst/>
            </a:prstGeom>
            <a:solidFill>
              <a:srgbClr val="BD596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Oval 47"/>
            <p:cNvSpPr/>
            <p:nvPr/>
          </p:nvSpPr>
          <p:spPr>
            <a:xfrm>
              <a:off x="6007107" y="2316978"/>
              <a:ext cx="65082" cy="65082"/>
            </a:xfrm>
            <a:prstGeom prst="ellipse">
              <a:avLst/>
            </a:prstGeom>
            <a:solidFill>
              <a:srgbClr val="BD596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Oval 48"/>
            <p:cNvSpPr/>
            <p:nvPr/>
          </p:nvSpPr>
          <p:spPr>
            <a:xfrm>
              <a:off x="5145094" y="2917053"/>
              <a:ext cx="65082" cy="65082"/>
            </a:xfrm>
            <a:prstGeom prst="ellipse">
              <a:avLst/>
            </a:prstGeom>
            <a:solidFill>
              <a:srgbClr val="BD596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Oval 49"/>
            <p:cNvSpPr/>
            <p:nvPr/>
          </p:nvSpPr>
          <p:spPr>
            <a:xfrm>
              <a:off x="4255300" y="3956865"/>
              <a:ext cx="65082" cy="65082"/>
            </a:xfrm>
            <a:prstGeom prst="ellipse">
              <a:avLst/>
            </a:prstGeom>
            <a:solidFill>
              <a:srgbClr val="BD596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Oval 50"/>
            <p:cNvSpPr/>
            <p:nvPr/>
          </p:nvSpPr>
          <p:spPr>
            <a:xfrm>
              <a:off x="4972850" y="4042590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Oval 51"/>
            <p:cNvSpPr/>
            <p:nvPr/>
          </p:nvSpPr>
          <p:spPr>
            <a:xfrm>
              <a:off x="4407700" y="4610915"/>
              <a:ext cx="65082" cy="65082"/>
            </a:xfrm>
            <a:prstGeom prst="ellipse">
              <a:avLst/>
            </a:prstGeom>
            <a:solidFill>
              <a:srgbClr val="BD596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Oval 53"/>
            <p:cNvSpPr/>
            <p:nvPr/>
          </p:nvSpPr>
          <p:spPr>
            <a:xfrm>
              <a:off x="7163600" y="3975915"/>
              <a:ext cx="65082" cy="65082"/>
            </a:xfrm>
            <a:prstGeom prst="ellipse">
              <a:avLst/>
            </a:prstGeom>
            <a:solidFill>
              <a:srgbClr val="BD596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Oval 54"/>
            <p:cNvSpPr/>
            <p:nvPr/>
          </p:nvSpPr>
          <p:spPr>
            <a:xfrm>
              <a:off x="7646200" y="3791765"/>
              <a:ext cx="65082" cy="65082"/>
            </a:xfrm>
            <a:prstGeom prst="ellipse">
              <a:avLst/>
            </a:prstGeom>
            <a:solidFill>
              <a:srgbClr val="BD596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Oval 55"/>
            <p:cNvSpPr/>
            <p:nvPr/>
          </p:nvSpPr>
          <p:spPr>
            <a:xfrm>
              <a:off x="7865275" y="3890190"/>
              <a:ext cx="65082" cy="65082"/>
            </a:xfrm>
            <a:prstGeom prst="ellipse">
              <a:avLst/>
            </a:prstGeom>
            <a:solidFill>
              <a:srgbClr val="BD596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Oval 57"/>
            <p:cNvSpPr/>
            <p:nvPr/>
          </p:nvSpPr>
          <p:spPr>
            <a:xfrm>
              <a:off x="7182650" y="2972615"/>
              <a:ext cx="65082" cy="65082"/>
            </a:xfrm>
            <a:prstGeom prst="ellipse">
              <a:avLst/>
            </a:prstGeom>
            <a:solidFill>
              <a:srgbClr val="BD596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Oval 58"/>
            <p:cNvSpPr/>
            <p:nvPr/>
          </p:nvSpPr>
          <p:spPr>
            <a:xfrm>
              <a:off x="7179475" y="5042715"/>
              <a:ext cx="65082" cy="65082"/>
            </a:xfrm>
            <a:prstGeom prst="ellipse">
              <a:avLst/>
            </a:prstGeom>
            <a:solidFill>
              <a:srgbClr val="BD596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Oval 60"/>
            <p:cNvSpPr/>
            <p:nvPr/>
          </p:nvSpPr>
          <p:spPr>
            <a:xfrm>
              <a:off x="6947700" y="2324915"/>
              <a:ext cx="65082" cy="65082"/>
            </a:xfrm>
            <a:prstGeom prst="ellipse">
              <a:avLst/>
            </a:prstGeom>
            <a:solidFill>
              <a:srgbClr val="BD596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Oval 61"/>
            <p:cNvSpPr/>
            <p:nvPr/>
          </p:nvSpPr>
          <p:spPr>
            <a:xfrm>
              <a:off x="5166525" y="5114946"/>
              <a:ext cx="65082" cy="65082"/>
            </a:xfrm>
            <a:prstGeom prst="ellipse">
              <a:avLst/>
            </a:prstGeom>
            <a:solidFill>
              <a:srgbClr val="BD596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Oval 62"/>
            <p:cNvSpPr/>
            <p:nvPr/>
          </p:nvSpPr>
          <p:spPr>
            <a:xfrm>
              <a:off x="6228563" y="5519759"/>
              <a:ext cx="65082" cy="65082"/>
            </a:xfrm>
            <a:prstGeom prst="ellipse">
              <a:avLst/>
            </a:prstGeom>
            <a:solidFill>
              <a:srgbClr val="BD596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Oval 63"/>
            <p:cNvSpPr/>
            <p:nvPr/>
          </p:nvSpPr>
          <p:spPr>
            <a:xfrm>
              <a:off x="6992944" y="5472134"/>
              <a:ext cx="65082" cy="65082"/>
            </a:xfrm>
            <a:prstGeom prst="ellipse">
              <a:avLst/>
            </a:prstGeom>
            <a:solidFill>
              <a:srgbClr val="BD596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Oval 64"/>
            <p:cNvSpPr/>
            <p:nvPr/>
          </p:nvSpPr>
          <p:spPr>
            <a:xfrm>
              <a:off x="6340482" y="5755503"/>
              <a:ext cx="65082" cy="65082"/>
            </a:xfrm>
            <a:prstGeom prst="ellipse">
              <a:avLst/>
            </a:prstGeom>
            <a:solidFill>
              <a:srgbClr val="BD596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2" name="Oval 44"/>
            <p:cNvSpPr/>
            <p:nvPr/>
          </p:nvSpPr>
          <p:spPr>
            <a:xfrm>
              <a:off x="6059496" y="2905148"/>
              <a:ext cx="703254" cy="703254"/>
            </a:xfrm>
            <a:prstGeom prst="ellipse">
              <a:avLst/>
            </a:prstGeom>
            <a:solidFill>
              <a:srgbClr val="BD596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73" name="Group 68"/>
            <p:cNvGrpSpPr/>
            <p:nvPr/>
          </p:nvGrpSpPr>
          <p:grpSpPr>
            <a:xfrm>
              <a:off x="6216454" y="3034890"/>
              <a:ext cx="389338" cy="443770"/>
              <a:chOff x="4021138" y="1814513"/>
              <a:chExt cx="669925" cy="763588"/>
            </a:xfrm>
            <a:solidFill>
              <a:schemeClr val="bg1"/>
            </a:solidFill>
          </p:grpSpPr>
          <p:sp>
            <p:nvSpPr>
              <p:cNvPr id="74" name="Freeform 69"/>
              <p:cNvSpPr>
                <a:spLocks noEditPoints="1"/>
              </p:cNvSpPr>
              <p:nvPr/>
            </p:nvSpPr>
            <p:spPr bwMode="auto">
              <a:xfrm>
                <a:off x="4140200" y="1938338"/>
                <a:ext cx="431800" cy="639763"/>
              </a:xfrm>
              <a:custGeom>
                <a:avLst/>
                <a:gdLst>
                  <a:gd name="T0" fmla="*/ 96 w 272"/>
                  <a:gd name="T1" fmla="*/ 7 h 403"/>
                  <a:gd name="T2" fmla="*/ 40 w 272"/>
                  <a:gd name="T3" fmla="*/ 40 h 403"/>
                  <a:gd name="T4" fmla="*/ 5 w 272"/>
                  <a:gd name="T5" fmla="*/ 97 h 403"/>
                  <a:gd name="T6" fmla="*/ 1 w 272"/>
                  <a:gd name="T7" fmla="*/ 148 h 403"/>
                  <a:gd name="T8" fmla="*/ 29 w 272"/>
                  <a:gd name="T9" fmla="*/ 232 h 403"/>
                  <a:gd name="T10" fmla="*/ 55 w 272"/>
                  <a:gd name="T11" fmla="*/ 273 h 403"/>
                  <a:gd name="T12" fmla="*/ 63 w 272"/>
                  <a:gd name="T13" fmla="*/ 314 h 403"/>
                  <a:gd name="T14" fmla="*/ 55 w 272"/>
                  <a:gd name="T15" fmla="*/ 329 h 403"/>
                  <a:gd name="T16" fmla="*/ 55 w 272"/>
                  <a:gd name="T17" fmla="*/ 349 h 403"/>
                  <a:gd name="T18" fmla="*/ 55 w 272"/>
                  <a:gd name="T19" fmla="*/ 364 h 403"/>
                  <a:gd name="T20" fmla="*/ 61 w 272"/>
                  <a:gd name="T21" fmla="*/ 384 h 403"/>
                  <a:gd name="T22" fmla="*/ 80 w 272"/>
                  <a:gd name="T23" fmla="*/ 402 h 403"/>
                  <a:gd name="T24" fmla="*/ 189 w 272"/>
                  <a:gd name="T25" fmla="*/ 403 h 403"/>
                  <a:gd name="T26" fmla="*/ 206 w 272"/>
                  <a:gd name="T27" fmla="*/ 387 h 403"/>
                  <a:gd name="T28" fmla="*/ 217 w 272"/>
                  <a:gd name="T29" fmla="*/ 370 h 403"/>
                  <a:gd name="T30" fmla="*/ 217 w 272"/>
                  <a:gd name="T31" fmla="*/ 349 h 403"/>
                  <a:gd name="T32" fmla="*/ 217 w 272"/>
                  <a:gd name="T33" fmla="*/ 334 h 403"/>
                  <a:gd name="T34" fmla="*/ 212 w 272"/>
                  <a:gd name="T35" fmla="*/ 316 h 403"/>
                  <a:gd name="T36" fmla="*/ 214 w 272"/>
                  <a:gd name="T37" fmla="*/ 278 h 403"/>
                  <a:gd name="T38" fmla="*/ 236 w 272"/>
                  <a:gd name="T39" fmla="*/ 243 h 403"/>
                  <a:gd name="T40" fmla="*/ 269 w 272"/>
                  <a:gd name="T41" fmla="*/ 161 h 403"/>
                  <a:gd name="T42" fmla="*/ 270 w 272"/>
                  <a:gd name="T43" fmla="*/ 110 h 403"/>
                  <a:gd name="T44" fmla="*/ 241 w 272"/>
                  <a:gd name="T45" fmla="*/ 50 h 403"/>
                  <a:gd name="T46" fmla="*/ 189 w 272"/>
                  <a:gd name="T47" fmla="*/ 11 h 403"/>
                  <a:gd name="T48" fmla="*/ 136 w 272"/>
                  <a:gd name="T49" fmla="*/ 0 h 403"/>
                  <a:gd name="T50" fmla="*/ 201 w 272"/>
                  <a:gd name="T51" fmla="*/ 367 h 403"/>
                  <a:gd name="T52" fmla="*/ 202 w 272"/>
                  <a:gd name="T53" fmla="*/ 373 h 403"/>
                  <a:gd name="T54" fmla="*/ 192 w 272"/>
                  <a:gd name="T55" fmla="*/ 385 h 403"/>
                  <a:gd name="T56" fmla="*/ 87 w 272"/>
                  <a:gd name="T57" fmla="*/ 389 h 403"/>
                  <a:gd name="T58" fmla="*/ 79 w 272"/>
                  <a:gd name="T59" fmla="*/ 381 h 403"/>
                  <a:gd name="T60" fmla="*/ 69 w 272"/>
                  <a:gd name="T61" fmla="*/ 370 h 403"/>
                  <a:gd name="T62" fmla="*/ 71 w 272"/>
                  <a:gd name="T63" fmla="*/ 353 h 403"/>
                  <a:gd name="T64" fmla="*/ 70 w 272"/>
                  <a:gd name="T65" fmla="*/ 347 h 403"/>
                  <a:gd name="T66" fmla="*/ 70 w 272"/>
                  <a:gd name="T67" fmla="*/ 332 h 403"/>
                  <a:gd name="T68" fmla="*/ 72 w 272"/>
                  <a:gd name="T69" fmla="*/ 324 h 403"/>
                  <a:gd name="T70" fmla="*/ 203 w 272"/>
                  <a:gd name="T71" fmla="*/ 329 h 403"/>
                  <a:gd name="T72" fmla="*/ 203 w 272"/>
                  <a:gd name="T73" fmla="*/ 347 h 403"/>
                  <a:gd name="T74" fmla="*/ 92 w 272"/>
                  <a:gd name="T75" fmla="*/ 196 h 403"/>
                  <a:gd name="T76" fmla="*/ 148 w 272"/>
                  <a:gd name="T77" fmla="*/ 186 h 403"/>
                  <a:gd name="T78" fmla="*/ 109 w 272"/>
                  <a:gd name="T79" fmla="*/ 310 h 403"/>
                  <a:gd name="T80" fmla="*/ 197 w 272"/>
                  <a:gd name="T81" fmla="*/ 285 h 403"/>
                  <a:gd name="T82" fmla="*/ 185 w 272"/>
                  <a:gd name="T83" fmla="*/ 170 h 403"/>
                  <a:gd name="T84" fmla="*/ 148 w 272"/>
                  <a:gd name="T85" fmla="*/ 168 h 403"/>
                  <a:gd name="T86" fmla="*/ 92 w 272"/>
                  <a:gd name="T87" fmla="*/ 178 h 403"/>
                  <a:gd name="T88" fmla="*/ 77 w 272"/>
                  <a:gd name="T89" fmla="*/ 310 h 403"/>
                  <a:gd name="T90" fmla="*/ 68 w 272"/>
                  <a:gd name="T91" fmla="*/ 265 h 403"/>
                  <a:gd name="T92" fmla="*/ 41 w 272"/>
                  <a:gd name="T93" fmla="*/ 225 h 403"/>
                  <a:gd name="T94" fmla="*/ 15 w 272"/>
                  <a:gd name="T95" fmla="*/ 147 h 403"/>
                  <a:gd name="T96" fmla="*/ 19 w 272"/>
                  <a:gd name="T97" fmla="*/ 101 h 403"/>
                  <a:gd name="T98" fmla="*/ 49 w 272"/>
                  <a:gd name="T99" fmla="*/ 51 h 403"/>
                  <a:gd name="T100" fmla="*/ 99 w 272"/>
                  <a:gd name="T101" fmla="*/ 21 h 403"/>
                  <a:gd name="T102" fmla="*/ 149 w 272"/>
                  <a:gd name="T103" fmla="*/ 16 h 403"/>
                  <a:gd name="T104" fmla="*/ 204 w 272"/>
                  <a:gd name="T105" fmla="*/ 36 h 403"/>
                  <a:gd name="T106" fmla="*/ 244 w 272"/>
                  <a:gd name="T107" fmla="*/ 79 h 403"/>
                  <a:gd name="T108" fmla="*/ 258 w 272"/>
                  <a:gd name="T109" fmla="*/ 138 h 403"/>
                  <a:gd name="T110" fmla="*/ 245 w 272"/>
                  <a:gd name="T111" fmla="*/ 194 h 403"/>
                  <a:gd name="T112" fmla="*/ 208 w 272"/>
                  <a:gd name="T113" fmla="*/ 26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2" h="403">
                    <a:moveTo>
                      <a:pt x="136" y="0"/>
                    </a:moveTo>
                    <a:lnTo>
                      <a:pt x="136" y="0"/>
                    </a:lnTo>
                    <a:lnTo>
                      <a:pt x="122" y="2"/>
                    </a:lnTo>
                    <a:lnTo>
                      <a:pt x="109" y="4"/>
                    </a:lnTo>
                    <a:lnTo>
                      <a:pt x="96" y="7"/>
                    </a:lnTo>
                    <a:lnTo>
                      <a:pt x="83" y="11"/>
                    </a:lnTo>
                    <a:lnTo>
                      <a:pt x="71" y="18"/>
                    </a:lnTo>
                    <a:lnTo>
                      <a:pt x="59" y="24"/>
                    </a:lnTo>
                    <a:lnTo>
                      <a:pt x="49" y="32"/>
                    </a:lnTo>
                    <a:lnTo>
                      <a:pt x="40" y="40"/>
                    </a:lnTo>
                    <a:lnTo>
                      <a:pt x="31" y="50"/>
                    </a:lnTo>
                    <a:lnTo>
                      <a:pt x="22" y="61"/>
                    </a:lnTo>
                    <a:lnTo>
                      <a:pt x="16" y="73"/>
                    </a:lnTo>
                    <a:lnTo>
                      <a:pt x="11" y="85"/>
                    </a:lnTo>
                    <a:lnTo>
                      <a:pt x="5" y="97"/>
                    </a:lnTo>
                    <a:lnTo>
                      <a:pt x="2" y="110"/>
                    </a:lnTo>
                    <a:lnTo>
                      <a:pt x="0" y="12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" y="148"/>
                    </a:lnTo>
                    <a:lnTo>
                      <a:pt x="3" y="161"/>
                    </a:lnTo>
                    <a:lnTo>
                      <a:pt x="6" y="178"/>
                    </a:lnTo>
                    <a:lnTo>
                      <a:pt x="13" y="198"/>
                    </a:lnTo>
                    <a:lnTo>
                      <a:pt x="22" y="220"/>
                    </a:lnTo>
                    <a:lnTo>
                      <a:pt x="29" y="232"/>
                    </a:lnTo>
                    <a:lnTo>
                      <a:pt x="35" y="243"/>
                    </a:lnTo>
                    <a:lnTo>
                      <a:pt x="44" y="255"/>
                    </a:lnTo>
                    <a:lnTo>
                      <a:pt x="53" y="268"/>
                    </a:lnTo>
                    <a:lnTo>
                      <a:pt x="53" y="268"/>
                    </a:lnTo>
                    <a:lnTo>
                      <a:pt x="55" y="273"/>
                    </a:lnTo>
                    <a:lnTo>
                      <a:pt x="58" y="277"/>
                    </a:lnTo>
                    <a:lnTo>
                      <a:pt x="60" y="289"/>
                    </a:lnTo>
                    <a:lnTo>
                      <a:pt x="62" y="301"/>
                    </a:lnTo>
                    <a:lnTo>
                      <a:pt x="63" y="314"/>
                    </a:lnTo>
                    <a:lnTo>
                      <a:pt x="63" y="314"/>
                    </a:lnTo>
                    <a:lnTo>
                      <a:pt x="59" y="316"/>
                    </a:lnTo>
                    <a:lnTo>
                      <a:pt x="57" y="319"/>
                    </a:lnTo>
                    <a:lnTo>
                      <a:pt x="55" y="323"/>
                    </a:lnTo>
                    <a:lnTo>
                      <a:pt x="55" y="329"/>
                    </a:lnTo>
                    <a:lnTo>
                      <a:pt x="55" y="329"/>
                    </a:lnTo>
                    <a:lnTo>
                      <a:pt x="55" y="334"/>
                    </a:lnTo>
                    <a:lnTo>
                      <a:pt x="58" y="339"/>
                    </a:lnTo>
                    <a:lnTo>
                      <a:pt x="58" y="339"/>
                    </a:lnTo>
                    <a:lnTo>
                      <a:pt x="55" y="344"/>
                    </a:lnTo>
                    <a:lnTo>
                      <a:pt x="55" y="349"/>
                    </a:lnTo>
                    <a:lnTo>
                      <a:pt x="55" y="349"/>
                    </a:lnTo>
                    <a:lnTo>
                      <a:pt x="55" y="355"/>
                    </a:lnTo>
                    <a:lnTo>
                      <a:pt x="58" y="360"/>
                    </a:lnTo>
                    <a:lnTo>
                      <a:pt x="58" y="360"/>
                    </a:lnTo>
                    <a:lnTo>
                      <a:pt x="55" y="364"/>
                    </a:lnTo>
                    <a:lnTo>
                      <a:pt x="55" y="370"/>
                    </a:lnTo>
                    <a:lnTo>
                      <a:pt x="55" y="370"/>
                    </a:lnTo>
                    <a:lnTo>
                      <a:pt x="55" y="375"/>
                    </a:lnTo>
                    <a:lnTo>
                      <a:pt x="57" y="381"/>
                    </a:lnTo>
                    <a:lnTo>
                      <a:pt x="61" y="384"/>
                    </a:lnTo>
                    <a:lnTo>
                      <a:pt x="66" y="387"/>
                    </a:lnTo>
                    <a:lnTo>
                      <a:pt x="66" y="387"/>
                    </a:lnTo>
                    <a:lnTo>
                      <a:pt x="68" y="394"/>
                    </a:lnTo>
                    <a:lnTo>
                      <a:pt x="73" y="399"/>
                    </a:lnTo>
                    <a:lnTo>
                      <a:pt x="80" y="402"/>
                    </a:lnTo>
                    <a:lnTo>
                      <a:pt x="83" y="403"/>
                    </a:lnTo>
                    <a:lnTo>
                      <a:pt x="87" y="403"/>
                    </a:lnTo>
                    <a:lnTo>
                      <a:pt x="185" y="403"/>
                    </a:lnTo>
                    <a:lnTo>
                      <a:pt x="185" y="403"/>
                    </a:lnTo>
                    <a:lnTo>
                      <a:pt x="189" y="403"/>
                    </a:lnTo>
                    <a:lnTo>
                      <a:pt x="192" y="402"/>
                    </a:lnTo>
                    <a:lnTo>
                      <a:pt x="198" y="399"/>
                    </a:lnTo>
                    <a:lnTo>
                      <a:pt x="204" y="394"/>
                    </a:lnTo>
                    <a:lnTo>
                      <a:pt x="206" y="387"/>
                    </a:lnTo>
                    <a:lnTo>
                      <a:pt x="206" y="387"/>
                    </a:lnTo>
                    <a:lnTo>
                      <a:pt x="210" y="384"/>
                    </a:lnTo>
                    <a:lnTo>
                      <a:pt x="215" y="381"/>
                    </a:lnTo>
                    <a:lnTo>
                      <a:pt x="217" y="375"/>
                    </a:lnTo>
                    <a:lnTo>
                      <a:pt x="217" y="370"/>
                    </a:lnTo>
                    <a:lnTo>
                      <a:pt x="217" y="370"/>
                    </a:lnTo>
                    <a:lnTo>
                      <a:pt x="217" y="364"/>
                    </a:lnTo>
                    <a:lnTo>
                      <a:pt x="214" y="360"/>
                    </a:lnTo>
                    <a:lnTo>
                      <a:pt x="214" y="360"/>
                    </a:lnTo>
                    <a:lnTo>
                      <a:pt x="217" y="355"/>
                    </a:lnTo>
                    <a:lnTo>
                      <a:pt x="217" y="349"/>
                    </a:lnTo>
                    <a:lnTo>
                      <a:pt x="217" y="349"/>
                    </a:lnTo>
                    <a:lnTo>
                      <a:pt x="217" y="344"/>
                    </a:lnTo>
                    <a:lnTo>
                      <a:pt x="214" y="339"/>
                    </a:lnTo>
                    <a:lnTo>
                      <a:pt x="214" y="339"/>
                    </a:lnTo>
                    <a:lnTo>
                      <a:pt x="217" y="334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17" y="323"/>
                    </a:lnTo>
                    <a:lnTo>
                      <a:pt x="215" y="319"/>
                    </a:lnTo>
                    <a:lnTo>
                      <a:pt x="212" y="316"/>
                    </a:lnTo>
                    <a:lnTo>
                      <a:pt x="208" y="313"/>
                    </a:lnTo>
                    <a:lnTo>
                      <a:pt x="208" y="313"/>
                    </a:lnTo>
                    <a:lnTo>
                      <a:pt x="209" y="303"/>
                    </a:lnTo>
                    <a:lnTo>
                      <a:pt x="210" y="290"/>
                    </a:lnTo>
                    <a:lnTo>
                      <a:pt x="214" y="278"/>
                    </a:lnTo>
                    <a:lnTo>
                      <a:pt x="216" y="273"/>
                    </a:lnTo>
                    <a:lnTo>
                      <a:pt x="219" y="268"/>
                    </a:lnTo>
                    <a:lnTo>
                      <a:pt x="219" y="268"/>
                    </a:lnTo>
                    <a:lnTo>
                      <a:pt x="228" y="255"/>
                    </a:lnTo>
                    <a:lnTo>
                      <a:pt x="236" y="243"/>
                    </a:lnTo>
                    <a:lnTo>
                      <a:pt x="243" y="232"/>
                    </a:lnTo>
                    <a:lnTo>
                      <a:pt x="249" y="220"/>
                    </a:lnTo>
                    <a:lnTo>
                      <a:pt x="259" y="198"/>
                    </a:lnTo>
                    <a:lnTo>
                      <a:pt x="265" y="178"/>
                    </a:lnTo>
                    <a:lnTo>
                      <a:pt x="269" y="161"/>
                    </a:lnTo>
                    <a:lnTo>
                      <a:pt x="271" y="148"/>
                    </a:lnTo>
                    <a:lnTo>
                      <a:pt x="272" y="138"/>
                    </a:lnTo>
                    <a:lnTo>
                      <a:pt x="272" y="138"/>
                    </a:lnTo>
                    <a:lnTo>
                      <a:pt x="272" y="124"/>
                    </a:lnTo>
                    <a:lnTo>
                      <a:pt x="270" y="110"/>
                    </a:lnTo>
                    <a:lnTo>
                      <a:pt x="266" y="97"/>
                    </a:lnTo>
                    <a:lnTo>
                      <a:pt x="261" y="85"/>
                    </a:lnTo>
                    <a:lnTo>
                      <a:pt x="256" y="73"/>
                    </a:lnTo>
                    <a:lnTo>
                      <a:pt x="249" y="61"/>
                    </a:lnTo>
                    <a:lnTo>
                      <a:pt x="241" y="50"/>
                    </a:lnTo>
                    <a:lnTo>
                      <a:pt x="232" y="40"/>
                    </a:lnTo>
                    <a:lnTo>
                      <a:pt x="222" y="32"/>
                    </a:lnTo>
                    <a:lnTo>
                      <a:pt x="212" y="24"/>
                    </a:lnTo>
                    <a:lnTo>
                      <a:pt x="201" y="18"/>
                    </a:lnTo>
                    <a:lnTo>
                      <a:pt x="189" y="11"/>
                    </a:lnTo>
                    <a:lnTo>
                      <a:pt x="177" y="7"/>
                    </a:lnTo>
                    <a:lnTo>
                      <a:pt x="163" y="4"/>
                    </a:lnTo>
                    <a:lnTo>
                      <a:pt x="150" y="2"/>
                    </a:lnTo>
                    <a:lnTo>
                      <a:pt x="136" y="0"/>
                    </a:lnTo>
                    <a:lnTo>
                      <a:pt x="136" y="0"/>
                    </a:lnTo>
                    <a:close/>
                    <a:moveTo>
                      <a:pt x="203" y="349"/>
                    </a:moveTo>
                    <a:lnTo>
                      <a:pt x="203" y="349"/>
                    </a:lnTo>
                    <a:lnTo>
                      <a:pt x="203" y="351"/>
                    </a:lnTo>
                    <a:lnTo>
                      <a:pt x="201" y="353"/>
                    </a:lnTo>
                    <a:lnTo>
                      <a:pt x="201" y="367"/>
                    </a:lnTo>
                    <a:lnTo>
                      <a:pt x="201" y="367"/>
                    </a:lnTo>
                    <a:lnTo>
                      <a:pt x="203" y="368"/>
                    </a:lnTo>
                    <a:lnTo>
                      <a:pt x="203" y="370"/>
                    </a:lnTo>
                    <a:lnTo>
                      <a:pt x="203" y="370"/>
                    </a:lnTo>
                    <a:lnTo>
                      <a:pt x="202" y="373"/>
                    </a:lnTo>
                    <a:lnTo>
                      <a:pt x="200" y="374"/>
                    </a:lnTo>
                    <a:lnTo>
                      <a:pt x="193" y="381"/>
                    </a:lnTo>
                    <a:lnTo>
                      <a:pt x="193" y="382"/>
                    </a:lnTo>
                    <a:lnTo>
                      <a:pt x="193" y="382"/>
                    </a:lnTo>
                    <a:lnTo>
                      <a:pt x="192" y="385"/>
                    </a:lnTo>
                    <a:lnTo>
                      <a:pt x="191" y="387"/>
                    </a:lnTo>
                    <a:lnTo>
                      <a:pt x="188" y="389"/>
                    </a:lnTo>
                    <a:lnTo>
                      <a:pt x="185" y="389"/>
                    </a:lnTo>
                    <a:lnTo>
                      <a:pt x="87" y="389"/>
                    </a:lnTo>
                    <a:lnTo>
                      <a:pt x="87" y="389"/>
                    </a:lnTo>
                    <a:lnTo>
                      <a:pt x="84" y="389"/>
                    </a:lnTo>
                    <a:lnTo>
                      <a:pt x="82" y="387"/>
                    </a:lnTo>
                    <a:lnTo>
                      <a:pt x="80" y="385"/>
                    </a:lnTo>
                    <a:lnTo>
                      <a:pt x="79" y="382"/>
                    </a:lnTo>
                    <a:lnTo>
                      <a:pt x="79" y="381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70" y="373"/>
                    </a:lnTo>
                    <a:lnTo>
                      <a:pt x="69" y="370"/>
                    </a:lnTo>
                    <a:lnTo>
                      <a:pt x="69" y="370"/>
                    </a:lnTo>
                    <a:lnTo>
                      <a:pt x="69" y="369"/>
                    </a:lnTo>
                    <a:lnTo>
                      <a:pt x="71" y="367"/>
                    </a:lnTo>
                    <a:lnTo>
                      <a:pt x="176" y="367"/>
                    </a:lnTo>
                    <a:lnTo>
                      <a:pt x="176" y="353"/>
                    </a:lnTo>
                    <a:lnTo>
                      <a:pt x="71" y="353"/>
                    </a:lnTo>
                    <a:lnTo>
                      <a:pt x="71" y="353"/>
                    </a:lnTo>
                    <a:lnTo>
                      <a:pt x="69" y="351"/>
                    </a:lnTo>
                    <a:lnTo>
                      <a:pt x="69" y="349"/>
                    </a:lnTo>
                    <a:lnTo>
                      <a:pt x="69" y="349"/>
                    </a:lnTo>
                    <a:lnTo>
                      <a:pt x="70" y="347"/>
                    </a:lnTo>
                    <a:lnTo>
                      <a:pt x="71" y="346"/>
                    </a:lnTo>
                    <a:lnTo>
                      <a:pt x="176" y="346"/>
                    </a:lnTo>
                    <a:lnTo>
                      <a:pt x="176" y="332"/>
                    </a:lnTo>
                    <a:lnTo>
                      <a:pt x="70" y="332"/>
                    </a:lnTo>
                    <a:lnTo>
                      <a:pt x="70" y="332"/>
                    </a:lnTo>
                    <a:lnTo>
                      <a:pt x="69" y="330"/>
                    </a:lnTo>
                    <a:lnTo>
                      <a:pt x="69" y="329"/>
                    </a:lnTo>
                    <a:lnTo>
                      <a:pt x="69" y="329"/>
                    </a:lnTo>
                    <a:lnTo>
                      <a:pt x="70" y="326"/>
                    </a:lnTo>
                    <a:lnTo>
                      <a:pt x="72" y="324"/>
                    </a:lnTo>
                    <a:lnTo>
                      <a:pt x="200" y="324"/>
                    </a:lnTo>
                    <a:lnTo>
                      <a:pt x="200" y="324"/>
                    </a:lnTo>
                    <a:lnTo>
                      <a:pt x="202" y="326"/>
                    </a:lnTo>
                    <a:lnTo>
                      <a:pt x="203" y="329"/>
                    </a:lnTo>
                    <a:lnTo>
                      <a:pt x="203" y="329"/>
                    </a:lnTo>
                    <a:lnTo>
                      <a:pt x="203" y="331"/>
                    </a:lnTo>
                    <a:lnTo>
                      <a:pt x="201" y="332"/>
                    </a:lnTo>
                    <a:lnTo>
                      <a:pt x="201" y="346"/>
                    </a:lnTo>
                    <a:lnTo>
                      <a:pt x="201" y="346"/>
                    </a:lnTo>
                    <a:lnTo>
                      <a:pt x="203" y="347"/>
                    </a:lnTo>
                    <a:lnTo>
                      <a:pt x="203" y="349"/>
                    </a:lnTo>
                    <a:lnTo>
                      <a:pt x="203" y="349"/>
                    </a:lnTo>
                    <a:close/>
                    <a:moveTo>
                      <a:pt x="109" y="310"/>
                    </a:moveTo>
                    <a:lnTo>
                      <a:pt x="90" y="195"/>
                    </a:lnTo>
                    <a:lnTo>
                      <a:pt x="92" y="196"/>
                    </a:lnTo>
                    <a:lnTo>
                      <a:pt x="103" y="186"/>
                    </a:lnTo>
                    <a:lnTo>
                      <a:pt x="114" y="196"/>
                    </a:lnTo>
                    <a:lnTo>
                      <a:pt x="125" y="186"/>
                    </a:lnTo>
                    <a:lnTo>
                      <a:pt x="137" y="196"/>
                    </a:lnTo>
                    <a:lnTo>
                      <a:pt x="148" y="186"/>
                    </a:lnTo>
                    <a:lnTo>
                      <a:pt x="158" y="196"/>
                    </a:lnTo>
                    <a:lnTo>
                      <a:pt x="170" y="186"/>
                    </a:lnTo>
                    <a:lnTo>
                      <a:pt x="181" y="196"/>
                    </a:lnTo>
                    <a:lnTo>
                      <a:pt x="163" y="310"/>
                    </a:lnTo>
                    <a:lnTo>
                      <a:pt x="109" y="310"/>
                    </a:lnTo>
                    <a:close/>
                    <a:moveTo>
                      <a:pt x="208" y="260"/>
                    </a:moveTo>
                    <a:lnTo>
                      <a:pt x="208" y="260"/>
                    </a:lnTo>
                    <a:lnTo>
                      <a:pt x="204" y="265"/>
                    </a:lnTo>
                    <a:lnTo>
                      <a:pt x="202" y="272"/>
                    </a:lnTo>
                    <a:lnTo>
                      <a:pt x="197" y="285"/>
                    </a:lnTo>
                    <a:lnTo>
                      <a:pt x="195" y="299"/>
                    </a:lnTo>
                    <a:lnTo>
                      <a:pt x="194" y="310"/>
                    </a:lnTo>
                    <a:lnTo>
                      <a:pt x="177" y="310"/>
                    </a:lnTo>
                    <a:lnTo>
                      <a:pt x="200" y="172"/>
                    </a:lnTo>
                    <a:lnTo>
                      <a:pt x="185" y="170"/>
                    </a:lnTo>
                    <a:lnTo>
                      <a:pt x="184" y="174"/>
                    </a:lnTo>
                    <a:lnTo>
                      <a:pt x="181" y="178"/>
                    </a:lnTo>
                    <a:lnTo>
                      <a:pt x="170" y="168"/>
                    </a:lnTo>
                    <a:lnTo>
                      <a:pt x="158" y="178"/>
                    </a:lnTo>
                    <a:lnTo>
                      <a:pt x="148" y="168"/>
                    </a:lnTo>
                    <a:lnTo>
                      <a:pt x="137" y="178"/>
                    </a:lnTo>
                    <a:lnTo>
                      <a:pt x="125" y="168"/>
                    </a:lnTo>
                    <a:lnTo>
                      <a:pt x="114" y="178"/>
                    </a:lnTo>
                    <a:lnTo>
                      <a:pt x="103" y="168"/>
                    </a:lnTo>
                    <a:lnTo>
                      <a:pt x="92" y="178"/>
                    </a:lnTo>
                    <a:lnTo>
                      <a:pt x="86" y="173"/>
                    </a:lnTo>
                    <a:lnTo>
                      <a:pt x="86" y="170"/>
                    </a:lnTo>
                    <a:lnTo>
                      <a:pt x="72" y="172"/>
                    </a:lnTo>
                    <a:lnTo>
                      <a:pt x="95" y="310"/>
                    </a:lnTo>
                    <a:lnTo>
                      <a:pt x="77" y="310"/>
                    </a:lnTo>
                    <a:lnTo>
                      <a:pt x="77" y="310"/>
                    </a:lnTo>
                    <a:lnTo>
                      <a:pt x="76" y="299"/>
                    </a:lnTo>
                    <a:lnTo>
                      <a:pt x="74" y="285"/>
                    </a:lnTo>
                    <a:lnTo>
                      <a:pt x="71" y="272"/>
                    </a:lnTo>
                    <a:lnTo>
                      <a:pt x="68" y="265"/>
                    </a:lnTo>
                    <a:lnTo>
                      <a:pt x="63" y="260"/>
                    </a:lnTo>
                    <a:lnTo>
                      <a:pt x="63" y="260"/>
                    </a:lnTo>
                    <a:lnTo>
                      <a:pt x="55" y="248"/>
                    </a:lnTo>
                    <a:lnTo>
                      <a:pt x="47" y="236"/>
                    </a:lnTo>
                    <a:lnTo>
                      <a:pt x="41" y="225"/>
                    </a:lnTo>
                    <a:lnTo>
                      <a:pt x="35" y="214"/>
                    </a:lnTo>
                    <a:lnTo>
                      <a:pt x="27" y="194"/>
                    </a:lnTo>
                    <a:lnTo>
                      <a:pt x="20" y="175"/>
                    </a:lnTo>
                    <a:lnTo>
                      <a:pt x="17" y="159"/>
                    </a:lnTo>
                    <a:lnTo>
                      <a:pt x="15" y="147"/>
                    </a:lnTo>
                    <a:lnTo>
                      <a:pt x="14" y="138"/>
                    </a:lnTo>
                    <a:lnTo>
                      <a:pt x="14" y="138"/>
                    </a:lnTo>
                    <a:lnTo>
                      <a:pt x="14" y="125"/>
                    </a:lnTo>
                    <a:lnTo>
                      <a:pt x="16" y="113"/>
                    </a:lnTo>
                    <a:lnTo>
                      <a:pt x="19" y="101"/>
                    </a:lnTo>
                    <a:lnTo>
                      <a:pt x="23" y="90"/>
                    </a:lnTo>
                    <a:lnTo>
                      <a:pt x="29" y="79"/>
                    </a:lnTo>
                    <a:lnTo>
                      <a:pt x="34" y="69"/>
                    </a:lnTo>
                    <a:lnTo>
                      <a:pt x="42" y="60"/>
                    </a:lnTo>
                    <a:lnTo>
                      <a:pt x="49" y="51"/>
                    </a:lnTo>
                    <a:lnTo>
                      <a:pt x="58" y="43"/>
                    </a:lnTo>
                    <a:lnTo>
                      <a:pt x="68" y="36"/>
                    </a:lnTo>
                    <a:lnTo>
                      <a:pt x="77" y="30"/>
                    </a:lnTo>
                    <a:lnTo>
                      <a:pt x="88" y="24"/>
                    </a:lnTo>
                    <a:lnTo>
                      <a:pt x="99" y="21"/>
                    </a:lnTo>
                    <a:lnTo>
                      <a:pt x="111" y="18"/>
                    </a:lnTo>
                    <a:lnTo>
                      <a:pt x="123" y="16"/>
                    </a:lnTo>
                    <a:lnTo>
                      <a:pt x="136" y="16"/>
                    </a:lnTo>
                    <a:lnTo>
                      <a:pt x="136" y="16"/>
                    </a:lnTo>
                    <a:lnTo>
                      <a:pt x="149" y="16"/>
                    </a:lnTo>
                    <a:lnTo>
                      <a:pt x="161" y="18"/>
                    </a:lnTo>
                    <a:lnTo>
                      <a:pt x="173" y="21"/>
                    </a:lnTo>
                    <a:lnTo>
                      <a:pt x="183" y="24"/>
                    </a:lnTo>
                    <a:lnTo>
                      <a:pt x="194" y="30"/>
                    </a:lnTo>
                    <a:lnTo>
                      <a:pt x="204" y="36"/>
                    </a:lnTo>
                    <a:lnTo>
                      <a:pt x="214" y="43"/>
                    </a:lnTo>
                    <a:lnTo>
                      <a:pt x="222" y="51"/>
                    </a:lnTo>
                    <a:lnTo>
                      <a:pt x="230" y="60"/>
                    </a:lnTo>
                    <a:lnTo>
                      <a:pt x="237" y="69"/>
                    </a:lnTo>
                    <a:lnTo>
                      <a:pt x="244" y="79"/>
                    </a:lnTo>
                    <a:lnTo>
                      <a:pt x="248" y="90"/>
                    </a:lnTo>
                    <a:lnTo>
                      <a:pt x="252" y="101"/>
                    </a:lnTo>
                    <a:lnTo>
                      <a:pt x="256" y="113"/>
                    </a:lnTo>
                    <a:lnTo>
                      <a:pt x="258" y="125"/>
                    </a:lnTo>
                    <a:lnTo>
                      <a:pt x="258" y="138"/>
                    </a:lnTo>
                    <a:lnTo>
                      <a:pt x="258" y="138"/>
                    </a:lnTo>
                    <a:lnTo>
                      <a:pt x="257" y="147"/>
                    </a:lnTo>
                    <a:lnTo>
                      <a:pt x="255" y="159"/>
                    </a:lnTo>
                    <a:lnTo>
                      <a:pt x="251" y="175"/>
                    </a:lnTo>
                    <a:lnTo>
                      <a:pt x="245" y="194"/>
                    </a:lnTo>
                    <a:lnTo>
                      <a:pt x="236" y="214"/>
                    </a:lnTo>
                    <a:lnTo>
                      <a:pt x="231" y="225"/>
                    </a:lnTo>
                    <a:lnTo>
                      <a:pt x="224" y="236"/>
                    </a:lnTo>
                    <a:lnTo>
                      <a:pt x="217" y="248"/>
                    </a:lnTo>
                    <a:lnTo>
                      <a:pt x="208" y="260"/>
                    </a:lnTo>
                    <a:lnTo>
                      <a:pt x="208" y="2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5" name="Rectangle 70"/>
              <p:cNvSpPr>
                <a:spLocks noChangeArrowheads="1"/>
              </p:cNvSpPr>
              <p:nvPr/>
            </p:nvSpPr>
            <p:spPr bwMode="auto">
              <a:xfrm>
                <a:off x="4338638" y="1814513"/>
                <a:ext cx="23813" cy="682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6" name="Freeform 71"/>
              <p:cNvSpPr/>
              <p:nvPr/>
            </p:nvSpPr>
            <p:spPr bwMode="auto">
              <a:xfrm>
                <a:off x="4173538" y="1855788"/>
                <a:ext cx="55563" cy="71438"/>
              </a:xfrm>
              <a:custGeom>
                <a:avLst/>
                <a:gdLst>
                  <a:gd name="T0" fmla="*/ 35 w 35"/>
                  <a:gd name="T1" fmla="*/ 37 h 45"/>
                  <a:gd name="T2" fmla="*/ 12 w 35"/>
                  <a:gd name="T3" fmla="*/ 0 h 45"/>
                  <a:gd name="T4" fmla="*/ 0 w 35"/>
                  <a:gd name="T5" fmla="*/ 7 h 45"/>
                  <a:gd name="T6" fmla="*/ 22 w 35"/>
                  <a:gd name="T7" fmla="*/ 45 h 45"/>
                  <a:gd name="T8" fmla="*/ 35 w 35"/>
                  <a:gd name="T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5">
                    <a:moveTo>
                      <a:pt x="35" y="37"/>
                    </a:moveTo>
                    <a:lnTo>
                      <a:pt x="12" y="0"/>
                    </a:lnTo>
                    <a:lnTo>
                      <a:pt x="0" y="7"/>
                    </a:lnTo>
                    <a:lnTo>
                      <a:pt x="22" y="45"/>
                    </a:lnTo>
                    <a:lnTo>
                      <a:pt x="35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7" name="Freeform 72"/>
              <p:cNvSpPr/>
              <p:nvPr/>
            </p:nvSpPr>
            <p:spPr bwMode="auto">
              <a:xfrm>
                <a:off x="4057650" y="1976438"/>
                <a:ext cx="69850" cy="53975"/>
              </a:xfrm>
              <a:custGeom>
                <a:avLst/>
                <a:gdLst>
                  <a:gd name="T0" fmla="*/ 44 w 44"/>
                  <a:gd name="T1" fmla="*/ 22 h 34"/>
                  <a:gd name="T2" fmla="*/ 7 w 44"/>
                  <a:gd name="T3" fmla="*/ 0 h 34"/>
                  <a:gd name="T4" fmla="*/ 0 w 44"/>
                  <a:gd name="T5" fmla="*/ 12 h 34"/>
                  <a:gd name="T6" fmla="*/ 38 w 44"/>
                  <a:gd name="T7" fmla="*/ 34 h 34"/>
                  <a:gd name="T8" fmla="*/ 44 w 4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22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38" y="34"/>
                    </a:lnTo>
                    <a:lnTo>
                      <a:pt x="44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8" name="Rectangle 73"/>
              <p:cNvSpPr>
                <a:spLocks noChangeArrowheads="1"/>
              </p:cNvSpPr>
              <p:nvPr/>
            </p:nvSpPr>
            <p:spPr bwMode="auto">
              <a:xfrm>
                <a:off x="4021138" y="2143125"/>
                <a:ext cx="6826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9" name="Rectangle 74"/>
              <p:cNvSpPr>
                <a:spLocks noChangeArrowheads="1"/>
              </p:cNvSpPr>
              <p:nvPr/>
            </p:nvSpPr>
            <p:spPr bwMode="auto">
              <a:xfrm>
                <a:off x="4621213" y="2133600"/>
                <a:ext cx="698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0" name="Freeform 75"/>
              <p:cNvSpPr/>
              <p:nvPr/>
            </p:nvSpPr>
            <p:spPr bwMode="auto">
              <a:xfrm>
                <a:off x="4578350" y="1966913"/>
                <a:ext cx="69850" cy="53975"/>
              </a:xfrm>
              <a:custGeom>
                <a:avLst/>
                <a:gdLst>
                  <a:gd name="T0" fmla="*/ 44 w 44"/>
                  <a:gd name="T1" fmla="*/ 13 h 34"/>
                  <a:gd name="T2" fmla="*/ 38 w 44"/>
                  <a:gd name="T3" fmla="*/ 0 h 34"/>
                  <a:gd name="T4" fmla="*/ 0 w 44"/>
                  <a:gd name="T5" fmla="*/ 22 h 34"/>
                  <a:gd name="T6" fmla="*/ 7 w 44"/>
                  <a:gd name="T7" fmla="*/ 34 h 34"/>
                  <a:gd name="T8" fmla="*/ 44 w 44"/>
                  <a:gd name="T9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13"/>
                    </a:moveTo>
                    <a:lnTo>
                      <a:pt x="38" y="0"/>
                    </a:lnTo>
                    <a:lnTo>
                      <a:pt x="0" y="22"/>
                    </a:lnTo>
                    <a:lnTo>
                      <a:pt x="7" y="34"/>
                    </a:lnTo>
                    <a:lnTo>
                      <a:pt x="44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1" name="Freeform 76"/>
              <p:cNvSpPr/>
              <p:nvPr/>
            </p:nvSpPr>
            <p:spPr bwMode="auto">
              <a:xfrm>
                <a:off x="4473575" y="1849438"/>
                <a:ext cx="55563" cy="73025"/>
              </a:xfrm>
              <a:custGeom>
                <a:avLst/>
                <a:gdLst>
                  <a:gd name="T0" fmla="*/ 35 w 35"/>
                  <a:gd name="T1" fmla="*/ 8 h 46"/>
                  <a:gd name="T2" fmla="*/ 23 w 35"/>
                  <a:gd name="T3" fmla="*/ 0 h 46"/>
                  <a:gd name="T4" fmla="*/ 0 w 35"/>
                  <a:gd name="T5" fmla="*/ 38 h 46"/>
                  <a:gd name="T6" fmla="*/ 13 w 35"/>
                  <a:gd name="T7" fmla="*/ 46 h 46"/>
                  <a:gd name="T8" fmla="*/ 35 w 35"/>
                  <a:gd name="T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6">
                    <a:moveTo>
                      <a:pt x="35" y="8"/>
                    </a:moveTo>
                    <a:lnTo>
                      <a:pt x="23" y="0"/>
                    </a:lnTo>
                    <a:lnTo>
                      <a:pt x="0" y="38"/>
                    </a:lnTo>
                    <a:lnTo>
                      <a:pt x="13" y="46"/>
                    </a:lnTo>
                    <a:lnTo>
                      <a:pt x="35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2" name="Freeform 77"/>
              <p:cNvSpPr/>
              <p:nvPr/>
            </p:nvSpPr>
            <p:spPr bwMode="auto">
              <a:xfrm>
                <a:off x="4579938" y="2271713"/>
                <a:ext cx="73025" cy="52388"/>
              </a:xfrm>
              <a:custGeom>
                <a:avLst/>
                <a:gdLst>
                  <a:gd name="T0" fmla="*/ 0 w 46"/>
                  <a:gd name="T1" fmla="*/ 12 h 33"/>
                  <a:gd name="T2" fmla="*/ 38 w 46"/>
                  <a:gd name="T3" fmla="*/ 33 h 33"/>
                  <a:gd name="T4" fmla="*/ 46 w 46"/>
                  <a:gd name="T5" fmla="*/ 22 h 33"/>
                  <a:gd name="T6" fmla="*/ 8 w 46"/>
                  <a:gd name="T7" fmla="*/ 0 h 33"/>
                  <a:gd name="T8" fmla="*/ 0 w 46"/>
                  <a:gd name="T9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0" y="12"/>
                    </a:moveTo>
                    <a:lnTo>
                      <a:pt x="38" y="33"/>
                    </a:lnTo>
                    <a:lnTo>
                      <a:pt x="46" y="22"/>
                    </a:lnTo>
                    <a:lnTo>
                      <a:pt x="8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3" name="Freeform 78"/>
              <p:cNvSpPr/>
              <p:nvPr/>
            </p:nvSpPr>
            <p:spPr bwMode="auto">
              <a:xfrm>
                <a:off x="4059238" y="2279650"/>
                <a:ext cx="71438" cy="53975"/>
              </a:xfrm>
              <a:custGeom>
                <a:avLst/>
                <a:gdLst>
                  <a:gd name="T0" fmla="*/ 0 w 45"/>
                  <a:gd name="T1" fmla="*/ 22 h 34"/>
                  <a:gd name="T2" fmla="*/ 8 w 45"/>
                  <a:gd name="T3" fmla="*/ 34 h 34"/>
                  <a:gd name="T4" fmla="*/ 45 w 45"/>
                  <a:gd name="T5" fmla="*/ 12 h 34"/>
                  <a:gd name="T6" fmla="*/ 38 w 45"/>
                  <a:gd name="T7" fmla="*/ 0 h 34"/>
                  <a:gd name="T8" fmla="*/ 0 w 45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4">
                    <a:moveTo>
                      <a:pt x="0" y="22"/>
                    </a:moveTo>
                    <a:lnTo>
                      <a:pt x="8" y="34"/>
                    </a:lnTo>
                    <a:lnTo>
                      <a:pt x="45" y="12"/>
                    </a:lnTo>
                    <a:lnTo>
                      <a:pt x="38" y="0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Group 125"/>
            <p:cNvGrpSpPr/>
            <p:nvPr/>
          </p:nvGrpSpPr>
          <p:grpSpPr>
            <a:xfrm>
              <a:off x="4708532" y="3803672"/>
              <a:ext cx="568318" cy="568318"/>
              <a:chOff x="4708532" y="3803672"/>
              <a:chExt cx="568318" cy="568318"/>
            </a:xfrm>
          </p:grpSpPr>
          <p:sp>
            <p:nvSpPr>
              <p:cNvPr id="68" name="Oval 66"/>
              <p:cNvSpPr/>
              <p:nvPr/>
            </p:nvSpPr>
            <p:spPr>
              <a:xfrm>
                <a:off x="4708532" y="3803672"/>
                <a:ext cx="568318" cy="568318"/>
              </a:xfrm>
              <a:prstGeom prst="ellipse">
                <a:avLst/>
              </a:prstGeom>
              <a:solidFill>
                <a:srgbClr val="7E5A85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69" name="Group 85"/>
              <p:cNvGrpSpPr/>
              <p:nvPr/>
            </p:nvGrpSpPr>
            <p:grpSpPr>
              <a:xfrm>
                <a:off x="4853752" y="3921175"/>
                <a:ext cx="277878" cy="333313"/>
                <a:chOff x="4051300" y="3109913"/>
                <a:chExt cx="628650" cy="754063"/>
              </a:xfrm>
              <a:solidFill>
                <a:schemeClr val="bg1"/>
              </a:solidFill>
            </p:grpSpPr>
            <p:sp>
              <p:nvSpPr>
                <p:cNvPr id="70" name="Freeform 86"/>
                <p:cNvSpPr>
                  <a:spLocks noEditPoints="1"/>
                </p:cNvSpPr>
                <p:nvPr/>
              </p:nvSpPr>
              <p:spPr bwMode="auto">
                <a:xfrm>
                  <a:off x="4051300" y="3109913"/>
                  <a:ext cx="628650" cy="754063"/>
                </a:xfrm>
                <a:custGeom>
                  <a:avLst/>
                  <a:gdLst>
                    <a:gd name="T0" fmla="*/ 376 w 396"/>
                    <a:gd name="T1" fmla="*/ 361 h 475"/>
                    <a:gd name="T2" fmla="*/ 287 w 396"/>
                    <a:gd name="T3" fmla="*/ 265 h 475"/>
                    <a:gd name="T4" fmla="*/ 258 w 396"/>
                    <a:gd name="T5" fmla="*/ 133 h 475"/>
                    <a:gd name="T6" fmla="*/ 244 w 396"/>
                    <a:gd name="T7" fmla="*/ 70 h 475"/>
                    <a:gd name="T8" fmla="*/ 237 w 396"/>
                    <a:gd name="T9" fmla="*/ 52 h 475"/>
                    <a:gd name="T10" fmla="*/ 233 w 396"/>
                    <a:gd name="T11" fmla="*/ 39 h 475"/>
                    <a:gd name="T12" fmla="*/ 226 w 396"/>
                    <a:gd name="T13" fmla="*/ 27 h 475"/>
                    <a:gd name="T14" fmla="*/ 220 w 396"/>
                    <a:gd name="T15" fmla="*/ 17 h 475"/>
                    <a:gd name="T16" fmla="*/ 213 w 396"/>
                    <a:gd name="T17" fmla="*/ 10 h 475"/>
                    <a:gd name="T18" fmla="*/ 189 w 396"/>
                    <a:gd name="T19" fmla="*/ 6 h 475"/>
                    <a:gd name="T20" fmla="*/ 182 w 396"/>
                    <a:gd name="T21" fmla="*/ 11 h 475"/>
                    <a:gd name="T22" fmla="*/ 176 w 396"/>
                    <a:gd name="T23" fmla="*/ 18 h 475"/>
                    <a:gd name="T24" fmla="*/ 169 w 396"/>
                    <a:gd name="T25" fmla="*/ 28 h 475"/>
                    <a:gd name="T26" fmla="*/ 164 w 396"/>
                    <a:gd name="T27" fmla="*/ 41 h 475"/>
                    <a:gd name="T28" fmla="*/ 157 w 396"/>
                    <a:gd name="T29" fmla="*/ 55 h 475"/>
                    <a:gd name="T30" fmla="*/ 152 w 396"/>
                    <a:gd name="T31" fmla="*/ 70 h 475"/>
                    <a:gd name="T32" fmla="*/ 139 w 396"/>
                    <a:gd name="T33" fmla="*/ 144 h 475"/>
                    <a:gd name="T34" fmla="*/ 102 w 396"/>
                    <a:gd name="T35" fmla="*/ 278 h 475"/>
                    <a:gd name="T36" fmla="*/ 19 w 396"/>
                    <a:gd name="T37" fmla="*/ 362 h 475"/>
                    <a:gd name="T38" fmla="*/ 1 w 396"/>
                    <a:gd name="T39" fmla="*/ 438 h 475"/>
                    <a:gd name="T40" fmla="*/ 124 w 396"/>
                    <a:gd name="T41" fmla="*/ 474 h 475"/>
                    <a:gd name="T42" fmla="*/ 258 w 396"/>
                    <a:gd name="T43" fmla="*/ 469 h 475"/>
                    <a:gd name="T44" fmla="*/ 339 w 396"/>
                    <a:gd name="T45" fmla="*/ 461 h 475"/>
                    <a:gd name="T46" fmla="*/ 374 w 396"/>
                    <a:gd name="T47" fmla="*/ 378 h 475"/>
                    <a:gd name="T48" fmla="*/ 328 w 396"/>
                    <a:gd name="T49" fmla="*/ 355 h 475"/>
                    <a:gd name="T50" fmla="*/ 262 w 396"/>
                    <a:gd name="T51" fmla="*/ 259 h 475"/>
                    <a:gd name="T52" fmla="*/ 351 w 396"/>
                    <a:gd name="T53" fmla="*/ 360 h 475"/>
                    <a:gd name="T54" fmla="*/ 168 w 396"/>
                    <a:gd name="T55" fmla="*/ 68 h 475"/>
                    <a:gd name="T56" fmla="*/ 172 w 396"/>
                    <a:gd name="T57" fmla="*/ 55 h 475"/>
                    <a:gd name="T58" fmla="*/ 178 w 396"/>
                    <a:gd name="T59" fmla="*/ 43 h 475"/>
                    <a:gd name="T60" fmla="*/ 182 w 396"/>
                    <a:gd name="T61" fmla="*/ 35 h 475"/>
                    <a:gd name="T62" fmla="*/ 187 w 396"/>
                    <a:gd name="T63" fmla="*/ 26 h 475"/>
                    <a:gd name="T64" fmla="*/ 194 w 396"/>
                    <a:gd name="T65" fmla="*/ 20 h 475"/>
                    <a:gd name="T66" fmla="*/ 203 w 396"/>
                    <a:gd name="T67" fmla="*/ 20 h 475"/>
                    <a:gd name="T68" fmla="*/ 208 w 396"/>
                    <a:gd name="T69" fmla="*/ 25 h 475"/>
                    <a:gd name="T70" fmla="*/ 213 w 396"/>
                    <a:gd name="T71" fmla="*/ 34 h 475"/>
                    <a:gd name="T72" fmla="*/ 218 w 396"/>
                    <a:gd name="T73" fmla="*/ 42 h 475"/>
                    <a:gd name="T74" fmla="*/ 223 w 396"/>
                    <a:gd name="T75" fmla="*/ 55 h 475"/>
                    <a:gd name="T76" fmla="*/ 166 w 396"/>
                    <a:gd name="T77" fmla="*/ 75 h 475"/>
                    <a:gd name="T78" fmla="*/ 243 w 396"/>
                    <a:gd name="T79" fmla="*/ 142 h 475"/>
                    <a:gd name="T80" fmla="*/ 154 w 396"/>
                    <a:gd name="T81" fmla="*/ 132 h 475"/>
                    <a:gd name="T82" fmla="*/ 62 w 396"/>
                    <a:gd name="T83" fmla="*/ 347 h 475"/>
                    <a:gd name="T84" fmla="*/ 129 w 396"/>
                    <a:gd name="T85" fmla="*/ 273 h 475"/>
                    <a:gd name="T86" fmla="*/ 56 w 396"/>
                    <a:gd name="T87" fmla="*/ 364 h 475"/>
                    <a:gd name="T88" fmla="*/ 22 w 396"/>
                    <a:gd name="T89" fmla="*/ 378 h 475"/>
                    <a:gd name="T90" fmla="*/ 27 w 396"/>
                    <a:gd name="T91" fmla="*/ 395 h 475"/>
                    <a:gd name="T92" fmla="*/ 139 w 396"/>
                    <a:gd name="T93" fmla="*/ 436 h 475"/>
                    <a:gd name="T94" fmla="*/ 99 w 396"/>
                    <a:gd name="T95" fmla="*/ 371 h 475"/>
                    <a:gd name="T96" fmla="*/ 62 w 396"/>
                    <a:gd name="T97" fmla="*/ 401 h 475"/>
                    <a:gd name="T98" fmla="*/ 72 w 396"/>
                    <a:gd name="T99" fmla="*/ 436 h 475"/>
                    <a:gd name="T100" fmla="*/ 95 w 396"/>
                    <a:gd name="T101" fmla="*/ 385 h 475"/>
                    <a:gd name="T102" fmla="*/ 72 w 396"/>
                    <a:gd name="T103" fmla="*/ 460 h 475"/>
                    <a:gd name="T104" fmla="*/ 153 w 396"/>
                    <a:gd name="T105" fmla="*/ 448 h 475"/>
                    <a:gd name="T106" fmla="*/ 325 w 396"/>
                    <a:gd name="T107" fmla="*/ 450 h 475"/>
                    <a:gd name="T108" fmla="*/ 294 w 396"/>
                    <a:gd name="T109" fmla="*/ 392 h 475"/>
                    <a:gd name="T110" fmla="*/ 322 w 396"/>
                    <a:gd name="T111" fmla="*/ 416 h 475"/>
                    <a:gd name="T112" fmla="*/ 326 w 396"/>
                    <a:gd name="T113" fmla="*/ 382 h 475"/>
                    <a:gd name="T114" fmla="*/ 290 w 396"/>
                    <a:gd name="T115" fmla="*/ 375 h 475"/>
                    <a:gd name="T116" fmla="*/ 258 w 396"/>
                    <a:gd name="T117" fmla="*/ 292 h 475"/>
                    <a:gd name="T118" fmla="*/ 375 w 396"/>
                    <a:gd name="T119" fmla="*/ 400 h 4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96" h="475">
                      <a:moveTo>
                        <a:pt x="396" y="427"/>
                      </a:moveTo>
                      <a:lnTo>
                        <a:pt x="396" y="427"/>
                      </a:lnTo>
                      <a:lnTo>
                        <a:pt x="396" y="411"/>
                      </a:lnTo>
                      <a:lnTo>
                        <a:pt x="395" y="393"/>
                      </a:lnTo>
                      <a:lnTo>
                        <a:pt x="393" y="386"/>
                      </a:lnTo>
                      <a:lnTo>
                        <a:pt x="391" y="378"/>
                      </a:lnTo>
                      <a:lnTo>
                        <a:pt x="387" y="373"/>
                      </a:lnTo>
                      <a:lnTo>
                        <a:pt x="384" y="367"/>
                      </a:lnTo>
                      <a:lnTo>
                        <a:pt x="378" y="362"/>
                      </a:lnTo>
                      <a:lnTo>
                        <a:pt x="376" y="361"/>
                      </a:lnTo>
                      <a:lnTo>
                        <a:pt x="376" y="361"/>
                      </a:lnTo>
                      <a:lnTo>
                        <a:pt x="364" y="353"/>
                      </a:lnTo>
                      <a:lnTo>
                        <a:pt x="352" y="344"/>
                      </a:lnTo>
                      <a:lnTo>
                        <a:pt x="341" y="335"/>
                      </a:lnTo>
                      <a:lnTo>
                        <a:pt x="330" y="324"/>
                      </a:lnTo>
                      <a:lnTo>
                        <a:pt x="320" y="313"/>
                      </a:lnTo>
                      <a:lnTo>
                        <a:pt x="311" y="303"/>
                      </a:lnTo>
                      <a:lnTo>
                        <a:pt x="302" y="290"/>
                      </a:lnTo>
                      <a:lnTo>
                        <a:pt x="294" y="278"/>
                      </a:lnTo>
                      <a:lnTo>
                        <a:pt x="287" y="265"/>
                      </a:lnTo>
                      <a:lnTo>
                        <a:pt x="280" y="251"/>
                      </a:lnTo>
                      <a:lnTo>
                        <a:pt x="274" y="237"/>
                      </a:lnTo>
                      <a:lnTo>
                        <a:pt x="270" y="223"/>
                      </a:lnTo>
                      <a:lnTo>
                        <a:pt x="265" y="207"/>
                      </a:lnTo>
                      <a:lnTo>
                        <a:pt x="262" y="193"/>
                      </a:lnTo>
                      <a:lnTo>
                        <a:pt x="260" y="178"/>
                      </a:lnTo>
                      <a:lnTo>
                        <a:pt x="258" y="162"/>
                      </a:lnTo>
                      <a:lnTo>
                        <a:pt x="258" y="144"/>
                      </a:lnTo>
                      <a:lnTo>
                        <a:pt x="258" y="144"/>
                      </a:lnTo>
                      <a:lnTo>
                        <a:pt x="258" y="133"/>
                      </a:lnTo>
                      <a:lnTo>
                        <a:pt x="256" y="120"/>
                      </a:lnTo>
                      <a:lnTo>
                        <a:pt x="249" y="90"/>
                      </a:lnTo>
                      <a:lnTo>
                        <a:pt x="250" y="90"/>
                      </a:lnTo>
                      <a:lnTo>
                        <a:pt x="245" y="71"/>
                      </a:lnTo>
                      <a:lnTo>
                        <a:pt x="245" y="71"/>
                      </a:lnTo>
                      <a:lnTo>
                        <a:pt x="244" y="70"/>
                      </a:lnTo>
                      <a:lnTo>
                        <a:pt x="244" y="70"/>
                      </a:lnTo>
                      <a:lnTo>
                        <a:pt x="244" y="70"/>
                      </a:lnTo>
                      <a:lnTo>
                        <a:pt x="244" y="70"/>
                      </a:lnTo>
                      <a:lnTo>
                        <a:pt x="244" y="70"/>
                      </a:lnTo>
                      <a:lnTo>
                        <a:pt x="244" y="70"/>
                      </a:lnTo>
                      <a:lnTo>
                        <a:pt x="241" y="64"/>
                      </a:lnTo>
                      <a:lnTo>
                        <a:pt x="241" y="64"/>
                      </a:lnTo>
                      <a:lnTo>
                        <a:pt x="241" y="64"/>
                      </a:lnTo>
                      <a:lnTo>
                        <a:pt x="241" y="64"/>
                      </a:lnTo>
                      <a:lnTo>
                        <a:pt x="239" y="57"/>
                      </a:lnTo>
                      <a:lnTo>
                        <a:pt x="239" y="57"/>
                      </a:lnTo>
                      <a:lnTo>
                        <a:pt x="239" y="57"/>
                      </a:lnTo>
                      <a:lnTo>
                        <a:pt x="239" y="57"/>
                      </a:lnTo>
                      <a:lnTo>
                        <a:pt x="237" y="52"/>
                      </a:lnTo>
                      <a:lnTo>
                        <a:pt x="237" y="52"/>
                      </a:lnTo>
                      <a:lnTo>
                        <a:pt x="237" y="51"/>
                      </a:lnTo>
                      <a:lnTo>
                        <a:pt x="237" y="51"/>
                      </a:lnTo>
                      <a:lnTo>
                        <a:pt x="235" y="47"/>
                      </a:lnTo>
                      <a:lnTo>
                        <a:pt x="235" y="47"/>
                      </a:lnTo>
                      <a:lnTo>
                        <a:pt x="235" y="44"/>
                      </a:lnTo>
                      <a:lnTo>
                        <a:pt x="235" y="44"/>
                      </a:lnTo>
                      <a:lnTo>
                        <a:pt x="233" y="41"/>
                      </a:lnTo>
                      <a:lnTo>
                        <a:pt x="233" y="41"/>
                      </a:lnTo>
                      <a:lnTo>
                        <a:pt x="233" y="39"/>
                      </a:lnTo>
                      <a:lnTo>
                        <a:pt x="233" y="39"/>
                      </a:lnTo>
                      <a:lnTo>
                        <a:pt x="231" y="36"/>
                      </a:lnTo>
                      <a:lnTo>
                        <a:pt x="231" y="36"/>
                      </a:lnTo>
                      <a:lnTo>
                        <a:pt x="230" y="34"/>
                      </a:lnTo>
                      <a:lnTo>
                        <a:pt x="230" y="34"/>
                      </a:lnTo>
                      <a:lnTo>
                        <a:pt x="229" y="31"/>
                      </a:lnTo>
                      <a:lnTo>
                        <a:pt x="229" y="31"/>
                      </a:lnTo>
                      <a:lnTo>
                        <a:pt x="227" y="29"/>
                      </a:lnTo>
                      <a:lnTo>
                        <a:pt x="227" y="29"/>
                      </a:lnTo>
                      <a:lnTo>
                        <a:pt x="226" y="27"/>
                      </a:lnTo>
                      <a:lnTo>
                        <a:pt x="226" y="27"/>
                      </a:lnTo>
                      <a:lnTo>
                        <a:pt x="225" y="25"/>
                      </a:lnTo>
                      <a:lnTo>
                        <a:pt x="225" y="25"/>
                      </a:lnTo>
                      <a:lnTo>
                        <a:pt x="223" y="23"/>
                      </a:lnTo>
                      <a:lnTo>
                        <a:pt x="223" y="23"/>
                      </a:lnTo>
                      <a:lnTo>
                        <a:pt x="222" y="21"/>
                      </a:lnTo>
                      <a:lnTo>
                        <a:pt x="222" y="21"/>
                      </a:lnTo>
                      <a:lnTo>
                        <a:pt x="221" y="18"/>
                      </a:lnTo>
                      <a:lnTo>
                        <a:pt x="221" y="18"/>
                      </a:lnTo>
                      <a:lnTo>
                        <a:pt x="220" y="17"/>
                      </a:lnTo>
                      <a:lnTo>
                        <a:pt x="220" y="17"/>
                      </a:lnTo>
                      <a:lnTo>
                        <a:pt x="219" y="15"/>
                      </a:lnTo>
                      <a:lnTo>
                        <a:pt x="219" y="15"/>
                      </a:lnTo>
                      <a:lnTo>
                        <a:pt x="217" y="14"/>
                      </a:lnTo>
                      <a:lnTo>
                        <a:pt x="217" y="14"/>
                      </a:lnTo>
                      <a:lnTo>
                        <a:pt x="216" y="12"/>
                      </a:lnTo>
                      <a:lnTo>
                        <a:pt x="216" y="12"/>
                      </a:lnTo>
                      <a:lnTo>
                        <a:pt x="214" y="11"/>
                      </a:lnTo>
                      <a:lnTo>
                        <a:pt x="214" y="11"/>
                      </a:lnTo>
                      <a:lnTo>
                        <a:pt x="213" y="10"/>
                      </a:lnTo>
                      <a:lnTo>
                        <a:pt x="213" y="10"/>
                      </a:lnTo>
                      <a:lnTo>
                        <a:pt x="211" y="8"/>
                      </a:lnTo>
                      <a:lnTo>
                        <a:pt x="211" y="8"/>
                      </a:lnTo>
                      <a:lnTo>
                        <a:pt x="210" y="8"/>
                      </a:lnTo>
                      <a:lnTo>
                        <a:pt x="210" y="8"/>
                      </a:lnTo>
                      <a:lnTo>
                        <a:pt x="205" y="3"/>
                      </a:lnTo>
                      <a:lnTo>
                        <a:pt x="198" y="0"/>
                      </a:lnTo>
                      <a:lnTo>
                        <a:pt x="192" y="3"/>
                      </a:lnTo>
                      <a:lnTo>
                        <a:pt x="192" y="3"/>
                      </a:lnTo>
                      <a:lnTo>
                        <a:pt x="189" y="6"/>
                      </a:lnTo>
                      <a:lnTo>
                        <a:pt x="189" y="6"/>
                      </a:lnTo>
                      <a:lnTo>
                        <a:pt x="187" y="7"/>
                      </a:lnTo>
                      <a:lnTo>
                        <a:pt x="187" y="7"/>
                      </a:lnTo>
                      <a:lnTo>
                        <a:pt x="185" y="8"/>
                      </a:lnTo>
                      <a:lnTo>
                        <a:pt x="185" y="8"/>
                      </a:lnTo>
                      <a:lnTo>
                        <a:pt x="184" y="9"/>
                      </a:lnTo>
                      <a:lnTo>
                        <a:pt x="184" y="9"/>
                      </a:lnTo>
                      <a:lnTo>
                        <a:pt x="183" y="10"/>
                      </a:lnTo>
                      <a:lnTo>
                        <a:pt x="183" y="10"/>
                      </a:lnTo>
                      <a:lnTo>
                        <a:pt x="182" y="11"/>
                      </a:lnTo>
                      <a:lnTo>
                        <a:pt x="182" y="11"/>
                      </a:lnTo>
                      <a:lnTo>
                        <a:pt x="181" y="12"/>
                      </a:lnTo>
                      <a:lnTo>
                        <a:pt x="181" y="12"/>
                      </a:lnTo>
                      <a:lnTo>
                        <a:pt x="179" y="14"/>
                      </a:lnTo>
                      <a:lnTo>
                        <a:pt x="179" y="14"/>
                      </a:lnTo>
                      <a:lnTo>
                        <a:pt x="178" y="15"/>
                      </a:lnTo>
                      <a:lnTo>
                        <a:pt x="178" y="15"/>
                      </a:lnTo>
                      <a:lnTo>
                        <a:pt x="177" y="17"/>
                      </a:lnTo>
                      <a:lnTo>
                        <a:pt x="177" y="17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75" y="21"/>
                      </a:lnTo>
                      <a:lnTo>
                        <a:pt x="175" y="21"/>
                      </a:lnTo>
                      <a:lnTo>
                        <a:pt x="172" y="23"/>
                      </a:lnTo>
                      <a:lnTo>
                        <a:pt x="172" y="23"/>
                      </a:lnTo>
                      <a:lnTo>
                        <a:pt x="171" y="25"/>
                      </a:lnTo>
                      <a:lnTo>
                        <a:pt x="171" y="25"/>
                      </a:lnTo>
                      <a:lnTo>
                        <a:pt x="170" y="27"/>
                      </a:lnTo>
                      <a:lnTo>
                        <a:pt x="170" y="27"/>
                      </a:lnTo>
                      <a:lnTo>
                        <a:pt x="169" y="28"/>
                      </a:lnTo>
                      <a:lnTo>
                        <a:pt x="169" y="28"/>
                      </a:lnTo>
                      <a:lnTo>
                        <a:pt x="168" y="31"/>
                      </a:lnTo>
                      <a:lnTo>
                        <a:pt x="168" y="31"/>
                      </a:lnTo>
                      <a:lnTo>
                        <a:pt x="167" y="34"/>
                      </a:lnTo>
                      <a:lnTo>
                        <a:pt x="167" y="34"/>
                      </a:lnTo>
                      <a:lnTo>
                        <a:pt x="166" y="36"/>
                      </a:lnTo>
                      <a:lnTo>
                        <a:pt x="166" y="36"/>
                      </a:lnTo>
                      <a:lnTo>
                        <a:pt x="165" y="38"/>
                      </a:lnTo>
                      <a:lnTo>
                        <a:pt x="165" y="38"/>
                      </a:lnTo>
                      <a:lnTo>
                        <a:pt x="164" y="41"/>
                      </a:lnTo>
                      <a:lnTo>
                        <a:pt x="164" y="41"/>
                      </a:lnTo>
                      <a:lnTo>
                        <a:pt x="163" y="43"/>
                      </a:lnTo>
                      <a:lnTo>
                        <a:pt x="163" y="43"/>
                      </a:lnTo>
                      <a:lnTo>
                        <a:pt x="160" y="47"/>
                      </a:lnTo>
                      <a:lnTo>
                        <a:pt x="160" y="47"/>
                      </a:lnTo>
                      <a:lnTo>
                        <a:pt x="159" y="49"/>
                      </a:lnTo>
                      <a:lnTo>
                        <a:pt x="159" y="49"/>
                      </a:lnTo>
                      <a:lnTo>
                        <a:pt x="158" y="52"/>
                      </a:lnTo>
                      <a:lnTo>
                        <a:pt x="158" y="52"/>
                      </a:lnTo>
                      <a:lnTo>
                        <a:pt x="157" y="55"/>
                      </a:lnTo>
                      <a:lnTo>
                        <a:pt x="157" y="55"/>
                      </a:lnTo>
                      <a:lnTo>
                        <a:pt x="156" y="58"/>
                      </a:lnTo>
                      <a:lnTo>
                        <a:pt x="156" y="58"/>
                      </a:lnTo>
                      <a:lnTo>
                        <a:pt x="155" y="62"/>
                      </a:lnTo>
                      <a:lnTo>
                        <a:pt x="155" y="62"/>
                      </a:lnTo>
                      <a:lnTo>
                        <a:pt x="154" y="64"/>
                      </a:lnTo>
                      <a:lnTo>
                        <a:pt x="154" y="64"/>
                      </a:lnTo>
                      <a:lnTo>
                        <a:pt x="153" y="69"/>
                      </a:lnTo>
                      <a:lnTo>
                        <a:pt x="153" y="69"/>
                      </a:lnTo>
                      <a:lnTo>
                        <a:pt x="152" y="70"/>
                      </a:lnTo>
                      <a:lnTo>
                        <a:pt x="152" y="70"/>
                      </a:lnTo>
                      <a:lnTo>
                        <a:pt x="152" y="71"/>
                      </a:lnTo>
                      <a:lnTo>
                        <a:pt x="152" y="71"/>
                      </a:lnTo>
                      <a:lnTo>
                        <a:pt x="152" y="71"/>
                      </a:lnTo>
                      <a:lnTo>
                        <a:pt x="146" y="90"/>
                      </a:lnTo>
                      <a:lnTo>
                        <a:pt x="148" y="90"/>
                      </a:lnTo>
                      <a:lnTo>
                        <a:pt x="148" y="90"/>
                      </a:lnTo>
                      <a:lnTo>
                        <a:pt x="141" y="120"/>
                      </a:lnTo>
                      <a:lnTo>
                        <a:pt x="139" y="133"/>
                      </a:lnTo>
                      <a:lnTo>
                        <a:pt x="139" y="144"/>
                      </a:lnTo>
                      <a:lnTo>
                        <a:pt x="139" y="162"/>
                      </a:lnTo>
                      <a:lnTo>
                        <a:pt x="139" y="162"/>
                      </a:lnTo>
                      <a:lnTo>
                        <a:pt x="137" y="178"/>
                      </a:lnTo>
                      <a:lnTo>
                        <a:pt x="135" y="193"/>
                      </a:lnTo>
                      <a:lnTo>
                        <a:pt x="131" y="209"/>
                      </a:lnTo>
                      <a:lnTo>
                        <a:pt x="127" y="223"/>
                      </a:lnTo>
                      <a:lnTo>
                        <a:pt x="122" y="237"/>
                      </a:lnTo>
                      <a:lnTo>
                        <a:pt x="116" y="251"/>
                      </a:lnTo>
                      <a:lnTo>
                        <a:pt x="110" y="265"/>
                      </a:lnTo>
                      <a:lnTo>
                        <a:pt x="102" y="278"/>
                      </a:lnTo>
                      <a:lnTo>
                        <a:pt x="95" y="290"/>
                      </a:lnTo>
                      <a:lnTo>
                        <a:pt x="86" y="303"/>
                      </a:lnTo>
                      <a:lnTo>
                        <a:pt x="76" y="313"/>
                      </a:lnTo>
                      <a:lnTo>
                        <a:pt x="67" y="324"/>
                      </a:lnTo>
                      <a:lnTo>
                        <a:pt x="56" y="335"/>
                      </a:lnTo>
                      <a:lnTo>
                        <a:pt x="44" y="344"/>
                      </a:lnTo>
                      <a:lnTo>
                        <a:pt x="32" y="353"/>
                      </a:lnTo>
                      <a:lnTo>
                        <a:pt x="20" y="361"/>
                      </a:lnTo>
                      <a:lnTo>
                        <a:pt x="19" y="362"/>
                      </a:lnTo>
                      <a:lnTo>
                        <a:pt x="19" y="362"/>
                      </a:lnTo>
                      <a:lnTo>
                        <a:pt x="13" y="367"/>
                      </a:lnTo>
                      <a:lnTo>
                        <a:pt x="13" y="367"/>
                      </a:lnTo>
                      <a:lnTo>
                        <a:pt x="8" y="372"/>
                      </a:lnTo>
                      <a:lnTo>
                        <a:pt x="6" y="378"/>
                      </a:lnTo>
                      <a:lnTo>
                        <a:pt x="4" y="386"/>
                      </a:lnTo>
                      <a:lnTo>
                        <a:pt x="2" y="393"/>
                      </a:lnTo>
                      <a:lnTo>
                        <a:pt x="1" y="411"/>
                      </a:lnTo>
                      <a:lnTo>
                        <a:pt x="0" y="426"/>
                      </a:lnTo>
                      <a:lnTo>
                        <a:pt x="0" y="426"/>
                      </a:lnTo>
                      <a:lnTo>
                        <a:pt x="1" y="438"/>
                      </a:lnTo>
                      <a:lnTo>
                        <a:pt x="1" y="444"/>
                      </a:lnTo>
                      <a:lnTo>
                        <a:pt x="2" y="450"/>
                      </a:lnTo>
                      <a:lnTo>
                        <a:pt x="2" y="450"/>
                      </a:lnTo>
                      <a:lnTo>
                        <a:pt x="57" y="450"/>
                      </a:lnTo>
                      <a:lnTo>
                        <a:pt x="57" y="450"/>
                      </a:lnTo>
                      <a:lnTo>
                        <a:pt x="58" y="461"/>
                      </a:lnTo>
                      <a:lnTo>
                        <a:pt x="59" y="474"/>
                      </a:lnTo>
                      <a:lnTo>
                        <a:pt x="72" y="474"/>
                      </a:lnTo>
                      <a:lnTo>
                        <a:pt x="111" y="474"/>
                      </a:lnTo>
                      <a:lnTo>
                        <a:pt x="124" y="474"/>
                      </a:lnTo>
                      <a:lnTo>
                        <a:pt x="125" y="461"/>
                      </a:lnTo>
                      <a:lnTo>
                        <a:pt x="125" y="461"/>
                      </a:lnTo>
                      <a:lnTo>
                        <a:pt x="125" y="450"/>
                      </a:lnTo>
                      <a:lnTo>
                        <a:pt x="138" y="450"/>
                      </a:lnTo>
                      <a:lnTo>
                        <a:pt x="138" y="450"/>
                      </a:lnTo>
                      <a:lnTo>
                        <a:pt x="139" y="469"/>
                      </a:lnTo>
                      <a:lnTo>
                        <a:pt x="140" y="475"/>
                      </a:lnTo>
                      <a:lnTo>
                        <a:pt x="257" y="475"/>
                      </a:lnTo>
                      <a:lnTo>
                        <a:pt x="258" y="469"/>
                      </a:lnTo>
                      <a:lnTo>
                        <a:pt x="258" y="469"/>
                      </a:lnTo>
                      <a:lnTo>
                        <a:pt x="259" y="450"/>
                      </a:lnTo>
                      <a:lnTo>
                        <a:pt x="271" y="450"/>
                      </a:lnTo>
                      <a:lnTo>
                        <a:pt x="271" y="450"/>
                      </a:lnTo>
                      <a:lnTo>
                        <a:pt x="272" y="461"/>
                      </a:lnTo>
                      <a:lnTo>
                        <a:pt x="273" y="474"/>
                      </a:lnTo>
                      <a:lnTo>
                        <a:pt x="286" y="474"/>
                      </a:lnTo>
                      <a:lnTo>
                        <a:pt x="325" y="474"/>
                      </a:lnTo>
                      <a:lnTo>
                        <a:pt x="338" y="474"/>
                      </a:lnTo>
                      <a:lnTo>
                        <a:pt x="339" y="461"/>
                      </a:lnTo>
                      <a:lnTo>
                        <a:pt x="339" y="461"/>
                      </a:lnTo>
                      <a:lnTo>
                        <a:pt x="339" y="450"/>
                      </a:lnTo>
                      <a:lnTo>
                        <a:pt x="395" y="450"/>
                      </a:lnTo>
                      <a:lnTo>
                        <a:pt x="395" y="450"/>
                      </a:lnTo>
                      <a:lnTo>
                        <a:pt x="396" y="444"/>
                      </a:lnTo>
                      <a:lnTo>
                        <a:pt x="396" y="444"/>
                      </a:lnTo>
                      <a:lnTo>
                        <a:pt x="396" y="438"/>
                      </a:lnTo>
                      <a:lnTo>
                        <a:pt x="396" y="427"/>
                      </a:lnTo>
                      <a:lnTo>
                        <a:pt x="396" y="427"/>
                      </a:lnTo>
                      <a:close/>
                      <a:moveTo>
                        <a:pt x="369" y="373"/>
                      </a:moveTo>
                      <a:lnTo>
                        <a:pt x="374" y="378"/>
                      </a:lnTo>
                      <a:lnTo>
                        <a:pt x="374" y="378"/>
                      </a:lnTo>
                      <a:lnTo>
                        <a:pt x="376" y="380"/>
                      </a:lnTo>
                      <a:lnTo>
                        <a:pt x="378" y="384"/>
                      </a:lnTo>
                      <a:lnTo>
                        <a:pt x="376" y="384"/>
                      </a:lnTo>
                      <a:lnTo>
                        <a:pt x="375" y="382"/>
                      </a:lnTo>
                      <a:lnTo>
                        <a:pt x="375" y="382"/>
                      </a:lnTo>
                      <a:lnTo>
                        <a:pt x="362" y="377"/>
                      </a:lnTo>
                      <a:lnTo>
                        <a:pt x="351" y="371"/>
                      </a:lnTo>
                      <a:lnTo>
                        <a:pt x="339" y="363"/>
                      </a:lnTo>
                      <a:lnTo>
                        <a:pt x="328" y="355"/>
                      </a:lnTo>
                      <a:lnTo>
                        <a:pt x="318" y="348"/>
                      </a:lnTo>
                      <a:lnTo>
                        <a:pt x="308" y="339"/>
                      </a:lnTo>
                      <a:lnTo>
                        <a:pt x="300" y="331"/>
                      </a:lnTo>
                      <a:lnTo>
                        <a:pt x="292" y="322"/>
                      </a:lnTo>
                      <a:lnTo>
                        <a:pt x="285" y="312"/>
                      </a:lnTo>
                      <a:lnTo>
                        <a:pt x="279" y="303"/>
                      </a:lnTo>
                      <a:lnTo>
                        <a:pt x="274" y="292"/>
                      </a:lnTo>
                      <a:lnTo>
                        <a:pt x="268" y="281"/>
                      </a:lnTo>
                      <a:lnTo>
                        <a:pt x="265" y="270"/>
                      </a:lnTo>
                      <a:lnTo>
                        <a:pt x="262" y="259"/>
                      </a:lnTo>
                      <a:lnTo>
                        <a:pt x="260" y="249"/>
                      </a:lnTo>
                      <a:lnTo>
                        <a:pt x="259" y="237"/>
                      </a:lnTo>
                      <a:lnTo>
                        <a:pt x="259" y="237"/>
                      </a:lnTo>
                      <a:lnTo>
                        <a:pt x="267" y="257"/>
                      </a:lnTo>
                      <a:lnTo>
                        <a:pt x="278" y="278"/>
                      </a:lnTo>
                      <a:lnTo>
                        <a:pt x="289" y="296"/>
                      </a:lnTo>
                      <a:lnTo>
                        <a:pt x="302" y="314"/>
                      </a:lnTo>
                      <a:lnTo>
                        <a:pt x="317" y="331"/>
                      </a:lnTo>
                      <a:lnTo>
                        <a:pt x="333" y="347"/>
                      </a:lnTo>
                      <a:lnTo>
                        <a:pt x="351" y="360"/>
                      </a:lnTo>
                      <a:lnTo>
                        <a:pt x="369" y="373"/>
                      </a:lnTo>
                      <a:lnTo>
                        <a:pt x="369" y="373"/>
                      </a:lnTo>
                      <a:close/>
                      <a:moveTo>
                        <a:pt x="166" y="75"/>
                      </a:moveTo>
                      <a:lnTo>
                        <a:pt x="166" y="75"/>
                      </a:lnTo>
                      <a:lnTo>
                        <a:pt x="166" y="74"/>
                      </a:lnTo>
                      <a:lnTo>
                        <a:pt x="166" y="74"/>
                      </a:lnTo>
                      <a:lnTo>
                        <a:pt x="167" y="70"/>
                      </a:lnTo>
                      <a:lnTo>
                        <a:pt x="167" y="70"/>
                      </a:lnTo>
                      <a:lnTo>
                        <a:pt x="168" y="68"/>
                      </a:lnTo>
                      <a:lnTo>
                        <a:pt x="168" y="68"/>
                      </a:lnTo>
                      <a:lnTo>
                        <a:pt x="169" y="65"/>
                      </a:lnTo>
                      <a:lnTo>
                        <a:pt x="169" y="65"/>
                      </a:lnTo>
                      <a:lnTo>
                        <a:pt x="170" y="63"/>
                      </a:lnTo>
                      <a:lnTo>
                        <a:pt x="170" y="63"/>
                      </a:lnTo>
                      <a:lnTo>
                        <a:pt x="170" y="61"/>
                      </a:lnTo>
                      <a:lnTo>
                        <a:pt x="170" y="61"/>
                      </a:lnTo>
                      <a:lnTo>
                        <a:pt x="171" y="57"/>
                      </a:lnTo>
                      <a:lnTo>
                        <a:pt x="171" y="57"/>
                      </a:lnTo>
                      <a:lnTo>
                        <a:pt x="172" y="55"/>
                      </a:lnTo>
                      <a:lnTo>
                        <a:pt x="172" y="55"/>
                      </a:lnTo>
                      <a:lnTo>
                        <a:pt x="173" y="53"/>
                      </a:lnTo>
                      <a:lnTo>
                        <a:pt x="173" y="53"/>
                      </a:lnTo>
                      <a:lnTo>
                        <a:pt x="175" y="51"/>
                      </a:lnTo>
                      <a:lnTo>
                        <a:pt x="175" y="51"/>
                      </a:lnTo>
                      <a:lnTo>
                        <a:pt x="176" y="48"/>
                      </a:lnTo>
                      <a:lnTo>
                        <a:pt x="176" y="48"/>
                      </a:lnTo>
                      <a:lnTo>
                        <a:pt x="177" y="47"/>
                      </a:lnTo>
                      <a:lnTo>
                        <a:pt x="177" y="47"/>
                      </a:lnTo>
                      <a:lnTo>
                        <a:pt x="178" y="43"/>
                      </a:lnTo>
                      <a:lnTo>
                        <a:pt x="178" y="43"/>
                      </a:lnTo>
                      <a:lnTo>
                        <a:pt x="178" y="42"/>
                      </a:lnTo>
                      <a:lnTo>
                        <a:pt x="178" y="42"/>
                      </a:lnTo>
                      <a:lnTo>
                        <a:pt x="180" y="39"/>
                      </a:lnTo>
                      <a:lnTo>
                        <a:pt x="180" y="39"/>
                      </a:lnTo>
                      <a:lnTo>
                        <a:pt x="180" y="38"/>
                      </a:lnTo>
                      <a:lnTo>
                        <a:pt x="180" y="38"/>
                      </a:lnTo>
                      <a:lnTo>
                        <a:pt x="182" y="36"/>
                      </a:lnTo>
                      <a:lnTo>
                        <a:pt x="182" y="36"/>
                      </a:lnTo>
                      <a:lnTo>
                        <a:pt x="182" y="35"/>
                      </a:lnTo>
                      <a:lnTo>
                        <a:pt x="182" y="35"/>
                      </a:lnTo>
                      <a:lnTo>
                        <a:pt x="183" y="31"/>
                      </a:lnTo>
                      <a:lnTo>
                        <a:pt x="183" y="31"/>
                      </a:lnTo>
                      <a:lnTo>
                        <a:pt x="184" y="30"/>
                      </a:lnTo>
                      <a:lnTo>
                        <a:pt x="184" y="30"/>
                      </a:lnTo>
                      <a:lnTo>
                        <a:pt x="185" y="28"/>
                      </a:lnTo>
                      <a:lnTo>
                        <a:pt x="185" y="28"/>
                      </a:lnTo>
                      <a:lnTo>
                        <a:pt x="186" y="27"/>
                      </a:lnTo>
                      <a:lnTo>
                        <a:pt x="186" y="27"/>
                      </a:lnTo>
                      <a:lnTo>
                        <a:pt x="187" y="26"/>
                      </a:lnTo>
                      <a:lnTo>
                        <a:pt x="187" y="26"/>
                      </a:lnTo>
                      <a:lnTo>
                        <a:pt x="189" y="25"/>
                      </a:lnTo>
                      <a:lnTo>
                        <a:pt x="189" y="25"/>
                      </a:lnTo>
                      <a:lnTo>
                        <a:pt x="191" y="23"/>
                      </a:lnTo>
                      <a:lnTo>
                        <a:pt x="191" y="23"/>
                      </a:lnTo>
                      <a:lnTo>
                        <a:pt x="191" y="22"/>
                      </a:lnTo>
                      <a:lnTo>
                        <a:pt x="191" y="22"/>
                      </a:lnTo>
                      <a:lnTo>
                        <a:pt x="193" y="21"/>
                      </a:lnTo>
                      <a:lnTo>
                        <a:pt x="193" y="21"/>
                      </a:lnTo>
                      <a:lnTo>
                        <a:pt x="194" y="20"/>
                      </a:lnTo>
                      <a:lnTo>
                        <a:pt x="194" y="20"/>
                      </a:lnTo>
                      <a:lnTo>
                        <a:pt x="195" y="18"/>
                      </a:lnTo>
                      <a:lnTo>
                        <a:pt x="195" y="18"/>
                      </a:lnTo>
                      <a:lnTo>
                        <a:pt x="196" y="17"/>
                      </a:lnTo>
                      <a:lnTo>
                        <a:pt x="196" y="17"/>
                      </a:lnTo>
                      <a:lnTo>
                        <a:pt x="198" y="16"/>
                      </a:lnTo>
                      <a:lnTo>
                        <a:pt x="198" y="16"/>
                      </a:lnTo>
                      <a:lnTo>
                        <a:pt x="200" y="17"/>
                      </a:lnTo>
                      <a:lnTo>
                        <a:pt x="200" y="17"/>
                      </a:lnTo>
                      <a:lnTo>
                        <a:pt x="203" y="20"/>
                      </a:lnTo>
                      <a:lnTo>
                        <a:pt x="203" y="20"/>
                      </a:lnTo>
                      <a:lnTo>
                        <a:pt x="203" y="20"/>
                      </a:lnTo>
                      <a:lnTo>
                        <a:pt x="203" y="20"/>
                      </a:lnTo>
                      <a:lnTo>
                        <a:pt x="205" y="22"/>
                      </a:lnTo>
                      <a:lnTo>
                        <a:pt x="205" y="22"/>
                      </a:lnTo>
                      <a:lnTo>
                        <a:pt x="205" y="22"/>
                      </a:lnTo>
                      <a:lnTo>
                        <a:pt x="205" y="22"/>
                      </a:lnTo>
                      <a:lnTo>
                        <a:pt x="207" y="24"/>
                      </a:lnTo>
                      <a:lnTo>
                        <a:pt x="207" y="24"/>
                      </a:lnTo>
                      <a:lnTo>
                        <a:pt x="208" y="25"/>
                      </a:lnTo>
                      <a:lnTo>
                        <a:pt x="208" y="25"/>
                      </a:lnTo>
                      <a:lnTo>
                        <a:pt x="209" y="27"/>
                      </a:lnTo>
                      <a:lnTo>
                        <a:pt x="209" y="27"/>
                      </a:lnTo>
                      <a:lnTo>
                        <a:pt x="210" y="27"/>
                      </a:lnTo>
                      <a:lnTo>
                        <a:pt x="210" y="27"/>
                      </a:lnTo>
                      <a:lnTo>
                        <a:pt x="211" y="30"/>
                      </a:lnTo>
                      <a:lnTo>
                        <a:pt x="211" y="30"/>
                      </a:lnTo>
                      <a:lnTo>
                        <a:pt x="212" y="30"/>
                      </a:lnTo>
                      <a:lnTo>
                        <a:pt x="212" y="30"/>
                      </a:lnTo>
                      <a:lnTo>
                        <a:pt x="213" y="34"/>
                      </a:lnTo>
                      <a:lnTo>
                        <a:pt x="213" y="34"/>
                      </a:lnTo>
                      <a:lnTo>
                        <a:pt x="214" y="35"/>
                      </a:lnTo>
                      <a:lnTo>
                        <a:pt x="214" y="35"/>
                      </a:lnTo>
                      <a:lnTo>
                        <a:pt x="216" y="37"/>
                      </a:lnTo>
                      <a:lnTo>
                        <a:pt x="216" y="37"/>
                      </a:lnTo>
                      <a:lnTo>
                        <a:pt x="217" y="38"/>
                      </a:lnTo>
                      <a:lnTo>
                        <a:pt x="217" y="38"/>
                      </a:lnTo>
                      <a:lnTo>
                        <a:pt x="218" y="41"/>
                      </a:lnTo>
                      <a:lnTo>
                        <a:pt x="218" y="41"/>
                      </a:lnTo>
                      <a:lnTo>
                        <a:pt x="218" y="42"/>
                      </a:lnTo>
                      <a:lnTo>
                        <a:pt x="218" y="42"/>
                      </a:lnTo>
                      <a:lnTo>
                        <a:pt x="220" y="45"/>
                      </a:lnTo>
                      <a:lnTo>
                        <a:pt x="220" y="45"/>
                      </a:lnTo>
                      <a:lnTo>
                        <a:pt x="220" y="47"/>
                      </a:lnTo>
                      <a:lnTo>
                        <a:pt x="220" y="47"/>
                      </a:lnTo>
                      <a:lnTo>
                        <a:pt x="222" y="50"/>
                      </a:lnTo>
                      <a:lnTo>
                        <a:pt x="222" y="50"/>
                      </a:lnTo>
                      <a:lnTo>
                        <a:pt x="222" y="51"/>
                      </a:lnTo>
                      <a:lnTo>
                        <a:pt x="222" y="51"/>
                      </a:lnTo>
                      <a:lnTo>
                        <a:pt x="223" y="55"/>
                      </a:lnTo>
                      <a:lnTo>
                        <a:pt x="223" y="55"/>
                      </a:lnTo>
                      <a:lnTo>
                        <a:pt x="224" y="55"/>
                      </a:lnTo>
                      <a:lnTo>
                        <a:pt x="224" y="55"/>
                      </a:lnTo>
                      <a:lnTo>
                        <a:pt x="225" y="60"/>
                      </a:lnTo>
                      <a:lnTo>
                        <a:pt x="225" y="60"/>
                      </a:lnTo>
                      <a:lnTo>
                        <a:pt x="225" y="61"/>
                      </a:lnTo>
                      <a:lnTo>
                        <a:pt x="225" y="61"/>
                      </a:lnTo>
                      <a:lnTo>
                        <a:pt x="231" y="76"/>
                      </a:lnTo>
                      <a:lnTo>
                        <a:pt x="166" y="76"/>
                      </a:lnTo>
                      <a:lnTo>
                        <a:pt x="166" y="76"/>
                      </a:lnTo>
                      <a:lnTo>
                        <a:pt x="166" y="75"/>
                      </a:lnTo>
                      <a:lnTo>
                        <a:pt x="166" y="75"/>
                      </a:lnTo>
                      <a:close/>
                      <a:moveTo>
                        <a:pt x="166" y="90"/>
                      </a:moveTo>
                      <a:lnTo>
                        <a:pt x="231" y="90"/>
                      </a:lnTo>
                      <a:lnTo>
                        <a:pt x="235" y="90"/>
                      </a:lnTo>
                      <a:lnTo>
                        <a:pt x="235" y="90"/>
                      </a:lnTo>
                      <a:lnTo>
                        <a:pt x="238" y="105"/>
                      </a:lnTo>
                      <a:lnTo>
                        <a:pt x="241" y="119"/>
                      </a:lnTo>
                      <a:lnTo>
                        <a:pt x="243" y="132"/>
                      </a:lnTo>
                      <a:lnTo>
                        <a:pt x="244" y="142"/>
                      </a:lnTo>
                      <a:lnTo>
                        <a:pt x="243" y="142"/>
                      </a:lnTo>
                      <a:lnTo>
                        <a:pt x="243" y="142"/>
                      </a:lnTo>
                      <a:lnTo>
                        <a:pt x="244" y="163"/>
                      </a:lnTo>
                      <a:lnTo>
                        <a:pt x="244" y="434"/>
                      </a:lnTo>
                      <a:lnTo>
                        <a:pt x="153" y="434"/>
                      </a:lnTo>
                      <a:lnTo>
                        <a:pt x="153" y="163"/>
                      </a:lnTo>
                      <a:lnTo>
                        <a:pt x="153" y="163"/>
                      </a:lnTo>
                      <a:lnTo>
                        <a:pt x="154" y="142"/>
                      </a:lnTo>
                      <a:lnTo>
                        <a:pt x="153" y="142"/>
                      </a:lnTo>
                      <a:lnTo>
                        <a:pt x="153" y="142"/>
                      </a:lnTo>
                      <a:lnTo>
                        <a:pt x="154" y="132"/>
                      </a:lnTo>
                      <a:lnTo>
                        <a:pt x="155" y="119"/>
                      </a:lnTo>
                      <a:lnTo>
                        <a:pt x="158" y="105"/>
                      </a:lnTo>
                      <a:lnTo>
                        <a:pt x="162" y="90"/>
                      </a:lnTo>
                      <a:lnTo>
                        <a:pt x="166" y="90"/>
                      </a:lnTo>
                      <a:close/>
                      <a:moveTo>
                        <a:pt x="22" y="378"/>
                      </a:moveTo>
                      <a:lnTo>
                        <a:pt x="22" y="378"/>
                      </a:lnTo>
                      <a:lnTo>
                        <a:pt x="28" y="373"/>
                      </a:lnTo>
                      <a:lnTo>
                        <a:pt x="28" y="373"/>
                      </a:lnTo>
                      <a:lnTo>
                        <a:pt x="46" y="361"/>
                      </a:lnTo>
                      <a:lnTo>
                        <a:pt x="62" y="347"/>
                      </a:lnTo>
                      <a:lnTo>
                        <a:pt x="78" y="333"/>
                      </a:lnTo>
                      <a:lnTo>
                        <a:pt x="92" y="317"/>
                      </a:lnTo>
                      <a:lnTo>
                        <a:pt x="105" y="298"/>
                      </a:lnTo>
                      <a:lnTo>
                        <a:pt x="117" y="280"/>
                      </a:lnTo>
                      <a:lnTo>
                        <a:pt x="127" y="260"/>
                      </a:lnTo>
                      <a:lnTo>
                        <a:pt x="136" y="241"/>
                      </a:lnTo>
                      <a:lnTo>
                        <a:pt x="136" y="241"/>
                      </a:lnTo>
                      <a:lnTo>
                        <a:pt x="135" y="252"/>
                      </a:lnTo>
                      <a:lnTo>
                        <a:pt x="132" y="263"/>
                      </a:lnTo>
                      <a:lnTo>
                        <a:pt x="129" y="273"/>
                      </a:lnTo>
                      <a:lnTo>
                        <a:pt x="125" y="284"/>
                      </a:lnTo>
                      <a:lnTo>
                        <a:pt x="121" y="295"/>
                      </a:lnTo>
                      <a:lnTo>
                        <a:pt x="115" y="305"/>
                      </a:lnTo>
                      <a:lnTo>
                        <a:pt x="109" y="314"/>
                      </a:lnTo>
                      <a:lnTo>
                        <a:pt x="102" y="323"/>
                      </a:lnTo>
                      <a:lnTo>
                        <a:pt x="95" y="333"/>
                      </a:lnTo>
                      <a:lnTo>
                        <a:pt x="86" y="341"/>
                      </a:lnTo>
                      <a:lnTo>
                        <a:pt x="76" y="349"/>
                      </a:lnTo>
                      <a:lnTo>
                        <a:pt x="67" y="357"/>
                      </a:lnTo>
                      <a:lnTo>
                        <a:pt x="56" y="364"/>
                      </a:lnTo>
                      <a:lnTo>
                        <a:pt x="45" y="371"/>
                      </a:lnTo>
                      <a:lnTo>
                        <a:pt x="33" y="377"/>
                      </a:lnTo>
                      <a:lnTo>
                        <a:pt x="21" y="382"/>
                      </a:lnTo>
                      <a:lnTo>
                        <a:pt x="20" y="384"/>
                      </a:lnTo>
                      <a:lnTo>
                        <a:pt x="20" y="384"/>
                      </a:lnTo>
                      <a:lnTo>
                        <a:pt x="19" y="384"/>
                      </a:lnTo>
                      <a:lnTo>
                        <a:pt x="19" y="384"/>
                      </a:lnTo>
                      <a:lnTo>
                        <a:pt x="20" y="380"/>
                      </a:lnTo>
                      <a:lnTo>
                        <a:pt x="22" y="378"/>
                      </a:lnTo>
                      <a:lnTo>
                        <a:pt x="22" y="378"/>
                      </a:lnTo>
                      <a:close/>
                      <a:moveTo>
                        <a:pt x="15" y="428"/>
                      </a:moveTo>
                      <a:lnTo>
                        <a:pt x="15" y="428"/>
                      </a:lnTo>
                      <a:lnTo>
                        <a:pt x="15" y="418"/>
                      </a:lnTo>
                      <a:lnTo>
                        <a:pt x="16" y="409"/>
                      </a:lnTo>
                      <a:lnTo>
                        <a:pt x="18" y="403"/>
                      </a:lnTo>
                      <a:lnTo>
                        <a:pt x="19" y="401"/>
                      </a:lnTo>
                      <a:lnTo>
                        <a:pt x="21" y="400"/>
                      </a:lnTo>
                      <a:lnTo>
                        <a:pt x="21" y="400"/>
                      </a:lnTo>
                      <a:lnTo>
                        <a:pt x="27" y="395"/>
                      </a:lnTo>
                      <a:lnTo>
                        <a:pt x="27" y="395"/>
                      </a:lnTo>
                      <a:lnTo>
                        <a:pt x="46" y="386"/>
                      </a:lnTo>
                      <a:lnTo>
                        <a:pt x="64" y="375"/>
                      </a:lnTo>
                      <a:lnTo>
                        <a:pt x="82" y="364"/>
                      </a:lnTo>
                      <a:lnTo>
                        <a:pt x="97" y="351"/>
                      </a:lnTo>
                      <a:lnTo>
                        <a:pt x="110" y="337"/>
                      </a:lnTo>
                      <a:lnTo>
                        <a:pt x="121" y="322"/>
                      </a:lnTo>
                      <a:lnTo>
                        <a:pt x="130" y="306"/>
                      </a:lnTo>
                      <a:lnTo>
                        <a:pt x="139" y="290"/>
                      </a:lnTo>
                      <a:lnTo>
                        <a:pt x="139" y="434"/>
                      </a:lnTo>
                      <a:lnTo>
                        <a:pt x="139" y="436"/>
                      </a:lnTo>
                      <a:lnTo>
                        <a:pt x="125" y="436"/>
                      </a:lnTo>
                      <a:lnTo>
                        <a:pt x="125" y="436"/>
                      </a:lnTo>
                      <a:lnTo>
                        <a:pt x="125" y="425"/>
                      </a:lnTo>
                      <a:lnTo>
                        <a:pt x="123" y="413"/>
                      </a:lnTo>
                      <a:lnTo>
                        <a:pt x="121" y="401"/>
                      </a:lnTo>
                      <a:lnTo>
                        <a:pt x="116" y="391"/>
                      </a:lnTo>
                      <a:lnTo>
                        <a:pt x="112" y="382"/>
                      </a:lnTo>
                      <a:lnTo>
                        <a:pt x="106" y="375"/>
                      </a:lnTo>
                      <a:lnTo>
                        <a:pt x="103" y="373"/>
                      </a:lnTo>
                      <a:lnTo>
                        <a:pt x="99" y="371"/>
                      </a:lnTo>
                      <a:lnTo>
                        <a:pt x="96" y="369"/>
                      </a:lnTo>
                      <a:lnTo>
                        <a:pt x="91" y="369"/>
                      </a:lnTo>
                      <a:lnTo>
                        <a:pt x="91" y="369"/>
                      </a:lnTo>
                      <a:lnTo>
                        <a:pt x="87" y="369"/>
                      </a:lnTo>
                      <a:lnTo>
                        <a:pt x="83" y="371"/>
                      </a:lnTo>
                      <a:lnTo>
                        <a:pt x="79" y="373"/>
                      </a:lnTo>
                      <a:lnTo>
                        <a:pt x="76" y="375"/>
                      </a:lnTo>
                      <a:lnTo>
                        <a:pt x="71" y="382"/>
                      </a:lnTo>
                      <a:lnTo>
                        <a:pt x="65" y="391"/>
                      </a:lnTo>
                      <a:lnTo>
                        <a:pt x="62" y="401"/>
                      </a:lnTo>
                      <a:lnTo>
                        <a:pt x="60" y="413"/>
                      </a:lnTo>
                      <a:lnTo>
                        <a:pt x="58" y="425"/>
                      </a:lnTo>
                      <a:lnTo>
                        <a:pt x="57" y="436"/>
                      </a:lnTo>
                      <a:lnTo>
                        <a:pt x="15" y="436"/>
                      </a:lnTo>
                      <a:lnTo>
                        <a:pt x="15" y="436"/>
                      </a:lnTo>
                      <a:lnTo>
                        <a:pt x="15" y="428"/>
                      </a:lnTo>
                      <a:lnTo>
                        <a:pt x="15" y="428"/>
                      </a:lnTo>
                      <a:close/>
                      <a:moveTo>
                        <a:pt x="111" y="436"/>
                      </a:moveTo>
                      <a:lnTo>
                        <a:pt x="72" y="436"/>
                      </a:lnTo>
                      <a:lnTo>
                        <a:pt x="72" y="436"/>
                      </a:lnTo>
                      <a:lnTo>
                        <a:pt x="72" y="426"/>
                      </a:lnTo>
                      <a:lnTo>
                        <a:pt x="74" y="416"/>
                      </a:lnTo>
                      <a:lnTo>
                        <a:pt x="75" y="406"/>
                      </a:lnTo>
                      <a:lnTo>
                        <a:pt x="78" y="399"/>
                      </a:lnTo>
                      <a:lnTo>
                        <a:pt x="81" y="392"/>
                      </a:lnTo>
                      <a:lnTo>
                        <a:pt x="84" y="388"/>
                      </a:lnTo>
                      <a:lnTo>
                        <a:pt x="87" y="385"/>
                      </a:lnTo>
                      <a:lnTo>
                        <a:pt x="91" y="384"/>
                      </a:lnTo>
                      <a:lnTo>
                        <a:pt x="91" y="384"/>
                      </a:lnTo>
                      <a:lnTo>
                        <a:pt x="95" y="385"/>
                      </a:lnTo>
                      <a:lnTo>
                        <a:pt x="99" y="388"/>
                      </a:lnTo>
                      <a:lnTo>
                        <a:pt x="102" y="392"/>
                      </a:lnTo>
                      <a:lnTo>
                        <a:pt x="104" y="399"/>
                      </a:lnTo>
                      <a:lnTo>
                        <a:pt x="108" y="406"/>
                      </a:lnTo>
                      <a:lnTo>
                        <a:pt x="109" y="416"/>
                      </a:lnTo>
                      <a:lnTo>
                        <a:pt x="111" y="426"/>
                      </a:lnTo>
                      <a:lnTo>
                        <a:pt x="111" y="436"/>
                      </a:lnTo>
                      <a:lnTo>
                        <a:pt x="111" y="436"/>
                      </a:lnTo>
                      <a:close/>
                      <a:moveTo>
                        <a:pt x="111" y="460"/>
                      </a:moveTo>
                      <a:lnTo>
                        <a:pt x="72" y="460"/>
                      </a:lnTo>
                      <a:lnTo>
                        <a:pt x="72" y="460"/>
                      </a:lnTo>
                      <a:lnTo>
                        <a:pt x="72" y="450"/>
                      </a:lnTo>
                      <a:lnTo>
                        <a:pt x="111" y="450"/>
                      </a:lnTo>
                      <a:lnTo>
                        <a:pt x="111" y="450"/>
                      </a:lnTo>
                      <a:lnTo>
                        <a:pt x="111" y="460"/>
                      </a:lnTo>
                      <a:lnTo>
                        <a:pt x="111" y="460"/>
                      </a:lnTo>
                      <a:close/>
                      <a:moveTo>
                        <a:pt x="153" y="461"/>
                      </a:moveTo>
                      <a:lnTo>
                        <a:pt x="153" y="461"/>
                      </a:lnTo>
                      <a:lnTo>
                        <a:pt x="152" y="448"/>
                      </a:lnTo>
                      <a:lnTo>
                        <a:pt x="153" y="448"/>
                      </a:lnTo>
                      <a:lnTo>
                        <a:pt x="244" y="448"/>
                      </a:lnTo>
                      <a:lnTo>
                        <a:pt x="245" y="448"/>
                      </a:lnTo>
                      <a:lnTo>
                        <a:pt x="245" y="448"/>
                      </a:lnTo>
                      <a:lnTo>
                        <a:pt x="244" y="461"/>
                      </a:lnTo>
                      <a:lnTo>
                        <a:pt x="153" y="461"/>
                      </a:lnTo>
                      <a:close/>
                      <a:moveTo>
                        <a:pt x="325" y="460"/>
                      </a:moveTo>
                      <a:lnTo>
                        <a:pt x="286" y="460"/>
                      </a:lnTo>
                      <a:lnTo>
                        <a:pt x="286" y="460"/>
                      </a:lnTo>
                      <a:lnTo>
                        <a:pt x="285" y="450"/>
                      </a:lnTo>
                      <a:lnTo>
                        <a:pt x="325" y="450"/>
                      </a:lnTo>
                      <a:lnTo>
                        <a:pt x="325" y="450"/>
                      </a:lnTo>
                      <a:lnTo>
                        <a:pt x="325" y="460"/>
                      </a:lnTo>
                      <a:lnTo>
                        <a:pt x="325" y="460"/>
                      </a:lnTo>
                      <a:close/>
                      <a:moveTo>
                        <a:pt x="286" y="436"/>
                      </a:moveTo>
                      <a:lnTo>
                        <a:pt x="286" y="436"/>
                      </a:lnTo>
                      <a:lnTo>
                        <a:pt x="286" y="426"/>
                      </a:lnTo>
                      <a:lnTo>
                        <a:pt x="288" y="416"/>
                      </a:lnTo>
                      <a:lnTo>
                        <a:pt x="289" y="406"/>
                      </a:lnTo>
                      <a:lnTo>
                        <a:pt x="292" y="399"/>
                      </a:lnTo>
                      <a:lnTo>
                        <a:pt x="294" y="392"/>
                      </a:lnTo>
                      <a:lnTo>
                        <a:pt x="298" y="388"/>
                      </a:lnTo>
                      <a:lnTo>
                        <a:pt x="301" y="385"/>
                      </a:lnTo>
                      <a:lnTo>
                        <a:pt x="305" y="384"/>
                      </a:lnTo>
                      <a:lnTo>
                        <a:pt x="305" y="384"/>
                      </a:lnTo>
                      <a:lnTo>
                        <a:pt x="308" y="385"/>
                      </a:lnTo>
                      <a:lnTo>
                        <a:pt x="313" y="388"/>
                      </a:lnTo>
                      <a:lnTo>
                        <a:pt x="316" y="392"/>
                      </a:lnTo>
                      <a:lnTo>
                        <a:pt x="318" y="399"/>
                      </a:lnTo>
                      <a:lnTo>
                        <a:pt x="320" y="406"/>
                      </a:lnTo>
                      <a:lnTo>
                        <a:pt x="322" y="416"/>
                      </a:lnTo>
                      <a:lnTo>
                        <a:pt x="325" y="426"/>
                      </a:lnTo>
                      <a:lnTo>
                        <a:pt x="325" y="436"/>
                      </a:lnTo>
                      <a:lnTo>
                        <a:pt x="286" y="436"/>
                      </a:lnTo>
                      <a:close/>
                      <a:moveTo>
                        <a:pt x="339" y="436"/>
                      </a:moveTo>
                      <a:lnTo>
                        <a:pt x="339" y="436"/>
                      </a:lnTo>
                      <a:lnTo>
                        <a:pt x="339" y="425"/>
                      </a:lnTo>
                      <a:lnTo>
                        <a:pt x="337" y="413"/>
                      </a:lnTo>
                      <a:lnTo>
                        <a:pt x="334" y="401"/>
                      </a:lnTo>
                      <a:lnTo>
                        <a:pt x="330" y="391"/>
                      </a:lnTo>
                      <a:lnTo>
                        <a:pt x="326" y="382"/>
                      </a:lnTo>
                      <a:lnTo>
                        <a:pt x="320" y="375"/>
                      </a:lnTo>
                      <a:lnTo>
                        <a:pt x="317" y="373"/>
                      </a:lnTo>
                      <a:lnTo>
                        <a:pt x="313" y="371"/>
                      </a:lnTo>
                      <a:lnTo>
                        <a:pt x="310" y="369"/>
                      </a:lnTo>
                      <a:lnTo>
                        <a:pt x="305" y="369"/>
                      </a:lnTo>
                      <a:lnTo>
                        <a:pt x="305" y="369"/>
                      </a:lnTo>
                      <a:lnTo>
                        <a:pt x="301" y="369"/>
                      </a:lnTo>
                      <a:lnTo>
                        <a:pt x="297" y="371"/>
                      </a:lnTo>
                      <a:lnTo>
                        <a:pt x="293" y="373"/>
                      </a:lnTo>
                      <a:lnTo>
                        <a:pt x="290" y="375"/>
                      </a:lnTo>
                      <a:lnTo>
                        <a:pt x="285" y="382"/>
                      </a:lnTo>
                      <a:lnTo>
                        <a:pt x="279" y="391"/>
                      </a:lnTo>
                      <a:lnTo>
                        <a:pt x="276" y="401"/>
                      </a:lnTo>
                      <a:lnTo>
                        <a:pt x="274" y="413"/>
                      </a:lnTo>
                      <a:lnTo>
                        <a:pt x="272" y="425"/>
                      </a:lnTo>
                      <a:lnTo>
                        <a:pt x="271" y="436"/>
                      </a:lnTo>
                      <a:lnTo>
                        <a:pt x="258" y="436"/>
                      </a:lnTo>
                      <a:lnTo>
                        <a:pt x="258" y="434"/>
                      </a:lnTo>
                      <a:lnTo>
                        <a:pt x="258" y="292"/>
                      </a:lnTo>
                      <a:lnTo>
                        <a:pt x="258" y="292"/>
                      </a:lnTo>
                      <a:lnTo>
                        <a:pt x="266" y="308"/>
                      </a:lnTo>
                      <a:lnTo>
                        <a:pt x="276" y="323"/>
                      </a:lnTo>
                      <a:lnTo>
                        <a:pt x="288" y="337"/>
                      </a:lnTo>
                      <a:lnTo>
                        <a:pt x="301" y="351"/>
                      </a:lnTo>
                      <a:lnTo>
                        <a:pt x="316" y="364"/>
                      </a:lnTo>
                      <a:lnTo>
                        <a:pt x="332" y="376"/>
                      </a:lnTo>
                      <a:lnTo>
                        <a:pt x="351" y="386"/>
                      </a:lnTo>
                      <a:lnTo>
                        <a:pt x="370" y="395"/>
                      </a:lnTo>
                      <a:lnTo>
                        <a:pt x="375" y="400"/>
                      </a:lnTo>
                      <a:lnTo>
                        <a:pt x="375" y="400"/>
                      </a:lnTo>
                      <a:lnTo>
                        <a:pt x="379" y="403"/>
                      </a:lnTo>
                      <a:lnTo>
                        <a:pt x="381" y="409"/>
                      </a:lnTo>
                      <a:lnTo>
                        <a:pt x="382" y="418"/>
                      </a:lnTo>
                      <a:lnTo>
                        <a:pt x="382" y="427"/>
                      </a:lnTo>
                      <a:lnTo>
                        <a:pt x="382" y="427"/>
                      </a:lnTo>
                      <a:lnTo>
                        <a:pt x="382" y="436"/>
                      </a:lnTo>
                      <a:lnTo>
                        <a:pt x="339" y="4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Freeform 87"/>
                <p:cNvSpPr/>
                <p:nvPr/>
              </p:nvSpPr>
              <p:spPr bwMode="auto">
                <a:xfrm>
                  <a:off x="4313238" y="3270250"/>
                  <a:ext cx="106363" cy="34925"/>
                </a:xfrm>
                <a:custGeom>
                  <a:avLst/>
                  <a:gdLst>
                    <a:gd name="T0" fmla="*/ 13 w 67"/>
                    <a:gd name="T1" fmla="*/ 20 h 22"/>
                    <a:gd name="T2" fmla="*/ 13 w 67"/>
                    <a:gd name="T3" fmla="*/ 20 h 22"/>
                    <a:gd name="T4" fmla="*/ 15 w 67"/>
                    <a:gd name="T5" fmla="*/ 18 h 22"/>
                    <a:gd name="T6" fmla="*/ 20 w 67"/>
                    <a:gd name="T7" fmla="*/ 16 h 22"/>
                    <a:gd name="T8" fmla="*/ 26 w 67"/>
                    <a:gd name="T9" fmla="*/ 15 h 22"/>
                    <a:gd name="T10" fmla="*/ 33 w 67"/>
                    <a:gd name="T11" fmla="*/ 14 h 22"/>
                    <a:gd name="T12" fmla="*/ 33 w 67"/>
                    <a:gd name="T13" fmla="*/ 14 h 22"/>
                    <a:gd name="T14" fmla="*/ 41 w 67"/>
                    <a:gd name="T15" fmla="*/ 15 h 22"/>
                    <a:gd name="T16" fmla="*/ 46 w 67"/>
                    <a:gd name="T17" fmla="*/ 16 h 22"/>
                    <a:gd name="T18" fmla="*/ 52 w 67"/>
                    <a:gd name="T19" fmla="*/ 18 h 22"/>
                    <a:gd name="T20" fmla="*/ 54 w 67"/>
                    <a:gd name="T21" fmla="*/ 20 h 22"/>
                    <a:gd name="T22" fmla="*/ 54 w 67"/>
                    <a:gd name="T23" fmla="*/ 20 h 22"/>
                    <a:gd name="T24" fmla="*/ 57 w 67"/>
                    <a:gd name="T25" fmla="*/ 22 h 22"/>
                    <a:gd name="T26" fmla="*/ 59 w 67"/>
                    <a:gd name="T27" fmla="*/ 22 h 22"/>
                    <a:gd name="T28" fmla="*/ 59 w 67"/>
                    <a:gd name="T29" fmla="*/ 22 h 22"/>
                    <a:gd name="T30" fmla="*/ 62 w 67"/>
                    <a:gd name="T31" fmla="*/ 22 h 22"/>
                    <a:gd name="T32" fmla="*/ 65 w 67"/>
                    <a:gd name="T33" fmla="*/ 20 h 22"/>
                    <a:gd name="T34" fmla="*/ 65 w 67"/>
                    <a:gd name="T35" fmla="*/ 20 h 22"/>
                    <a:gd name="T36" fmla="*/ 66 w 67"/>
                    <a:gd name="T37" fmla="*/ 18 h 22"/>
                    <a:gd name="T38" fmla="*/ 67 w 67"/>
                    <a:gd name="T39" fmla="*/ 16 h 22"/>
                    <a:gd name="T40" fmla="*/ 66 w 67"/>
                    <a:gd name="T41" fmla="*/ 13 h 22"/>
                    <a:gd name="T42" fmla="*/ 65 w 67"/>
                    <a:gd name="T43" fmla="*/ 10 h 22"/>
                    <a:gd name="T44" fmla="*/ 65 w 67"/>
                    <a:gd name="T45" fmla="*/ 10 h 22"/>
                    <a:gd name="T46" fmla="*/ 59 w 67"/>
                    <a:gd name="T47" fmla="*/ 6 h 22"/>
                    <a:gd name="T48" fmla="*/ 52 w 67"/>
                    <a:gd name="T49" fmla="*/ 3 h 22"/>
                    <a:gd name="T50" fmla="*/ 43 w 67"/>
                    <a:gd name="T51" fmla="*/ 1 h 22"/>
                    <a:gd name="T52" fmla="*/ 33 w 67"/>
                    <a:gd name="T53" fmla="*/ 0 h 22"/>
                    <a:gd name="T54" fmla="*/ 33 w 67"/>
                    <a:gd name="T55" fmla="*/ 0 h 22"/>
                    <a:gd name="T56" fmla="*/ 24 w 67"/>
                    <a:gd name="T57" fmla="*/ 1 h 22"/>
                    <a:gd name="T58" fmla="*/ 15 w 67"/>
                    <a:gd name="T59" fmla="*/ 3 h 22"/>
                    <a:gd name="T60" fmla="*/ 7 w 67"/>
                    <a:gd name="T61" fmla="*/ 6 h 22"/>
                    <a:gd name="T62" fmla="*/ 2 w 67"/>
                    <a:gd name="T63" fmla="*/ 10 h 22"/>
                    <a:gd name="T64" fmla="*/ 2 w 67"/>
                    <a:gd name="T65" fmla="*/ 10 h 22"/>
                    <a:gd name="T66" fmla="*/ 1 w 67"/>
                    <a:gd name="T67" fmla="*/ 13 h 22"/>
                    <a:gd name="T68" fmla="*/ 0 w 67"/>
                    <a:gd name="T69" fmla="*/ 16 h 22"/>
                    <a:gd name="T70" fmla="*/ 1 w 67"/>
                    <a:gd name="T71" fmla="*/ 18 h 22"/>
                    <a:gd name="T72" fmla="*/ 2 w 67"/>
                    <a:gd name="T73" fmla="*/ 20 h 22"/>
                    <a:gd name="T74" fmla="*/ 2 w 67"/>
                    <a:gd name="T75" fmla="*/ 20 h 22"/>
                    <a:gd name="T76" fmla="*/ 5 w 67"/>
                    <a:gd name="T77" fmla="*/ 22 h 22"/>
                    <a:gd name="T78" fmla="*/ 7 w 67"/>
                    <a:gd name="T79" fmla="*/ 22 h 22"/>
                    <a:gd name="T80" fmla="*/ 10 w 67"/>
                    <a:gd name="T81" fmla="*/ 21 h 22"/>
                    <a:gd name="T82" fmla="*/ 13 w 67"/>
                    <a:gd name="T83" fmla="*/ 20 h 22"/>
                    <a:gd name="T84" fmla="*/ 13 w 67"/>
                    <a:gd name="T85" fmla="*/ 2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67" h="22">
                      <a:moveTo>
                        <a:pt x="13" y="20"/>
                      </a:moveTo>
                      <a:lnTo>
                        <a:pt x="13" y="20"/>
                      </a:lnTo>
                      <a:lnTo>
                        <a:pt x="15" y="18"/>
                      </a:lnTo>
                      <a:lnTo>
                        <a:pt x="20" y="16"/>
                      </a:lnTo>
                      <a:lnTo>
                        <a:pt x="26" y="15"/>
                      </a:lnTo>
                      <a:lnTo>
                        <a:pt x="33" y="14"/>
                      </a:lnTo>
                      <a:lnTo>
                        <a:pt x="33" y="14"/>
                      </a:lnTo>
                      <a:lnTo>
                        <a:pt x="41" y="15"/>
                      </a:lnTo>
                      <a:lnTo>
                        <a:pt x="46" y="16"/>
                      </a:lnTo>
                      <a:lnTo>
                        <a:pt x="52" y="18"/>
                      </a:lnTo>
                      <a:lnTo>
                        <a:pt x="54" y="20"/>
                      </a:lnTo>
                      <a:lnTo>
                        <a:pt x="54" y="20"/>
                      </a:lnTo>
                      <a:lnTo>
                        <a:pt x="57" y="22"/>
                      </a:lnTo>
                      <a:lnTo>
                        <a:pt x="59" y="22"/>
                      </a:lnTo>
                      <a:lnTo>
                        <a:pt x="59" y="22"/>
                      </a:lnTo>
                      <a:lnTo>
                        <a:pt x="62" y="22"/>
                      </a:lnTo>
                      <a:lnTo>
                        <a:pt x="65" y="20"/>
                      </a:lnTo>
                      <a:lnTo>
                        <a:pt x="65" y="20"/>
                      </a:lnTo>
                      <a:lnTo>
                        <a:pt x="66" y="18"/>
                      </a:lnTo>
                      <a:lnTo>
                        <a:pt x="67" y="16"/>
                      </a:lnTo>
                      <a:lnTo>
                        <a:pt x="66" y="13"/>
                      </a:lnTo>
                      <a:lnTo>
                        <a:pt x="65" y="10"/>
                      </a:lnTo>
                      <a:lnTo>
                        <a:pt x="65" y="10"/>
                      </a:lnTo>
                      <a:lnTo>
                        <a:pt x="59" y="6"/>
                      </a:lnTo>
                      <a:lnTo>
                        <a:pt x="52" y="3"/>
                      </a:lnTo>
                      <a:lnTo>
                        <a:pt x="43" y="1"/>
                      </a:lnTo>
                      <a:lnTo>
                        <a:pt x="33" y="0"/>
                      </a:lnTo>
                      <a:lnTo>
                        <a:pt x="33" y="0"/>
                      </a:lnTo>
                      <a:lnTo>
                        <a:pt x="24" y="1"/>
                      </a:lnTo>
                      <a:lnTo>
                        <a:pt x="15" y="3"/>
                      </a:lnTo>
                      <a:lnTo>
                        <a:pt x="7" y="6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1" y="13"/>
                      </a:lnTo>
                      <a:lnTo>
                        <a:pt x="0" y="16"/>
                      </a:lnTo>
                      <a:lnTo>
                        <a:pt x="1" y="18"/>
                      </a:lnTo>
                      <a:lnTo>
                        <a:pt x="2" y="20"/>
                      </a:lnTo>
                      <a:lnTo>
                        <a:pt x="2" y="20"/>
                      </a:lnTo>
                      <a:lnTo>
                        <a:pt x="5" y="22"/>
                      </a:lnTo>
                      <a:lnTo>
                        <a:pt x="7" y="22"/>
                      </a:lnTo>
                      <a:lnTo>
                        <a:pt x="10" y="21"/>
                      </a:lnTo>
                      <a:lnTo>
                        <a:pt x="13" y="20"/>
                      </a:lnTo>
                      <a:lnTo>
                        <a:pt x="13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5" name="Group 122"/>
            <p:cNvGrpSpPr/>
            <p:nvPr/>
          </p:nvGrpSpPr>
          <p:grpSpPr>
            <a:xfrm>
              <a:off x="7620642" y="2943882"/>
              <a:ext cx="357498" cy="357498"/>
              <a:chOff x="7620642" y="2943882"/>
              <a:chExt cx="357498" cy="357498"/>
            </a:xfrm>
          </p:grpSpPr>
          <p:sp>
            <p:nvSpPr>
              <p:cNvPr id="60" name="Oval 56"/>
              <p:cNvSpPr/>
              <p:nvPr/>
            </p:nvSpPr>
            <p:spPr>
              <a:xfrm>
                <a:off x="7620642" y="2943882"/>
                <a:ext cx="357498" cy="357498"/>
              </a:xfrm>
              <a:prstGeom prst="ellipse">
                <a:avLst/>
              </a:prstGeom>
              <a:solidFill>
                <a:srgbClr val="7E5A85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61" name="Group 88"/>
              <p:cNvGrpSpPr/>
              <p:nvPr/>
            </p:nvGrpSpPr>
            <p:grpSpPr>
              <a:xfrm>
                <a:off x="7710642" y="3050714"/>
                <a:ext cx="177498" cy="143834"/>
                <a:chOff x="5145088" y="3205163"/>
                <a:chExt cx="736600" cy="596900"/>
              </a:xfrm>
              <a:solidFill>
                <a:schemeClr val="bg1"/>
              </a:solidFill>
            </p:grpSpPr>
            <p:sp>
              <p:nvSpPr>
                <p:cNvPr id="62" name="Freeform 89"/>
                <p:cNvSpPr>
                  <a:spLocks noEditPoints="1"/>
                </p:cNvSpPr>
                <p:nvPr/>
              </p:nvSpPr>
              <p:spPr bwMode="auto">
                <a:xfrm>
                  <a:off x="5145088" y="3205163"/>
                  <a:ext cx="736600" cy="596900"/>
                </a:xfrm>
                <a:custGeom>
                  <a:avLst/>
                  <a:gdLst>
                    <a:gd name="T0" fmla="*/ 464 w 464"/>
                    <a:gd name="T1" fmla="*/ 52 h 376"/>
                    <a:gd name="T2" fmla="*/ 464 w 464"/>
                    <a:gd name="T3" fmla="*/ 0 h 376"/>
                    <a:gd name="T4" fmla="*/ 0 w 464"/>
                    <a:gd name="T5" fmla="*/ 0 h 376"/>
                    <a:gd name="T6" fmla="*/ 0 w 464"/>
                    <a:gd name="T7" fmla="*/ 52 h 376"/>
                    <a:gd name="T8" fmla="*/ 10 w 464"/>
                    <a:gd name="T9" fmla="*/ 52 h 376"/>
                    <a:gd name="T10" fmla="*/ 10 w 464"/>
                    <a:gd name="T11" fmla="*/ 281 h 376"/>
                    <a:gd name="T12" fmla="*/ 0 w 464"/>
                    <a:gd name="T13" fmla="*/ 281 h 376"/>
                    <a:gd name="T14" fmla="*/ 0 w 464"/>
                    <a:gd name="T15" fmla="*/ 320 h 376"/>
                    <a:gd name="T16" fmla="*/ 153 w 464"/>
                    <a:gd name="T17" fmla="*/ 320 h 376"/>
                    <a:gd name="T18" fmla="*/ 115 w 464"/>
                    <a:gd name="T19" fmla="*/ 368 h 376"/>
                    <a:gd name="T20" fmla="*/ 126 w 464"/>
                    <a:gd name="T21" fmla="*/ 376 h 376"/>
                    <a:gd name="T22" fmla="*/ 171 w 464"/>
                    <a:gd name="T23" fmla="*/ 320 h 376"/>
                    <a:gd name="T24" fmla="*/ 224 w 464"/>
                    <a:gd name="T25" fmla="*/ 320 h 376"/>
                    <a:gd name="T26" fmla="*/ 224 w 464"/>
                    <a:gd name="T27" fmla="*/ 372 h 376"/>
                    <a:gd name="T28" fmla="*/ 238 w 464"/>
                    <a:gd name="T29" fmla="*/ 372 h 376"/>
                    <a:gd name="T30" fmla="*/ 238 w 464"/>
                    <a:gd name="T31" fmla="*/ 320 h 376"/>
                    <a:gd name="T32" fmla="*/ 292 w 464"/>
                    <a:gd name="T33" fmla="*/ 320 h 376"/>
                    <a:gd name="T34" fmla="*/ 337 w 464"/>
                    <a:gd name="T35" fmla="*/ 376 h 376"/>
                    <a:gd name="T36" fmla="*/ 348 w 464"/>
                    <a:gd name="T37" fmla="*/ 368 h 376"/>
                    <a:gd name="T38" fmla="*/ 310 w 464"/>
                    <a:gd name="T39" fmla="*/ 320 h 376"/>
                    <a:gd name="T40" fmla="*/ 464 w 464"/>
                    <a:gd name="T41" fmla="*/ 320 h 376"/>
                    <a:gd name="T42" fmla="*/ 464 w 464"/>
                    <a:gd name="T43" fmla="*/ 281 h 376"/>
                    <a:gd name="T44" fmla="*/ 452 w 464"/>
                    <a:gd name="T45" fmla="*/ 281 h 376"/>
                    <a:gd name="T46" fmla="*/ 452 w 464"/>
                    <a:gd name="T47" fmla="*/ 52 h 376"/>
                    <a:gd name="T48" fmla="*/ 464 w 464"/>
                    <a:gd name="T49" fmla="*/ 52 h 376"/>
                    <a:gd name="T50" fmla="*/ 449 w 464"/>
                    <a:gd name="T51" fmla="*/ 306 h 376"/>
                    <a:gd name="T52" fmla="*/ 14 w 464"/>
                    <a:gd name="T53" fmla="*/ 306 h 376"/>
                    <a:gd name="T54" fmla="*/ 14 w 464"/>
                    <a:gd name="T55" fmla="*/ 295 h 376"/>
                    <a:gd name="T56" fmla="*/ 449 w 464"/>
                    <a:gd name="T57" fmla="*/ 295 h 376"/>
                    <a:gd name="T58" fmla="*/ 449 w 464"/>
                    <a:gd name="T59" fmla="*/ 306 h 376"/>
                    <a:gd name="T60" fmla="*/ 14 w 464"/>
                    <a:gd name="T61" fmla="*/ 14 h 376"/>
                    <a:gd name="T62" fmla="*/ 449 w 464"/>
                    <a:gd name="T63" fmla="*/ 14 h 376"/>
                    <a:gd name="T64" fmla="*/ 449 w 464"/>
                    <a:gd name="T65" fmla="*/ 38 h 376"/>
                    <a:gd name="T66" fmla="*/ 14 w 464"/>
                    <a:gd name="T67" fmla="*/ 38 h 376"/>
                    <a:gd name="T68" fmla="*/ 14 w 464"/>
                    <a:gd name="T69" fmla="*/ 14 h 376"/>
                    <a:gd name="T70" fmla="*/ 438 w 464"/>
                    <a:gd name="T71" fmla="*/ 280 h 376"/>
                    <a:gd name="T72" fmla="*/ 26 w 464"/>
                    <a:gd name="T73" fmla="*/ 280 h 376"/>
                    <a:gd name="T74" fmla="*/ 26 w 464"/>
                    <a:gd name="T75" fmla="*/ 52 h 376"/>
                    <a:gd name="T76" fmla="*/ 438 w 464"/>
                    <a:gd name="T77" fmla="*/ 52 h 376"/>
                    <a:gd name="T78" fmla="*/ 438 w 464"/>
                    <a:gd name="T79" fmla="*/ 280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464" h="376">
                      <a:moveTo>
                        <a:pt x="464" y="52"/>
                      </a:moveTo>
                      <a:lnTo>
                        <a:pt x="464" y="0"/>
                      </a:lnTo>
                      <a:lnTo>
                        <a:pt x="0" y="0"/>
                      </a:lnTo>
                      <a:lnTo>
                        <a:pt x="0" y="52"/>
                      </a:lnTo>
                      <a:lnTo>
                        <a:pt x="10" y="52"/>
                      </a:lnTo>
                      <a:lnTo>
                        <a:pt x="10" y="281"/>
                      </a:lnTo>
                      <a:lnTo>
                        <a:pt x="0" y="281"/>
                      </a:lnTo>
                      <a:lnTo>
                        <a:pt x="0" y="320"/>
                      </a:lnTo>
                      <a:lnTo>
                        <a:pt x="153" y="320"/>
                      </a:lnTo>
                      <a:lnTo>
                        <a:pt x="115" y="368"/>
                      </a:lnTo>
                      <a:lnTo>
                        <a:pt x="126" y="376"/>
                      </a:lnTo>
                      <a:lnTo>
                        <a:pt x="171" y="320"/>
                      </a:lnTo>
                      <a:lnTo>
                        <a:pt x="224" y="320"/>
                      </a:lnTo>
                      <a:lnTo>
                        <a:pt x="224" y="372"/>
                      </a:lnTo>
                      <a:lnTo>
                        <a:pt x="238" y="372"/>
                      </a:lnTo>
                      <a:lnTo>
                        <a:pt x="238" y="320"/>
                      </a:lnTo>
                      <a:lnTo>
                        <a:pt x="292" y="320"/>
                      </a:lnTo>
                      <a:lnTo>
                        <a:pt x="337" y="376"/>
                      </a:lnTo>
                      <a:lnTo>
                        <a:pt x="348" y="368"/>
                      </a:lnTo>
                      <a:lnTo>
                        <a:pt x="310" y="320"/>
                      </a:lnTo>
                      <a:lnTo>
                        <a:pt x="464" y="320"/>
                      </a:lnTo>
                      <a:lnTo>
                        <a:pt x="464" y="281"/>
                      </a:lnTo>
                      <a:lnTo>
                        <a:pt x="452" y="281"/>
                      </a:lnTo>
                      <a:lnTo>
                        <a:pt x="452" y="52"/>
                      </a:lnTo>
                      <a:lnTo>
                        <a:pt x="464" y="52"/>
                      </a:lnTo>
                      <a:close/>
                      <a:moveTo>
                        <a:pt x="449" y="306"/>
                      </a:moveTo>
                      <a:lnTo>
                        <a:pt x="14" y="306"/>
                      </a:lnTo>
                      <a:lnTo>
                        <a:pt x="14" y="295"/>
                      </a:lnTo>
                      <a:lnTo>
                        <a:pt x="449" y="295"/>
                      </a:lnTo>
                      <a:lnTo>
                        <a:pt x="449" y="306"/>
                      </a:lnTo>
                      <a:close/>
                      <a:moveTo>
                        <a:pt x="14" y="14"/>
                      </a:moveTo>
                      <a:lnTo>
                        <a:pt x="449" y="14"/>
                      </a:lnTo>
                      <a:lnTo>
                        <a:pt x="449" y="38"/>
                      </a:lnTo>
                      <a:lnTo>
                        <a:pt x="14" y="38"/>
                      </a:lnTo>
                      <a:lnTo>
                        <a:pt x="14" y="14"/>
                      </a:lnTo>
                      <a:close/>
                      <a:moveTo>
                        <a:pt x="438" y="280"/>
                      </a:moveTo>
                      <a:lnTo>
                        <a:pt x="26" y="280"/>
                      </a:lnTo>
                      <a:lnTo>
                        <a:pt x="26" y="52"/>
                      </a:lnTo>
                      <a:lnTo>
                        <a:pt x="438" y="52"/>
                      </a:lnTo>
                      <a:lnTo>
                        <a:pt x="438" y="2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Freeform 90"/>
                <p:cNvSpPr>
                  <a:spLocks noEditPoints="1"/>
                </p:cNvSpPr>
                <p:nvPr/>
              </p:nvSpPr>
              <p:spPr bwMode="auto">
                <a:xfrm>
                  <a:off x="5221288" y="3425825"/>
                  <a:ext cx="174625" cy="188913"/>
                </a:xfrm>
                <a:custGeom>
                  <a:avLst/>
                  <a:gdLst>
                    <a:gd name="T0" fmla="*/ 46 w 110"/>
                    <a:gd name="T1" fmla="*/ 119 h 119"/>
                    <a:gd name="T2" fmla="*/ 65 w 110"/>
                    <a:gd name="T3" fmla="*/ 119 h 119"/>
                    <a:gd name="T4" fmla="*/ 78 w 110"/>
                    <a:gd name="T5" fmla="*/ 119 h 119"/>
                    <a:gd name="T6" fmla="*/ 110 w 110"/>
                    <a:gd name="T7" fmla="*/ 119 h 119"/>
                    <a:gd name="T8" fmla="*/ 110 w 110"/>
                    <a:gd name="T9" fmla="*/ 29 h 119"/>
                    <a:gd name="T10" fmla="*/ 78 w 110"/>
                    <a:gd name="T11" fmla="*/ 29 h 119"/>
                    <a:gd name="T12" fmla="*/ 78 w 110"/>
                    <a:gd name="T13" fmla="*/ 0 h 119"/>
                    <a:gd name="T14" fmla="*/ 33 w 110"/>
                    <a:gd name="T15" fmla="*/ 0 h 119"/>
                    <a:gd name="T16" fmla="*/ 33 w 110"/>
                    <a:gd name="T17" fmla="*/ 53 h 119"/>
                    <a:gd name="T18" fmla="*/ 0 w 110"/>
                    <a:gd name="T19" fmla="*/ 53 h 119"/>
                    <a:gd name="T20" fmla="*/ 0 w 110"/>
                    <a:gd name="T21" fmla="*/ 119 h 119"/>
                    <a:gd name="T22" fmla="*/ 33 w 110"/>
                    <a:gd name="T23" fmla="*/ 119 h 119"/>
                    <a:gd name="T24" fmla="*/ 46 w 110"/>
                    <a:gd name="T25" fmla="*/ 119 h 119"/>
                    <a:gd name="T26" fmla="*/ 80 w 110"/>
                    <a:gd name="T27" fmla="*/ 43 h 119"/>
                    <a:gd name="T28" fmla="*/ 96 w 110"/>
                    <a:gd name="T29" fmla="*/ 43 h 119"/>
                    <a:gd name="T30" fmla="*/ 96 w 110"/>
                    <a:gd name="T31" fmla="*/ 105 h 119"/>
                    <a:gd name="T32" fmla="*/ 80 w 110"/>
                    <a:gd name="T33" fmla="*/ 105 h 119"/>
                    <a:gd name="T34" fmla="*/ 80 w 110"/>
                    <a:gd name="T35" fmla="*/ 43 h 119"/>
                    <a:gd name="T36" fmla="*/ 47 w 110"/>
                    <a:gd name="T37" fmla="*/ 14 h 119"/>
                    <a:gd name="T38" fmla="*/ 64 w 110"/>
                    <a:gd name="T39" fmla="*/ 14 h 119"/>
                    <a:gd name="T40" fmla="*/ 64 w 110"/>
                    <a:gd name="T41" fmla="*/ 105 h 119"/>
                    <a:gd name="T42" fmla="*/ 47 w 110"/>
                    <a:gd name="T43" fmla="*/ 105 h 119"/>
                    <a:gd name="T44" fmla="*/ 47 w 110"/>
                    <a:gd name="T45" fmla="*/ 14 h 119"/>
                    <a:gd name="T46" fmla="*/ 32 w 110"/>
                    <a:gd name="T47" fmla="*/ 105 h 119"/>
                    <a:gd name="T48" fmla="*/ 14 w 110"/>
                    <a:gd name="T49" fmla="*/ 105 h 119"/>
                    <a:gd name="T50" fmla="*/ 14 w 110"/>
                    <a:gd name="T51" fmla="*/ 67 h 119"/>
                    <a:gd name="T52" fmla="*/ 32 w 110"/>
                    <a:gd name="T53" fmla="*/ 67 h 119"/>
                    <a:gd name="T54" fmla="*/ 32 w 110"/>
                    <a:gd name="T55" fmla="*/ 105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10" h="119">
                      <a:moveTo>
                        <a:pt x="46" y="119"/>
                      </a:moveTo>
                      <a:lnTo>
                        <a:pt x="65" y="119"/>
                      </a:lnTo>
                      <a:lnTo>
                        <a:pt x="78" y="119"/>
                      </a:lnTo>
                      <a:lnTo>
                        <a:pt x="110" y="119"/>
                      </a:lnTo>
                      <a:lnTo>
                        <a:pt x="110" y="29"/>
                      </a:lnTo>
                      <a:lnTo>
                        <a:pt x="78" y="29"/>
                      </a:lnTo>
                      <a:lnTo>
                        <a:pt x="78" y="0"/>
                      </a:lnTo>
                      <a:lnTo>
                        <a:pt x="33" y="0"/>
                      </a:lnTo>
                      <a:lnTo>
                        <a:pt x="33" y="53"/>
                      </a:lnTo>
                      <a:lnTo>
                        <a:pt x="0" y="53"/>
                      </a:lnTo>
                      <a:lnTo>
                        <a:pt x="0" y="119"/>
                      </a:lnTo>
                      <a:lnTo>
                        <a:pt x="33" y="119"/>
                      </a:lnTo>
                      <a:lnTo>
                        <a:pt x="46" y="119"/>
                      </a:lnTo>
                      <a:close/>
                      <a:moveTo>
                        <a:pt x="80" y="43"/>
                      </a:moveTo>
                      <a:lnTo>
                        <a:pt x="96" y="43"/>
                      </a:lnTo>
                      <a:lnTo>
                        <a:pt x="96" y="105"/>
                      </a:lnTo>
                      <a:lnTo>
                        <a:pt x="80" y="105"/>
                      </a:lnTo>
                      <a:lnTo>
                        <a:pt x="80" y="43"/>
                      </a:lnTo>
                      <a:close/>
                      <a:moveTo>
                        <a:pt x="47" y="14"/>
                      </a:moveTo>
                      <a:lnTo>
                        <a:pt x="64" y="14"/>
                      </a:lnTo>
                      <a:lnTo>
                        <a:pt x="64" y="105"/>
                      </a:lnTo>
                      <a:lnTo>
                        <a:pt x="47" y="105"/>
                      </a:lnTo>
                      <a:lnTo>
                        <a:pt x="47" y="14"/>
                      </a:lnTo>
                      <a:close/>
                      <a:moveTo>
                        <a:pt x="32" y="105"/>
                      </a:moveTo>
                      <a:lnTo>
                        <a:pt x="14" y="105"/>
                      </a:lnTo>
                      <a:lnTo>
                        <a:pt x="14" y="67"/>
                      </a:lnTo>
                      <a:lnTo>
                        <a:pt x="32" y="67"/>
                      </a:lnTo>
                      <a:lnTo>
                        <a:pt x="32" y="10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4" name="Freeform 91"/>
                <p:cNvSpPr>
                  <a:spLocks noEditPoints="1"/>
                </p:cNvSpPr>
                <p:nvPr/>
              </p:nvSpPr>
              <p:spPr bwMode="auto">
                <a:xfrm>
                  <a:off x="5424488" y="3427413"/>
                  <a:ext cx="174625" cy="187325"/>
                </a:xfrm>
                <a:custGeom>
                  <a:avLst/>
                  <a:gdLst>
                    <a:gd name="T0" fmla="*/ 45 w 110"/>
                    <a:gd name="T1" fmla="*/ 118 h 118"/>
                    <a:gd name="T2" fmla="*/ 77 w 110"/>
                    <a:gd name="T3" fmla="*/ 118 h 118"/>
                    <a:gd name="T4" fmla="*/ 77 w 110"/>
                    <a:gd name="T5" fmla="*/ 118 h 118"/>
                    <a:gd name="T6" fmla="*/ 110 w 110"/>
                    <a:gd name="T7" fmla="*/ 118 h 118"/>
                    <a:gd name="T8" fmla="*/ 110 w 110"/>
                    <a:gd name="T9" fmla="*/ 0 h 118"/>
                    <a:gd name="T10" fmla="*/ 64 w 110"/>
                    <a:gd name="T11" fmla="*/ 0 h 118"/>
                    <a:gd name="T12" fmla="*/ 64 w 110"/>
                    <a:gd name="T13" fmla="*/ 39 h 118"/>
                    <a:gd name="T14" fmla="*/ 32 w 110"/>
                    <a:gd name="T15" fmla="*/ 39 h 118"/>
                    <a:gd name="T16" fmla="*/ 32 w 110"/>
                    <a:gd name="T17" fmla="*/ 73 h 118"/>
                    <a:gd name="T18" fmla="*/ 0 w 110"/>
                    <a:gd name="T19" fmla="*/ 73 h 118"/>
                    <a:gd name="T20" fmla="*/ 0 w 110"/>
                    <a:gd name="T21" fmla="*/ 118 h 118"/>
                    <a:gd name="T22" fmla="*/ 32 w 110"/>
                    <a:gd name="T23" fmla="*/ 118 h 118"/>
                    <a:gd name="T24" fmla="*/ 45 w 110"/>
                    <a:gd name="T25" fmla="*/ 118 h 118"/>
                    <a:gd name="T26" fmla="*/ 80 w 110"/>
                    <a:gd name="T27" fmla="*/ 14 h 118"/>
                    <a:gd name="T28" fmla="*/ 96 w 110"/>
                    <a:gd name="T29" fmla="*/ 14 h 118"/>
                    <a:gd name="T30" fmla="*/ 96 w 110"/>
                    <a:gd name="T31" fmla="*/ 104 h 118"/>
                    <a:gd name="T32" fmla="*/ 80 w 110"/>
                    <a:gd name="T33" fmla="*/ 104 h 118"/>
                    <a:gd name="T34" fmla="*/ 80 w 110"/>
                    <a:gd name="T35" fmla="*/ 14 h 118"/>
                    <a:gd name="T36" fmla="*/ 46 w 110"/>
                    <a:gd name="T37" fmla="*/ 53 h 118"/>
                    <a:gd name="T38" fmla="*/ 63 w 110"/>
                    <a:gd name="T39" fmla="*/ 53 h 118"/>
                    <a:gd name="T40" fmla="*/ 63 w 110"/>
                    <a:gd name="T41" fmla="*/ 104 h 118"/>
                    <a:gd name="T42" fmla="*/ 46 w 110"/>
                    <a:gd name="T43" fmla="*/ 104 h 118"/>
                    <a:gd name="T44" fmla="*/ 46 w 110"/>
                    <a:gd name="T45" fmla="*/ 53 h 118"/>
                    <a:gd name="T46" fmla="*/ 31 w 110"/>
                    <a:gd name="T47" fmla="*/ 104 h 118"/>
                    <a:gd name="T48" fmla="*/ 14 w 110"/>
                    <a:gd name="T49" fmla="*/ 104 h 118"/>
                    <a:gd name="T50" fmla="*/ 14 w 110"/>
                    <a:gd name="T51" fmla="*/ 87 h 118"/>
                    <a:gd name="T52" fmla="*/ 31 w 110"/>
                    <a:gd name="T53" fmla="*/ 87 h 118"/>
                    <a:gd name="T54" fmla="*/ 31 w 110"/>
                    <a:gd name="T55" fmla="*/ 104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10" h="118">
                      <a:moveTo>
                        <a:pt x="45" y="118"/>
                      </a:moveTo>
                      <a:lnTo>
                        <a:pt x="77" y="118"/>
                      </a:lnTo>
                      <a:lnTo>
                        <a:pt x="77" y="118"/>
                      </a:lnTo>
                      <a:lnTo>
                        <a:pt x="110" y="118"/>
                      </a:lnTo>
                      <a:lnTo>
                        <a:pt x="110" y="0"/>
                      </a:lnTo>
                      <a:lnTo>
                        <a:pt x="64" y="0"/>
                      </a:lnTo>
                      <a:lnTo>
                        <a:pt x="64" y="39"/>
                      </a:lnTo>
                      <a:lnTo>
                        <a:pt x="32" y="39"/>
                      </a:lnTo>
                      <a:lnTo>
                        <a:pt x="32" y="73"/>
                      </a:lnTo>
                      <a:lnTo>
                        <a:pt x="0" y="73"/>
                      </a:lnTo>
                      <a:lnTo>
                        <a:pt x="0" y="118"/>
                      </a:lnTo>
                      <a:lnTo>
                        <a:pt x="32" y="118"/>
                      </a:lnTo>
                      <a:lnTo>
                        <a:pt x="45" y="118"/>
                      </a:lnTo>
                      <a:close/>
                      <a:moveTo>
                        <a:pt x="80" y="14"/>
                      </a:moveTo>
                      <a:lnTo>
                        <a:pt x="96" y="14"/>
                      </a:lnTo>
                      <a:lnTo>
                        <a:pt x="96" y="104"/>
                      </a:lnTo>
                      <a:lnTo>
                        <a:pt x="80" y="104"/>
                      </a:lnTo>
                      <a:lnTo>
                        <a:pt x="80" y="14"/>
                      </a:lnTo>
                      <a:close/>
                      <a:moveTo>
                        <a:pt x="46" y="53"/>
                      </a:moveTo>
                      <a:lnTo>
                        <a:pt x="63" y="53"/>
                      </a:lnTo>
                      <a:lnTo>
                        <a:pt x="63" y="104"/>
                      </a:lnTo>
                      <a:lnTo>
                        <a:pt x="46" y="104"/>
                      </a:lnTo>
                      <a:lnTo>
                        <a:pt x="46" y="53"/>
                      </a:lnTo>
                      <a:close/>
                      <a:moveTo>
                        <a:pt x="31" y="104"/>
                      </a:moveTo>
                      <a:lnTo>
                        <a:pt x="14" y="104"/>
                      </a:lnTo>
                      <a:lnTo>
                        <a:pt x="14" y="87"/>
                      </a:lnTo>
                      <a:lnTo>
                        <a:pt x="31" y="87"/>
                      </a:lnTo>
                      <a:lnTo>
                        <a:pt x="31" y="1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Freeform 92"/>
                <p:cNvSpPr>
                  <a:spLocks noEditPoints="1"/>
                </p:cNvSpPr>
                <p:nvPr/>
              </p:nvSpPr>
              <p:spPr bwMode="auto">
                <a:xfrm>
                  <a:off x="5626100" y="3409950"/>
                  <a:ext cx="174625" cy="204788"/>
                </a:xfrm>
                <a:custGeom>
                  <a:avLst/>
                  <a:gdLst>
                    <a:gd name="T0" fmla="*/ 45 w 110"/>
                    <a:gd name="T1" fmla="*/ 129 h 129"/>
                    <a:gd name="T2" fmla="*/ 65 w 110"/>
                    <a:gd name="T3" fmla="*/ 129 h 129"/>
                    <a:gd name="T4" fmla="*/ 78 w 110"/>
                    <a:gd name="T5" fmla="*/ 129 h 129"/>
                    <a:gd name="T6" fmla="*/ 110 w 110"/>
                    <a:gd name="T7" fmla="*/ 129 h 129"/>
                    <a:gd name="T8" fmla="*/ 110 w 110"/>
                    <a:gd name="T9" fmla="*/ 0 h 129"/>
                    <a:gd name="T10" fmla="*/ 65 w 110"/>
                    <a:gd name="T11" fmla="*/ 0 h 129"/>
                    <a:gd name="T12" fmla="*/ 65 w 110"/>
                    <a:gd name="T13" fmla="*/ 80 h 129"/>
                    <a:gd name="T14" fmla="*/ 45 w 110"/>
                    <a:gd name="T15" fmla="*/ 80 h 129"/>
                    <a:gd name="T16" fmla="*/ 45 w 110"/>
                    <a:gd name="T17" fmla="*/ 47 h 129"/>
                    <a:gd name="T18" fmla="*/ 0 w 110"/>
                    <a:gd name="T19" fmla="*/ 47 h 129"/>
                    <a:gd name="T20" fmla="*/ 0 w 110"/>
                    <a:gd name="T21" fmla="*/ 129 h 129"/>
                    <a:gd name="T22" fmla="*/ 32 w 110"/>
                    <a:gd name="T23" fmla="*/ 129 h 129"/>
                    <a:gd name="T24" fmla="*/ 45 w 110"/>
                    <a:gd name="T25" fmla="*/ 129 h 129"/>
                    <a:gd name="T26" fmla="*/ 80 w 110"/>
                    <a:gd name="T27" fmla="*/ 14 h 129"/>
                    <a:gd name="T28" fmla="*/ 96 w 110"/>
                    <a:gd name="T29" fmla="*/ 14 h 129"/>
                    <a:gd name="T30" fmla="*/ 96 w 110"/>
                    <a:gd name="T31" fmla="*/ 115 h 129"/>
                    <a:gd name="T32" fmla="*/ 80 w 110"/>
                    <a:gd name="T33" fmla="*/ 115 h 129"/>
                    <a:gd name="T34" fmla="*/ 80 w 110"/>
                    <a:gd name="T35" fmla="*/ 14 h 129"/>
                    <a:gd name="T36" fmla="*/ 47 w 110"/>
                    <a:gd name="T37" fmla="*/ 94 h 129"/>
                    <a:gd name="T38" fmla="*/ 64 w 110"/>
                    <a:gd name="T39" fmla="*/ 94 h 129"/>
                    <a:gd name="T40" fmla="*/ 64 w 110"/>
                    <a:gd name="T41" fmla="*/ 115 h 129"/>
                    <a:gd name="T42" fmla="*/ 47 w 110"/>
                    <a:gd name="T43" fmla="*/ 115 h 129"/>
                    <a:gd name="T44" fmla="*/ 47 w 110"/>
                    <a:gd name="T45" fmla="*/ 94 h 129"/>
                    <a:gd name="T46" fmla="*/ 31 w 110"/>
                    <a:gd name="T47" fmla="*/ 115 h 129"/>
                    <a:gd name="T48" fmla="*/ 14 w 110"/>
                    <a:gd name="T49" fmla="*/ 115 h 129"/>
                    <a:gd name="T50" fmla="*/ 14 w 110"/>
                    <a:gd name="T51" fmla="*/ 61 h 129"/>
                    <a:gd name="T52" fmla="*/ 31 w 110"/>
                    <a:gd name="T53" fmla="*/ 61 h 129"/>
                    <a:gd name="T54" fmla="*/ 31 w 110"/>
                    <a:gd name="T55" fmla="*/ 115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10" h="129">
                      <a:moveTo>
                        <a:pt x="45" y="129"/>
                      </a:moveTo>
                      <a:lnTo>
                        <a:pt x="65" y="129"/>
                      </a:lnTo>
                      <a:lnTo>
                        <a:pt x="78" y="129"/>
                      </a:lnTo>
                      <a:lnTo>
                        <a:pt x="110" y="129"/>
                      </a:lnTo>
                      <a:lnTo>
                        <a:pt x="110" y="0"/>
                      </a:lnTo>
                      <a:lnTo>
                        <a:pt x="65" y="0"/>
                      </a:lnTo>
                      <a:lnTo>
                        <a:pt x="65" y="80"/>
                      </a:lnTo>
                      <a:lnTo>
                        <a:pt x="45" y="80"/>
                      </a:lnTo>
                      <a:lnTo>
                        <a:pt x="45" y="47"/>
                      </a:lnTo>
                      <a:lnTo>
                        <a:pt x="0" y="47"/>
                      </a:lnTo>
                      <a:lnTo>
                        <a:pt x="0" y="129"/>
                      </a:lnTo>
                      <a:lnTo>
                        <a:pt x="32" y="129"/>
                      </a:lnTo>
                      <a:lnTo>
                        <a:pt x="45" y="129"/>
                      </a:lnTo>
                      <a:close/>
                      <a:moveTo>
                        <a:pt x="80" y="14"/>
                      </a:moveTo>
                      <a:lnTo>
                        <a:pt x="96" y="14"/>
                      </a:lnTo>
                      <a:lnTo>
                        <a:pt x="96" y="115"/>
                      </a:lnTo>
                      <a:lnTo>
                        <a:pt x="80" y="115"/>
                      </a:lnTo>
                      <a:lnTo>
                        <a:pt x="80" y="14"/>
                      </a:lnTo>
                      <a:close/>
                      <a:moveTo>
                        <a:pt x="47" y="94"/>
                      </a:moveTo>
                      <a:lnTo>
                        <a:pt x="64" y="94"/>
                      </a:lnTo>
                      <a:lnTo>
                        <a:pt x="64" y="115"/>
                      </a:lnTo>
                      <a:lnTo>
                        <a:pt x="47" y="115"/>
                      </a:lnTo>
                      <a:lnTo>
                        <a:pt x="47" y="94"/>
                      </a:lnTo>
                      <a:close/>
                      <a:moveTo>
                        <a:pt x="31" y="115"/>
                      </a:moveTo>
                      <a:lnTo>
                        <a:pt x="14" y="115"/>
                      </a:lnTo>
                      <a:lnTo>
                        <a:pt x="14" y="61"/>
                      </a:lnTo>
                      <a:lnTo>
                        <a:pt x="31" y="61"/>
                      </a:lnTo>
                      <a:lnTo>
                        <a:pt x="31" y="11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6" name="Rectangle 93"/>
                <p:cNvSpPr>
                  <a:spLocks noChangeArrowheads="1"/>
                </p:cNvSpPr>
                <p:nvPr/>
              </p:nvSpPr>
              <p:spPr bwMode="auto">
                <a:xfrm>
                  <a:off x="5226050" y="3333750"/>
                  <a:ext cx="176213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Rectangle 94"/>
                <p:cNvSpPr>
                  <a:spLocks noChangeArrowheads="1"/>
                </p:cNvSpPr>
                <p:nvPr/>
              </p:nvSpPr>
              <p:spPr bwMode="auto">
                <a:xfrm>
                  <a:off x="5226050" y="3373438"/>
                  <a:ext cx="71438" cy="254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58" name="Oval 52"/>
            <p:cNvSpPr/>
            <p:nvPr/>
          </p:nvSpPr>
          <p:spPr>
            <a:xfrm>
              <a:off x="5737232" y="4521222"/>
              <a:ext cx="466718" cy="466718"/>
            </a:xfrm>
            <a:prstGeom prst="ellipse">
              <a:avLst/>
            </a:prstGeom>
            <a:solidFill>
              <a:srgbClr val="BD596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95"/>
            <p:cNvSpPr>
              <a:spLocks noEditPoints="1"/>
            </p:cNvSpPr>
            <p:nvPr/>
          </p:nvSpPr>
          <p:spPr bwMode="auto">
            <a:xfrm>
              <a:off x="5823450" y="4625175"/>
              <a:ext cx="294282" cy="258813"/>
            </a:xfrm>
            <a:custGeom>
              <a:avLst/>
              <a:gdLst>
                <a:gd name="T0" fmla="*/ 448 w 531"/>
                <a:gd name="T1" fmla="*/ 98 h 467"/>
                <a:gd name="T2" fmla="*/ 461 w 531"/>
                <a:gd name="T3" fmla="*/ 75 h 467"/>
                <a:gd name="T4" fmla="*/ 449 w 531"/>
                <a:gd name="T5" fmla="*/ 72 h 467"/>
                <a:gd name="T6" fmla="*/ 442 w 531"/>
                <a:gd name="T7" fmla="*/ 85 h 467"/>
                <a:gd name="T8" fmla="*/ 430 w 531"/>
                <a:gd name="T9" fmla="*/ 78 h 467"/>
                <a:gd name="T10" fmla="*/ 435 w 531"/>
                <a:gd name="T11" fmla="*/ 67 h 467"/>
                <a:gd name="T12" fmla="*/ 429 w 531"/>
                <a:gd name="T13" fmla="*/ 60 h 467"/>
                <a:gd name="T14" fmla="*/ 286 w 531"/>
                <a:gd name="T15" fmla="*/ 36 h 467"/>
                <a:gd name="T16" fmla="*/ 288 w 531"/>
                <a:gd name="T17" fmla="*/ 15 h 467"/>
                <a:gd name="T18" fmla="*/ 266 w 531"/>
                <a:gd name="T19" fmla="*/ 0 h 467"/>
                <a:gd name="T20" fmla="*/ 247 w 531"/>
                <a:gd name="T21" fmla="*/ 11 h 467"/>
                <a:gd name="T22" fmla="*/ 243 w 531"/>
                <a:gd name="T23" fmla="*/ 31 h 467"/>
                <a:gd name="T24" fmla="*/ 135 w 531"/>
                <a:gd name="T25" fmla="*/ 51 h 467"/>
                <a:gd name="T26" fmla="*/ 97 w 531"/>
                <a:gd name="T27" fmla="*/ 65 h 467"/>
                <a:gd name="T28" fmla="*/ 101 w 531"/>
                <a:gd name="T29" fmla="*/ 78 h 467"/>
                <a:gd name="T30" fmla="*/ 92 w 531"/>
                <a:gd name="T31" fmla="*/ 87 h 467"/>
                <a:gd name="T32" fmla="*/ 84 w 531"/>
                <a:gd name="T33" fmla="*/ 75 h 467"/>
                <a:gd name="T34" fmla="*/ 72 w 531"/>
                <a:gd name="T35" fmla="*/ 72 h 467"/>
                <a:gd name="T36" fmla="*/ 78 w 531"/>
                <a:gd name="T37" fmla="*/ 95 h 467"/>
                <a:gd name="T38" fmla="*/ 0 w 531"/>
                <a:gd name="T39" fmla="*/ 304 h 467"/>
                <a:gd name="T40" fmla="*/ 24 w 531"/>
                <a:gd name="T41" fmla="*/ 328 h 467"/>
                <a:gd name="T42" fmla="*/ 138 w 531"/>
                <a:gd name="T43" fmla="*/ 339 h 467"/>
                <a:gd name="T44" fmla="*/ 173 w 531"/>
                <a:gd name="T45" fmla="*/ 320 h 467"/>
                <a:gd name="T46" fmla="*/ 185 w 531"/>
                <a:gd name="T47" fmla="*/ 300 h 467"/>
                <a:gd name="T48" fmla="*/ 114 w 531"/>
                <a:gd name="T49" fmla="*/ 84 h 467"/>
                <a:gd name="T50" fmla="*/ 178 w 531"/>
                <a:gd name="T51" fmla="*/ 58 h 467"/>
                <a:gd name="T52" fmla="*/ 243 w 531"/>
                <a:gd name="T53" fmla="*/ 233 h 467"/>
                <a:gd name="T54" fmla="*/ 249 w 531"/>
                <a:gd name="T55" fmla="*/ 299 h 467"/>
                <a:gd name="T56" fmla="*/ 248 w 531"/>
                <a:gd name="T57" fmla="*/ 352 h 467"/>
                <a:gd name="T58" fmla="*/ 210 w 531"/>
                <a:gd name="T59" fmla="*/ 385 h 467"/>
                <a:gd name="T60" fmla="*/ 186 w 531"/>
                <a:gd name="T61" fmla="*/ 467 h 467"/>
                <a:gd name="T62" fmla="*/ 327 w 531"/>
                <a:gd name="T63" fmla="*/ 386 h 467"/>
                <a:gd name="T64" fmla="*/ 292 w 531"/>
                <a:gd name="T65" fmla="*/ 371 h 467"/>
                <a:gd name="T66" fmla="*/ 282 w 531"/>
                <a:gd name="T67" fmla="*/ 299 h 467"/>
                <a:gd name="T68" fmla="*/ 289 w 531"/>
                <a:gd name="T69" fmla="*/ 233 h 467"/>
                <a:gd name="T70" fmla="*/ 354 w 531"/>
                <a:gd name="T71" fmla="*/ 58 h 467"/>
                <a:gd name="T72" fmla="*/ 417 w 531"/>
                <a:gd name="T73" fmla="*/ 84 h 467"/>
                <a:gd name="T74" fmla="*/ 346 w 531"/>
                <a:gd name="T75" fmla="*/ 300 h 467"/>
                <a:gd name="T76" fmla="*/ 358 w 531"/>
                <a:gd name="T77" fmla="*/ 320 h 467"/>
                <a:gd name="T78" fmla="*/ 396 w 531"/>
                <a:gd name="T79" fmla="*/ 339 h 467"/>
                <a:gd name="T80" fmla="*/ 507 w 531"/>
                <a:gd name="T81" fmla="*/ 328 h 467"/>
                <a:gd name="T82" fmla="*/ 531 w 531"/>
                <a:gd name="T83" fmla="*/ 303 h 467"/>
                <a:gd name="T84" fmla="*/ 275 w 531"/>
                <a:gd name="T85" fmla="*/ 24 h 467"/>
                <a:gd name="T86" fmla="*/ 266 w 531"/>
                <a:gd name="T87" fmla="*/ 34 h 467"/>
                <a:gd name="T88" fmla="*/ 257 w 531"/>
                <a:gd name="T89" fmla="*/ 21 h 467"/>
                <a:gd name="T90" fmla="*/ 51 w 531"/>
                <a:gd name="T91" fmla="*/ 325 h 467"/>
                <a:gd name="T92" fmla="*/ 166 w 531"/>
                <a:gd name="T93" fmla="*/ 308 h 467"/>
                <a:gd name="T94" fmla="*/ 134 w 531"/>
                <a:gd name="T95" fmla="*/ 325 h 467"/>
                <a:gd name="T96" fmla="*/ 270 w 531"/>
                <a:gd name="T97" fmla="*/ 217 h 467"/>
                <a:gd name="T98" fmla="*/ 275 w 531"/>
                <a:gd name="T99" fmla="*/ 274 h 467"/>
                <a:gd name="T100" fmla="*/ 256 w 531"/>
                <a:gd name="T101" fmla="*/ 274 h 467"/>
                <a:gd name="T102" fmla="*/ 262 w 531"/>
                <a:gd name="T103" fmla="*/ 217 h 467"/>
                <a:gd name="T104" fmla="*/ 331 w 531"/>
                <a:gd name="T105" fmla="*/ 453 h 467"/>
                <a:gd name="T106" fmla="*/ 296 w 531"/>
                <a:gd name="T107" fmla="*/ 391 h 467"/>
                <a:gd name="T108" fmla="*/ 256 w 531"/>
                <a:gd name="T109" fmla="*/ 368 h 467"/>
                <a:gd name="T110" fmla="*/ 268 w 531"/>
                <a:gd name="T111" fmla="*/ 307 h 467"/>
                <a:gd name="T112" fmla="*/ 274 w 531"/>
                <a:gd name="T113" fmla="*/ 368 h 467"/>
                <a:gd name="T114" fmla="*/ 268 w 531"/>
                <a:gd name="T115" fmla="*/ 203 h 467"/>
                <a:gd name="T116" fmla="*/ 268 w 531"/>
                <a:gd name="T117" fmla="*/ 53 h 467"/>
                <a:gd name="T118" fmla="*/ 480 w 531"/>
                <a:gd name="T119" fmla="*/ 325 h 467"/>
                <a:gd name="T120" fmla="*/ 367 w 531"/>
                <a:gd name="T121" fmla="*/ 308 h 467"/>
                <a:gd name="T122" fmla="*/ 480 w 531"/>
                <a:gd name="T123" fmla="*/ 32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1" h="467">
                  <a:moveTo>
                    <a:pt x="531" y="303"/>
                  </a:moveTo>
                  <a:lnTo>
                    <a:pt x="531" y="303"/>
                  </a:lnTo>
                  <a:lnTo>
                    <a:pt x="531" y="300"/>
                  </a:lnTo>
                  <a:lnTo>
                    <a:pt x="530" y="298"/>
                  </a:lnTo>
                  <a:lnTo>
                    <a:pt x="448" y="98"/>
                  </a:lnTo>
                  <a:lnTo>
                    <a:pt x="448" y="98"/>
                  </a:lnTo>
                  <a:lnTo>
                    <a:pt x="453" y="95"/>
                  </a:lnTo>
                  <a:lnTo>
                    <a:pt x="457" y="91"/>
                  </a:lnTo>
                  <a:lnTo>
                    <a:pt x="461" y="84"/>
                  </a:lnTo>
                  <a:lnTo>
                    <a:pt x="462" y="78"/>
                  </a:lnTo>
                  <a:lnTo>
                    <a:pt x="462" y="78"/>
                  </a:lnTo>
                  <a:lnTo>
                    <a:pt x="461" y="75"/>
                  </a:lnTo>
                  <a:lnTo>
                    <a:pt x="459" y="72"/>
                  </a:lnTo>
                  <a:lnTo>
                    <a:pt x="457" y="71"/>
                  </a:lnTo>
                  <a:lnTo>
                    <a:pt x="454" y="70"/>
                  </a:lnTo>
                  <a:lnTo>
                    <a:pt x="454" y="70"/>
                  </a:lnTo>
                  <a:lnTo>
                    <a:pt x="452" y="71"/>
                  </a:lnTo>
                  <a:lnTo>
                    <a:pt x="449" y="72"/>
                  </a:lnTo>
                  <a:lnTo>
                    <a:pt x="448" y="75"/>
                  </a:lnTo>
                  <a:lnTo>
                    <a:pt x="448" y="78"/>
                  </a:lnTo>
                  <a:lnTo>
                    <a:pt x="448" y="78"/>
                  </a:lnTo>
                  <a:lnTo>
                    <a:pt x="446" y="81"/>
                  </a:lnTo>
                  <a:lnTo>
                    <a:pt x="444" y="83"/>
                  </a:lnTo>
                  <a:lnTo>
                    <a:pt x="442" y="85"/>
                  </a:lnTo>
                  <a:lnTo>
                    <a:pt x="439" y="87"/>
                  </a:lnTo>
                  <a:lnTo>
                    <a:pt x="439" y="87"/>
                  </a:lnTo>
                  <a:lnTo>
                    <a:pt x="436" y="85"/>
                  </a:lnTo>
                  <a:lnTo>
                    <a:pt x="434" y="83"/>
                  </a:lnTo>
                  <a:lnTo>
                    <a:pt x="431" y="81"/>
                  </a:lnTo>
                  <a:lnTo>
                    <a:pt x="430" y="78"/>
                  </a:lnTo>
                  <a:lnTo>
                    <a:pt x="430" y="78"/>
                  </a:lnTo>
                  <a:lnTo>
                    <a:pt x="431" y="75"/>
                  </a:lnTo>
                  <a:lnTo>
                    <a:pt x="434" y="72"/>
                  </a:lnTo>
                  <a:lnTo>
                    <a:pt x="434" y="72"/>
                  </a:lnTo>
                  <a:lnTo>
                    <a:pt x="435" y="70"/>
                  </a:lnTo>
                  <a:lnTo>
                    <a:pt x="435" y="67"/>
                  </a:lnTo>
                  <a:lnTo>
                    <a:pt x="435" y="65"/>
                  </a:lnTo>
                  <a:lnTo>
                    <a:pt x="434" y="63"/>
                  </a:lnTo>
                  <a:lnTo>
                    <a:pt x="434" y="63"/>
                  </a:lnTo>
                  <a:lnTo>
                    <a:pt x="431" y="61"/>
                  </a:lnTo>
                  <a:lnTo>
                    <a:pt x="429" y="60"/>
                  </a:lnTo>
                  <a:lnTo>
                    <a:pt x="429" y="60"/>
                  </a:lnTo>
                  <a:lnTo>
                    <a:pt x="396" y="51"/>
                  </a:lnTo>
                  <a:lnTo>
                    <a:pt x="360" y="44"/>
                  </a:lnTo>
                  <a:lnTo>
                    <a:pt x="323" y="41"/>
                  </a:lnTo>
                  <a:lnTo>
                    <a:pt x="283" y="39"/>
                  </a:lnTo>
                  <a:lnTo>
                    <a:pt x="283" y="39"/>
                  </a:lnTo>
                  <a:lnTo>
                    <a:pt x="286" y="36"/>
                  </a:lnTo>
                  <a:lnTo>
                    <a:pt x="288" y="31"/>
                  </a:lnTo>
                  <a:lnTo>
                    <a:pt x="289" y="28"/>
                  </a:lnTo>
                  <a:lnTo>
                    <a:pt x="289" y="24"/>
                  </a:lnTo>
                  <a:lnTo>
                    <a:pt x="289" y="24"/>
                  </a:lnTo>
                  <a:lnTo>
                    <a:pt x="289" y="20"/>
                  </a:lnTo>
                  <a:lnTo>
                    <a:pt x="288" y="15"/>
                  </a:lnTo>
                  <a:lnTo>
                    <a:pt x="286" y="11"/>
                  </a:lnTo>
                  <a:lnTo>
                    <a:pt x="282" y="8"/>
                  </a:lnTo>
                  <a:lnTo>
                    <a:pt x="279" y="4"/>
                  </a:lnTo>
                  <a:lnTo>
                    <a:pt x="275" y="2"/>
                  </a:lnTo>
                  <a:lnTo>
                    <a:pt x="270" y="1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61" y="1"/>
                  </a:lnTo>
                  <a:lnTo>
                    <a:pt x="256" y="2"/>
                  </a:lnTo>
                  <a:lnTo>
                    <a:pt x="253" y="4"/>
                  </a:lnTo>
                  <a:lnTo>
                    <a:pt x="249" y="8"/>
                  </a:lnTo>
                  <a:lnTo>
                    <a:pt x="247" y="11"/>
                  </a:lnTo>
                  <a:lnTo>
                    <a:pt x="245" y="15"/>
                  </a:lnTo>
                  <a:lnTo>
                    <a:pt x="242" y="20"/>
                  </a:lnTo>
                  <a:lnTo>
                    <a:pt x="242" y="24"/>
                  </a:lnTo>
                  <a:lnTo>
                    <a:pt x="242" y="24"/>
                  </a:lnTo>
                  <a:lnTo>
                    <a:pt x="242" y="28"/>
                  </a:lnTo>
                  <a:lnTo>
                    <a:pt x="243" y="31"/>
                  </a:lnTo>
                  <a:lnTo>
                    <a:pt x="246" y="36"/>
                  </a:lnTo>
                  <a:lnTo>
                    <a:pt x="248" y="39"/>
                  </a:lnTo>
                  <a:lnTo>
                    <a:pt x="248" y="39"/>
                  </a:lnTo>
                  <a:lnTo>
                    <a:pt x="209" y="41"/>
                  </a:lnTo>
                  <a:lnTo>
                    <a:pt x="171" y="44"/>
                  </a:lnTo>
                  <a:lnTo>
                    <a:pt x="135" y="51"/>
                  </a:lnTo>
                  <a:lnTo>
                    <a:pt x="102" y="60"/>
                  </a:lnTo>
                  <a:lnTo>
                    <a:pt x="102" y="60"/>
                  </a:lnTo>
                  <a:lnTo>
                    <a:pt x="100" y="61"/>
                  </a:lnTo>
                  <a:lnTo>
                    <a:pt x="98" y="63"/>
                  </a:lnTo>
                  <a:lnTo>
                    <a:pt x="98" y="63"/>
                  </a:lnTo>
                  <a:lnTo>
                    <a:pt x="97" y="65"/>
                  </a:lnTo>
                  <a:lnTo>
                    <a:pt x="97" y="67"/>
                  </a:lnTo>
                  <a:lnTo>
                    <a:pt x="97" y="70"/>
                  </a:lnTo>
                  <a:lnTo>
                    <a:pt x="99" y="72"/>
                  </a:lnTo>
                  <a:lnTo>
                    <a:pt x="99" y="72"/>
                  </a:lnTo>
                  <a:lnTo>
                    <a:pt x="100" y="75"/>
                  </a:lnTo>
                  <a:lnTo>
                    <a:pt x="101" y="78"/>
                  </a:lnTo>
                  <a:lnTo>
                    <a:pt x="101" y="78"/>
                  </a:lnTo>
                  <a:lnTo>
                    <a:pt x="100" y="81"/>
                  </a:lnTo>
                  <a:lnTo>
                    <a:pt x="99" y="83"/>
                  </a:lnTo>
                  <a:lnTo>
                    <a:pt x="95" y="85"/>
                  </a:lnTo>
                  <a:lnTo>
                    <a:pt x="92" y="87"/>
                  </a:lnTo>
                  <a:lnTo>
                    <a:pt x="92" y="87"/>
                  </a:lnTo>
                  <a:lnTo>
                    <a:pt x="89" y="85"/>
                  </a:lnTo>
                  <a:lnTo>
                    <a:pt x="87" y="83"/>
                  </a:lnTo>
                  <a:lnTo>
                    <a:pt x="85" y="81"/>
                  </a:lnTo>
                  <a:lnTo>
                    <a:pt x="85" y="78"/>
                  </a:lnTo>
                  <a:lnTo>
                    <a:pt x="85" y="78"/>
                  </a:lnTo>
                  <a:lnTo>
                    <a:pt x="84" y="75"/>
                  </a:lnTo>
                  <a:lnTo>
                    <a:pt x="83" y="72"/>
                  </a:lnTo>
                  <a:lnTo>
                    <a:pt x="80" y="71"/>
                  </a:lnTo>
                  <a:lnTo>
                    <a:pt x="77" y="70"/>
                  </a:lnTo>
                  <a:lnTo>
                    <a:pt x="77" y="70"/>
                  </a:lnTo>
                  <a:lnTo>
                    <a:pt x="75" y="71"/>
                  </a:lnTo>
                  <a:lnTo>
                    <a:pt x="72" y="72"/>
                  </a:lnTo>
                  <a:lnTo>
                    <a:pt x="71" y="75"/>
                  </a:lnTo>
                  <a:lnTo>
                    <a:pt x="71" y="78"/>
                  </a:lnTo>
                  <a:lnTo>
                    <a:pt x="71" y="78"/>
                  </a:lnTo>
                  <a:lnTo>
                    <a:pt x="71" y="84"/>
                  </a:lnTo>
                  <a:lnTo>
                    <a:pt x="74" y="91"/>
                  </a:lnTo>
                  <a:lnTo>
                    <a:pt x="78" y="95"/>
                  </a:lnTo>
                  <a:lnTo>
                    <a:pt x="84" y="98"/>
                  </a:lnTo>
                  <a:lnTo>
                    <a:pt x="2" y="298"/>
                  </a:lnTo>
                  <a:lnTo>
                    <a:pt x="2" y="298"/>
                  </a:lnTo>
                  <a:lnTo>
                    <a:pt x="2" y="300"/>
                  </a:lnTo>
                  <a:lnTo>
                    <a:pt x="2" y="303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4" y="310"/>
                  </a:lnTo>
                  <a:lnTo>
                    <a:pt x="8" y="314"/>
                  </a:lnTo>
                  <a:lnTo>
                    <a:pt x="12" y="320"/>
                  </a:lnTo>
                  <a:lnTo>
                    <a:pt x="18" y="324"/>
                  </a:lnTo>
                  <a:lnTo>
                    <a:pt x="24" y="328"/>
                  </a:lnTo>
                  <a:lnTo>
                    <a:pt x="32" y="333"/>
                  </a:lnTo>
                  <a:lnTo>
                    <a:pt x="39" y="336"/>
                  </a:lnTo>
                  <a:lnTo>
                    <a:pt x="48" y="339"/>
                  </a:lnTo>
                  <a:lnTo>
                    <a:pt x="50" y="339"/>
                  </a:lnTo>
                  <a:lnTo>
                    <a:pt x="135" y="339"/>
                  </a:lnTo>
                  <a:lnTo>
                    <a:pt x="138" y="339"/>
                  </a:lnTo>
                  <a:lnTo>
                    <a:pt x="138" y="339"/>
                  </a:lnTo>
                  <a:lnTo>
                    <a:pt x="146" y="336"/>
                  </a:lnTo>
                  <a:lnTo>
                    <a:pt x="154" y="333"/>
                  </a:lnTo>
                  <a:lnTo>
                    <a:pt x="161" y="328"/>
                  </a:lnTo>
                  <a:lnTo>
                    <a:pt x="168" y="324"/>
                  </a:lnTo>
                  <a:lnTo>
                    <a:pt x="173" y="320"/>
                  </a:lnTo>
                  <a:lnTo>
                    <a:pt x="179" y="314"/>
                  </a:lnTo>
                  <a:lnTo>
                    <a:pt x="183" y="310"/>
                  </a:lnTo>
                  <a:lnTo>
                    <a:pt x="186" y="304"/>
                  </a:lnTo>
                  <a:lnTo>
                    <a:pt x="185" y="303"/>
                  </a:lnTo>
                  <a:lnTo>
                    <a:pt x="185" y="303"/>
                  </a:lnTo>
                  <a:lnTo>
                    <a:pt x="185" y="300"/>
                  </a:lnTo>
                  <a:lnTo>
                    <a:pt x="184" y="298"/>
                  </a:lnTo>
                  <a:lnTo>
                    <a:pt x="102" y="98"/>
                  </a:lnTo>
                  <a:lnTo>
                    <a:pt x="102" y="98"/>
                  </a:lnTo>
                  <a:lnTo>
                    <a:pt x="107" y="95"/>
                  </a:lnTo>
                  <a:lnTo>
                    <a:pt x="112" y="90"/>
                  </a:lnTo>
                  <a:lnTo>
                    <a:pt x="114" y="84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4" y="70"/>
                  </a:lnTo>
                  <a:lnTo>
                    <a:pt x="114" y="70"/>
                  </a:lnTo>
                  <a:lnTo>
                    <a:pt x="145" y="64"/>
                  </a:lnTo>
                  <a:lnTo>
                    <a:pt x="178" y="58"/>
                  </a:lnTo>
                  <a:lnTo>
                    <a:pt x="212" y="54"/>
                  </a:lnTo>
                  <a:lnTo>
                    <a:pt x="249" y="53"/>
                  </a:lnTo>
                  <a:lnTo>
                    <a:pt x="249" y="211"/>
                  </a:lnTo>
                  <a:lnTo>
                    <a:pt x="249" y="211"/>
                  </a:lnTo>
                  <a:lnTo>
                    <a:pt x="246" y="222"/>
                  </a:lnTo>
                  <a:lnTo>
                    <a:pt x="243" y="233"/>
                  </a:lnTo>
                  <a:lnTo>
                    <a:pt x="241" y="244"/>
                  </a:lnTo>
                  <a:lnTo>
                    <a:pt x="241" y="255"/>
                  </a:lnTo>
                  <a:lnTo>
                    <a:pt x="241" y="267"/>
                  </a:lnTo>
                  <a:lnTo>
                    <a:pt x="243" y="278"/>
                  </a:lnTo>
                  <a:lnTo>
                    <a:pt x="246" y="288"/>
                  </a:lnTo>
                  <a:lnTo>
                    <a:pt x="249" y="299"/>
                  </a:lnTo>
                  <a:lnTo>
                    <a:pt x="249" y="299"/>
                  </a:lnTo>
                  <a:lnTo>
                    <a:pt x="249" y="300"/>
                  </a:lnTo>
                  <a:lnTo>
                    <a:pt x="249" y="341"/>
                  </a:lnTo>
                  <a:lnTo>
                    <a:pt x="249" y="341"/>
                  </a:lnTo>
                  <a:lnTo>
                    <a:pt x="249" y="346"/>
                  </a:lnTo>
                  <a:lnTo>
                    <a:pt x="248" y="352"/>
                  </a:lnTo>
                  <a:lnTo>
                    <a:pt x="246" y="358"/>
                  </a:lnTo>
                  <a:lnTo>
                    <a:pt x="242" y="364"/>
                  </a:lnTo>
                  <a:lnTo>
                    <a:pt x="238" y="371"/>
                  </a:lnTo>
                  <a:lnTo>
                    <a:pt x="230" y="376"/>
                  </a:lnTo>
                  <a:lnTo>
                    <a:pt x="222" y="381"/>
                  </a:lnTo>
                  <a:lnTo>
                    <a:pt x="210" y="385"/>
                  </a:lnTo>
                  <a:lnTo>
                    <a:pt x="206" y="386"/>
                  </a:lnTo>
                  <a:lnTo>
                    <a:pt x="205" y="391"/>
                  </a:lnTo>
                  <a:lnTo>
                    <a:pt x="192" y="391"/>
                  </a:lnTo>
                  <a:lnTo>
                    <a:pt x="192" y="429"/>
                  </a:lnTo>
                  <a:lnTo>
                    <a:pt x="186" y="429"/>
                  </a:lnTo>
                  <a:lnTo>
                    <a:pt x="186" y="467"/>
                  </a:lnTo>
                  <a:lnTo>
                    <a:pt x="345" y="467"/>
                  </a:lnTo>
                  <a:lnTo>
                    <a:pt x="345" y="429"/>
                  </a:lnTo>
                  <a:lnTo>
                    <a:pt x="340" y="429"/>
                  </a:lnTo>
                  <a:lnTo>
                    <a:pt x="340" y="391"/>
                  </a:lnTo>
                  <a:lnTo>
                    <a:pt x="327" y="391"/>
                  </a:lnTo>
                  <a:lnTo>
                    <a:pt x="327" y="386"/>
                  </a:lnTo>
                  <a:lnTo>
                    <a:pt x="321" y="385"/>
                  </a:lnTo>
                  <a:lnTo>
                    <a:pt x="321" y="385"/>
                  </a:lnTo>
                  <a:lnTo>
                    <a:pt x="311" y="382"/>
                  </a:lnTo>
                  <a:lnTo>
                    <a:pt x="304" y="379"/>
                  </a:lnTo>
                  <a:lnTo>
                    <a:pt x="297" y="375"/>
                  </a:lnTo>
                  <a:lnTo>
                    <a:pt x="292" y="371"/>
                  </a:lnTo>
                  <a:lnTo>
                    <a:pt x="288" y="364"/>
                  </a:lnTo>
                  <a:lnTo>
                    <a:pt x="286" y="358"/>
                  </a:lnTo>
                  <a:lnTo>
                    <a:pt x="283" y="350"/>
                  </a:lnTo>
                  <a:lnTo>
                    <a:pt x="282" y="341"/>
                  </a:lnTo>
                  <a:lnTo>
                    <a:pt x="282" y="299"/>
                  </a:lnTo>
                  <a:lnTo>
                    <a:pt x="282" y="299"/>
                  </a:lnTo>
                  <a:lnTo>
                    <a:pt x="286" y="288"/>
                  </a:lnTo>
                  <a:lnTo>
                    <a:pt x="289" y="278"/>
                  </a:lnTo>
                  <a:lnTo>
                    <a:pt x="290" y="266"/>
                  </a:lnTo>
                  <a:lnTo>
                    <a:pt x="290" y="255"/>
                  </a:lnTo>
                  <a:lnTo>
                    <a:pt x="290" y="244"/>
                  </a:lnTo>
                  <a:lnTo>
                    <a:pt x="289" y="233"/>
                  </a:lnTo>
                  <a:lnTo>
                    <a:pt x="286" y="222"/>
                  </a:lnTo>
                  <a:lnTo>
                    <a:pt x="282" y="211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319" y="54"/>
                  </a:lnTo>
                  <a:lnTo>
                    <a:pt x="354" y="58"/>
                  </a:lnTo>
                  <a:lnTo>
                    <a:pt x="387" y="64"/>
                  </a:lnTo>
                  <a:lnTo>
                    <a:pt x="417" y="70"/>
                  </a:lnTo>
                  <a:lnTo>
                    <a:pt x="417" y="70"/>
                  </a:lnTo>
                  <a:lnTo>
                    <a:pt x="416" y="78"/>
                  </a:lnTo>
                  <a:lnTo>
                    <a:pt x="416" y="78"/>
                  </a:lnTo>
                  <a:lnTo>
                    <a:pt x="417" y="84"/>
                  </a:lnTo>
                  <a:lnTo>
                    <a:pt x="421" y="90"/>
                  </a:lnTo>
                  <a:lnTo>
                    <a:pt x="424" y="95"/>
                  </a:lnTo>
                  <a:lnTo>
                    <a:pt x="429" y="98"/>
                  </a:lnTo>
                  <a:lnTo>
                    <a:pt x="347" y="298"/>
                  </a:lnTo>
                  <a:lnTo>
                    <a:pt x="347" y="298"/>
                  </a:lnTo>
                  <a:lnTo>
                    <a:pt x="346" y="300"/>
                  </a:lnTo>
                  <a:lnTo>
                    <a:pt x="347" y="303"/>
                  </a:lnTo>
                  <a:lnTo>
                    <a:pt x="346" y="304"/>
                  </a:lnTo>
                  <a:lnTo>
                    <a:pt x="346" y="304"/>
                  </a:lnTo>
                  <a:lnTo>
                    <a:pt x="349" y="310"/>
                  </a:lnTo>
                  <a:lnTo>
                    <a:pt x="354" y="314"/>
                  </a:lnTo>
                  <a:lnTo>
                    <a:pt x="358" y="320"/>
                  </a:lnTo>
                  <a:lnTo>
                    <a:pt x="363" y="324"/>
                  </a:lnTo>
                  <a:lnTo>
                    <a:pt x="370" y="328"/>
                  </a:lnTo>
                  <a:lnTo>
                    <a:pt x="377" y="333"/>
                  </a:lnTo>
                  <a:lnTo>
                    <a:pt x="385" y="336"/>
                  </a:lnTo>
                  <a:lnTo>
                    <a:pt x="394" y="339"/>
                  </a:lnTo>
                  <a:lnTo>
                    <a:pt x="396" y="339"/>
                  </a:lnTo>
                  <a:lnTo>
                    <a:pt x="481" y="339"/>
                  </a:lnTo>
                  <a:lnTo>
                    <a:pt x="483" y="339"/>
                  </a:lnTo>
                  <a:lnTo>
                    <a:pt x="483" y="339"/>
                  </a:lnTo>
                  <a:lnTo>
                    <a:pt x="492" y="336"/>
                  </a:lnTo>
                  <a:lnTo>
                    <a:pt x="499" y="333"/>
                  </a:lnTo>
                  <a:lnTo>
                    <a:pt x="507" y="328"/>
                  </a:lnTo>
                  <a:lnTo>
                    <a:pt x="513" y="324"/>
                  </a:lnTo>
                  <a:lnTo>
                    <a:pt x="519" y="320"/>
                  </a:lnTo>
                  <a:lnTo>
                    <a:pt x="524" y="314"/>
                  </a:lnTo>
                  <a:lnTo>
                    <a:pt x="527" y="310"/>
                  </a:lnTo>
                  <a:lnTo>
                    <a:pt x="531" y="304"/>
                  </a:lnTo>
                  <a:lnTo>
                    <a:pt x="531" y="303"/>
                  </a:lnTo>
                  <a:close/>
                  <a:moveTo>
                    <a:pt x="266" y="15"/>
                  </a:moveTo>
                  <a:lnTo>
                    <a:pt x="266" y="15"/>
                  </a:lnTo>
                  <a:lnTo>
                    <a:pt x="269" y="15"/>
                  </a:lnTo>
                  <a:lnTo>
                    <a:pt x="273" y="17"/>
                  </a:lnTo>
                  <a:lnTo>
                    <a:pt x="275" y="21"/>
                  </a:lnTo>
                  <a:lnTo>
                    <a:pt x="275" y="24"/>
                  </a:lnTo>
                  <a:lnTo>
                    <a:pt x="275" y="24"/>
                  </a:lnTo>
                  <a:lnTo>
                    <a:pt x="275" y="27"/>
                  </a:lnTo>
                  <a:lnTo>
                    <a:pt x="273" y="30"/>
                  </a:lnTo>
                  <a:lnTo>
                    <a:pt x="269" y="33"/>
                  </a:lnTo>
                  <a:lnTo>
                    <a:pt x="266" y="34"/>
                  </a:lnTo>
                  <a:lnTo>
                    <a:pt x="266" y="34"/>
                  </a:lnTo>
                  <a:lnTo>
                    <a:pt x="262" y="33"/>
                  </a:lnTo>
                  <a:lnTo>
                    <a:pt x="260" y="30"/>
                  </a:lnTo>
                  <a:lnTo>
                    <a:pt x="257" y="27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7" y="21"/>
                  </a:lnTo>
                  <a:lnTo>
                    <a:pt x="260" y="17"/>
                  </a:lnTo>
                  <a:lnTo>
                    <a:pt x="262" y="15"/>
                  </a:lnTo>
                  <a:lnTo>
                    <a:pt x="266" y="15"/>
                  </a:lnTo>
                  <a:lnTo>
                    <a:pt x="266" y="15"/>
                  </a:lnTo>
                  <a:close/>
                  <a:moveTo>
                    <a:pt x="134" y="325"/>
                  </a:moveTo>
                  <a:lnTo>
                    <a:pt x="51" y="325"/>
                  </a:lnTo>
                  <a:lnTo>
                    <a:pt x="51" y="325"/>
                  </a:lnTo>
                  <a:lnTo>
                    <a:pt x="41" y="322"/>
                  </a:lnTo>
                  <a:lnTo>
                    <a:pt x="34" y="318"/>
                  </a:lnTo>
                  <a:lnTo>
                    <a:pt x="26" y="313"/>
                  </a:lnTo>
                  <a:lnTo>
                    <a:pt x="21" y="308"/>
                  </a:lnTo>
                  <a:lnTo>
                    <a:pt x="166" y="308"/>
                  </a:lnTo>
                  <a:lnTo>
                    <a:pt x="166" y="308"/>
                  </a:lnTo>
                  <a:lnTo>
                    <a:pt x="159" y="313"/>
                  </a:lnTo>
                  <a:lnTo>
                    <a:pt x="152" y="318"/>
                  </a:lnTo>
                  <a:lnTo>
                    <a:pt x="144" y="322"/>
                  </a:lnTo>
                  <a:lnTo>
                    <a:pt x="134" y="325"/>
                  </a:lnTo>
                  <a:lnTo>
                    <a:pt x="134" y="325"/>
                  </a:lnTo>
                  <a:close/>
                  <a:moveTo>
                    <a:pt x="19" y="294"/>
                  </a:moveTo>
                  <a:lnTo>
                    <a:pt x="93" y="114"/>
                  </a:lnTo>
                  <a:lnTo>
                    <a:pt x="167" y="294"/>
                  </a:lnTo>
                  <a:lnTo>
                    <a:pt x="19" y="294"/>
                  </a:lnTo>
                  <a:close/>
                  <a:moveTo>
                    <a:pt x="270" y="217"/>
                  </a:moveTo>
                  <a:lnTo>
                    <a:pt x="270" y="217"/>
                  </a:lnTo>
                  <a:lnTo>
                    <a:pt x="273" y="227"/>
                  </a:lnTo>
                  <a:lnTo>
                    <a:pt x="275" y="237"/>
                  </a:lnTo>
                  <a:lnTo>
                    <a:pt x="276" y="245"/>
                  </a:lnTo>
                  <a:lnTo>
                    <a:pt x="276" y="255"/>
                  </a:lnTo>
                  <a:lnTo>
                    <a:pt x="276" y="265"/>
                  </a:lnTo>
                  <a:lnTo>
                    <a:pt x="275" y="274"/>
                  </a:lnTo>
                  <a:lnTo>
                    <a:pt x="273" y="283"/>
                  </a:lnTo>
                  <a:lnTo>
                    <a:pt x="270" y="293"/>
                  </a:lnTo>
                  <a:lnTo>
                    <a:pt x="262" y="293"/>
                  </a:lnTo>
                  <a:lnTo>
                    <a:pt x="262" y="293"/>
                  </a:lnTo>
                  <a:lnTo>
                    <a:pt x="259" y="283"/>
                  </a:lnTo>
                  <a:lnTo>
                    <a:pt x="256" y="274"/>
                  </a:lnTo>
                  <a:lnTo>
                    <a:pt x="255" y="265"/>
                  </a:lnTo>
                  <a:lnTo>
                    <a:pt x="255" y="255"/>
                  </a:lnTo>
                  <a:lnTo>
                    <a:pt x="255" y="245"/>
                  </a:lnTo>
                  <a:lnTo>
                    <a:pt x="256" y="237"/>
                  </a:lnTo>
                  <a:lnTo>
                    <a:pt x="259" y="227"/>
                  </a:lnTo>
                  <a:lnTo>
                    <a:pt x="262" y="217"/>
                  </a:lnTo>
                  <a:lnTo>
                    <a:pt x="270" y="217"/>
                  </a:lnTo>
                  <a:close/>
                  <a:moveTo>
                    <a:pt x="331" y="453"/>
                  </a:moveTo>
                  <a:lnTo>
                    <a:pt x="200" y="453"/>
                  </a:lnTo>
                  <a:lnTo>
                    <a:pt x="200" y="443"/>
                  </a:lnTo>
                  <a:lnTo>
                    <a:pt x="331" y="443"/>
                  </a:lnTo>
                  <a:lnTo>
                    <a:pt x="331" y="453"/>
                  </a:lnTo>
                  <a:close/>
                  <a:moveTo>
                    <a:pt x="207" y="429"/>
                  </a:moveTo>
                  <a:lnTo>
                    <a:pt x="207" y="406"/>
                  </a:lnTo>
                  <a:lnTo>
                    <a:pt x="326" y="406"/>
                  </a:lnTo>
                  <a:lnTo>
                    <a:pt x="326" y="429"/>
                  </a:lnTo>
                  <a:lnTo>
                    <a:pt x="207" y="429"/>
                  </a:lnTo>
                  <a:close/>
                  <a:moveTo>
                    <a:pt x="296" y="391"/>
                  </a:moveTo>
                  <a:lnTo>
                    <a:pt x="235" y="391"/>
                  </a:lnTo>
                  <a:lnTo>
                    <a:pt x="235" y="391"/>
                  </a:lnTo>
                  <a:lnTo>
                    <a:pt x="241" y="386"/>
                  </a:lnTo>
                  <a:lnTo>
                    <a:pt x="248" y="380"/>
                  </a:lnTo>
                  <a:lnTo>
                    <a:pt x="252" y="375"/>
                  </a:lnTo>
                  <a:lnTo>
                    <a:pt x="256" y="368"/>
                  </a:lnTo>
                  <a:lnTo>
                    <a:pt x="260" y="362"/>
                  </a:lnTo>
                  <a:lnTo>
                    <a:pt x="262" y="355"/>
                  </a:lnTo>
                  <a:lnTo>
                    <a:pt x="263" y="348"/>
                  </a:lnTo>
                  <a:lnTo>
                    <a:pt x="263" y="341"/>
                  </a:lnTo>
                  <a:lnTo>
                    <a:pt x="263" y="307"/>
                  </a:lnTo>
                  <a:lnTo>
                    <a:pt x="268" y="307"/>
                  </a:lnTo>
                  <a:lnTo>
                    <a:pt x="268" y="341"/>
                  </a:lnTo>
                  <a:lnTo>
                    <a:pt x="268" y="341"/>
                  </a:lnTo>
                  <a:lnTo>
                    <a:pt x="269" y="348"/>
                  </a:lnTo>
                  <a:lnTo>
                    <a:pt x="269" y="354"/>
                  </a:lnTo>
                  <a:lnTo>
                    <a:pt x="272" y="362"/>
                  </a:lnTo>
                  <a:lnTo>
                    <a:pt x="274" y="368"/>
                  </a:lnTo>
                  <a:lnTo>
                    <a:pt x="278" y="375"/>
                  </a:lnTo>
                  <a:lnTo>
                    <a:pt x="282" y="380"/>
                  </a:lnTo>
                  <a:lnTo>
                    <a:pt x="289" y="386"/>
                  </a:lnTo>
                  <a:lnTo>
                    <a:pt x="296" y="391"/>
                  </a:lnTo>
                  <a:lnTo>
                    <a:pt x="296" y="391"/>
                  </a:lnTo>
                  <a:close/>
                  <a:moveTo>
                    <a:pt x="268" y="203"/>
                  </a:moveTo>
                  <a:lnTo>
                    <a:pt x="263" y="203"/>
                  </a:lnTo>
                  <a:lnTo>
                    <a:pt x="263" y="53"/>
                  </a:lnTo>
                  <a:lnTo>
                    <a:pt x="263" y="53"/>
                  </a:lnTo>
                  <a:lnTo>
                    <a:pt x="266" y="53"/>
                  </a:lnTo>
                  <a:lnTo>
                    <a:pt x="266" y="53"/>
                  </a:lnTo>
                  <a:lnTo>
                    <a:pt x="268" y="53"/>
                  </a:lnTo>
                  <a:lnTo>
                    <a:pt x="268" y="203"/>
                  </a:lnTo>
                  <a:close/>
                  <a:moveTo>
                    <a:pt x="512" y="294"/>
                  </a:moveTo>
                  <a:lnTo>
                    <a:pt x="364" y="294"/>
                  </a:lnTo>
                  <a:lnTo>
                    <a:pt x="439" y="114"/>
                  </a:lnTo>
                  <a:lnTo>
                    <a:pt x="512" y="294"/>
                  </a:lnTo>
                  <a:close/>
                  <a:moveTo>
                    <a:pt x="480" y="325"/>
                  </a:moveTo>
                  <a:lnTo>
                    <a:pt x="397" y="325"/>
                  </a:lnTo>
                  <a:lnTo>
                    <a:pt x="397" y="325"/>
                  </a:lnTo>
                  <a:lnTo>
                    <a:pt x="387" y="322"/>
                  </a:lnTo>
                  <a:lnTo>
                    <a:pt x="380" y="318"/>
                  </a:lnTo>
                  <a:lnTo>
                    <a:pt x="372" y="313"/>
                  </a:lnTo>
                  <a:lnTo>
                    <a:pt x="367" y="308"/>
                  </a:lnTo>
                  <a:lnTo>
                    <a:pt x="511" y="308"/>
                  </a:lnTo>
                  <a:lnTo>
                    <a:pt x="511" y="308"/>
                  </a:lnTo>
                  <a:lnTo>
                    <a:pt x="505" y="313"/>
                  </a:lnTo>
                  <a:lnTo>
                    <a:pt x="497" y="318"/>
                  </a:lnTo>
                  <a:lnTo>
                    <a:pt x="490" y="322"/>
                  </a:lnTo>
                  <a:lnTo>
                    <a:pt x="480" y="325"/>
                  </a:lnTo>
                  <a:lnTo>
                    <a:pt x="480" y="3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Oval 43"/>
            <p:cNvSpPr/>
            <p:nvPr/>
          </p:nvSpPr>
          <p:spPr>
            <a:xfrm>
              <a:off x="4959358" y="2281260"/>
              <a:ext cx="317492" cy="317492"/>
            </a:xfrm>
            <a:prstGeom prst="ellipse">
              <a:avLst/>
            </a:prstGeom>
            <a:solidFill>
              <a:srgbClr val="BD596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2" name="Group 96"/>
            <p:cNvGrpSpPr/>
            <p:nvPr/>
          </p:nvGrpSpPr>
          <p:grpSpPr>
            <a:xfrm>
              <a:off x="5029755" y="2351843"/>
              <a:ext cx="176698" cy="176327"/>
              <a:chOff x="5138738" y="4373563"/>
              <a:chExt cx="755650" cy="754063"/>
            </a:xfrm>
            <a:solidFill>
              <a:schemeClr val="bg1"/>
            </a:solidFill>
          </p:grpSpPr>
          <p:sp>
            <p:nvSpPr>
              <p:cNvPr id="43" name="Freeform 97"/>
              <p:cNvSpPr>
                <a:spLocks noEditPoints="1"/>
              </p:cNvSpPr>
              <p:nvPr/>
            </p:nvSpPr>
            <p:spPr bwMode="auto">
              <a:xfrm>
                <a:off x="5138738" y="4373563"/>
                <a:ext cx="755650" cy="754063"/>
              </a:xfrm>
              <a:custGeom>
                <a:avLst/>
                <a:gdLst>
                  <a:gd name="T0" fmla="*/ 214 w 476"/>
                  <a:gd name="T1" fmla="*/ 1 h 475"/>
                  <a:gd name="T2" fmla="*/ 146 w 476"/>
                  <a:gd name="T3" fmla="*/ 20 h 475"/>
                  <a:gd name="T4" fmla="*/ 87 w 476"/>
                  <a:gd name="T5" fmla="*/ 55 h 475"/>
                  <a:gd name="T6" fmla="*/ 41 w 476"/>
                  <a:gd name="T7" fmla="*/ 105 h 475"/>
                  <a:gd name="T8" fmla="*/ 11 w 476"/>
                  <a:gd name="T9" fmla="*/ 167 h 475"/>
                  <a:gd name="T10" fmla="*/ 0 w 476"/>
                  <a:gd name="T11" fmla="*/ 238 h 475"/>
                  <a:gd name="T12" fmla="*/ 6 w 476"/>
                  <a:gd name="T13" fmla="*/ 286 h 475"/>
                  <a:gd name="T14" fmla="*/ 30 w 476"/>
                  <a:gd name="T15" fmla="*/ 351 h 475"/>
                  <a:gd name="T16" fmla="*/ 71 w 476"/>
                  <a:gd name="T17" fmla="*/ 406 h 475"/>
                  <a:gd name="T18" fmla="*/ 125 w 476"/>
                  <a:gd name="T19" fmla="*/ 447 h 475"/>
                  <a:gd name="T20" fmla="*/ 190 w 476"/>
                  <a:gd name="T21" fmla="*/ 471 h 475"/>
                  <a:gd name="T22" fmla="*/ 238 w 476"/>
                  <a:gd name="T23" fmla="*/ 475 h 475"/>
                  <a:gd name="T24" fmla="*/ 309 w 476"/>
                  <a:gd name="T25" fmla="*/ 464 h 475"/>
                  <a:gd name="T26" fmla="*/ 371 w 476"/>
                  <a:gd name="T27" fmla="*/ 435 h 475"/>
                  <a:gd name="T28" fmla="*/ 422 w 476"/>
                  <a:gd name="T29" fmla="*/ 389 h 475"/>
                  <a:gd name="T30" fmla="*/ 457 w 476"/>
                  <a:gd name="T31" fmla="*/ 331 h 475"/>
                  <a:gd name="T32" fmla="*/ 474 w 476"/>
                  <a:gd name="T33" fmla="*/ 263 h 475"/>
                  <a:gd name="T34" fmla="*/ 474 w 476"/>
                  <a:gd name="T35" fmla="*/ 214 h 475"/>
                  <a:gd name="T36" fmla="*/ 457 w 476"/>
                  <a:gd name="T37" fmla="*/ 146 h 475"/>
                  <a:gd name="T38" fmla="*/ 422 w 476"/>
                  <a:gd name="T39" fmla="*/ 86 h 475"/>
                  <a:gd name="T40" fmla="*/ 371 w 476"/>
                  <a:gd name="T41" fmla="*/ 41 h 475"/>
                  <a:gd name="T42" fmla="*/ 309 w 476"/>
                  <a:gd name="T43" fmla="*/ 11 h 475"/>
                  <a:gd name="T44" fmla="*/ 238 w 476"/>
                  <a:gd name="T45" fmla="*/ 0 h 475"/>
                  <a:gd name="T46" fmla="*/ 238 w 476"/>
                  <a:gd name="T47" fmla="*/ 461 h 475"/>
                  <a:gd name="T48" fmla="*/ 172 w 476"/>
                  <a:gd name="T49" fmla="*/ 452 h 475"/>
                  <a:gd name="T50" fmla="*/ 114 w 476"/>
                  <a:gd name="T51" fmla="*/ 423 h 475"/>
                  <a:gd name="T52" fmla="*/ 66 w 476"/>
                  <a:gd name="T53" fmla="*/ 380 h 475"/>
                  <a:gd name="T54" fmla="*/ 33 w 476"/>
                  <a:gd name="T55" fmla="*/ 325 h 475"/>
                  <a:gd name="T56" fmla="*/ 15 w 476"/>
                  <a:gd name="T57" fmla="*/ 260 h 475"/>
                  <a:gd name="T58" fmla="*/ 15 w 476"/>
                  <a:gd name="T59" fmla="*/ 215 h 475"/>
                  <a:gd name="T60" fmla="*/ 33 w 476"/>
                  <a:gd name="T61" fmla="*/ 151 h 475"/>
                  <a:gd name="T62" fmla="*/ 66 w 476"/>
                  <a:gd name="T63" fmla="*/ 96 h 475"/>
                  <a:gd name="T64" fmla="*/ 114 w 476"/>
                  <a:gd name="T65" fmla="*/ 53 h 475"/>
                  <a:gd name="T66" fmla="*/ 172 w 476"/>
                  <a:gd name="T67" fmla="*/ 25 h 475"/>
                  <a:gd name="T68" fmla="*/ 238 w 476"/>
                  <a:gd name="T69" fmla="*/ 14 h 475"/>
                  <a:gd name="T70" fmla="*/ 283 w 476"/>
                  <a:gd name="T71" fmla="*/ 20 h 475"/>
                  <a:gd name="T72" fmla="*/ 345 w 476"/>
                  <a:gd name="T73" fmla="*/ 41 h 475"/>
                  <a:gd name="T74" fmla="*/ 396 w 476"/>
                  <a:gd name="T75" fmla="*/ 80 h 475"/>
                  <a:gd name="T76" fmla="*/ 435 w 476"/>
                  <a:gd name="T77" fmla="*/ 132 h 475"/>
                  <a:gd name="T78" fmla="*/ 457 w 476"/>
                  <a:gd name="T79" fmla="*/ 193 h 475"/>
                  <a:gd name="T80" fmla="*/ 462 w 476"/>
                  <a:gd name="T81" fmla="*/ 238 h 475"/>
                  <a:gd name="T82" fmla="*/ 452 w 476"/>
                  <a:gd name="T83" fmla="*/ 305 h 475"/>
                  <a:gd name="T84" fmla="*/ 424 w 476"/>
                  <a:gd name="T85" fmla="*/ 363 h 475"/>
                  <a:gd name="T86" fmla="*/ 381 w 476"/>
                  <a:gd name="T87" fmla="*/ 410 h 475"/>
                  <a:gd name="T88" fmla="*/ 325 w 476"/>
                  <a:gd name="T89" fmla="*/ 444 h 475"/>
                  <a:gd name="T90" fmla="*/ 261 w 476"/>
                  <a:gd name="T91" fmla="*/ 46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76" h="475">
                    <a:moveTo>
                      <a:pt x="238" y="0"/>
                    </a:moveTo>
                    <a:lnTo>
                      <a:pt x="238" y="0"/>
                    </a:lnTo>
                    <a:lnTo>
                      <a:pt x="214" y="1"/>
                    </a:lnTo>
                    <a:lnTo>
                      <a:pt x="190" y="5"/>
                    </a:lnTo>
                    <a:lnTo>
                      <a:pt x="168" y="11"/>
                    </a:lnTo>
                    <a:lnTo>
                      <a:pt x="146" y="20"/>
                    </a:lnTo>
                    <a:lnTo>
                      <a:pt x="125" y="29"/>
                    </a:lnTo>
                    <a:lnTo>
                      <a:pt x="105" y="41"/>
                    </a:lnTo>
                    <a:lnTo>
                      <a:pt x="87" y="55"/>
                    </a:lnTo>
                    <a:lnTo>
                      <a:pt x="71" y="70"/>
                    </a:lnTo>
                    <a:lnTo>
                      <a:pt x="54" y="86"/>
                    </a:lnTo>
                    <a:lnTo>
                      <a:pt x="41" y="105"/>
                    </a:lnTo>
                    <a:lnTo>
                      <a:pt x="30" y="125"/>
                    </a:lnTo>
                    <a:lnTo>
                      <a:pt x="19" y="146"/>
                    </a:lnTo>
                    <a:lnTo>
                      <a:pt x="11" y="167"/>
                    </a:lnTo>
                    <a:lnTo>
                      <a:pt x="6" y="190"/>
                    </a:lnTo>
                    <a:lnTo>
                      <a:pt x="1" y="214"/>
                    </a:lnTo>
                    <a:lnTo>
                      <a:pt x="0" y="238"/>
                    </a:lnTo>
                    <a:lnTo>
                      <a:pt x="0" y="238"/>
                    </a:lnTo>
                    <a:lnTo>
                      <a:pt x="1" y="263"/>
                    </a:lnTo>
                    <a:lnTo>
                      <a:pt x="6" y="286"/>
                    </a:lnTo>
                    <a:lnTo>
                      <a:pt x="11" y="309"/>
                    </a:lnTo>
                    <a:lnTo>
                      <a:pt x="19" y="331"/>
                    </a:lnTo>
                    <a:lnTo>
                      <a:pt x="30" y="351"/>
                    </a:lnTo>
                    <a:lnTo>
                      <a:pt x="41" y="371"/>
                    </a:lnTo>
                    <a:lnTo>
                      <a:pt x="54" y="389"/>
                    </a:lnTo>
                    <a:lnTo>
                      <a:pt x="71" y="406"/>
                    </a:lnTo>
                    <a:lnTo>
                      <a:pt x="87" y="421"/>
                    </a:lnTo>
                    <a:lnTo>
                      <a:pt x="105" y="435"/>
                    </a:lnTo>
                    <a:lnTo>
                      <a:pt x="125" y="447"/>
                    </a:lnTo>
                    <a:lnTo>
                      <a:pt x="146" y="457"/>
                    </a:lnTo>
                    <a:lnTo>
                      <a:pt x="168" y="464"/>
                    </a:lnTo>
                    <a:lnTo>
                      <a:pt x="190" y="471"/>
                    </a:lnTo>
                    <a:lnTo>
                      <a:pt x="214" y="474"/>
                    </a:lnTo>
                    <a:lnTo>
                      <a:pt x="238" y="475"/>
                    </a:lnTo>
                    <a:lnTo>
                      <a:pt x="238" y="475"/>
                    </a:lnTo>
                    <a:lnTo>
                      <a:pt x="263" y="474"/>
                    </a:lnTo>
                    <a:lnTo>
                      <a:pt x="285" y="471"/>
                    </a:lnTo>
                    <a:lnTo>
                      <a:pt x="309" y="464"/>
                    </a:lnTo>
                    <a:lnTo>
                      <a:pt x="331" y="457"/>
                    </a:lnTo>
                    <a:lnTo>
                      <a:pt x="351" y="447"/>
                    </a:lnTo>
                    <a:lnTo>
                      <a:pt x="371" y="435"/>
                    </a:lnTo>
                    <a:lnTo>
                      <a:pt x="389" y="421"/>
                    </a:lnTo>
                    <a:lnTo>
                      <a:pt x="406" y="406"/>
                    </a:lnTo>
                    <a:lnTo>
                      <a:pt x="422" y="389"/>
                    </a:lnTo>
                    <a:lnTo>
                      <a:pt x="436" y="371"/>
                    </a:lnTo>
                    <a:lnTo>
                      <a:pt x="447" y="351"/>
                    </a:lnTo>
                    <a:lnTo>
                      <a:pt x="457" y="331"/>
                    </a:lnTo>
                    <a:lnTo>
                      <a:pt x="465" y="309"/>
                    </a:lnTo>
                    <a:lnTo>
                      <a:pt x="471" y="286"/>
                    </a:lnTo>
                    <a:lnTo>
                      <a:pt x="474" y="263"/>
                    </a:lnTo>
                    <a:lnTo>
                      <a:pt x="476" y="238"/>
                    </a:lnTo>
                    <a:lnTo>
                      <a:pt x="476" y="238"/>
                    </a:lnTo>
                    <a:lnTo>
                      <a:pt x="474" y="214"/>
                    </a:lnTo>
                    <a:lnTo>
                      <a:pt x="471" y="190"/>
                    </a:lnTo>
                    <a:lnTo>
                      <a:pt x="465" y="167"/>
                    </a:lnTo>
                    <a:lnTo>
                      <a:pt x="457" y="146"/>
                    </a:lnTo>
                    <a:lnTo>
                      <a:pt x="447" y="125"/>
                    </a:lnTo>
                    <a:lnTo>
                      <a:pt x="436" y="105"/>
                    </a:lnTo>
                    <a:lnTo>
                      <a:pt x="422" y="86"/>
                    </a:lnTo>
                    <a:lnTo>
                      <a:pt x="406" y="70"/>
                    </a:lnTo>
                    <a:lnTo>
                      <a:pt x="389" y="55"/>
                    </a:lnTo>
                    <a:lnTo>
                      <a:pt x="371" y="41"/>
                    </a:lnTo>
                    <a:lnTo>
                      <a:pt x="351" y="29"/>
                    </a:lnTo>
                    <a:lnTo>
                      <a:pt x="331" y="20"/>
                    </a:lnTo>
                    <a:lnTo>
                      <a:pt x="309" y="11"/>
                    </a:lnTo>
                    <a:lnTo>
                      <a:pt x="285" y="5"/>
                    </a:lnTo>
                    <a:lnTo>
                      <a:pt x="263" y="1"/>
                    </a:lnTo>
                    <a:lnTo>
                      <a:pt x="238" y="0"/>
                    </a:lnTo>
                    <a:lnTo>
                      <a:pt x="238" y="0"/>
                    </a:lnTo>
                    <a:close/>
                    <a:moveTo>
                      <a:pt x="238" y="461"/>
                    </a:moveTo>
                    <a:lnTo>
                      <a:pt x="238" y="461"/>
                    </a:lnTo>
                    <a:lnTo>
                      <a:pt x="215" y="460"/>
                    </a:lnTo>
                    <a:lnTo>
                      <a:pt x="194" y="457"/>
                    </a:lnTo>
                    <a:lnTo>
                      <a:pt x="172" y="452"/>
                    </a:lnTo>
                    <a:lnTo>
                      <a:pt x="152" y="444"/>
                    </a:lnTo>
                    <a:lnTo>
                      <a:pt x="132" y="434"/>
                    </a:lnTo>
                    <a:lnTo>
                      <a:pt x="114" y="423"/>
                    </a:lnTo>
                    <a:lnTo>
                      <a:pt x="96" y="410"/>
                    </a:lnTo>
                    <a:lnTo>
                      <a:pt x="80" y="396"/>
                    </a:lnTo>
                    <a:lnTo>
                      <a:pt x="66" y="380"/>
                    </a:lnTo>
                    <a:lnTo>
                      <a:pt x="53" y="363"/>
                    </a:lnTo>
                    <a:lnTo>
                      <a:pt x="41" y="345"/>
                    </a:lnTo>
                    <a:lnTo>
                      <a:pt x="33" y="325"/>
                    </a:lnTo>
                    <a:lnTo>
                      <a:pt x="25" y="305"/>
                    </a:lnTo>
                    <a:lnTo>
                      <a:pt x="19" y="283"/>
                    </a:lnTo>
                    <a:lnTo>
                      <a:pt x="15" y="260"/>
                    </a:lnTo>
                    <a:lnTo>
                      <a:pt x="14" y="238"/>
                    </a:lnTo>
                    <a:lnTo>
                      <a:pt x="14" y="238"/>
                    </a:lnTo>
                    <a:lnTo>
                      <a:pt x="15" y="215"/>
                    </a:lnTo>
                    <a:lnTo>
                      <a:pt x="19" y="193"/>
                    </a:lnTo>
                    <a:lnTo>
                      <a:pt x="25" y="172"/>
                    </a:lnTo>
                    <a:lnTo>
                      <a:pt x="33" y="151"/>
                    </a:lnTo>
                    <a:lnTo>
                      <a:pt x="41" y="132"/>
                    </a:lnTo>
                    <a:lnTo>
                      <a:pt x="53" y="113"/>
                    </a:lnTo>
                    <a:lnTo>
                      <a:pt x="66" y="96"/>
                    </a:lnTo>
                    <a:lnTo>
                      <a:pt x="80" y="80"/>
                    </a:lnTo>
                    <a:lnTo>
                      <a:pt x="96" y="66"/>
                    </a:lnTo>
                    <a:lnTo>
                      <a:pt x="114" y="53"/>
                    </a:lnTo>
                    <a:lnTo>
                      <a:pt x="132" y="41"/>
                    </a:lnTo>
                    <a:lnTo>
                      <a:pt x="152" y="32"/>
                    </a:lnTo>
                    <a:lnTo>
                      <a:pt x="172" y="25"/>
                    </a:lnTo>
                    <a:lnTo>
                      <a:pt x="194" y="20"/>
                    </a:lnTo>
                    <a:lnTo>
                      <a:pt x="215" y="15"/>
                    </a:lnTo>
                    <a:lnTo>
                      <a:pt x="238" y="14"/>
                    </a:lnTo>
                    <a:lnTo>
                      <a:pt x="238" y="14"/>
                    </a:lnTo>
                    <a:lnTo>
                      <a:pt x="261" y="15"/>
                    </a:lnTo>
                    <a:lnTo>
                      <a:pt x="283" y="20"/>
                    </a:lnTo>
                    <a:lnTo>
                      <a:pt x="305" y="25"/>
                    </a:lnTo>
                    <a:lnTo>
                      <a:pt x="325" y="32"/>
                    </a:lnTo>
                    <a:lnTo>
                      <a:pt x="345" y="41"/>
                    </a:lnTo>
                    <a:lnTo>
                      <a:pt x="363" y="53"/>
                    </a:lnTo>
                    <a:lnTo>
                      <a:pt x="381" y="66"/>
                    </a:lnTo>
                    <a:lnTo>
                      <a:pt x="396" y="80"/>
                    </a:lnTo>
                    <a:lnTo>
                      <a:pt x="411" y="96"/>
                    </a:lnTo>
                    <a:lnTo>
                      <a:pt x="424" y="113"/>
                    </a:lnTo>
                    <a:lnTo>
                      <a:pt x="435" y="132"/>
                    </a:lnTo>
                    <a:lnTo>
                      <a:pt x="444" y="151"/>
                    </a:lnTo>
                    <a:lnTo>
                      <a:pt x="452" y="172"/>
                    </a:lnTo>
                    <a:lnTo>
                      <a:pt x="457" y="193"/>
                    </a:lnTo>
                    <a:lnTo>
                      <a:pt x="460" y="215"/>
                    </a:lnTo>
                    <a:lnTo>
                      <a:pt x="462" y="238"/>
                    </a:lnTo>
                    <a:lnTo>
                      <a:pt x="462" y="238"/>
                    </a:lnTo>
                    <a:lnTo>
                      <a:pt x="460" y="260"/>
                    </a:lnTo>
                    <a:lnTo>
                      <a:pt x="457" y="283"/>
                    </a:lnTo>
                    <a:lnTo>
                      <a:pt x="452" y="305"/>
                    </a:lnTo>
                    <a:lnTo>
                      <a:pt x="444" y="325"/>
                    </a:lnTo>
                    <a:lnTo>
                      <a:pt x="435" y="345"/>
                    </a:lnTo>
                    <a:lnTo>
                      <a:pt x="424" y="363"/>
                    </a:lnTo>
                    <a:lnTo>
                      <a:pt x="411" y="380"/>
                    </a:lnTo>
                    <a:lnTo>
                      <a:pt x="396" y="396"/>
                    </a:lnTo>
                    <a:lnTo>
                      <a:pt x="381" y="410"/>
                    </a:lnTo>
                    <a:lnTo>
                      <a:pt x="363" y="423"/>
                    </a:lnTo>
                    <a:lnTo>
                      <a:pt x="345" y="434"/>
                    </a:lnTo>
                    <a:lnTo>
                      <a:pt x="325" y="444"/>
                    </a:lnTo>
                    <a:lnTo>
                      <a:pt x="305" y="452"/>
                    </a:lnTo>
                    <a:lnTo>
                      <a:pt x="283" y="457"/>
                    </a:lnTo>
                    <a:lnTo>
                      <a:pt x="261" y="460"/>
                    </a:lnTo>
                    <a:lnTo>
                      <a:pt x="238" y="461"/>
                    </a:lnTo>
                    <a:lnTo>
                      <a:pt x="238" y="4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Freeform 98"/>
              <p:cNvSpPr>
                <a:spLocks noEditPoints="1"/>
              </p:cNvSpPr>
              <p:nvPr/>
            </p:nvSpPr>
            <p:spPr bwMode="auto">
              <a:xfrm>
                <a:off x="5189538" y="4422775"/>
                <a:ext cx="654050" cy="655638"/>
              </a:xfrm>
              <a:custGeom>
                <a:avLst/>
                <a:gdLst>
                  <a:gd name="T0" fmla="*/ 185 w 412"/>
                  <a:gd name="T1" fmla="*/ 1 h 413"/>
                  <a:gd name="T2" fmla="*/ 126 w 412"/>
                  <a:gd name="T3" fmla="*/ 17 h 413"/>
                  <a:gd name="T4" fmla="*/ 75 w 412"/>
                  <a:gd name="T5" fmla="*/ 48 h 413"/>
                  <a:gd name="T6" fmla="*/ 35 w 412"/>
                  <a:gd name="T7" fmla="*/ 92 h 413"/>
                  <a:gd name="T8" fmla="*/ 9 w 412"/>
                  <a:gd name="T9" fmla="*/ 146 h 413"/>
                  <a:gd name="T10" fmla="*/ 0 w 412"/>
                  <a:gd name="T11" fmla="*/ 207 h 413"/>
                  <a:gd name="T12" fmla="*/ 4 w 412"/>
                  <a:gd name="T13" fmla="*/ 249 h 413"/>
                  <a:gd name="T14" fmla="*/ 25 w 412"/>
                  <a:gd name="T15" fmla="*/ 305 h 413"/>
                  <a:gd name="T16" fmla="*/ 60 w 412"/>
                  <a:gd name="T17" fmla="*/ 352 h 413"/>
                  <a:gd name="T18" fmla="*/ 108 w 412"/>
                  <a:gd name="T19" fmla="*/ 388 h 413"/>
                  <a:gd name="T20" fmla="*/ 165 w 412"/>
                  <a:gd name="T21" fmla="*/ 409 h 413"/>
                  <a:gd name="T22" fmla="*/ 206 w 412"/>
                  <a:gd name="T23" fmla="*/ 413 h 413"/>
                  <a:gd name="T24" fmla="*/ 268 w 412"/>
                  <a:gd name="T25" fmla="*/ 404 h 413"/>
                  <a:gd name="T26" fmla="*/ 322 w 412"/>
                  <a:gd name="T27" fmla="*/ 378 h 413"/>
                  <a:gd name="T28" fmla="*/ 365 w 412"/>
                  <a:gd name="T29" fmla="*/ 338 h 413"/>
                  <a:gd name="T30" fmla="*/ 396 w 412"/>
                  <a:gd name="T31" fmla="*/ 288 h 413"/>
                  <a:gd name="T32" fmla="*/ 411 w 412"/>
                  <a:gd name="T33" fmla="*/ 228 h 413"/>
                  <a:gd name="T34" fmla="*/ 411 w 412"/>
                  <a:gd name="T35" fmla="*/ 186 h 413"/>
                  <a:gd name="T36" fmla="*/ 396 w 412"/>
                  <a:gd name="T37" fmla="*/ 127 h 413"/>
                  <a:gd name="T38" fmla="*/ 365 w 412"/>
                  <a:gd name="T39" fmla="*/ 76 h 413"/>
                  <a:gd name="T40" fmla="*/ 322 w 412"/>
                  <a:gd name="T41" fmla="*/ 36 h 413"/>
                  <a:gd name="T42" fmla="*/ 268 w 412"/>
                  <a:gd name="T43" fmla="*/ 10 h 413"/>
                  <a:gd name="T44" fmla="*/ 206 w 412"/>
                  <a:gd name="T45" fmla="*/ 0 h 413"/>
                  <a:gd name="T46" fmla="*/ 206 w 412"/>
                  <a:gd name="T47" fmla="*/ 399 h 413"/>
                  <a:gd name="T48" fmla="*/ 149 w 412"/>
                  <a:gd name="T49" fmla="*/ 390 h 413"/>
                  <a:gd name="T50" fmla="*/ 99 w 412"/>
                  <a:gd name="T51" fmla="*/ 367 h 413"/>
                  <a:gd name="T52" fmla="*/ 58 w 412"/>
                  <a:gd name="T53" fmla="*/ 329 h 413"/>
                  <a:gd name="T54" fmla="*/ 29 w 412"/>
                  <a:gd name="T55" fmla="*/ 281 h 413"/>
                  <a:gd name="T56" fmla="*/ 15 w 412"/>
                  <a:gd name="T57" fmla="*/ 226 h 413"/>
                  <a:gd name="T58" fmla="*/ 15 w 412"/>
                  <a:gd name="T59" fmla="*/ 187 h 413"/>
                  <a:gd name="T60" fmla="*/ 29 w 412"/>
                  <a:gd name="T61" fmla="*/ 132 h 413"/>
                  <a:gd name="T62" fmla="*/ 58 w 412"/>
                  <a:gd name="T63" fmla="*/ 85 h 413"/>
                  <a:gd name="T64" fmla="*/ 99 w 412"/>
                  <a:gd name="T65" fmla="*/ 48 h 413"/>
                  <a:gd name="T66" fmla="*/ 149 w 412"/>
                  <a:gd name="T67" fmla="*/ 24 h 413"/>
                  <a:gd name="T68" fmla="*/ 206 w 412"/>
                  <a:gd name="T69" fmla="*/ 16 h 413"/>
                  <a:gd name="T70" fmla="*/ 245 w 412"/>
                  <a:gd name="T71" fmla="*/ 19 h 413"/>
                  <a:gd name="T72" fmla="*/ 298 w 412"/>
                  <a:gd name="T73" fmla="*/ 38 h 413"/>
                  <a:gd name="T74" fmla="*/ 342 w 412"/>
                  <a:gd name="T75" fmla="*/ 72 h 413"/>
                  <a:gd name="T76" fmla="*/ 374 w 412"/>
                  <a:gd name="T77" fmla="*/ 116 h 413"/>
                  <a:gd name="T78" fmla="*/ 394 w 412"/>
                  <a:gd name="T79" fmla="*/ 169 h 413"/>
                  <a:gd name="T80" fmla="*/ 398 w 412"/>
                  <a:gd name="T81" fmla="*/ 207 h 413"/>
                  <a:gd name="T82" fmla="*/ 390 w 412"/>
                  <a:gd name="T83" fmla="*/ 264 h 413"/>
                  <a:gd name="T84" fmla="*/ 366 w 412"/>
                  <a:gd name="T85" fmla="*/ 315 h 413"/>
                  <a:gd name="T86" fmla="*/ 328 w 412"/>
                  <a:gd name="T87" fmla="*/ 355 h 413"/>
                  <a:gd name="T88" fmla="*/ 280 w 412"/>
                  <a:gd name="T89" fmla="*/ 384 h 413"/>
                  <a:gd name="T90" fmla="*/ 225 w 412"/>
                  <a:gd name="T91" fmla="*/ 398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12" h="413">
                    <a:moveTo>
                      <a:pt x="206" y="0"/>
                    </a:moveTo>
                    <a:lnTo>
                      <a:pt x="206" y="0"/>
                    </a:lnTo>
                    <a:lnTo>
                      <a:pt x="185" y="1"/>
                    </a:lnTo>
                    <a:lnTo>
                      <a:pt x="165" y="5"/>
                    </a:lnTo>
                    <a:lnTo>
                      <a:pt x="144" y="10"/>
                    </a:lnTo>
                    <a:lnTo>
                      <a:pt x="126" y="17"/>
                    </a:lnTo>
                    <a:lnTo>
                      <a:pt x="108" y="26"/>
                    </a:lnTo>
                    <a:lnTo>
                      <a:pt x="91" y="36"/>
                    </a:lnTo>
                    <a:lnTo>
                      <a:pt x="75" y="48"/>
                    </a:lnTo>
                    <a:lnTo>
                      <a:pt x="60" y="61"/>
                    </a:lnTo>
                    <a:lnTo>
                      <a:pt x="47" y="76"/>
                    </a:lnTo>
                    <a:lnTo>
                      <a:pt x="35" y="92"/>
                    </a:lnTo>
                    <a:lnTo>
                      <a:pt x="25" y="108"/>
                    </a:lnTo>
                    <a:lnTo>
                      <a:pt x="16" y="127"/>
                    </a:lnTo>
                    <a:lnTo>
                      <a:pt x="9" y="146"/>
                    </a:lnTo>
                    <a:lnTo>
                      <a:pt x="4" y="166"/>
                    </a:lnTo>
                    <a:lnTo>
                      <a:pt x="1" y="186"/>
                    </a:lnTo>
                    <a:lnTo>
                      <a:pt x="0" y="207"/>
                    </a:lnTo>
                    <a:lnTo>
                      <a:pt x="0" y="207"/>
                    </a:lnTo>
                    <a:lnTo>
                      <a:pt x="1" y="228"/>
                    </a:lnTo>
                    <a:lnTo>
                      <a:pt x="4" y="249"/>
                    </a:lnTo>
                    <a:lnTo>
                      <a:pt x="9" y="268"/>
                    </a:lnTo>
                    <a:lnTo>
                      <a:pt x="16" y="288"/>
                    </a:lnTo>
                    <a:lnTo>
                      <a:pt x="25" y="305"/>
                    </a:lnTo>
                    <a:lnTo>
                      <a:pt x="35" y="322"/>
                    </a:lnTo>
                    <a:lnTo>
                      <a:pt x="47" y="338"/>
                    </a:lnTo>
                    <a:lnTo>
                      <a:pt x="60" y="352"/>
                    </a:lnTo>
                    <a:lnTo>
                      <a:pt x="75" y="367"/>
                    </a:lnTo>
                    <a:lnTo>
                      <a:pt x="91" y="378"/>
                    </a:lnTo>
                    <a:lnTo>
                      <a:pt x="108" y="388"/>
                    </a:lnTo>
                    <a:lnTo>
                      <a:pt x="126" y="397"/>
                    </a:lnTo>
                    <a:lnTo>
                      <a:pt x="144" y="404"/>
                    </a:lnTo>
                    <a:lnTo>
                      <a:pt x="165" y="409"/>
                    </a:lnTo>
                    <a:lnTo>
                      <a:pt x="185" y="412"/>
                    </a:lnTo>
                    <a:lnTo>
                      <a:pt x="206" y="413"/>
                    </a:lnTo>
                    <a:lnTo>
                      <a:pt x="206" y="413"/>
                    </a:lnTo>
                    <a:lnTo>
                      <a:pt x="228" y="412"/>
                    </a:lnTo>
                    <a:lnTo>
                      <a:pt x="248" y="409"/>
                    </a:lnTo>
                    <a:lnTo>
                      <a:pt x="268" y="404"/>
                    </a:lnTo>
                    <a:lnTo>
                      <a:pt x="286" y="397"/>
                    </a:lnTo>
                    <a:lnTo>
                      <a:pt x="304" y="388"/>
                    </a:lnTo>
                    <a:lnTo>
                      <a:pt x="322" y="378"/>
                    </a:lnTo>
                    <a:lnTo>
                      <a:pt x="337" y="367"/>
                    </a:lnTo>
                    <a:lnTo>
                      <a:pt x="352" y="352"/>
                    </a:lnTo>
                    <a:lnTo>
                      <a:pt x="365" y="338"/>
                    </a:lnTo>
                    <a:lnTo>
                      <a:pt x="377" y="322"/>
                    </a:lnTo>
                    <a:lnTo>
                      <a:pt x="387" y="305"/>
                    </a:lnTo>
                    <a:lnTo>
                      <a:pt x="396" y="288"/>
                    </a:lnTo>
                    <a:lnTo>
                      <a:pt x="403" y="268"/>
                    </a:lnTo>
                    <a:lnTo>
                      <a:pt x="408" y="249"/>
                    </a:lnTo>
                    <a:lnTo>
                      <a:pt x="411" y="228"/>
                    </a:lnTo>
                    <a:lnTo>
                      <a:pt x="412" y="207"/>
                    </a:lnTo>
                    <a:lnTo>
                      <a:pt x="412" y="207"/>
                    </a:lnTo>
                    <a:lnTo>
                      <a:pt x="411" y="186"/>
                    </a:lnTo>
                    <a:lnTo>
                      <a:pt x="408" y="166"/>
                    </a:lnTo>
                    <a:lnTo>
                      <a:pt x="403" y="146"/>
                    </a:lnTo>
                    <a:lnTo>
                      <a:pt x="396" y="127"/>
                    </a:lnTo>
                    <a:lnTo>
                      <a:pt x="387" y="108"/>
                    </a:lnTo>
                    <a:lnTo>
                      <a:pt x="377" y="92"/>
                    </a:lnTo>
                    <a:lnTo>
                      <a:pt x="365" y="76"/>
                    </a:lnTo>
                    <a:lnTo>
                      <a:pt x="352" y="61"/>
                    </a:lnTo>
                    <a:lnTo>
                      <a:pt x="337" y="48"/>
                    </a:lnTo>
                    <a:lnTo>
                      <a:pt x="322" y="36"/>
                    </a:lnTo>
                    <a:lnTo>
                      <a:pt x="304" y="26"/>
                    </a:lnTo>
                    <a:lnTo>
                      <a:pt x="286" y="17"/>
                    </a:lnTo>
                    <a:lnTo>
                      <a:pt x="268" y="10"/>
                    </a:lnTo>
                    <a:lnTo>
                      <a:pt x="248" y="5"/>
                    </a:lnTo>
                    <a:lnTo>
                      <a:pt x="228" y="1"/>
                    </a:lnTo>
                    <a:lnTo>
                      <a:pt x="206" y="0"/>
                    </a:lnTo>
                    <a:lnTo>
                      <a:pt x="206" y="0"/>
                    </a:lnTo>
                    <a:close/>
                    <a:moveTo>
                      <a:pt x="206" y="399"/>
                    </a:moveTo>
                    <a:lnTo>
                      <a:pt x="206" y="399"/>
                    </a:lnTo>
                    <a:lnTo>
                      <a:pt x="187" y="398"/>
                    </a:lnTo>
                    <a:lnTo>
                      <a:pt x="167" y="395"/>
                    </a:lnTo>
                    <a:lnTo>
                      <a:pt x="149" y="390"/>
                    </a:lnTo>
                    <a:lnTo>
                      <a:pt x="131" y="384"/>
                    </a:lnTo>
                    <a:lnTo>
                      <a:pt x="114" y="376"/>
                    </a:lnTo>
                    <a:lnTo>
                      <a:pt x="99" y="367"/>
                    </a:lnTo>
                    <a:lnTo>
                      <a:pt x="84" y="355"/>
                    </a:lnTo>
                    <a:lnTo>
                      <a:pt x="71" y="343"/>
                    </a:lnTo>
                    <a:lnTo>
                      <a:pt x="58" y="329"/>
                    </a:lnTo>
                    <a:lnTo>
                      <a:pt x="47" y="315"/>
                    </a:lnTo>
                    <a:lnTo>
                      <a:pt x="37" y="298"/>
                    </a:lnTo>
                    <a:lnTo>
                      <a:pt x="29" y="281"/>
                    </a:lnTo>
                    <a:lnTo>
                      <a:pt x="22" y="264"/>
                    </a:lnTo>
                    <a:lnTo>
                      <a:pt x="18" y="246"/>
                    </a:lnTo>
                    <a:lnTo>
                      <a:pt x="15" y="226"/>
                    </a:lnTo>
                    <a:lnTo>
                      <a:pt x="14" y="207"/>
                    </a:lnTo>
                    <a:lnTo>
                      <a:pt x="14" y="207"/>
                    </a:lnTo>
                    <a:lnTo>
                      <a:pt x="15" y="187"/>
                    </a:lnTo>
                    <a:lnTo>
                      <a:pt x="18" y="169"/>
                    </a:lnTo>
                    <a:lnTo>
                      <a:pt x="22" y="151"/>
                    </a:lnTo>
                    <a:lnTo>
                      <a:pt x="29" y="132"/>
                    </a:lnTo>
                    <a:lnTo>
                      <a:pt x="37" y="116"/>
                    </a:lnTo>
                    <a:lnTo>
                      <a:pt x="47" y="100"/>
                    </a:lnTo>
                    <a:lnTo>
                      <a:pt x="58" y="85"/>
                    </a:lnTo>
                    <a:lnTo>
                      <a:pt x="71" y="72"/>
                    </a:lnTo>
                    <a:lnTo>
                      <a:pt x="84" y="59"/>
                    </a:lnTo>
                    <a:lnTo>
                      <a:pt x="99" y="48"/>
                    </a:lnTo>
                    <a:lnTo>
                      <a:pt x="114" y="38"/>
                    </a:lnTo>
                    <a:lnTo>
                      <a:pt x="131" y="31"/>
                    </a:lnTo>
                    <a:lnTo>
                      <a:pt x="149" y="24"/>
                    </a:lnTo>
                    <a:lnTo>
                      <a:pt x="167" y="19"/>
                    </a:lnTo>
                    <a:lnTo>
                      <a:pt x="187" y="16"/>
                    </a:lnTo>
                    <a:lnTo>
                      <a:pt x="206" y="16"/>
                    </a:lnTo>
                    <a:lnTo>
                      <a:pt x="206" y="16"/>
                    </a:lnTo>
                    <a:lnTo>
                      <a:pt x="225" y="16"/>
                    </a:lnTo>
                    <a:lnTo>
                      <a:pt x="245" y="19"/>
                    </a:lnTo>
                    <a:lnTo>
                      <a:pt x="263" y="24"/>
                    </a:lnTo>
                    <a:lnTo>
                      <a:pt x="280" y="31"/>
                    </a:lnTo>
                    <a:lnTo>
                      <a:pt x="298" y="38"/>
                    </a:lnTo>
                    <a:lnTo>
                      <a:pt x="313" y="48"/>
                    </a:lnTo>
                    <a:lnTo>
                      <a:pt x="328" y="59"/>
                    </a:lnTo>
                    <a:lnTo>
                      <a:pt x="342" y="72"/>
                    </a:lnTo>
                    <a:lnTo>
                      <a:pt x="354" y="85"/>
                    </a:lnTo>
                    <a:lnTo>
                      <a:pt x="366" y="100"/>
                    </a:lnTo>
                    <a:lnTo>
                      <a:pt x="374" y="116"/>
                    </a:lnTo>
                    <a:lnTo>
                      <a:pt x="383" y="132"/>
                    </a:lnTo>
                    <a:lnTo>
                      <a:pt x="390" y="151"/>
                    </a:lnTo>
                    <a:lnTo>
                      <a:pt x="394" y="169"/>
                    </a:lnTo>
                    <a:lnTo>
                      <a:pt x="397" y="187"/>
                    </a:lnTo>
                    <a:lnTo>
                      <a:pt x="398" y="207"/>
                    </a:lnTo>
                    <a:lnTo>
                      <a:pt x="398" y="207"/>
                    </a:lnTo>
                    <a:lnTo>
                      <a:pt x="397" y="226"/>
                    </a:lnTo>
                    <a:lnTo>
                      <a:pt x="394" y="246"/>
                    </a:lnTo>
                    <a:lnTo>
                      <a:pt x="390" y="264"/>
                    </a:lnTo>
                    <a:lnTo>
                      <a:pt x="383" y="281"/>
                    </a:lnTo>
                    <a:lnTo>
                      <a:pt x="374" y="298"/>
                    </a:lnTo>
                    <a:lnTo>
                      <a:pt x="366" y="315"/>
                    </a:lnTo>
                    <a:lnTo>
                      <a:pt x="354" y="329"/>
                    </a:lnTo>
                    <a:lnTo>
                      <a:pt x="342" y="343"/>
                    </a:lnTo>
                    <a:lnTo>
                      <a:pt x="328" y="355"/>
                    </a:lnTo>
                    <a:lnTo>
                      <a:pt x="313" y="367"/>
                    </a:lnTo>
                    <a:lnTo>
                      <a:pt x="298" y="376"/>
                    </a:lnTo>
                    <a:lnTo>
                      <a:pt x="280" y="384"/>
                    </a:lnTo>
                    <a:lnTo>
                      <a:pt x="263" y="390"/>
                    </a:lnTo>
                    <a:lnTo>
                      <a:pt x="245" y="395"/>
                    </a:lnTo>
                    <a:lnTo>
                      <a:pt x="225" y="398"/>
                    </a:lnTo>
                    <a:lnTo>
                      <a:pt x="206" y="399"/>
                    </a:lnTo>
                    <a:lnTo>
                      <a:pt x="206" y="39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Rectangle 99"/>
              <p:cNvSpPr>
                <a:spLocks noChangeArrowheads="1"/>
              </p:cNvSpPr>
              <p:nvPr/>
            </p:nvSpPr>
            <p:spPr bwMode="auto">
              <a:xfrm>
                <a:off x="5505450" y="4470400"/>
                <a:ext cx="23813" cy="57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Freeform 100"/>
              <p:cNvSpPr/>
              <p:nvPr/>
            </p:nvSpPr>
            <p:spPr bwMode="auto">
              <a:xfrm>
                <a:off x="5365750" y="4502150"/>
                <a:ext cx="49213" cy="61913"/>
              </a:xfrm>
              <a:custGeom>
                <a:avLst/>
                <a:gdLst>
                  <a:gd name="T0" fmla="*/ 31 w 31"/>
                  <a:gd name="T1" fmla="*/ 31 h 39"/>
                  <a:gd name="T2" fmla="*/ 13 w 31"/>
                  <a:gd name="T3" fmla="*/ 0 h 39"/>
                  <a:gd name="T4" fmla="*/ 0 w 31"/>
                  <a:gd name="T5" fmla="*/ 7 h 39"/>
                  <a:gd name="T6" fmla="*/ 18 w 31"/>
                  <a:gd name="T7" fmla="*/ 39 h 39"/>
                  <a:gd name="T8" fmla="*/ 31 w 31"/>
                  <a:gd name="T9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9">
                    <a:moveTo>
                      <a:pt x="31" y="31"/>
                    </a:moveTo>
                    <a:lnTo>
                      <a:pt x="13" y="0"/>
                    </a:lnTo>
                    <a:lnTo>
                      <a:pt x="0" y="7"/>
                    </a:lnTo>
                    <a:lnTo>
                      <a:pt x="18" y="39"/>
                    </a:lnTo>
                    <a:lnTo>
                      <a:pt x="31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101"/>
              <p:cNvSpPr/>
              <p:nvPr/>
            </p:nvSpPr>
            <p:spPr bwMode="auto">
              <a:xfrm>
                <a:off x="5265738" y="4600575"/>
                <a:ext cx="63500" cy="49213"/>
              </a:xfrm>
              <a:custGeom>
                <a:avLst/>
                <a:gdLst>
                  <a:gd name="T0" fmla="*/ 0 w 40"/>
                  <a:gd name="T1" fmla="*/ 13 h 31"/>
                  <a:gd name="T2" fmla="*/ 33 w 40"/>
                  <a:gd name="T3" fmla="*/ 31 h 31"/>
                  <a:gd name="T4" fmla="*/ 40 w 40"/>
                  <a:gd name="T5" fmla="*/ 19 h 31"/>
                  <a:gd name="T6" fmla="*/ 8 w 40"/>
                  <a:gd name="T7" fmla="*/ 0 h 31"/>
                  <a:gd name="T8" fmla="*/ 0 w 40"/>
                  <a:gd name="T9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1">
                    <a:moveTo>
                      <a:pt x="0" y="13"/>
                    </a:moveTo>
                    <a:lnTo>
                      <a:pt x="33" y="31"/>
                    </a:lnTo>
                    <a:lnTo>
                      <a:pt x="40" y="19"/>
                    </a:lnTo>
                    <a:lnTo>
                      <a:pt x="8" y="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Rectangle 102"/>
              <p:cNvSpPr>
                <a:spLocks noChangeArrowheads="1"/>
              </p:cNvSpPr>
              <p:nvPr/>
            </p:nvSpPr>
            <p:spPr bwMode="auto">
              <a:xfrm>
                <a:off x="5235575" y="4740275"/>
                <a:ext cx="587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Freeform 103"/>
              <p:cNvSpPr/>
              <p:nvPr/>
            </p:nvSpPr>
            <p:spPr bwMode="auto">
              <a:xfrm>
                <a:off x="5265738" y="4852988"/>
                <a:ext cx="63500" cy="49213"/>
              </a:xfrm>
              <a:custGeom>
                <a:avLst/>
                <a:gdLst>
                  <a:gd name="T0" fmla="*/ 0 w 40"/>
                  <a:gd name="T1" fmla="*/ 19 h 31"/>
                  <a:gd name="T2" fmla="*/ 8 w 40"/>
                  <a:gd name="T3" fmla="*/ 31 h 31"/>
                  <a:gd name="T4" fmla="*/ 40 w 40"/>
                  <a:gd name="T5" fmla="*/ 12 h 31"/>
                  <a:gd name="T6" fmla="*/ 33 w 40"/>
                  <a:gd name="T7" fmla="*/ 0 h 31"/>
                  <a:gd name="T8" fmla="*/ 0 w 40"/>
                  <a:gd name="T9" fmla="*/ 1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1">
                    <a:moveTo>
                      <a:pt x="0" y="19"/>
                    </a:moveTo>
                    <a:lnTo>
                      <a:pt x="8" y="31"/>
                    </a:lnTo>
                    <a:lnTo>
                      <a:pt x="40" y="12"/>
                    </a:lnTo>
                    <a:lnTo>
                      <a:pt x="33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Freeform 104"/>
              <p:cNvSpPr/>
              <p:nvPr/>
            </p:nvSpPr>
            <p:spPr bwMode="auto">
              <a:xfrm>
                <a:off x="5365750" y="4938713"/>
                <a:ext cx="49213" cy="61913"/>
              </a:xfrm>
              <a:custGeom>
                <a:avLst/>
                <a:gdLst>
                  <a:gd name="T0" fmla="*/ 0 w 31"/>
                  <a:gd name="T1" fmla="*/ 32 h 39"/>
                  <a:gd name="T2" fmla="*/ 13 w 31"/>
                  <a:gd name="T3" fmla="*/ 39 h 39"/>
                  <a:gd name="T4" fmla="*/ 31 w 31"/>
                  <a:gd name="T5" fmla="*/ 7 h 39"/>
                  <a:gd name="T6" fmla="*/ 18 w 31"/>
                  <a:gd name="T7" fmla="*/ 0 h 39"/>
                  <a:gd name="T8" fmla="*/ 0 w 31"/>
                  <a:gd name="T9" fmla="*/ 3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9">
                    <a:moveTo>
                      <a:pt x="0" y="32"/>
                    </a:moveTo>
                    <a:lnTo>
                      <a:pt x="13" y="39"/>
                    </a:lnTo>
                    <a:lnTo>
                      <a:pt x="31" y="7"/>
                    </a:lnTo>
                    <a:lnTo>
                      <a:pt x="18" y="0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Rectangle 105"/>
              <p:cNvSpPr>
                <a:spLocks noChangeArrowheads="1"/>
              </p:cNvSpPr>
              <p:nvPr/>
            </p:nvSpPr>
            <p:spPr bwMode="auto">
              <a:xfrm>
                <a:off x="5505450" y="4975225"/>
                <a:ext cx="23813" cy="587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Freeform 106"/>
              <p:cNvSpPr/>
              <p:nvPr/>
            </p:nvSpPr>
            <p:spPr bwMode="auto">
              <a:xfrm>
                <a:off x="5619750" y="4938713"/>
                <a:ext cx="47625" cy="61913"/>
              </a:xfrm>
              <a:custGeom>
                <a:avLst/>
                <a:gdLst>
                  <a:gd name="T0" fmla="*/ 0 w 30"/>
                  <a:gd name="T1" fmla="*/ 7 h 39"/>
                  <a:gd name="T2" fmla="*/ 18 w 30"/>
                  <a:gd name="T3" fmla="*/ 39 h 39"/>
                  <a:gd name="T4" fmla="*/ 30 w 30"/>
                  <a:gd name="T5" fmla="*/ 32 h 39"/>
                  <a:gd name="T6" fmla="*/ 12 w 30"/>
                  <a:gd name="T7" fmla="*/ 0 h 39"/>
                  <a:gd name="T8" fmla="*/ 0 w 30"/>
                  <a:gd name="T9" fmla="*/ 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9">
                    <a:moveTo>
                      <a:pt x="0" y="7"/>
                    </a:moveTo>
                    <a:lnTo>
                      <a:pt x="18" y="39"/>
                    </a:lnTo>
                    <a:lnTo>
                      <a:pt x="30" y="32"/>
                    </a:lnTo>
                    <a:lnTo>
                      <a:pt x="12" y="0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Freeform 107"/>
              <p:cNvSpPr/>
              <p:nvPr/>
            </p:nvSpPr>
            <p:spPr bwMode="auto">
              <a:xfrm>
                <a:off x="5705475" y="4852988"/>
                <a:ext cx="61913" cy="49213"/>
              </a:xfrm>
              <a:custGeom>
                <a:avLst/>
                <a:gdLst>
                  <a:gd name="T0" fmla="*/ 0 w 39"/>
                  <a:gd name="T1" fmla="*/ 12 h 31"/>
                  <a:gd name="T2" fmla="*/ 31 w 39"/>
                  <a:gd name="T3" fmla="*/ 31 h 31"/>
                  <a:gd name="T4" fmla="*/ 39 w 39"/>
                  <a:gd name="T5" fmla="*/ 19 h 31"/>
                  <a:gd name="T6" fmla="*/ 6 w 39"/>
                  <a:gd name="T7" fmla="*/ 0 h 31"/>
                  <a:gd name="T8" fmla="*/ 0 w 39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1">
                    <a:moveTo>
                      <a:pt x="0" y="12"/>
                    </a:moveTo>
                    <a:lnTo>
                      <a:pt x="31" y="31"/>
                    </a:lnTo>
                    <a:lnTo>
                      <a:pt x="39" y="19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Rectangle 108"/>
              <p:cNvSpPr>
                <a:spLocks noChangeArrowheads="1"/>
              </p:cNvSpPr>
              <p:nvPr/>
            </p:nvSpPr>
            <p:spPr bwMode="auto">
              <a:xfrm>
                <a:off x="5738813" y="4740275"/>
                <a:ext cx="6032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Freeform 109"/>
              <p:cNvSpPr/>
              <p:nvPr/>
            </p:nvSpPr>
            <p:spPr bwMode="auto">
              <a:xfrm>
                <a:off x="5705475" y="4600575"/>
                <a:ext cx="61913" cy="49213"/>
              </a:xfrm>
              <a:custGeom>
                <a:avLst/>
                <a:gdLst>
                  <a:gd name="T0" fmla="*/ 39 w 39"/>
                  <a:gd name="T1" fmla="*/ 13 h 31"/>
                  <a:gd name="T2" fmla="*/ 31 w 39"/>
                  <a:gd name="T3" fmla="*/ 0 h 31"/>
                  <a:gd name="T4" fmla="*/ 0 w 39"/>
                  <a:gd name="T5" fmla="*/ 19 h 31"/>
                  <a:gd name="T6" fmla="*/ 6 w 39"/>
                  <a:gd name="T7" fmla="*/ 31 h 31"/>
                  <a:gd name="T8" fmla="*/ 39 w 39"/>
                  <a:gd name="T9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1">
                    <a:moveTo>
                      <a:pt x="39" y="13"/>
                    </a:moveTo>
                    <a:lnTo>
                      <a:pt x="31" y="0"/>
                    </a:lnTo>
                    <a:lnTo>
                      <a:pt x="0" y="19"/>
                    </a:lnTo>
                    <a:lnTo>
                      <a:pt x="6" y="31"/>
                    </a:lnTo>
                    <a:lnTo>
                      <a:pt x="39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Freeform 110"/>
              <p:cNvSpPr/>
              <p:nvPr/>
            </p:nvSpPr>
            <p:spPr bwMode="auto">
              <a:xfrm>
                <a:off x="5619750" y="4502150"/>
                <a:ext cx="47625" cy="61913"/>
              </a:xfrm>
              <a:custGeom>
                <a:avLst/>
                <a:gdLst>
                  <a:gd name="T0" fmla="*/ 30 w 30"/>
                  <a:gd name="T1" fmla="*/ 7 h 39"/>
                  <a:gd name="T2" fmla="*/ 18 w 30"/>
                  <a:gd name="T3" fmla="*/ 0 h 39"/>
                  <a:gd name="T4" fmla="*/ 0 w 30"/>
                  <a:gd name="T5" fmla="*/ 31 h 39"/>
                  <a:gd name="T6" fmla="*/ 12 w 30"/>
                  <a:gd name="T7" fmla="*/ 39 h 39"/>
                  <a:gd name="T8" fmla="*/ 30 w 30"/>
                  <a:gd name="T9" fmla="*/ 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9">
                    <a:moveTo>
                      <a:pt x="30" y="7"/>
                    </a:moveTo>
                    <a:lnTo>
                      <a:pt x="18" y="0"/>
                    </a:lnTo>
                    <a:lnTo>
                      <a:pt x="0" y="31"/>
                    </a:lnTo>
                    <a:lnTo>
                      <a:pt x="12" y="39"/>
                    </a:lnTo>
                    <a:lnTo>
                      <a:pt x="3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Freeform 111"/>
              <p:cNvSpPr>
                <a:spLocks noEditPoints="1"/>
              </p:cNvSpPr>
              <p:nvPr/>
            </p:nvSpPr>
            <p:spPr bwMode="auto">
              <a:xfrm>
                <a:off x="5373688" y="4592638"/>
                <a:ext cx="277813" cy="187325"/>
              </a:xfrm>
              <a:custGeom>
                <a:avLst/>
                <a:gdLst>
                  <a:gd name="T0" fmla="*/ 175 w 175"/>
                  <a:gd name="T1" fmla="*/ 33 h 118"/>
                  <a:gd name="T2" fmla="*/ 167 w 175"/>
                  <a:gd name="T3" fmla="*/ 22 h 118"/>
                  <a:gd name="T4" fmla="*/ 98 w 175"/>
                  <a:gd name="T5" fmla="*/ 83 h 118"/>
                  <a:gd name="T6" fmla="*/ 98 w 175"/>
                  <a:gd name="T7" fmla="*/ 83 h 118"/>
                  <a:gd name="T8" fmla="*/ 94 w 175"/>
                  <a:gd name="T9" fmla="*/ 82 h 118"/>
                  <a:gd name="T10" fmla="*/ 90 w 175"/>
                  <a:gd name="T11" fmla="*/ 81 h 118"/>
                  <a:gd name="T12" fmla="*/ 90 w 175"/>
                  <a:gd name="T13" fmla="*/ 81 h 118"/>
                  <a:gd name="T14" fmla="*/ 85 w 175"/>
                  <a:gd name="T15" fmla="*/ 82 h 118"/>
                  <a:gd name="T16" fmla="*/ 11 w 175"/>
                  <a:gd name="T17" fmla="*/ 0 h 118"/>
                  <a:gd name="T18" fmla="*/ 0 w 175"/>
                  <a:gd name="T19" fmla="*/ 10 h 118"/>
                  <a:gd name="T20" fmla="*/ 74 w 175"/>
                  <a:gd name="T21" fmla="*/ 92 h 118"/>
                  <a:gd name="T22" fmla="*/ 74 w 175"/>
                  <a:gd name="T23" fmla="*/ 92 h 118"/>
                  <a:gd name="T24" fmla="*/ 73 w 175"/>
                  <a:gd name="T25" fmla="*/ 95 h 118"/>
                  <a:gd name="T26" fmla="*/ 72 w 175"/>
                  <a:gd name="T27" fmla="*/ 99 h 118"/>
                  <a:gd name="T28" fmla="*/ 72 w 175"/>
                  <a:gd name="T29" fmla="*/ 99 h 118"/>
                  <a:gd name="T30" fmla="*/ 72 w 175"/>
                  <a:gd name="T31" fmla="*/ 103 h 118"/>
                  <a:gd name="T32" fmla="*/ 73 w 175"/>
                  <a:gd name="T33" fmla="*/ 106 h 118"/>
                  <a:gd name="T34" fmla="*/ 75 w 175"/>
                  <a:gd name="T35" fmla="*/ 109 h 118"/>
                  <a:gd name="T36" fmla="*/ 77 w 175"/>
                  <a:gd name="T37" fmla="*/ 113 h 118"/>
                  <a:gd name="T38" fmla="*/ 77 w 175"/>
                  <a:gd name="T39" fmla="*/ 113 h 118"/>
                  <a:gd name="T40" fmla="*/ 79 w 175"/>
                  <a:gd name="T41" fmla="*/ 115 h 118"/>
                  <a:gd name="T42" fmla="*/ 82 w 175"/>
                  <a:gd name="T43" fmla="*/ 117 h 118"/>
                  <a:gd name="T44" fmla="*/ 87 w 175"/>
                  <a:gd name="T45" fmla="*/ 118 h 118"/>
                  <a:gd name="T46" fmla="*/ 90 w 175"/>
                  <a:gd name="T47" fmla="*/ 118 h 118"/>
                  <a:gd name="T48" fmla="*/ 90 w 175"/>
                  <a:gd name="T49" fmla="*/ 118 h 118"/>
                  <a:gd name="T50" fmla="*/ 96 w 175"/>
                  <a:gd name="T51" fmla="*/ 117 h 118"/>
                  <a:gd name="T52" fmla="*/ 102 w 175"/>
                  <a:gd name="T53" fmla="*/ 114 h 118"/>
                  <a:gd name="T54" fmla="*/ 102 w 175"/>
                  <a:gd name="T55" fmla="*/ 114 h 118"/>
                  <a:gd name="T56" fmla="*/ 106 w 175"/>
                  <a:gd name="T57" fmla="*/ 109 h 118"/>
                  <a:gd name="T58" fmla="*/ 107 w 175"/>
                  <a:gd name="T59" fmla="*/ 104 h 118"/>
                  <a:gd name="T60" fmla="*/ 108 w 175"/>
                  <a:gd name="T61" fmla="*/ 100 h 118"/>
                  <a:gd name="T62" fmla="*/ 107 w 175"/>
                  <a:gd name="T63" fmla="*/ 94 h 118"/>
                  <a:gd name="T64" fmla="*/ 175 w 175"/>
                  <a:gd name="T65" fmla="*/ 33 h 118"/>
                  <a:gd name="T66" fmla="*/ 93 w 175"/>
                  <a:gd name="T67" fmla="*/ 103 h 118"/>
                  <a:gd name="T68" fmla="*/ 93 w 175"/>
                  <a:gd name="T69" fmla="*/ 103 h 118"/>
                  <a:gd name="T70" fmla="*/ 91 w 175"/>
                  <a:gd name="T71" fmla="*/ 104 h 118"/>
                  <a:gd name="T72" fmla="*/ 90 w 175"/>
                  <a:gd name="T73" fmla="*/ 104 h 118"/>
                  <a:gd name="T74" fmla="*/ 90 w 175"/>
                  <a:gd name="T75" fmla="*/ 104 h 118"/>
                  <a:gd name="T76" fmla="*/ 89 w 175"/>
                  <a:gd name="T77" fmla="*/ 104 h 118"/>
                  <a:gd name="T78" fmla="*/ 87 w 175"/>
                  <a:gd name="T79" fmla="*/ 103 h 118"/>
                  <a:gd name="T80" fmla="*/ 87 w 175"/>
                  <a:gd name="T81" fmla="*/ 103 h 118"/>
                  <a:gd name="T82" fmla="*/ 86 w 175"/>
                  <a:gd name="T83" fmla="*/ 100 h 118"/>
                  <a:gd name="T84" fmla="*/ 86 w 175"/>
                  <a:gd name="T85" fmla="*/ 100 h 118"/>
                  <a:gd name="T86" fmla="*/ 88 w 175"/>
                  <a:gd name="T87" fmla="*/ 98 h 118"/>
                  <a:gd name="T88" fmla="*/ 88 w 175"/>
                  <a:gd name="T89" fmla="*/ 98 h 118"/>
                  <a:gd name="T90" fmla="*/ 89 w 175"/>
                  <a:gd name="T91" fmla="*/ 96 h 118"/>
                  <a:gd name="T92" fmla="*/ 90 w 175"/>
                  <a:gd name="T93" fmla="*/ 96 h 118"/>
                  <a:gd name="T94" fmla="*/ 90 w 175"/>
                  <a:gd name="T95" fmla="*/ 96 h 118"/>
                  <a:gd name="T96" fmla="*/ 91 w 175"/>
                  <a:gd name="T97" fmla="*/ 96 h 118"/>
                  <a:gd name="T98" fmla="*/ 93 w 175"/>
                  <a:gd name="T99" fmla="*/ 98 h 118"/>
                  <a:gd name="T100" fmla="*/ 93 w 175"/>
                  <a:gd name="T101" fmla="*/ 98 h 118"/>
                  <a:gd name="T102" fmla="*/ 94 w 175"/>
                  <a:gd name="T103" fmla="*/ 101 h 118"/>
                  <a:gd name="T104" fmla="*/ 93 w 175"/>
                  <a:gd name="T105" fmla="*/ 103 h 118"/>
                  <a:gd name="T106" fmla="*/ 93 w 175"/>
                  <a:gd name="T107" fmla="*/ 103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75" h="118">
                    <a:moveTo>
                      <a:pt x="175" y="33"/>
                    </a:moveTo>
                    <a:lnTo>
                      <a:pt x="167" y="22"/>
                    </a:lnTo>
                    <a:lnTo>
                      <a:pt x="98" y="83"/>
                    </a:lnTo>
                    <a:lnTo>
                      <a:pt x="98" y="83"/>
                    </a:lnTo>
                    <a:lnTo>
                      <a:pt x="94" y="82"/>
                    </a:lnTo>
                    <a:lnTo>
                      <a:pt x="90" y="81"/>
                    </a:lnTo>
                    <a:lnTo>
                      <a:pt x="90" y="81"/>
                    </a:lnTo>
                    <a:lnTo>
                      <a:pt x="85" y="82"/>
                    </a:lnTo>
                    <a:lnTo>
                      <a:pt x="11" y="0"/>
                    </a:lnTo>
                    <a:lnTo>
                      <a:pt x="0" y="10"/>
                    </a:lnTo>
                    <a:lnTo>
                      <a:pt x="74" y="92"/>
                    </a:lnTo>
                    <a:lnTo>
                      <a:pt x="74" y="92"/>
                    </a:lnTo>
                    <a:lnTo>
                      <a:pt x="73" y="95"/>
                    </a:lnTo>
                    <a:lnTo>
                      <a:pt x="72" y="99"/>
                    </a:lnTo>
                    <a:lnTo>
                      <a:pt x="72" y="99"/>
                    </a:lnTo>
                    <a:lnTo>
                      <a:pt x="72" y="103"/>
                    </a:lnTo>
                    <a:lnTo>
                      <a:pt x="73" y="106"/>
                    </a:lnTo>
                    <a:lnTo>
                      <a:pt x="75" y="109"/>
                    </a:lnTo>
                    <a:lnTo>
                      <a:pt x="77" y="113"/>
                    </a:lnTo>
                    <a:lnTo>
                      <a:pt x="77" y="113"/>
                    </a:lnTo>
                    <a:lnTo>
                      <a:pt x="79" y="115"/>
                    </a:lnTo>
                    <a:lnTo>
                      <a:pt x="82" y="117"/>
                    </a:lnTo>
                    <a:lnTo>
                      <a:pt x="87" y="118"/>
                    </a:lnTo>
                    <a:lnTo>
                      <a:pt x="90" y="118"/>
                    </a:lnTo>
                    <a:lnTo>
                      <a:pt x="90" y="118"/>
                    </a:lnTo>
                    <a:lnTo>
                      <a:pt x="96" y="117"/>
                    </a:lnTo>
                    <a:lnTo>
                      <a:pt x="102" y="114"/>
                    </a:lnTo>
                    <a:lnTo>
                      <a:pt x="102" y="114"/>
                    </a:lnTo>
                    <a:lnTo>
                      <a:pt x="106" y="109"/>
                    </a:lnTo>
                    <a:lnTo>
                      <a:pt x="107" y="104"/>
                    </a:lnTo>
                    <a:lnTo>
                      <a:pt x="108" y="100"/>
                    </a:lnTo>
                    <a:lnTo>
                      <a:pt x="107" y="94"/>
                    </a:lnTo>
                    <a:lnTo>
                      <a:pt x="175" y="33"/>
                    </a:lnTo>
                    <a:close/>
                    <a:moveTo>
                      <a:pt x="93" y="103"/>
                    </a:moveTo>
                    <a:lnTo>
                      <a:pt x="93" y="103"/>
                    </a:lnTo>
                    <a:lnTo>
                      <a:pt x="91" y="104"/>
                    </a:lnTo>
                    <a:lnTo>
                      <a:pt x="90" y="104"/>
                    </a:lnTo>
                    <a:lnTo>
                      <a:pt x="90" y="104"/>
                    </a:lnTo>
                    <a:lnTo>
                      <a:pt x="89" y="104"/>
                    </a:lnTo>
                    <a:lnTo>
                      <a:pt x="87" y="103"/>
                    </a:lnTo>
                    <a:lnTo>
                      <a:pt x="87" y="103"/>
                    </a:lnTo>
                    <a:lnTo>
                      <a:pt x="86" y="100"/>
                    </a:lnTo>
                    <a:lnTo>
                      <a:pt x="86" y="100"/>
                    </a:lnTo>
                    <a:lnTo>
                      <a:pt x="88" y="98"/>
                    </a:lnTo>
                    <a:lnTo>
                      <a:pt x="88" y="98"/>
                    </a:lnTo>
                    <a:lnTo>
                      <a:pt x="89" y="96"/>
                    </a:lnTo>
                    <a:lnTo>
                      <a:pt x="90" y="96"/>
                    </a:lnTo>
                    <a:lnTo>
                      <a:pt x="90" y="96"/>
                    </a:lnTo>
                    <a:lnTo>
                      <a:pt x="91" y="96"/>
                    </a:lnTo>
                    <a:lnTo>
                      <a:pt x="93" y="98"/>
                    </a:lnTo>
                    <a:lnTo>
                      <a:pt x="93" y="98"/>
                    </a:lnTo>
                    <a:lnTo>
                      <a:pt x="94" y="101"/>
                    </a:lnTo>
                    <a:lnTo>
                      <a:pt x="93" y="103"/>
                    </a:lnTo>
                    <a:lnTo>
                      <a:pt x="93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9" name="Oval 65"/>
            <p:cNvSpPr/>
            <p:nvPr/>
          </p:nvSpPr>
          <p:spPr>
            <a:xfrm>
              <a:off x="5088900" y="5513571"/>
              <a:ext cx="306060" cy="306060"/>
            </a:xfrm>
            <a:prstGeom prst="ellipse">
              <a:avLst/>
            </a:prstGeom>
            <a:solidFill>
              <a:srgbClr val="BD596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9" name="Group 128"/>
            <p:cNvGrpSpPr/>
            <p:nvPr/>
          </p:nvGrpSpPr>
          <p:grpSpPr>
            <a:xfrm>
              <a:off x="7496182" y="4699022"/>
              <a:ext cx="473068" cy="473068"/>
              <a:chOff x="7496182" y="4699022"/>
              <a:chExt cx="473068" cy="473068"/>
            </a:xfrm>
          </p:grpSpPr>
          <p:sp>
            <p:nvSpPr>
              <p:cNvPr id="30" name="Oval 59"/>
              <p:cNvSpPr/>
              <p:nvPr/>
            </p:nvSpPr>
            <p:spPr>
              <a:xfrm>
                <a:off x="7496182" y="4699022"/>
                <a:ext cx="473068" cy="473068"/>
              </a:xfrm>
              <a:prstGeom prst="ellipse">
                <a:avLst/>
              </a:prstGeom>
              <a:solidFill>
                <a:srgbClr val="7E5A85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31" name="Group 114"/>
              <p:cNvGrpSpPr/>
              <p:nvPr/>
            </p:nvGrpSpPr>
            <p:grpSpPr>
              <a:xfrm>
                <a:off x="7599439" y="4809384"/>
                <a:ext cx="266554" cy="252345"/>
                <a:chOff x="2835275" y="3127375"/>
                <a:chExt cx="744538" cy="704850"/>
              </a:xfrm>
              <a:solidFill>
                <a:schemeClr val="bg1"/>
              </a:solidFill>
            </p:grpSpPr>
            <p:sp>
              <p:nvSpPr>
                <p:cNvPr id="32" name="Freeform 115"/>
                <p:cNvSpPr>
                  <a:spLocks noEditPoints="1"/>
                </p:cNvSpPr>
                <p:nvPr/>
              </p:nvSpPr>
              <p:spPr bwMode="auto">
                <a:xfrm>
                  <a:off x="2835275" y="3324225"/>
                  <a:ext cx="504825" cy="508000"/>
                </a:xfrm>
                <a:custGeom>
                  <a:avLst/>
                  <a:gdLst>
                    <a:gd name="T0" fmla="*/ 284 w 318"/>
                    <a:gd name="T1" fmla="*/ 55 h 320"/>
                    <a:gd name="T2" fmla="*/ 253 w 318"/>
                    <a:gd name="T3" fmla="*/ 61 h 320"/>
                    <a:gd name="T4" fmla="*/ 195 w 318"/>
                    <a:gd name="T5" fmla="*/ 28 h 320"/>
                    <a:gd name="T6" fmla="*/ 185 w 318"/>
                    <a:gd name="T7" fmla="*/ 0 h 320"/>
                    <a:gd name="T8" fmla="*/ 125 w 318"/>
                    <a:gd name="T9" fmla="*/ 27 h 320"/>
                    <a:gd name="T10" fmla="*/ 55 w 318"/>
                    <a:gd name="T11" fmla="*/ 36 h 320"/>
                    <a:gd name="T12" fmla="*/ 57 w 318"/>
                    <a:gd name="T13" fmla="*/ 66 h 320"/>
                    <a:gd name="T14" fmla="*/ 25 w 318"/>
                    <a:gd name="T15" fmla="*/ 120 h 320"/>
                    <a:gd name="T16" fmla="*/ 0 w 318"/>
                    <a:gd name="T17" fmla="*/ 135 h 320"/>
                    <a:gd name="T18" fmla="*/ 20 w 318"/>
                    <a:gd name="T19" fmla="*/ 192 h 320"/>
                    <a:gd name="T20" fmla="*/ 35 w 318"/>
                    <a:gd name="T21" fmla="*/ 264 h 320"/>
                    <a:gd name="T22" fmla="*/ 64 w 318"/>
                    <a:gd name="T23" fmla="*/ 268 h 320"/>
                    <a:gd name="T24" fmla="*/ 116 w 318"/>
                    <a:gd name="T25" fmla="*/ 298 h 320"/>
                    <a:gd name="T26" fmla="*/ 135 w 318"/>
                    <a:gd name="T27" fmla="*/ 320 h 320"/>
                    <a:gd name="T28" fmla="*/ 192 w 318"/>
                    <a:gd name="T29" fmla="*/ 300 h 320"/>
                    <a:gd name="T30" fmla="*/ 263 w 318"/>
                    <a:gd name="T31" fmla="*/ 284 h 320"/>
                    <a:gd name="T32" fmla="*/ 264 w 318"/>
                    <a:gd name="T33" fmla="*/ 255 h 320"/>
                    <a:gd name="T34" fmla="*/ 294 w 318"/>
                    <a:gd name="T35" fmla="*/ 199 h 320"/>
                    <a:gd name="T36" fmla="*/ 318 w 318"/>
                    <a:gd name="T37" fmla="*/ 185 h 320"/>
                    <a:gd name="T38" fmla="*/ 293 w 318"/>
                    <a:gd name="T39" fmla="*/ 126 h 320"/>
                    <a:gd name="T40" fmla="*/ 304 w 318"/>
                    <a:gd name="T41" fmla="*/ 173 h 320"/>
                    <a:gd name="T42" fmla="*/ 283 w 318"/>
                    <a:gd name="T43" fmla="*/ 183 h 320"/>
                    <a:gd name="T44" fmla="*/ 294 w 318"/>
                    <a:gd name="T45" fmla="*/ 218 h 320"/>
                    <a:gd name="T46" fmla="*/ 257 w 318"/>
                    <a:gd name="T47" fmla="*/ 242 h 320"/>
                    <a:gd name="T48" fmla="*/ 244 w 318"/>
                    <a:gd name="T49" fmla="*/ 256 h 320"/>
                    <a:gd name="T50" fmla="*/ 220 w 318"/>
                    <a:gd name="T51" fmla="*/ 293 h 320"/>
                    <a:gd name="T52" fmla="*/ 204 w 318"/>
                    <a:gd name="T53" fmla="*/ 281 h 320"/>
                    <a:gd name="T54" fmla="*/ 180 w 318"/>
                    <a:gd name="T55" fmla="*/ 288 h 320"/>
                    <a:gd name="T56" fmla="*/ 142 w 318"/>
                    <a:gd name="T57" fmla="*/ 290 h 320"/>
                    <a:gd name="T58" fmla="*/ 127 w 318"/>
                    <a:gd name="T59" fmla="*/ 286 h 320"/>
                    <a:gd name="T60" fmla="*/ 101 w 318"/>
                    <a:gd name="T61" fmla="*/ 294 h 320"/>
                    <a:gd name="T62" fmla="*/ 77 w 318"/>
                    <a:gd name="T63" fmla="*/ 260 h 320"/>
                    <a:gd name="T64" fmla="*/ 61 w 318"/>
                    <a:gd name="T65" fmla="*/ 245 h 320"/>
                    <a:gd name="T66" fmla="*/ 27 w 318"/>
                    <a:gd name="T67" fmla="*/ 220 h 320"/>
                    <a:gd name="T68" fmla="*/ 38 w 318"/>
                    <a:gd name="T69" fmla="*/ 204 h 320"/>
                    <a:gd name="T70" fmla="*/ 32 w 318"/>
                    <a:gd name="T71" fmla="*/ 180 h 320"/>
                    <a:gd name="T72" fmla="*/ 33 w 318"/>
                    <a:gd name="T73" fmla="*/ 143 h 320"/>
                    <a:gd name="T74" fmla="*/ 37 w 318"/>
                    <a:gd name="T75" fmla="*/ 129 h 320"/>
                    <a:gd name="T76" fmla="*/ 25 w 318"/>
                    <a:gd name="T77" fmla="*/ 102 h 320"/>
                    <a:gd name="T78" fmla="*/ 65 w 318"/>
                    <a:gd name="T79" fmla="*/ 79 h 320"/>
                    <a:gd name="T80" fmla="*/ 80 w 318"/>
                    <a:gd name="T81" fmla="*/ 65 h 320"/>
                    <a:gd name="T82" fmla="*/ 114 w 318"/>
                    <a:gd name="T83" fmla="*/ 45 h 320"/>
                    <a:gd name="T84" fmla="*/ 133 w 318"/>
                    <a:gd name="T85" fmla="*/ 40 h 320"/>
                    <a:gd name="T86" fmla="*/ 173 w 318"/>
                    <a:gd name="T87" fmla="*/ 14 h 320"/>
                    <a:gd name="T88" fmla="*/ 182 w 318"/>
                    <a:gd name="T89" fmla="*/ 40 h 320"/>
                    <a:gd name="T90" fmla="*/ 218 w 318"/>
                    <a:gd name="T91" fmla="*/ 25 h 320"/>
                    <a:gd name="T92" fmla="*/ 240 w 318"/>
                    <a:gd name="T93" fmla="*/ 68 h 320"/>
                    <a:gd name="T94" fmla="*/ 253 w 318"/>
                    <a:gd name="T95" fmla="*/ 80 h 320"/>
                    <a:gd name="T96" fmla="*/ 274 w 318"/>
                    <a:gd name="T97" fmla="*/ 115 h 320"/>
                    <a:gd name="T98" fmla="*/ 281 w 318"/>
                    <a:gd name="T99" fmla="*/ 134 h 320"/>
                    <a:gd name="T100" fmla="*/ 304 w 318"/>
                    <a:gd name="T101" fmla="*/ 173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18" h="320">
                      <a:moveTo>
                        <a:pt x="290" y="119"/>
                      </a:moveTo>
                      <a:lnTo>
                        <a:pt x="310" y="102"/>
                      </a:lnTo>
                      <a:lnTo>
                        <a:pt x="284" y="55"/>
                      </a:lnTo>
                      <a:lnTo>
                        <a:pt x="257" y="64"/>
                      </a:lnTo>
                      <a:lnTo>
                        <a:pt x="257" y="64"/>
                      </a:lnTo>
                      <a:lnTo>
                        <a:pt x="253" y="61"/>
                      </a:lnTo>
                      <a:lnTo>
                        <a:pt x="260" y="34"/>
                      </a:lnTo>
                      <a:lnTo>
                        <a:pt x="215" y="8"/>
                      </a:lnTo>
                      <a:lnTo>
                        <a:pt x="195" y="28"/>
                      </a:lnTo>
                      <a:lnTo>
                        <a:pt x="195" y="28"/>
                      </a:lnTo>
                      <a:lnTo>
                        <a:pt x="190" y="27"/>
                      </a:lnTo>
                      <a:lnTo>
                        <a:pt x="185" y="0"/>
                      </a:lnTo>
                      <a:lnTo>
                        <a:pt x="131" y="0"/>
                      </a:lnTo>
                      <a:lnTo>
                        <a:pt x="125" y="27"/>
                      </a:lnTo>
                      <a:lnTo>
                        <a:pt x="125" y="27"/>
                      </a:lnTo>
                      <a:lnTo>
                        <a:pt x="119" y="29"/>
                      </a:lnTo>
                      <a:lnTo>
                        <a:pt x="101" y="9"/>
                      </a:lnTo>
                      <a:lnTo>
                        <a:pt x="55" y="36"/>
                      </a:lnTo>
                      <a:lnTo>
                        <a:pt x="62" y="61"/>
                      </a:lnTo>
                      <a:lnTo>
                        <a:pt x="62" y="61"/>
                      </a:lnTo>
                      <a:lnTo>
                        <a:pt x="57" y="66"/>
                      </a:lnTo>
                      <a:lnTo>
                        <a:pt x="33" y="58"/>
                      </a:lnTo>
                      <a:lnTo>
                        <a:pt x="7" y="105"/>
                      </a:lnTo>
                      <a:lnTo>
                        <a:pt x="25" y="120"/>
                      </a:lnTo>
                      <a:lnTo>
                        <a:pt x="25" y="120"/>
                      </a:lnTo>
                      <a:lnTo>
                        <a:pt x="21" y="131"/>
                      </a:lnTo>
                      <a:lnTo>
                        <a:pt x="0" y="135"/>
                      </a:lnTo>
                      <a:lnTo>
                        <a:pt x="0" y="188"/>
                      </a:lnTo>
                      <a:lnTo>
                        <a:pt x="20" y="192"/>
                      </a:lnTo>
                      <a:lnTo>
                        <a:pt x="20" y="192"/>
                      </a:lnTo>
                      <a:lnTo>
                        <a:pt x="24" y="205"/>
                      </a:lnTo>
                      <a:lnTo>
                        <a:pt x="8" y="218"/>
                      </a:lnTo>
                      <a:lnTo>
                        <a:pt x="35" y="264"/>
                      </a:lnTo>
                      <a:lnTo>
                        <a:pt x="54" y="258"/>
                      </a:lnTo>
                      <a:lnTo>
                        <a:pt x="54" y="258"/>
                      </a:lnTo>
                      <a:lnTo>
                        <a:pt x="64" y="268"/>
                      </a:lnTo>
                      <a:lnTo>
                        <a:pt x="58" y="285"/>
                      </a:lnTo>
                      <a:lnTo>
                        <a:pt x="104" y="312"/>
                      </a:lnTo>
                      <a:lnTo>
                        <a:pt x="116" y="298"/>
                      </a:lnTo>
                      <a:lnTo>
                        <a:pt x="116" y="298"/>
                      </a:lnTo>
                      <a:lnTo>
                        <a:pt x="131" y="301"/>
                      </a:lnTo>
                      <a:lnTo>
                        <a:pt x="135" y="320"/>
                      </a:lnTo>
                      <a:lnTo>
                        <a:pt x="188" y="320"/>
                      </a:lnTo>
                      <a:lnTo>
                        <a:pt x="192" y="300"/>
                      </a:lnTo>
                      <a:lnTo>
                        <a:pt x="192" y="300"/>
                      </a:lnTo>
                      <a:lnTo>
                        <a:pt x="205" y="296"/>
                      </a:lnTo>
                      <a:lnTo>
                        <a:pt x="218" y="310"/>
                      </a:lnTo>
                      <a:lnTo>
                        <a:pt x="263" y="284"/>
                      </a:lnTo>
                      <a:lnTo>
                        <a:pt x="257" y="264"/>
                      </a:lnTo>
                      <a:lnTo>
                        <a:pt x="257" y="264"/>
                      </a:lnTo>
                      <a:lnTo>
                        <a:pt x="264" y="255"/>
                      </a:lnTo>
                      <a:lnTo>
                        <a:pt x="285" y="261"/>
                      </a:lnTo>
                      <a:lnTo>
                        <a:pt x="312" y="215"/>
                      </a:lnTo>
                      <a:lnTo>
                        <a:pt x="294" y="199"/>
                      </a:lnTo>
                      <a:lnTo>
                        <a:pt x="294" y="199"/>
                      </a:lnTo>
                      <a:lnTo>
                        <a:pt x="296" y="190"/>
                      </a:lnTo>
                      <a:lnTo>
                        <a:pt x="318" y="185"/>
                      </a:lnTo>
                      <a:lnTo>
                        <a:pt x="318" y="132"/>
                      </a:lnTo>
                      <a:lnTo>
                        <a:pt x="293" y="126"/>
                      </a:lnTo>
                      <a:lnTo>
                        <a:pt x="293" y="126"/>
                      </a:lnTo>
                      <a:lnTo>
                        <a:pt x="290" y="119"/>
                      </a:lnTo>
                      <a:lnTo>
                        <a:pt x="290" y="119"/>
                      </a:lnTo>
                      <a:close/>
                      <a:moveTo>
                        <a:pt x="304" y="173"/>
                      </a:moveTo>
                      <a:lnTo>
                        <a:pt x="283" y="178"/>
                      </a:lnTo>
                      <a:lnTo>
                        <a:pt x="283" y="183"/>
                      </a:lnTo>
                      <a:lnTo>
                        <a:pt x="283" y="183"/>
                      </a:lnTo>
                      <a:lnTo>
                        <a:pt x="278" y="199"/>
                      </a:lnTo>
                      <a:lnTo>
                        <a:pt x="277" y="203"/>
                      </a:lnTo>
                      <a:lnTo>
                        <a:pt x="294" y="218"/>
                      </a:lnTo>
                      <a:lnTo>
                        <a:pt x="278" y="244"/>
                      </a:lnTo>
                      <a:lnTo>
                        <a:pt x="260" y="238"/>
                      </a:lnTo>
                      <a:lnTo>
                        <a:pt x="257" y="242"/>
                      </a:lnTo>
                      <a:lnTo>
                        <a:pt x="257" y="242"/>
                      </a:lnTo>
                      <a:lnTo>
                        <a:pt x="250" y="250"/>
                      </a:lnTo>
                      <a:lnTo>
                        <a:pt x="244" y="256"/>
                      </a:lnTo>
                      <a:lnTo>
                        <a:pt x="241" y="259"/>
                      </a:lnTo>
                      <a:lnTo>
                        <a:pt x="246" y="278"/>
                      </a:lnTo>
                      <a:lnTo>
                        <a:pt x="220" y="293"/>
                      </a:lnTo>
                      <a:lnTo>
                        <a:pt x="208" y="280"/>
                      </a:lnTo>
                      <a:lnTo>
                        <a:pt x="204" y="281"/>
                      </a:lnTo>
                      <a:lnTo>
                        <a:pt x="204" y="281"/>
                      </a:lnTo>
                      <a:lnTo>
                        <a:pt x="194" y="285"/>
                      </a:lnTo>
                      <a:lnTo>
                        <a:pt x="185" y="287"/>
                      </a:lnTo>
                      <a:lnTo>
                        <a:pt x="180" y="288"/>
                      </a:lnTo>
                      <a:lnTo>
                        <a:pt x="176" y="306"/>
                      </a:lnTo>
                      <a:lnTo>
                        <a:pt x="146" y="306"/>
                      </a:lnTo>
                      <a:lnTo>
                        <a:pt x="142" y="290"/>
                      </a:lnTo>
                      <a:lnTo>
                        <a:pt x="138" y="288"/>
                      </a:lnTo>
                      <a:lnTo>
                        <a:pt x="138" y="288"/>
                      </a:lnTo>
                      <a:lnTo>
                        <a:pt x="127" y="286"/>
                      </a:lnTo>
                      <a:lnTo>
                        <a:pt x="116" y="283"/>
                      </a:lnTo>
                      <a:lnTo>
                        <a:pt x="112" y="282"/>
                      </a:lnTo>
                      <a:lnTo>
                        <a:pt x="101" y="294"/>
                      </a:lnTo>
                      <a:lnTo>
                        <a:pt x="74" y="279"/>
                      </a:lnTo>
                      <a:lnTo>
                        <a:pt x="80" y="264"/>
                      </a:lnTo>
                      <a:lnTo>
                        <a:pt x="77" y="260"/>
                      </a:lnTo>
                      <a:lnTo>
                        <a:pt x="77" y="260"/>
                      </a:lnTo>
                      <a:lnTo>
                        <a:pt x="68" y="253"/>
                      </a:lnTo>
                      <a:lnTo>
                        <a:pt x="61" y="245"/>
                      </a:lnTo>
                      <a:lnTo>
                        <a:pt x="58" y="242"/>
                      </a:lnTo>
                      <a:lnTo>
                        <a:pt x="42" y="247"/>
                      </a:lnTo>
                      <a:lnTo>
                        <a:pt x="27" y="220"/>
                      </a:lnTo>
                      <a:lnTo>
                        <a:pt x="40" y="210"/>
                      </a:lnTo>
                      <a:lnTo>
                        <a:pt x="38" y="204"/>
                      </a:lnTo>
                      <a:lnTo>
                        <a:pt x="38" y="204"/>
                      </a:lnTo>
                      <a:lnTo>
                        <a:pt x="35" y="196"/>
                      </a:lnTo>
                      <a:lnTo>
                        <a:pt x="33" y="185"/>
                      </a:lnTo>
                      <a:lnTo>
                        <a:pt x="32" y="180"/>
                      </a:lnTo>
                      <a:lnTo>
                        <a:pt x="14" y="176"/>
                      </a:lnTo>
                      <a:lnTo>
                        <a:pt x="14" y="146"/>
                      </a:lnTo>
                      <a:lnTo>
                        <a:pt x="33" y="143"/>
                      </a:lnTo>
                      <a:lnTo>
                        <a:pt x="34" y="137"/>
                      </a:lnTo>
                      <a:lnTo>
                        <a:pt x="34" y="137"/>
                      </a:lnTo>
                      <a:lnTo>
                        <a:pt x="37" y="129"/>
                      </a:lnTo>
                      <a:lnTo>
                        <a:pt x="39" y="120"/>
                      </a:lnTo>
                      <a:lnTo>
                        <a:pt x="41" y="116"/>
                      </a:lnTo>
                      <a:lnTo>
                        <a:pt x="25" y="102"/>
                      </a:lnTo>
                      <a:lnTo>
                        <a:pt x="40" y="76"/>
                      </a:lnTo>
                      <a:lnTo>
                        <a:pt x="61" y="82"/>
                      </a:lnTo>
                      <a:lnTo>
                        <a:pt x="65" y="79"/>
                      </a:lnTo>
                      <a:lnTo>
                        <a:pt x="65" y="79"/>
                      </a:lnTo>
                      <a:lnTo>
                        <a:pt x="75" y="68"/>
                      </a:lnTo>
                      <a:lnTo>
                        <a:pt x="80" y="65"/>
                      </a:lnTo>
                      <a:lnTo>
                        <a:pt x="72" y="42"/>
                      </a:lnTo>
                      <a:lnTo>
                        <a:pt x="98" y="27"/>
                      </a:lnTo>
                      <a:lnTo>
                        <a:pt x="114" y="45"/>
                      </a:lnTo>
                      <a:lnTo>
                        <a:pt x="119" y="43"/>
                      </a:lnTo>
                      <a:lnTo>
                        <a:pt x="119" y="43"/>
                      </a:lnTo>
                      <a:lnTo>
                        <a:pt x="133" y="40"/>
                      </a:lnTo>
                      <a:lnTo>
                        <a:pt x="137" y="39"/>
                      </a:lnTo>
                      <a:lnTo>
                        <a:pt x="142" y="14"/>
                      </a:lnTo>
                      <a:lnTo>
                        <a:pt x="173" y="14"/>
                      </a:lnTo>
                      <a:lnTo>
                        <a:pt x="178" y="39"/>
                      </a:lnTo>
                      <a:lnTo>
                        <a:pt x="182" y="40"/>
                      </a:lnTo>
                      <a:lnTo>
                        <a:pt x="182" y="40"/>
                      </a:lnTo>
                      <a:lnTo>
                        <a:pt x="195" y="43"/>
                      </a:lnTo>
                      <a:lnTo>
                        <a:pt x="200" y="44"/>
                      </a:lnTo>
                      <a:lnTo>
                        <a:pt x="218" y="25"/>
                      </a:lnTo>
                      <a:lnTo>
                        <a:pt x="244" y="40"/>
                      </a:lnTo>
                      <a:lnTo>
                        <a:pt x="236" y="65"/>
                      </a:lnTo>
                      <a:lnTo>
                        <a:pt x="240" y="68"/>
                      </a:lnTo>
                      <a:lnTo>
                        <a:pt x="240" y="68"/>
                      </a:lnTo>
                      <a:lnTo>
                        <a:pt x="249" y="77"/>
                      </a:lnTo>
                      <a:lnTo>
                        <a:pt x="253" y="80"/>
                      </a:lnTo>
                      <a:lnTo>
                        <a:pt x="277" y="72"/>
                      </a:lnTo>
                      <a:lnTo>
                        <a:pt x="293" y="98"/>
                      </a:lnTo>
                      <a:lnTo>
                        <a:pt x="274" y="115"/>
                      </a:lnTo>
                      <a:lnTo>
                        <a:pt x="276" y="119"/>
                      </a:lnTo>
                      <a:lnTo>
                        <a:pt x="276" y="119"/>
                      </a:lnTo>
                      <a:lnTo>
                        <a:pt x="281" y="134"/>
                      </a:lnTo>
                      <a:lnTo>
                        <a:pt x="282" y="138"/>
                      </a:lnTo>
                      <a:lnTo>
                        <a:pt x="304" y="143"/>
                      </a:lnTo>
                      <a:lnTo>
                        <a:pt x="304" y="17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6"/>
                <p:cNvSpPr>
                  <a:spLocks noEditPoints="1"/>
                </p:cNvSpPr>
                <p:nvPr/>
              </p:nvSpPr>
              <p:spPr bwMode="auto">
                <a:xfrm>
                  <a:off x="2963863" y="3462338"/>
                  <a:ext cx="242888" cy="244475"/>
                </a:xfrm>
                <a:custGeom>
                  <a:avLst/>
                  <a:gdLst>
                    <a:gd name="T0" fmla="*/ 77 w 153"/>
                    <a:gd name="T1" fmla="*/ 0 h 154"/>
                    <a:gd name="T2" fmla="*/ 61 w 153"/>
                    <a:gd name="T3" fmla="*/ 2 h 154"/>
                    <a:gd name="T4" fmla="*/ 46 w 153"/>
                    <a:gd name="T5" fmla="*/ 6 h 154"/>
                    <a:gd name="T6" fmla="*/ 33 w 153"/>
                    <a:gd name="T7" fmla="*/ 14 h 154"/>
                    <a:gd name="T8" fmla="*/ 23 w 153"/>
                    <a:gd name="T9" fmla="*/ 22 h 154"/>
                    <a:gd name="T10" fmla="*/ 13 w 153"/>
                    <a:gd name="T11" fmla="*/ 34 h 154"/>
                    <a:gd name="T12" fmla="*/ 5 w 153"/>
                    <a:gd name="T13" fmla="*/ 47 h 154"/>
                    <a:gd name="T14" fmla="*/ 1 w 153"/>
                    <a:gd name="T15" fmla="*/ 61 h 154"/>
                    <a:gd name="T16" fmla="*/ 0 w 153"/>
                    <a:gd name="T17" fmla="*/ 77 h 154"/>
                    <a:gd name="T18" fmla="*/ 0 w 153"/>
                    <a:gd name="T19" fmla="*/ 85 h 154"/>
                    <a:gd name="T20" fmla="*/ 3 w 153"/>
                    <a:gd name="T21" fmla="*/ 100 h 154"/>
                    <a:gd name="T22" fmla="*/ 8 w 153"/>
                    <a:gd name="T23" fmla="*/ 114 h 154"/>
                    <a:gd name="T24" fmla="*/ 17 w 153"/>
                    <a:gd name="T25" fmla="*/ 126 h 154"/>
                    <a:gd name="T26" fmla="*/ 28 w 153"/>
                    <a:gd name="T27" fmla="*/ 137 h 154"/>
                    <a:gd name="T28" fmla="*/ 40 w 153"/>
                    <a:gd name="T29" fmla="*/ 144 h 154"/>
                    <a:gd name="T30" fmla="*/ 54 w 153"/>
                    <a:gd name="T31" fmla="*/ 151 h 154"/>
                    <a:gd name="T32" fmla="*/ 69 w 153"/>
                    <a:gd name="T33" fmla="*/ 154 h 154"/>
                    <a:gd name="T34" fmla="*/ 77 w 153"/>
                    <a:gd name="T35" fmla="*/ 154 h 154"/>
                    <a:gd name="T36" fmla="*/ 92 w 153"/>
                    <a:gd name="T37" fmla="*/ 153 h 154"/>
                    <a:gd name="T38" fmla="*/ 107 w 153"/>
                    <a:gd name="T39" fmla="*/ 147 h 154"/>
                    <a:gd name="T40" fmla="*/ 120 w 153"/>
                    <a:gd name="T41" fmla="*/ 141 h 154"/>
                    <a:gd name="T42" fmla="*/ 132 w 153"/>
                    <a:gd name="T43" fmla="*/ 131 h 154"/>
                    <a:gd name="T44" fmla="*/ 140 w 153"/>
                    <a:gd name="T45" fmla="*/ 120 h 154"/>
                    <a:gd name="T46" fmla="*/ 148 w 153"/>
                    <a:gd name="T47" fmla="*/ 106 h 154"/>
                    <a:gd name="T48" fmla="*/ 152 w 153"/>
                    <a:gd name="T49" fmla="*/ 92 h 154"/>
                    <a:gd name="T50" fmla="*/ 153 w 153"/>
                    <a:gd name="T51" fmla="*/ 77 h 154"/>
                    <a:gd name="T52" fmla="*/ 153 w 153"/>
                    <a:gd name="T53" fmla="*/ 69 h 154"/>
                    <a:gd name="T54" fmla="*/ 150 w 153"/>
                    <a:gd name="T55" fmla="*/ 55 h 154"/>
                    <a:gd name="T56" fmla="*/ 145 w 153"/>
                    <a:gd name="T57" fmla="*/ 41 h 154"/>
                    <a:gd name="T58" fmla="*/ 136 w 153"/>
                    <a:gd name="T59" fmla="*/ 28 h 154"/>
                    <a:gd name="T60" fmla="*/ 125 w 153"/>
                    <a:gd name="T61" fmla="*/ 18 h 154"/>
                    <a:gd name="T62" fmla="*/ 113 w 153"/>
                    <a:gd name="T63" fmla="*/ 9 h 154"/>
                    <a:gd name="T64" fmla="*/ 99 w 153"/>
                    <a:gd name="T65" fmla="*/ 4 h 154"/>
                    <a:gd name="T66" fmla="*/ 84 w 153"/>
                    <a:gd name="T67" fmla="*/ 1 h 154"/>
                    <a:gd name="T68" fmla="*/ 77 w 153"/>
                    <a:gd name="T69" fmla="*/ 0 h 154"/>
                    <a:gd name="T70" fmla="*/ 77 w 153"/>
                    <a:gd name="T71" fmla="*/ 140 h 154"/>
                    <a:gd name="T72" fmla="*/ 64 w 153"/>
                    <a:gd name="T73" fmla="*/ 139 h 154"/>
                    <a:gd name="T74" fmla="*/ 42 w 153"/>
                    <a:gd name="T75" fmla="*/ 129 h 154"/>
                    <a:gd name="T76" fmla="*/ 25 w 153"/>
                    <a:gd name="T77" fmla="*/ 112 h 154"/>
                    <a:gd name="T78" fmla="*/ 15 w 153"/>
                    <a:gd name="T79" fmla="*/ 89 h 154"/>
                    <a:gd name="T80" fmla="*/ 14 w 153"/>
                    <a:gd name="T81" fmla="*/ 77 h 154"/>
                    <a:gd name="T82" fmla="*/ 14 w 153"/>
                    <a:gd name="T83" fmla="*/ 71 h 154"/>
                    <a:gd name="T84" fmla="*/ 18 w 153"/>
                    <a:gd name="T85" fmla="*/ 52 h 154"/>
                    <a:gd name="T86" fmla="*/ 32 w 153"/>
                    <a:gd name="T87" fmla="*/ 33 h 154"/>
                    <a:gd name="T88" fmla="*/ 52 w 153"/>
                    <a:gd name="T89" fmla="*/ 19 h 154"/>
                    <a:gd name="T90" fmla="*/ 70 w 153"/>
                    <a:gd name="T91" fmla="*/ 15 h 154"/>
                    <a:gd name="T92" fmla="*/ 77 w 153"/>
                    <a:gd name="T93" fmla="*/ 14 h 154"/>
                    <a:gd name="T94" fmla="*/ 89 w 153"/>
                    <a:gd name="T95" fmla="*/ 16 h 154"/>
                    <a:gd name="T96" fmla="*/ 112 w 153"/>
                    <a:gd name="T97" fmla="*/ 24 h 154"/>
                    <a:gd name="T98" fmla="*/ 128 w 153"/>
                    <a:gd name="T99" fmla="*/ 42 h 154"/>
                    <a:gd name="T100" fmla="*/ 138 w 153"/>
                    <a:gd name="T101" fmla="*/ 64 h 154"/>
                    <a:gd name="T102" fmla="*/ 139 w 153"/>
                    <a:gd name="T103" fmla="*/ 77 h 154"/>
                    <a:gd name="T104" fmla="*/ 139 w 153"/>
                    <a:gd name="T105" fmla="*/ 84 h 154"/>
                    <a:gd name="T106" fmla="*/ 135 w 153"/>
                    <a:gd name="T107" fmla="*/ 101 h 154"/>
                    <a:gd name="T108" fmla="*/ 121 w 153"/>
                    <a:gd name="T109" fmla="*/ 122 h 154"/>
                    <a:gd name="T110" fmla="*/ 101 w 153"/>
                    <a:gd name="T111" fmla="*/ 135 h 154"/>
                    <a:gd name="T112" fmla="*/ 83 w 153"/>
                    <a:gd name="T113" fmla="*/ 140 h 154"/>
                    <a:gd name="T114" fmla="*/ 77 w 153"/>
                    <a:gd name="T115" fmla="*/ 140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53" h="154">
                      <a:moveTo>
                        <a:pt x="77" y="0"/>
                      </a:moveTo>
                      <a:lnTo>
                        <a:pt x="77" y="0"/>
                      </a:lnTo>
                      <a:lnTo>
                        <a:pt x="69" y="1"/>
                      </a:lnTo>
                      <a:lnTo>
                        <a:pt x="61" y="2"/>
                      </a:lnTo>
                      <a:lnTo>
                        <a:pt x="54" y="4"/>
                      </a:lnTo>
                      <a:lnTo>
                        <a:pt x="46" y="6"/>
                      </a:lnTo>
                      <a:lnTo>
                        <a:pt x="40" y="9"/>
                      </a:lnTo>
                      <a:lnTo>
                        <a:pt x="33" y="14"/>
                      </a:lnTo>
                      <a:lnTo>
                        <a:pt x="28" y="18"/>
                      </a:lnTo>
                      <a:lnTo>
                        <a:pt x="23" y="22"/>
                      </a:lnTo>
                      <a:lnTo>
                        <a:pt x="17" y="28"/>
                      </a:lnTo>
                      <a:lnTo>
                        <a:pt x="13" y="34"/>
                      </a:lnTo>
                      <a:lnTo>
                        <a:pt x="8" y="41"/>
                      </a:lnTo>
                      <a:lnTo>
                        <a:pt x="5" y="47"/>
                      </a:lnTo>
                      <a:lnTo>
                        <a:pt x="3" y="55"/>
                      </a:lnTo>
                      <a:lnTo>
                        <a:pt x="1" y="61"/>
                      </a:lnTo>
                      <a:lnTo>
                        <a:pt x="0" y="69"/>
                      </a:lnTo>
                      <a:lnTo>
                        <a:pt x="0" y="77"/>
                      </a:lnTo>
                      <a:lnTo>
                        <a:pt x="0" y="77"/>
                      </a:lnTo>
                      <a:lnTo>
                        <a:pt x="0" y="85"/>
                      </a:lnTo>
                      <a:lnTo>
                        <a:pt x="1" y="92"/>
                      </a:lnTo>
                      <a:lnTo>
                        <a:pt x="3" y="100"/>
                      </a:lnTo>
                      <a:lnTo>
                        <a:pt x="5" y="106"/>
                      </a:lnTo>
                      <a:lnTo>
                        <a:pt x="8" y="114"/>
                      </a:lnTo>
                      <a:lnTo>
                        <a:pt x="13" y="120"/>
                      </a:lnTo>
                      <a:lnTo>
                        <a:pt x="17" y="126"/>
                      </a:lnTo>
                      <a:lnTo>
                        <a:pt x="23" y="131"/>
                      </a:lnTo>
                      <a:lnTo>
                        <a:pt x="28" y="137"/>
                      </a:lnTo>
                      <a:lnTo>
                        <a:pt x="33" y="141"/>
                      </a:lnTo>
                      <a:lnTo>
                        <a:pt x="40" y="144"/>
                      </a:lnTo>
                      <a:lnTo>
                        <a:pt x="46" y="147"/>
                      </a:lnTo>
                      <a:lnTo>
                        <a:pt x="54" y="151"/>
                      </a:lnTo>
                      <a:lnTo>
                        <a:pt x="61" y="153"/>
                      </a:lnTo>
                      <a:lnTo>
                        <a:pt x="69" y="154"/>
                      </a:lnTo>
                      <a:lnTo>
                        <a:pt x="77" y="154"/>
                      </a:lnTo>
                      <a:lnTo>
                        <a:pt x="77" y="154"/>
                      </a:lnTo>
                      <a:lnTo>
                        <a:pt x="84" y="154"/>
                      </a:lnTo>
                      <a:lnTo>
                        <a:pt x="92" y="153"/>
                      </a:lnTo>
                      <a:lnTo>
                        <a:pt x="99" y="151"/>
                      </a:lnTo>
                      <a:lnTo>
                        <a:pt x="107" y="147"/>
                      </a:lnTo>
                      <a:lnTo>
                        <a:pt x="113" y="144"/>
                      </a:lnTo>
                      <a:lnTo>
                        <a:pt x="120" y="141"/>
                      </a:lnTo>
                      <a:lnTo>
                        <a:pt x="125" y="137"/>
                      </a:lnTo>
                      <a:lnTo>
                        <a:pt x="132" y="131"/>
                      </a:lnTo>
                      <a:lnTo>
                        <a:pt x="136" y="126"/>
                      </a:lnTo>
                      <a:lnTo>
                        <a:pt x="140" y="120"/>
                      </a:lnTo>
                      <a:lnTo>
                        <a:pt x="145" y="114"/>
                      </a:lnTo>
                      <a:lnTo>
                        <a:pt x="148" y="106"/>
                      </a:lnTo>
                      <a:lnTo>
                        <a:pt x="150" y="100"/>
                      </a:lnTo>
                      <a:lnTo>
                        <a:pt x="152" y="92"/>
                      </a:lnTo>
                      <a:lnTo>
                        <a:pt x="153" y="85"/>
                      </a:lnTo>
                      <a:lnTo>
                        <a:pt x="153" y="77"/>
                      </a:lnTo>
                      <a:lnTo>
                        <a:pt x="153" y="77"/>
                      </a:lnTo>
                      <a:lnTo>
                        <a:pt x="153" y="69"/>
                      </a:lnTo>
                      <a:lnTo>
                        <a:pt x="152" y="61"/>
                      </a:lnTo>
                      <a:lnTo>
                        <a:pt x="150" y="55"/>
                      </a:lnTo>
                      <a:lnTo>
                        <a:pt x="148" y="47"/>
                      </a:lnTo>
                      <a:lnTo>
                        <a:pt x="145" y="41"/>
                      </a:lnTo>
                      <a:lnTo>
                        <a:pt x="140" y="34"/>
                      </a:lnTo>
                      <a:lnTo>
                        <a:pt x="136" y="28"/>
                      </a:lnTo>
                      <a:lnTo>
                        <a:pt x="132" y="22"/>
                      </a:lnTo>
                      <a:lnTo>
                        <a:pt x="125" y="18"/>
                      </a:lnTo>
                      <a:lnTo>
                        <a:pt x="120" y="14"/>
                      </a:lnTo>
                      <a:lnTo>
                        <a:pt x="113" y="9"/>
                      </a:lnTo>
                      <a:lnTo>
                        <a:pt x="107" y="6"/>
                      </a:lnTo>
                      <a:lnTo>
                        <a:pt x="99" y="4"/>
                      </a:lnTo>
                      <a:lnTo>
                        <a:pt x="92" y="2"/>
                      </a:lnTo>
                      <a:lnTo>
                        <a:pt x="84" y="1"/>
                      </a:lnTo>
                      <a:lnTo>
                        <a:pt x="77" y="0"/>
                      </a:lnTo>
                      <a:lnTo>
                        <a:pt x="77" y="0"/>
                      </a:lnTo>
                      <a:close/>
                      <a:moveTo>
                        <a:pt x="77" y="140"/>
                      </a:moveTo>
                      <a:lnTo>
                        <a:pt x="77" y="140"/>
                      </a:lnTo>
                      <a:lnTo>
                        <a:pt x="70" y="140"/>
                      </a:lnTo>
                      <a:lnTo>
                        <a:pt x="64" y="139"/>
                      </a:lnTo>
                      <a:lnTo>
                        <a:pt x="52" y="135"/>
                      </a:lnTo>
                      <a:lnTo>
                        <a:pt x="42" y="129"/>
                      </a:lnTo>
                      <a:lnTo>
                        <a:pt x="32" y="122"/>
                      </a:lnTo>
                      <a:lnTo>
                        <a:pt x="25" y="112"/>
                      </a:lnTo>
                      <a:lnTo>
                        <a:pt x="18" y="101"/>
                      </a:lnTo>
                      <a:lnTo>
                        <a:pt x="15" y="89"/>
                      </a:lnTo>
                      <a:lnTo>
                        <a:pt x="14" y="84"/>
                      </a:lnTo>
                      <a:lnTo>
                        <a:pt x="14" y="77"/>
                      </a:lnTo>
                      <a:lnTo>
                        <a:pt x="14" y="77"/>
                      </a:lnTo>
                      <a:lnTo>
                        <a:pt x="14" y="71"/>
                      </a:lnTo>
                      <a:lnTo>
                        <a:pt x="15" y="64"/>
                      </a:lnTo>
                      <a:lnTo>
                        <a:pt x="18" y="52"/>
                      </a:lnTo>
                      <a:lnTo>
                        <a:pt x="25" y="42"/>
                      </a:lnTo>
                      <a:lnTo>
                        <a:pt x="32" y="33"/>
                      </a:lnTo>
                      <a:lnTo>
                        <a:pt x="42" y="24"/>
                      </a:lnTo>
                      <a:lnTo>
                        <a:pt x="52" y="19"/>
                      </a:lnTo>
                      <a:lnTo>
                        <a:pt x="64" y="16"/>
                      </a:lnTo>
                      <a:lnTo>
                        <a:pt x="70" y="15"/>
                      </a:lnTo>
                      <a:lnTo>
                        <a:pt x="77" y="14"/>
                      </a:lnTo>
                      <a:lnTo>
                        <a:pt x="77" y="14"/>
                      </a:lnTo>
                      <a:lnTo>
                        <a:pt x="83" y="15"/>
                      </a:lnTo>
                      <a:lnTo>
                        <a:pt x="89" y="16"/>
                      </a:lnTo>
                      <a:lnTo>
                        <a:pt x="101" y="19"/>
                      </a:lnTo>
                      <a:lnTo>
                        <a:pt x="112" y="24"/>
                      </a:lnTo>
                      <a:lnTo>
                        <a:pt x="121" y="33"/>
                      </a:lnTo>
                      <a:lnTo>
                        <a:pt x="128" y="42"/>
                      </a:lnTo>
                      <a:lnTo>
                        <a:pt x="135" y="52"/>
                      </a:lnTo>
                      <a:lnTo>
                        <a:pt x="138" y="64"/>
                      </a:lnTo>
                      <a:lnTo>
                        <a:pt x="139" y="71"/>
                      </a:lnTo>
                      <a:lnTo>
                        <a:pt x="139" y="77"/>
                      </a:lnTo>
                      <a:lnTo>
                        <a:pt x="139" y="77"/>
                      </a:lnTo>
                      <a:lnTo>
                        <a:pt x="139" y="84"/>
                      </a:lnTo>
                      <a:lnTo>
                        <a:pt x="138" y="89"/>
                      </a:lnTo>
                      <a:lnTo>
                        <a:pt x="135" y="101"/>
                      </a:lnTo>
                      <a:lnTo>
                        <a:pt x="128" y="112"/>
                      </a:lnTo>
                      <a:lnTo>
                        <a:pt x="121" y="122"/>
                      </a:lnTo>
                      <a:lnTo>
                        <a:pt x="112" y="129"/>
                      </a:lnTo>
                      <a:lnTo>
                        <a:pt x="101" y="135"/>
                      </a:lnTo>
                      <a:lnTo>
                        <a:pt x="89" y="139"/>
                      </a:lnTo>
                      <a:lnTo>
                        <a:pt x="83" y="140"/>
                      </a:lnTo>
                      <a:lnTo>
                        <a:pt x="77" y="140"/>
                      </a:lnTo>
                      <a:lnTo>
                        <a:pt x="77" y="1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7"/>
                <p:cNvSpPr>
                  <a:spLocks noEditPoints="1"/>
                </p:cNvSpPr>
                <p:nvPr/>
              </p:nvSpPr>
              <p:spPr bwMode="auto">
                <a:xfrm>
                  <a:off x="3238500" y="3127375"/>
                  <a:ext cx="341313" cy="342900"/>
                </a:xfrm>
                <a:custGeom>
                  <a:avLst/>
                  <a:gdLst>
                    <a:gd name="T0" fmla="*/ 197 w 215"/>
                    <a:gd name="T1" fmla="*/ 83 h 216"/>
                    <a:gd name="T2" fmla="*/ 209 w 215"/>
                    <a:gd name="T3" fmla="*/ 70 h 216"/>
                    <a:gd name="T4" fmla="*/ 171 w 215"/>
                    <a:gd name="T5" fmla="*/ 42 h 216"/>
                    <a:gd name="T6" fmla="*/ 143 w 215"/>
                    <a:gd name="T7" fmla="*/ 4 h 216"/>
                    <a:gd name="T8" fmla="*/ 129 w 215"/>
                    <a:gd name="T9" fmla="*/ 18 h 216"/>
                    <a:gd name="T10" fmla="*/ 83 w 215"/>
                    <a:gd name="T11" fmla="*/ 18 h 216"/>
                    <a:gd name="T12" fmla="*/ 69 w 215"/>
                    <a:gd name="T13" fmla="*/ 5 h 216"/>
                    <a:gd name="T14" fmla="*/ 41 w 215"/>
                    <a:gd name="T15" fmla="*/ 41 h 216"/>
                    <a:gd name="T16" fmla="*/ 3 w 215"/>
                    <a:gd name="T17" fmla="*/ 71 h 216"/>
                    <a:gd name="T18" fmla="*/ 14 w 215"/>
                    <a:gd name="T19" fmla="*/ 86 h 216"/>
                    <a:gd name="T20" fmla="*/ 13 w 215"/>
                    <a:gd name="T21" fmla="*/ 132 h 216"/>
                    <a:gd name="T22" fmla="*/ 4 w 215"/>
                    <a:gd name="T23" fmla="*/ 146 h 216"/>
                    <a:gd name="T24" fmla="*/ 36 w 215"/>
                    <a:gd name="T25" fmla="*/ 175 h 216"/>
                    <a:gd name="T26" fmla="*/ 71 w 215"/>
                    <a:gd name="T27" fmla="*/ 212 h 216"/>
                    <a:gd name="T28" fmla="*/ 86 w 215"/>
                    <a:gd name="T29" fmla="*/ 203 h 216"/>
                    <a:gd name="T30" fmla="*/ 130 w 215"/>
                    <a:gd name="T31" fmla="*/ 202 h 216"/>
                    <a:gd name="T32" fmla="*/ 144 w 215"/>
                    <a:gd name="T33" fmla="*/ 211 h 216"/>
                    <a:gd name="T34" fmla="*/ 174 w 215"/>
                    <a:gd name="T35" fmla="*/ 177 h 216"/>
                    <a:gd name="T36" fmla="*/ 210 w 215"/>
                    <a:gd name="T37" fmla="*/ 144 h 216"/>
                    <a:gd name="T38" fmla="*/ 198 w 215"/>
                    <a:gd name="T39" fmla="*/ 130 h 216"/>
                    <a:gd name="T40" fmla="*/ 184 w 215"/>
                    <a:gd name="T41" fmla="*/ 161 h 216"/>
                    <a:gd name="T42" fmla="*/ 169 w 215"/>
                    <a:gd name="T43" fmla="*/ 161 h 216"/>
                    <a:gd name="T44" fmla="*/ 162 w 215"/>
                    <a:gd name="T45" fmla="*/ 185 h 216"/>
                    <a:gd name="T46" fmla="*/ 136 w 215"/>
                    <a:gd name="T47" fmla="*/ 186 h 216"/>
                    <a:gd name="T48" fmla="*/ 118 w 215"/>
                    <a:gd name="T49" fmla="*/ 191 h 216"/>
                    <a:gd name="T50" fmla="*/ 98 w 215"/>
                    <a:gd name="T51" fmla="*/ 191 h 216"/>
                    <a:gd name="T52" fmla="*/ 80 w 215"/>
                    <a:gd name="T53" fmla="*/ 187 h 216"/>
                    <a:gd name="T54" fmla="*/ 54 w 215"/>
                    <a:gd name="T55" fmla="*/ 186 h 216"/>
                    <a:gd name="T56" fmla="*/ 54 w 215"/>
                    <a:gd name="T57" fmla="*/ 173 h 216"/>
                    <a:gd name="T58" fmla="*/ 30 w 215"/>
                    <a:gd name="T59" fmla="*/ 162 h 216"/>
                    <a:gd name="T60" fmla="*/ 29 w 215"/>
                    <a:gd name="T61" fmla="*/ 137 h 216"/>
                    <a:gd name="T62" fmla="*/ 26 w 215"/>
                    <a:gd name="T63" fmla="*/ 120 h 216"/>
                    <a:gd name="T64" fmla="*/ 26 w 215"/>
                    <a:gd name="T65" fmla="*/ 98 h 216"/>
                    <a:gd name="T66" fmla="*/ 30 w 215"/>
                    <a:gd name="T67" fmla="*/ 83 h 216"/>
                    <a:gd name="T68" fmla="*/ 29 w 215"/>
                    <a:gd name="T69" fmla="*/ 55 h 216"/>
                    <a:gd name="T70" fmla="*/ 46 w 215"/>
                    <a:gd name="T71" fmla="*/ 56 h 216"/>
                    <a:gd name="T72" fmla="*/ 53 w 215"/>
                    <a:gd name="T73" fmla="*/ 31 h 216"/>
                    <a:gd name="T74" fmla="*/ 81 w 215"/>
                    <a:gd name="T75" fmla="*/ 33 h 216"/>
                    <a:gd name="T76" fmla="*/ 95 w 215"/>
                    <a:gd name="T77" fmla="*/ 30 h 216"/>
                    <a:gd name="T78" fmla="*/ 117 w 215"/>
                    <a:gd name="T79" fmla="*/ 30 h 216"/>
                    <a:gd name="T80" fmla="*/ 130 w 215"/>
                    <a:gd name="T81" fmla="*/ 33 h 216"/>
                    <a:gd name="T82" fmla="*/ 159 w 215"/>
                    <a:gd name="T83" fmla="*/ 30 h 216"/>
                    <a:gd name="T84" fmla="*/ 158 w 215"/>
                    <a:gd name="T85" fmla="*/ 49 h 216"/>
                    <a:gd name="T86" fmla="*/ 183 w 215"/>
                    <a:gd name="T87" fmla="*/ 53 h 216"/>
                    <a:gd name="T88" fmla="*/ 181 w 215"/>
                    <a:gd name="T89" fmla="*/ 82 h 216"/>
                    <a:gd name="T90" fmla="*/ 185 w 215"/>
                    <a:gd name="T91" fmla="*/ 95 h 216"/>
                    <a:gd name="T92" fmla="*/ 186 w 215"/>
                    <a:gd name="T93" fmla="*/ 118 h 216"/>
                    <a:gd name="T94" fmla="*/ 183 w 215"/>
                    <a:gd name="T95" fmla="*/ 133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15" h="216">
                      <a:moveTo>
                        <a:pt x="215" y="126"/>
                      </a:moveTo>
                      <a:lnTo>
                        <a:pt x="215" y="87"/>
                      </a:lnTo>
                      <a:lnTo>
                        <a:pt x="197" y="83"/>
                      </a:lnTo>
                      <a:lnTo>
                        <a:pt x="197" y="83"/>
                      </a:lnTo>
                      <a:lnTo>
                        <a:pt x="196" y="82"/>
                      </a:lnTo>
                      <a:lnTo>
                        <a:pt x="209" y="70"/>
                      </a:lnTo>
                      <a:lnTo>
                        <a:pt x="190" y="37"/>
                      </a:lnTo>
                      <a:lnTo>
                        <a:pt x="171" y="42"/>
                      </a:lnTo>
                      <a:lnTo>
                        <a:pt x="171" y="42"/>
                      </a:lnTo>
                      <a:lnTo>
                        <a:pt x="171" y="41"/>
                      </a:lnTo>
                      <a:lnTo>
                        <a:pt x="177" y="24"/>
                      </a:lnTo>
                      <a:lnTo>
                        <a:pt x="143" y="4"/>
                      </a:lnTo>
                      <a:lnTo>
                        <a:pt x="130" y="18"/>
                      </a:lnTo>
                      <a:lnTo>
                        <a:pt x="130" y="18"/>
                      </a:lnTo>
                      <a:lnTo>
                        <a:pt x="129" y="18"/>
                      </a:lnTo>
                      <a:lnTo>
                        <a:pt x="125" y="0"/>
                      </a:lnTo>
                      <a:lnTo>
                        <a:pt x="86" y="0"/>
                      </a:lnTo>
                      <a:lnTo>
                        <a:pt x="83" y="18"/>
                      </a:lnTo>
                      <a:lnTo>
                        <a:pt x="83" y="18"/>
                      </a:lnTo>
                      <a:lnTo>
                        <a:pt x="81" y="18"/>
                      </a:lnTo>
                      <a:lnTo>
                        <a:pt x="69" y="5"/>
                      </a:lnTo>
                      <a:lnTo>
                        <a:pt x="35" y="25"/>
                      </a:lnTo>
                      <a:lnTo>
                        <a:pt x="41" y="41"/>
                      </a:lnTo>
                      <a:lnTo>
                        <a:pt x="41" y="41"/>
                      </a:lnTo>
                      <a:lnTo>
                        <a:pt x="39" y="43"/>
                      </a:lnTo>
                      <a:lnTo>
                        <a:pt x="22" y="38"/>
                      </a:lnTo>
                      <a:lnTo>
                        <a:pt x="3" y="71"/>
                      </a:lnTo>
                      <a:lnTo>
                        <a:pt x="15" y="82"/>
                      </a:lnTo>
                      <a:lnTo>
                        <a:pt x="15" y="82"/>
                      </a:lnTo>
                      <a:lnTo>
                        <a:pt x="14" y="86"/>
                      </a:lnTo>
                      <a:lnTo>
                        <a:pt x="0" y="90"/>
                      </a:lnTo>
                      <a:lnTo>
                        <a:pt x="0" y="128"/>
                      </a:lnTo>
                      <a:lnTo>
                        <a:pt x="13" y="132"/>
                      </a:lnTo>
                      <a:lnTo>
                        <a:pt x="13" y="132"/>
                      </a:lnTo>
                      <a:lnTo>
                        <a:pt x="15" y="137"/>
                      </a:lnTo>
                      <a:lnTo>
                        <a:pt x="4" y="146"/>
                      </a:lnTo>
                      <a:lnTo>
                        <a:pt x="23" y="179"/>
                      </a:lnTo>
                      <a:lnTo>
                        <a:pt x="36" y="175"/>
                      </a:lnTo>
                      <a:lnTo>
                        <a:pt x="36" y="175"/>
                      </a:lnTo>
                      <a:lnTo>
                        <a:pt x="41" y="180"/>
                      </a:lnTo>
                      <a:lnTo>
                        <a:pt x="37" y="192"/>
                      </a:lnTo>
                      <a:lnTo>
                        <a:pt x="71" y="212"/>
                      </a:lnTo>
                      <a:lnTo>
                        <a:pt x="80" y="202"/>
                      </a:lnTo>
                      <a:lnTo>
                        <a:pt x="80" y="202"/>
                      </a:lnTo>
                      <a:lnTo>
                        <a:pt x="86" y="203"/>
                      </a:lnTo>
                      <a:lnTo>
                        <a:pt x="88" y="216"/>
                      </a:lnTo>
                      <a:lnTo>
                        <a:pt x="127" y="216"/>
                      </a:lnTo>
                      <a:lnTo>
                        <a:pt x="130" y="202"/>
                      </a:lnTo>
                      <a:lnTo>
                        <a:pt x="130" y="202"/>
                      </a:lnTo>
                      <a:lnTo>
                        <a:pt x="136" y="201"/>
                      </a:lnTo>
                      <a:lnTo>
                        <a:pt x="144" y="211"/>
                      </a:lnTo>
                      <a:lnTo>
                        <a:pt x="179" y="191"/>
                      </a:lnTo>
                      <a:lnTo>
                        <a:pt x="174" y="177"/>
                      </a:lnTo>
                      <a:lnTo>
                        <a:pt x="174" y="177"/>
                      </a:lnTo>
                      <a:lnTo>
                        <a:pt x="177" y="173"/>
                      </a:lnTo>
                      <a:lnTo>
                        <a:pt x="191" y="177"/>
                      </a:lnTo>
                      <a:lnTo>
                        <a:pt x="210" y="144"/>
                      </a:lnTo>
                      <a:lnTo>
                        <a:pt x="198" y="133"/>
                      </a:lnTo>
                      <a:lnTo>
                        <a:pt x="198" y="133"/>
                      </a:lnTo>
                      <a:lnTo>
                        <a:pt x="198" y="130"/>
                      </a:lnTo>
                      <a:lnTo>
                        <a:pt x="215" y="126"/>
                      </a:lnTo>
                      <a:close/>
                      <a:moveTo>
                        <a:pt x="193" y="147"/>
                      </a:moveTo>
                      <a:lnTo>
                        <a:pt x="184" y="161"/>
                      </a:lnTo>
                      <a:lnTo>
                        <a:pt x="172" y="157"/>
                      </a:lnTo>
                      <a:lnTo>
                        <a:pt x="169" y="161"/>
                      </a:lnTo>
                      <a:lnTo>
                        <a:pt x="169" y="161"/>
                      </a:lnTo>
                      <a:lnTo>
                        <a:pt x="161" y="169"/>
                      </a:lnTo>
                      <a:lnTo>
                        <a:pt x="157" y="173"/>
                      </a:lnTo>
                      <a:lnTo>
                        <a:pt x="162" y="185"/>
                      </a:lnTo>
                      <a:lnTo>
                        <a:pt x="148" y="192"/>
                      </a:lnTo>
                      <a:lnTo>
                        <a:pt x="140" y="184"/>
                      </a:lnTo>
                      <a:lnTo>
                        <a:pt x="136" y="186"/>
                      </a:lnTo>
                      <a:lnTo>
                        <a:pt x="136" y="186"/>
                      </a:lnTo>
                      <a:lnTo>
                        <a:pt x="123" y="190"/>
                      </a:lnTo>
                      <a:lnTo>
                        <a:pt x="118" y="191"/>
                      </a:lnTo>
                      <a:lnTo>
                        <a:pt x="116" y="202"/>
                      </a:lnTo>
                      <a:lnTo>
                        <a:pt x="100" y="202"/>
                      </a:lnTo>
                      <a:lnTo>
                        <a:pt x="98" y="191"/>
                      </a:lnTo>
                      <a:lnTo>
                        <a:pt x="93" y="190"/>
                      </a:lnTo>
                      <a:lnTo>
                        <a:pt x="93" y="190"/>
                      </a:lnTo>
                      <a:lnTo>
                        <a:pt x="80" y="187"/>
                      </a:lnTo>
                      <a:lnTo>
                        <a:pt x="75" y="186"/>
                      </a:lnTo>
                      <a:lnTo>
                        <a:pt x="68" y="193"/>
                      </a:lnTo>
                      <a:lnTo>
                        <a:pt x="54" y="186"/>
                      </a:lnTo>
                      <a:lnTo>
                        <a:pt x="57" y="176"/>
                      </a:lnTo>
                      <a:lnTo>
                        <a:pt x="54" y="173"/>
                      </a:lnTo>
                      <a:lnTo>
                        <a:pt x="54" y="173"/>
                      </a:lnTo>
                      <a:lnTo>
                        <a:pt x="44" y="163"/>
                      </a:lnTo>
                      <a:lnTo>
                        <a:pt x="41" y="159"/>
                      </a:lnTo>
                      <a:lnTo>
                        <a:pt x="30" y="162"/>
                      </a:lnTo>
                      <a:lnTo>
                        <a:pt x="22" y="149"/>
                      </a:lnTo>
                      <a:lnTo>
                        <a:pt x="31" y="141"/>
                      </a:lnTo>
                      <a:lnTo>
                        <a:pt x="29" y="137"/>
                      </a:lnTo>
                      <a:lnTo>
                        <a:pt x="29" y="137"/>
                      </a:lnTo>
                      <a:lnTo>
                        <a:pt x="27" y="124"/>
                      </a:lnTo>
                      <a:lnTo>
                        <a:pt x="26" y="120"/>
                      </a:lnTo>
                      <a:lnTo>
                        <a:pt x="14" y="117"/>
                      </a:lnTo>
                      <a:lnTo>
                        <a:pt x="14" y="100"/>
                      </a:lnTo>
                      <a:lnTo>
                        <a:pt x="26" y="98"/>
                      </a:lnTo>
                      <a:lnTo>
                        <a:pt x="27" y="94"/>
                      </a:lnTo>
                      <a:lnTo>
                        <a:pt x="27" y="94"/>
                      </a:lnTo>
                      <a:lnTo>
                        <a:pt x="30" y="83"/>
                      </a:lnTo>
                      <a:lnTo>
                        <a:pt x="32" y="78"/>
                      </a:lnTo>
                      <a:lnTo>
                        <a:pt x="21" y="69"/>
                      </a:lnTo>
                      <a:lnTo>
                        <a:pt x="29" y="55"/>
                      </a:lnTo>
                      <a:lnTo>
                        <a:pt x="43" y="59"/>
                      </a:lnTo>
                      <a:lnTo>
                        <a:pt x="46" y="56"/>
                      </a:lnTo>
                      <a:lnTo>
                        <a:pt x="46" y="56"/>
                      </a:lnTo>
                      <a:lnTo>
                        <a:pt x="54" y="49"/>
                      </a:lnTo>
                      <a:lnTo>
                        <a:pt x="57" y="46"/>
                      </a:lnTo>
                      <a:lnTo>
                        <a:pt x="53" y="31"/>
                      </a:lnTo>
                      <a:lnTo>
                        <a:pt x="67" y="24"/>
                      </a:lnTo>
                      <a:lnTo>
                        <a:pt x="76" y="34"/>
                      </a:lnTo>
                      <a:lnTo>
                        <a:pt x="81" y="33"/>
                      </a:lnTo>
                      <a:lnTo>
                        <a:pt x="81" y="33"/>
                      </a:lnTo>
                      <a:lnTo>
                        <a:pt x="89" y="31"/>
                      </a:lnTo>
                      <a:lnTo>
                        <a:pt x="95" y="30"/>
                      </a:lnTo>
                      <a:lnTo>
                        <a:pt x="98" y="14"/>
                      </a:lnTo>
                      <a:lnTo>
                        <a:pt x="114" y="14"/>
                      </a:lnTo>
                      <a:lnTo>
                        <a:pt x="117" y="30"/>
                      </a:lnTo>
                      <a:lnTo>
                        <a:pt x="122" y="31"/>
                      </a:lnTo>
                      <a:lnTo>
                        <a:pt x="122" y="31"/>
                      </a:lnTo>
                      <a:lnTo>
                        <a:pt x="130" y="33"/>
                      </a:lnTo>
                      <a:lnTo>
                        <a:pt x="135" y="34"/>
                      </a:lnTo>
                      <a:lnTo>
                        <a:pt x="145" y="23"/>
                      </a:lnTo>
                      <a:lnTo>
                        <a:pt x="159" y="30"/>
                      </a:lnTo>
                      <a:lnTo>
                        <a:pt x="154" y="46"/>
                      </a:lnTo>
                      <a:lnTo>
                        <a:pt x="158" y="49"/>
                      </a:lnTo>
                      <a:lnTo>
                        <a:pt x="158" y="49"/>
                      </a:lnTo>
                      <a:lnTo>
                        <a:pt x="165" y="55"/>
                      </a:lnTo>
                      <a:lnTo>
                        <a:pt x="167" y="58"/>
                      </a:lnTo>
                      <a:lnTo>
                        <a:pt x="183" y="53"/>
                      </a:lnTo>
                      <a:lnTo>
                        <a:pt x="192" y="67"/>
                      </a:lnTo>
                      <a:lnTo>
                        <a:pt x="180" y="78"/>
                      </a:lnTo>
                      <a:lnTo>
                        <a:pt x="181" y="82"/>
                      </a:lnTo>
                      <a:lnTo>
                        <a:pt x="181" y="82"/>
                      </a:lnTo>
                      <a:lnTo>
                        <a:pt x="184" y="91"/>
                      </a:lnTo>
                      <a:lnTo>
                        <a:pt x="185" y="95"/>
                      </a:lnTo>
                      <a:lnTo>
                        <a:pt x="201" y="98"/>
                      </a:lnTo>
                      <a:lnTo>
                        <a:pt x="201" y="114"/>
                      </a:lnTo>
                      <a:lnTo>
                        <a:pt x="186" y="118"/>
                      </a:lnTo>
                      <a:lnTo>
                        <a:pt x="185" y="123"/>
                      </a:lnTo>
                      <a:lnTo>
                        <a:pt x="185" y="123"/>
                      </a:lnTo>
                      <a:lnTo>
                        <a:pt x="183" y="133"/>
                      </a:lnTo>
                      <a:lnTo>
                        <a:pt x="182" y="137"/>
                      </a:lnTo>
                      <a:lnTo>
                        <a:pt x="193" y="1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18"/>
                <p:cNvSpPr>
                  <a:spLocks noEditPoints="1"/>
                </p:cNvSpPr>
                <p:nvPr/>
              </p:nvSpPr>
              <p:spPr bwMode="auto">
                <a:xfrm>
                  <a:off x="3335338" y="3232150"/>
                  <a:ext cx="142875" cy="141288"/>
                </a:xfrm>
                <a:custGeom>
                  <a:avLst/>
                  <a:gdLst>
                    <a:gd name="T0" fmla="*/ 44 w 90"/>
                    <a:gd name="T1" fmla="*/ 0 h 89"/>
                    <a:gd name="T2" fmla="*/ 27 w 90"/>
                    <a:gd name="T3" fmla="*/ 3 h 89"/>
                    <a:gd name="T4" fmla="*/ 13 w 90"/>
                    <a:gd name="T5" fmla="*/ 13 h 89"/>
                    <a:gd name="T6" fmla="*/ 3 w 90"/>
                    <a:gd name="T7" fmla="*/ 27 h 89"/>
                    <a:gd name="T8" fmla="*/ 0 w 90"/>
                    <a:gd name="T9" fmla="*/ 44 h 89"/>
                    <a:gd name="T10" fmla="*/ 1 w 90"/>
                    <a:gd name="T11" fmla="*/ 54 h 89"/>
                    <a:gd name="T12" fmla="*/ 8 w 90"/>
                    <a:gd name="T13" fmla="*/ 70 h 89"/>
                    <a:gd name="T14" fmla="*/ 20 w 90"/>
                    <a:gd name="T15" fmla="*/ 82 h 89"/>
                    <a:gd name="T16" fmla="*/ 36 w 90"/>
                    <a:gd name="T17" fmla="*/ 88 h 89"/>
                    <a:gd name="T18" fmla="*/ 44 w 90"/>
                    <a:gd name="T19" fmla="*/ 89 h 89"/>
                    <a:gd name="T20" fmla="*/ 62 w 90"/>
                    <a:gd name="T21" fmla="*/ 86 h 89"/>
                    <a:gd name="T22" fmla="*/ 77 w 90"/>
                    <a:gd name="T23" fmla="*/ 76 h 89"/>
                    <a:gd name="T24" fmla="*/ 86 w 90"/>
                    <a:gd name="T25" fmla="*/ 62 h 89"/>
                    <a:gd name="T26" fmla="*/ 90 w 90"/>
                    <a:gd name="T27" fmla="*/ 44 h 89"/>
                    <a:gd name="T28" fmla="*/ 89 w 90"/>
                    <a:gd name="T29" fmla="*/ 35 h 89"/>
                    <a:gd name="T30" fmla="*/ 82 w 90"/>
                    <a:gd name="T31" fmla="*/ 19 h 89"/>
                    <a:gd name="T32" fmla="*/ 69 w 90"/>
                    <a:gd name="T33" fmla="*/ 7 h 89"/>
                    <a:gd name="T34" fmla="*/ 54 w 90"/>
                    <a:gd name="T35" fmla="*/ 1 h 89"/>
                    <a:gd name="T36" fmla="*/ 44 w 90"/>
                    <a:gd name="T37" fmla="*/ 0 h 89"/>
                    <a:gd name="T38" fmla="*/ 44 w 90"/>
                    <a:gd name="T39" fmla="*/ 75 h 89"/>
                    <a:gd name="T40" fmla="*/ 33 w 90"/>
                    <a:gd name="T41" fmla="*/ 73 h 89"/>
                    <a:gd name="T42" fmla="*/ 23 w 90"/>
                    <a:gd name="T43" fmla="*/ 66 h 89"/>
                    <a:gd name="T44" fmla="*/ 16 w 90"/>
                    <a:gd name="T45" fmla="*/ 56 h 89"/>
                    <a:gd name="T46" fmla="*/ 14 w 90"/>
                    <a:gd name="T47" fmla="*/ 44 h 89"/>
                    <a:gd name="T48" fmla="*/ 14 w 90"/>
                    <a:gd name="T49" fmla="*/ 39 h 89"/>
                    <a:gd name="T50" fmla="*/ 20 w 90"/>
                    <a:gd name="T51" fmla="*/ 28 h 89"/>
                    <a:gd name="T52" fmla="*/ 27 w 90"/>
                    <a:gd name="T53" fmla="*/ 19 h 89"/>
                    <a:gd name="T54" fmla="*/ 39 w 90"/>
                    <a:gd name="T55" fmla="*/ 15 h 89"/>
                    <a:gd name="T56" fmla="*/ 44 w 90"/>
                    <a:gd name="T57" fmla="*/ 14 h 89"/>
                    <a:gd name="T58" fmla="*/ 56 w 90"/>
                    <a:gd name="T59" fmla="*/ 16 h 89"/>
                    <a:gd name="T60" fmla="*/ 66 w 90"/>
                    <a:gd name="T61" fmla="*/ 22 h 89"/>
                    <a:gd name="T62" fmla="*/ 73 w 90"/>
                    <a:gd name="T63" fmla="*/ 32 h 89"/>
                    <a:gd name="T64" fmla="*/ 76 w 90"/>
                    <a:gd name="T65" fmla="*/ 44 h 89"/>
                    <a:gd name="T66" fmla="*/ 75 w 90"/>
                    <a:gd name="T67" fmla="*/ 51 h 89"/>
                    <a:gd name="T68" fmla="*/ 70 w 90"/>
                    <a:gd name="T69" fmla="*/ 61 h 89"/>
                    <a:gd name="T70" fmla="*/ 62 w 90"/>
                    <a:gd name="T71" fmla="*/ 70 h 89"/>
                    <a:gd name="T72" fmla="*/ 51 w 90"/>
                    <a:gd name="T73" fmla="*/ 74 h 89"/>
                    <a:gd name="T74" fmla="*/ 44 w 90"/>
                    <a:gd name="T75" fmla="*/ 75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90" h="89">
                      <a:moveTo>
                        <a:pt x="44" y="0"/>
                      </a:moveTo>
                      <a:lnTo>
                        <a:pt x="44" y="0"/>
                      </a:lnTo>
                      <a:lnTo>
                        <a:pt x="36" y="1"/>
                      </a:lnTo>
                      <a:lnTo>
                        <a:pt x="27" y="3"/>
                      </a:lnTo>
                      <a:lnTo>
                        <a:pt x="20" y="7"/>
                      </a:lnTo>
                      <a:lnTo>
                        <a:pt x="13" y="13"/>
                      </a:lnTo>
                      <a:lnTo>
                        <a:pt x="8" y="19"/>
                      </a:lnTo>
                      <a:lnTo>
                        <a:pt x="3" y="27"/>
                      </a:lnTo>
                      <a:lnTo>
                        <a:pt x="1" y="35"/>
                      </a:lnTo>
                      <a:lnTo>
                        <a:pt x="0" y="44"/>
                      </a:lnTo>
                      <a:lnTo>
                        <a:pt x="0" y="44"/>
                      </a:lnTo>
                      <a:lnTo>
                        <a:pt x="1" y="54"/>
                      </a:lnTo>
                      <a:lnTo>
                        <a:pt x="3" y="62"/>
                      </a:lnTo>
                      <a:lnTo>
                        <a:pt x="8" y="70"/>
                      </a:lnTo>
                      <a:lnTo>
                        <a:pt x="13" y="76"/>
                      </a:lnTo>
                      <a:lnTo>
                        <a:pt x="20" y="82"/>
                      </a:lnTo>
                      <a:lnTo>
                        <a:pt x="27" y="86"/>
                      </a:lnTo>
                      <a:lnTo>
                        <a:pt x="36" y="88"/>
                      </a:lnTo>
                      <a:lnTo>
                        <a:pt x="44" y="89"/>
                      </a:lnTo>
                      <a:lnTo>
                        <a:pt x="44" y="89"/>
                      </a:lnTo>
                      <a:lnTo>
                        <a:pt x="54" y="88"/>
                      </a:lnTo>
                      <a:lnTo>
                        <a:pt x="62" y="86"/>
                      </a:lnTo>
                      <a:lnTo>
                        <a:pt x="69" y="82"/>
                      </a:lnTo>
                      <a:lnTo>
                        <a:pt x="77" y="76"/>
                      </a:lnTo>
                      <a:lnTo>
                        <a:pt x="82" y="70"/>
                      </a:lnTo>
                      <a:lnTo>
                        <a:pt x="86" y="62"/>
                      </a:lnTo>
                      <a:lnTo>
                        <a:pt x="89" y="54"/>
                      </a:lnTo>
                      <a:lnTo>
                        <a:pt x="90" y="44"/>
                      </a:lnTo>
                      <a:lnTo>
                        <a:pt x="90" y="44"/>
                      </a:lnTo>
                      <a:lnTo>
                        <a:pt x="89" y="35"/>
                      </a:lnTo>
                      <a:lnTo>
                        <a:pt x="86" y="27"/>
                      </a:lnTo>
                      <a:lnTo>
                        <a:pt x="82" y="19"/>
                      </a:lnTo>
                      <a:lnTo>
                        <a:pt x="77" y="13"/>
                      </a:lnTo>
                      <a:lnTo>
                        <a:pt x="69" y="7"/>
                      </a:lnTo>
                      <a:lnTo>
                        <a:pt x="62" y="3"/>
                      </a:lnTo>
                      <a:lnTo>
                        <a:pt x="54" y="1"/>
                      </a:lnTo>
                      <a:lnTo>
                        <a:pt x="44" y="0"/>
                      </a:lnTo>
                      <a:lnTo>
                        <a:pt x="44" y="0"/>
                      </a:lnTo>
                      <a:close/>
                      <a:moveTo>
                        <a:pt x="44" y="75"/>
                      </a:moveTo>
                      <a:lnTo>
                        <a:pt x="44" y="75"/>
                      </a:lnTo>
                      <a:lnTo>
                        <a:pt x="39" y="74"/>
                      </a:lnTo>
                      <a:lnTo>
                        <a:pt x="33" y="73"/>
                      </a:lnTo>
                      <a:lnTo>
                        <a:pt x="27" y="70"/>
                      </a:lnTo>
                      <a:lnTo>
                        <a:pt x="23" y="66"/>
                      </a:lnTo>
                      <a:lnTo>
                        <a:pt x="20" y="61"/>
                      </a:lnTo>
                      <a:lnTo>
                        <a:pt x="16" y="56"/>
                      </a:lnTo>
                      <a:lnTo>
                        <a:pt x="14" y="51"/>
                      </a:lnTo>
                      <a:lnTo>
                        <a:pt x="14" y="44"/>
                      </a:lnTo>
                      <a:lnTo>
                        <a:pt x="14" y="44"/>
                      </a:lnTo>
                      <a:lnTo>
                        <a:pt x="14" y="39"/>
                      </a:lnTo>
                      <a:lnTo>
                        <a:pt x="16" y="32"/>
                      </a:lnTo>
                      <a:lnTo>
                        <a:pt x="20" y="28"/>
                      </a:lnTo>
                      <a:lnTo>
                        <a:pt x="23" y="22"/>
                      </a:lnTo>
                      <a:lnTo>
                        <a:pt x="27" y="19"/>
                      </a:lnTo>
                      <a:lnTo>
                        <a:pt x="33" y="16"/>
                      </a:lnTo>
                      <a:lnTo>
                        <a:pt x="39" y="15"/>
                      </a:lnTo>
                      <a:lnTo>
                        <a:pt x="44" y="14"/>
                      </a:lnTo>
                      <a:lnTo>
                        <a:pt x="44" y="14"/>
                      </a:lnTo>
                      <a:lnTo>
                        <a:pt x="51" y="15"/>
                      </a:lnTo>
                      <a:lnTo>
                        <a:pt x="56" y="16"/>
                      </a:lnTo>
                      <a:lnTo>
                        <a:pt x="62" y="19"/>
                      </a:lnTo>
                      <a:lnTo>
                        <a:pt x="66" y="22"/>
                      </a:lnTo>
                      <a:lnTo>
                        <a:pt x="70" y="28"/>
                      </a:lnTo>
                      <a:lnTo>
                        <a:pt x="73" y="32"/>
                      </a:lnTo>
                      <a:lnTo>
                        <a:pt x="75" y="39"/>
                      </a:lnTo>
                      <a:lnTo>
                        <a:pt x="76" y="44"/>
                      </a:lnTo>
                      <a:lnTo>
                        <a:pt x="76" y="44"/>
                      </a:lnTo>
                      <a:lnTo>
                        <a:pt x="75" y="51"/>
                      </a:lnTo>
                      <a:lnTo>
                        <a:pt x="73" y="56"/>
                      </a:lnTo>
                      <a:lnTo>
                        <a:pt x="70" y="61"/>
                      </a:lnTo>
                      <a:lnTo>
                        <a:pt x="66" y="66"/>
                      </a:lnTo>
                      <a:lnTo>
                        <a:pt x="62" y="70"/>
                      </a:lnTo>
                      <a:lnTo>
                        <a:pt x="56" y="73"/>
                      </a:lnTo>
                      <a:lnTo>
                        <a:pt x="51" y="74"/>
                      </a:lnTo>
                      <a:lnTo>
                        <a:pt x="44" y="75"/>
                      </a:lnTo>
                      <a:lnTo>
                        <a:pt x="44" y="7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Freeform 119"/>
                <p:cNvSpPr>
                  <a:spLocks noEditPoints="1"/>
                </p:cNvSpPr>
                <p:nvPr/>
              </p:nvSpPr>
              <p:spPr bwMode="auto">
                <a:xfrm>
                  <a:off x="3352800" y="3486150"/>
                  <a:ext cx="200025" cy="201613"/>
                </a:xfrm>
                <a:custGeom>
                  <a:avLst/>
                  <a:gdLst>
                    <a:gd name="T0" fmla="*/ 111 w 126"/>
                    <a:gd name="T1" fmla="*/ 45 h 127"/>
                    <a:gd name="T2" fmla="*/ 117 w 126"/>
                    <a:gd name="T3" fmla="*/ 27 h 127"/>
                    <a:gd name="T4" fmla="*/ 93 w 126"/>
                    <a:gd name="T5" fmla="*/ 10 h 127"/>
                    <a:gd name="T6" fmla="*/ 82 w 126"/>
                    <a:gd name="T7" fmla="*/ 5 h 127"/>
                    <a:gd name="T8" fmla="*/ 53 w 126"/>
                    <a:gd name="T9" fmla="*/ 0 h 127"/>
                    <a:gd name="T10" fmla="*/ 44 w 126"/>
                    <a:gd name="T11" fmla="*/ 15 h 127"/>
                    <a:gd name="T12" fmla="*/ 27 w 126"/>
                    <a:gd name="T13" fmla="*/ 10 h 127"/>
                    <a:gd name="T14" fmla="*/ 11 w 126"/>
                    <a:gd name="T15" fmla="*/ 34 h 127"/>
                    <a:gd name="T16" fmla="*/ 5 w 126"/>
                    <a:gd name="T17" fmla="*/ 45 h 127"/>
                    <a:gd name="T18" fmla="*/ 0 w 126"/>
                    <a:gd name="T19" fmla="*/ 73 h 127"/>
                    <a:gd name="T20" fmla="*/ 15 w 126"/>
                    <a:gd name="T21" fmla="*/ 82 h 127"/>
                    <a:gd name="T22" fmla="*/ 10 w 126"/>
                    <a:gd name="T23" fmla="*/ 100 h 127"/>
                    <a:gd name="T24" fmla="*/ 33 w 126"/>
                    <a:gd name="T25" fmla="*/ 116 h 127"/>
                    <a:gd name="T26" fmla="*/ 44 w 126"/>
                    <a:gd name="T27" fmla="*/ 122 h 127"/>
                    <a:gd name="T28" fmla="*/ 72 w 126"/>
                    <a:gd name="T29" fmla="*/ 127 h 127"/>
                    <a:gd name="T30" fmla="*/ 82 w 126"/>
                    <a:gd name="T31" fmla="*/ 112 h 127"/>
                    <a:gd name="T32" fmla="*/ 99 w 126"/>
                    <a:gd name="T33" fmla="*/ 116 h 127"/>
                    <a:gd name="T34" fmla="*/ 116 w 126"/>
                    <a:gd name="T35" fmla="*/ 93 h 127"/>
                    <a:gd name="T36" fmla="*/ 121 w 126"/>
                    <a:gd name="T37" fmla="*/ 82 h 127"/>
                    <a:gd name="T38" fmla="*/ 126 w 126"/>
                    <a:gd name="T39" fmla="*/ 54 h 127"/>
                    <a:gd name="T40" fmla="*/ 98 w 126"/>
                    <a:gd name="T41" fmla="*/ 73 h 127"/>
                    <a:gd name="T42" fmla="*/ 100 w 126"/>
                    <a:gd name="T43" fmla="*/ 96 h 127"/>
                    <a:gd name="T44" fmla="*/ 81 w 126"/>
                    <a:gd name="T45" fmla="*/ 95 h 127"/>
                    <a:gd name="T46" fmla="*/ 67 w 126"/>
                    <a:gd name="T47" fmla="*/ 113 h 127"/>
                    <a:gd name="T48" fmla="*/ 54 w 126"/>
                    <a:gd name="T49" fmla="*/ 98 h 127"/>
                    <a:gd name="T50" fmla="*/ 31 w 126"/>
                    <a:gd name="T51" fmla="*/ 101 h 127"/>
                    <a:gd name="T52" fmla="*/ 32 w 126"/>
                    <a:gd name="T53" fmla="*/ 82 h 127"/>
                    <a:gd name="T54" fmla="*/ 14 w 126"/>
                    <a:gd name="T55" fmla="*/ 68 h 127"/>
                    <a:gd name="T56" fmla="*/ 28 w 126"/>
                    <a:gd name="T57" fmla="*/ 54 h 127"/>
                    <a:gd name="T58" fmla="*/ 26 w 126"/>
                    <a:gd name="T59" fmla="*/ 31 h 127"/>
                    <a:gd name="T60" fmla="*/ 45 w 126"/>
                    <a:gd name="T61" fmla="*/ 32 h 127"/>
                    <a:gd name="T62" fmla="*/ 59 w 126"/>
                    <a:gd name="T63" fmla="*/ 14 h 127"/>
                    <a:gd name="T64" fmla="*/ 72 w 126"/>
                    <a:gd name="T65" fmla="*/ 29 h 127"/>
                    <a:gd name="T66" fmla="*/ 95 w 126"/>
                    <a:gd name="T67" fmla="*/ 26 h 127"/>
                    <a:gd name="T68" fmla="*/ 94 w 126"/>
                    <a:gd name="T69" fmla="*/ 45 h 127"/>
                    <a:gd name="T70" fmla="*/ 112 w 126"/>
                    <a:gd name="T71" fmla="*/ 59 h 127"/>
                    <a:gd name="T72" fmla="*/ 98 w 126"/>
                    <a:gd name="T73" fmla="*/ 73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26" h="127">
                      <a:moveTo>
                        <a:pt x="121" y="47"/>
                      </a:moveTo>
                      <a:lnTo>
                        <a:pt x="111" y="45"/>
                      </a:lnTo>
                      <a:lnTo>
                        <a:pt x="117" y="35"/>
                      </a:lnTo>
                      <a:lnTo>
                        <a:pt x="117" y="27"/>
                      </a:lnTo>
                      <a:lnTo>
                        <a:pt x="102" y="12"/>
                      </a:lnTo>
                      <a:lnTo>
                        <a:pt x="93" y="10"/>
                      </a:lnTo>
                      <a:lnTo>
                        <a:pt x="84" y="16"/>
                      </a:lnTo>
                      <a:lnTo>
                        <a:pt x="82" y="5"/>
                      </a:lnTo>
                      <a:lnTo>
                        <a:pt x="75" y="0"/>
                      </a:lnTo>
                      <a:lnTo>
                        <a:pt x="53" y="0"/>
                      </a:lnTo>
                      <a:lnTo>
                        <a:pt x="46" y="5"/>
                      </a:lnTo>
                      <a:lnTo>
                        <a:pt x="44" y="15"/>
                      </a:lnTo>
                      <a:lnTo>
                        <a:pt x="36" y="9"/>
                      </a:lnTo>
                      <a:lnTo>
                        <a:pt x="27" y="10"/>
                      </a:lnTo>
                      <a:lnTo>
                        <a:pt x="12" y="26"/>
                      </a:lnTo>
                      <a:lnTo>
                        <a:pt x="11" y="34"/>
                      </a:lnTo>
                      <a:lnTo>
                        <a:pt x="15" y="43"/>
                      </a:lnTo>
                      <a:lnTo>
                        <a:pt x="5" y="45"/>
                      </a:lnTo>
                      <a:lnTo>
                        <a:pt x="0" y="51"/>
                      </a:lnTo>
                      <a:lnTo>
                        <a:pt x="0" y="73"/>
                      </a:lnTo>
                      <a:lnTo>
                        <a:pt x="5" y="80"/>
                      </a:lnTo>
                      <a:lnTo>
                        <a:pt x="15" y="82"/>
                      </a:lnTo>
                      <a:lnTo>
                        <a:pt x="9" y="91"/>
                      </a:lnTo>
                      <a:lnTo>
                        <a:pt x="10" y="100"/>
                      </a:lnTo>
                      <a:lnTo>
                        <a:pt x="25" y="115"/>
                      </a:lnTo>
                      <a:lnTo>
                        <a:pt x="33" y="116"/>
                      </a:lnTo>
                      <a:lnTo>
                        <a:pt x="42" y="111"/>
                      </a:lnTo>
                      <a:lnTo>
                        <a:pt x="44" y="122"/>
                      </a:lnTo>
                      <a:lnTo>
                        <a:pt x="52" y="127"/>
                      </a:lnTo>
                      <a:lnTo>
                        <a:pt x="72" y="127"/>
                      </a:lnTo>
                      <a:lnTo>
                        <a:pt x="80" y="122"/>
                      </a:lnTo>
                      <a:lnTo>
                        <a:pt x="82" y="112"/>
                      </a:lnTo>
                      <a:lnTo>
                        <a:pt x="91" y="117"/>
                      </a:lnTo>
                      <a:lnTo>
                        <a:pt x="99" y="116"/>
                      </a:lnTo>
                      <a:lnTo>
                        <a:pt x="114" y="101"/>
                      </a:lnTo>
                      <a:lnTo>
                        <a:pt x="116" y="93"/>
                      </a:lnTo>
                      <a:lnTo>
                        <a:pt x="111" y="84"/>
                      </a:lnTo>
                      <a:lnTo>
                        <a:pt x="121" y="82"/>
                      </a:lnTo>
                      <a:lnTo>
                        <a:pt x="126" y="75"/>
                      </a:lnTo>
                      <a:lnTo>
                        <a:pt x="126" y="54"/>
                      </a:lnTo>
                      <a:lnTo>
                        <a:pt x="121" y="47"/>
                      </a:lnTo>
                      <a:close/>
                      <a:moveTo>
                        <a:pt x="98" y="73"/>
                      </a:moveTo>
                      <a:lnTo>
                        <a:pt x="94" y="84"/>
                      </a:lnTo>
                      <a:lnTo>
                        <a:pt x="100" y="96"/>
                      </a:lnTo>
                      <a:lnTo>
                        <a:pt x="94" y="102"/>
                      </a:lnTo>
                      <a:lnTo>
                        <a:pt x="81" y="95"/>
                      </a:lnTo>
                      <a:lnTo>
                        <a:pt x="70" y="99"/>
                      </a:lnTo>
                      <a:lnTo>
                        <a:pt x="67" y="113"/>
                      </a:lnTo>
                      <a:lnTo>
                        <a:pt x="57" y="113"/>
                      </a:lnTo>
                      <a:lnTo>
                        <a:pt x="54" y="98"/>
                      </a:lnTo>
                      <a:lnTo>
                        <a:pt x="43" y="94"/>
                      </a:lnTo>
                      <a:lnTo>
                        <a:pt x="31" y="101"/>
                      </a:lnTo>
                      <a:lnTo>
                        <a:pt x="24" y="94"/>
                      </a:lnTo>
                      <a:lnTo>
                        <a:pt x="32" y="82"/>
                      </a:lnTo>
                      <a:lnTo>
                        <a:pt x="28" y="71"/>
                      </a:lnTo>
                      <a:lnTo>
                        <a:pt x="14" y="68"/>
                      </a:lnTo>
                      <a:lnTo>
                        <a:pt x="14" y="58"/>
                      </a:lnTo>
                      <a:lnTo>
                        <a:pt x="28" y="54"/>
                      </a:lnTo>
                      <a:lnTo>
                        <a:pt x="32" y="44"/>
                      </a:lnTo>
                      <a:lnTo>
                        <a:pt x="26" y="31"/>
                      </a:lnTo>
                      <a:lnTo>
                        <a:pt x="32" y="24"/>
                      </a:lnTo>
                      <a:lnTo>
                        <a:pt x="45" y="32"/>
                      </a:lnTo>
                      <a:lnTo>
                        <a:pt x="56" y="28"/>
                      </a:lnTo>
                      <a:lnTo>
                        <a:pt x="59" y="14"/>
                      </a:lnTo>
                      <a:lnTo>
                        <a:pt x="69" y="14"/>
                      </a:lnTo>
                      <a:lnTo>
                        <a:pt x="72" y="29"/>
                      </a:lnTo>
                      <a:lnTo>
                        <a:pt x="83" y="33"/>
                      </a:lnTo>
                      <a:lnTo>
                        <a:pt x="95" y="26"/>
                      </a:lnTo>
                      <a:lnTo>
                        <a:pt x="103" y="33"/>
                      </a:lnTo>
                      <a:lnTo>
                        <a:pt x="94" y="45"/>
                      </a:lnTo>
                      <a:lnTo>
                        <a:pt x="98" y="56"/>
                      </a:lnTo>
                      <a:lnTo>
                        <a:pt x="112" y="59"/>
                      </a:lnTo>
                      <a:lnTo>
                        <a:pt x="112" y="70"/>
                      </a:lnTo>
                      <a:lnTo>
                        <a:pt x="98" y="7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Freeform 120"/>
                <p:cNvSpPr>
                  <a:spLocks noEditPoints="1"/>
                </p:cNvSpPr>
                <p:nvPr/>
              </p:nvSpPr>
              <p:spPr bwMode="auto">
                <a:xfrm>
                  <a:off x="3414713" y="3549650"/>
                  <a:ext cx="74613" cy="74613"/>
                </a:xfrm>
                <a:custGeom>
                  <a:avLst/>
                  <a:gdLst>
                    <a:gd name="T0" fmla="*/ 24 w 47"/>
                    <a:gd name="T1" fmla="*/ 0 h 47"/>
                    <a:gd name="T2" fmla="*/ 24 w 47"/>
                    <a:gd name="T3" fmla="*/ 0 h 47"/>
                    <a:gd name="T4" fmla="*/ 19 w 47"/>
                    <a:gd name="T5" fmla="*/ 0 h 47"/>
                    <a:gd name="T6" fmla="*/ 15 w 47"/>
                    <a:gd name="T7" fmla="*/ 2 h 47"/>
                    <a:gd name="T8" fmla="*/ 11 w 47"/>
                    <a:gd name="T9" fmla="*/ 4 h 47"/>
                    <a:gd name="T10" fmla="*/ 7 w 47"/>
                    <a:gd name="T11" fmla="*/ 6 h 47"/>
                    <a:gd name="T12" fmla="*/ 4 w 47"/>
                    <a:gd name="T13" fmla="*/ 10 h 47"/>
                    <a:gd name="T14" fmla="*/ 2 w 47"/>
                    <a:gd name="T15" fmla="*/ 14 h 47"/>
                    <a:gd name="T16" fmla="*/ 1 w 47"/>
                    <a:gd name="T17" fmla="*/ 19 h 47"/>
                    <a:gd name="T18" fmla="*/ 0 w 47"/>
                    <a:gd name="T19" fmla="*/ 23 h 47"/>
                    <a:gd name="T20" fmla="*/ 0 w 47"/>
                    <a:gd name="T21" fmla="*/ 23 h 47"/>
                    <a:gd name="T22" fmla="*/ 1 w 47"/>
                    <a:gd name="T23" fmla="*/ 28 h 47"/>
                    <a:gd name="T24" fmla="*/ 2 w 47"/>
                    <a:gd name="T25" fmla="*/ 33 h 47"/>
                    <a:gd name="T26" fmla="*/ 4 w 47"/>
                    <a:gd name="T27" fmla="*/ 36 h 47"/>
                    <a:gd name="T28" fmla="*/ 7 w 47"/>
                    <a:gd name="T29" fmla="*/ 41 h 47"/>
                    <a:gd name="T30" fmla="*/ 11 w 47"/>
                    <a:gd name="T31" fmla="*/ 43 h 47"/>
                    <a:gd name="T32" fmla="*/ 15 w 47"/>
                    <a:gd name="T33" fmla="*/ 45 h 47"/>
                    <a:gd name="T34" fmla="*/ 19 w 47"/>
                    <a:gd name="T35" fmla="*/ 47 h 47"/>
                    <a:gd name="T36" fmla="*/ 24 w 47"/>
                    <a:gd name="T37" fmla="*/ 47 h 47"/>
                    <a:gd name="T38" fmla="*/ 24 w 47"/>
                    <a:gd name="T39" fmla="*/ 47 h 47"/>
                    <a:gd name="T40" fmla="*/ 29 w 47"/>
                    <a:gd name="T41" fmla="*/ 47 h 47"/>
                    <a:gd name="T42" fmla="*/ 33 w 47"/>
                    <a:gd name="T43" fmla="*/ 45 h 47"/>
                    <a:gd name="T44" fmla="*/ 38 w 47"/>
                    <a:gd name="T45" fmla="*/ 43 h 47"/>
                    <a:gd name="T46" fmla="*/ 41 w 47"/>
                    <a:gd name="T47" fmla="*/ 41 h 47"/>
                    <a:gd name="T48" fmla="*/ 44 w 47"/>
                    <a:gd name="T49" fmla="*/ 36 h 47"/>
                    <a:gd name="T50" fmla="*/ 46 w 47"/>
                    <a:gd name="T51" fmla="*/ 33 h 47"/>
                    <a:gd name="T52" fmla="*/ 47 w 47"/>
                    <a:gd name="T53" fmla="*/ 28 h 47"/>
                    <a:gd name="T54" fmla="*/ 47 w 47"/>
                    <a:gd name="T55" fmla="*/ 23 h 47"/>
                    <a:gd name="T56" fmla="*/ 47 w 47"/>
                    <a:gd name="T57" fmla="*/ 23 h 47"/>
                    <a:gd name="T58" fmla="*/ 47 w 47"/>
                    <a:gd name="T59" fmla="*/ 19 h 47"/>
                    <a:gd name="T60" fmla="*/ 46 w 47"/>
                    <a:gd name="T61" fmla="*/ 14 h 47"/>
                    <a:gd name="T62" fmla="*/ 44 w 47"/>
                    <a:gd name="T63" fmla="*/ 10 h 47"/>
                    <a:gd name="T64" fmla="*/ 41 w 47"/>
                    <a:gd name="T65" fmla="*/ 6 h 47"/>
                    <a:gd name="T66" fmla="*/ 38 w 47"/>
                    <a:gd name="T67" fmla="*/ 4 h 47"/>
                    <a:gd name="T68" fmla="*/ 33 w 47"/>
                    <a:gd name="T69" fmla="*/ 2 h 47"/>
                    <a:gd name="T70" fmla="*/ 29 w 47"/>
                    <a:gd name="T71" fmla="*/ 0 h 47"/>
                    <a:gd name="T72" fmla="*/ 24 w 47"/>
                    <a:gd name="T73" fmla="*/ 0 h 47"/>
                    <a:gd name="T74" fmla="*/ 24 w 47"/>
                    <a:gd name="T75" fmla="*/ 0 h 47"/>
                    <a:gd name="T76" fmla="*/ 24 w 47"/>
                    <a:gd name="T77" fmla="*/ 33 h 47"/>
                    <a:gd name="T78" fmla="*/ 24 w 47"/>
                    <a:gd name="T79" fmla="*/ 33 h 47"/>
                    <a:gd name="T80" fmla="*/ 20 w 47"/>
                    <a:gd name="T81" fmla="*/ 32 h 47"/>
                    <a:gd name="T82" fmla="*/ 17 w 47"/>
                    <a:gd name="T83" fmla="*/ 30 h 47"/>
                    <a:gd name="T84" fmla="*/ 15 w 47"/>
                    <a:gd name="T85" fmla="*/ 27 h 47"/>
                    <a:gd name="T86" fmla="*/ 15 w 47"/>
                    <a:gd name="T87" fmla="*/ 23 h 47"/>
                    <a:gd name="T88" fmla="*/ 15 w 47"/>
                    <a:gd name="T89" fmla="*/ 23 h 47"/>
                    <a:gd name="T90" fmla="*/ 15 w 47"/>
                    <a:gd name="T91" fmla="*/ 20 h 47"/>
                    <a:gd name="T92" fmla="*/ 17 w 47"/>
                    <a:gd name="T93" fmla="*/ 17 h 47"/>
                    <a:gd name="T94" fmla="*/ 20 w 47"/>
                    <a:gd name="T95" fmla="*/ 15 h 47"/>
                    <a:gd name="T96" fmla="*/ 24 w 47"/>
                    <a:gd name="T97" fmla="*/ 14 h 47"/>
                    <a:gd name="T98" fmla="*/ 24 w 47"/>
                    <a:gd name="T99" fmla="*/ 14 h 47"/>
                    <a:gd name="T100" fmla="*/ 28 w 47"/>
                    <a:gd name="T101" fmla="*/ 15 h 47"/>
                    <a:gd name="T102" fmla="*/ 31 w 47"/>
                    <a:gd name="T103" fmla="*/ 17 h 47"/>
                    <a:gd name="T104" fmla="*/ 33 w 47"/>
                    <a:gd name="T105" fmla="*/ 20 h 47"/>
                    <a:gd name="T106" fmla="*/ 33 w 47"/>
                    <a:gd name="T107" fmla="*/ 23 h 47"/>
                    <a:gd name="T108" fmla="*/ 33 w 47"/>
                    <a:gd name="T109" fmla="*/ 23 h 47"/>
                    <a:gd name="T110" fmla="*/ 33 w 47"/>
                    <a:gd name="T111" fmla="*/ 27 h 47"/>
                    <a:gd name="T112" fmla="*/ 31 w 47"/>
                    <a:gd name="T113" fmla="*/ 30 h 47"/>
                    <a:gd name="T114" fmla="*/ 28 w 47"/>
                    <a:gd name="T115" fmla="*/ 32 h 47"/>
                    <a:gd name="T116" fmla="*/ 24 w 47"/>
                    <a:gd name="T117" fmla="*/ 33 h 47"/>
                    <a:gd name="T118" fmla="*/ 24 w 47"/>
                    <a:gd name="T119" fmla="*/ 33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47" h="47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19" y="0"/>
                      </a:lnTo>
                      <a:lnTo>
                        <a:pt x="15" y="2"/>
                      </a:lnTo>
                      <a:lnTo>
                        <a:pt x="11" y="4"/>
                      </a:lnTo>
                      <a:lnTo>
                        <a:pt x="7" y="6"/>
                      </a:lnTo>
                      <a:lnTo>
                        <a:pt x="4" y="10"/>
                      </a:lnTo>
                      <a:lnTo>
                        <a:pt x="2" y="14"/>
                      </a:lnTo>
                      <a:lnTo>
                        <a:pt x="1" y="19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1" y="28"/>
                      </a:lnTo>
                      <a:lnTo>
                        <a:pt x="2" y="33"/>
                      </a:lnTo>
                      <a:lnTo>
                        <a:pt x="4" y="36"/>
                      </a:lnTo>
                      <a:lnTo>
                        <a:pt x="7" y="41"/>
                      </a:lnTo>
                      <a:lnTo>
                        <a:pt x="11" y="43"/>
                      </a:lnTo>
                      <a:lnTo>
                        <a:pt x="15" y="45"/>
                      </a:lnTo>
                      <a:lnTo>
                        <a:pt x="19" y="47"/>
                      </a:lnTo>
                      <a:lnTo>
                        <a:pt x="24" y="47"/>
                      </a:lnTo>
                      <a:lnTo>
                        <a:pt x="24" y="47"/>
                      </a:lnTo>
                      <a:lnTo>
                        <a:pt x="29" y="47"/>
                      </a:lnTo>
                      <a:lnTo>
                        <a:pt x="33" y="45"/>
                      </a:lnTo>
                      <a:lnTo>
                        <a:pt x="38" y="43"/>
                      </a:lnTo>
                      <a:lnTo>
                        <a:pt x="41" y="41"/>
                      </a:lnTo>
                      <a:lnTo>
                        <a:pt x="44" y="36"/>
                      </a:lnTo>
                      <a:lnTo>
                        <a:pt x="46" y="33"/>
                      </a:lnTo>
                      <a:lnTo>
                        <a:pt x="47" y="28"/>
                      </a:lnTo>
                      <a:lnTo>
                        <a:pt x="47" y="23"/>
                      </a:lnTo>
                      <a:lnTo>
                        <a:pt x="47" y="23"/>
                      </a:lnTo>
                      <a:lnTo>
                        <a:pt x="47" y="19"/>
                      </a:lnTo>
                      <a:lnTo>
                        <a:pt x="46" y="14"/>
                      </a:lnTo>
                      <a:lnTo>
                        <a:pt x="44" y="10"/>
                      </a:lnTo>
                      <a:lnTo>
                        <a:pt x="41" y="6"/>
                      </a:lnTo>
                      <a:lnTo>
                        <a:pt x="38" y="4"/>
                      </a:lnTo>
                      <a:lnTo>
                        <a:pt x="33" y="2"/>
                      </a:lnTo>
                      <a:lnTo>
                        <a:pt x="29" y="0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  <a:moveTo>
                        <a:pt x="24" y="33"/>
                      </a:moveTo>
                      <a:lnTo>
                        <a:pt x="24" y="33"/>
                      </a:lnTo>
                      <a:lnTo>
                        <a:pt x="20" y="32"/>
                      </a:lnTo>
                      <a:lnTo>
                        <a:pt x="17" y="30"/>
                      </a:lnTo>
                      <a:lnTo>
                        <a:pt x="15" y="27"/>
                      </a:lnTo>
                      <a:lnTo>
                        <a:pt x="15" y="23"/>
                      </a:lnTo>
                      <a:lnTo>
                        <a:pt x="15" y="23"/>
                      </a:lnTo>
                      <a:lnTo>
                        <a:pt x="15" y="20"/>
                      </a:lnTo>
                      <a:lnTo>
                        <a:pt x="17" y="17"/>
                      </a:lnTo>
                      <a:lnTo>
                        <a:pt x="20" y="15"/>
                      </a:lnTo>
                      <a:lnTo>
                        <a:pt x="24" y="14"/>
                      </a:lnTo>
                      <a:lnTo>
                        <a:pt x="24" y="14"/>
                      </a:lnTo>
                      <a:lnTo>
                        <a:pt x="28" y="15"/>
                      </a:lnTo>
                      <a:lnTo>
                        <a:pt x="31" y="17"/>
                      </a:lnTo>
                      <a:lnTo>
                        <a:pt x="33" y="20"/>
                      </a:lnTo>
                      <a:lnTo>
                        <a:pt x="33" y="23"/>
                      </a:lnTo>
                      <a:lnTo>
                        <a:pt x="33" y="23"/>
                      </a:lnTo>
                      <a:lnTo>
                        <a:pt x="33" y="27"/>
                      </a:lnTo>
                      <a:lnTo>
                        <a:pt x="31" y="30"/>
                      </a:lnTo>
                      <a:lnTo>
                        <a:pt x="28" y="32"/>
                      </a:lnTo>
                      <a:lnTo>
                        <a:pt x="24" y="33"/>
                      </a:lnTo>
                      <a:lnTo>
                        <a:pt x="24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Freeform 121"/>
                <p:cNvSpPr/>
                <p:nvPr/>
              </p:nvSpPr>
              <p:spPr bwMode="auto">
                <a:xfrm>
                  <a:off x="2921000" y="3421063"/>
                  <a:ext cx="165100" cy="163513"/>
                </a:xfrm>
                <a:custGeom>
                  <a:avLst/>
                  <a:gdLst>
                    <a:gd name="T0" fmla="*/ 104 w 104"/>
                    <a:gd name="T1" fmla="*/ 14 h 103"/>
                    <a:gd name="T2" fmla="*/ 104 w 104"/>
                    <a:gd name="T3" fmla="*/ 0 h 103"/>
                    <a:gd name="T4" fmla="*/ 104 w 104"/>
                    <a:gd name="T5" fmla="*/ 0 h 103"/>
                    <a:gd name="T6" fmla="*/ 93 w 104"/>
                    <a:gd name="T7" fmla="*/ 0 h 103"/>
                    <a:gd name="T8" fmla="*/ 83 w 104"/>
                    <a:gd name="T9" fmla="*/ 2 h 103"/>
                    <a:gd name="T10" fmla="*/ 73 w 104"/>
                    <a:gd name="T11" fmla="*/ 4 h 103"/>
                    <a:gd name="T12" fmla="*/ 64 w 104"/>
                    <a:gd name="T13" fmla="*/ 7 h 103"/>
                    <a:gd name="T14" fmla="*/ 54 w 104"/>
                    <a:gd name="T15" fmla="*/ 11 h 103"/>
                    <a:gd name="T16" fmla="*/ 45 w 104"/>
                    <a:gd name="T17" fmla="*/ 17 h 103"/>
                    <a:gd name="T18" fmla="*/ 38 w 104"/>
                    <a:gd name="T19" fmla="*/ 23 h 103"/>
                    <a:gd name="T20" fmla="*/ 30 w 104"/>
                    <a:gd name="T21" fmla="*/ 30 h 103"/>
                    <a:gd name="T22" fmla="*/ 24 w 104"/>
                    <a:gd name="T23" fmla="*/ 37 h 103"/>
                    <a:gd name="T24" fmla="*/ 17 w 104"/>
                    <a:gd name="T25" fmla="*/ 45 h 103"/>
                    <a:gd name="T26" fmla="*/ 13 w 104"/>
                    <a:gd name="T27" fmla="*/ 54 h 103"/>
                    <a:gd name="T28" fmla="*/ 7 w 104"/>
                    <a:gd name="T29" fmla="*/ 62 h 103"/>
                    <a:gd name="T30" fmla="*/ 4 w 104"/>
                    <a:gd name="T31" fmla="*/ 72 h 103"/>
                    <a:gd name="T32" fmla="*/ 2 w 104"/>
                    <a:gd name="T33" fmla="*/ 82 h 103"/>
                    <a:gd name="T34" fmla="*/ 0 w 104"/>
                    <a:gd name="T35" fmla="*/ 92 h 103"/>
                    <a:gd name="T36" fmla="*/ 0 w 104"/>
                    <a:gd name="T37" fmla="*/ 103 h 103"/>
                    <a:gd name="T38" fmla="*/ 14 w 104"/>
                    <a:gd name="T39" fmla="*/ 103 h 103"/>
                    <a:gd name="T40" fmla="*/ 14 w 104"/>
                    <a:gd name="T41" fmla="*/ 103 h 103"/>
                    <a:gd name="T42" fmla="*/ 14 w 104"/>
                    <a:gd name="T43" fmla="*/ 94 h 103"/>
                    <a:gd name="T44" fmla="*/ 16 w 104"/>
                    <a:gd name="T45" fmla="*/ 85 h 103"/>
                    <a:gd name="T46" fmla="*/ 18 w 104"/>
                    <a:gd name="T47" fmla="*/ 76 h 103"/>
                    <a:gd name="T48" fmla="*/ 21 w 104"/>
                    <a:gd name="T49" fmla="*/ 68 h 103"/>
                    <a:gd name="T50" fmla="*/ 25 w 104"/>
                    <a:gd name="T51" fmla="*/ 60 h 103"/>
                    <a:gd name="T52" fmla="*/ 29 w 104"/>
                    <a:gd name="T53" fmla="*/ 53 h 103"/>
                    <a:gd name="T54" fmla="*/ 34 w 104"/>
                    <a:gd name="T55" fmla="*/ 46 h 103"/>
                    <a:gd name="T56" fmla="*/ 40 w 104"/>
                    <a:gd name="T57" fmla="*/ 40 h 103"/>
                    <a:gd name="T58" fmla="*/ 46 w 104"/>
                    <a:gd name="T59" fmla="*/ 34 h 103"/>
                    <a:gd name="T60" fmla="*/ 54 w 104"/>
                    <a:gd name="T61" fmla="*/ 29 h 103"/>
                    <a:gd name="T62" fmla="*/ 61 w 104"/>
                    <a:gd name="T63" fmla="*/ 24 h 103"/>
                    <a:gd name="T64" fmla="*/ 69 w 104"/>
                    <a:gd name="T65" fmla="*/ 20 h 103"/>
                    <a:gd name="T66" fmla="*/ 77 w 104"/>
                    <a:gd name="T67" fmla="*/ 17 h 103"/>
                    <a:gd name="T68" fmla="*/ 85 w 104"/>
                    <a:gd name="T69" fmla="*/ 15 h 103"/>
                    <a:gd name="T70" fmla="*/ 95 w 104"/>
                    <a:gd name="T71" fmla="*/ 14 h 103"/>
                    <a:gd name="T72" fmla="*/ 104 w 104"/>
                    <a:gd name="T73" fmla="*/ 14 h 103"/>
                    <a:gd name="T74" fmla="*/ 104 w 104"/>
                    <a:gd name="T75" fmla="*/ 14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04" h="103">
                      <a:moveTo>
                        <a:pt x="104" y="14"/>
                      </a:moveTo>
                      <a:lnTo>
                        <a:pt x="104" y="0"/>
                      </a:lnTo>
                      <a:lnTo>
                        <a:pt x="104" y="0"/>
                      </a:lnTo>
                      <a:lnTo>
                        <a:pt x="93" y="0"/>
                      </a:lnTo>
                      <a:lnTo>
                        <a:pt x="83" y="2"/>
                      </a:lnTo>
                      <a:lnTo>
                        <a:pt x="73" y="4"/>
                      </a:lnTo>
                      <a:lnTo>
                        <a:pt x="64" y="7"/>
                      </a:lnTo>
                      <a:lnTo>
                        <a:pt x="54" y="11"/>
                      </a:lnTo>
                      <a:lnTo>
                        <a:pt x="45" y="17"/>
                      </a:lnTo>
                      <a:lnTo>
                        <a:pt x="38" y="23"/>
                      </a:lnTo>
                      <a:lnTo>
                        <a:pt x="30" y="30"/>
                      </a:lnTo>
                      <a:lnTo>
                        <a:pt x="24" y="37"/>
                      </a:lnTo>
                      <a:lnTo>
                        <a:pt x="17" y="45"/>
                      </a:lnTo>
                      <a:lnTo>
                        <a:pt x="13" y="54"/>
                      </a:lnTo>
                      <a:lnTo>
                        <a:pt x="7" y="62"/>
                      </a:lnTo>
                      <a:lnTo>
                        <a:pt x="4" y="72"/>
                      </a:lnTo>
                      <a:lnTo>
                        <a:pt x="2" y="82"/>
                      </a:lnTo>
                      <a:lnTo>
                        <a:pt x="0" y="92"/>
                      </a:lnTo>
                      <a:lnTo>
                        <a:pt x="0" y="103"/>
                      </a:lnTo>
                      <a:lnTo>
                        <a:pt x="14" y="103"/>
                      </a:lnTo>
                      <a:lnTo>
                        <a:pt x="14" y="103"/>
                      </a:lnTo>
                      <a:lnTo>
                        <a:pt x="14" y="94"/>
                      </a:lnTo>
                      <a:lnTo>
                        <a:pt x="16" y="85"/>
                      </a:lnTo>
                      <a:lnTo>
                        <a:pt x="18" y="76"/>
                      </a:lnTo>
                      <a:lnTo>
                        <a:pt x="21" y="68"/>
                      </a:lnTo>
                      <a:lnTo>
                        <a:pt x="25" y="60"/>
                      </a:lnTo>
                      <a:lnTo>
                        <a:pt x="29" y="53"/>
                      </a:lnTo>
                      <a:lnTo>
                        <a:pt x="34" y="46"/>
                      </a:lnTo>
                      <a:lnTo>
                        <a:pt x="40" y="40"/>
                      </a:lnTo>
                      <a:lnTo>
                        <a:pt x="46" y="34"/>
                      </a:lnTo>
                      <a:lnTo>
                        <a:pt x="54" y="29"/>
                      </a:lnTo>
                      <a:lnTo>
                        <a:pt x="61" y="24"/>
                      </a:lnTo>
                      <a:lnTo>
                        <a:pt x="69" y="20"/>
                      </a:lnTo>
                      <a:lnTo>
                        <a:pt x="77" y="17"/>
                      </a:lnTo>
                      <a:lnTo>
                        <a:pt x="85" y="15"/>
                      </a:lnTo>
                      <a:lnTo>
                        <a:pt x="95" y="14"/>
                      </a:lnTo>
                      <a:lnTo>
                        <a:pt x="104" y="14"/>
                      </a:lnTo>
                      <a:lnTo>
                        <a:pt x="104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54" name="Freeform 105"/>
            <p:cNvSpPr>
              <a:spLocks noEditPoints="1"/>
            </p:cNvSpPr>
            <p:nvPr/>
          </p:nvSpPr>
          <p:spPr bwMode="auto">
            <a:xfrm>
              <a:off x="5174145" y="5598142"/>
              <a:ext cx="138794" cy="136166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BD596A"/>
              </a:solidFill>
              <a:round/>
            </a:ln>
          </p:spPr>
          <p:txBody>
            <a:bodyPr vert="horz" wrap="square" lIns="89855" tIns="44928" rIns="89855" bIns="44928" numCol="1" anchor="t" anchorCtr="0" compatLnSpc="1"/>
            <a:lstStyle/>
            <a:p>
              <a:endParaRPr lang="en-US" sz="1800" dirty="0">
                <a:solidFill>
                  <a:srgbClr val="282E33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06062" y="38878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7E5A85"/>
                </a:solidFill>
                <a:cs typeface="+mn-ea"/>
                <a:sym typeface="+mn-lt"/>
              </a:rPr>
              <a:t>本阶段指标分析</a:t>
            </a:r>
            <a:endParaRPr lang="zh-CN" altLang="en-US" sz="2400" b="1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3" name="圆: 空心 2"/>
          <p:cNvSpPr/>
          <p:nvPr/>
        </p:nvSpPr>
        <p:spPr>
          <a:xfrm flipH="1">
            <a:off x="350929" y="388781"/>
            <a:ext cx="275372" cy="461664"/>
          </a:xfrm>
          <a:prstGeom prst="donut">
            <a:avLst>
              <a:gd name="adj" fmla="val 27874"/>
            </a:avLst>
          </a:prstGeom>
          <a:gradFill>
            <a:gsLst>
              <a:gs pos="100000">
                <a:srgbClr val="7B5A85">
                  <a:alpha val="84000"/>
                </a:srgbClr>
              </a:gs>
              <a:gs pos="0">
                <a:srgbClr val="BD596A"/>
              </a:gs>
            </a:gsLst>
            <a:lin ang="0" scaled="1"/>
          </a:gra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" name="Round Same Side Corner Rectangle 84"/>
          <p:cNvSpPr/>
          <p:nvPr/>
        </p:nvSpPr>
        <p:spPr>
          <a:xfrm>
            <a:off x="3584350" y="1792972"/>
            <a:ext cx="508000" cy="3149600"/>
          </a:xfrm>
          <a:prstGeom prst="roundRect">
            <a:avLst>
              <a:gd name="adj" fmla="val 50000"/>
            </a:avLst>
          </a:prstGeom>
          <a:solidFill>
            <a:srgbClr val="BD596A"/>
          </a:solidFill>
          <a:effectLst>
            <a:outerShdw blurRad="177800" dist="101600" dir="42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cs typeface="+mn-ea"/>
              <a:sym typeface="+mn-lt"/>
            </a:endParaRPr>
          </a:p>
        </p:txBody>
      </p:sp>
      <p:cxnSp>
        <p:nvCxnSpPr>
          <p:cNvPr id="6" name="Straight Connector 61"/>
          <p:cNvCxnSpPr/>
          <p:nvPr/>
        </p:nvCxnSpPr>
        <p:spPr>
          <a:xfrm>
            <a:off x="1281086" y="5244717"/>
            <a:ext cx="4348480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med" len="med"/>
            <a:tailEnd type="oval" w="med" len="med"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2"/>
          <p:cNvSpPr/>
          <p:nvPr/>
        </p:nvSpPr>
        <p:spPr>
          <a:xfrm>
            <a:off x="1471012" y="5177526"/>
            <a:ext cx="128151" cy="128151"/>
          </a:xfrm>
          <a:prstGeom prst="ellipse">
            <a:avLst/>
          </a:prstGeom>
          <a:solidFill>
            <a:srgbClr val="BD596A"/>
          </a:solidFill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656D78"/>
              </a:solidFill>
              <a:cs typeface="+mn-ea"/>
              <a:sym typeface="+mn-lt"/>
            </a:endParaRPr>
          </a:p>
        </p:txBody>
      </p:sp>
      <p:sp>
        <p:nvSpPr>
          <p:cNvPr id="8" name="Oval 63"/>
          <p:cNvSpPr/>
          <p:nvPr/>
        </p:nvSpPr>
        <p:spPr>
          <a:xfrm>
            <a:off x="2239108" y="5177526"/>
            <a:ext cx="128151" cy="128151"/>
          </a:xfrm>
          <a:prstGeom prst="ellipse">
            <a:avLst/>
          </a:prstGeom>
          <a:solidFill>
            <a:srgbClr val="BD596A"/>
          </a:solidFill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656D78"/>
              </a:solidFill>
              <a:cs typeface="+mn-ea"/>
              <a:sym typeface="+mn-lt"/>
            </a:endParaRPr>
          </a:p>
        </p:txBody>
      </p:sp>
      <p:sp>
        <p:nvSpPr>
          <p:cNvPr id="9" name="Oval 64"/>
          <p:cNvSpPr/>
          <p:nvPr/>
        </p:nvSpPr>
        <p:spPr>
          <a:xfrm>
            <a:off x="3007204" y="5177526"/>
            <a:ext cx="128151" cy="128151"/>
          </a:xfrm>
          <a:prstGeom prst="ellipse">
            <a:avLst/>
          </a:prstGeom>
          <a:solidFill>
            <a:srgbClr val="BD596A"/>
          </a:solidFill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656D78"/>
              </a:solidFill>
              <a:cs typeface="+mn-ea"/>
              <a:sym typeface="+mn-lt"/>
            </a:endParaRPr>
          </a:p>
        </p:txBody>
      </p:sp>
      <p:sp>
        <p:nvSpPr>
          <p:cNvPr id="10" name="Oval 65"/>
          <p:cNvSpPr/>
          <p:nvPr/>
        </p:nvSpPr>
        <p:spPr>
          <a:xfrm>
            <a:off x="3775299" y="5177526"/>
            <a:ext cx="128151" cy="128151"/>
          </a:xfrm>
          <a:prstGeom prst="ellipse">
            <a:avLst/>
          </a:prstGeom>
          <a:solidFill>
            <a:srgbClr val="BD596A"/>
          </a:solidFill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656D78"/>
              </a:solidFill>
              <a:cs typeface="+mn-ea"/>
              <a:sym typeface="+mn-lt"/>
            </a:endParaRPr>
          </a:p>
        </p:txBody>
      </p:sp>
      <p:sp>
        <p:nvSpPr>
          <p:cNvPr id="11" name="Oval 66"/>
          <p:cNvSpPr/>
          <p:nvPr/>
        </p:nvSpPr>
        <p:spPr>
          <a:xfrm>
            <a:off x="4543395" y="5177526"/>
            <a:ext cx="128151" cy="128151"/>
          </a:xfrm>
          <a:prstGeom prst="ellipse">
            <a:avLst/>
          </a:prstGeom>
          <a:solidFill>
            <a:srgbClr val="BD596A"/>
          </a:solidFill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656D78"/>
              </a:solidFill>
              <a:cs typeface="+mn-ea"/>
              <a:sym typeface="+mn-lt"/>
            </a:endParaRPr>
          </a:p>
        </p:txBody>
      </p:sp>
      <p:sp>
        <p:nvSpPr>
          <p:cNvPr id="12" name="Oval 67"/>
          <p:cNvSpPr/>
          <p:nvPr/>
        </p:nvSpPr>
        <p:spPr>
          <a:xfrm>
            <a:off x="5311491" y="5177526"/>
            <a:ext cx="128151" cy="128151"/>
          </a:xfrm>
          <a:prstGeom prst="ellipse">
            <a:avLst/>
          </a:prstGeom>
          <a:solidFill>
            <a:srgbClr val="BD596A"/>
          </a:solidFill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656D78"/>
              </a:solidFill>
              <a:cs typeface="+mn-ea"/>
              <a:sym typeface="+mn-lt"/>
            </a:endParaRPr>
          </a:p>
        </p:txBody>
      </p:sp>
      <p:sp>
        <p:nvSpPr>
          <p:cNvPr id="13" name="Text Placeholder 3"/>
          <p:cNvSpPr txBox="1"/>
          <p:nvPr/>
        </p:nvSpPr>
        <p:spPr>
          <a:xfrm>
            <a:off x="1210769" y="5386893"/>
            <a:ext cx="669757" cy="225766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1465" dirty="0">
                <a:solidFill>
                  <a:srgbClr val="656D78"/>
                </a:solidFill>
                <a:cs typeface="+mn-ea"/>
                <a:sym typeface="+mn-lt"/>
              </a:rPr>
              <a:t>1</a:t>
            </a:r>
            <a:r>
              <a:rPr lang="zh-CN" altLang="en-US" sz="1465" dirty="0">
                <a:solidFill>
                  <a:srgbClr val="656D78"/>
                </a:solidFill>
                <a:cs typeface="+mn-ea"/>
                <a:sym typeface="+mn-lt"/>
              </a:rPr>
              <a:t>月</a:t>
            </a:r>
            <a:endParaRPr lang="en-US" sz="1465" dirty="0">
              <a:solidFill>
                <a:srgbClr val="656D78"/>
              </a:solidFill>
              <a:cs typeface="+mn-ea"/>
              <a:sym typeface="+mn-lt"/>
            </a:endParaRPr>
          </a:p>
        </p:txBody>
      </p:sp>
      <p:sp>
        <p:nvSpPr>
          <p:cNvPr id="14" name="Text Placeholder 3"/>
          <p:cNvSpPr txBox="1"/>
          <p:nvPr/>
        </p:nvSpPr>
        <p:spPr>
          <a:xfrm>
            <a:off x="1980194" y="5386893"/>
            <a:ext cx="669757" cy="225766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1465" dirty="0">
                <a:solidFill>
                  <a:srgbClr val="656D78"/>
                </a:solidFill>
                <a:cs typeface="+mn-ea"/>
                <a:sym typeface="+mn-lt"/>
              </a:rPr>
              <a:t>2</a:t>
            </a:r>
            <a:r>
              <a:rPr lang="zh-CN" altLang="en-US" sz="1465" dirty="0">
                <a:solidFill>
                  <a:srgbClr val="656D78"/>
                </a:solidFill>
                <a:cs typeface="+mn-ea"/>
                <a:sym typeface="+mn-lt"/>
              </a:rPr>
              <a:t>月</a:t>
            </a:r>
            <a:endParaRPr lang="en-US" sz="1465" dirty="0">
              <a:solidFill>
                <a:srgbClr val="656D78"/>
              </a:solidFill>
              <a:cs typeface="+mn-ea"/>
              <a:sym typeface="+mn-lt"/>
            </a:endParaRPr>
          </a:p>
        </p:txBody>
      </p:sp>
      <p:sp>
        <p:nvSpPr>
          <p:cNvPr id="15" name="Text Placeholder 3"/>
          <p:cNvSpPr txBox="1"/>
          <p:nvPr/>
        </p:nvSpPr>
        <p:spPr>
          <a:xfrm>
            <a:off x="2749620" y="5386893"/>
            <a:ext cx="669757" cy="225766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1465" dirty="0">
                <a:solidFill>
                  <a:srgbClr val="656D78"/>
                </a:solidFill>
                <a:cs typeface="+mn-ea"/>
                <a:sym typeface="+mn-lt"/>
              </a:rPr>
              <a:t>3</a:t>
            </a:r>
            <a:r>
              <a:rPr lang="zh-CN" altLang="en-US" sz="1465" dirty="0">
                <a:solidFill>
                  <a:srgbClr val="656D78"/>
                </a:solidFill>
                <a:cs typeface="+mn-ea"/>
                <a:sym typeface="+mn-lt"/>
              </a:rPr>
              <a:t>月</a:t>
            </a:r>
            <a:endParaRPr lang="en-US" sz="1465" dirty="0">
              <a:solidFill>
                <a:srgbClr val="656D78"/>
              </a:solidFill>
              <a:cs typeface="+mn-ea"/>
              <a:sym typeface="+mn-lt"/>
            </a:endParaRPr>
          </a:p>
        </p:txBody>
      </p:sp>
      <p:sp>
        <p:nvSpPr>
          <p:cNvPr id="16" name="Text Placeholder 3"/>
          <p:cNvSpPr txBox="1"/>
          <p:nvPr/>
        </p:nvSpPr>
        <p:spPr>
          <a:xfrm>
            <a:off x="3519045" y="5386893"/>
            <a:ext cx="669757" cy="225766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1465" dirty="0">
                <a:solidFill>
                  <a:srgbClr val="656D78"/>
                </a:solidFill>
                <a:cs typeface="+mn-ea"/>
                <a:sym typeface="+mn-lt"/>
              </a:rPr>
              <a:t>4</a:t>
            </a:r>
            <a:r>
              <a:rPr lang="zh-CN" altLang="en-US" sz="1465" dirty="0">
                <a:solidFill>
                  <a:srgbClr val="656D78"/>
                </a:solidFill>
                <a:cs typeface="+mn-ea"/>
                <a:sym typeface="+mn-lt"/>
              </a:rPr>
              <a:t>月</a:t>
            </a:r>
            <a:endParaRPr lang="en-US" sz="1465" dirty="0">
              <a:solidFill>
                <a:srgbClr val="656D78"/>
              </a:solidFill>
              <a:cs typeface="+mn-ea"/>
              <a:sym typeface="+mn-lt"/>
            </a:endParaRPr>
          </a:p>
        </p:txBody>
      </p:sp>
      <p:sp>
        <p:nvSpPr>
          <p:cNvPr id="17" name="Text Placeholder 3"/>
          <p:cNvSpPr txBox="1"/>
          <p:nvPr/>
        </p:nvSpPr>
        <p:spPr>
          <a:xfrm>
            <a:off x="4288470" y="5386893"/>
            <a:ext cx="669757" cy="225766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1465" dirty="0">
                <a:solidFill>
                  <a:srgbClr val="656D78"/>
                </a:solidFill>
                <a:cs typeface="+mn-ea"/>
                <a:sym typeface="+mn-lt"/>
              </a:rPr>
              <a:t>5</a:t>
            </a:r>
            <a:r>
              <a:rPr lang="zh-CN" altLang="en-US" sz="1465" dirty="0">
                <a:solidFill>
                  <a:srgbClr val="656D78"/>
                </a:solidFill>
                <a:cs typeface="+mn-ea"/>
                <a:sym typeface="+mn-lt"/>
              </a:rPr>
              <a:t>月</a:t>
            </a:r>
            <a:endParaRPr lang="en-US" sz="1465" dirty="0">
              <a:solidFill>
                <a:srgbClr val="656D78"/>
              </a:solidFill>
              <a:cs typeface="+mn-ea"/>
              <a:sym typeface="+mn-lt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5057893" y="5386893"/>
            <a:ext cx="669757" cy="225766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1465" dirty="0">
                <a:solidFill>
                  <a:srgbClr val="656D78"/>
                </a:solidFill>
                <a:cs typeface="+mn-ea"/>
                <a:sym typeface="+mn-lt"/>
              </a:rPr>
              <a:t>6</a:t>
            </a:r>
            <a:r>
              <a:rPr lang="zh-CN" altLang="en-US" sz="1465" dirty="0">
                <a:solidFill>
                  <a:srgbClr val="656D78"/>
                </a:solidFill>
                <a:cs typeface="+mn-ea"/>
                <a:sym typeface="+mn-lt"/>
              </a:rPr>
              <a:t>月</a:t>
            </a:r>
            <a:endParaRPr lang="en-US" sz="1465" dirty="0">
              <a:solidFill>
                <a:srgbClr val="656D78"/>
              </a:solidFill>
              <a:cs typeface="+mn-ea"/>
              <a:sym typeface="+mn-lt"/>
            </a:endParaRPr>
          </a:p>
        </p:txBody>
      </p:sp>
      <p:sp>
        <p:nvSpPr>
          <p:cNvPr id="19" name="Round Same Side Corner Rectangle 75"/>
          <p:cNvSpPr/>
          <p:nvPr/>
        </p:nvSpPr>
        <p:spPr>
          <a:xfrm>
            <a:off x="1281088" y="3873487"/>
            <a:ext cx="508000" cy="1069085"/>
          </a:xfrm>
          <a:prstGeom prst="roundRect">
            <a:avLst>
              <a:gd name="adj" fmla="val 50000"/>
            </a:avLst>
          </a:prstGeom>
          <a:solidFill>
            <a:srgbClr val="BD596A"/>
          </a:solidFill>
          <a:effectLst>
            <a:outerShdw blurRad="177800" dist="101600" dir="42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cs typeface="+mn-ea"/>
              <a:sym typeface="+mn-lt"/>
            </a:endParaRPr>
          </a:p>
        </p:txBody>
      </p:sp>
      <p:sp>
        <p:nvSpPr>
          <p:cNvPr id="20" name="Round Same Side Corner Rectangle 78"/>
          <p:cNvSpPr/>
          <p:nvPr/>
        </p:nvSpPr>
        <p:spPr>
          <a:xfrm>
            <a:off x="2049186" y="3012172"/>
            <a:ext cx="508000" cy="1930400"/>
          </a:xfrm>
          <a:prstGeom prst="roundRect">
            <a:avLst>
              <a:gd name="adj" fmla="val 50000"/>
            </a:avLst>
          </a:prstGeom>
          <a:solidFill>
            <a:srgbClr val="BD596A"/>
          </a:solidFill>
          <a:effectLst>
            <a:outerShdw blurRad="177800" dist="101600" dir="42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cs typeface="+mn-ea"/>
              <a:sym typeface="+mn-lt"/>
            </a:endParaRPr>
          </a:p>
        </p:txBody>
      </p:sp>
      <p:sp>
        <p:nvSpPr>
          <p:cNvPr id="21" name="Round Same Side Corner Rectangle 81"/>
          <p:cNvSpPr/>
          <p:nvPr/>
        </p:nvSpPr>
        <p:spPr>
          <a:xfrm>
            <a:off x="2817282" y="2605772"/>
            <a:ext cx="508000" cy="2336800"/>
          </a:xfrm>
          <a:prstGeom prst="roundRect">
            <a:avLst>
              <a:gd name="adj" fmla="val 50000"/>
            </a:avLst>
          </a:prstGeom>
          <a:solidFill>
            <a:srgbClr val="BD596A"/>
          </a:solidFill>
          <a:effectLst>
            <a:outerShdw blurRad="177800" dist="101600" dir="42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cs typeface="+mn-ea"/>
              <a:sym typeface="+mn-lt"/>
            </a:endParaRPr>
          </a:p>
        </p:txBody>
      </p:sp>
      <p:sp>
        <p:nvSpPr>
          <p:cNvPr id="22" name="Round Same Side Corner Rectangle 87"/>
          <p:cNvSpPr/>
          <p:nvPr/>
        </p:nvSpPr>
        <p:spPr>
          <a:xfrm>
            <a:off x="4353474" y="3454609"/>
            <a:ext cx="508000" cy="1487964"/>
          </a:xfrm>
          <a:prstGeom prst="roundRect">
            <a:avLst>
              <a:gd name="adj" fmla="val 50000"/>
            </a:avLst>
          </a:prstGeom>
          <a:solidFill>
            <a:srgbClr val="BD596A"/>
          </a:solidFill>
          <a:effectLst>
            <a:outerShdw blurRad="177800" dist="101600" dir="42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cs typeface="+mn-ea"/>
              <a:sym typeface="+mn-lt"/>
            </a:endParaRPr>
          </a:p>
        </p:txBody>
      </p:sp>
      <p:sp>
        <p:nvSpPr>
          <p:cNvPr id="23" name="Round Same Side Corner Rectangle 90"/>
          <p:cNvSpPr/>
          <p:nvPr/>
        </p:nvSpPr>
        <p:spPr>
          <a:xfrm>
            <a:off x="5121570" y="3012172"/>
            <a:ext cx="508000" cy="1930400"/>
          </a:xfrm>
          <a:prstGeom prst="roundRect">
            <a:avLst>
              <a:gd name="adj" fmla="val 50000"/>
            </a:avLst>
          </a:prstGeom>
          <a:solidFill>
            <a:srgbClr val="BD596A"/>
          </a:solidFill>
          <a:effectLst>
            <a:outerShdw blurRad="177800" dist="101600" dir="42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cs typeface="+mn-ea"/>
              <a:sym typeface="+mn-lt"/>
            </a:endParaRPr>
          </a:p>
        </p:txBody>
      </p:sp>
      <p:sp>
        <p:nvSpPr>
          <p:cNvPr id="45" name="矩形 57"/>
          <p:cNvSpPr>
            <a:spLocks noChangeArrowheads="1"/>
          </p:cNvSpPr>
          <p:nvPr/>
        </p:nvSpPr>
        <p:spPr bwMode="auto">
          <a:xfrm>
            <a:off x="8091298" y="1792972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115621" y="2155518"/>
            <a:ext cx="299291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矩形 57"/>
          <p:cNvSpPr>
            <a:spLocks noChangeArrowheads="1"/>
          </p:cNvSpPr>
          <p:nvPr/>
        </p:nvSpPr>
        <p:spPr bwMode="auto">
          <a:xfrm>
            <a:off x="8115621" y="3246581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139944" y="3609127"/>
            <a:ext cx="299291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矩形 57"/>
          <p:cNvSpPr>
            <a:spLocks noChangeArrowheads="1"/>
          </p:cNvSpPr>
          <p:nvPr/>
        </p:nvSpPr>
        <p:spPr bwMode="auto">
          <a:xfrm>
            <a:off x="8091297" y="4719601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115620" y="5082147"/>
            <a:ext cx="299291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7101559" y="1852389"/>
            <a:ext cx="792140" cy="792140"/>
            <a:chOff x="7101559" y="1852389"/>
            <a:chExt cx="792140" cy="792140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43" name="矩形 42"/>
            <p:cNvSpPr/>
            <p:nvPr/>
          </p:nvSpPr>
          <p:spPr>
            <a:xfrm>
              <a:off x="7101559" y="1852389"/>
              <a:ext cx="792140" cy="7921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BD596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105"/>
            <p:cNvSpPr>
              <a:spLocks noEditPoints="1"/>
            </p:cNvSpPr>
            <p:nvPr/>
          </p:nvSpPr>
          <p:spPr bwMode="auto">
            <a:xfrm>
              <a:off x="7277737" y="2043356"/>
              <a:ext cx="427373" cy="419282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rgbClr val="BD596A"/>
            </a:solidFill>
            <a:ln w="9525">
              <a:noFill/>
              <a:round/>
            </a:ln>
          </p:spPr>
          <p:txBody>
            <a:bodyPr vert="horz" wrap="square" lIns="89855" tIns="44928" rIns="89855" bIns="44928" numCol="1" anchor="t" anchorCtr="0" compatLnSpc="1"/>
            <a:lstStyle/>
            <a:p>
              <a:endParaRPr lang="en-US" sz="1800" dirty="0">
                <a:solidFill>
                  <a:srgbClr val="282E3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101559" y="3341954"/>
            <a:ext cx="792140" cy="792140"/>
            <a:chOff x="7101559" y="3341954"/>
            <a:chExt cx="792140" cy="792140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48" name="矩形 47"/>
            <p:cNvSpPr/>
            <p:nvPr/>
          </p:nvSpPr>
          <p:spPr>
            <a:xfrm>
              <a:off x="7101559" y="3341954"/>
              <a:ext cx="792140" cy="7921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BD596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116"/>
            <p:cNvSpPr>
              <a:spLocks noChangeAspect="1" noEditPoints="1"/>
            </p:cNvSpPr>
            <p:nvPr/>
          </p:nvSpPr>
          <p:spPr bwMode="auto">
            <a:xfrm>
              <a:off x="7277737" y="3609127"/>
              <a:ext cx="426441" cy="342351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rgbClr val="BD596A"/>
            </a:solidFill>
            <a:ln w="9525">
              <a:noFill/>
              <a:round/>
            </a:ln>
          </p:spPr>
          <p:txBody>
            <a:bodyPr vert="horz" wrap="square" lIns="89855" tIns="44928" rIns="89855" bIns="44928" numCol="1" anchor="t" anchorCtr="0" compatLnSpc="1"/>
            <a:lstStyle/>
            <a:p>
              <a:endParaRPr lang="en-US" sz="1800">
                <a:solidFill>
                  <a:srgbClr val="282E3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101559" y="4787557"/>
            <a:ext cx="792140" cy="792140"/>
            <a:chOff x="7101559" y="4787557"/>
            <a:chExt cx="792140" cy="792140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56" name="矩形 55"/>
            <p:cNvSpPr/>
            <p:nvPr/>
          </p:nvSpPr>
          <p:spPr>
            <a:xfrm>
              <a:off x="7101559" y="4787557"/>
              <a:ext cx="792140" cy="7921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BD596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57"/>
            <p:cNvSpPr>
              <a:spLocks noChangeAspect="1" noEditPoints="1"/>
            </p:cNvSpPr>
            <p:nvPr/>
          </p:nvSpPr>
          <p:spPr bwMode="auto">
            <a:xfrm>
              <a:off x="7305765" y="4981040"/>
              <a:ext cx="407691" cy="405853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rgbClr val="BD596A"/>
            </a:solidFill>
            <a:ln w="9525">
              <a:noFill/>
              <a:round/>
            </a:ln>
          </p:spPr>
          <p:txBody>
            <a:bodyPr vert="horz" wrap="square" lIns="89855" tIns="44928" rIns="89855" bIns="44928" numCol="1" anchor="t" anchorCtr="0" compatLnSpc="1"/>
            <a:lstStyle/>
            <a:p>
              <a:endParaRPr lang="en-US" sz="1800">
                <a:solidFill>
                  <a:srgbClr val="282E33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06062" y="38878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7E5A85"/>
                </a:solidFill>
                <a:cs typeface="+mn-ea"/>
                <a:sym typeface="+mn-lt"/>
              </a:rPr>
              <a:t>本阶段指标分析</a:t>
            </a:r>
            <a:endParaRPr lang="zh-CN" altLang="en-US" sz="2400" b="1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3" name="圆: 空心 2"/>
          <p:cNvSpPr/>
          <p:nvPr/>
        </p:nvSpPr>
        <p:spPr>
          <a:xfrm flipH="1">
            <a:off x="350929" y="388781"/>
            <a:ext cx="275372" cy="461664"/>
          </a:xfrm>
          <a:prstGeom prst="donut">
            <a:avLst>
              <a:gd name="adj" fmla="val 27874"/>
            </a:avLst>
          </a:prstGeom>
          <a:gradFill>
            <a:gsLst>
              <a:gs pos="100000">
                <a:srgbClr val="7B5A85">
                  <a:alpha val="84000"/>
                </a:srgbClr>
              </a:gs>
              <a:gs pos="0">
                <a:srgbClr val="BD596A"/>
              </a:gs>
            </a:gsLst>
            <a:lin ang="0" scaled="1"/>
          </a:gra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661960" y="1727863"/>
            <a:ext cx="8868080" cy="2521025"/>
            <a:chOff x="876300" y="1630557"/>
            <a:chExt cx="10395560" cy="2955258"/>
          </a:xfrm>
        </p:grpSpPr>
        <p:sp>
          <p:nvSpPr>
            <p:cNvPr id="19" name="Freeform 5"/>
            <p:cNvSpPr/>
            <p:nvPr/>
          </p:nvSpPr>
          <p:spPr bwMode="auto">
            <a:xfrm rot="10800000">
              <a:off x="5078186" y="1630557"/>
              <a:ext cx="6193674" cy="2955258"/>
            </a:xfrm>
            <a:custGeom>
              <a:avLst/>
              <a:gdLst>
                <a:gd name="T0" fmla="*/ 349 w 1463"/>
                <a:gd name="T1" fmla="*/ 0 h 698"/>
                <a:gd name="T2" fmla="*/ 567 w 1463"/>
                <a:gd name="T3" fmla="*/ 77 h 698"/>
                <a:gd name="T4" fmla="*/ 741 w 1463"/>
                <a:gd name="T5" fmla="*/ 236 h 698"/>
                <a:gd name="T6" fmla="*/ 758 w 1463"/>
                <a:gd name="T7" fmla="*/ 248 h 698"/>
                <a:gd name="T8" fmla="*/ 915 w 1463"/>
                <a:gd name="T9" fmla="*/ 264 h 698"/>
                <a:gd name="T10" fmla="*/ 1088 w 1463"/>
                <a:gd name="T11" fmla="*/ 155 h 698"/>
                <a:gd name="T12" fmla="*/ 1226 w 1463"/>
                <a:gd name="T13" fmla="*/ 111 h 698"/>
                <a:gd name="T14" fmla="*/ 1463 w 1463"/>
                <a:gd name="T15" fmla="*/ 349 h 698"/>
                <a:gd name="T16" fmla="*/ 1226 w 1463"/>
                <a:gd name="T17" fmla="*/ 587 h 698"/>
                <a:gd name="T18" fmla="*/ 1088 w 1463"/>
                <a:gd name="T19" fmla="*/ 543 h 698"/>
                <a:gd name="T20" fmla="*/ 915 w 1463"/>
                <a:gd name="T21" fmla="*/ 434 h 698"/>
                <a:gd name="T22" fmla="*/ 758 w 1463"/>
                <a:gd name="T23" fmla="*/ 450 h 698"/>
                <a:gd name="T24" fmla="*/ 741 w 1463"/>
                <a:gd name="T25" fmla="*/ 462 h 698"/>
                <a:gd name="T26" fmla="*/ 567 w 1463"/>
                <a:gd name="T27" fmla="*/ 621 h 698"/>
                <a:gd name="T28" fmla="*/ 349 w 1463"/>
                <a:gd name="T29" fmla="*/ 698 h 698"/>
                <a:gd name="T30" fmla="*/ 103 w 1463"/>
                <a:gd name="T31" fmla="*/ 595 h 698"/>
                <a:gd name="T32" fmla="*/ 0 w 1463"/>
                <a:gd name="T33" fmla="*/ 349 h 698"/>
                <a:gd name="T34" fmla="*/ 103 w 1463"/>
                <a:gd name="T35" fmla="*/ 102 h 698"/>
                <a:gd name="T36" fmla="*/ 349 w 1463"/>
                <a:gd name="T37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63" h="698">
                  <a:moveTo>
                    <a:pt x="349" y="0"/>
                  </a:moveTo>
                  <a:cubicBezTo>
                    <a:pt x="431" y="0"/>
                    <a:pt x="507" y="29"/>
                    <a:pt x="567" y="77"/>
                  </a:cubicBezTo>
                  <a:cubicBezTo>
                    <a:pt x="649" y="143"/>
                    <a:pt x="700" y="199"/>
                    <a:pt x="741" y="236"/>
                  </a:cubicBezTo>
                  <a:cubicBezTo>
                    <a:pt x="747" y="240"/>
                    <a:pt x="752" y="245"/>
                    <a:pt x="758" y="248"/>
                  </a:cubicBezTo>
                  <a:cubicBezTo>
                    <a:pt x="800" y="276"/>
                    <a:pt x="850" y="291"/>
                    <a:pt x="915" y="264"/>
                  </a:cubicBezTo>
                  <a:cubicBezTo>
                    <a:pt x="958" y="244"/>
                    <a:pt x="1013" y="209"/>
                    <a:pt x="1088" y="155"/>
                  </a:cubicBezTo>
                  <a:cubicBezTo>
                    <a:pt x="1127" y="128"/>
                    <a:pt x="1174" y="111"/>
                    <a:pt x="1226" y="111"/>
                  </a:cubicBezTo>
                  <a:cubicBezTo>
                    <a:pt x="1357" y="111"/>
                    <a:pt x="1463" y="218"/>
                    <a:pt x="1463" y="349"/>
                  </a:cubicBezTo>
                  <a:cubicBezTo>
                    <a:pt x="1463" y="480"/>
                    <a:pt x="1357" y="587"/>
                    <a:pt x="1226" y="587"/>
                  </a:cubicBezTo>
                  <a:cubicBezTo>
                    <a:pt x="1174" y="587"/>
                    <a:pt x="1127" y="570"/>
                    <a:pt x="1088" y="543"/>
                  </a:cubicBezTo>
                  <a:cubicBezTo>
                    <a:pt x="1013" y="489"/>
                    <a:pt x="958" y="454"/>
                    <a:pt x="915" y="434"/>
                  </a:cubicBezTo>
                  <a:cubicBezTo>
                    <a:pt x="850" y="407"/>
                    <a:pt x="800" y="422"/>
                    <a:pt x="758" y="450"/>
                  </a:cubicBezTo>
                  <a:cubicBezTo>
                    <a:pt x="752" y="453"/>
                    <a:pt x="747" y="458"/>
                    <a:pt x="741" y="462"/>
                  </a:cubicBezTo>
                  <a:cubicBezTo>
                    <a:pt x="700" y="499"/>
                    <a:pt x="649" y="555"/>
                    <a:pt x="567" y="621"/>
                  </a:cubicBezTo>
                  <a:cubicBezTo>
                    <a:pt x="507" y="669"/>
                    <a:pt x="431" y="698"/>
                    <a:pt x="349" y="698"/>
                  </a:cubicBezTo>
                  <a:cubicBezTo>
                    <a:pt x="253" y="698"/>
                    <a:pt x="166" y="659"/>
                    <a:pt x="103" y="595"/>
                  </a:cubicBezTo>
                  <a:cubicBezTo>
                    <a:pt x="39" y="532"/>
                    <a:pt x="0" y="445"/>
                    <a:pt x="0" y="349"/>
                  </a:cubicBezTo>
                  <a:cubicBezTo>
                    <a:pt x="0" y="253"/>
                    <a:pt x="39" y="166"/>
                    <a:pt x="103" y="102"/>
                  </a:cubicBezTo>
                  <a:cubicBezTo>
                    <a:pt x="166" y="39"/>
                    <a:pt x="253" y="0"/>
                    <a:pt x="34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Freeform 5"/>
            <p:cNvSpPr/>
            <p:nvPr/>
          </p:nvSpPr>
          <p:spPr bwMode="auto">
            <a:xfrm>
              <a:off x="876300" y="1630557"/>
              <a:ext cx="6193674" cy="2955258"/>
            </a:xfrm>
            <a:custGeom>
              <a:avLst/>
              <a:gdLst>
                <a:gd name="T0" fmla="*/ 349 w 1463"/>
                <a:gd name="T1" fmla="*/ 0 h 698"/>
                <a:gd name="T2" fmla="*/ 567 w 1463"/>
                <a:gd name="T3" fmla="*/ 77 h 698"/>
                <a:gd name="T4" fmla="*/ 741 w 1463"/>
                <a:gd name="T5" fmla="*/ 236 h 698"/>
                <a:gd name="T6" fmla="*/ 758 w 1463"/>
                <a:gd name="T7" fmla="*/ 248 h 698"/>
                <a:gd name="T8" fmla="*/ 915 w 1463"/>
                <a:gd name="T9" fmla="*/ 264 h 698"/>
                <a:gd name="T10" fmla="*/ 1088 w 1463"/>
                <a:gd name="T11" fmla="*/ 155 h 698"/>
                <a:gd name="T12" fmla="*/ 1226 w 1463"/>
                <a:gd name="T13" fmla="*/ 111 h 698"/>
                <a:gd name="T14" fmla="*/ 1463 w 1463"/>
                <a:gd name="T15" fmla="*/ 349 h 698"/>
                <a:gd name="T16" fmla="*/ 1226 w 1463"/>
                <a:gd name="T17" fmla="*/ 587 h 698"/>
                <a:gd name="T18" fmla="*/ 1088 w 1463"/>
                <a:gd name="T19" fmla="*/ 543 h 698"/>
                <a:gd name="T20" fmla="*/ 915 w 1463"/>
                <a:gd name="T21" fmla="*/ 434 h 698"/>
                <a:gd name="T22" fmla="*/ 758 w 1463"/>
                <a:gd name="T23" fmla="*/ 450 h 698"/>
                <a:gd name="T24" fmla="*/ 741 w 1463"/>
                <a:gd name="T25" fmla="*/ 462 h 698"/>
                <a:gd name="T26" fmla="*/ 567 w 1463"/>
                <a:gd name="T27" fmla="*/ 621 h 698"/>
                <a:gd name="T28" fmla="*/ 349 w 1463"/>
                <a:gd name="T29" fmla="*/ 698 h 698"/>
                <a:gd name="T30" fmla="*/ 103 w 1463"/>
                <a:gd name="T31" fmla="*/ 595 h 698"/>
                <a:gd name="T32" fmla="*/ 0 w 1463"/>
                <a:gd name="T33" fmla="*/ 349 h 698"/>
                <a:gd name="T34" fmla="*/ 103 w 1463"/>
                <a:gd name="T35" fmla="*/ 102 h 698"/>
                <a:gd name="T36" fmla="*/ 349 w 1463"/>
                <a:gd name="T37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63" h="698">
                  <a:moveTo>
                    <a:pt x="349" y="0"/>
                  </a:moveTo>
                  <a:cubicBezTo>
                    <a:pt x="431" y="0"/>
                    <a:pt x="507" y="29"/>
                    <a:pt x="567" y="77"/>
                  </a:cubicBezTo>
                  <a:cubicBezTo>
                    <a:pt x="649" y="143"/>
                    <a:pt x="700" y="199"/>
                    <a:pt x="741" y="236"/>
                  </a:cubicBezTo>
                  <a:cubicBezTo>
                    <a:pt x="747" y="240"/>
                    <a:pt x="752" y="245"/>
                    <a:pt x="758" y="248"/>
                  </a:cubicBezTo>
                  <a:cubicBezTo>
                    <a:pt x="800" y="276"/>
                    <a:pt x="850" y="291"/>
                    <a:pt x="915" y="264"/>
                  </a:cubicBezTo>
                  <a:cubicBezTo>
                    <a:pt x="958" y="244"/>
                    <a:pt x="1013" y="209"/>
                    <a:pt x="1088" y="155"/>
                  </a:cubicBezTo>
                  <a:cubicBezTo>
                    <a:pt x="1127" y="128"/>
                    <a:pt x="1174" y="111"/>
                    <a:pt x="1226" y="111"/>
                  </a:cubicBezTo>
                  <a:cubicBezTo>
                    <a:pt x="1357" y="111"/>
                    <a:pt x="1463" y="218"/>
                    <a:pt x="1463" y="349"/>
                  </a:cubicBezTo>
                  <a:cubicBezTo>
                    <a:pt x="1463" y="480"/>
                    <a:pt x="1357" y="587"/>
                    <a:pt x="1226" y="587"/>
                  </a:cubicBezTo>
                  <a:cubicBezTo>
                    <a:pt x="1174" y="587"/>
                    <a:pt x="1127" y="570"/>
                    <a:pt x="1088" y="543"/>
                  </a:cubicBezTo>
                  <a:cubicBezTo>
                    <a:pt x="1013" y="489"/>
                    <a:pt x="958" y="454"/>
                    <a:pt x="915" y="434"/>
                  </a:cubicBezTo>
                  <a:cubicBezTo>
                    <a:pt x="850" y="407"/>
                    <a:pt x="800" y="422"/>
                    <a:pt x="758" y="450"/>
                  </a:cubicBezTo>
                  <a:cubicBezTo>
                    <a:pt x="752" y="453"/>
                    <a:pt x="747" y="458"/>
                    <a:pt x="741" y="462"/>
                  </a:cubicBezTo>
                  <a:cubicBezTo>
                    <a:pt x="700" y="499"/>
                    <a:pt x="649" y="555"/>
                    <a:pt x="567" y="621"/>
                  </a:cubicBezTo>
                  <a:cubicBezTo>
                    <a:pt x="507" y="669"/>
                    <a:pt x="431" y="698"/>
                    <a:pt x="349" y="698"/>
                  </a:cubicBezTo>
                  <a:cubicBezTo>
                    <a:pt x="253" y="698"/>
                    <a:pt x="166" y="659"/>
                    <a:pt x="103" y="595"/>
                  </a:cubicBezTo>
                  <a:cubicBezTo>
                    <a:pt x="39" y="532"/>
                    <a:pt x="0" y="445"/>
                    <a:pt x="0" y="349"/>
                  </a:cubicBezTo>
                  <a:cubicBezTo>
                    <a:pt x="0" y="253"/>
                    <a:pt x="39" y="166"/>
                    <a:pt x="103" y="102"/>
                  </a:cubicBezTo>
                  <a:cubicBezTo>
                    <a:pt x="166" y="39"/>
                    <a:pt x="253" y="0"/>
                    <a:pt x="34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1266989" y="1990780"/>
              <a:ext cx="2234813" cy="22348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381000" dist="254000" dir="8100000" algn="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465919" y="2189708"/>
              <a:ext cx="1831579" cy="1836956"/>
            </a:xfrm>
            <a:prstGeom prst="ellipse">
              <a:avLst/>
            </a:prstGeom>
            <a:solidFill>
              <a:srgbClr val="BD596A"/>
            </a:solidFill>
            <a:ln>
              <a:noFill/>
            </a:ln>
            <a:effectLst>
              <a:outerShdw blurRad="381000" dist="203200" dir="8100000" algn="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6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5326213" y="2346522"/>
              <a:ext cx="1519745" cy="1523329"/>
            </a:xfrm>
            <a:prstGeom prst="ellipse">
              <a:avLst/>
            </a:prstGeom>
            <a:solidFill>
              <a:srgbClr val="BD596A"/>
            </a:solidFill>
            <a:ln>
              <a:noFill/>
            </a:ln>
            <a:effectLst>
              <a:outerShdw blurRad="381000" dist="292100" dir="8100000" algn="tr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525141" y="2548138"/>
              <a:ext cx="1121886" cy="112009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381000" dist="254000" dir="8100000" algn="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TextBox 682"/>
            <p:cNvSpPr txBox="1"/>
            <p:nvPr/>
          </p:nvSpPr>
          <p:spPr>
            <a:xfrm>
              <a:off x="1652423" y="2693278"/>
              <a:ext cx="1458567" cy="829816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95%</a:t>
              </a:r>
              <a:endParaRPr lang="zh-CN" altLang="en-US" sz="4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TextBox 682"/>
            <p:cNvSpPr txBox="1"/>
            <p:nvPr/>
          </p:nvSpPr>
          <p:spPr>
            <a:xfrm>
              <a:off x="5477894" y="2764306"/>
              <a:ext cx="1208644" cy="685499"/>
            </a:xfrm>
            <a:prstGeom prst="rect">
              <a:avLst/>
            </a:prstGeom>
            <a:noFill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3200" dirty="0">
                  <a:solidFill>
                    <a:srgbClr val="BD596A"/>
                  </a:solidFill>
                  <a:latin typeface="+mn-lt"/>
                  <a:ea typeface="+mn-ea"/>
                  <a:cs typeface="+mn-ea"/>
                  <a:sym typeface="+mn-lt"/>
                </a:rPr>
                <a:t>80%</a:t>
              </a:r>
              <a:endParaRPr lang="zh-CN" altLang="en-US" sz="3200" dirty="0">
                <a:solidFill>
                  <a:srgbClr val="BD596A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Oval 6"/>
            <p:cNvSpPr>
              <a:spLocks noChangeArrowheads="1"/>
            </p:cNvSpPr>
            <p:nvPr/>
          </p:nvSpPr>
          <p:spPr bwMode="auto">
            <a:xfrm>
              <a:off x="8686570" y="1990780"/>
              <a:ext cx="2234813" cy="22348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381000" dist="254000" dir="8100000" algn="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Oval 7"/>
            <p:cNvSpPr>
              <a:spLocks noChangeArrowheads="1"/>
            </p:cNvSpPr>
            <p:nvPr/>
          </p:nvSpPr>
          <p:spPr bwMode="auto">
            <a:xfrm>
              <a:off x="8885500" y="2189708"/>
              <a:ext cx="1831579" cy="1836956"/>
            </a:xfrm>
            <a:prstGeom prst="ellipse">
              <a:avLst/>
            </a:prstGeom>
            <a:solidFill>
              <a:srgbClr val="BD596A"/>
            </a:solidFill>
            <a:ln>
              <a:noFill/>
            </a:ln>
            <a:effectLst>
              <a:outerShdw blurRad="381000" dist="203200" dir="8100000" algn="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6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TextBox 682"/>
            <p:cNvSpPr txBox="1"/>
            <p:nvPr/>
          </p:nvSpPr>
          <p:spPr>
            <a:xfrm>
              <a:off x="9072004" y="2693278"/>
              <a:ext cx="1458567" cy="829816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95%</a:t>
              </a:r>
              <a:endParaRPr lang="zh-CN" altLang="en-US" sz="4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4" name="矩形 57"/>
          <p:cNvSpPr>
            <a:spLocks noChangeArrowheads="1"/>
          </p:cNvSpPr>
          <p:nvPr/>
        </p:nvSpPr>
        <p:spPr bwMode="auto">
          <a:xfrm>
            <a:off x="2071122" y="4556181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661960" y="4918727"/>
            <a:ext cx="23391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矩形 57"/>
          <p:cNvSpPr>
            <a:spLocks noChangeArrowheads="1"/>
          </p:cNvSpPr>
          <p:nvPr/>
        </p:nvSpPr>
        <p:spPr bwMode="auto">
          <a:xfrm>
            <a:off x="5335611" y="4556181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926449" y="4918727"/>
            <a:ext cx="23391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矩形 57"/>
          <p:cNvSpPr>
            <a:spLocks noChangeArrowheads="1"/>
          </p:cNvSpPr>
          <p:nvPr/>
        </p:nvSpPr>
        <p:spPr bwMode="auto">
          <a:xfrm>
            <a:off x="8593561" y="4556181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184399" y="4918727"/>
            <a:ext cx="23391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0725" y="5391150"/>
            <a:ext cx="6410325" cy="327025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aphicFrame>
        <p:nvGraphicFramePr>
          <p:cNvPr id="3" name="차트 4"/>
          <p:cNvGraphicFramePr/>
          <p:nvPr/>
        </p:nvGraphicFramePr>
        <p:xfrm>
          <a:off x="749300" y="2105025"/>
          <a:ext cx="6410325" cy="376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4" name="Group 6"/>
          <p:cNvGrpSpPr/>
          <p:nvPr/>
        </p:nvGrpSpPr>
        <p:grpSpPr>
          <a:xfrm>
            <a:off x="7397750" y="2282745"/>
            <a:ext cx="4048125" cy="438150"/>
            <a:chOff x="1235982" y="2133600"/>
            <a:chExt cx="4717143" cy="584270"/>
          </a:xfrm>
        </p:grpSpPr>
        <p:sp>
          <p:nvSpPr>
            <p:cNvPr id="5" name="Rectangle 7"/>
            <p:cNvSpPr/>
            <p:nvPr/>
          </p:nvSpPr>
          <p:spPr>
            <a:xfrm>
              <a:off x="1235982" y="2133600"/>
              <a:ext cx="4717143" cy="584270"/>
            </a:xfrm>
            <a:prstGeom prst="rect">
              <a:avLst/>
            </a:prstGeom>
            <a:solidFill>
              <a:srgbClr val="BD596A"/>
            </a:solidFill>
            <a:ln>
              <a:noFill/>
            </a:ln>
            <a:effectLst>
              <a:outerShdw blurRad="88900" dist="38100" dir="5400000" sx="99000" sy="99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6" name="Rectangle 3"/>
            <p:cNvSpPr txBox="1">
              <a:spLocks noChangeArrowheads="1"/>
            </p:cNvSpPr>
            <p:nvPr/>
          </p:nvSpPr>
          <p:spPr bwMode="auto">
            <a:xfrm>
              <a:off x="1470579" y="2198552"/>
              <a:ext cx="4247949" cy="454368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r>
                <a:rPr lang="zh-CN" altLang="en-US" sz="1600" dirty="0">
                  <a:effectLst/>
                  <a:latin typeface="+mn-lt"/>
                  <a:ea typeface="+mn-ea"/>
                  <a:cs typeface="+mn-ea"/>
                  <a:sym typeface="+mn-lt"/>
                </a:rPr>
                <a:t>输入你的工作总结相关内容</a:t>
              </a:r>
              <a:endParaRPr lang="en-US" altLang="ko-KR" sz="1600" dirty="0"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" name="Rectangle 9"/>
          <p:cNvSpPr/>
          <p:nvPr/>
        </p:nvSpPr>
        <p:spPr>
          <a:xfrm>
            <a:off x="7397750" y="2790826"/>
            <a:ext cx="4048125" cy="29464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cs typeface="+mn-ea"/>
              <a:sym typeface="+mn-lt"/>
            </a:endParaRPr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7778836" y="3193413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836892" y="3483389"/>
            <a:ext cx="340765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矩形 57"/>
          <p:cNvSpPr>
            <a:spLocks noChangeArrowheads="1"/>
          </p:cNvSpPr>
          <p:nvPr/>
        </p:nvSpPr>
        <p:spPr bwMode="auto">
          <a:xfrm>
            <a:off x="7778836" y="4438709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836892" y="4728685"/>
            <a:ext cx="340765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06062" y="38878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7E5A85"/>
                </a:solidFill>
                <a:cs typeface="+mn-ea"/>
                <a:sym typeface="+mn-lt"/>
              </a:rPr>
              <a:t>本阶段指标分析</a:t>
            </a:r>
            <a:endParaRPr lang="zh-CN" altLang="en-US" sz="2400" b="1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17" name="圆: 空心 16"/>
          <p:cNvSpPr/>
          <p:nvPr/>
        </p:nvSpPr>
        <p:spPr>
          <a:xfrm flipH="1">
            <a:off x="350929" y="388781"/>
            <a:ext cx="275372" cy="461664"/>
          </a:xfrm>
          <a:prstGeom prst="donut">
            <a:avLst>
              <a:gd name="adj" fmla="val 27874"/>
            </a:avLst>
          </a:prstGeom>
          <a:gradFill>
            <a:gsLst>
              <a:gs pos="100000">
                <a:srgbClr val="7B5A85">
                  <a:alpha val="84000"/>
                </a:srgbClr>
              </a:gs>
              <a:gs pos="0">
                <a:srgbClr val="BD596A"/>
              </a:gs>
            </a:gsLst>
            <a:lin ang="0" scaled="1"/>
          </a:gra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0454" y="1341783"/>
            <a:ext cx="4641829" cy="4801842"/>
            <a:chOff x="6411084" y="1289058"/>
            <a:chExt cx="4386534" cy="4537746"/>
          </a:xfrm>
          <a:solidFill>
            <a:schemeClr val="bg1">
              <a:lumMod val="85000"/>
            </a:schemeClr>
          </a:solidFill>
        </p:grpSpPr>
        <p:grpSp>
          <p:nvGrpSpPr>
            <p:cNvPr id="3" name="Group 8"/>
            <p:cNvGrpSpPr/>
            <p:nvPr/>
          </p:nvGrpSpPr>
          <p:grpSpPr>
            <a:xfrm>
              <a:off x="6411084" y="1703048"/>
              <a:ext cx="1639814" cy="2111058"/>
              <a:chOff x="6242269" y="1314952"/>
              <a:chExt cx="2186337" cy="2814638"/>
            </a:xfrm>
            <a:grpFill/>
          </p:grpSpPr>
          <p:sp>
            <p:nvSpPr>
              <p:cNvPr id="145" name="Freeform 182"/>
              <p:cNvSpPr/>
              <p:nvPr/>
            </p:nvSpPr>
            <p:spPr bwMode="auto">
              <a:xfrm>
                <a:off x="7011500" y="1314952"/>
                <a:ext cx="246623" cy="199648"/>
              </a:xfrm>
              <a:custGeom>
                <a:avLst/>
                <a:gdLst>
                  <a:gd name="T0" fmla="*/ 77 w 77"/>
                  <a:gd name="T1" fmla="*/ 7 h 62"/>
                  <a:gd name="T2" fmla="*/ 68 w 77"/>
                  <a:gd name="T3" fmla="*/ 10 h 62"/>
                  <a:gd name="T4" fmla="*/ 75 w 77"/>
                  <a:gd name="T5" fmla="*/ 1 h 62"/>
                  <a:gd name="T6" fmla="*/ 65 w 77"/>
                  <a:gd name="T7" fmla="*/ 5 h 62"/>
                  <a:gd name="T8" fmla="*/ 53 w 77"/>
                  <a:gd name="T9" fmla="*/ 0 h 62"/>
                  <a:gd name="T10" fmla="*/ 38 w 77"/>
                  <a:gd name="T11" fmla="*/ 15 h 62"/>
                  <a:gd name="T12" fmla="*/ 38 w 77"/>
                  <a:gd name="T13" fmla="*/ 19 h 62"/>
                  <a:gd name="T14" fmla="*/ 6 w 77"/>
                  <a:gd name="T15" fmla="*/ 3 h 62"/>
                  <a:gd name="T16" fmla="*/ 3 w 77"/>
                  <a:gd name="T17" fmla="*/ 10 h 62"/>
                  <a:gd name="T18" fmla="*/ 10 w 77"/>
                  <a:gd name="T19" fmla="*/ 24 h 62"/>
                  <a:gd name="T20" fmla="*/ 3 w 77"/>
                  <a:gd name="T21" fmla="*/ 22 h 62"/>
                  <a:gd name="T22" fmla="*/ 3 w 77"/>
                  <a:gd name="T23" fmla="*/ 22 h 62"/>
                  <a:gd name="T24" fmla="*/ 16 w 77"/>
                  <a:gd name="T25" fmla="*/ 37 h 62"/>
                  <a:gd name="T26" fmla="*/ 12 w 77"/>
                  <a:gd name="T27" fmla="*/ 38 h 62"/>
                  <a:gd name="T28" fmla="*/ 9 w 77"/>
                  <a:gd name="T29" fmla="*/ 38 h 62"/>
                  <a:gd name="T30" fmla="*/ 24 w 77"/>
                  <a:gd name="T31" fmla="*/ 48 h 62"/>
                  <a:gd name="T32" fmla="*/ 4 w 77"/>
                  <a:gd name="T33" fmla="*/ 55 h 62"/>
                  <a:gd name="T34" fmla="*/ 0 w 77"/>
                  <a:gd name="T35" fmla="*/ 55 h 62"/>
                  <a:gd name="T36" fmla="*/ 24 w 77"/>
                  <a:gd name="T37" fmla="*/ 62 h 62"/>
                  <a:gd name="T38" fmla="*/ 69 w 77"/>
                  <a:gd name="T39" fmla="*/ 17 h 62"/>
                  <a:gd name="T40" fmla="*/ 69 w 77"/>
                  <a:gd name="T41" fmla="*/ 15 h 62"/>
                  <a:gd name="T42" fmla="*/ 77 w 77"/>
                  <a:gd name="T43" fmla="*/ 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7" h="62">
                    <a:moveTo>
                      <a:pt x="77" y="7"/>
                    </a:moveTo>
                    <a:cubicBezTo>
                      <a:pt x="74" y="8"/>
                      <a:pt x="71" y="9"/>
                      <a:pt x="68" y="10"/>
                    </a:cubicBezTo>
                    <a:cubicBezTo>
                      <a:pt x="71" y="8"/>
                      <a:pt x="74" y="4"/>
                      <a:pt x="75" y="1"/>
                    </a:cubicBezTo>
                    <a:cubicBezTo>
                      <a:pt x="72" y="3"/>
                      <a:pt x="68" y="4"/>
                      <a:pt x="65" y="5"/>
                    </a:cubicBezTo>
                    <a:cubicBezTo>
                      <a:pt x="62" y="2"/>
                      <a:pt x="58" y="0"/>
                      <a:pt x="53" y="0"/>
                    </a:cubicBezTo>
                    <a:cubicBezTo>
                      <a:pt x="45" y="0"/>
                      <a:pt x="38" y="7"/>
                      <a:pt x="38" y="15"/>
                    </a:cubicBezTo>
                    <a:cubicBezTo>
                      <a:pt x="38" y="17"/>
                      <a:pt x="38" y="18"/>
                      <a:pt x="38" y="19"/>
                    </a:cubicBezTo>
                    <a:cubicBezTo>
                      <a:pt x="25" y="18"/>
                      <a:pt x="13" y="12"/>
                      <a:pt x="6" y="3"/>
                    </a:cubicBezTo>
                    <a:cubicBezTo>
                      <a:pt x="4" y="5"/>
                      <a:pt x="3" y="8"/>
                      <a:pt x="3" y="10"/>
                    </a:cubicBezTo>
                    <a:cubicBezTo>
                      <a:pt x="3" y="16"/>
                      <a:pt x="6" y="21"/>
                      <a:pt x="10" y="24"/>
                    </a:cubicBezTo>
                    <a:cubicBezTo>
                      <a:pt x="8" y="24"/>
                      <a:pt x="5" y="23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9"/>
                      <a:pt x="9" y="36"/>
                      <a:pt x="16" y="37"/>
                    </a:cubicBezTo>
                    <a:cubicBezTo>
                      <a:pt x="15" y="38"/>
                      <a:pt x="13" y="38"/>
                      <a:pt x="12" y="38"/>
                    </a:cubicBezTo>
                    <a:cubicBezTo>
                      <a:pt x="11" y="38"/>
                      <a:pt x="10" y="38"/>
                      <a:pt x="9" y="38"/>
                    </a:cubicBezTo>
                    <a:cubicBezTo>
                      <a:pt x="11" y="44"/>
                      <a:pt x="17" y="48"/>
                      <a:pt x="24" y="48"/>
                    </a:cubicBezTo>
                    <a:cubicBezTo>
                      <a:pt x="18" y="53"/>
                      <a:pt x="11" y="55"/>
                      <a:pt x="4" y="55"/>
                    </a:cubicBezTo>
                    <a:cubicBezTo>
                      <a:pt x="3" y="55"/>
                      <a:pt x="1" y="55"/>
                      <a:pt x="0" y="55"/>
                    </a:cubicBezTo>
                    <a:cubicBezTo>
                      <a:pt x="7" y="59"/>
                      <a:pt x="15" y="62"/>
                      <a:pt x="24" y="62"/>
                    </a:cubicBezTo>
                    <a:cubicBezTo>
                      <a:pt x="53" y="62"/>
                      <a:pt x="69" y="38"/>
                      <a:pt x="69" y="17"/>
                    </a:cubicBezTo>
                    <a:cubicBezTo>
                      <a:pt x="69" y="17"/>
                      <a:pt x="69" y="16"/>
                      <a:pt x="69" y="15"/>
                    </a:cubicBezTo>
                    <a:cubicBezTo>
                      <a:pt x="72" y="13"/>
                      <a:pt x="75" y="10"/>
                      <a:pt x="77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46" name="Freeform 184"/>
              <p:cNvSpPr>
                <a:spLocks noEditPoints="1"/>
              </p:cNvSpPr>
              <p:nvPr/>
            </p:nvSpPr>
            <p:spPr bwMode="auto">
              <a:xfrm>
                <a:off x="7246379" y="2080266"/>
                <a:ext cx="246623" cy="246623"/>
              </a:xfrm>
              <a:custGeom>
                <a:avLst/>
                <a:gdLst>
                  <a:gd name="T0" fmla="*/ 38 w 77"/>
                  <a:gd name="T1" fmla="*/ 0 h 77"/>
                  <a:gd name="T2" fmla="*/ 0 w 77"/>
                  <a:gd name="T3" fmla="*/ 39 h 77"/>
                  <a:gd name="T4" fmla="*/ 38 w 77"/>
                  <a:gd name="T5" fmla="*/ 77 h 77"/>
                  <a:gd name="T6" fmla="*/ 77 w 77"/>
                  <a:gd name="T7" fmla="*/ 39 h 77"/>
                  <a:gd name="T8" fmla="*/ 38 w 77"/>
                  <a:gd name="T9" fmla="*/ 0 h 77"/>
                  <a:gd name="T10" fmla="*/ 24 w 77"/>
                  <a:gd name="T11" fmla="*/ 39 h 77"/>
                  <a:gd name="T12" fmla="*/ 38 w 77"/>
                  <a:gd name="T13" fmla="*/ 24 h 77"/>
                  <a:gd name="T14" fmla="*/ 53 w 77"/>
                  <a:gd name="T15" fmla="*/ 39 h 77"/>
                  <a:gd name="T16" fmla="*/ 38 w 77"/>
                  <a:gd name="T17" fmla="*/ 53 h 77"/>
                  <a:gd name="T18" fmla="*/ 24 w 77"/>
                  <a:gd name="T19" fmla="*/ 39 h 77"/>
                  <a:gd name="T20" fmla="*/ 70 w 77"/>
                  <a:gd name="T21" fmla="*/ 52 h 77"/>
                  <a:gd name="T22" fmla="*/ 70 w 77"/>
                  <a:gd name="T23" fmla="*/ 52 h 77"/>
                  <a:gd name="T24" fmla="*/ 56 w 77"/>
                  <a:gd name="T25" fmla="*/ 46 h 77"/>
                  <a:gd name="T26" fmla="*/ 58 w 77"/>
                  <a:gd name="T27" fmla="*/ 39 h 77"/>
                  <a:gd name="T28" fmla="*/ 56 w 77"/>
                  <a:gd name="T29" fmla="*/ 31 h 77"/>
                  <a:gd name="T30" fmla="*/ 66 w 77"/>
                  <a:gd name="T31" fmla="*/ 27 h 77"/>
                  <a:gd name="T32" fmla="*/ 70 w 77"/>
                  <a:gd name="T33" fmla="*/ 26 h 77"/>
                  <a:gd name="T34" fmla="*/ 72 w 77"/>
                  <a:gd name="T35" fmla="*/ 39 h 77"/>
                  <a:gd name="T36" fmla="*/ 70 w 77"/>
                  <a:gd name="T37" fmla="*/ 52 h 77"/>
                  <a:gd name="T38" fmla="*/ 51 w 77"/>
                  <a:gd name="T39" fmla="*/ 7 h 77"/>
                  <a:gd name="T40" fmla="*/ 51 w 77"/>
                  <a:gd name="T41" fmla="*/ 7 h 77"/>
                  <a:gd name="T42" fmla="*/ 51 w 77"/>
                  <a:gd name="T43" fmla="*/ 7 h 77"/>
                  <a:gd name="T44" fmla="*/ 46 w 77"/>
                  <a:gd name="T45" fmla="*/ 21 h 77"/>
                  <a:gd name="T46" fmla="*/ 38 w 77"/>
                  <a:gd name="T47" fmla="*/ 19 h 77"/>
                  <a:gd name="T48" fmla="*/ 31 w 77"/>
                  <a:gd name="T49" fmla="*/ 21 h 77"/>
                  <a:gd name="T50" fmla="*/ 28 w 77"/>
                  <a:gd name="T51" fmla="*/ 14 h 77"/>
                  <a:gd name="T52" fmla="*/ 25 w 77"/>
                  <a:gd name="T53" fmla="*/ 7 h 77"/>
                  <a:gd name="T54" fmla="*/ 38 w 77"/>
                  <a:gd name="T55" fmla="*/ 5 h 77"/>
                  <a:gd name="T56" fmla="*/ 51 w 77"/>
                  <a:gd name="T57" fmla="*/ 7 h 77"/>
                  <a:gd name="T58" fmla="*/ 7 w 77"/>
                  <a:gd name="T59" fmla="*/ 26 h 77"/>
                  <a:gd name="T60" fmla="*/ 14 w 77"/>
                  <a:gd name="T61" fmla="*/ 29 h 77"/>
                  <a:gd name="T62" fmla="*/ 20 w 77"/>
                  <a:gd name="T63" fmla="*/ 31 h 77"/>
                  <a:gd name="T64" fmla="*/ 19 w 77"/>
                  <a:gd name="T65" fmla="*/ 39 h 77"/>
                  <a:gd name="T66" fmla="*/ 20 w 77"/>
                  <a:gd name="T67" fmla="*/ 46 h 77"/>
                  <a:gd name="T68" fmla="*/ 7 w 77"/>
                  <a:gd name="T69" fmla="*/ 52 h 77"/>
                  <a:gd name="T70" fmla="*/ 4 w 77"/>
                  <a:gd name="T71" fmla="*/ 39 h 77"/>
                  <a:gd name="T72" fmla="*/ 7 w 77"/>
                  <a:gd name="T73" fmla="*/ 26 h 77"/>
                  <a:gd name="T74" fmla="*/ 25 w 77"/>
                  <a:gd name="T75" fmla="*/ 70 h 77"/>
                  <a:gd name="T76" fmla="*/ 27 w 77"/>
                  <a:gd name="T77" fmla="*/ 66 h 77"/>
                  <a:gd name="T78" fmla="*/ 31 w 77"/>
                  <a:gd name="T79" fmla="*/ 57 h 77"/>
                  <a:gd name="T80" fmla="*/ 38 w 77"/>
                  <a:gd name="T81" fmla="*/ 58 h 77"/>
                  <a:gd name="T82" fmla="*/ 46 w 77"/>
                  <a:gd name="T83" fmla="*/ 57 h 77"/>
                  <a:gd name="T84" fmla="*/ 51 w 77"/>
                  <a:gd name="T85" fmla="*/ 70 h 77"/>
                  <a:gd name="T86" fmla="*/ 51 w 77"/>
                  <a:gd name="T87" fmla="*/ 70 h 77"/>
                  <a:gd name="T88" fmla="*/ 51 w 77"/>
                  <a:gd name="T89" fmla="*/ 70 h 77"/>
                  <a:gd name="T90" fmla="*/ 38 w 77"/>
                  <a:gd name="T91" fmla="*/ 73 h 77"/>
                  <a:gd name="T92" fmla="*/ 25 w 77"/>
                  <a:gd name="T93" fmla="*/ 7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7" h="77">
                    <a:moveTo>
                      <a:pt x="38" y="0"/>
                    </a:moveTo>
                    <a:cubicBezTo>
                      <a:pt x="17" y="0"/>
                      <a:pt x="0" y="17"/>
                      <a:pt x="0" y="39"/>
                    </a:cubicBezTo>
                    <a:cubicBezTo>
                      <a:pt x="0" y="60"/>
                      <a:pt x="17" y="77"/>
                      <a:pt x="38" y="77"/>
                    </a:cubicBezTo>
                    <a:cubicBezTo>
                      <a:pt x="60" y="77"/>
                      <a:pt x="77" y="60"/>
                      <a:pt x="77" y="39"/>
                    </a:cubicBezTo>
                    <a:cubicBezTo>
                      <a:pt x="77" y="17"/>
                      <a:pt x="60" y="0"/>
                      <a:pt x="38" y="0"/>
                    </a:cubicBezTo>
                    <a:close/>
                    <a:moveTo>
                      <a:pt x="24" y="39"/>
                    </a:moveTo>
                    <a:cubicBezTo>
                      <a:pt x="24" y="31"/>
                      <a:pt x="30" y="24"/>
                      <a:pt x="38" y="24"/>
                    </a:cubicBezTo>
                    <a:cubicBezTo>
                      <a:pt x="46" y="24"/>
                      <a:pt x="53" y="31"/>
                      <a:pt x="53" y="39"/>
                    </a:cubicBezTo>
                    <a:cubicBezTo>
                      <a:pt x="53" y="47"/>
                      <a:pt x="46" y="53"/>
                      <a:pt x="38" y="53"/>
                    </a:cubicBezTo>
                    <a:cubicBezTo>
                      <a:pt x="30" y="53"/>
                      <a:pt x="24" y="47"/>
                      <a:pt x="24" y="39"/>
                    </a:cubicBezTo>
                    <a:close/>
                    <a:moveTo>
                      <a:pt x="70" y="52"/>
                    </a:moveTo>
                    <a:cubicBezTo>
                      <a:pt x="70" y="52"/>
                      <a:pt x="70" y="52"/>
                      <a:pt x="70" y="52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4"/>
                      <a:pt x="58" y="41"/>
                      <a:pt x="58" y="39"/>
                    </a:cubicBezTo>
                    <a:cubicBezTo>
                      <a:pt x="58" y="36"/>
                      <a:pt x="57" y="34"/>
                      <a:pt x="56" y="31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70" y="26"/>
                      <a:pt x="70" y="26"/>
                      <a:pt x="70" y="26"/>
                    </a:cubicBezTo>
                    <a:cubicBezTo>
                      <a:pt x="71" y="30"/>
                      <a:pt x="72" y="34"/>
                      <a:pt x="72" y="39"/>
                    </a:cubicBezTo>
                    <a:cubicBezTo>
                      <a:pt x="72" y="43"/>
                      <a:pt x="71" y="48"/>
                      <a:pt x="70" y="52"/>
                    </a:cubicBezTo>
                    <a:close/>
                    <a:moveTo>
                      <a:pt x="51" y="7"/>
                    </a:moveTo>
                    <a:cubicBezTo>
                      <a:pt x="51" y="7"/>
                      <a:pt x="51" y="7"/>
                      <a:pt x="51" y="7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3" y="20"/>
                      <a:pt x="41" y="19"/>
                      <a:pt x="38" y="19"/>
                    </a:cubicBezTo>
                    <a:cubicBezTo>
                      <a:pt x="36" y="19"/>
                      <a:pt x="33" y="20"/>
                      <a:pt x="31" y="21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9" y="6"/>
                      <a:pt x="34" y="5"/>
                      <a:pt x="38" y="5"/>
                    </a:cubicBezTo>
                    <a:cubicBezTo>
                      <a:pt x="43" y="5"/>
                      <a:pt x="47" y="6"/>
                      <a:pt x="51" y="7"/>
                    </a:cubicBezTo>
                    <a:close/>
                    <a:moveTo>
                      <a:pt x="7" y="26"/>
                    </a:moveTo>
                    <a:cubicBezTo>
                      <a:pt x="14" y="29"/>
                      <a:pt x="14" y="29"/>
                      <a:pt x="14" y="29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19" y="34"/>
                      <a:pt x="19" y="36"/>
                      <a:pt x="19" y="39"/>
                    </a:cubicBezTo>
                    <a:cubicBezTo>
                      <a:pt x="19" y="41"/>
                      <a:pt x="19" y="44"/>
                      <a:pt x="20" y="46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5" y="48"/>
                      <a:pt x="4" y="43"/>
                      <a:pt x="4" y="39"/>
                    </a:cubicBezTo>
                    <a:cubicBezTo>
                      <a:pt x="4" y="34"/>
                      <a:pt x="5" y="30"/>
                      <a:pt x="7" y="26"/>
                    </a:cubicBezTo>
                    <a:close/>
                    <a:moveTo>
                      <a:pt x="25" y="70"/>
                    </a:moveTo>
                    <a:cubicBezTo>
                      <a:pt x="27" y="66"/>
                      <a:pt x="27" y="66"/>
                      <a:pt x="27" y="66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3" y="58"/>
                      <a:pt x="36" y="58"/>
                      <a:pt x="38" y="58"/>
                    </a:cubicBezTo>
                    <a:cubicBezTo>
                      <a:pt x="41" y="58"/>
                      <a:pt x="43" y="58"/>
                      <a:pt x="46" y="57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47" y="72"/>
                      <a:pt x="43" y="73"/>
                      <a:pt x="38" y="73"/>
                    </a:cubicBezTo>
                    <a:cubicBezTo>
                      <a:pt x="34" y="73"/>
                      <a:pt x="29" y="72"/>
                      <a:pt x="25" y="7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47" name="Freeform 187"/>
              <p:cNvSpPr>
                <a:spLocks noEditPoints="1"/>
              </p:cNvSpPr>
              <p:nvPr/>
            </p:nvSpPr>
            <p:spPr bwMode="auto">
              <a:xfrm>
                <a:off x="6616120" y="2281872"/>
                <a:ext cx="211391" cy="172245"/>
              </a:xfrm>
              <a:custGeom>
                <a:avLst/>
                <a:gdLst>
                  <a:gd name="T0" fmla="*/ 66 w 66"/>
                  <a:gd name="T1" fmla="*/ 29 h 54"/>
                  <a:gd name="T2" fmla="*/ 58 w 66"/>
                  <a:gd name="T3" fmla="*/ 13 h 54"/>
                  <a:gd name="T4" fmla="*/ 46 w 66"/>
                  <a:gd name="T5" fmla="*/ 13 h 54"/>
                  <a:gd name="T6" fmla="*/ 46 w 66"/>
                  <a:gd name="T7" fmla="*/ 4 h 54"/>
                  <a:gd name="T8" fmla="*/ 42 w 66"/>
                  <a:gd name="T9" fmla="*/ 0 h 54"/>
                  <a:gd name="T10" fmla="*/ 4 w 66"/>
                  <a:gd name="T11" fmla="*/ 0 h 54"/>
                  <a:gd name="T12" fmla="*/ 0 w 66"/>
                  <a:gd name="T13" fmla="*/ 4 h 54"/>
                  <a:gd name="T14" fmla="*/ 0 w 66"/>
                  <a:gd name="T15" fmla="*/ 37 h 54"/>
                  <a:gd name="T16" fmla="*/ 4 w 66"/>
                  <a:gd name="T17" fmla="*/ 41 h 54"/>
                  <a:gd name="T18" fmla="*/ 10 w 66"/>
                  <a:gd name="T19" fmla="*/ 41 h 54"/>
                  <a:gd name="T20" fmla="*/ 9 w 66"/>
                  <a:gd name="T21" fmla="*/ 46 h 54"/>
                  <a:gd name="T22" fmla="*/ 17 w 66"/>
                  <a:gd name="T23" fmla="*/ 54 h 54"/>
                  <a:gd name="T24" fmla="*/ 25 w 66"/>
                  <a:gd name="T25" fmla="*/ 46 h 54"/>
                  <a:gd name="T26" fmla="*/ 24 w 66"/>
                  <a:gd name="T27" fmla="*/ 41 h 54"/>
                  <a:gd name="T28" fmla="*/ 47 w 66"/>
                  <a:gd name="T29" fmla="*/ 41 h 54"/>
                  <a:gd name="T30" fmla="*/ 46 w 66"/>
                  <a:gd name="T31" fmla="*/ 46 h 54"/>
                  <a:gd name="T32" fmla="*/ 54 w 66"/>
                  <a:gd name="T33" fmla="*/ 54 h 54"/>
                  <a:gd name="T34" fmla="*/ 62 w 66"/>
                  <a:gd name="T35" fmla="*/ 46 h 54"/>
                  <a:gd name="T36" fmla="*/ 61 w 66"/>
                  <a:gd name="T37" fmla="*/ 41 h 54"/>
                  <a:gd name="T38" fmla="*/ 66 w 66"/>
                  <a:gd name="T39" fmla="*/ 41 h 54"/>
                  <a:gd name="T40" fmla="*/ 66 w 66"/>
                  <a:gd name="T41" fmla="*/ 29 h 54"/>
                  <a:gd name="T42" fmla="*/ 46 w 66"/>
                  <a:gd name="T43" fmla="*/ 29 h 54"/>
                  <a:gd name="T44" fmla="*/ 46 w 66"/>
                  <a:gd name="T45" fmla="*/ 19 h 54"/>
                  <a:gd name="T46" fmla="*/ 54 w 66"/>
                  <a:gd name="T47" fmla="*/ 19 h 54"/>
                  <a:gd name="T48" fmla="*/ 59 w 66"/>
                  <a:gd name="T49" fmla="*/ 29 h 54"/>
                  <a:gd name="T50" fmla="*/ 46 w 66"/>
                  <a:gd name="T51" fmla="*/ 2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6" h="54">
                    <a:moveTo>
                      <a:pt x="66" y="29"/>
                    </a:moveTo>
                    <a:cubicBezTo>
                      <a:pt x="58" y="13"/>
                      <a:pt x="58" y="13"/>
                      <a:pt x="58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2"/>
                      <a:pt x="44" y="0"/>
                      <a:pt x="4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3"/>
                      <a:pt x="9" y="44"/>
                      <a:pt x="9" y="46"/>
                    </a:cubicBezTo>
                    <a:cubicBezTo>
                      <a:pt x="9" y="50"/>
                      <a:pt x="12" y="54"/>
                      <a:pt x="17" y="54"/>
                    </a:cubicBezTo>
                    <a:cubicBezTo>
                      <a:pt x="21" y="54"/>
                      <a:pt x="25" y="50"/>
                      <a:pt x="25" y="46"/>
                    </a:cubicBezTo>
                    <a:cubicBezTo>
                      <a:pt x="25" y="44"/>
                      <a:pt x="25" y="43"/>
                      <a:pt x="24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3"/>
                      <a:pt x="46" y="44"/>
                      <a:pt x="46" y="46"/>
                    </a:cubicBezTo>
                    <a:cubicBezTo>
                      <a:pt x="46" y="50"/>
                      <a:pt x="49" y="54"/>
                      <a:pt x="54" y="54"/>
                    </a:cubicBezTo>
                    <a:cubicBezTo>
                      <a:pt x="59" y="54"/>
                      <a:pt x="62" y="50"/>
                      <a:pt x="62" y="46"/>
                    </a:cubicBezTo>
                    <a:cubicBezTo>
                      <a:pt x="62" y="44"/>
                      <a:pt x="62" y="43"/>
                      <a:pt x="61" y="41"/>
                    </a:cubicBezTo>
                    <a:cubicBezTo>
                      <a:pt x="66" y="41"/>
                      <a:pt x="66" y="41"/>
                      <a:pt x="66" y="41"/>
                    </a:cubicBezTo>
                    <a:lnTo>
                      <a:pt x="66" y="29"/>
                    </a:lnTo>
                    <a:close/>
                    <a:moveTo>
                      <a:pt x="46" y="29"/>
                    </a:moveTo>
                    <a:cubicBezTo>
                      <a:pt x="46" y="19"/>
                      <a:pt x="46" y="19"/>
                      <a:pt x="46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9" y="29"/>
                      <a:pt x="59" y="29"/>
                      <a:pt x="59" y="29"/>
                    </a:cubicBezTo>
                    <a:lnTo>
                      <a:pt x="46" y="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48" name="Freeform 197"/>
              <p:cNvSpPr>
                <a:spLocks noEditPoints="1"/>
              </p:cNvSpPr>
              <p:nvPr/>
            </p:nvSpPr>
            <p:spPr bwMode="auto">
              <a:xfrm>
                <a:off x="6242269" y="1630081"/>
                <a:ext cx="211391" cy="183989"/>
              </a:xfrm>
              <a:custGeom>
                <a:avLst/>
                <a:gdLst>
                  <a:gd name="T0" fmla="*/ 66 w 66"/>
                  <a:gd name="T1" fmla="*/ 19 h 58"/>
                  <a:gd name="T2" fmla="*/ 47 w 66"/>
                  <a:gd name="T3" fmla="*/ 0 h 58"/>
                  <a:gd name="T4" fmla="*/ 33 w 66"/>
                  <a:gd name="T5" fmla="*/ 6 h 58"/>
                  <a:gd name="T6" fmla="*/ 19 w 66"/>
                  <a:gd name="T7" fmla="*/ 0 h 58"/>
                  <a:gd name="T8" fmla="*/ 0 w 66"/>
                  <a:gd name="T9" fmla="*/ 19 h 58"/>
                  <a:gd name="T10" fmla="*/ 6 w 66"/>
                  <a:gd name="T11" fmla="*/ 33 h 58"/>
                  <a:gd name="T12" fmla="*/ 6 w 66"/>
                  <a:gd name="T13" fmla="*/ 33 h 58"/>
                  <a:gd name="T14" fmla="*/ 26 w 66"/>
                  <a:gd name="T15" fmla="*/ 54 h 58"/>
                  <a:gd name="T16" fmla="*/ 33 w 66"/>
                  <a:gd name="T17" fmla="*/ 58 h 58"/>
                  <a:gd name="T18" fmla="*/ 39 w 66"/>
                  <a:gd name="T19" fmla="*/ 54 h 58"/>
                  <a:gd name="T20" fmla="*/ 59 w 66"/>
                  <a:gd name="T21" fmla="*/ 33 h 58"/>
                  <a:gd name="T22" fmla="*/ 59 w 66"/>
                  <a:gd name="T23" fmla="*/ 33 h 58"/>
                  <a:gd name="T24" fmla="*/ 66 w 66"/>
                  <a:gd name="T25" fmla="*/ 19 h 58"/>
                  <a:gd name="T26" fmla="*/ 54 w 66"/>
                  <a:gd name="T27" fmla="*/ 27 h 58"/>
                  <a:gd name="T28" fmla="*/ 33 w 66"/>
                  <a:gd name="T29" fmla="*/ 48 h 58"/>
                  <a:gd name="T30" fmla="*/ 33 w 66"/>
                  <a:gd name="T31" fmla="*/ 48 h 58"/>
                  <a:gd name="T32" fmla="*/ 32 w 66"/>
                  <a:gd name="T33" fmla="*/ 48 h 58"/>
                  <a:gd name="T34" fmla="*/ 11 w 66"/>
                  <a:gd name="T35" fmla="*/ 27 h 58"/>
                  <a:gd name="T36" fmla="*/ 8 w 66"/>
                  <a:gd name="T37" fmla="*/ 19 h 58"/>
                  <a:gd name="T38" fmla="*/ 19 w 66"/>
                  <a:gd name="T39" fmla="*/ 8 h 58"/>
                  <a:gd name="T40" fmla="*/ 27 w 66"/>
                  <a:gd name="T41" fmla="*/ 12 h 58"/>
                  <a:gd name="T42" fmla="*/ 33 w 66"/>
                  <a:gd name="T43" fmla="*/ 19 h 58"/>
                  <a:gd name="T44" fmla="*/ 39 w 66"/>
                  <a:gd name="T45" fmla="*/ 12 h 58"/>
                  <a:gd name="T46" fmla="*/ 47 w 66"/>
                  <a:gd name="T47" fmla="*/ 8 h 58"/>
                  <a:gd name="T48" fmla="*/ 57 w 66"/>
                  <a:gd name="T49" fmla="*/ 19 h 58"/>
                  <a:gd name="T50" fmla="*/ 54 w 66"/>
                  <a:gd name="T51" fmla="*/ 2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6" h="58">
                    <a:moveTo>
                      <a:pt x="66" y="19"/>
                    </a:moveTo>
                    <a:cubicBezTo>
                      <a:pt x="66" y="9"/>
                      <a:pt x="57" y="0"/>
                      <a:pt x="47" y="0"/>
                    </a:cubicBezTo>
                    <a:cubicBezTo>
                      <a:pt x="41" y="0"/>
                      <a:pt x="36" y="3"/>
                      <a:pt x="33" y="6"/>
                    </a:cubicBezTo>
                    <a:cubicBezTo>
                      <a:pt x="29" y="3"/>
                      <a:pt x="24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25"/>
                      <a:pt x="2" y="30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8" y="56"/>
                      <a:pt x="31" y="58"/>
                      <a:pt x="33" y="58"/>
                    </a:cubicBezTo>
                    <a:cubicBezTo>
                      <a:pt x="35" y="58"/>
                      <a:pt x="37" y="56"/>
                      <a:pt x="39" y="54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63" y="30"/>
                      <a:pt x="66" y="25"/>
                      <a:pt x="66" y="19"/>
                    </a:cubicBezTo>
                    <a:close/>
                    <a:moveTo>
                      <a:pt x="54" y="27"/>
                    </a:moveTo>
                    <a:cubicBezTo>
                      <a:pt x="33" y="48"/>
                      <a:pt x="33" y="48"/>
                      <a:pt x="33" y="48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9" y="25"/>
                      <a:pt x="8" y="22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2" y="8"/>
                      <a:pt x="24" y="10"/>
                      <a:pt x="27" y="12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1" y="10"/>
                      <a:pt x="44" y="8"/>
                      <a:pt x="47" y="8"/>
                    </a:cubicBezTo>
                    <a:cubicBezTo>
                      <a:pt x="53" y="8"/>
                      <a:pt x="57" y="13"/>
                      <a:pt x="57" y="19"/>
                    </a:cubicBezTo>
                    <a:cubicBezTo>
                      <a:pt x="57" y="22"/>
                      <a:pt x="56" y="25"/>
                      <a:pt x="54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49" name="Freeform 224"/>
              <p:cNvSpPr>
                <a:spLocks noEditPoints="1"/>
              </p:cNvSpPr>
              <p:nvPr/>
            </p:nvSpPr>
            <p:spPr bwMode="auto">
              <a:xfrm>
                <a:off x="6771087" y="1745564"/>
                <a:ext cx="150715" cy="150714"/>
              </a:xfrm>
              <a:custGeom>
                <a:avLst/>
                <a:gdLst>
                  <a:gd name="T0" fmla="*/ 3 w 47"/>
                  <a:gd name="T1" fmla="*/ 0 h 47"/>
                  <a:gd name="T2" fmla="*/ 21 w 47"/>
                  <a:gd name="T3" fmla="*/ 0 h 47"/>
                  <a:gd name="T4" fmla="*/ 21 w 47"/>
                  <a:gd name="T5" fmla="*/ 3 h 47"/>
                  <a:gd name="T6" fmla="*/ 3 w 47"/>
                  <a:gd name="T7" fmla="*/ 3 h 47"/>
                  <a:gd name="T8" fmla="*/ 3 w 47"/>
                  <a:gd name="T9" fmla="*/ 0 h 47"/>
                  <a:gd name="T10" fmla="*/ 26 w 47"/>
                  <a:gd name="T11" fmla="*/ 0 h 47"/>
                  <a:gd name="T12" fmla="*/ 44 w 47"/>
                  <a:gd name="T13" fmla="*/ 0 h 47"/>
                  <a:gd name="T14" fmla="*/ 44 w 47"/>
                  <a:gd name="T15" fmla="*/ 3 h 47"/>
                  <a:gd name="T16" fmla="*/ 26 w 47"/>
                  <a:gd name="T17" fmla="*/ 3 h 47"/>
                  <a:gd name="T18" fmla="*/ 26 w 47"/>
                  <a:gd name="T19" fmla="*/ 0 h 47"/>
                  <a:gd name="T20" fmla="*/ 43 w 47"/>
                  <a:gd name="T21" fmla="*/ 15 h 47"/>
                  <a:gd name="T22" fmla="*/ 41 w 47"/>
                  <a:gd name="T23" fmla="*/ 15 h 47"/>
                  <a:gd name="T24" fmla="*/ 41 w 47"/>
                  <a:gd name="T25" fmla="*/ 3 h 47"/>
                  <a:gd name="T26" fmla="*/ 29 w 47"/>
                  <a:gd name="T27" fmla="*/ 3 h 47"/>
                  <a:gd name="T28" fmla="*/ 29 w 47"/>
                  <a:gd name="T29" fmla="*/ 15 h 47"/>
                  <a:gd name="T30" fmla="*/ 18 w 47"/>
                  <a:gd name="T31" fmla="*/ 15 h 47"/>
                  <a:gd name="T32" fmla="*/ 18 w 47"/>
                  <a:gd name="T33" fmla="*/ 3 h 47"/>
                  <a:gd name="T34" fmla="*/ 6 w 47"/>
                  <a:gd name="T35" fmla="*/ 3 h 47"/>
                  <a:gd name="T36" fmla="*/ 6 w 47"/>
                  <a:gd name="T37" fmla="*/ 15 h 47"/>
                  <a:gd name="T38" fmla="*/ 4 w 47"/>
                  <a:gd name="T39" fmla="*/ 15 h 47"/>
                  <a:gd name="T40" fmla="*/ 0 w 47"/>
                  <a:gd name="T41" fmla="*/ 18 h 47"/>
                  <a:gd name="T42" fmla="*/ 0 w 47"/>
                  <a:gd name="T43" fmla="*/ 44 h 47"/>
                  <a:gd name="T44" fmla="*/ 4 w 47"/>
                  <a:gd name="T45" fmla="*/ 47 h 47"/>
                  <a:gd name="T46" fmla="*/ 17 w 47"/>
                  <a:gd name="T47" fmla="*/ 47 h 47"/>
                  <a:gd name="T48" fmla="*/ 21 w 47"/>
                  <a:gd name="T49" fmla="*/ 44 h 47"/>
                  <a:gd name="T50" fmla="*/ 21 w 47"/>
                  <a:gd name="T51" fmla="*/ 27 h 47"/>
                  <a:gd name="T52" fmla="*/ 26 w 47"/>
                  <a:gd name="T53" fmla="*/ 27 h 47"/>
                  <a:gd name="T54" fmla="*/ 26 w 47"/>
                  <a:gd name="T55" fmla="*/ 44 h 47"/>
                  <a:gd name="T56" fmla="*/ 30 w 47"/>
                  <a:gd name="T57" fmla="*/ 47 h 47"/>
                  <a:gd name="T58" fmla="*/ 43 w 47"/>
                  <a:gd name="T59" fmla="*/ 47 h 47"/>
                  <a:gd name="T60" fmla="*/ 47 w 47"/>
                  <a:gd name="T61" fmla="*/ 44 h 47"/>
                  <a:gd name="T62" fmla="*/ 47 w 47"/>
                  <a:gd name="T63" fmla="*/ 18 h 47"/>
                  <a:gd name="T64" fmla="*/ 43 w 47"/>
                  <a:gd name="T65" fmla="*/ 15 h 47"/>
                  <a:gd name="T66" fmla="*/ 16 w 47"/>
                  <a:gd name="T67" fmla="*/ 44 h 47"/>
                  <a:gd name="T68" fmla="*/ 5 w 47"/>
                  <a:gd name="T69" fmla="*/ 44 h 47"/>
                  <a:gd name="T70" fmla="*/ 3 w 47"/>
                  <a:gd name="T71" fmla="*/ 42 h 47"/>
                  <a:gd name="T72" fmla="*/ 5 w 47"/>
                  <a:gd name="T73" fmla="*/ 41 h 47"/>
                  <a:gd name="T74" fmla="*/ 16 w 47"/>
                  <a:gd name="T75" fmla="*/ 41 h 47"/>
                  <a:gd name="T76" fmla="*/ 18 w 47"/>
                  <a:gd name="T77" fmla="*/ 42 h 47"/>
                  <a:gd name="T78" fmla="*/ 16 w 47"/>
                  <a:gd name="T79" fmla="*/ 44 h 47"/>
                  <a:gd name="T80" fmla="*/ 25 w 47"/>
                  <a:gd name="T81" fmla="*/ 24 h 47"/>
                  <a:gd name="T82" fmla="*/ 22 w 47"/>
                  <a:gd name="T83" fmla="*/ 24 h 47"/>
                  <a:gd name="T84" fmla="*/ 21 w 47"/>
                  <a:gd name="T85" fmla="*/ 22 h 47"/>
                  <a:gd name="T86" fmla="*/ 22 w 47"/>
                  <a:gd name="T87" fmla="*/ 21 h 47"/>
                  <a:gd name="T88" fmla="*/ 25 w 47"/>
                  <a:gd name="T89" fmla="*/ 21 h 47"/>
                  <a:gd name="T90" fmla="*/ 26 w 47"/>
                  <a:gd name="T91" fmla="*/ 22 h 47"/>
                  <a:gd name="T92" fmla="*/ 25 w 47"/>
                  <a:gd name="T93" fmla="*/ 24 h 47"/>
                  <a:gd name="T94" fmla="*/ 42 w 47"/>
                  <a:gd name="T95" fmla="*/ 44 h 47"/>
                  <a:gd name="T96" fmla="*/ 31 w 47"/>
                  <a:gd name="T97" fmla="*/ 44 h 47"/>
                  <a:gd name="T98" fmla="*/ 29 w 47"/>
                  <a:gd name="T99" fmla="*/ 42 h 47"/>
                  <a:gd name="T100" fmla="*/ 31 w 47"/>
                  <a:gd name="T101" fmla="*/ 41 h 47"/>
                  <a:gd name="T102" fmla="*/ 42 w 47"/>
                  <a:gd name="T103" fmla="*/ 41 h 47"/>
                  <a:gd name="T104" fmla="*/ 44 w 47"/>
                  <a:gd name="T105" fmla="*/ 42 h 47"/>
                  <a:gd name="T106" fmla="*/ 42 w 47"/>
                  <a:gd name="T107" fmla="*/ 4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7" h="47">
                    <a:moveTo>
                      <a:pt x="3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0"/>
                    </a:lnTo>
                    <a:close/>
                    <a:moveTo>
                      <a:pt x="26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26" y="3"/>
                      <a:pt x="26" y="3"/>
                      <a:pt x="26" y="3"/>
                    </a:cubicBezTo>
                    <a:lnTo>
                      <a:pt x="26" y="0"/>
                    </a:lnTo>
                    <a:close/>
                    <a:moveTo>
                      <a:pt x="43" y="15"/>
                    </a:move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2" y="15"/>
                      <a:pt x="0" y="16"/>
                      <a:pt x="0" y="18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5"/>
                      <a:pt x="2" y="47"/>
                      <a:pt x="4" y="47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19" y="47"/>
                      <a:pt x="21" y="45"/>
                      <a:pt x="21" y="44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6" y="45"/>
                      <a:pt x="28" y="47"/>
                      <a:pt x="30" y="47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5" y="47"/>
                      <a:pt x="47" y="45"/>
                      <a:pt x="47" y="44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7" y="16"/>
                      <a:pt x="45" y="15"/>
                      <a:pt x="43" y="15"/>
                    </a:cubicBezTo>
                    <a:close/>
                    <a:moveTo>
                      <a:pt x="16" y="44"/>
                    </a:moveTo>
                    <a:cubicBezTo>
                      <a:pt x="5" y="44"/>
                      <a:pt x="5" y="44"/>
                      <a:pt x="5" y="44"/>
                    </a:cubicBezTo>
                    <a:cubicBezTo>
                      <a:pt x="4" y="44"/>
                      <a:pt x="3" y="43"/>
                      <a:pt x="3" y="42"/>
                    </a:cubicBezTo>
                    <a:cubicBezTo>
                      <a:pt x="3" y="42"/>
                      <a:pt x="4" y="41"/>
                      <a:pt x="5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7" y="41"/>
                      <a:pt x="18" y="42"/>
                      <a:pt x="18" y="42"/>
                    </a:cubicBezTo>
                    <a:cubicBezTo>
                      <a:pt x="18" y="43"/>
                      <a:pt x="17" y="44"/>
                      <a:pt x="16" y="44"/>
                    </a:cubicBezTo>
                    <a:close/>
                    <a:moveTo>
                      <a:pt x="25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1" y="24"/>
                      <a:pt x="21" y="23"/>
                      <a:pt x="21" y="22"/>
                    </a:cubicBezTo>
                    <a:cubicBezTo>
                      <a:pt x="21" y="21"/>
                      <a:pt x="21" y="21"/>
                      <a:pt x="22" y="21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2"/>
                    </a:cubicBezTo>
                    <a:cubicBezTo>
                      <a:pt x="26" y="23"/>
                      <a:pt x="26" y="24"/>
                      <a:pt x="25" y="24"/>
                    </a:cubicBezTo>
                    <a:close/>
                    <a:moveTo>
                      <a:pt x="42" y="44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0" y="44"/>
                      <a:pt x="29" y="43"/>
                      <a:pt x="29" y="42"/>
                    </a:cubicBezTo>
                    <a:cubicBezTo>
                      <a:pt x="29" y="42"/>
                      <a:pt x="30" y="41"/>
                      <a:pt x="31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3" y="41"/>
                      <a:pt x="44" y="42"/>
                      <a:pt x="44" y="42"/>
                    </a:cubicBezTo>
                    <a:cubicBezTo>
                      <a:pt x="44" y="43"/>
                      <a:pt x="43" y="44"/>
                      <a:pt x="42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0" name="Freeform 165"/>
              <p:cNvSpPr>
                <a:spLocks noEditPoints="1"/>
              </p:cNvSpPr>
              <p:nvPr/>
            </p:nvSpPr>
            <p:spPr bwMode="auto">
              <a:xfrm>
                <a:off x="8191769" y="2620489"/>
                <a:ext cx="236837" cy="266197"/>
              </a:xfrm>
              <a:custGeom>
                <a:avLst/>
                <a:gdLst>
                  <a:gd name="T0" fmla="*/ 58 w 74"/>
                  <a:gd name="T1" fmla="*/ 25 h 83"/>
                  <a:gd name="T2" fmla="*/ 62 w 74"/>
                  <a:gd name="T3" fmla="*/ 22 h 83"/>
                  <a:gd name="T4" fmla="*/ 68 w 74"/>
                  <a:gd name="T5" fmla="*/ 12 h 83"/>
                  <a:gd name="T6" fmla="*/ 65 w 74"/>
                  <a:gd name="T7" fmla="*/ 3 h 83"/>
                  <a:gd name="T8" fmla="*/ 58 w 74"/>
                  <a:gd name="T9" fmla="*/ 0 h 83"/>
                  <a:gd name="T10" fmla="*/ 46 w 74"/>
                  <a:gd name="T11" fmla="*/ 5 h 83"/>
                  <a:gd name="T12" fmla="*/ 36 w 74"/>
                  <a:gd name="T13" fmla="*/ 24 h 83"/>
                  <a:gd name="T14" fmla="*/ 27 w 74"/>
                  <a:gd name="T15" fmla="*/ 6 h 83"/>
                  <a:gd name="T16" fmla="*/ 18 w 74"/>
                  <a:gd name="T17" fmla="*/ 2 h 83"/>
                  <a:gd name="T18" fmla="*/ 11 w 74"/>
                  <a:gd name="T19" fmla="*/ 5 h 83"/>
                  <a:gd name="T20" fmla="*/ 12 w 74"/>
                  <a:gd name="T21" fmla="*/ 21 h 83"/>
                  <a:gd name="T22" fmla="*/ 18 w 74"/>
                  <a:gd name="T23" fmla="*/ 25 h 83"/>
                  <a:gd name="T24" fmla="*/ 0 w 74"/>
                  <a:gd name="T25" fmla="*/ 25 h 83"/>
                  <a:gd name="T26" fmla="*/ 0 w 74"/>
                  <a:gd name="T27" fmla="*/ 46 h 83"/>
                  <a:gd name="T28" fmla="*/ 5 w 74"/>
                  <a:gd name="T29" fmla="*/ 46 h 83"/>
                  <a:gd name="T30" fmla="*/ 5 w 74"/>
                  <a:gd name="T31" fmla="*/ 83 h 83"/>
                  <a:gd name="T32" fmla="*/ 68 w 74"/>
                  <a:gd name="T33" fmla="*/ 83 h 83"/>
                  <a:gd name="T34" fmla="*/ 68 w 74"/>
                  <a:gd name="T35" fmla="*/ 46 h 83"/>
                  <a:gd name="T36" fmla="*/ 74 w 74"/>
                  <a:gd name="T37" fmla="*/ 46 h 83"/>
                  <a:gd name="T38" fmla="*/ 74 w 74"/>
                  <a:gd name="T39" fmla="*/ 25 h 83"/>
                  <a:gd name="T40" fmla="*/ 58 w 74"/>
                  <a:gd name="T41" fmla="*/ 25 h 83"/>
                  <a:gd name="T42" fmla="*/ 50 w 74"/>
                  <a:gd name="T43" fmla="*/ 9 h 83"/>
                  <a:gd name="T44" fmla="*/ 58 w 74"/>
                  <a:gd name="T45" fmla="*/ 6 h 83"/>
                  <a:gd name="T46" fmla="*/ 61 w 74"/>
                  <a:gd name="T47" fmla="*/ 7 h 83"/>
                  <a:gd name="T48" fmla="*/ 58 w 74"/>
                  <a:gd name="T49" fmla="*/ 17 h 83"/>
                  <a:gd name="T50" fmla="*/ 46 w 74"/>
                  <a:gd name="T51" fmla="*/ 25 h 83"/>
                  <a:gd name="T52" fmla="*/ 41 w 74"/>
                  <a:gd name="T53" fmla="*/ 25 h 83"/>
                  <a:gd name="T54" fmla="*/ 50 w 74"/>
                  <a:gd name="T55" fmla="*/ 9 h 83"/>
                  <a:gd name="T56" fmla="*/ 14 w 74"/>
                  <a:gd name="T57" fmla="*/ 12 h 83"/>
                  <a:gd name="T58" fmla="*/ 15 w 74"/>
                  <a:gd name="T59" fmla="*/ 9 h 83"/>
                  <a:gd name="T60" fmla="*/ 18 w 74"/>
                  <a:gd name="T61" fmla="*/ 8 h 83"/>
                  <a:gd name="T62" fmla="*/ 18 w 74"/>
                  <a:gd name="T63" fmla="*/ 8 h 83"/>
                  <a:gd name="T64" fmla="*/ 23 w 74"/>
                  <a:gd name="T65" fmla="*/ 10 h 83"/>
                  <a:gd name="T66" fmla="*/ 29 w 74"/>
                  <a:gd name="T67" fmla="*/ 23 h 83"/>
                  <a:gd name="T68" fmla="*/ 29 w 74"/>
                  <a:gd name="T69" fmla="*/ 23 h 83"/>
                  <a:gd name="T70" fmla="*/ 29 w 74"/>
                  <a:gd name="T71" fmla="*/ 23 h 83"/>
                  <a:gd name="T72" fmla="*/ 16 w 74"/>
                  <a:gd name="T73" fmla="*/ 17 h 83"/>
                  <a:gd name="T74" fmla="*/ 14 w 74"/>
                  <a:gd name="T75" fmla="*/ 12 h 83"/>
                  <a:gd name="T76" fmla="*/ 32 w 74"/>
                  <a:gd name="T77" fmla="*/ 78 h 83"/>
                  <a:gd name="T78" fmla="*/ 11 w 74"/>
                  <a:gd name="T79" fmla="*/ 78 h 83"/>
                  <a:gd name="T80" fmla="*/ 11 w 74"/>
                  <a:gd name="T81" fmla="*/ 44 h 83"/>
                  <a:gd name="T82" fmla="*/ 32 w 74"/>
                  <a:gd name="T83" fmla="*/ 44 h 83"/>
                  <a:gd name="T84" fmla="*/ 32 w 74"/>
                  <a:gd name="T85" fmla="*/ 78 h 83"/>
                  <a:gd name="T86" fmla="*/ 32 w 74"/>
                  <a:gd name="T87" fmla="*/ 41 h 83"/>
                  <a:gd name="T88" fmla="*/ 5 w 74"/>
                  <a:gd name="T89" fmla="*/ 41 h 83"/>
                  <a:gd name="T90" fmla="*/ 5 w 74"/>
                  <a:gd name="T91" fmla="*/ 30 h 83"/>
                  <a:gd name="T92" fmla="*/ 32 w 74"/>
                  <a:gd name="T93" fmla="*/ 30 h 83"/>
                  <a:gd name="T94" fmla="*/ 32 w 74"/>
                  <a:gd name="T95" fmla="*/ 41 h 83"/>
                  <a:gd name="T96" fmla="*/ 63 w 74"/>
                  <a:gd name="T97" fmla="*/ 78 h 83"/>
                  <a:gd name="T98" fmla="*/ 42 w 74"/>
                  <a:gd name="T99" fmla="*/ 78 h 83"/>
                  <a:gd name="T100" fmla="*/ 42 w 74"/>
                  <a:gd name="T101" fmla="*/ 44 h 83"/>
                  <a:gd name="T102" fmla="*/ 63 w 74"/>
                  <a:gd name="T103" fmla="*/ 44 h 83"/>
                  <a:gd name="T104" fmla="*/ 63 w 74"/>
                  <a:gd name="T105" fmla="*/ 78 h 83"/>
                  <a:gd name="T106" fmla="*/ 68 w 74"/>
                  <a:gd name="T107" fmla="*/ 41 h 83"/>
                  <a:gd name="T108" fmla="*/ 42 w 74"/>
                  <a:gd name="T109" fmla="*/ 41 h 83"/>
                  <a:gd name="T110" fmla="*/ 42 w 74"/>
                  <a:gd name="T111" fmla="*/ 30 h 83"/>
                  <a:gd name="T112" fmla="*/ 68 w 74"/>
                  <a:gd name="T113" fmla="*/ 30 h 83"/>
                  <a:gd name="T114" fmla="*/ 68 w 74"/>
                  <a:gd name="T115" fmla="*/ 4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4" h="83">
                    <a:moveTo>
                      <a:pt x="58" y="25"/>
                    </a:moveTo>
                    <a:cubicBezTo>
                      <a:pt x="60" y="24"/>
                      <a:pt x="61" y="23"/>
                      <a:pt x="62" y="22"/>
                    </a:cubicBezTo>
                    <a:cubicBezTo>
                      <a:pt x="65" y="19"/>
                      <a:pt x="67" y="15"/>
                      <a:pt x="68" y="12"/>
                    </a:cubicBezTo>
                    <a:cubicBezTo>
                      <a:pt x="68" y="8"/>
                      <a:pt x="67" y="5"/>
                      <a:pt x="65" y="3"/>
                    </a:cubicBezTo>
                    <a:cubicBezTo>
                      <a:pt x="63" y="1"/>
                      <a:pt x="61" y="0"/>
                      <a:pt x="58" y="0"/>
                    </a:cubicBezTo>
                    <a:cubicBezTo>
                      <a:pt x="54" y="0"/>
                      <a:pt x="49" y="2"/>
                      <a:pt x="46" y="5"/>
                    </a:cubicBezTo>
                    <a:cubicBezTo>
                      <a:pt x="41" y="11"/>
                      <a:pt x="37" y="18"/>
                      <a:pt x="36" y="24"/>
                    </a:cubicBezTo>
                    <a:cubicBezTo>
                      <a:pt x="34" y="18"/>
                      <a:pt x="32" y="11"/>
                      <a:pt x="27" y="6"/>
                    </a:cubicBezTo>
                    <a:cubicBezTo>
                      <a:pt x="24" y="3"/>
                      <a:pt x="21" y="2"/>
                      <a:pt x="18" y="2"/>
                    </a:cubicBezTo>
                    <a:cubicBezTo>
                      <a:pt x="15" y="2"/>
                      <a:pt x="13" y="3"/>
                      <a:pt x="11" y="5"/>
                    </a:cubicBezTo>
                    <a:cubicBezTo>
                      <a:pt x="7" y="9"/>
                      <a:pt x="7" y="16"/>
                      <a:pt x="12" y="21"/>
                    </a:cubicBezTo>
                    <a:cubicBezTo>
                      <a:pt x="14" y="22"/>
                      <a:pt x="16" y="24"/>
                      <a:pt x="18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74" y="46"/>
                      <a:pt x="74" y="46"/>
                      <a:pt x="74" y="46"/>
                    </a:cubicBezTo>
                    <a:cubicBezTo>
                      <a:pt x="74" y="25"/>
                      <a:pt x="74" y="25"/>
                      <a:pt x="74" y="25"/>
                    </a:cubicBezTo>
                    <a:lnTo>
                      <a:pt x="58" y="25"/>
                    </a:lnTo>
                    <a:close/>
                    <a:moveTo>
                      <a:pt x="50" y="9"/>
                    </a:moveTo>
                    <a:cubicBezTo>
                      <a:pt x="52" y="7"/>
                      <a:pt x="55" y="6"/>
                      <a:pt x="58" y="6"/>
                    </a:cubicBezTo>
                    <a:cubicBezTo>
                      <a:pt x="59" y="6"/>
                      <a:pt x="60" y="6"/>
                      <a:pt x="61" y="7"/>
                    </a:cubicBezTo>
                    <a:cubicBezTo>
                      <a:pt x="63" y="9"/>
                      <a:pt x="62" y="14"/>
                      <a:pt x="58" y="17"/>
                    </a:cubicBezTo>
                    <a:cubicBezTo>
                      <a:pt x="55" y="21"/>
                      <a:pt x="50" y="23"/>
                      <a:pt x="46" y="25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43" y="20"/>
                      <a:pt x="46" y="14"/>
                      <a:pt x="50" y="9"/>
                    </a:cubicBezTo>
                    <a:close/>
                    <a:moveTo>
                      <a:pt x="14" y="12"/>
                    </a:moveTo>
                    <a:cubicBezTo>
                      <a:pt x="14" y="11"/>
                      <a:pt x="14" y="10"/>
                      <a:pt x="15" y="9"/>
                    </a:cubicBezTo>
                    <a:cubicBezTo>
                      <a:pt x="16" y="8"/>
                      <a:pt x="17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8"/>
                      <a:pt x="21" y="9"/>
                      <a:pt x="23" y="10"/>
                    </a:cubicBezTo>
                    <a:cubicBezTo>
                      <a:pt x="25" y="13"/>
                      <a:pt x="28" y="17"/>
                      <a:pt x="29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3" y="22"/>
                      <a:pt x="19" y="19"/>
                      <a:pt x="16" y="17"/>
                    </a:cubicBezTo>
                    <a:cubicBezTo>
                      <a:pt x="15" y="15"/>
                      <a:pt x="14" y="14"/>
                      <a:pt x="14" y="12"/>
                    </a:cubicBezTo>
                    <a:close/>
                    <a:moveTo>
                      <a:pt x="32" y="78"/>
                    </a:moveTo>
                    <a:cubicBezTo>
                      <a:pt x="11" y="78"/>
                      <a:pt x="11" y="78"/>
                      <a:pt x="11" y="78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32" y="44"/>
                      <a:pt x="32" y="44"/>
                      <a:pt x="32" y="44"/>
                    </a:cubicBezTo>
                    <a:lnTo>
                      <a:pt x="32" y="78"/>
                    </a:lnTo>
                    <a:close/>
                    <a:moveTo>
                      <a:pt x="32" y="41"/>
                    </a:moveTo>
                    <a:cubicBezTo>
                      <a:pt x="5" y="41"/>
                      <a:pt x="5" y="41"/>
                      <a:pt x="5" y="41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32" y="30"/>
                      <a:pt x="32" y="30"/>
                      <a:pt x="32" y="30"/>
                    </a:cubicBezTo>
                    <a:lnTo>
                      <a:pt x="32" y="41"/>
                    </a:lnTo>
                    <a:close/>
                    <a:moveTo>
                      <a:pt x="63" y="78"/>
                    </a:moveTo>
                    <a:cubicBezTo>
                      <a:pt x="42" y="78"/>
                      <a:pt x="42" y="78"/>
                      <a:pt x="42" y="78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63" y="44"/>
                      <a:pt x="63" y="44"/>
                      <a:pt x="63" y="44"/>
                    </a:cubicBezTo>
                    <a:lnTo>
                      <a:pt x="63" y="78"/>
                    </a:lnTo>
                    <a:close/>
                    <a:moveTo>
                      <a:pt x="68" y="41"/>
                    </a:move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68" y="30"/>
                      <a:pt x="68" y="30"/>
                      <a:pt x="68" y="30"/>
                    </a:cubicBezTo>
                    <a:lnTo>
                      <a:pt x="68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1" name="Freeform 170"/>
              <p:cNvSpPr>
                <a:spLocks noEditPoints="1"/>
              </p:cNvSpPr>
              <p:nvPr/>
            </p:nvSpPr>
            <p:spPr bwMode="auto">
              <a:xfrm>
                <a:off x="8084116" y="2039163"/>
                <a:ext cx="303387" cy="264239"/>
              </a:xfrm>
              <a:custGeom>
                <a:avLst/>
                <a:gdLst>
                  <a:gd name="T0" fmla="*/ 95 w 95"/>
                  <a:gd name="T1" fmla="*/ 34 h 83"/>
                  <a:gd name="T2" fmla="*/ 83 w 95"/>
                  <a:gd name="T3" fmla="*/ 0 h 83"/>
                  <a:gd name="T4" fmla="*/ 83 w 95"/>
                  <a:gd name="T5" fmla="*/ 0 h 83"/>
                  <a:gd name="T6" fmla="*/ 75 w 95"/>
                  <a:gd name="T7" fmla="*/ 0 h 83"/>
                  <a:gd name="T8" fmla="*/ 31 w 95"/>
                  <a:gd name="T9" fmla="*/ 19 h 83"/>
                  <a:gd name="T10" fmla="*/ 30 w 95"/>
                  <a:gd name="T11" fmla="*/ 34 h 83"/>
                  <a:gd name="T12" fmla="*/ 31 w 95"/>
                  <a:gd name="T13" fmla="*/ 49 h 83"/>
                  <a:gd name="T14" fmla="*/ 75 w 95"/>
                  <a:gd name="T15" fmla="*/ 68 h 83"/>
                  <a:gd name="T16" fmla="*/ 83 w 95"/>
                  <a:gd name="T17" fmla="*/ 68 h 83"/>
                  <a:gd name="T18" fmla="*/ 83 w 95"/>
                  <a:gd name="T19" fmla="*/ 68 h 83"/>
                  <a:gd name="T20" fmla="*/ 95 w 95"/>
                  <a:gd name="T21" fmla="*/ 34 h 83"/>
                  <a:gd name="T22" fmla="*/ 80 w 95"/>
                  <a:gd name="T23" fmla="*/ 63 h 83"/>
                  <a:gd name="T24" fmla="*/ 78 w 95"/>
                  <a:gd name="T25" fmla="*/ 61 h 83"/>
                  <a:gd name="T26" fmla="*/ 75 w 95"/>
                  <a:gd name="T27" fmla="*/ 55 h 83"/>
                  <a:gd name="T28" fmla="*/ 71 w 95"/>
                  <a:gd name="T29" fmla="*/ 34 h 83"/>
                  <a:gd name="T30" fmla="*/ 75 w 95"/>
                  <a:gd name="T31" fmla="*/ 13 h 83"/>
                  <a:gd name="T32" fmla="*/ 78 w 95"/>
                  <a:gd name="T33" fmla="*/ 7 h 83"/>
                  <a:gd name="T34" fmla="*/ 80 w 95"/>
                  <a:gd name="T35" fmla="*/ 5 h 83"/>
                  <a:gd name="T36" fmla="*/ 83 w 95"/>
                  <a:gd name="T37" fmla="*/ 7 h 83"/>
                  <a:gd name="T38" fmla="*/ 86 w 95"/>
                  <a:gd name="T39" fmla="*/ 13 h 83"/>
                  <a:gd name="T40" fmla="*/ 89 w 95"/>
                  <a:gd name="T41" fmla="*/ 34 h 83"/>
                  <a:gd name="T42" fmla="*/ 86 w 95"/>
                  <a:gd name="T43" fmla="*/ 55 h 83"/>
                  <a:gd name="T44" fmla="*/ 83 w 95"/>
                  <a:gd name="T45" fmla="*/ 61 h 83"/>
                  <a:gd name="T46" fmla="*/ 80 w 95"/>
                  <a:gd name="T47" fmla="*/ 63 h 83"/>
                  <a:gd name="T48" fmla="*/ 24 w 95"/>
                  <a:gd name="T49" fmla="*/ 34 h 83"/>
                  <a:gd name="T50" fmla="*/ 25 w 95"/>
                  <a:gd name="T51" fmla="*/ 20 h 83"/>
                  <a:gd name="T52" fmla="*/ 12 w 95"/>
                  <a:gd name="T53" fmla="*/ 21 h 83"/>
                  <a:gd name="T54" fmla="*/ 5 w 95"/>
                  <a:gd name="T55" fmla="*/ 21 h 83"/>
                  <a:gd name="T56" fmla="*/ 0 w 95"/>
                  <a:gd name="T57" fmla="*/ 30 h 83"/>
                  <a:gd name="T58" fmla="*/ 0 w 95"/>
                  <a:gd name="T59" fmla="*/ 38 h 83"/>
                  <a:gd name="T60" fmla="*/ 5 w 95"/>
                  <a:gd name="T61" fmla="*/ 47 h 83"/>
                  <a:gd name="T62" fmla="*/ 12 w 95"/>
                  <a:gd name="T63" fmla="*/ 47 h 83"/>
                  <a:gd name="T64" fmla="*/ 25 w 95"/>
                  <a:gd name="T65" fmla="*/ 48 h 83"/>
                  <a:gd name="T66" fmla="*/ 24 w 95"/>
                  <a:gd name="T67" fmla="*/ 34 h 83"/>
                  <a:gd name="T68" fmla="*/ 34 w 95"/>
                  <a:gd name="T69" fmla="*/ 54 h 83"/>
                  <a:gd name="T70" fmla="*/ 23 w 95"/>
                  <a:gd name="T71" fmla="*/ 51 h 83"/>
                  <a:gd name="T72" fmla="*/ 30 w 95"/>
                  <a:gd name="T73" fmla="*/ 81 h 83"/>
                  <a:gd name="T74" fmla="*/ 34 w 95"/>
                  <a:gd name="T75" fmla="*/ 83 h 83"/>
                  <a:gd name="T76" fmla="*/ 44 w 95"/>
                  <a:gd name="T77" fmla="*/ 78 h 83"/>
                  <a:gd name="T78" fmla="*/ 46 w 95"/>
                  <a:gd name="T79" fmla="*/ 75 h 83"/>
                  <a:gd name="T80" fmla="*/ 34 w 95"/>
                  <a:gd name="T81" fmla="*/ 54 h 83"/>
                  <a:gd name="T82" fmla="*/ 80 w 95"/>
                  <a:gd name="T83" fmla="*/ 45 h 83"/>
                  <a:gd name="T84" fmla="*/ 79 w 95"/>
                  <a:gd name="T85" fmla="*/ 45 h 83"/>
                  <a:gd name="T86" fmla="*/ 78 w 95"/>
                  <a:gd name="T87" fmla="*/ 42 h 83"/>
                  <a:gd name="T88" fmla="*/ 77 w 95"/>
                  <a:gd name="T89" fmla="*/ 34 h 83"/>
                  <a:gd name="T90" fmla="*/ 78 w 95"/>
                  <a:gd name="T91" fmla="*/ 26 h 83"/>
                  <a:gd name="T92" fmla="*/ 79 w 95"/>
                  <a:gd name="T93" fmla="*/ 24 h 83"/>
                  <a:gd name="T94" fmla="*/ 80 w 95"/>
                  <a:gd name="T95" fmla="*/ 23 h 83"/>
                  <a:gd name="T96" fmla="*/ 81 w 95"/>
                  <a:gd name="T97" fmla="*/ 24 h 83"/>
                  <a:gd name="T98" fmla="*/ 82 w 95"/>
                  <a:gd name="T99" fmla="*/ 26 h 83"/>
                  <a:gd name="T100" fmla="*/ 84 w 95"/>
                  <a:gd name="T101" fmla="*/ 34 h 83"/>
                  <a:gd name="T102" fmla="*/ 82 w 95"/>
                  <a:gd name="T103" fmla="*/ 42 h 83"/>
                  <a:gd name="T104" fmla="*/ 81 w 95"/>
                  <a:gd name="T105" fmla="*/ 45 h 83"/>
                  <a:gd name="T106" fmla="*/ 80 w 95"/>
                  <a:gd name="T107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5" h="83">
                    <a:moveTo>
                      <a:pt x="95" y="34"/>
                    </a:moveTo>
                    <a:cubicBezTo>
                      <a:pt x="95" y="15"/>
                      <a:pt x="90" y="0"/>
                      <a:pt x="83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57" y="14"/>
                      <a:pt x="31" y="19"/>
                    </a:cubicBezTo>
                    <a:cubicBezTo>
                      <a:pt x="31" y="23"/>
                      <a:pt x="30" y="28"/>
                      <a:pt x="30" y="34"/>
                    </a:cubicBezTo>
                    <a:cubicBezTo>
                      <a:pt x="30" y="40"/>
                      <a:pt x="31" y="45"/>
                      <a:pt x="31" y="49"/>
                    </a:cubicBezTo>
                    <a:cubicBezTo>
                      <a:pt x="57" y="54"/>
                      <a:pt x="75" y="68"/>
                      <a:pt x="75" y="68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90" y="68"/>
                      <a:pt x="95" y="53"/>
                      <a:pt x="95" y="34"/>
                    </a:cubicBezTo>
                    <a:close/>
                    <a:moveTo>
                      <a:pt x="80" y="63"/>
                    </a:moveTo>
                    <a:cubicBezTo>
                      <a:pt x="79" y="63"/>
                      <a:pt x="78" y="62"/>
                      <a:pt x="78" y="61"/>
                    </a:cubicBezTo>
                    <a:cubicBezTo>
                      <a:pt x="77" y="60"/>
                      <a:pt x="76" y="58"/>
                      <a:pt x="75" y="55"/>
                    </a:cubicBezTo>
                    <a:cubicBezTo>
                      <a:pt x="73" y="50"/>
                      <a:pt x="71" y="42"/>
                      <a:pt x="71" y="34"/>
                    </a:cubicBezTo>
                    <a:cubicBezTo>
                      <a:pt x="71" y="26"/>
                      <a:pt x="73" y="18"/>
                      <a:pt x="75" y="13"/>
                    </a:cubicBezTo>
                    <a:cubicBezTo>
                      <a:pt x="76" y="10"/>
                      <a:pt x="77" y="8"/>
                      <a:pt x="78" y="7"/>
                    </a:cubicBezTo>
                    <a:cubicBezTo>
                      <a:pt x="78" y="6"/>
                      <a:pt x="79" y="5"/>
                      <a:pt x="80" y="5"/>
                    </a:cubicBezTo>
                    <a:cubicBezTo>
                      <a:pt x="81" y="5"/>
                      <a:pt x="82" y="6"/>
                      <a:pt x="83" y="7"/>
                    </a:cubicBezTo>
                    <a:cubicBezTo>
                      <a:pt x="84" y="8"/>
                      <a:pt x="85" y="10"/>
                      <a:pt x="86" y="13"/>
                    </a:cubicBezTo>
                    <a:cubicBezTo>
                      <a:pt x="88" y="18"/>
                      <a:pt x="89" y="26"/>
                      <a:pt x="89" y="34"/>
                    </a:cubicBezTo>
                    <a:cubicBezTo>
                      <a:pt x="89" y="42"/>
                      <a:pt x="88" y="50"/>
                      <a:pt x="86" y="55"/>
                    </a:cubicBezTo>
                    <a:cubicBezTo>
                      <a:pt x="85" y="58"/>
                      <a:pt x="84" y="60"/>
                      <a:pt x="83" y="61"/>
                    </a:cubicBezTo>
                    <a:cubicBezTo>
                      <a:pt x="82" y="62"/>
                      <a:pt x="81" y="63"/>
                      <a:pt x="80" y="63"/>
                    </a:cubicBezTo>
                    <a:close/>
                    <a:moveTo>
                      <a:pt x="24" y="34"/>
                    </a:moveTo>
                    <a:cubicBezTo>
                      <a:pt x="24" y="29"/>
                      <a:pt x="24" y="25"/>
                      <a:pt x="25" y="20"/>
                    </a:cubicBezTo>
                    <a:cubicBezTo>
                      <a:pt x="20" y="21"/>
                      <a:pt x="16" y="21"/>
                      <a:pt x="12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12" y="47"/>
                    </a:cubicBezTo>
                    <a:cubicBezTo>
                      <a:pt x="16" y="47"/>
                      <a:pt x="20" y="47"/>
                      <a:pt x="25" y="48"/>
                    </a:cubicBezTo>
                    <a:cubicBezTo>
                      <a:pt x="24" y="43"/>
                      <a:pt x="24" y="39"/>
                      <a:pt x="24" y="34"/>
                    </a:cubicBezTo>
                    <a:close/>
                    <a:moveTo>
                      <a:pt x="34" y="54"/>
                    </a:moveTo>
                    <a:cubicBezTo>
                      <a:pt x="23" y="51"/>
                      <a:pt x="23" y="51"/>
                      <a:pt x="23" y="5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1" y="83"/>
                      <a:pt x="32" y="83"/>
                      <a:pt x="34" y="83"/>
                    </a:cubicBezTo>
                    <a:cubicBezTo>
                      <a:pt x="44" y="78"/>
                      <a:pt x="44" y="78"/>
                      <a:pt x="44" y="78"/>
                    </a:cubicBezTo>
                    <a:cubicBezTo>
                      <a:pt x="46" y="78"/>
                      <a:pt x="47" y="76"/>
                      <a:pt x="46" y="75"/>
                    </a:cubicBezTo>
                    <a:lnTo>
                      <a:pt x="34" y="54"/>
                    </a:lnTo>
                    <a:close/>
                    <a:moveTo>
                      <a:pt x="80" y="45"/>
                    </a:moveTo>
                    <a:cubicBezTo>
                      <a:pt x="80" y="45"/>
                      <a:pt x="80" y="45"/>
                      <a:pt x="79" y="45"/>
                    </a:cubicBezTo>
                    <a:cubicBezTo>
                      <a:pt x="79" y="44"/>
                      <a:pt x="79" y="43"/>
                      <a:pt x="78" y="42"/>
                    </a:cubicBezTo>
                    <a:cubicBezTo>
                      <a:pt x="77" y="40"/>
                      <a:pt x="77" y="37"/>
                      <a:pt x="77" y="34"/>
                    </a:cubicBezTo>
                    <a:cubicBezTo>
                      <a:pt x="77" y="31"/>
                      <a:pt x="77" y="28"/>
                      <a:pt x="78" y="26"/>
                    </a:cubicBezTo>
                    <a:cubicBezTo>
                      <a:pt x="79" y="25"/>
                      <a:pt x="79" y="24"/>
                      <a:pt x="79" y="24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81" y="23"/>
                      <a:pt x="81" y="23"/>
                      <a:pt x="81" y="24"/>
                    </a:cubicBezTo>
                    <a:cubicBezTo>
                      <a:pt x="82" y="24"/>
                      <a:pt x="82" y="25"/>
                      <a:pt x="82" y="26"/>
                    </a:cubicBezTo>
                    <a:cubicBezTo>
                      <a:pt x="83" y="28"/>
                      <a:pt x="84" y="31"/>
                      <a:pt x="84" y="34"/>
                    </a:cubicBezTo>
                    <a:cubicBezTo>
                      <a:pt x="84" y="37"/>
                      <a:pt x="83" y="40"/>
                      <a:pt x="82" y="42"/>
                    </a:cubicBezTo>
                    <a:cubicBezTo>
                      <a:pt x="82" y="43"/>
                      <a:pt x="82" y="44"/>
                      <a:pt x="81" y="45"/>
                    </a:cubicBezTo>
                    <a:cubicBezTo>
                      <a:pt x="81" y="45"/>
                      <a:pt x="81" y="45"/>
                      <a:pt x="8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2" name="Freeform 173"/>
              <p:cNvSpPr/>
              <p:nvPr/>
            </p:nvSpPr>
            <p:spPr bwMode="auto">
              <a:xfrm>
                <a:off x="7751370" y="2444330"/>
                <a:ext cx="236837" cy="236836"/>
              </a:xfrm>
              <a:custGeom>
                <a:avLst/>
                <a:gdLst>
                  <a:gd name="T0" fmla="*/ 60 w 121"/>
                  <a:gd name="T1" fmla="*/ 121 h 121"/>
                  <a:gd name="T2" fmla="*/ 121 w 121"/>
                  <a:gd name="T3" fmla="*/ 61 h 121"/>
                  <a:gd name="T4" fmla="*/ 83 w 121"/>
                  <a:gd name="T5" fmla="*/ 61 h 121"/>
                  <a:gd name="T6" fmla="*/ 83 w 121"/>
                  <a:gd name="T7" fmla="*/ 0 h 121"/>
                  <a:gd name="T8" fmla="*/ 37 w 121"/>
                  <a:gd name="T9" fmla="*/ 0 h 121"/>
                  <a:gd name="T10" fmla="*/ 37 w 121"/>
                  <a:gd name="T11" fmla="*/ 61 h 121"/>
                  <a:gd name="T12" fmla="*/ 0 w 121"/>
                  <a:gd name="T13" fmla="*/ 61 h 121"/>
                  <a:gd name="T14" fmla="*/ 60 w 121"/>
                  <a:gd name="T1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1" h="121">
                    <a:moveTo>
                      <a:pt x="60" y="121"/>
                    </a:moveTo>
                    <a:lnTo>
                      <a:pt x="121" y="61"/>
                    </a:lnTo>
                    <a:lnTo>
                      <a:pt x="83" y="61"/>
                    </a:lnTo>
                    <a:lnTo>
                      <a:pt x="83" y="0"/>
                    </a:lnTo>
                    <a:lnTo>
                      <a:pt x="37" y="0"/>
                    </a:lnTo>
                    <a:lnTo>
                      <a:pt x="37" y="61"/>
                    </a:lnTo>
                    <a:lnTo>
                      <a:pt x="0" y="61"/>
                    </a:lnTo>
                    <a:lnTo>
                      <a:pt x="6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3" name="Freeform 176"/>
              <p:cNvSpPr>
                <a:spLocks noEditPoints="1"/>
              </p:cNvSpPr>
              <p:nvPr/>
            </p:nvSpPr>
            <p:spPr bwMode="auto">
              <a:xfrm>
                <a:off x="7222892" y="3976918"/>
                <a:ext cx="205520" cy="152672"/>
              </a:xfrm>
              <a:custGeom>
                <a:avLst/>
                <a:gdLst>
                  <a:gd name="T0" fmla="*/ 56 w 64"/>
                  <a:gd name="T1" fmla="*/ 8 h 48"/>
                  <a:gd name="T2" fmla="*/ 56 w 64"/>
                  <a:gd name="T3" fmla="*/ 0 h 48"/>
                  <a:gd name="T4" fmla="*/ 0 w 64"/>
                  <a:gd name="T5" fmla="*/ 0 h 48"/>
                  <a:gd name="T6" fmla="*/ 0 w 64"/>
                  <a:gd name="T7" fmla="*/ 44 h 48"/>
                  <a:gd name="T8" fmla="*/ 4 w 64"/>
                  <a:gd name="T9" fmla="*/ 48 h 48"/>
                  <a:gd name="T10" fmla="*/ 58 w 64"/>
                  <a:gd name="T11" fmla="*/ 48 h 48"/>
                  <a:gd name="T12" fmla="*/ 64 w 64"/>
                  <a:gd name="T13" fmla="*/ 42 h 48"/>
                  <a:gd name="T14" fmla="*/ 64 w 64"/>
                  <a:gd name="T15" fmla="*/ 8 h 48"/>
                  <a:gd name="T16" fmla="*/ 56 w 64"/>
                  <a:gd name="T17" fmla="*/ 8 h 48"/>
                  <a:gd name="T18" fmla="*/ 52 w 64"/>
                  <a:gd name="T19" fmla="*/ 44 h 48"/>
                  <a:gd name="T20" fmla="*/ 4 w 64"/>
                  <a:gd name="T21" fmla="*/ 44 h 48"/>
                  <a:gd name="T22" fmla="*/ 4 w 64"/>
                  <a:gd name="T23" fmla="*/ 4 h 48"/>
                  <a:gd name="T24" fmla="*/ 52 w 64"/>
                  <a:gd name="T25" fmla="*/ 4 h 48"/>
                  <a:gd name="T26" fmla="*/ 52 w 64"/>
                  <a:gd name="T27" fmla="*/ 44 h 48"/>
                  <a:gd name="T28" fmla="*/ 8 w 64"/>
                  <a:gd name="T29" fmla="*/ 12 h 48"/>
                  <a:gd name="T30" fmla="*/ 48 w 64"/>
                  <a:gd name="T31" fmla="*/ 12 h 48"/>
                  <a:gd name="T32" fmla="*/ 48 w 64"/>
                  <a:gd name="T33" fmla="*/ 16 h 48"/>
                  <a:gd name="T34" fmla="*/ 8 w 64"/>
                  <a:gd name="T35" fmla="*/ 16 h 48"/>
                  <a:gd name="T36" fmla="*/ 8 w 64"/>
                  <a:gd name="T37" fmla="*/ 12 h 48"/>
                  <a:gd name="T38" fmla="*/ 32 w 64"/>
                  <a:gd name="T39" fmla="*/ 20 h 48"/>
                  <a:gd name="T40" fmla="*/ 48 w 64"/>
                  <a:gd name="T41" fmla="*/ 20 h 48"/>
                  <a:gd name="T42" fmla="*/ 48 w 64"/>
                  <a:gd name="T43" fmla="*/ 24 h 48"/>
                  <a:gd name="T44" fmla="*/ 32 w 64"/>
                  <a:gd name="T45" fmla="*/ 24 h 48"/>
                  <a:gd name="T46" fmla="*/ 32 w 64"/>
                  <a:gd name="T47" fmla="*/ 20 h 48"/>
                  <a:gd name="T48" fmla="*/ 32 w 64"/>
                  <a:gd name="T49" fmla="*/ 28 h 48"/>
                  <a:gd name="T50" fmla="*/ 48 w 64"/>
                  <a:gd name="T51" fmla="*/ 28 h 48"/>
                  <a:gd name="T52" fmla="*/ 48 w 64"/>
                  <a:gd name="T53" fmla="*/ 32 h 48"/>
                  <a:gd name="T54" fmla="*/ 32 w 64"/>
                  <a:gd name="T55" fmla="*/ 32 h 48"/>
                  <a:gd name="T56" fmla="*/ 32 w 64"/>
                  <a:gd name="T57" fmla="*/ 28 h 48"/>
                  <a:gd name="T58" fmla="*/ 32 w 64"/>
                  <a:gd name="T59" fmla="*/ 36 h 48"/>
                  <a:gd name="T60" fmla="*/ 44 w 64"/>
                  <a:gd name="T61" fmla="*/ 36 h 48"/>
                  <a:gd name="T62" fmla="*/ 44 w 64"/>
                  <a:gd name="T63" fmla="*/ 40 h 48"/>
                  <a:gd name="T64" fmla="*/ 32 w 64"/>
                  <a:gd name="T65" fmla="*/ 40 h 48"/>
                  <a:gd name="T66" fmla="*/ 32 w 64"/>
                  <a:gd name="T67" fmla="*/ 36 h 48"/>
                  <a:gd name="T68" fmla="*/ 8 w 64"/>
                  <a:gd name="T69" fmla="*/ 20 h 48"/>
                  <a:gd name="T70" fmla="*/ 28 w 64"/>
                  <a:gd name="T71" fmla="*/ 20 h 48"/>
                  <a:gd name="T72" fmla="*/ 28 w 64"/>
                  <a:gd name="T73" fmla="*/ 40 h 48"/>
                  <a:gd name="T74" fmla="*/ 8 w 64"/>
                  <a:gd name="T75" fmla="*/ 40 h 48"/>
                  <a:gd name="T76" fmla="*/ 8 w 64"/>
                  <a:gd name="T77" fmla="*/ 2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48">
                    <a:moveTo>
                      <a:pt x="56" y="8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2" y="48"/>
                      <a:pt x="4" y="48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61" y="48"/>
                      <a:pt x="64" y="45"/>
                      <a:pt x="64" y="42"/>
                    </a:cubicBezTo>
                    <a:cubicBezTo>
                      <a:pt x="64" y="8"/>
                      <a:pt x="64" y="8"/>
                      <a:pt x="64" y="8"/>
                    </a:cubicBezTo>
                    <a:lnTo>
                      <a:pt x="56" y="8"/>
                    </a:lnTo>
                    <a:close/>
                    <a:moveTo>
                      <a:pt x="52" y="44"/>
                    </a:moveTo>
                    <a:cubicBezTo>
                      <a:pt x="4" y="44"/>
                      <a:pt x="4" y="44"/>
                      <a:pt x="4" y="4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2" y="4"/>
                      <a:pt x="52" y="4"/>
                      <a:pt x="52" y="4"/>
                    </a:cubicBezTo>
                    <a:lnTo>
                      <a:pt x="52" y="44"/>
                    </a:lnTo>
                    <a:close/>
                    <a:moveTo>
                      <a:pt x="8" y="12"/>
                    </a:move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8" y="16"/>
                      <a:pt x="8" y="16"/>
                      <a:pt x="8" y="16"/>
                    </a:cubicBezTo>
                    <a:lnTo>
                      <a:pt x="8" y="12"/>
                    </a:lnTo>
                    <a:close/>
                    <a:moveTo>
                      <a:pt x="32" y="20"/>
                    </a:moveTo>
                    <a:cubicBezTo>
                      <a:pt x="48" y="20"/>
                      <a:pt x="48" y="20"/>
                      <a:pt x="48" y="20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32" y="24"/>
                      <a:pt x="32" y="24"/>
                      <a:pt x="32" y="24"/>
                    </a:cubicBezTo>
                    <a:lnTo>
                      <a:pt x="32" y="20"/>
                    </a:lnTo>
                    <a:close/>
                    <a:moveTo>
                      <a:pt x="32" y="28"/>
                    </a:moveTo>
                    <a:cubicBezTo>
                      <a:pt x="48" y="28"/>
                      <a:pt x="48" y="28"/>
                      <a:pt x="48" y="28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32" y="32"/>
                      <a:pt x="32" y="32"/>
                      <a:pt x="32" y="32"/>
                    </a:cubicBezTo>
                    <a:lnTo>
                      <a:pt x="32" y="28"/>
                    </a:lnTo>
                    <a:close/>
                    <a:moveTo>
                      <a:pt x="32" y="36"/>
                    </a:moveTo>
                    <a:cubicBezTo>
                      <a:pt x="44" y="36"/>
                      <a:pt x="44" y="36"/>
                      <a:pt x="44" y="36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32" y="40"/>
                      <a:pt x="32" y="40"/>
                      <a:pt x="32" y="40"/>
                    </a:cubicBezTo>
                    <a:lnTo>
                      <a:pt x="32" y="36"/>
                    </a:lnTo>
                    <a:close/>
                    <a:moveTo>
                      <a:pt x="8" y="20"/>
                    </a:move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8" y="40"/>
                      <a:pt x="8" y="40"/>
                      <a:pt x="8" y="40"/>
                    </a:cubicBezTo>
                    <a:lnTo>
                      <a:pt x="8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4" name="Freeform 180"/>
              <p:cNvSpPr>
                <a:spLocks noEditPoints="1"/>
              </p:cNvSpPr>
              <p:nvPr/>
            </p:nvSpPr>
            <p:spPr bwMode="auto">
              <a:xfrm>
                <a:off x="8054756" y="1359970"/>
                <a:ext cx="246623" cy="246623"/>
              </a:xfrm>
              <a:custGeom>
                <a:avLst/>
                <a:gdLst>
                  <a:gd name="T0" fmla="*/ 64 w 77"/>
                  <a:gd name="T1" fmla="*/ 0 h 77"/>
                  <a:gd name="T2" fmla="*/ 13 w 77"/>
                  <a:gd name="T3" fmla="*/ 0 h 77"/>
                  <a:gd name="T4" fmla="*/ 0 w 77"/>
                  <a:gd name="T5" fmla="*/ 13 h 77"/>
                  <a:gd name="T6" fmla="*/ 0 w 77"/>
                  <a:gd name="T7" fmla="*/ 64 h 77"/>
                  <a:gd name="T8" fmla="*/ 13 w 77"/>
                  <a:gd name="T9" fmla="*/ 77 h 77"/>
                  <a:gd name="T10" fmla="*/ 64 w 77"/>
                  <a:gd name="T11" fmla="*/ 77 h 77"/>
                  <a:gd name="T12" fmla="*/ 77 w 77"/>
                  <a:gd name="T13" fmla="*/ 64 h 77"/>
                  <a:gd name="T14" fmla="*/ 77 w 77"/>
                  <a:gd name="T15" fmla="*/ 13 h 77"/>
                  <a:gd name="T16" fmla="*/ 64 w 77"/>
                  <a:gd name="T17" fmla="*/ 0 h 77"/>
                  <a:gd name="T18" fmla="*/ 25 w 77"/>
                  <a:gd name="T19" fmla="*/ 34 h 77"/>
                  <a:gd name="T20" fmla="*/ 52 w 77"/>
                  <a:gd name="T21" fmla="*/ 34 h 77"/>
                  <a:gd name="T22" fmla="*/ 53 w 77"/>
                  <a:gd name="T23" fmla="*/ 38 h 77"/>
                  <a:gd name="T24" fmla="*/ 39 w 77"/>
                  <a:gd name="T25" fmla="*/ 53 h 77"/>
                  <a:gd name="T26" fmla="*/ 24 w 77"/>
                  <a:gd name="T27" fmla="*/ 38 h 77"/>
                  <a:gd name="T28" fmla="*/ 25 w 77"/>
                  <a:gd name="T29" fmla="*/ 34 h 77"/>
                  <a:gd name="T30" fmla="*/ 67 w 77"/>
                  <a:gd name="T31" fmla="*/ 33 h 77"/>
                  <a:gd name="T32" fmla="*/ 67 w 77"/>
                  <a:gd name="T33" fmla="*/ 53 h 77"/>
                  <a:gd name="T34" fmla="*/ 67 w 77"/>
                  <a:gd name="T35" fmla="*/ 62 h 77"/>
                  <a:gd name="T36" fmla="*/ 63 w 77"/>
                  <a:gd name="T37" fmla="*/ 67 h 77"/>
                  <a:gd name="T38" fmla="*/ 15 w 77"/>
                  <a:gd name="T39" fmla="*/ 67 h 77"/>
                  <a:gd name="T40" fmla="*/ 10 w 77"/>
                  <a:gd name="T41" fmla="*/ 63 h 77"/>
                  <a:gd name="T42" fmla="*/ 10 w 77"/>
                  <a:gd name="T43" fmla="*/ 53 h 77"/>
                  <a:gd name="T44" fmla="*/ 10 w 77"/>
                  <a:gd name="T45" fmla="*/ 34 h 77"/>
                  <a:gd name="T46" fmla="*/ 10 w 77"/>
                  <a:gd name="T47" fmla="*/ 34 h 77"/>
                  <a:gd name="T48" fmla="*/ 17 w 77"/>
                  <a:gd name="T49" fmla="*/ 34 h 77"/>
                  <a:gd name="T50" fmla="*/ 17 w 77"/>
                  <a:gd name="T51" fmla="*/ 39 h 77"/>
                  <a:gd name="T52" fmla="*/ 39 w 77"/>
                  <a:gd name="T53" fmla="*/ 60 h 77"/>
                  <a:gd name="T54" fmla="*/ 60 w 77"/>
                  <a:gd name="T55" fmla="*/ 38 h 77"/>
                  <a:gd name="T56" fmla="*/ 60 w 77"/>
                  <a:gd name="T57" fmla="*/ 33 h 77"/>
                  <a:gd name="T58" fmla="*/ 67 w 77"/>
                  <a:gd name="T59" fmla="*/ 33 h 77"/>
                  <a:gd name="T60" fmla="*/ 67 w 77"/>
                  <a:gd name="T61" fmla="*/ 17 h 77"/>
                  <a:gd name="T62" fmla="*/ 65 w 77"/>
                  <a:gd name="T63" fmla="*/ 19 h 77"/>
                  <a:gd name="T64" fmla="*/ 60 w 77"/>
                  <a:gd name="T65" fmla="*/ 19 h 77"/>
                  <a:gd name="T66" fmla="*/ 58 w 77"/>
                  <a:gd name="T67" fmla="*/ 17 h 77"/>
                  <a:gd name="T68" fmla="*/ 58 w 77"/>
                  <a:gd name="T69" fmla="*/ 12 h 77"/>
                  <a:gd name="T70" fmla="*/ 60 w 77"/>
                  <a:gd name="T71" fmla="*/ 10 h 77"/>
                  <a:gd name="T72" fmla="*/ 65 w 77"/>
                  <a:gd name="T73" fmla="*/ 10 h 77"/>
                  <a:gd name="T74" fmla="*/ 67 w 77"/>
                  <a:gd name="T75" fmla="*/ 12 h 77"/>
                  <a:gd name="T76" fmla="*/ 67 w 77"/>
                  <a:gd name="T77" fmla="*/ 1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7" h="77">
                    <a:moveTo>
                      <a:pt x="64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1" y="71"/>
                      <a:pt x="6" y="77"/>
                      <a:pt x="13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71" y="76"/>
                      <a:pt x="77" y="71"/>
                      <a:pt x="77" y="64"/>
                    </a:cubicBezTo>
                    <a:cubicBezTo>
                      <a:pt x="77" y="13"/>
                      <a:pt x="77" y="13"/>
                      <a:pt x="77" y="13"/>
                    </a:cubicBezTo>
                    <a:cubicBezTo>
                      <a:pt x="77" y="6"/>
                      <a:pt x="71" y="0"/>
                      <a:pt x="64" y="0"/>
                    </a:cubicBezTo>
                    <a:close/>
                    <a:moveTo>
                      <a:pt x="25" y="34"/>
                    </a:moveTo>
                    <a:cubicBezTo>
                      <a:pt x="52" y="34"/>
                      <a:pt x="52" y="34"/>
                      <a:pt x="52" y="34"/>
                    </a:cubicBezTo>
                    <a:cubicBezTo>
                      <a:pt x="53" y="35"/>
                      <a:pt x="53" y="37"/>
                      <a:pt x="53" y="38"/>
                    </a:cubicBezTo>
                    <a:cubicBezTo>
                      <a:pt x="53" y="46"/>
                      <a:pt x="47" y="53"/>
                      <a:pt x="39" y="53"/>
                    </a:cubicBezTo>
                    <a:cubicBezTo>
                      <a:pt x="31" y="53"/>
                      <a:pt x="24" y="47"/>
                      <a:pt x="24" y="38"/>
                    </a:cubicBezTo>
                    <a:cubicBezTo>
                      <a:pt x="24" y="37"/>
                      <a:pt x="24" y="35"/>
                      <a:pt x="25" y="34"/>
                    </a:cubicBezTo>
                    <a:close/>
                    <a:moveTo>
                      <a:pt x="67" y="33"/>
                    </a:moveTo>
                    <a:cubicBezTo>
                      <a:pt x="67" y="53"/>
                      <a:pt x="67" y="53"/>
                      <a:pt x="67" y="53"/>
                    </a:cubicBezTo>
                    <a:cubicBezTo>
                      <a:pt x="67" y="62"/>
                      <a:pt x="67" y="62"/>
                      <a:pt x="67" y="62"/>
                    </a:cubicBezTo>
                    <a:cubicBezTo>
                      <a:pt x="67" y="65"/>
                      <a:pt x="65" y="67"/>
                      <a:pt x="63" y="67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2" y="67"/>
                      <a:pt x="10" y="65"/>
                      <a:pt x="10" y="6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5"/>
                      <a:pt x="17" y="37"/>
                      <a:pt x="17" y="39"/>
                    </a:cubicBezTo>
                    <a:cubicBezTo>
                      <a:pt x="17" y="51"/>
                      <a:pt x="27" y="60"/>
                      <a:pt x="39" y="60"/>
                    </a:cubicBezTo>
                    <a:cubicBezTo>
                      <a:pt x="51" y="60"/>
                      <a:pt x="60" y="50"/>
                      <a:pt x="60" y="38"/>
                    </a:cubicBezTo>
                    <a:cubicBezTo>
                      <a:pt x="60" y="37"/>
                      <a:pt x="60" y="35"/>
                      <a:pt x="60" y="33"/>
                    </a:cubicBezTo>
                    <a:cubicBezTo>
                      <a:pt x="67" y="33"/>
                      <a:pt x="67" y="33"/>
                      <a:pt x="67" y="33"/>
                    </a:cubicBezTo>
                    <a:close/>
                    <a:moveTo>
                      <a:pt x="67" y="17"/>
                    </a:moveTo>
                    <a:cubicBezTo>
                      <a:pt x="67" y="18"/>
                      <a:pt x="66" y="19"/>
                      <a:pt x="65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59" y="19"/>
                      <a:pt x="58" y="18"/>
                      <a:pt x="58" y="17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8" y="11"/>
                      <a:pt x="59" y="10"/>
                      <a:pt x="60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6" y="9"/>
                      <a:pt x="67" y="11"/>
                      <a:pt x="67" y="12"/>
                    </a:cubicBezTo>
                    <a:lnTo>
                      <a:pt x="67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5" name="Freeform 181"/>
              <p:cNvSpPr>
                <a:spLocks noEditPoints="1"/>
              </p:cNvSpPr>
              <p:nvPr/>
            </p:nvSpPr>
            <p:spPr bwMode="auto">
              <a:xfrm>
                <a:off x="7590869" y="1725991"/>
                <a:ext cx="252496" cy="191818"/>
              </a:xfrm>
              <a:custGeom>
                <a:avLst/>
                <a:gdLst>
                  <a:gd name="T0" fmla="*/ 76 w 79"/>
                  <a:gd name="T1" fmla="*/ 3 h 60"/>
                  <a:gd name="T2" fmla="*/ 40 w 79"/>
                  <a:gd name="T3" fmla="*/ 0 h 60"/>
                  <a:gd name="T4" fmla="*/ 4 w 79"/>
                  <a:gd name="T5" fmla="*/ 3 h 60"/>
                  <a:gd name="T6" fmla="*/ 0 w 79"/>
                  <a:gd name="T7" fmla="*/ 30 h 60"/>
                  <a:gd name="T8" fmla="*/ 4 w 79"/>
                  <a:gd name="T9" fmla="*/ 57 h 60"/>
                  <a:gd name="T10" fmla="*/ 40 w 79"/>
                  <a:gd name="T11" fmla="*/ 60 h 60"/>
                  <a:gd name="T12" fmla="*/ 76 w 79"/>
                  <a:gd name="T13" fmla="*/ 57 h 60"/>
                  <a:gd name="T14" fmla="*/ 79 w 79"/>
                  <a:gd name="T15" fmla="*/ 30 h 60"/>
                  <a:gd name="T16" fmla="*/ 76 w 79"/>
                  <a:gd name="T17" fmla="*/ 3 h 60"/>
                  <a:gd name="T18" fmla="*/ 30 w 79"/>
                  <a:gd name="T19" fmla="*/ 45 h 60"/>
                  <a:gd name="T20" fmla="*/ 30 w 79"/>
                  <a:gd name="T21" fmla="*/ 15 h 60"/>
                  <a:gd name="T22" fmla="*/ 55 w 79"/>
                  <a:gd name="T23" fmla="*/ 30 h 60"/>
                  <a:gd name="T24" fmla="*/ 30 w 79"/>
                  <a:gd name="T25" fmla="*/ 4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" h="60">
                    <a:moveTo>
                      <a:pt x="76" y="3"/>
                    </a:moveTo>
                    <a:cubicBezTo>
                      <a:pt x="65" y="1"/>
                      <a:pt x="53" y="0"/>
                      <a:pt x="40" y="0"/>
                    </a:cubicBezTo>
                    <a:cubicBezTo>
                      <a:pt x="27" y="0"/>
                      <a:pt x="15" y="1"/>
                      <a:pt x="4" y="3"/>
                    </a:cubicBezTo>
                    <a:cubicBezTo>
                      <a:pt x="2" y="11"/>
                      <a:pt x="0" y="20"/>
                      <a:pt x="0" y="30"/>
                    </a:cubicBezTo>
                    <a:cubicBezTo>
                      <a:pt x="0" y="40"/>
                      <a:pt x="2" y="49"/>
                      <a:pt x="4" y="57"/>
                    </a:cubicBezTo>
                    <a:cubicBezTo>
                      <a:pt x="15" y="59"/>
                      <a:pt x="27" y="60"/>
                      <a:pt x="40" y="60"/>
                    </a:cubicBezTo>
                    <a:cubicBezTo>
                      <a:pt x="53" y="60"/>
                      <a:pt x="65" y="59"/>
                      <a:pt x="76" y="57"/>
                    </a:cubicBezTo>
                    <a:cubicBezTo>
                      <a:pt x="78" y="49"/>
                      <a:pt x="79" y="40"/>
                      <a:pt x="79" y="30"/>
                    </a:cubicBezTo>
                    <a:cubicBezTo>
                      <a:pt x="79" y="20"/>
                      <a:pt x="78" y="11"/>
                      <a:pt x="76" y="3"/>
                    </a:cubicBezTo>
                    <a:close/>
                    <a:moveTo>
                      <a:pt x="30" y="45"/>
                    </a:moveTo>
                    <a:cubicBezTo>
                      <a:pt x="30" y="15"/>
                      <a:pt x="30" y="15"/>
                      <a:pt x="30" y="15"/>
                    </a:cubicBezTo>
                    <a:cubicBezTo>
                      <a:pt x="55" y="30"/>
                      <a:pt x="55" y="30"/>
                      <a:pt x="55" y="30"/>
                    </a:cubicBezTo>
                    <a:lnTo>
                      <a:pt x="30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6" name="Freeform 183"/>
              <p:cNvSpPr>
                <a:spLocks noEditPoints="1"/>
              </p:cNvSpPr>
              <p:nvPr/>
            </p:nvSpPr>
            <p:spPr bwMode="auto">
              <a:xfrm>
                <a:off x="7334459" y="2704655"/>
                <a:ext cx="219221" cy="217263"/>
              </a:xfrm>
              <a:custGeom>
                <a:avLst/>
                <a:gdLst>
                  <a:gd name="T0" fmla="*/ 34 w 68"/>
                  <a:gd name="T1" fmla="*/ 0 h 68"/>
                  <a:gd name="T2" fmla="*/ 0 w 68"/>
                  <a:gd name="T3" fmla="*/ 34 h 68"/>
                  <a:gd name="T4" fmla="*/ 34 w 68"/>
                  <a:gd name="T5" fmla="*/ 68 h 68"/>
                  <a:gd name="T6" fmla="*/ 68 w 68"/>
                  <a:gd name="T7" fmla="*/ 34 h 68"/>
                  <a:gd name="T8" fmla="*/ 34 w 68"/>
                  <a:gd name="T9" fmla="*/ 0 h 68"/>
                  <a:gd name="T10" fmla="*/ 34 w 68"/>
                  <a:gd name="T11" fmla="*/ 61 h 68"/>
                  <a:gd name="T12" fmla="*/ 7 w 68"/>
                  <a:gd name="T13" fmla="*/ 34 h 68"/>
                  <a:gd name="T14" fmla="*/ 34 w 68"/>
                  <a:gd name="T15" fmla="*/ 6 h 68"/>
                  <a:gd name="T16" fmla="*/ 62 w 68"/>
                  <a:gd name="T17" fmla="*/ 34 h 68"/>
                  <a:gd name="T18" fmla="*/ 34 w 68"/>
                  <a:gd name="T19" fmla="*/ 61 h 68"/>
                  <a:gd name="T20" fmla="*/ 21 w 68"/>
                  <a:gd name="T21" fmla="*/ 21 h 68"/>
                  <a:gd name="T22" fmla="*/ 47 w 68"/>
                  <a:gd name="T23" fmla="*/ 21 h 68"/>
                  <a:gd name="T24" fmla="*/ 47 w 68"/>
                  <a:gd name="T25" fmla="*/ 46 h 68"/>
                  <a:gd name="T26" fmla="*/ 21 w 68"/>
                  <a:gd name="T27" fmla="*/ 46 h 68"/>
                  <a:gd name="T28" fmla="*/ 21 w 68"/>
                  <a:gd name="T29" fmla="*/ 21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" h="68">
                    <a:moveTo>
                      <a:pt x="34" y="0"/>
                    </a:moveTo>
                    <a:cubicBezTo>
                      <a:pt x="15" y="0"/>
                      <a:pt x="0" y="15"/>
                      <a:pt x="0" y="34"/>
                    </a:cubicBezTo>
                    <a:cubicBezTo>
                      <a:pt x="0" y="52"/>
                      <a:pt x="15" y="68"/>
                      <a:pt x="34" y="68"/>
                    </a:cubicBezTo>
                    <a:cubicBezTo>
                      <a:pt x="53" y="68"/>
                      <a:pt x="68" y="52"/>
                      <a:pt x="68" y="34"/>
                    </a:cubicBezTo>
                    <a:cubicBezTo>
                      <a:pt x="68" y="15"/>
                      <a:pt x="53" y="0"/>
                      <a:pt x="34" y="0"/>
                    </a:cubicBezTo>
                    <a:close/>
                    <a:moveTo>
                      <a:pt x="34" y="61"/>
                    </a:moveTo>
                    <a:cubicBezTo>
                      <a:pt x="19" y="61"/>
                      <a:pt x="7" y="49"/>
                      <a:pt x="7" y="34"/>
                    </a:cubicBezTo>
                    <a:cubicBezTo>
                      <a:pt x="7" y="18"/>
                      <a:pt x="19" y="6"/>
                      <a:pt x="34" y="6"/>
                    </a:cubicBezTo>
                    <a:cubicBezTo>
                      <a:pt x="49" y="6"/>
                      <a:pt x="62" y="18"/>
                      <a:pt x="62" y="34"/>
                    </a:cubicBezTo>
                    <a:cubicBezTo>
                      <a:pt x="62" y="49"/>
                      <a:pt x="49" y="61"/>
                      <a:pt x="34" y="61"/>
                    </a:cubicBezTo>
                    <a:close/>
                    <a:moveTo>
                      <a:pt x="21" y="21"/>
                    </a:moveTo>
                    <a:cubicBezTo>
                      <a:pt x="47" y="21"/>
                      <a:pt x="47" y="21"/>
                      <a:pt x="47" y="21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21" y="46"/>
                      <a:pt x="21" y="46"/>
                      <a:pt x="21" y="46"/>
                    </a:cubicBezTo>
                    <a:lnTo>
                      <a:pt x="21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7" name="Freeform 188"/>
              <p:cNvSpPr>
                <a:spLocks noEditPoints="1"/>
              </p:cNvSpPr>
              <p:nvPr/>
            </p:nvSpPr>
            <p:spPr bwMode="auto">
              <a:xfrm>
                <a:off x="6575015" y="3595239"/>
                <a:ext cx="229008" cy="230965"/>
              </a:xfrm>
              <a:custGeom>
                <a:avLst/>
                <a:gdLst>
                  <a:gd name="T0" fmla="*/ 36 w 72"/>
                  <a:gd name="T1" fmla="*/ 0 h 72"/>
                  <a:gd name="T2" fmla="*/ 0 w 72"/>
                  <a:gd name="T3" fmla="*/ 36 h 72"/>
                  <a:gd name="T4" fmla="*/ 36 w 72"/>
                  <a:gd name="T5" fmla="*/ 72 h 72"/>
                  <a:gd name="T6" fmla="*/ 72 w 72"/>
                  <a:gd name="T7" fmla="*/ 36 h 72"/>
                  <a:gd name="T8" fmla="*/ 36 w 72"/>
                  <a:gd name="T9" fmla="*/ 0 h 72"/>
                  <a:gd name="T10" fmla="*/ 57 w 72"/>
                  <a:gd name="T11" fmla="*/ 31 h 72"/>
                  <a:gd name="T12" fmla="*/ 38 w 72"/>
                  <a:gd name="T13" fmla="*/ 59 h 72"/>
                  <a:gd name="T14" fmla="*/ 29 w 72"/>
                  <a:gd name="T15" fmla="*/ 55 h 72"/>
                  <a:gd name="T16" fmla="*/ 21 w 72"/>
                  <a:gd name="T17" fmla="*/ 33 h 72"/>
                  <a:gd name="T18" fmla="*/ 16 w 72"/>
                  <a:gd name="T19" fmla="*/ 35 h 72"/>
                  <a:gd name="T20" fmla="*/ 15 w 72"/>
                  <a:gd name="T21" fmla="*/ 32 h 72"/>
                  <a:gd name="T22" fmla="*/ 28 w 72"/>
                  <a:gd name="T23" fmla="*/ 23 h 72"/>
                  <a:gd name="T24" fmla="*/ 35 w 72"/>
                  <a:gd name="T25" fmla="*/ 37 h 72"/>
                  <a:gd name="T26" fmla="*/ 38 w 72"/>
                  <a:gd name="T27" fmla="*/ 46 h 72"/>
                  <a:gd name="T28" fmla="*/ 44 w 72"/>
                  <a:gd name="T29" fmla="*/ 38 h 72"/>
                  <a:gd name="T30" fmla="*/ 39 w 72"/>
                  <a:gd name="T31" fmla="*/ 32 h 72"/>
                  <a:gd name="T32" fmla="*/ 57 w 72"/>
                  <a:gd name="T33" fmla="*/ 3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36" y="0"/>
                    </a:moveTo>
                    <a:cubicBezTo>
                      <a:pt x="16" y="0"/>
                      <a:pt x="0" y="17"/>
                      <a:pt x="0" y="36"/>
                    </a:cubicBezTo>
                    <a:cubicBezTo>
                      <a:pt x="0" y="56"/>
                      <a:pt x="16" y="72"/>
                      <a:pt x="36" y="72"/>
                    </a:cubicBezTo>
                    <a:cubicBezTo>
                      <a:pt x="56" y="72"/>
                      <a:pt x="72" y="56"/>
                      <a:pt x="72" y="36"/>
                    </a:cubicBezTo>
                    <a:cubicBezTo>
                      <a:pt x="72" y="17"/>
                      <a:pt x="56" y="0"/>
                      <a:pt x="36" y="0"/>
                    </a:cubicBezTo>
                    <a:close/>
                    <a:moveTo>
                      <a:pt x="57" y="31"/>
                    </a:moveTo>
                    <a:cubicBezTo>
                      <a:pt x="55" y="45"/>
                      <a:pt x="42" y="56"/>
                      <a:pt x="38" y="59"/>
                    </a:cubicBezTo>
                    <a:cubicBezTo>
                      <a:pt x="34" y="61"/>
                      <a:pt x="30" y="58"/>
                      <a:pt x="29" y="55"/>
                    </a:cubicBezTo>
                    <a:cubicBezTo>
                      <a:pt x="27" y="52"/>
                      <a:pt x="22" y="35"/>
                      <a:pt x="21" y="33"/>
                    </a:cubicBezTo>
                    <a:cubicBezTo>
                      <a:pt x="20" y="32"/>
                      <a:pt x="16" y="35"/>
                      <a:pt x="16" y="35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2"/>
                      <a:pt x="22" y="24"/>
                      <a:pt x="28" y="23"/>
                    </a:cubicBezTo>
                    <a:cubicBezTo>
                      <a:pt x="33" y="22"/>
                      <a:pt x="33" y="32"/>
                      <a:pt x="35" y="37"/>
                    </a:cubicBezTo>
                    <a:cubicBezTo>
                      <a:pt x="36" y="43"/>
                      <a:pt x="37" y="46"/>
                      <a:pt x="38" y="46"/>
                    </a:cubicBezTo>
                    <a:cubicBezTo>
                      <a:pt x="39" y="46"/>
                      <a:pt x="42" y="43"/>
                      <a:pt x="44" y="38"/>
                    </a:cubicBezTo>
                    <a:cubicBezTo>
                      <a:pt x="47" y="34"/>
                      <a:pt x="44" y="29"/>
                      <a:pt x="39" y="32"/>
                    </a:cubicBezTo>
                    <a:cubicBezTo>
                      <a:pt x="41" y="21"/>
                      <a:pt x="60" y="18"/>
                      <a:pt x="57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8" name="Freeform 191"/>
              <p:cNvSpPr>
                <a:spLocks noEditPoints="1"/>
              </p:cNvSpPr>
              <p:nvPr/>
            </p:nvSpPr>
            <p:spPr bwMode="auto">
              <a:xfrm>
                <a:off x="6312733" y="2886686"/>
                <a:ext cx="207477" cy="203562"/>
              </a:xfrm>
              <a:custGeom>
                <a:avLst/>
                <a:gdLst>
                  <a:gd name="T0" fmla="*/ 62 w 65"/>
                  <a:gd name="T1" fmla="*/ 36 h 64"/>
                  <a:gd name="T2" fmla="*/ 62 w 65"/>
                  <a:gd name="T3" fmla="*/ 32 h 64"/>
                  <a:gd name="T4" fmla="*/ 33 w 65"/>
                  <a:gd name="T5" fmla="*/ 3 h 64"/>
                  <a:gd name="T6" fmla="*/ 28 w 65"/>
                  <a:gd name="T7" fmla="*/ 3 h 64"/>
                  <a:gd name="T8" fmla="*/ 18 w 65"/>
                  <a:gd name="T9" fmla="*/ 0 h 64"/>
                  <a:gd name="T10" fmla="*/ 0 w 65"/>
                  <a:gd name="T11" fmla="*/ 18 h 64"/>
                  <a:gd name="T12" fmla="*/ 3 w 65"/>
                  <a:gd name="T13" fmla="*/ 28 h 64"/>
                  <a:gd name="T14" fmla="*/ 3 w 65"/>
                  <a:gd name="T15" fmla="*/ 32 h 64"/>
                  <a:gd name="T16" fmla="*/ 33 w 65"/>
                  <a:gd name="T17" fmla="*/ 62 h 64"/>
                  <a:gd name="T18" fmla="*/ 38 w 65"/>
                  <a:gd name="T19" fmla="*/ 62 h 64"/>
                  <a:gd name="T20" fmla="*/ 47 w 65"/>
                  <a:gd name="T21" fmla="*/ 64 h 64"/>
                  <a:gd name="T22" fmla="*/ 65 w 65"/>
                  <a:gd name="T23" fmla="*/ 46 h 64"/>
                  <a:gd name="T24" fmla="*/ 62 w 65"/>
                  <a:gd name="T25" fmla="*/ 36 h 64"/>
                  <a:gd name="T26" fmla="*/ 35 w 65"/>
                  <a:gd name="T27" fmla="*/ 54 h 64"/>
                  <a:gd name="T28" fmla="*/ 17 w 65"/>
                  <a:gd name="T29" fmla="*/ 49 h 64"/>
                  <a:gd name="T30" fmla="*/ 18 w 65"/>
                  <a:gd name="T31" fmla="*/ 39 h 64"/>
                  <a:gd name="T32" fmla="*/ 26 w 65"/>
                  <a:gd name="T33" fmla="*/ 45 h 64"/>
                  <a:gd name="T34" fmla="*/ 40 w 65"/>
                  <a:gd name="T35" fmla="*/ 44 h 64"/>
                  <a:gd name="T36" fmla="*/ 32 w 65"/>
                  <a:gd name="T37" fmla="*/ 36 h 64"/>
                  <a:gd name="T38" fmla="*/ 15 w 65"/>
                  <a:gd name="T39" fmla="*/ 23 h 64"/>
                  <a:gd name="T40" fmla="*/ 28 w 65"/>
                  <a:gd name="T41" fmla="*/ 10 h 64"/>
                  <a:gd name="T42" fmla="*/ 46 w 65"/>
                  <a:gd name="T43" fmla="*/ 15 h 64"/>
                  <a:gd name="T44" fmla="*/ 45 w 65"/>
                  <a:gd name="T45" fmla="*/ 24 h 64"/>
                  <a:gd name="T46" fmla="*/ 32 w 65"/>
                  <a:gd name="T47" fmla="*/ 17 h 64"/>
                  <a:gd name="T48" fmla="*/ 29 w 65"/>
                  <a:gd name="T49" fmla="*/ 27 h 64"/>
                  <a:gd name="T50" fmla="*/ 50 w 65"/>
                  <a:gd name="T51" fmla="*/ 37 h 64"/>
                  <a:gd name="T52" fmla="*/ 35 w 65"/>
                  <a:gd name="T53" fmla="*/ 5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5" h="64">
                    <a:moveTo>
                      <a:pt x="62" y="36"/>
                    </a:moveTo>
                    <a:cubicBezTo>
                      <a:pt x="62" y="35"/>
                      <a:pt x="62" y="34"/>
                      <a:pt x="62" y="32"/>
                    </a:cubicBezTo>
                    <a:cubicBezTo>
                      <a:pt x="62" y="16"/>
                      <a:pt x="49" y="3"/>
                      <a:pt x="33" y="3"/>
                    </a:cubicBezTo>
                    <a:cubicBezTo>
                      <a:pt x="31" y="3"/>
                      <a:pt x="29" y="3"/>
                      <a:pt x="28" y="3"/>
                    </a:cubicBezTo>
                    <a:cubicBezTo>
                      <a:pt x="25" y="1"/>
                      <a:pt x="22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1"/>
                      <a:pt x="1" y="25"/>
                      <a:pt x="3" y="28"/>
                    </a:cubicBezTo>
                    <a:cubicBezTo>
                      <a:pt x="3" y="29"/>
                      <a:pt x="3" y="31"/>
                      <a:pt x="3" y="32"/>
                    </a:cubicBezTo>
                    <a:cubicBezTo>
                      <a:pt x="3" y="49"/>
                      <a:pt x="16" y="62"/>
                      <a:pt x="33" y="62"/>
                    </a:cubicBezTo>
                    <a:cubicBezTo>
                      <a:pt x="34" y="62"/>
                      <a:pt x="36" y="62"/>
                      <a:pt x="38" y="62"/>
                    </a:cubicBezTo>
                    <a:cubicBezTo>
                      <a:pt x="41" y="63"/>
                      <a:pt x="44" y="64"/>
                      <a:pt x="47" y="64"/>
                    </a:cubicBezTo>
                    <a:cubicBezTo>
                      <a:pt x="57" y="64"/>
                      <a:pt x="65" y="56"/>
                      <a:pt x="65" y="46"/>
                    </a:cubicBezTo>
                    <a:cubicBezTo>
                      <a:pt x="65" y="43"/>
                      <a:pt x="64" y="39"/>
                      <a:pt x="62" y="36"/>
                    </a:cubicBezTo>
                    <a:close/>
                    <a:moveTo>
                      <a:pt x="35" y="54"/>
                    </a:moveTo>
                    <a:cubicBezTo>
                      <a:pt x="26" y="55"/>
                      <a:pt x="21" y="53"/>
                      <a:pt x="17" y="49"/>
                    </a:cubicBezTo>
                    <a:cubicBezTo>
                      <a:pt x="13" y="45"/>
                      <a:pt x="15" y="40"/>
                      <a:pt x="18" y="39"/>
                    </a:cubicBezTo>
                    <a:cubicBezTo>
                      <a:pt x="22" y="39"/>
                      <a:pt x="24" y="44"/>
                      <a:pt x="26" y="45"/>
                    </a:cubicBezTo>
                    <a:cubicBezTo>
                      <a:pt x="28" y="46"/>
                      <a:pt x="36" y="49"/>
                      <a:pt x="40" y="44"/>
                    </a:cubicBezTo>
                    <a:cubicBezTo>
                      <a:pt x="44" y="39"/>
                      <a:pt x="37" y="37"/>
                      <a:pt x="32" y="36"/>
                    </a:cubicBezTo>
                    <a:cubicBezTo>
                      <a:pt x="24" y="35"/>
                      <a:pt x="14" y="31"/>
                      <a:pt x="15" y="23"/>
                    </a:cubicBezTo>
                    <a:cubicBezTo>
                      <a:pt x="16" y="15"/>
                      <a:pt x="22" y="11"/>
                      <a:pt x="28" y="10"/>
                    </a:cubicBezTo>
                    <a:cubicBezTo>
                      <a:pt x="37" y="9"/>
                      <a:pt x="42" y="11"/>
                      <a:pt x="46" y="15"/>
                    </a:cubicBezTo>
                    <a:cubicBezTo>
                      <a:pt x="51" y="19"/>
                      <a:pt x="48" y="24"/>
                      <a:pt x="45" y="24"/>
                    </a:cubicBezTo>
                    <a:cubicBezTo>
                      <a:pt x="42" y="24"/>
                      <a:pt x="39" y="17"/>
                      <a:pt x="32" y="17"/>
                    </a:cubicBezTo>
                    <a:cubicBezTo>
                      <a:pt x="25" y="17"/>
                      <a:pt x="20" y="24"/>
                      <a:pt x="29" y="27"/>
                    </a:cubicBezTo>
                    <a:cubicBezTo>
                      <a:pt x="37" y="29"/>
                      <a:pt x="47" y="30"/>
                      <a:pt x="50" y="37"/>
                    </a:cubicBezTo>
                    <a:cubicBezTo>
                      <a:pt x="53" y="45"/>
                      <a:pt x="45" y="54"/>
                      <a:pt x="35" y="5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9"/>
            <p:cNvGrpSpPr/>
            <p:nvPr/>
          </p:nvGrpSpPr>
          <p:grpSpPr>
            <a:xfrm>
              <a:off x="6880858" y="1289058"/>
              <a:ext cx="3916760" cy="4537746"/>
              <a:chOff x="6868614" y="762985"/>
              <a:chExt cx="5222153" cy="6050102"/>
            </a:xfrm>
            <a:grpFill/>
          </p:grpSpPr>
          <p:sp>
            <p:nvSpPr>
              <p:cNvPr id="5" name="Freeform 55"/>
              <p:cNvSpPr>
                <a:spLocks noEditPoints="1"/>
              </p:cNvSpPr>
              <p:nvPr/>
            </p:nvSpPr>
            <p:spPr bwMode="auto">
              <a:xfrm>
                <a:off x="11738448" y="4076742"/>
                <a:ext cx="342533" cy="319044"/>
              </a:xfrm>
              <a:custGeom>
                <a:avLst/>
                <a:gdLst>
                  <a:gd name="T0" fmla="*/ 53 w 107"/>
                  <a:gd name="T1" fmla="*/ 13 h 100"/>
                  <a:gd name="T2" fmla="*/ 37 w 107"/>
                  <a:gd name="T3" fmla="*/ 16 h 100"/>
                  <a:gd name="T4" fmla="*/ 24 w 107"/>
                  <a:gd name="T5" fmla="*/ 23 h 100"/>
                  <a:gd name="T6" fmla="*/ 13 w 107"/>
                  <a:gd name="T7" fmla="*/ 43 h 100"/>
                  <a:gd name="T8" fmla="*/ 17 w 107"/>
                  <a:gd name="T9" fmla="*/ 55 h 100"/>
                  <a:gd name="T10" fmla="*/ 27 w 107"/>
                  <a:gd name="T11" fmla="*/ 66 h 100"/>
                  <a:gd name="T12" fmla="*/ 33 w 107"/>
                  <a:gd name="T13" fmla="*/ 75 h 100"/>
                  <a:gd name="T14" fmla="*/ 33 w 107"/>
                  <a:gd name="T15" fmla="*/ 79 h 100"/>
                  <a:gd name="T16" fmla="*/ 36 w 107"/>
                  <a:gd name="T17" fmla="*/ 77 h 100"/>
                  <a:gd name="T18" fmla="*/ 45 w 107"/>
                  <a:gd name="T19" fmla="*/ 73 h 100"/>
                  <a:gd name="T20" fmla="*/ 47 w 107"/>
                  <a:gd name="T21" fmla="*/ 73 h 100"/>
                  <a:gd name="T22" fmla="*/ 53 w 107"/>
                  <a:gd name="T23" fmla="*/ 73 h 100"/>
                  <a:gd name="T24" fmla="*/ 70 w 107"/>
                  <a:gd name="T25" fmla="*/ 71 h 100"/>
                  <a:gd name="T26" fmla="*/ 83 w 107"/>
                  <a:gd name="T27" fmla="*/ 64 h 100"/>
                  <a:gd name="T28" fmla="*/ 93 w 107"/>
                  <a:gd name="T29" fmla="*/ 43 h 100"/>
                  <a:gd name="T30" fmla="*/ 83 w 107"/>
                  <a:gd name="T31" fmla="*/ 23 h 100"/>
                  <a:gd name="T32" fmla="*/ 70 w 107"/>
                  <a:gd name="T33" fmla="*/ 16 h 100"/>
                  <a:gd name="T34" fmla="*/ 53 w 107"/>
                  <a:gd name="T35" fmla="*/ 13 h 100"/>
                  <a:gd name="T36" fmla="*/ 53 w 107"/>
                  <a:gd name="T37" fmla="*/ 0 h 100"/>
                  <a:gd name="T38" fmla="*/ 53 w 107"/>
                  <a:gd name="T39" fmla="*/ 0 h 100"/>
                  <a:gd name="T40" fmla="*/ 107 w 107"/>
                  <a:gd name="T41" fmla="*/ 43 h 100"/>
                  <a:gd name="T42" fmla="*/ 53 w 107"/>
                  <a:gd name="T43" fmla="*/ 87 h 100"/>
                  <a:gd name="T44" fmla="*/ 45 w 107"/>
                  <a:gd name="T45" fmla="*/ 86 h 100"/>
                  <a:gd name="T46" fmla="*/ 7 w 107"/>
                  <a:gd name="T47" fmla="*/ 100 h 100"/>
                  <a:gd name="T48" fmla="*/ 7 w 107"/>
                  <a:gd name="T49" fmla="*/ 97 h 100"/>
                  <a:gd name="T50" fmla="*/ 20 w 107"/>
                  <a:gd name="T51" fmla="*/ 80 h 100"/>
                  <a:gd name="T52" fmla="*/ 20 w 107"/>
                  <a:gd name="T53" fmla="*/ 77 h 100"/>
                  <a:gd name="T54" fmla="*/ 0 w 107"/>
                  <a:gd name="T55" fmla="*/ 43 h 100"/>
                  <a:gd name="T56" fmla="*/ 53 w 107"/>
                  <a:gd name="T5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7" h="100">
                    <a:moveTo>
                      <a:pt x="53" y="13"/>
                    </a:moveTo>
                    <a:cubicBezTo>
                      <a:pt x="48" y="13"/>
                      <a:pt x="42" y="14"/>
                      <a:pt x="37" y="16"/>
                    </a:cubicBezTo>
                    <a:cubicBezTo>
                      <a:pt x="32" y="18"/>
                      <a:pt x="28" y="20"/>
                      <a:pt x="24" y="23"/>
                    </a:cubicBezTo>
                    <a:cubicBezTo>
                      <a:pt x="17" y="29"/>
                      <a:pt x="13" y="36"/>
                      <a:pt x="13" y="43"/>
                    </a:cubicBezTo>
                    <a:cubicBezTo>
                      <a:pt x="13" y="48"/>
                      <a:pt x="14" y="52"/>
                      <a:pt x="17" y="55"/>
                    </a:cubicBezTo>
                    <a:cubicBezTo>
                      <a:pt x="19" y="59"/>
                      <a:pt x="23" y="63"/>
                      <a:pt x="27" y="66"/>
                    </a:cubicBezTo>
                    <a:cubicBezTo>
                      <a:pt x="30" y="68"/>
                      <a:pt x="32" y="71"/>
                      <a:pt x="33" y="75"/>
                    </a:cubicBezTo>
                    <a:cubicBezTo>
                      <a:pt x="33" y="76"/>
                      <a:pt x="33" y="78"/>
                      <a:pt x="33" y="79"/>
                    </a:cubicBezTo>
                    <a:cubicBezTo>
                      <a:pt x="34" y="78"/>
                      <a:pt x="35" y="78"/>
                      <a:pt x="36" y="77"/>
                    </a:cubicBezTo>
                    <a:cubicBezTo>
                      <a:pt x="38" y="74"/>
                      <a:pt x="42" y="73"/>
                      <a:pt x="45" y="73"/>
                    </a:cubicBezTo>
                    <a:cubicBezTo>
                      <a:pt x="46" y="73"/>
                      <a:pt x="46" y="73"/>
                      <a:pt x="47" y="73"/>
                    </a:cubicBezTo>
                    <a:cubicBezTo>
                      <a:pt x="49" y="73"/>
                      <a:pt x="51" y="73"/>
                      <a:pt x="53" y="73"/>
                    </a:cubicBezTo>
                    <a:cubicBezTo>
                      <a:pt x="59" y="73"/>
                      <a:pt x="65" y="73"/>
                      <a:pt x="70" y="71"/>
                    </a:cubicBezTo>
                    <a:cubicBezTo>
                      <a:pt x="75" y="69"/>
                      <a:pt x="79" y="67"/>
                      <a:pt x="83" y="64"/>
                    </a:cubicBezTo>
                    <a:cubicBezTo>
                      <a:pt x="90" y="58"/>
                      <a:pt x="93" y="51"/>
                      <a:pt x="93" y="43"/>
                    </a:cubicBezTo>
                    <a:cubicBezTo>
                      <a:pt x="93" y="36"/>
                      <a:pt x="90" y="29"/>
                      <a:pt x="83" y="23"/>
                    </a:cubicBezTo>
                    <a:cubicBezTo>
                      <a:pt x="79" y="20"/>
                      <a:pt x="75" y="18"/>
                      <a:pt x="70" y="16"/>
                    </a:cubicBezTo>
                    <a:cubicBezTo>
                      <a:pt x="65" y="14"/>
                      <a:pt x="59" y="13"/>
                      <a:pt x="53" y="13"/>
                    </a:cubicBezTo>
                    <a:close/>
                    <a:moveTo>
                      <a:pt x="53" y="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83" y="0"/>
                      <a:pt x="107" y="19"/>
                      <a:pt x="107" y="43"/>
                    </a:cubicBezTo>
                    <a:cubicBezTo>
                      <a:pt x="107" y="67"/>
                      <a:pt x="83" y="87"/>
                      <a:pt x="53" y="87"/>
                    </a:cubicBezTo>
                    <a:cubicBezTo>
                      <a:pt x="51" y="87"/>
                      <a:pt x="48" y="87"/>
                      <a:pt x="45" y="86"/>
                    </a:cubicBezTo>
                    <a:cubicBezTo>
                      <a:pt x="34" y="98"/>
                      <a:pt x="20" y="100"/>
                      <a:pt x="7" y="100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14" y="94"/>
                      <a:pt x="20" y="87"/>
                      <a:pt x="20" y="80"/>
                    </a:cubicBezTo>
                    <a:cubicBezTo>
                      <a:pt x="20" y="79"/>
                      <a:pt x="20" y="78"/>
                      <a:pt x="20" y="77"/>
                    </a:cubicBezTo>
                    <a:cubicBezTo>
                      <a:pt x="8" y="69"/>
                      <a:pt x="0" y="57"/>
                      <a:pt x="0" y="43"/>
                    </a:cubicBezTo>
                    <a:cubicBezTo>
                      <a:pt x="0" y="19"/>
                      <a:pt x="24" y="0"/>
                      <a:pt x="5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" name="Freeform 56"/>
              <p:cNvSpPr>
                <a:spLocks noEditPoints="1"/>
              </p:cNvSpPr>
              <p:nvPr/>
            </p:nvSpPr>
            <p:spPr bwMode="auto">
              <a:xfrm>
                <a:off x="11501612" y="4250944"/>
                <a:ext cx="215306" cy="215306"/>
              </a:xfrm>
              <a:custGeom>
                <a:avLst/>
                <a:gdLst>
                  <a:gd name="T0" fmla="*/ 62 w 67"/>
                  <a:gd name="T1" fmla="*/ 17 h 67"/>
                  <a:gd name="T2" fmla="*/ 67 w 67"/>
                  <a:gd name="T3" fmla="*/ 13 h 67"/>
                  <a:gd name="T4" fmla="*/ 67 w 67"/>
                  <a:gd name="T5" fmla="*/ 5 h 67"/>
                  <a:gd name="T6" fmla="*/ 58 w 67"/>
                  <a:gd name="T7" fmla="*/ 5 h 67"/>
                  <a:gd name="T8" fmla="*/ 58 w 67"/>
                  <a:gd name="T9" fmla="*/ 0 h 67"/>
                  <a:gd name="T10" fmla="*/ 4 w 67"/>
                  <a:gd name="T11" fmla="*/ 0 h 67"/>
                  <a:gd name="T12" fmla="*/ 0 w 67"/>
                  <a:gd name="T13" fmla="*/ 5 h 67"/>
                  <a:gd name="T14" fmla="*/ 0 w 67"/>
                  <a:gd name="T15" fmla="*/ 63 h 67"/>
                  <a:gd name="T16" fmla="*/ 4 w 67"/>
                  <a:gd name="T17" fmla="*/ 67 h 67"/>
                  <a:gd name="T18" fmla="*/ 58 w 67"/>
                  <a:gd name="T19" fmla="*/ 67 h 67"/>
                  <a:gd name="T20" fmla="*/ 58 w 67"/>
                  <a:gd name="T21" fmla="*/ 50 h 67"/>
                  <a:gd name="T22" fmla="*/ 62 w 67"/>
                  <a:gd name="T23" fmla="*/ 50 h 67"/>
                  <a:gd name="T24" fmla="*/ 67 w 67"/>
                  <a:gd name="T25" fmla="*/ 46 h 67"/>
                  <a:gd name="T26" fmla="*/ 67 w 67"/>
                  <a:gd name="T27" fmla="*/ 38 h 67"/>
                  <a:gd name="T28" fmla="*/ 58 w 67"/>
                  <a:gd name="T29" fmla="*/ 38 h 67"/>
                  <a:gd name="T30" fmla="*/ 58 w 67"/>
                  <a:gd name="T31" fmla="*/ 34 h 67"/>
                  <a:gd name="T32" fmla="*/ 62 w 67"/>
                  <a:gd name="T33" fmla="*/ 34 h 67"/>
                  <a:gd name="T34" fmla="*/ 67 w 67"/>
                  <a:gd name="T35" fmla="*/ 30 h 67"/>
                  <a:gd name="T36" fmla="*/ 67 w 67"/>
                  <a:gd name="T37" fmla="*/ 21 h 67"/>
                  <a:gd name="T38" fmla="*/ 58 w 67"/>
                  <a:gd name="T39" fmla="*/ 21 h 67"/>
                  <a:gd name="T40" fmla="*/ 58 w 67"/>
                  <a:gd name="T41" fmla="*/ 17 h 67"/>
                  <a:gd name="T42" fmla="*/ 62 w 67"/>
                  <a:gd name="T43" fmla="*/ 17 h 67"/>
                  <a:gd name="T44" fmla="*/ 37 w 67"/>
                  <a:gd name="T45" fmla="*/ 17 h 67"/>
                  <a:gd name="T46" fmla="*/ 46 w 67"/>
                  <a:gd name="T47" fmla="*/ 25 h 67"/>
                  <a:gd name="T48" fmla="*/ 37 w 67"/>
                  <a:gd name="T49" fmla="*/ 34 h 67"/>
                  <a:gd name="T50" fmla="*/ 29 w 67"/>
                  <a:gd name="T51" fmla="*/ 25 h 67"/>
                  <a:gd name="T52" fmla="*/ 37 w 67"/>
                  <a:gd name="T53" fmla="*/ 17 h 67"/>
                  <a:gd name="T54" fmla="*/ 16 w 67"/>
                  <a:gd name="T55" fmla="*/ 63 h 67"/>
                  <a:gd name="T56" fmla="*/ 12 w 67"/>
                  <a:gd name="T57" fmla="*/ 63 h 67"/>
                  <a:gd name="T58" fmla="*/ 12 w 67"/>
                  <a:gd name="T59" fmla="*/ 5 h 67"/>
                  <a:gd name="T60" fmla="*/ 16 w 67"/>
                  <a:gd name="T61" fmla="*/ 5 h 67"/>
                  <a:gd name="T62" fmla="*/ 16 w 67"/>
                  <a:gd name="T63" fmla="*/ 63 h 67"/>
                  <a:gd name="T64" fmla="*/ 50 w 67"/>
                  <a:gd name="T65" fmla="*/ 50 h 67"/>
                  <a:gd name="T66" fmla="*/ 25 w 67"/>
                  <a:gd name="T67" fmla="*/ 50 h 67"/>
                  <a:gd name="T68" fmla="*/ 25 w 67"/>
                  <a:gd name="T69" fmla="*/ 46 h 67"/>
                  <a:gd name="T70" fmla="*/ 33 w 67"/>
                  <a:gd name="T71" fmla="*/ 38 h 67"/>
                  <a:gd name="T72" fmla="*/ 33 w 67"/>
                  <a:gd name="T73" fmla="*/ 38 h 67"/>
                  <a:gd name="T74" fmla="*/ 41 w 67"/>
                  <a:gd name="T75" fmla="*/ 38 h 67"/>
                  <a:gd name="T76" fmla="*/ 50 w 67"/>
                  <a:gd name="T77" fmla="*/ 46 h 67"/>
                  <a:gd name="T78" fmla="*/ 50 w 67"/>
                  <a:gd name="T79" fmla="*/ 5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7" h="67">
                    <a:moveTo>
                      <a:pt x="62" y="17"/>
                    </a:moveTo>
                    <a:cubicBezTo>
                      <a:pt x="65" y="17"/>
                      <a:pt x="67" y="15"/>
                      <a:pt x="67" y="13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5"/>
                      <a:pt x="2" y="67"/>
                      <a:pt x="4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62" y="50"/>
                      <a:pt x="62" y="50"/>
                      <a:pt x="62" y="50"/>
                    </a:cubicBezTo>
                    <a:cubicBezTo>
                      <a:pt x="65" y="50"/>
                      <a:pt x="67" y="49"/>
                      <a:pt x="67" y="46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62" y="34"/>
                      <a:pt x="62" y="34"/>
                      <a:pt x="62" y="34"/>
                    </a:cubicBezTo>
                    <a:cubicBezTo>
                      <a:pt x="65" y="34"/>
                      <a:pt x="67" y="32"/>
                      <a:pt x="67" y="30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8" y="17"/>
                      <a:pt x="58" y="17"/>
                      <a:pt x="58" y="17"/>
                    </a:cubicBezTo>
                    <a:lnTo>
                      <a:pt x="62" y="17"/>
                    </a:lnTo>
                    <a:close/>
                    <a:moveTo>
                      <a:pt x="37" y="17"/>
                    </a:moveTo>
                    <a:cubicBezTo>
                      <a:pt x="42" y="17"/>
                      <a:pt x="46" y="21"/>
                      <a:pt x="46" y="25"/>
                    </a:cubicBezTo>
                    <a:cubicBezTo>
                      <a:pt x="46" y="30"/>
                      <a:pt x="42" y="34"/>
                      <a:pt x="37" y="34"/>
                    </a:cubicBezTo>
                    <a:cubicBezTo>
                      <a:pt x="33" y="34"/>
                      <a:pt x="29" y="30"/>
                      <a:pt x="29" y="25"/>
                    </a:cubicBezTo>
                    <a:cubicBezTo>
                      <a:pt x="29" y="21"/>
                      <a:pt x="33" y="17"/>
                      <a:pt x="37" y="17"/>
                    </a:cubicBezTo>
                    <a:close/>
                    <a:moveTo>
                      <a:pt x="16" y="63"/>
                    </a:moveTo>
                    <a:cubicBezTo>
                      <a:pt x="12" y="63"/>
                      <a:pt x="12" y="63"/>
                      <a:pt x="12" y="6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6" y="5"/>
                      <a:pt x="16" y="5"/>
                      <a:pt x="16" y="5"/>
                    </a:cubicBezTo>
                    <a:lnTo>
                      <a:pt x="16" y="63"/>
                    </a:lnTo>
                    <a:close/>
                    <a:moveTo>
                      <a:pt x="50" y="50"/>
                    </a:move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2"/>
                      <a:pt x="28" y="38"/>
                      <a:pt x="33" y="38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6" y="38"/>
                      <a:pt x="50" y="42"/>
                      <a:pt x="50" y="46"/>
                    </a:cubicBezTo>
                    <a:lnTo>
                      <a:pt x="50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" name="Freeform 57"/>
              <p:cNvSpPr>
                <a:spLocks noEditPoints="1"/>
              </p:cNvSpPr>
              <p:nvPr/>
            </p:nvSpPr>
            <p:spPr bwMode="auto">
              <a:xfrm>
                <a:off x="11869589" y="3663746"/>
                <a:ext cx="185947" cy="182031"/>
              </a:xfrm>
              <a:custGeom>
                <a:avLst/>
                <a:gdLst>
                  <a:gd name="T0" fmla="*/ 58 w 58"/>
                  <a:gd name="T1" fmla="*/ 29 h 57"/>
                  <a:gd name="T2" fmla="*/ 29 w 58"/>
                  <a:gd name="T3" fmla="*/ 57 h 57"/>
                  <a:gd name="T4" fmla="*/ 0 w 58"/>
                  <a:gd name="T5" fmla="*/ 29 h 57"/>
                  <a:gd name="T6" fmla="*/ 29 w 58"/>
                  <a:gd name="T7" fmla="*/ 0 h 57"/>
                  <a:gd name="T8" fmla="*/ 58 w 58"/>
                  <a:gd name="T9" fmla="*/ 29 h 57"/>
                  <a:gd name="T10" fmla="*/ 6 w 58"/>
                  <a:gd name="T11" fmla="*/ 29 h 57"/>
                  <a:gd name="T12" fmla="*/ 29 w 58"/>
                  <a:gd name="T13" fmla="*/ 52 h 57"/>
                  <a:gd name="T14" fmla="*/ 52 w 58"/>
                  <a:gd name="T15" fmla="*/ 29 h 57"/>
                  <a:gd name="T16" fmla="*/ 29 w 58"/>
                  <a:gd name="T17" fmla="*/ 6 h 57"/>
                  <a:gd name="T18" fmla="*/ 6 w 58"/>
                  <a:gd name="T19" fmla="*/ 29 h 57"/>
                  <a:gd name="T20" fmla="*/ 32 w 58"/>
                  <a:gd name="T21" fmla="*/ 12 h 57"/>
                  <a:gd name="T22" fmla="*/ 46 w 58"/>
                  <a:gd name="T23" fmla="*/ 26 h 57"/>
                  <a:gd name="T24" fmla="*/ 46 w 58"/>
                  <a:gd name="T25" fmla="*/ 31 h 57"/>
                  <a:gd name="T26" fmla="*/ 41 w 58"/>
                  <a:gd name="T27" fmla="*/ 31 h 57"/>
                  <a:gd name="T28" fmla="*/ 33 w 58"/>
                  <a:gd name="T29" fmla="*/ 23 h 57"/>
                  <a:gd name="T30" fmla="*/ 33 w 58"/>
                  <a:gd name="T31" fmla="*/ 43 h 57"/>
                  <a:gd name="T32" fmla="*/ 29 w 58"/>
                  <a:gd name="T33" fmla="*/ 47 h 57"/>
                  <a:gd name="T34" fmla="*/ 25 w 58"/>
                  <a:gd name="T35" fmla="*/ 43 h 57"/>
                  <a:gd name="T36" fmla="*/ 25 w 58"/>
                  <a:gd name="T37" fmla="*/ 23 h 57"/>
                  <a:gd name="T38" fmla="*/ 17 w 58"/>
                  <a:gd name="T39" fmla="*/ 31 h 57"/>
                  <a:gd name="T40" fmla="*/ 12 w 58"/>
                  <a:gd name="T41" fmla="*/ 31 h 57"/>
                  <a:gd name="T42" fmla="*/ 11 w 58"/>
                  <a:gd name="T43" fmla="*/ 29 h 57"/>
                  <a:gd name="T44" fmla="*/ 12 w 58"/>
                  <a:gd name="T45" fmla="*/ 26 h 57"/>
                  <a:gd name="T46" fmla="*/ 27 w 58"/>
                  <a:gd name="T47" fmla="*/ 12 h 57"/>
                  <a:gd name="T48" fmla="*/ 32 w 58"/>
                  <a:gd name="T49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8" h="57">
                    <a:moveTo>
                      <a:pt x="58" y="29"/>
                    </a:moveTo>
                    <a:cubicBezTo>
                      <a:pt x="58" y="45"/>
                      <a:pt x="45" y="57"/>
                      <a:pt x="29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lose/>
                    <a:moveTo>
                      <a:pt x="6" y="29"/>
                    </a:moveTo>
                    <a:cubicBezTo>
                      <a:pt x="6" y="42"/>
                      <a:pt x="16" y="52"/>
                      <a:pt x="29" y="52"/>
                    </a:cubicBezTo>
                    <a:cubicBezTo>
                      <a:pt x="42" y="52"/>
                      <a:pt x="52" y="42"/>
                      <a:pt x="52" y="29"/>
                    </a:cubicBezTo>
                    <a:cubicBezTo>
                      <a:pt x="52" y="16"/>
                      <a:pt x="42" y="6"/>
                      <a:pt x="29" y="6"/>
                    </a:cubicBezTo>
                    <a:cubicBezTo>
                      <a:pt x="16" y="6"/>
                      <a:pt x="6" y="16"/>
                      <a:pt x="6" y="29"/>
                    </a:cubicBezTo>
                    <a:close/>
                    <a:moveTo>
                      <a:pt x="32" y="12"/>
                    </a:move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8"/>
                      <a:pt x="47" y="30"/>
                      <a:pt x="46" y="31"/>
                    </a:cubicBezTo>
                    <a:cubicBezTo>
                      <a:pt x="45" y="33"/>
                      <a:pt x="42" y="33"/>
                      <a:pt x="41" y="31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3" y="45"/>
                      <a:pt x="31" y="47"/>
                      <a:pt x="29" y="47"/>
                    </a:cubicBezTo>
                    <a:cubicBezTo>
                      <a:pt x="27" y="47"/>
                      <a:pt x="25" y="45"/>
                      <a:pt x="25" y="4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6" y="33"/>
                      <a:pt x="14" y="33"/>
                      <a:pt x="12" y="31"/>
                    </a:cubicBezTo>
                    <a:cubicBezTo>
                      <a:pt x="12" y="31"/>
                      <a:pt x="11" y="30"/>
                      <a:pt x="11" y="29"/>
                    </a:cubicBezTo>
                    <a:cubicBezTo>
                      <a:pt x="11" y="28"/>
                      <a:pt x="12" y="27"/>
                      <a:pt x="12" y="26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8" y="11"/>
                      <a:pt x="30" y="11"/>
                      <a:pt x="3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" name="Freeform 58"/>
              <p:cNvSpPr>
                <a:spLocks noEditPoints="1"/>
              </p:cNvSpPr>
              <p:nvPr/>
            </p:nvSpPr>
            <p:spPr bwMode="auto">
              <a:xfrm>
                <a:off x="11838272" y="3890796"/>
                <a:ext cx="146800" cy="146799"/>
              </a:xfrm>
              <a:custGeom>
                <a:avLst/>
                <a:gdLst>
                  <a:gd name="T0" fmla="*/ 3 w 46"/>
                  <a:gd name="T1" fmla="*/ 0 h 46"/>
                  <a:gd name="T2" fmla="*/ 20 w 46"/>
                  <a:gd name="T3" fmla="*/ 0 h 46"/>
                  <a:gd name="T4" fmla="*/ 20 w 46"/>
                  <a:gd name="T5" fmla="*/ 3 h 46"/>
                  <a:gd name="T6" fmla="*/ 3 w 46"/>
                  <a:gd name="T7" fmla="*/ 3 h 46"/>
                  <a:gd name="T8" fmla="*/ 3 w 46"/>
                  <a:gd name="T9" fmla="*/ 0 h 46"/>
                  <a:gd name="T10" fmla="*/ 26 w 46"/>
                  <a:gd name="T11" fmla="*/ 0 h 46"/>
                  <a:gd name="T12" fmla="*/ 43 w 46"/>
                  <a:gd name="T13" fmla="*/ 0 h 46"/>
                  <a:gd name="T14" fmla="*/ 43 w 46"/>
                  <a:gd name="T15" fmla="*/ 3 h 46"/>
                  <a:gd name="T16" fmla="*/ 26 w 46"/>
                  <a:gd name="T17" fmla="*/ 3 h 46"/>
                  <a:gd name="T18" fmla="*/ 26 w 46"/>
                  <a:gd name="T19" fmla="*/ 0 h 46"/>
                  <a:gd name="T20" fmla="*/ 43 w 46"/>
                  <a:gd name="T21" fmla="*/ 14 h 46"/>
                  <a:gd name="T22" fmla="*/ 41 w 46"/>
                  <a:gd name="T23" fmla="*/ 14 h 46"/>
                  <a:gd name="T24" fmla="*/ 41 w 46"/>
                  <a:gd name="T25" fmla="*/ 3 h 46"/>
                  <a:gd name="T26" fmla="*/ 29 w 46"/>
                  <a:gd name="T27" fmla="*/ 3 h 46"/>
                  <a:gd name="T28" fmla="*/ 29 w 46"/>
                  <a:gd name="T29" fmla="*/ 14 h 46"/>
                  <a:gd name="T30" fmla="*/ 17 w 46"/>
                  <a:gd name="T31" fmla="*/ 14 h 46"/>
                  <a:gd name="T32" fmla="*/ 17 w 46"/>
                  <a:gd name="T33" fmla="*/ 3 h 46"/>
                  <a:gd name="T34" fmla="*/ 6 w 46"/>
                  <a:gd name="T35" fmla="*/ 3 h 46"/>
                  <a:gd name="T36" fmla="*/ 6 w 46"/>
                  <a:gd name="T37" fmla="*/ 14 h 46"/>
                  <a:gd name="T38" fmla="*/ 3 w 46"/>
                  <a:gd name="T39" fmla="*/ 14 h 46"/>
                  <a:gd name="T40" fmla="*/ 0 w 46"/>
                  <a:gd name="T41" fmla="*/ 18 h 46"/>
                  <a:gd name="T42" fmla="*/ 0 w 46"/>
                  <a:gd name="T43" fmla="*/ 43 h 46"/>
                  <a:gd name="T44" fmla="*/ 3 w 46"/>
                  <a:gd name="T45" fmla="*/ 46 h 46"/>
                  <a:gd name="T46" fmla="*/ 17 w 46"/>
                  <a:gd name="T47" fmla="*/ 46 h 46"/>
                  <a:gd name="T48" fmla="*/ 20 w 46"/>
                  <a:gd name="T49" fmla="*/ 43 h 46"/>
                  <a:gd name="T50" fmla="*/ 20 w 46"/>
                  <a:gd name="T51" fmla="*/ 26 h 46"/>
                  <a:gd name="T52" fmla="*/ 26 w 46"/>
                  <a:gd name="T53" fmla="*/ 26 h 46"/>
                  <a:gd name="T54" fmla="*/ 26 w 46"/>
                  <a:gd name="T55" fmla="*/ 43 h 46"/>
                  <a:gd name="T56" fmla="*/ 29 w 46"/>
                  <a:gd name="T57" fmla="*/ 46 h 46"/>
                  <a:gd name="T58" fmla="*/ 43 w 46"/>
                  <a:gd name="T59" fmla="*/ 46 h 46"/>
                  <a:gd name="T60" fmla="*/ 46 w 46"/>
                  <a:gd name="T61" fmla="*/ 43 h 46"/>
                  <a:gd name="T62" fmla="*/ 46 w 46"/>
                  <a:gd name="T63" fmla="*/ 18 h 46"/>
                  <a:gd name="T64" fmla="*/ 43 w 46"/>
                  <a:gd name="T65" fmla="*/ 14 h 46"/>
                  <a:gd name="T66" fmla="*/ 16 w 46"/>
                  <a:gd name="T67" fmla="*/ 43 h 46"/>
                  <a:gd name="T68" fmla="*/ 5 w 46"/>
                  <a:gd name="T69" fmla="*/ 43 h 46"/>
                  <a:gd name="T70" fmla="*/ 3 w 46"/>
                  <a:gd name="T71" fmla="*/ 42 h 46"/>
                  <a:gd name="T72" fmla="*/ 5 w 46"/>
                  <a:gd name="T73" fmla="*/ 40 h 46"/>
                  <a:gd name="T74" fmla="*/ 16 w 46"/>
                  <a:gd name="T75" fmla="*/ 40 h 46"/>
                  <a:gd name="T76" fmla="*/ 17 w 46"/>
                  <a:gd name="T77" fmla="*/ 42 h 46"/>
                  <a:gd name="T78" fmla="*/ 16 w 46"/>
                  <a:gd name="T79" fmla="*/ 43 h 46"/>
                  <a:gd name="T80" fmla="*/ 25 w 46"/>
                  <a:gd name="T81" fmla="*/ 23 h 46"/>
                  <a:gd name="T82" fmla="*/ 22 w 46"/>
                  <a:gd name="T83" fmla="*/ 23 h 46"/>
                  <a:gd name="T84" fmla="*/ 20 w 46"/>
                  <a:gd name="T85" fmla="*/ 22 h 46"/>
                  <a:gd name="T86" fmla="*/ 22 w 46"/>
                  <a:gd name="T87" fmla="*/ 20 h 46"/>
                  <a:gd name="T88" fmla="*/ 25 w 46"/>
                  <a:gd name="T89" fmla="*/ 20 h 46"/>
                  <a:gd name="T90" fmla="*/ 26 w 46"/>
                  <a:gd name="T91" fmla="*/ 22 h 46"/>
                  <a:gd name="T92" fmla="*/ 25 w 46"/>
                  <a:gd name="T93" fmla="*/ 23 h 46"/>
                  <a:gd name="T94" fmla="*/ 42 w 46"/>
                  <a:gd name="T95" fmla="*/ 43 h 46"/>
                  <a:gd name="T96" fmla="*/ 31 w 46"/>
                  <a:gd name="T97" fmla="*/ 43 h 46"/>
                  <a:gd name="T98" fmla="*/ 29 w 46"/>
                  <a:gd name="T99" fmla="*/ 42 h 46"/>
                  <a:gd name="T100" fmla="*/ 31 w 46"/>
                  <a:gd name="T101" fmla="*/ 40 h 46"/>
                  <a:gd name="T102" fmla="*/ 42 w 46"/>
                  <a:gd name="T103" fmla="*/ 40 h 46"/>
                  <a:gd name="T104" fmla="*/ 43 w 46"/>
                  <a:gd name="T105" fmla="*/ 42 h 46"/>
                  <a:gd name="T106" fmla="*/ 42 w 46"/>
                  <a:gd name="T107" fmla="*/ 4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6" h="46">
                    <a:moveTo>
                      <a:pt x="3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0"/>
                    </a:lnTo>
                    <a:close/>
                    <a:moveTo>
                      <a:pt x="26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26" y="3"/>
                      <a:pt x="26" y="3"/>
                      <a:pt x="26" y="3"/>
                    </a:cubicBezTo>
                    <a:lnTo>
                      <a:pt x="26" y="0"/>
                    </a:lnTo>
                    <a:close/>
                    <a:moveTo>
                      <a:pt x="43" y="14"/>
                    </a:moveTo>
                    <a:cubicBezTo>
                      <a:pt x="41" y="14"/>
                      <a:pt x="41" y="14"/>
                      <a:pt x="41" y="14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0" y="16"/>
                      <a:pt x="0" y="18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5"/>
                      <a:pt x="2" y="46"/>
                      <a:pt x="3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9" y="46"/>
                      <a:pt x="20" y="45"/>
                      <a:pt x="20" y="43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5"/>
                      <a:pt x="28" y="46"/>
                      <a:pt x="29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5" y="46"/>
                      <a:pt x="46" y="45"/>
                      <a:pt x="46" y="43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6"/>
                      <a:pt x="45" y="14"/>
                      <a:pt x="43" y="14"/>
                    </a:cubicBezTo>
                    <a:close/>
                    <a:moveTo>
                      <a:pt x="16" y="43"/>
                    </a:moveTo>
                    <a:cubicBezTo>
                      <a:pt x="5" y="43"/>
                      <a:pt x="5" y="43"/>
                      <a:pt x="5" y="43"/>
                    </a:cubicBezTo>
                    <a:cubicBezTo>
                      <a:pt x="4" y="43"/>
                      <a:pt x="3" y="43"/>
                      <a:pt x="3" y="42"/>
                    </a:cubicBezTo>
                    <a:cubicBezTo>
                      <a:pt x="3" y="41"/>
                      <a:pt x="4" y="40"/>
                      <a:pt x="5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7" y="40"/>
                      <a:pt x="17" y="41"/>
                      <a:pt x="17" y="42"/>
                    </a:cubicBezTo>
                    <a:cubicBezTo>
                      <a:pt x="17" y="43"/>
                      <a:pt x="17" y="43"/>
                      <a:pt x="16" y="43"/>
                    </a:cubicBezTo>
                    <a:close/>
                    <a:moveTo>
                      <a:pt x="25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1" y="23"/>
                      <a:pt x="20" y="22"/>
                      <a:pt x="20" y="22"/>
                    </a:cubicBezTo>
                    <a:cubicBezTo>
                      <a:pt x="20" y="21"/>
                      <a:pt x="21" y="20"/>
                      <a:pt x="22" y="20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5" y="20"/>
                      <a:pt x="26" y="21"/>
                      <a:pt x="26" y="22"/>
                    </a:cubicBezTo>
                    <a:cubicBezTo>
                      <a:pt x="26" y="22"/>
                      <a:pt x="25" y="23"/>
                      <a:pt x="25" y="23"/>
                    </a:cubicBezTo>
                    <a:close/>
                    <a:moveTo>
                      <a:pt x="42" y="43"/>
                    </a:moveTo>
                    <a:cubicBezTo>
                      <a:pt x="31" y="43"/>
                      <a:pt x="31" y="43"/>
                      <a:pt x="31" y="43"/>
                    </a:cubicBezTo>
                    <a:cubicBezTo>
                      <a:pt x="30" y="43"/>
                      <a:pt x="29" y="43"/>
                      <a:pt x="29" y="42"/>
                    </a:cubicBezTo>
                    <a:cubicBezTo>
                      <a:pt x="29" y="41"/>
                      <a:pt x="30" y="40"/>
                      <a:pt x="31" y="4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3" y="40"/>
                      <a:pt x="43" y="41"/>
                      <a:pt x="43" y="42"/>
                    </a:cubicBezTo>
                    <a:cubicBezTo>
                      <a:pt x="43" y="43"/>
                      <a:pt x="43" y="43"/>
                      <a:pt x="42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" name="Freeform 59"/>
              <p:cNvSpPr/>
              <p:nvPr/>
            </p:nvSpPr>
            <p:spPr bwMode="auto">
              <a:xfrm>
                <a:off x="11572076" y="3920155"/>
                <a:ext cx="236837" cy="238794"/>
              </a:xfrm>
              <a:custGeom>
                <a:avLst/>
                <a:gdLst>
                  <a:gd name="T0" fmla="*/ 61 w 121"/>
                  <a:gd name="T1" fmla="*/ 122 h 122"/>
                  <a:gd name="T2" fmla="*/ 121 w 121"/>
                  <a:gd name="T3" fmla="*/ 62 h 122"/>
                  <a:gd name="T4" fmla="*/ 84 w 121"/>
                  <a:gd name="T5" fmla="*/ 62 h 122"/>
                  <a:gd name="T6" fmla="*/ 84 w 121"/>
                  <a:gd name="T7" fmla="*/ 0 h 122"/>
                  <a:gd name="T8" fmla="*/ 38 w 121"/>
                  <a:gd name="T9" fmla="*/ 0 h 122"/>
                  <a:gd name="T10" fmla="*/ 38 w 121"/>
                  <a:gd name="T11" fmla="*/ 62 h 122"/>
                  <a:gd name="T12" fmla="*/ 0 w 121"/>
                  <a:gd name="T13" fmla="*/ 62 h 122"/>
                  <a:gd name="T14" fmla="*/ 61 w 121"/>
                  <a:gd name="T15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1" h="122">
                    <a:moveTo>
                      <a:pt x="61" y="122"/>
                    </a:moveTo>
                    <a:lnTo>
                      <a:pt x="121" y="62"/>
                    </a:lnTo>
                    <a:lnTo>
                      <a:pt x="84" y="62"/>
                    </a:lnTo>
                    <a:lnTo>
                      <a:pt x="84" y="0"/>
                    </a:lnTo>
                    <a:lnTo>
                      <a:pt x="38" y="0"/>
                    </a:lnTo>
                    <a:lnTo>
                      <a:pt x="38" y="62"/>
                    </a:lnTo>
                    <a:lnTo>
                      <a:pt x="0" y="62"/>
                    </a:lnTo>
                    <a:lnTo>
                      <a:pt x="61" y="1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" name="Freeform 60"/>
              <p:cNvSpPr>
                <a:spLocks noEditPoints="1"/>
              </p:cNvSpPr>
              <p:nvPr/>
            </p:nvSpPr>
            <p:spPr bwMode="auto">
              <a:xfrm>
                <a:off x="11848058" y="3391677"/>
                <a:ext cx="197691" cy="19769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57 w 62"/>
                  <a:gd name="T11" fmla="*/ 35 h 62"/>
                  <a:gd name="T12" fmla="*/ 41 w 62"/>
                  <a:gd name="T13" fmla="*/ 34 h 62"/>
                  <a:gd name="T14" fmla="*/ 46 w 62"/>
                  <a:gd name="T15" fmla="*/ 53 h 62"/>
                  <a:gd name="T16" fmla="*/ 57 w 62"/>
                  <a:gd name="T17" fmla="*/ 35 h 62"/>
                  <a:gd name="T18" fmla="*/ 41 w 62"/>
                  <a:gd name="T19" fmla="*/ 55 h 62"/>
                  <a:gd name="T20" fmla="*/ 36 w 62"/>
                  <a:gd name="T21" fmla="*/ 35 h 62"/>
                  <a:gd name="T22" fmla="*/ 35 w 62"/>
                  <a:gd name="T23" fmla="*/ 35 h 62"/>
                  <a:gd name="T24" fmla="*/ 15 w 62"/>
                  <a:gd name="T25" fmla="*/ 52 h 62"/>
                  <a:gd name="T26" fmla="*/ 31 w 62"/>
                  <a:gd name="T27" fmla="*/ 57 h 62"/>
                  <a:gd name="T28" fmla="*/ 41 w 62"/>
                  <a:gd name="T29" fmla="*/ 55 h 62"/>
                  <a:gd name="T30" fmla="*/ 11 w 62"/>
                  <a:gd name="T31" fmla="*/ 48 h 62"/>
                  <a:gd name="T32" fmla="*/ 33 w 62"/>
                  <a:gd name="T33" fmla="*/ 31 h 62"/>
                  <a:gd name="T34" fmla="*/ 34 w 62"/>
                  <a:gd name="T35" fmla="*/ 31 h 62"/>
                  <a:gd name="T36" fmla="*/ 32 w 62"/>
                  <a:gd name="T37" fmla="*/ 26 h 62"/>
                  <a:gd name="T38" fmla="*/ 4 w 62"/>
                  <a:gd name="T39" fmla="*/ 30 h 62"/>
                  <a:gd name="T40" fmla="*/ 4 w 62"/>
                  <a:gd name="T41" fmla="*/ 31 h 62"/>
                  <a:gd name="T42" fmla="*/ 11 w 62"/>
                  <a:gd name="T43" fmla="*/ 48 h 62"/>
                  <a:gd name="T44" fmla="*/ 5 w 62"/>
                  <a:gd name="T45" fmla="*/ 25 h 62"/>
                  <a:gd name="T46" fmla="*/ 29 w 62"/>
                  <a:gd name="T47" fmla="*/ 22 h 62"/>
                  <a:gd name="T48" fmla="*/ 20 w 62"/>
                  <a:gd name="T49" fmla="*/ 7 h 62"/>
                  <a:gd name="T50" fmla="*/ 5 w 62"/>
                  <a:gd name="T51" fmla="*/ 25 h 62"/>
                  <a:gd name="T52" fmla="*/ 25 w 62"/>
                  <a:gd name="T53" fmla="*/ 5 h 62"/>
                  <a:gd name="T54" fmla="*/ 35 w 62"/>
                  <a:gd name="T55" fmla="*/ 20 h 62"/>
                  <a:gd name="T56" fmla="*/ 49 w 62"/>
                  <a:gd name="T57" fmla="*/ 11 h 62"/>
                  <a:gd name="T58" fmla="*/ 31 w 62"/>
                  <a:gd name="T59" fmla="*/ 4 h 62"/>
                  <a:gd name="T60" fmla="*/ 25 w 62"/>
                  <a:gd name="T61" fmla="*/ 5 h 62"/>
                  <a:gd name="T62" fmla="*/ 51 w 62"/>
                  <a:gd name="T63" fmla="*/ 14 h 62"/>
                  <a:gd name="T64" fmla="*/ 37 w 62"/>
                  <a:gd name="T65" fmla="*/ 24 h 62"/>
                  <a:gd name="T66" fmla="*/ 38 w 62"/>
                  <a:gd name="T67" fmla="*/ 28 h 62"/>
                  <a:gd name="T68" fmla="*/ 39 w 62"/>
                  <a:gd name="T69" fmla="*/ 30 h 62"/>
                  <a:gd name="T70" fmla="*/ 57 w 62"/>
                  <a:gd name="T71" fmla="*/ 30 h 62"/>
                  <a:gd name="T72" fmla="*/ 51 w 62"/>
                  <a:gd name="T73" fmla="*/ 1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57" y="35"/>
                    </a:moveTo>
                    <a:cubicBezTo>
                      <a:pt x="56" y="35"/>
                      <a:pt x="49" y="32"/>
                      <a:pt x="41" y="34"/>
                    </a:cubicBezTo>
                    <a:cubicBezTo>
                      <a:pt x="44" y="43"/>
                      <a:pt x="45" y="51"/>
                      <a:pt x="46" y="53"/>
                    </a:cubicBezTo>
                    <a:cubicBezTo>
                      <a:pt x="52" y="49"/>
                      <a:pt x="56" y="42"/>
                      <a:pt x="57" y="35"/>
                    </a:cubicBezTo>
                    <a:close/>
                    <a:moveTo>
                      <a:pt x="41" y="55"/>
                    </a:moveTo>
                    <a:cubicBezTo>
                      <a:pt x="41" y="53"/>
                      <a:pt x="39" y="45"/>
                      <a:pt x="36" y="35"/>
                    </a:cubicBezTo>
                    <a:cubicBezTo>
                      <a:pt x="36" y="35"/>
                      <a:pt x="36" y="35"/>
                      <a:pt x="35" y="35"/>
                    </a:cubicBezTo>
                    <a:cubicBezTo>
                      <a:pt x="20" y="40"/>
                      <a:pt x="15" y="51"/>
                      <a:pt x="15" y="52"/>
                    </a:cubicBezTo>
                    <a:cubicBezTo>
                      <a:pt x="19" y="55"/>
                      <a:pt x="25" y="57"/>
                      <a:pt x="31" y="57"/>
                    </a:cubicBezTo>
                    <a:cubicBezTo>
                      <a:pt x="35" y="57"/>
                      <a:pt x="38" y="57"/>
                      <a:pt x="41" y="55"/>
                    </a:cubicBezTo>
                    <a:close/>
                    <a:moveTo>
                      <a:pt x="11" y="48"/>
                    </a:moveTo>
                    <a:cubicBezTo>
                      <a:pt x="12" y="47"/>
                      <a:pt x="19" y="35"/>
                      <a:pt x="33" y="31"/>
                    </a:cubicBezTo>
                    <a:cubicBezTo>
                      <a:pt x="33" y="31"/>
                      <a:pt x="33" y="31"/>
                      <a:pt x="34" y="31"/>
                    </a:cubicBezTo>
                    <a:cubicBezTo>
                      <a:pt x="33" y="29"/>
                      <a:pt x="32" y="28"/>
                      <a:pt x="32" y="26"/>
                    </a:cubicBezTo>
                    <a:cubicBezTo>
                      <a:pt x="18" y="30"/>
                      <a:pt x="6" y="30"/>
                      <a:pt x="4" y="30"/>
                    </a:cubicBezTo>
                    <a:cubicBezTo>
                      <a:pt x="4" y="30"/>
                      <a:pt x="4" y="30"/>
                      <a:pt x="4" y="31"/>
                    </a:cubicBezTo>
                    <a:cubicBezTo>
                      <a:pt x="4" y="38"/>
                      <a:pt x="7" y="44"/>
                      <a:pt x="11" y="48"/>
                    </a:cubicBezTo>
                    <a:close/>
                    <a:moveTo>
                      <a:pt x="5" y="25"/>
                    </a:moveTo>
                    <a:cubicBezTo>
                      <a:pt x="6" y="25"/>
                      <a:pt x="17" y="25"/>
                      <a:pt x="29" y="22"/>
                    </a:cubicBezTo>
                    <a:cubicBezTo>
                      <a:pt x="25" y="14"/>
                      <a:pt x="20" y="8"/>
                      <a:pt x="20" y="7"/>
                    </a:cubicBezTo>
                    <a:cubicBezTo>
                      <a:pt x="12" y="10"/>
                      <a:pt x="7" y="17"/>
                      <a:pt x="5" y="25"/>
                    </a:cubicBezTo>
                    <a:close/>
                    <a:moveTo>
                      <a:pt x="25" y="5"/>
                    </a:moveTo>
                    <a:cubicBezTo>
                      <a:pt x="25" y="6"/>
                      <a:pt x="30" y="12"/>
                      <a:pt x="35" y="20"/>
                    </a:cubicBezTo>
                    <a:cubicBezTo>
                      <a:pt x="44" y="17"/>
                      <a:pt x="48" y="12"/>
                      <a:pt x="49" y="11"/>
                    </a:cubicBezTo>
                    <a:cubicBezTo>
                      <a:pt x="44" y="7"/>
                      <a:pt x="38" y="4"/>
                      <a:pt x="31" y="4"/>
                    </a:cubicBezTo>
                    <a:cubicBezTo>
                      <a:pt x="29" y="4"/>
                      <a:pt x="27" y="4"/>
                      <a:pt x="25" y="5"/>
                    </a:cubicBezTo>
                    <a:close/>
                    <a:moveTo>
                      <a:pt x="51" y="14"/>
                    </a:moveTo>
                    <a:cubicBezTo>
                      <a:pt x="51" y="15"/>
                      <a:pt x="46" y="20"/>
                      <a:pt x="37" y="24"/>
                    </a:cubicBezTo>
                    <a:cubicBezTo>
                      <a:pt x="37" y="26"/>
                      <a:pt x="38" y="27"/>
                      <a:pt x="38" y="28"/>
                    </a:cubicBezTo>
                    <a:cubicBezTo>
                      <a:pt x="39" y="29"/>
                      <a:pt x="39" y="29"/>
                      <a:pt x="39" y="30"/>
                    </a:cubicBezTo>
                    <a:cubicBezTo>
                      <a:pt x="48" y="29"/>
                      <a:pt x="57" y="30"/>
                      <a:pt x="57" y="30"/>
                    </a:cubicBezTo>
                    <a:cubicBezTo>
                      <a:pt x="57" y="24"/>
                      <a:pt x="55" y="18"/>
                      <a:pt x="5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Freeform 61"/>
              <p:cNvSpPr>
                <a:spLocks noEditPoints="1"/>
              </p:cNvSpPr>
              <p:nvPr/>
            </p:nvSpPr>
            <p:spPr bwMode="auto">
              <a:xfrm>
                <a:off x="11650369" y="3689191"/>
                <a:ext cx="187904" cy="166372"/>
              </a:xfrm>
              <a:custGeom>
                <a:avLst/>
                <a:gdLst>
                  <a:gd name="T0" fmla="*/ 48 w 59"/>
                  <a:gd name="T1" fmla="*/ 0 h 52"/>
                  <a:gd name="T2" fmla="*/ 11 w 59"/>
                  <a:gd name="T3" fmla="*/ 0 h 52"/>
                  <a:gd name="T4" fmla="*/ 0 w 59"/>
                  <a:gd name="T5" fmla="*/ 12 h 52"/>
                  <a:gd name="T6" fmla="*/ 0 w 59"/>
                  <a:gd name="T7" fmla="*/ 50 h 52"/>
                  <a:gd name="T8" fmla="*/ 2 w 59"/>
                  <a:gd name="T9" fmla="*/ 52 h 52"/>
                  <a:gd name="T10" fmla="*/ 57 w 59"/>
                  <a:gd name="T11" fmla="*/ 52 h 52"/>
                  <a:gd name="T12" fmla="*/ 59 w 59"/>
                  <a:gd name="T13" fmla="*/ 50 h 52"/>
                  <a:gd name="T14" fmla="*/ 59 w 59"/>
                  <a:gd name="T15" fmla="*/ 12 h 52"/>
                  <a:gd name="T16" fmla="*/ 48 w 59"/>
                  <a:gd name="T17" fmla="*/ 0 h 52"/>
                  <a:gd name="T18" fmla="*/ 37 w 59"/>
                  <a:gd name="T19" fmla="*/ 34 h 52"/>
                  <a:gd name="T20" fmla="*/ 37 w 59"/>
                  <a:gd name="T21" fmla="*/ 45 h 52"/>
                  <a:gd name="T22" fmla="*/ 22 w 59"/>
                  <a:gd name="T23" fmla="*/ 45 h 52"/>
                  <a:gd name="T24" fmla="*/ 22 w 59"/>
                  <a:gd name="T25" fmla="*/ 34 h 52"/>
                  <a:gd name="T26" fmla="*/ 11 w 59"/>
                  <a:gd name="T27" fmla="*/ 34 h 52"/>
                  <a:gd name="T28" fmla="*/ 29 w 59"/>
                  <a:gd name="T29" fmla="*/ 19 h 52"/>
                  <a:gd name="T30" fmla="*/ 48 w 59"/>
                  <a:gd name="T31" fmla="*/ 34 h 52"/>
                  <a:gd name="T32" fmla="*/ 37 w 59"/>
                  <a:gd name="T33" fmla="*/ 34 h 52"/>
                  <a:gd name="T34" fmla="*/ 9 w 59"/>
                  <a:gd name="T35" fmla="*/ 8 h 52"/>
                  <a:gd name="T36" fmla="*/ 12 w 59"/>
                  <a:gd name="T37" fmla="*/ 4 h 52"/>
                  <a:gd name="T38" fmla="*/ 46 w 59"/>
                  <a:gd name="T39" fmla="*/ 4 h 52"/>
                  <a:gd name="T40" fmla="*/ 50 w 59"/>
                  <a:gd name="T41" fmla="*/ 8 h 52"/>
                  <a:gd name="T42" fmla="*/ 9 w 59"/>
                  <a:gd name="T43" fmla="*/ 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9" h="52">
                    <a:moveTo>
                      <a:pt x="48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2"/>
                      <a:pt x="2" y="52"/>
                    </a:cubicBezTo>
                    <a:cubicBezTo>
                      <a:pt x="57" y="52"/>
                      <a:pt x="57" y="52"/>
                      <a:pt x="57" y="52"/>
                    </a:cubicBezTo>
                    <a:cubicBezTo>
                      <a:pt x="58" y="52"/>
                      <a:pt x="59" y="52"/>
                      <a:pt x="59" y="50"/>
                    </a:cubicBezTo>
                    <a:cubicBezTo>
                      <a:pt x="59" y="12"/>
                      <a:pt x="59" y="12"/>
                      <a:pt x="59" y="12"/>
                    </a:cubicBezTo>
                    <a:lnTo>
                      <a:pt x="48" y="0"/>
                    </a:lnTo>
                    <a:close/>
                    <a:moveTo>
                      <a:pt x="37" y="34"/>
                    </a:moveTo>
                    <a:cubicBezTo>
                      <a:pt x="37" y="45"/>
                      <a:pt x="37" y="45"/>
                      <a:pt x="37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48" y="34"/>
                      <a:pt x="48" y="34"/>
                      <a:pt x="48" y="34"/>
                    </a:cubicBezTo>
                    <a:lnTo>
                      <a:pt x="37" y="34"/>
                    </a:lnTo>
                    <a:close/>
                    <a:moveTo>
                      <a:pt x="9" y="8"/>
                    </a:moveTo>
                    <a:cubicBezTo>
                      <a:pt x="12" y="4"/>
                      <a:pt x="12" y="4"/>
                      <a:pt x="12" y="4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50" y="8"/>
                      <a:pt x="50" y="8"/>
                      <a:pt x="50" y="8"/>
                    </a:cubicBezTo>
                    <a:lnTo>
                      <a:pt x="9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Freeform 62"/>
              <p:cNvSpPr>
                <a:spLocks noEditPoints="1"/>
              </p:cNvSpPr>
              <p:nvPr/>
            </p:nvSpPr>
            <p:spPr bwMode="auto">
              <a:xfrm>
                <a:off x="11243244" y="4012150"/>
                <a:ext cx="303387" cy="266197"/>
              </a:xfrm>
              <a:custGeom>
                <a:avLst/>
                <a:gdLst>
                  <a:gd name="T0" fmla="*/ 95 w 95"/>
                  <a:gd name="T1" fmla="*/ 34 h 83"/>
                  <a:gd name="T2" fmla="*/ 83 w 95"/>
                  <a:gd name="T3" fmla="*/ 0 h 83"/>
                  <a:gd name="T4" fmla="*/ 83 w 95"/>
                  <a:gd name="T5" fmla="*/ 0 h 83"/>
                  <a:gd name="T6" fmla="*/ 75 w 95"/>
                  <a:gd name="T7" fmla="*/ 0 h 83"/>
                  <a:gd name="T8" fmla="*/ 31 w 95"/>
                  <a:gd name="T9" fmla="*/ 19 h 83"/>
                  <a:gd name="T10" fmla="*/ 30 w 95"/>
                  <a:gd name="T11" fmla="*/ 34 h 83"/>
                  <a:gd name="T12" fmla="*/ 31 w 95"/>
                  <a:gd name="T13" fmla="*/ 49 h 83"/>
                  <a:gd name="T14" fmla="*/ 75 w 95"/>
                  <a:gd name="T15" fmla="*/ 67 h 83"/>
                  <a:gd name="T16" fmla="*/ 83 w 95"/>
                  <a:gd name="T17" fmla="*/ 67 h 83"/>
                  <a:gd name="T18" fmla="*/ 83 w 95"/>
                  <a:gd name="T19" fmla="*/ 67 h 83"/>
                  <a:gd name="T20" fmla="*/ 95 w 95"/>
                  <a:gd name="T21" fmla="*/ 34 h 83"/>
                  <a:gd name="T22" fmla="*/ 80 w 95"/>
                  <a:gd name="T23" fmla="*/ 62 h 83"/>
                  <a:gd name="T24" fmla="*/ 78 w 95"/>
                  <a:gd name="T25" fmla="*/ 61 h 83"/>
                  <a:gd name="T26" fmla="*/ 75 w 95"/>
                  <a:gd name="T27" fmla="*/ 55 h 83"/>
                  <a:gd name="T28" fmla="*/ 71 w 95"/>
                  <a:gd name="T29" fmla="*/ 34 h 83"/>
                  <a:gd name="T30" fmla="*/ 75 w 95"/>
                  <a:gd name="T31" fmla="*/ 12 h 83"/>
                  <a:gd name="T32" fmla="*/ 78 w 95"/>
                  <a:gd name="T33" fmla="*/ 7 h 83"/>
                  <a:gd name="T34" fmla="*/ 80 w 95"/>
                  <a:gd name="T35" fmla="*/ 5 h 83"/>
                  <a:gd name="T36" fmla="*/ 82 w 95"/>
                  <a:gd name="T37" fmla="*/ 7 h 83"/>
                  <a:gd name="T38" fmla="*/ 86 w 95"/>
                  <a:gd name="T39" fmla="*/ 12 h 83"/>
                  <a:gd name="T40" fmla="*/ 89 w 95"/>
                  <a:gd name="T41" fmla="*/ 34 h 83"/>
                  <a:gd name="T42" fmla="*/ 86 w 95"/>
                  <a:gd name="T43" fmla="*/ 55 h 83"/>
                  <a:gd name="T44" fmla="*/ 82 w 95"/>
                  <a:gd name="T45" fmla="*/ 61 h 83"/>
                  <a:gd name="T46" fmla="*/ 80 w 95"/>
                  <a:gd name="T47" fmla="*/ 62 h 83"/>
                  <a:gd name="T48" fmla="*/ 23 w 95"/>
                  <a:gd name="T49" fmla="*/ 34 h 83"/>
                  <a:gd name="T50" fmla="*/ 24 w 95"/>
                  <a:gd name="T51" fmla="*/ 20 h 83"/>
                  <a:gd name="T52" fmla="*/ 12 w 95"/>
                  <a:gd name="T53" fmla="*/ 21 h 83"/>
                  <a:gd name="T54" fmla="*/ 5 w 95"/>
                  <a:gd name="T55" fmla="*/ 21 h 83"/>
                  <a:gd name="T56" fmla="*/ 0 w 95"/>
                  <a:gd name="T57" fmla="*/ 30 h 83"/>
                  <a:gd name="T58" fmla="*/ 0 w 95"/>
                  <a:gd name="T59" fmla="*/ 38 h 83"/>
                  <a:gd name="T60" fmla="*/ 5 w 95"/>
                  <a:gd name="T61" fmla="*/ 47 h 83"/>
                  <a:gd name="T62" fmla="*/ 12 w 95"/>
                  <a:gd name="T63" fmla="*/ 47 h 83"/>
                  <a:gd name="T64" fmla="*/ 24 w 95"/>
                  <a:gd name="T65" fmla="*/ 47 h 83"/>
                  <a:gd name="T66" fmla="*/ 23 w 95"/>
                  <a:gd name="T67" fmla="*/ 34 h 83"/>
                  <a:gd name="T68" fmla="*/ 34 w 95"/>
                  <a:gd name="T69" fmla="*/ 53 h 83"/>
                  <a:gd name="T70" fmla="*/ 22 w 95"/>
                  <a:gd name="T71" fmla="*/ 51 h 83"/>
                  <a:gd name="T72" fmla="*/ 30 w 95"/>
                  <a:gd name="T73" fmla="*/ 81 h 83"/>
                  <a:gd name="T74" fmla="*/ 33 w 95"/>
                  <a:gd name="T75" fmla="*/ 83 h 83"/>
                  <a:gd name="T76" fmla="*/ 44 w 95"/>
                  <a:gd name="T77" fmla="*/ 78 h 83"/>
                  <a:gd name="T78" fmla="*/ 46 w 95"/>
                  <a:gd name="T79" fmla="*/ 75 h 83"/>
                  <a:gd name="T80" fmla="*/ 34 w 95"/>
                  <a:gd name="T81" fmla="*/ 53 h 83"/>
                  <a:gd name="T82" fmla="*/ 80 w 95"/>
                  <a:gd name="T83" fmla="*/ 45 h 83"/>
                  <a:gd name="T84" fmla="*/ 79 w 95"/>
                  <a:gd name="T85" fmla="*/ 44 h 83"/>
                  <a:gd name="T86" fmla="*/ 78 w 95"/>
                  <a:gd name="T87" fmla="*/ 42 h 83"/>
                  <a:gd name="T88" fmla="*/ 77 w 95"/>
                  <a:gd name="T89" fmla="*/ 34 h 83"/>
                  <a:gd name="T90" fmla="*/ 78 w 95"/>
                  <a:gd name="T91" fmla="*/ 25 h 83"/>
                  <a:gd name="T92" fmla="*/ 79 w 95"/>
                  <a:gd name="T93" fmla="*/ 23 h 83"/>
                  <a:gd name="T94" fmla="*/ 80 w 95"/>
                  <a:gd name="T95" fmla="*/ 23 h 83"/>
                  <a:gd name="T96" fmla="*/ 81 w 95"/>
                  <a:gd name="T97" fmla="*/ 23 h 83"/>
                  <a:gd name="T98" fmla="*/ 82 w 95"/>
                  <a:gd name="T99" fmla="*/ 25 h 83"/>
                  <a:gd name="T100" fmla="*/ 84 w 95"/>
                  <a:gd name="T101" fmla="*/ 34 h 83"/>
                  <a:gd name="T102" fmla="*/ 82 w 95"/>
                  <a:gd name="T103" fmla="*/ 42 h 83"/>
                  <a:gd name="T104" fmla="*/ 81 w 95"/>
                  <a:gd name="T105" fmla="*/ 44 h 83"/>
                  <a:gd name="T106" fmla="*/ 80 w 95"/>
                  <a:gd name="T107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5" h="83">
                    <a:moveTo>
                      <a:pt x="95" y="34"/>
                    </a:moveTo>
                    <a:cubicBezTo>
                      <a:pt x="95" y="15"/>
                      <a:pt x="89" y="0"/>
                      <a:pt x="83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57" y="13"/>
                      <a:pt x="31" y="19"/>
                    </a:cubicBezTo>
                    <a:cubicBezTo>
                      <a:pt x="30" y="23"/>
                      <a:pt x="30" y="28"/>
                      <a:pt x="30" y="34"/>
                    </a:cubicBezTo>
                    <a:cubicBezTo>
                      <a:pt x="30" y="39"/>
                      <a:pt x="30" y="44"/>
                      <a:pt x="31" y="49"/>
                    </a:cubicBezTo>
                    <a:cubicBezTo>
                      <a:pt x="57" y="54"/>
                      <a:pt x="75" y="67"/>
                      <a:pt x="75" y="67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9" y="67"/>
                      <a:pt x="95" y="52"/>
                      <a:pt x="95" y="34"/>
                    </a:cubicBezTo>
                    <a:close/>
                    <a:moveTo>
                      <a:pt x="80" y="62"/>
                    </a:moveTo>
                    <a:cubicBezTo>
                      <a:pt x="79" y="62"/>
                      <a:pt x="78" y="61"/>
                      <a:pt x="78" y="61"/>
                    </a:cubicBezTo>
                    <a:cubicBezTo>
                      <a:pt x="77" y="60"/>
                      <a:pt x="76" y="58"/>
                      <a:pt x="75" y="55"/>
                    </a:cubicBezTo>
                    <a:cubicBezTo>
                      <a:pt x="72" y="49"/>
                      <a:pt x="71" y="42"/>
                      <a:pt x="71" y="34"/>
                    </a:cubicBezTo>
                    <a:cubicBezTo>
                      <a:pt x="71" y="26"/>
                      <a:pt x="72" y="18"/>
                      <a:pt x="75" y="12"/>
                    </a:cubicBezTo>
                    <a:cubicBezTo>
                      <a:pt x="76" y="10"/>
                      <a:pt x="77" y="8"/>
                      <a:pt x="78" y="7"/>
                    </a:cubicBezTo>
                    <a:cubicBezTo>
                      <a:pt x="78" y="6"/>
                      <a:pt x="79" y="5"/>
                      <a:pt x="80" y="5"/>
                    </a:cubicBezTo>
                    <a:cubicBezTo>
                      <a:pt x="81" y="5"/>
                      <a:pt x="82" y="6"/>
                      <a:pt x="82" y="7"/>
                    </a:cubicBezTo>
                    <a:cubicBezTo>
                      <a:pt x="84" y="8"/>
                      <a:pt x="85" y="10"/>
                      <a:pt x="86" y="12"/>
                    </a:cubicBezTo>
                    <a:cubicBezTo>
                      <a:pt x="88" y="18"/>
                      <a:pt x="89" y="26"/>
                      <a:pt x="89" y="34"/>
                    </a:cubicBezTo>
                    <a:cubicBezTo>
                      <a:pt x="89" y="42"/>
                      <a:pt x="88" y="49"/>
                      <a:pt x="86" y="55"/>
                    </a:cubicBezTo>
                    <a:cubicBezTo>
                      <a:pt x="85" y="58"/>
                      <a:pt x="84" y="60"/>
                      <a:pt x="82" y="61"/>
                    </a:cubicBezTo>
                    <a:cubicBezTo>
                      <a:pt x="82" y="61"/>
                      <a:pt x="81" y="62"/>
                      <a:pt x="80" y="62"/>
                    </a:cubicBezTo>
                    <a:close/>
                    <a:moveTo>
                      <a:pt x="23" y="34"/>
                    </a:moveTo>
                    <a:cubicBezTo>
                      <a:pt x="23" y="29"/>
                      <a:pt x="24" y="24"/>
                      <a:pt x="24" y="20"/>
                    </a:cubicBezTo>
                    <a:cubicBezTo>
                      <a:pt x="20" y="21"/>
                      <a:pt x="16" y="21"/>
                      <a:pt x="12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12" y="47"/>
                    </a:cubicBezTo>
                    <a:cubicBezTo>
                      <a:pt x="16" y="47"/>
                      <a:pt x="20" y="47"/>
                      <a:pt x="24" y="47"/>
                    </a:cubicBezTo>
                    <a:cubicBezTo>
                      <a:pt x="24" y="43"/>
                      <a:pt x="23" y="39"/>
                      <a:pt x="23" y="34"/>
                    </a:cubicBezTo>
                    <a:close/>
                    <a:moveTo>
                      <a:pt x="34" y="53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2"/>
                      <a:pt x="32" y="83"/>
                      <a:pt x="33" y="83"/>
                    </a:cubicBezTo>
                    <a:cubicBezTo>
                      <a:pt x="44" y="78"/>
                      <a:pt x="44" y="78"/>
                      <a:pt x="44" y="78"/>
                    </a:cubicBezTo>
                    <a:cubicBezTo>
                      <a:pt x="46" y="78"/>
                      <a:pt x="46" y="76"/>
                      <a:pt x="46" y="75"/>
                    </a:cubicBezTo>
                    <a:lnTo>
                      <a:pt x="34" y="53"/>
                    </a:lnTo>
                    <a:close/>
                    <a:moveTo>
                      <a:pt x="80" y="45"/>
                    </a:moveTo>
                    <a:cubicBezTo>
                      <a:pt x="80" y="45"/>
                      <a:pt x="79" y="44"/>
                      <a:pt x="79" y="44"/>
                    </a:cubicBezTo>
                    <a:cubicBezTo>
                      <a:pt x="79" y="44"/>
                      <a:pt x="78" y="43"/>
                      <a:pt x="78" y="42"/>
                    </a:cubicBezTo>
                    <a:cubicBezTo>
                      <a:pt x="77" y="40"/>
                      <a:pt x="77" y="37"/>
                      <a:pt x="77" y="34"/>
                    </a:cubicBezTo>
                    <a:cubicBezTo>
                      <a:pt x="77" y="31"/>
                      <a:pt x="77" y="28"/>
                      <a:pt x="78" y="25"/>
                    </a:cubicBezTo>
                    <a:cubicBezTo>
                      <a:pt x="78" y="25"/>
                      <a:pt x="79" y="24"/>
                      <a:pt x="79" y="23"/>
                    </a:cubicBezTo>
                    <a:cubicBezTo>
                      <a:pt x="79" y="23"/>
                      <a:pt x="80" y="23"/>
                      <a:pt x="80" y="23"/>
                    </a:cubicBezTo>
                    <a:cubicBezTo>
                      <a:pt x="80" y="23"/>
                      <a:pt x="81" y="23"/>
                      <a:pt x="81" y="23"/>
                    </a:cubicBezTo>
                    <a:cubicBezTo>
                      <a:pt x="81" y="24"/>
                      <a:pt x="82" y="25"/>
                      <a:pt x="82" y="25"/>
                    </a:cubicBezTo>
                    <a:cubicBezTo>
                      <a:pt x="83" y="28"/>
                      <a:pt x="84" y="31"/>
                      <a:pt x="84" y="34"/>
                    </a:cubicBezTo>
                    <a:cubicBezTo>
                      <a:pt x="84" y="37"/>
                      <a:pt x="83" y="40"/>
                      <a:pt x="82" y="42"/>
                    </a:cubicBezTo>
                    <a:cubicBezTo>
                      <a:pt x="82" y="43"/>
                      <a:pt x="81" y="44"/>
                      <a:pt x="81" y="44"/>
                    </a:cubicBezTo>
                    <a:cubicBezTo>
                      <a:pt x="81" y="44"/>
                      <a:pt x="80" y="45"/>
                      <a:pt x="8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Freeform 18"/>
              <p:cNvSpPr>
                <a:spLocks noEditPoints="1"/>
              </p:cNvSpPr>
              <p:nvPr/>
            </p:nvSpPr>
            <p:spPr bwMode="auto">
              <a:xfrm>
                <a:off x="11767808" y="3599153"/>
                <a:ext cx="160501" cy="64591"/>
              </a:xfrm>
              <a:custGeom>
                <a:avLst/>
                <a:gdLst>
                  <a:gd name="T0" fmla="*/ 50 w 50"/>
                  <a:gd name="T1" fmla="*/ 10 h 20"/>
                  <a:gd name="T2" fmla="*/ 50 w 50"/>
                  <a:gd name="T3" fmla="*/ 10 h 20"/>
                  <a:gd name="T4" fmla="*/ 40 w 50"/>
                  <a:gd name="T5" fmla="*/ 0 h 20"/>
                  <a:gd name="T6" fmla="*/ 28 w 50"/>
                  <a:gd name="T7" fmla="*/ 0 h 20"/>
                  <a:gd name="T8" fmla="*/ 18 w 50"/>
                  <a:gd name="T9" fmla="*/ 10 h 20"/>
                  <a:gd name="T10" fmla="*/ 18 w 50"/>
                  <a:gd name="T11" fmla="*/ 10 h 20"/>
                  <a:gd name="T12" fmla="*/ 18 w 50"/>
                  <a:gd name="T13" fmla="*/ 11 h 20"/>
                  <a:gd name="T14" fmla="*/ 23 w 50"/>
                  <a:gd name="T15" fmla="*/ 11 h 20"/>
                  <a:gd name="T16" fmla="*/ 23 w 50"/>
                  <a:gd name="T17" fmla="*/ 10 h 20"/>
                  <a:gd name="T18" fmla="*/ 23 w 50"/>
                  <a:gd name="T19" fmla="*/ 10 h 20"/>
                  <a:gd name="T20" fmla="*/ 28 w 50"/>
                  <a:gd name="T21" fmla="*/ 5 h 20"/>
                  <a:gd name="T22" fmla="*/ 40 w 50"/>
                  <a:gd name="T23" fmla="*/ 5 h 20"/>
                  <a:gd name="T24" fmla="*/ 45 w 50"/>
                  <a:gd name="T25" fmla="*/ 10 h 20"/>
                  <a:gd name="T26" fmla="*/ 45 w 50"/>
                  <a:gd name="T27" fmla="*/ 10 h 20"/>
                  <a:gd name="T28" fmla="*/ 40 w 50"/>
                  <a:gd name="T29" fmla="*/ 15 h 20"/>
                  <a:gd name="T30" fmla="*/ 35 w 50"/>
                  <a:gd name="T31" fmla="*/ 15 h 20"/>
                  <a:gd name="T32" fmla="*/ 32 w 50"/>
                  <a:gd name="T33" fmla="*/ 20 h 20"/>
                  <a:gd name="T34" fmla="*/ 40 w 50"/>
                  <a:gd name="T35" fmla="*/ 20 h 20"/>
                  <a:gd name="T36" fmla="*/ 50 w 50"/>
                  <a:gd name="T37" fmla="*/ 10 h 20"/>
                  <a:gd name="T38" fmla="*/ 32 w 50"/>
                  <a:gd name="T39" fmla="*/ 10 h 20"/>
                  <a:gd name="T40" fmla="*/ 32 w 50"/>
                  <a:gd name="T41" fmla="*/ 9 h 20"/>
                  <a:gd name="T42" fmla="*/ 27 w 50"/>
                  <a:gd name="T43" fmla="*/ 9 h 20"/>
                  <a:gd name="T44" fmla="*/ 28 w 50"/>
                  <a:gd name="T45" fmla="*/ 10 h 20"/>
                  <a:gd name="T46" fmla="*/ 28 w 50"/>
                  <a:gd name="T47" fmla="*/ 10 h 20"/>
                  <a:gd name="T48" fmla="*/ 22 w 50"/>
                  <a:gd name="T49" fmla="*/ 15 h 20"/>
                  <a:gd name="T50" fmla="*/ 10 w 50"/>
                  <a:gd name="T51" fmla="*/ 15 h 20"/>
                  <a:gd name="T52" fmla="*/ 5 w 50"/>
                  <a:gd name="T53" fmla="*/ 10 h 20"/>
                  <a:gd name="T54" fmla="*/ 5 w 50"/>
                  <a:gd name="T55" fmla="*/ 10 h 20"/>
                  <a:gd name="T56" fmla="*/ 10 w 50"/>
                  <a:gd name="T57" fmla="*/ 5 h 20"/>
                  <a:gd name="T58" fmla="*/ 16 w 50"/>
                  <a:gd name="T59" fmla="*/ 5 h 20"/>
                  <a:gd name="T60" fmla="*/ 19 w 50"/>
                  <a:gd name="T61" fmla="*/ 0 h 20"/>
                  <a:gd name="T62" fmla="*/ 10 w 50"/>
                  <a:gd name="T63" fmla="*/ 0 h 20"/>
                  <a:gd name="T64" fmla="*/ 0 w 50"/>
                  <a:gd name="T65" fmla="*/ 10 h 20"/>
                  <a:gd name="T66" fmla="*/ 0 w 50"/>
                  <a:gd name="T67" fmla="*/ 10 h 20"/>
                  <a:gd name="T68" fmla="*/ 10 w 50"/>
                  <a:gd name="T69" fmla="*/ 20 h 20"/>
                  <a:gd name="T70" fmla="*/ 22 w 50"/>
                  <a:gd name="T71" fmla="*/ 20 h 20"/>
                  <a:gd name="T72" fmla="*/ 32 w 50"/>
                  <a:gd name="T7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0" h="20">
                    <a:moveTo>
                      <a:pt x="50" y="10"/>
                    </a:move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5"/>
                      <a:pt x="46" y="0"/>
                      <a:pt x="40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3" y="0"/>
                      <a:pt x="18" y="5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1"/>
                      <a:pt x="18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0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7"/>
                      <a:pt x="25" y="5"/>
                      <a:pt x="28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3" y="5"/>
                      <a:pt x="45" y="7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3"/>
                      <a:pt x="43" y="15"/>
                      <a:pt x="40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4" y="17"/>
                      <a:pt x="33" y="18"/>
                      <a:pt x="32" y="20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6" y="20"/>
                      <a:pt x="50" y="15"/>
                      <a:pt x="50" y="10"/>
                    </a:cubicBezTo>
                    <a:close/>
                    <a:moveTo>
                      <a:pt x="32" y="10"/>
                    </a:moveTo>
                    <a:cubicBezTo>
                      <a:pt x="32" y="9"/>
                      <a:pt x="32" y="9"/>
                      <a:pt x="32" y="9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8" y="9"/>
                      <a:pt x="28" y="9"/>
                      <a:pt x="28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3"/>
                      <a:pt x="25" y="15"/>
                      <a:pt x="22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7" y="15"/>
                      <a:pt x="5" y="13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7"/>
                      <a:pt x="7" y="5"/>
                      <a:pt x="10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3"/>
                      <a:pt x="17" y="1"/>
                      <a:pt x="19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8" y="20"/>
                      <a:pt x="32" y="15"/>
                      <a:pt x="3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Freeform 19"/>
              <p:cNvSpPr>
                <a:spLocks noEditPoints="1"/>
              </p:cNvSpPr>
              <p:nvPr/>
            </p:nvSpPr>
            <p:spPr bwMode="auto">
              <a:xfrm>
                <a:off x="11918522" y="2912132"/>
                <a:ext cx="172245" cy="168330"/>
              </a:xfrm>
              <a:custGeom>
                <a:avLst/>
                <a:gdLst>
                  <a:gd name="T0" fmla="*/ 27 w 54"/>
                  <a:gd name="T1" fmla="*/ 0 h 53"/>
                  <a:gd name="T2" fmla="*/ 0 w 54"/>
                  <a:gd name="T3" fmla="*/ 27 h 53"/>
                  <a:gd name="T4" fmla="*/ 27 w 54"/>
                  <a:gd name="T5" fmla="*/ 53 h 53"/>
                  <a:gd name="T6" fmla="*/ 54 w 54"/>
                  <a:gd name="T7" fmla="*/ 27 h 53"/>
                  <a:gd name="T8" fmla="*/ 27 w 54"/>
                  <a:gd name="T9" fmla="*/ 0 h 53"/>
                  <a:gd name="T10" fmla="*/ 16 w 54"/>
                  <a:gd name="T11" fmla="*/ 43 h 53"/>
                  <a:gd name="T12" fmla="*/ 17 w 54"/>
                  <a:gd name="T13" fmla="*/ 38 h 53"/>
                  <a:gd name="T14" fmla="*/ 7 w 54"/>
                  <a:gd name="T15" fmla="*/ 24 h 53"/>
                  <a:gd name="T16" fmla="*/ 13 w 54"/>
                  <a:gd name="T17" fmla="*/ 12 h 53"/>
                  <a:gd name="T18" fmla="*/ 27 w 54"/>
                  <a:gd name="T19" fmla="*/ 7 h 53"/>
                  <a:gd name="T20" fmla="*/ 41 w 54"/>
                  <a:gd name="T21" fmla="*/ 12 h 53"/>
                  <a:gd name="T22" fmla="*/ 47 w 54"/>
                  <a:gd name="T23" fmla="*/ 24 h 53"/>
                  <a:gd name="T24" fmla="*/ 37 w 54"/>
                  <a:gd name="T25" fmla="*/ 38 h 53"/>
                  <a:gd name="T26" fmla="*/ 38 w 54"/>
                  <a:gd name="T27" fmla="*/ 43 h 53"/>
                  <a:gd name="T28" fmla="*/ 27 w 54"/>
                  <a:gd name="T29" fmla="*/ 47 h 53"/>
                  <a:gd name="T30" fmla="*/ 16 w 54"/>
                  <a:gd name="T31" fmla="*/ 43 h 53"/>
                  <a:gd name="T32" fmla="*/ 29 w 54"/>
                  <a:gd name="T33" fmla="*/ 33 h 53"/>
                  <a:gd name="T34" fmla="*/ 30 w 54"/>
                  <a:gd name="T35" fmla="*/ 35 h 53"/>
                  <a:gd name="T36" fmla="*/ 30 w 54"/>
                  <a:gd name="T37" fmla="*/ 38 h 53"/>
                  <a:gd name="T38" fmla="*/ 29 w 54"/>
                  <a:gd name="T39" fmla="*/ 40 h 53"/>
                  <a:gd name="T40" fmla="*/ 25 w 54"/>
                  <a:gd name="T41" fmla="*/ 40 h 53"/>
                  <a:gd name="T42" fmla="*/ 24 w 54"/>
                  <a:gd name="T43" fmla="*/ 38 h 53"/>
                  <a:gd name="T44" fmla="*/ 24 w 54"/>
                  <a:gd name="T45" fmla="*/ 35 h 53"/>
                  <a:gd name="T46" fmla="*/ 25 w 54"/>
                  <a:gd name="T47" fmla="*/ 33 h 53"/>
                  <a:gd name="T48" fmla="*/ 26 w 54"/>
                  <a:gd name="T49" fmla="*/ 10 h 53"/>
                  <a:gd name="T50" fmla="*/ 28 w 54"/>
                  <a:gd name="T51" fmla="*/ 10 h 53"/>
                  <a:gd name="T52" fmla="*/ 29 w 54"/>
                  <a:gd name="T53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4" h="53">
                    <a:moveTo>
                      <a:pt x="27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41"/>
                      <a:pt x="12" y="53"/>
                      <a:pt x="27" y="53"/>
                    </a:cubicBezTo>
                    <a:cubicBezTo>
                      <a:pt x="42" y="53"/>
                      <a:pt x="54" y="41"/>
                      <a:pt x="54" y="27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  <a:moveTo>
                      <a:pt x="16" y="43"/>
                    </a:moveTo>
                    <a:cubicBezTo>
                      <a:pt x="17" y="42"/>
                      <a:pt x="17" y="40"/>
                      <a:pt x="17" y="38"/>
                    </a:cubicBezTo>
                    <a:cubicBezTo>
                      <a:pt x="17" y="32"/>
                      <a:pt x="13" y="26"/>
                      <a:pt x="7" y="24"/>
                    </a:cubicBezTo>
                    <a:cubicBezTo>
                      <a:pt x="8" y="20"/>
                      <a:pt x="10" y="16"/>
                      <a:pt x="13" y="12"/>
                    </a:cubicBezTo>
                    <a:cubicBezTo>
                      <a:pt x="17" y="9"/>
                      <a:pt x="22" y="7"/>
                      <a:pt x="27" y="7"/>
                    </a:cubicBezTo>
                    <a:cubicBezTo>
                      <a:pt x="32" y="7"/>
                      <a:pt x="37" y="9"/>
                      <a:pt x="41" y="12"/>
                    </a:cubicBezTo>
                    <a:cubicBezTo>
                      <a:pt x="44" y="16"/>
                      <a:pt x="46" y="20"/>
                      <a:pt x="47" y="24"/>
                    </a:cubicBezTo>
                    <a:cubicBezTo>
                      <a:pt x="41" y="26"/>
                      <a:pt x="37" y="32"/>
                      <a:pt x="37" y="38"/>
                    </a:cubicBezTo>
                    <a:cubicBezTo>
                      <a:pt x="37" y="40"/>
                      <a:pt x="37" y="42"/>
                      <a:pt x="38" y="43"/>
                    </a:cubicBezTo>
                    <a:cubicBezTo>
                      <a:pt x="35" y="45"/>
                      <a:pt x="31" y="47"/>
                      <a:pt x="27" y="47"/>
                    </a:cubicBezTo>
                    <a:cubicBezTo>
                      <a:pt x="23" y="47"/>
                      <a:pt x="19" y="45"/>
                      <a:pt x="16" y="43"/>
                    </a:cubicBezTo>
                    <a:close/>
                    <a:moveTo>
                      <a:pt x="29" y="33"/>
                    </a:moveTo>
                    <a:cubicBezTo>
                      <a:pt x="30" y="33"/>
                      <a:pt x="30" y="34"/>
                      <a:pt x="30" y="35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0" y="39"/>
                      <a:pt x="30" y="40"/>
                      <a:pt x="29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5" y="40"/>
                      <a:pt x="24" y="39"/>
                      <a:pt x="24" y="38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4"/>
                      <a:pt x="24" y="33"/>
                      <a:pt x="25" y="33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8" y="10"/>
                      <a:pt x="28" y="10"/>
                      <a:pt x="28" y="10"/>
                    </a:cubicBezTo>
                    <a:lnTo>
                      <a:pt x="29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Freeform 20"/>
              <p:cNvSpPr>
                <a:spLocks noEditPoints="1"/>
              </p:cNvSpPr>
              <p:nvPr/>
            </p:nvSpPr>
            <p:spPr bwMode="auto">
              <a:xfrm>
                <a:off x="11895034" y="3100035"/>
                <a:ext cx="150715" cy="121354"/>
              </a:xfrm>
              <a:custGeom>
                <a:avLst/>
                <a:gdLst>
                  <a:gd name="T0" fmla="*/ 30 w 77"/>
                  <a:gd name="T1" fmla="*/ 62 h 62"/>
                  <a:gd name="T2" fmla="*/ 0 w 77"/>
                  <a:gd name="T3" fmla="*/ 31 h 62"/>
                  <a:gd name="T4" fmla="*/ 15 w 77"/>
                  <a:gd name="T5" fmla="*/ 17 h 62"/>
                  <a:gd name="T6" fmla="*/ 30 w 77"/>
                  <a:gd name="T7" fmla="*/ 33 h 62"/>
                  <a:gd name="T8" fmla="*/ 62 w 77"/>
                  <a:gd name="T9" fmla="*/ 0 h 62"/>
                  <a:gd name="T10" fmla="*/ 77 w 77"/>
                  <a:gd name="T11" fmla="*/ 15 h 62"/>
                  <a:gd name="T12" fmla="*/ 30 w 77"/>
                  <a:gd name="T13" fmla="*/ 62 h 62"/>
                  <a:gd name="T14" fmla="*/ 9 w 77"/>
                  <a:gd name="T15" fmla="*/ 31 h 62"/>
                  <a:gd name="T16" fmla="*/ 30 w 77"/>
                  <a:gd name="T17" fmla="*/ 54 h 62"/>
                  <a:gd name="T18" fmla="*/ 69 w 77"/>
                  <a:gd name="T19" fmla="*/ 15 h 62"/>
                  <a:gd name="T20" fmla="*/ 62 w 77"/>
                  <a:gd name="T21" fmla="*/ 8 h 62"/>
                  <a:gd name="T22" fmla="*/ 30 w 77"/>
                  <a:gd name="T23" fmla="*/ 41 h 62"/>
                  <a:gd name="T24" fmla="*/ 15 w 77"/>
                  <a:gd name="T25" fmla="*/ 25 h 62"/>
                  <a:gd name="T26" fmla="*/ 9 w 77"/>
                  <a:gd name="T27" fmla="*/ 3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7" h="62">
                    <a:moveTo>
                      <a:pt x="30" y="62"/>
                    </a:moveTo>
                    <a:lnTo>
                      <a:pt x="0" y="31"/>
                    </a:lnTo>
                    <a:lnTo>
                      <a:pt x="15" y="17"/>
                    </a:lnTo>
                    <a:lnTo>
                      <a:pt x="30" y="33"/>
                    </a:lnTo>
                    <a:lnTo>
                      <a:pt x="62" y="0"/>
                    </a:lnTo>
                    <a:lnTo>
                      <a:pt x="77" y="15"/>
                    </a:lnTo>
                    <a:lnTo>
                      <a:pt x="30" y="62"/>
                    </a:lnTo>
                    <a:close/>
                    <a:moveTo>
                      <a:pt x="9" y="31"/>
                    </a:moveTo>
                    <a:lnTo>
                      <a:pt x="30" y="54"/>
                    </a:lnTo>
                    <a:lnTo>
                      <a:pt x="69" y="15"/>
                    </a:lnTo>
                    <a:lnTo>
                      <a:pt x="62" y="8"/>
                    </a:lnTo>
                    <a:lnTo>
                      <a:pt x="30" y="41"/>
                    </a:lnTo>
                    <a:lnTo>
                      <a:pt x="15" y="25"/>
                    </a:lnTo>
                    <a:lnTo>
                      <a:pt x="9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Freeform 21"/>
              <p:cNvSpPr>
                <a:spLocks noEditPoints="1"/>
              </p:cNvSpPr>
              <p:nvPr/>
            </p:nvSpPr>
            <p:spPr bwMode="auto">
              <a:xfrm>
                <a:off x="11640581" y="3336871"/>
                <a:ext cx="178118" cy="236836"/>
              </a:xfrm>
              <a:custGeom>
                <a:avLst/>
                <a:gdLst>
                  <a:gd name="T0" fmla="*/ 53 w 56"/>
                  <a:gd name="T1" fmla="*/ 9 h 74"/>
                  <a:gd name="T2" fmla="*/ 49 w 56"/>
                  <a:gd name="T3" fmla="*/ 9 h 74"/>
                  <a:gd name="T4" fmla="*/ 49 w 56"/>
                  <a:gd name="T5" fmla="*/ 14 h 74"/>
                  <a:gd name="T6" fmla="*/ 51 w 56"/>
                  <a:gd name="T7" fmla="*/ 14 h 74"/>
                  <a:gd name="T8" fmla="*/ 51 w 56"/>
                  <a:gd name="T9" fmla="*/ 51 h 74"/>
                  <a:gd name="T10" fmla="*/ 32 w 56"/>
                  <a:gd name="T11" fmla="*/ 51 h 74"/>
                  <a:gd name="T12" fmla="*/ 32 w 56"/>
                  <a:gd name="T13" fmla="*/ 70 h 74"/>
                  <a:gd name="T14" fmla="*/ 5 w 56"/>
                  <a:gd name="T15" fmla="*/ 70 h 74"/>
                  <a:gd name="T16" fmla="*/ 5 w 56"/>
                  <a:gd name="T17" fmla="*/ 14 h 74"/>
                  <a:gd name="T18" fmla="*/ 7 w 56"/>
                  <a:gd name="T19" fmla="*/ 14 h 74"/>
                  <a:gd name="T20" fmla="*/ 7 w 56"/>
                  <a:gd name="T21" fmla="*/ 9 h 74"/>
                  <a:gd name="T22" fmla="*/ 2 w 56"/>
                  <a:gd name="T23" fmla="*/ 9 h 74"/>
                  <a:gd name="T24" fmla="*/ 0 w 56"/>
                  <a:gd name="T25" fmla="*/ 12 h 74"/>
                  <a:gd name="T26" fmla="*/ 0 w 56"/>
                  <a:gd name="T27" fmla="*/ 72 h 74"/>
                  <a:gd name="T28" fmla="*/ 2 w 56"/>
                  <a:gd name="T29" fmla="*/ 74 h 74"/>
                  <a:gd name="T30" fmla="*/ 39 w 56"/>
                  <a:gd name="T31" fmla="*/ 74 h 74"/>
                  <a:gd name="T32" fmla="*/ 56 w 56"/>
                  <a:gd name="T33" fmla="*/ 58 h 74"/>
                  <a:gd name="T34" fmla="*/ 56 w 56"/>
                  <a:gd name="T35" fmla="*/ 12 h 74"/>
                  <a:gd name="T36" fmla="*/ 53 w 56"/>
                  <a:gd name="T37" fmla="*/ 9 h 74"/>
                  <a:gd name="T38" fmla="*/ 37 w 56"/>
                  <a:gd name="T39" fmla="*/ 70 h 74"/>
                  <a:gd name="T40" fmla="*/ 37 w 56"/>
                  <a:gd name="T41" fmla="*/ 56 h 74"/>
                  <a:gd name="T42" fmla="*/ 51 w 56"/>
                  <a:gd name="T43" fmla="*/ 56 h 74"/>
                  <a:gd name="T44" fmla="*/ 37 w 56"/>
                  <a:gd name="T45" fmla="*/ 70 h 74"/>
                  <a:gd name="T46" fmla="*/ 46 w 56"/>
                  <a:gd name="T47" fmla="*/ 9 h 74"/>
                  <a:gd name="T48" fmla="*/ 37 w 56"/>
                  <a:gd name="T49" fmla="*/ 9 h 74"/>
                  <a:gd name="T50" fmla="*/ 37 w 56"/>
                  <a:gd name="T51" fmla="*/ 5 h 74"/>
                  <a:gd name="T52" fmla="*/ 32 w 56"/>
                  <a:gd name="T53" fmla="*/ 0 h 74"/>
                  <a:gd name="T54" fmla="*/ 23 w 56"/>
                  <a:gd name="T55" fmla="*/ 0 h 74"/>
                  <a:gd name="T56" fmla="*/ 19 w 56"/>
                  <a:gd name="T57" fmla="*/ 5 h 74"/>
                  <a:gd name="T58" fmla="*/ 19 w 56"/>
                  <a:gd name="T59" fmla="*/ 9 h 74"/>
                  <a:gd name="T60" fmla="*/ 9 w 56"/>
                  <a:gd name="T61" fmla="*/ 9 h 74"/>
                  <a:gd name="T62" fmla="*/ 9 w 56"/>
                  <a:gd name="T63" fmla="*/ 19 h 74"/>
                  <a:gd name="T64" fmla="*/ 46 w 56"/>
                  <a:gd name="T65" fmla="*/ 19 h 74"/>
                  <a:gd name="T66" fmla="*/ 46 w 56"/>
                  <a:gd name="T67" fmla="*/ 9 h 74"/>
                  <a:gd name="T68" fmla="*/ 32 w 56"/>
                  <a:gd name="T69" fmla="*/ 9 h 74"/>
                  <a:gd name="T70" fmla="*/ 23 w 56"/>
                  <a:gd name="T71" fmla="*/ 9 h 74"/>
                  <a:gd name="T72" fmla="*/ 23 w 56"/>
                  <a:gd name="T73" fmla="*/ 5 h 74"/>
                  <a:gd name="T74" fmla="*/ 23 w 56"/>
                  <a:gd name="T75" fmla="*/ 5 h 74"/>
                  <a:gd name="T76" fmla="*/ 32 w 56"/>
                  <a:gd name="T77" fmla="*/ 5 h 74"/>
                  <a:gd name="T78" fmla="*/ 32 w 56"/>
                  <a:gd name="T79" fmla="*/ 5 h 74"/>
                  <a:gd name="T80" fmla="*/ 32 w 56"/>
                  <a:gd name="T81" fmla="*/ 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6" h="74">
                    <a:moveTo>
                      <a:pt x="53" y="9"/>
                    </a:moveTo>
                    <a:cubicBezTo>
                      <a:pt x="49" y="9"/>
                      <a:pt x="49" y="9"/>
                      <a:pt x="49" y="9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1" y="51"/>
                      <a:pt x="51" y="51"/>
                      <a:pt x="51" y="51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0" y="10"/>
                      <a:pt x="0" y="1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1" y="74"/>
                      <a:pt x="2" y="74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56" y="58"/>
                      <a:pt x="56" y="58"/>
                      <a:pt x="56" y="58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56" y="10"/>
                      <a:pt x="55" y="9"/>
                      <a:pt x="53" y="9"/>
                    </a:cubicBezTo>
                    <a:close/>
                    <a:moveTo>
                      <a:pt x="37" y="70"/>
                    </a:moveTo>
                    <a:cubicBezTo>
                      <a:pt x="37" y="56"/>
                      <a:pt x="37" y="56"/>
                      <a:pt x="37" y="56"/>
                    </a:cubicBezTo>
                    <a:cubicBezTo>
                      <a:pt x="51" y="56"/>
                      <a:pt x="51" y="56"/>
                      <a:pt x="51" y="56"/>
                    </a:cubicBezTo>
                    <a:lnTo>
                      <a:pt x="37" y="70"/>
                    </a:lnTo>
                    <a:close/>
                    <a:moveTo>
                      <a:pt x="46" y="9"/>
                    </a:moveTo>
                    <a:cubicBezTo>
                      <a:pt x="37" y="9"/>
                      <a:pt x="37" y="9"/>
                      <a:pt x="37" y="9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2"/>
                      <a:pt x="35" y="0"/>
                      <a:pt x="32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1" y="0"/>
                      <a:pt x="19" y="2"/>
                      <a:pt x="19" y="5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46" y="19"/>
                      <a:pt x="46" y="19"/>
                      <a:pt x="46" y="19"/>
                    </a:cubicBezTo>
                    <a:lnTo>
                      <a:pt x="46" y="9"/>
                    </a:lnTo>
                    <a:close/>
                    <a:moveTo>
                      <a:pt x="32" y="9"/>
                    </a:moveTo>
                    <a:cubicBezTo>
                      <a:pt x="23" y="9"/>
                      <a:pt x="23" y="9"/>
                      <a:pt x="23" y="9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5"/>
                      <a:pt x="32" y="5"/>
                      <a:pt x="32" y="5"/>
                    </a:cubicBezTo>
                    <a:lnTo>
                      <a:pt x="32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Freeform 22"/>
              <p:cNvSpPr/>
              <p:nvPr/>
            </p:nvSpPr>
            <p:spPr bwMode="auto">
              <a:xfrm>
                <a:off x="10986834" y="3618727"/>
                <a:ext cx="608730" cy="342532"/>
              </a:xfrm>
              <a:custGeom>
                <a:avLst/>
                <a:gdLst>
                  <a:gd name="T0" fmla="*/ 190 w 190"/>
                  <a:gd name="T1" fmla="*/ 74 h 107"/>
                  <a:gd name="T2" fmla="*/ 166 w 190"/>
                  <a:gd name="T3" fmla="*/ 43 h 107"/>
                  <a:gd name="T4" fmla="*/ 122 w 190"/>
                  <a:gd name="T5" fmla="*/ 0 h 107"/>
                  <a:gd name="T6" fmla="*/ 87 w 190"/>
                  <a:gd name="T7" fmla="*/ 17 h 107"/>
                  <a:gd name="T8" fmla="*/ 67 w 190"/>
                  <a:gd name="T9" fmla="*/ 7 h 107"/>
                  <a:gd name="T10" fmla="*/ 42 w 190"/>
                  <a:gd name="T11" fmla="*/ 32 h 107"/>
                  <a:gd name="T12" fmla="*/ 43 w 190"/>
                  <a:gd name="T13" fmla="*/ 35 h 107"/>
                  <a:gd name="T14" fmla="*/ 36 w 190"/>
                  <a:gd name="T15" fmla="*/ 35 h 107"/>
                  <a:gd name="T16" fmla="*/ 0 w 190"/>
                  <a:gd name="T17" fmla="*/ 71 h 107"/>
                  <a:gd name="T18" fmla="*/ 36 w 190"/>
                  <a:gd name="T19" fmla="*/ 107 h 107"/>
                  <a:gd name="T20" fmla="*/ 158 w 190"/>
                  <a:gd name="T21" fmla="*/ 107 h 107"/>
                  <a:gd name="T22" fmla="*/ 158 w 190"/>
                  <a:gd name="T23" fmla="*/ 107 h 107"/>
                  <a:gd name="T24" fmla="*/ 190 w 190"/>
                  <a:gd name="T25" fmla="*/ 7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0" h="107">
                    <a:moveTo>
                      <a:pt x="190" y="74"/>
                    </a:moveTo>
                    <a:cubicBezTo>
                      <a:pt x="190" y="59"/>
                      <a:pt x="180" y="46"/>
                      <a:pt x="166" y="43"/>
                    </a:cubicBezTo>
                    <a:cubicBezTo>
                      <a:pt x="165" y="19"/>
                      <a:pt x="146" y="0"/>
                      <a:pt x="122" y="0"/>
                    </a:cubicBezTo>
                    <a:cubicBezTo>
                      <a:pt x="107" y="0"/>
                      <a:pt x="95" y="6"/>
                      <a:pt x="87" y="17"/>
                    </a:cubicBezTo>
                    <a:cubicBezTo>
                      <a:pt x="82" y="11"/>
                      <a:pt x="75" y="7"/>
                      <a:pt x="67" y="7"/>
                    </a:cubicBezTo>
                    <a:cubicBezTo>
                      <a:pt x="54" y="7"/>
                      <a:pt x="42" y="18"/>
                      <a:pt x="42" y="32"/>
                    </a:cubicBezTo>
                    <a:cubicBezTo>
                      <a:pt x="42" y="33"/>
                      <a:pt x="43" y="34"/>
                      <a:pt x="43" y="35"/>
                    </a:cubicBezTo>
                    <a:cubicBezTo>
                      <a:pt x="41" y="35"/>
                      <a:pt x="38" y="35"/>
                      <a:pt x="36" y="35"/>
                    </a:cubicBezTo>
                    <a:cubicBezTo>
                      <a:pt x="16" y="35"/>
                      <a:pt x="0" y="51"/>
                      <a:pt x="0" y="71"/>
                    </a:cubicBezTo>
                    <a:cubicBezTo>
                      <a:pt x="0" y="91"/>
                      <a:pt x="16" y="107"/>
                      <a:pt x="36" y="107"/>
                    </a:cubicBezTo>
                    <a:cubicBezTo>
                      <a:pt x="158" y="107"/>
                      <a:pt x="158" y="107"/>
                      <a:pt x="158" y="107"/>
                    </a:cubicBezTo>
                    <a:cubicBezTo>
                      <a:pt x="158" y="107"/>
                      <a:pt x="158" y="107"/>
                      <a:pt x="158" y="107"/>
                    </a:cubicBezTo>
                    <a:cubicBezTo>
                      <a:pt x="176" y="107"/>
                      <a:pt x="190" y="92"/>
                      <a:pt x="190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Freeform 23"/>
              <p:cNvSpPr/>
              <p:nvPr/>
            </p:nvSpPr>
            <p:spPr bwMode="auto">
              <a:xfrm>
                <a:off x="11632752" y="2722270"/>
                <a:ext cx="291643" cy="317087"/>
              </a:xfrm>
              <a:custGeom>
                <a:avLst/>
                <a:gdLst>
                  <a:gd name="T0" fmla="*/ 61 w 91"/>
                  <a:gd name="T1" fmla="*/ 27 h 99"/>
                  <a:gd name="T2" fmla="*/ 51 w 91"/>
                  <a:gd name="T3" fmla="*/ 38 h 99"/>
                  <a:gd name="T4" fmla="*/ 46 w 91"/>
                  <a:gd name="T5" fmla="*/ 46 h 99"/>
                  <a:gd name="T6" fmla="*/ 48 w 91"/>
                  <a:gd name="T7" fmla="*/ 29 h 99"/>
                  <a:gd name="T8" fmla="*/ 48 w 91"/>
                  <a:gd name="T9" fmla="*/ 14 h 99"/>
                  <a:gd name="T10" fmla="*/ 23 w 91"/>
                  <a:gd name="T11" fmla="*/ 4 h 99"/>
                  <a:gd name="T12" fmla="*/ 13 w 91"/>
                  <a:gd name="T13" fmla="*/ 29 h 99"/>
                  <a:gd name="T14" fmla="*/ 24 w 91"/>
                  <a:gd name="T15" fmla="*/ 40 h 99"/>
                  <a:gd name="T16" fmla="*/ 38 w 91"/>
                  <a:gd name="T17" fmla="*/ 50 h 99"/>
                  <a:gd name="T18" fmla="*/ 29 w 91"/>
                  <a:gd name="T19" fmla="*/ 48 h 99"/>
                  <a:gd name="T20" fmla="*/ 14 w 91"/>
                  <a:gd name="T21" fmla="*/ 48 h 99"/>
                  <a:gd name="T22" fmla="*/ 4 w 91"/>
                  <a:gd name="T23" fmla="*/ 74 h 99"/>
                  <a:gd name="T24" fmla="*/ 30 w 91"/>
                  <a:gd name="T25" fmla="*/ 84 h 99"/>
                  <a:gd name="T26" fmla="*/ 40 w 91"/>
                  <a:gd name="T27" fmla="*/ 73 h 99"/>
                  <a:gd name="T28" fmla="*/ 45 w 91"/>
                  <a:gd name="T29" fmla="*/ 65 h 99"/>
                  <a:gd name="T30" fmla="*/ 43 w 91"/>
                  <a:gd name="T31" fmla="*/ 96 h 99"/>
                  <a:gd name="T32" fmla="*/ 45 w 91"/>
                  <a:gd name="T33" fmla="*/ 99 h 99"/>
                  <a:gd name="T34" fmla="*/ 61 w 91"/>
                  <a:gd name="T35" fmla="*/ 92 h 99"/>
                  <a:gd name="T36" fmla="*/ 78 w 91"/>
                  <a:gd name="T37" fmla="*/ 84 h 99"/>
                  <a:gd name="T38" fmla="*/ 76 w 91"/>
                  <a:gd name="T39" fmla="*/ 81 h 99"/>
                  <a:gd name="T40" fmla="*/ 53 w 91"/>
                  <a:gd name="T41" fmla="*/ 61 h 99"/>
                  <a:gd name="T42" fmla="*/ 61 w 91"/>
                  <a:gd name="T43" fmla="*/ 63 h 99"/>
                  <a:gd name="T44" fmla="*/ 77 w 91"/>
                  <a:gd name="T45" fmla="*/ 63 h 99"/>
                  <a:gd name="T46" fmla="*/ 87 w 91"/>
                  <a:gd name="T47" fmla="*/ 37 h 99"/>
                  <a:gd name="T48" fmla="*/ 61 w 91"/>
                  <a:gd name="T49" fmla="*/ 27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1" h="99">
                    <a:moveTo>
                      <a:pt x="61" y="27"/>
                    </a:moveTo>
                    <a:cubicBezTo>
                      <a:pt x="56" y="29"/>
                      <a:pt x="52" y="33"/>
                      <a:pt x="51" y="38"/>
                    </a:cubicBezTo>
                    <a:cubicBezTo>
                      <a:pt x="50" y="40"/>
                      <a:pt x="48" y="43"/>
                      <a:pt x="46" y="46"/>
                    </a:cubicBezTo>
                    <a:cubicBezTo>
                      <a:pt x="46" y="41"/>
                      <a:pt x="47" y="33"/>
                      <a:pt x="48" y="29"/>
                    </a:cubicBezTo>
                    <a:cubicBezTo>
                      <a:pt x="50" y="25"/>
                      <a:pt x="50" y="19"/>
                      <a:pt x="48" y="14"/>
                    </a:cubicBezTo>
                    <a:cubicBezTo>
                      <a:pt x="44" y="4"/>
                      <a:pt x="32" y="0"/>
                      <a:pt x="23" y="4"/>
                    </a:cubicBezTo>
                    <a:cubicBezTo>
                      <a:pt x="13" y="8"/>
                      <a:pt x="9" y="20"/>
                      <a:pt x="13" y="29"/>
                    </a:cubicBezTo>
                    <a:cubicBezTo>
                      <a:pt x="15" y="35"/>
                      <a:pt x="19" y="38"/>
                      <a:pt x="24" y="40"/>
                    </a:cubicBezTo>
                    <a:cubicBezTo>
                      <a:pt x="28" y="41"/>
                      <a:pt x="34" y="46"/>
                      <a:pt x="38" y="50"/>
                    </a:cubicBezTo>
                    <a:cubicBezTo>
                      <a:pt x="34" y="49"/>
                      <a:pt x="31" y="49"/>
                      <a:pt x="29" y="48"/>
                    </a:cubicBezTo>
                    <a:cubicBezTo>
                      <a:pt x="24" y="46"/>
                      <a:pt x="19" y="46"/>
                      <a:pt x="14" y="48"/>
                    </a:cubicBezTo>
                    <a:cubicBezTo>
                      <a:pt x="4" y="52"/>
                      <a:pt x="0" y="64"/>
                      <a:pt x="4" y="74"/>
                    </a:cubicBezTo>
                    <a:cubicBezTo>
                      <a:pt x="8" y="84"/>
                      <a:pt x="20" y="88"/>
                      <a:pt x="30" y="84"/>
                    </a:cubicBezTo>
                    <a:cubicBezTo>
                      <a:pt x="35" y="82"/>
                      <a:pt x="38" y="77"/>
                      <a:pt x="40" y="73"/>
                    </a:cubicBezTo>
                    <a:cubicBezTo>
                      <a:pt x="41" y="70"/>
                      <a:pt x="42" y="67"/>
                      <a:pt x="45" y="65"/>
                    </a:cubicBezTo>
                    <a:cubicBezTo>
                      <a:pt x="50" y="77"/>
                      <a:pt x="48" y="89"/>
                      <a:pt x="43" y="96"/>
                    </a:cubicBezTo>
                    <a:cubicBezTo>
                      <a:pt x="45" y="99"/>
                      <a:pt x="45" y="99"/>
                      <a:pt x="45" y="99"/>
                    </a:cubicBezTo>
                    <a:cubicBezTo>
                      <a:pt x="61" y="92"/>
                      <a:pt x="61" y="92"/>
                      <a:pt x="61" y="92"/>
                    </a:cubicBezTo>
                    <a:cubicBezTo>
                      <a:pt x="78" y="84"/>
                      <a:pt x="78" y="84"/>
                      <a:pt x="78" y="84"/>
                    </a:cubicBezTo>
                    <a:cubicBezTo>
                      <a:pt x="76" y="81"/>
                      <a:pt x="76" y="81"/>
                      <a:pt x="76" y="81"/>
                    </a:cubicBezTo>
                    <a:cubicBezTo>
                      <a:pt x="68" y="80"/>
                      <a:pt x="58" y="74"/>
                      <a:pt x="53" y="61"/>
                    </a:cubicBezTo>
                    <a:cubicBezTo>
                      <a:pt x="56" y="61"/>
                      <a:pt x="59" y="62"/>
                      <a:pt x="61" y="63"/>
                    </a:cubicBezTo>
                    <a:cubicBezTo>
                      <a:pt x="66" y="65"/>
                      <a:pt x="72" y="65"/>
                      <a:pt x="77" y="63"/>
                    </a:cubicBezTo>
                    <a:cubicBezTo>
                      <a:pt x="87" y="59"/>
                      <a:pt x="91" y="47"/>
                      <a:pt x="87" y="37"/>
                    </a:cubicBezTo>
                    <a:cubicBezTo>
                      <a:pt x="82" y="27"/>
                      <a:pt x="71" y="23"/>
                      <a:pt x="6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Freeform 24"/>
              <p:cNvSpPr>
                <a:spLocks noEditPoints="1"/>
              </p:cNvSpPr>
              <p:nvPr/>
            </p:nvSpPr>
            <p:spPr bwMode="auto">
              <a:xfrm>
                <a:off x="11460507" y="3483672"/>
                <a:ext cx="146800" cy="154628"/>
              </a:xfrm>
              <a:custGeom>
                <a:avLst/>
                <a:gdLst>
                  <a:gd name="T0" fmla="*/ 43 w 46"/>
                  <a:gd name="T1" fmla="*/ 29 h 48"/>
                  <a:gd name="T2" fmla="*/ 46 w 46"/>
                  <a:gd name="T3" fmla="*/ 16 h 48"/>
                  <a:gd name="T4" fmla="*/ 41 w 46"/>
                  <a:gd name="T5" fmla="*/ 8 h 48"/>
                  <a:gd name="T6" fmla="*/ 37 w 46"/>
                  <a:gd name="T7" fmla="*/ 9 h 48"/>
                  <a:gd name="T8" fmla="*/ 28 w 46"/>
                  <a:gd name="T9" fmla="*/ 0 h 48"/>
                  <a:gd name="T10" fmla="*/ 18 w 46"/>
                  <a:gd name="T11" fmla="*/ 0 h 48"/>
                  <a:gd name="T12" fmla="*/ 17 w 46"/>
                  <a:gd name="T13" fmla="*/ 4 h 48"/>
                  <a:gd name="T14" fmla="*/ 4 w 46"/>
                  <a:gd name="T15" fmla="*/ 8 h 48"/>
                  <a:gd name="T16" fmla="*/ 0 w 46"/>
                  <a:gd name="T17" fmla="*/ 16 h 48"/>
                  <a:gd name="T18" fmla="*/ 3 w 46"/>
                  <a:gd name="T19" fmla="*/ 19 h 48"/>
                  <a:gd name="T20" fmla="*/ 0 w 46"/>
                  <a:gd name="T21" fmla="*/ 32 h 48"/>
                  <a:gd name="T22" fmla="*/ 4 w 46"/>
                  <a:gd name="T23" fmla="*/ 40 h 48"/>
                  <a:gd name="T24" fmla="*/ 9 w 46"/>
                  <a:gd name="T25" fmla="*/ 39 h 48"/>
                  <a:gd name="T26" fmla="*/ 18 w 46"/>
                  <a:gd name="T27" fmla="*/ 48 h 48"/>
                  <a:gd name="T28" fmla="*/ 28 w 46"/>
                  <a:gd name="T29" fmla="*/ 48 h 48"/>
                  <a:gd name="T30" fmla="*/ 29 w 46"/>
                  <a:gd name="T31" fmla="*/ 44 h 48"/>
                  <a:gd name="T32" fmla="*/ 41 w 46"/>
                  <a:gd name="T33" fmla="*/ 40 h 48"/>
                  <a:gd name="T34" fmla="*/ 46 w 46"/>
                  <a:gd name="T35" fmla="*/ 32 h 48"/>
                  <a:gd name="T36" fmla="*/ 43 w 46"/>
                  <a:gd name="T37" fmla="*/ 29 h 48"/>
                  <a:gd name="T38" fmla="*/ 23 w 46"/>
                  <a:gd name="T39" fmla="*/ 34 h 48"/>
                  <a:gd name="T40" fmla="*/ 13 w 46"/>
                  <a:gd name="T41" fmla="*/ 24 h 48"/>
                  <a:gd name="T42" fmla="*/ 23 w 46"/>
                  <a:gd name="T43" fmla="*/ 14 h 48"/>
                  <a:gd name="T44" fmla="*/ 33 w 46"/>
                  <a:gd name="T45" fmla="*/ 24 h 48"/>
                  <a:gd name="T46" fmla="*/ 23 w 46"/>
                  <a:gd name="T47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6" h="48">
                    <a:moveTo>
                      <a:pt x="43" y="29"/>
                    </a:moveTo>
                    <a:cubicBezTo>
                      <a:pt x="40" y="24"/>
                      <a:pt x="42" y="19"/>
                      <a:pt x="46" y="16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0" y="9"/>
                      <a:pt x="38" y="9"/>
                      <a:pt x="37" y="9"/>
                    </a:cubicBezTo>
                    <a:cubicBezTo>
                      <a:pt x="32" y="9"/>
                      <a:pt x="28" y="5"/>
                      <a:pt x="2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3"/>
                      <a:pt x="17" y="4"/>
                    </a:cubicBezTo>
                    <a:cubicBezTo>
                      <a:pt x="14" y="9"/>
                      <a:pt x="9" y="10"/>
                      <a:pt x="4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" y="17"/>
                      <a:pt x="2" y="18"/>
                      <a:pt x="3" y="19"/>
                    </a:cubicBezTo>
                    <a:cubicBezTo>
                      <a:pt x="5" y="24"/>
                      <a:pt x="4" y="29"/>
                      <a:pt x="0" y="32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6" y="39"/>
                      <a:pt x="7" y="39"/>
                      <a:pt x="9" y="39"/>
                    </a:cubicBezTo>
                    <a:cubicBezTo>
                      <a:pt x="14" y="39"/>
                      <a:pt x="18" y="43"/>
                      <a:pt x="18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47"/>
                      <a:pt x="28" y="45"/>
                      <a:pt x="29" y="44"/>
                    </a:cubicBezTo>
                    <a:cubicBezTo>
                      <a:pt x="31" y="39"/>
                      <a:pt x="37" y="38"/>
                      <a:pt x="41" y="40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5" y="31"/>
                      <a:pt x="44" y="30"/>
                      <a:pt x="43" y="29"/>
                    </a:cubicBezTo>
                    <a:close/>
                    <a:moveTo>
                      <a:pt x="23" y="34"/>
                    </a:moveTo>
                    <a:cubicBezTo>
                      <a:pt x="17" y="34"/>
                      <a:pt x="13" y="29"/>
                      <a:pt x="13" y="24"/>
                    </a:cubicBezTo>
                    <a:cubicBezTo>
                      <a:pt x="13" y="19"/>
                      <a:pt x="17" y="14"/>
                      <a:pt x="23" y="14"/>
                    </a:cubicBezTo>
                    <a:cubicBezTo>
                      <a:pt x="28" y="14"/>
                      <a:pt x="33" y="19"/>
                      <a:pt x="33" y="24"/>
                    </a:cubicBezTo>
                    <a:cubicBezTo>
                      <a:pt x="33" y="29"/>
                      <a:pt x="28" y="34"/>
                      <a:pt x="2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Freeform 25"/>
              <p:cNvSpPr/>
              <p:nvPr/>
            </p:nvSpPr>
            <p:spPr bwMode="auto">
              <a:xfrm>
                <a:off x="11585776" y="3078504"/>
                <a:ext cx="223135" cy="227050"/>
              </a:xfrm>
              <a:custGeom>
                <a:avLst/>
                <a:gdLst>
                  <a:gd name="T0" fmla="*/ 53 w 70"/>
                  <a:gd name="T1" fmla="*/ 45 h 71"/>
                  <a:gd name="T2" fmla="*/ 41 w 70"/>
                  <a:gd name="T3" fmla="*/ 32 h 71"/>
                  <a:gd name="T4" fmla="*/ 70 w 70"/>
                  <a:gd name="T5" fmla="*/ 10 h 71"/>
                  <a:gd name="T6" fmla="*/ 62 w 70"/>
                  <a:gd name="T7" fmla="*/ 1 h 71"/>
                  <a:gd name="T8" fmla="*/ 25 w 70"/>
                  <a:gd name="T9" fmla="*/ 16 h 71"/>
                  <a:gd name="T10" fmla="*/ 13 w 70"/>
                  <a:gd name="T11" fmla="*/ 5 h 71"/>
                  <a:gd name="T12" fmla="*/ 2 w 70"/>
                  <a:gd name="T13" fmla="*/ 3 h 71"/>
                  <a:gd name="T14" fmla="*/ 4 w 70"/>
                  <a:gd name="T15" fmla="*/ 13 h 71"/>
                  <a:gd name="T16" fmla="*/ 16 w 70"/>
                  <a:gd name="T17" fmla="*/ 25 h 71"/>
                  <a:gd name="T18" fmla="*/ 1 w 70"/>
                  <a:gd name="T19" fmla="*/ 62 h 71"/>
                  <a:gd name="T20" fmla="*/ 10 w 70"/>
                  <a:gd name="T21" fmla="*/ 71 h 71"/>
                  <a:gd name="T22" fmla="*/ 32 w 70"/>
                  <a:gd name="T23" fmla="*/ 41 h 71"/>
                  <a:gd name="T24" fmla="*/ 44 w 70"/>
                  <a:gd name="T25" fmla="*/ 53 h 71"/>
                  <a:gd name="T26" fmla="*/ 44 w 70"/>
                  <a:gd name="T27" fmla="*/ 71 h 71"/>
                  <a:gd name="T28" fmla="*/ 53 w 70"/>
                  <a:gd name="T29" fmla="*/ 71 h 71"/>
                  <a:gd name="T30" fmla="*/ 57 w 70"/>
                  <a:gd name="T31" fmla="*/ 58 h 71"/>
                  <a:gd name="T32" fmla="*/ 70 w 70"/>
                  <a:gd name="T33" fmla="*/ 53 h 71"/>
                  <a:gd name="T34" fmla="*/ 70 w 70"/>
                  <a:gd name="T35" fmla="*/ 45 h 71"/>
                  <a:gd name="T36" fmla="*/ 53 w 70"/>
                  <a:gd name="T37" fmla="*/ 4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0" h="71">
                    <a:moveTo>
                      <a:pt x="53" y="45"/>
                    </a:moveTo>
                    <a:cubicBezTo>
                      <a:pt x="41" y="32"/>
                      <a:pt x="41" y="32"/>
                      <a:pt x="41" y="32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0" y="1"/>
                      <a:pt x="5" y="0"/>
                      <a:pt x="2" y="3"/>
                    </a:cubicBezTo>
                    <a:cubicBezTo>
                      <a:pt x="0" y="5"/>
                      <a:pt x="1" y="10"/>
                      <a:pt x="4" y="13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10" y="71"/>
                      <a:pt x="10" y="71"/>
                      <a:pt x="10" y="71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53" y="71"/>
                      <a:pt x="53" y="71"/>
                      <a:pt x="53" y="71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70" y="53"/>
                      <a:pt x="70" y="53"/>
                      <a:pt x="70" y="53"/>
                    </a:cubicBezTo>
                    <a:cubicBezTo>
                      <a:pt x="70" y="45"/>
                      <a:pt x="70" y="45"/>
                      <a:pt x="70" y="45"/>
                    </a:cubicBezTo>
                    <a:cubicBezTo>
                      <a:pt x="53" y="45"/>
                      <a:pt x="53" y="45"/>
                      <a:pt x="5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Freeform 26"/>
              <p:cNvSpPr>
                <a:spLocks noEditPoints="1"/>
              </p:cNvSpPr>
              <p:nvPr/>
            </p:nvSpPr>
            <p:spPr bwMode="auto">
              <a:xfrm>
                <a:off x="11859802" y="3225304"/>
                <a:ext cx="78293" cy="142884"/>
              </a:xfrm>
              <a:custGeom>
                <a:avLst/>
                <a:gdLst>
                  <a:gd name="T0" fmla="*/ 16 w 24"/>
                  <a:gd name="T1" fmla="*/ 44 h 45"/>
                  <a:gd name="T2" fmla="*/ 16 w 24"/>
                  <a:gd name="T3" fmla="*/ 44 h 45"/>
                  <a:gd name="T4" fmla="*/ 23 w 24"/>
                  <a:gd name="T5" fmla="*/ 34 h 45"/>
                  <a:gd name="T6" fmla="*/ 21 w 24"/>
                  <a:gd name="T7" fmla="*/ 23 h 45"/>
                  <a:gd name="T8" fmla="*/ 11 w 24"/>
                  <a:gd name="T9" fmla="*/ 16 h 45"/>
                  <a:gd name="T10" fmla="*/ 11 w 24"/>
                  <a:gd name="T11" fmla="*/ 16 h 45"/>
                  <a:gd name="T12" fmla="*/ 10 w 24"/>
                  <a:gd name="T13" fmla="*/ 17 h 45"/>
                  <a:gd name="T14" fmla="*/ 11 w 24"/>
                  <a:gd name="T15" fmla="*/ 20 h 45"/>
                  <a:gd name="T16" fmla="*/ 12 w 24"/>
                  <a:gd name="T17" fmla="*/ 20 h 45"/>
                  <a:gd name="T18" fmla="*/ 12 w 24"/>
                  <a:gd name="T19" fmla="*/ 20 h 45"/>
                  <a:gd name="T20" fmla="*/ 17 w 24"/>
                  <a:gd name="T21" fmla="*/ 24 h 45"/>
                  <a:gd name="T22" fmla="*/ 19 w 24"/>
                  <a:gd name="T23" fmla="*/ 35 h 45"/>
                  <a:gd name="T24" fmla="*/ 16 w 24"/>
                  <a:gd name="T25" fmla="*/ 40 h 45"/>
                  <a:gd name="T26" fmla="*/ 16 w 24"/>
                  <a:gd name="T27" fmla="*/ 40 h 45"/>
                  <a:gd name="T28" fmla="*/ 10 w 24"/>
                  <a:gd name="T29" fmla="*/ 36 h 45"/>
                  <a:gd name="T30" fmla="*/ 9 w 24"/>
                  <a:gd name="T31" fmla="*/ 31 h 45"/>
                  <a:gd name="T32" fmla="*/ 5 w 24"/>
                  <a:gd name="T33" fmla="*/ 30 h 45"/>
                  <a:gd name="T34" fmla="*/ 6 w 24"/>
                  <a:gd name="T35" fmla="*/ 37 h 45"/>
                  <a:gd name="T36" fmla="*/ 16 w 24"/>
                  <a:gd name="T37" fmla="*/ 44 h 45"/>
                  <a:gd name="T38" fmla="*/ 13 w 24"/>
                  <a:gd name="T39" fmla="*/ 28 h 45"/>
                  <a:gd name="T40" fmla="*/ 15 w 24"/>
                  <a:gd name="T41" fmla="*/ 28 h 45"/>
                  <a:gd name="T42" fmla="*/ 14 w 24"/>
                  <a:gd name="T43" fmla="*/ 24 h 45"/>
                  <a:gd name="T44" fmla="*/ 13 w 24"/>
                  <a:gd name="T45" fmla="*/ 24 h 45"/>
                  <a:gd name="T46" fmla="*/ 12 w 24"/>
                  <a:gd name="T47" fmla="*/ 24 h 45"/>
                  <a:gd name="T48" fmla="*/ 7 w 24"/>
                  <a:gd name="T49" fmla="*/ 21 h 45"/>
                  <a:gd name="T50" fmla="*/ 5 w 24"/>
                  <a:gd name="T51" fmla="*/ 10 h 45"/>
                  <a:gd name="T52" fmla="*/ 9 w 24"/>
                  <a:gd name="T53" fmla="*/ 4 h 45"/>
                  <a:gd name="T54" fmla="*/ 9 w 24"/>
                  <a:gd name="T55" fmla="*/ 4 h 45"/>
                  <a:gd name="T56" fmla="*/ 14 w 24"/>
                  <a:gd name="T57" fmla="*/ 8 h 45"/>
                  <a:gd name="T58" fmla="*/ 15 w 24"/>
                  <a:gd name="T59" fmla="*/ 13 h 45"/>
                  <a:gd name="T60" fmla="*/ 20 w 24"/>
                  <a:gd name="T61" fmla="*/ 15 h 45"/>
                  <a:gd name="T62" fmla="*/ 18 w 24"/>
                  <a:gd name="T63" fmla="*/ 7 h 45"/>
                  <a:gd name="T64" fmla="*/ 8 w 24"/>
                  <a:gd name="T65" fmla="*/ 0 h 45"/>
                  <a:gd name="T66" fmla="*/ 8 w 24"/>
                  <a:gd name="T67" fmla="*/ 1 h 45"/>
                  <a:gd name="T68" fmla="*/ 1 w 24"/>
                  <a:gd name="T69" fmla="*/ 11 h 45"/>
                  <a:gd name="T70" fmla="*/ 3 w 24"/>
                  <a:gd name="T71" fmla="*/ 21 h 45"/>
                  <a:gd name="T72" fmla="*/ 13 w 24"/>
                  <a:gd name="T73" fmla="*/ 2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4" h="45">
                    <a:moveTo>
                      <a:pt x="16" y="44"/>
                    </a:moveTo>
                    <a:cubicBezTo>
                      <a:pt x="16" y="44"/>
                      <a:pt x="16" y="44"/>
                      <a:pt x="16" y="44"/>
                    </a:cubicBezTo>
                    <a:cubicBezTo>
                      <a:pt x="21" y="43"/>
                      <a:pt x="24" y="38"/>
                      <a:pt x="23" y="34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0" y="18"/>
                      <a:pt x="16" y="15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0" y="16"/>
                      <a:pt x="10" y="17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1" y="20"/>
                      <a:pt x="12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4" y="20"/>
                      <a:pt x="17" y="21"/>
                      <a:pt x="17" y="24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20" y="37"/>
                      <a:pt x="18" y="39"/>
                      <a:pt x="16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3" y="41"/>
                      <a:pt x="11" y="39"/>
                      <a:pt x="10" y="36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8" y="31"/>
                      <a:pt x="6" y="30"/>
                      <a:pt x="5" y="30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7" y="42"/>
                      <a:pt x="12" y="45"/>
                      <a:pt x="16" y="44"/>
                    </a:cubicBezTo>
                    <a:close/>
                    <a:moveTo>
                      <a:pt x="13" y="28"/>
                    </a:moveTo>
                    <a:cubicBezTo>
                      <a:pt x="14" y="28"/>
                      <a:pt x="14" y="28"/>
                      <a:pt x="15" y="28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0" y="25"/>
                      <a:pt x="8" y="23"/>
                      <a:pt x="7" y="2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7"/>
                      <a:pt x="6" y="5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1" y="4"/>
                      <a:pt x="14" y="6"/>
                      <a:pt x="14" y="8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3"/>
                      <a:pt x="18" y="14"/>
                      <a:pt x="20" y="15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7" y="3"/>
                      <a:pt x="13" y="0"/>
                      <a:pt x="8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0" y="6"/>
                      <a:pt x="1" y="1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6"/>
                      <a:pt x="9" y="29"/>
                      <a:pt x="13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Freeform 27"/>
              <p:cNvSpPr/>
              <p:nvPr/>
            </p:nvSpPr>
            <p:spPr bwMode="auto">
              <a:xfrm>
                <a:off x="11253030" y="3186158"/>
                <a:ext cx="293599" cy="295556"/>
              </a:xfrm>
              <a:custGeom>
                <a:avLst/>
                <a:gdLst>
                  <a:gd name="T0" fmla="*/ 29 w 92"/>
                  <a:gd name="T1" fmla="*/ 18 h 92"/>
                  <a:gd name="T2" fmla="*/ 92 w 92"/>
                  <a:gd name="T3" fmla="*/ 0 h 92"/>
                  <a:gd name="T4" fmla="*/ 92 w 92"/>
                  <a:gd name="T5" fmla="*/ 6 h 92"/>
                  <a:gd name="T6" fmla="*/ 92 w 92"/>
                  <a:gd name="T7" fmla="*/ 18 h 92"/>
                  <a:gd name="T8" fmla="*/ 92 w 92"/>
                  <a:gd name="T9" fmla="*/ 67 h 92"/>
                  <a:gd name="T10" fmla="*/ 72 w 92"/>
                  <a:gd name="T11" fmla="*/ 81 h 92"/>
                  <a:gd name="T12" fmla="*/ 52 w 92"/>
                  <a:gd name="T13" fmla="*/ 67 h 92"/>
                  <a:gd name="T14" fmla="*/ 72 w 92"/>
                  <a:gd name="T15" fmla="*/ 52 h 92"/>
                  <a:gd name="T16" fmla="*/ 80 w 92"/>
                  <a:gd name="T17" fmla="*/ 54 h 92"/>
                  <a:gd name="T18" fmla="*/ 80 w 92"/>
                  <a:gd name="T19" fmla="*/ 24 h 92"/>
                  <a:gd name="T20" fmla="*/ 40 w 92"/>
                  <a:gd name="T21" fmla="*/ 35 h 92"/>
                  <a:gd name="T22" fmla="*/ 40 w 92"/>
                  <a:gd name="T23" fmla="*/ 78 h 92"/>
                  <a:gd name="T24" fmla="*/ 20 w 92"/>
                  <a:gd name="T25" fmla="*/ 92 h 92"/>
                  <a:gd name="T26" fmla="*/ 0 w 92"/>
                  <a:gd name="T27" fmla="*/ 78 h 92"/>
                  <a:gd name="T28" fmla="*/ 20 w 92"/>
                  <a:gd name="T29" fmla="*/ 64 h 92"/>
                  <a:gd name="T30" fmla="*/ 29 w 92"/>
                  <a:gd name="T31" fmla="*/ 65 h 92"/>
                  <a:gd name="T32" fmla="*/ 29 w 92"/>
                  <a:gd name="T33" fmla="*/ 35 h 92"/>
                  <a:gd name="T34" fmla="*/ 29 w 92"/>
                  <a:gd name="T35" fmla="*/ 1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2" h="92">
                    <a:moveTo>
                      <a:pt x="29" y="18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18"/>
                      <a:pt x="92" y="18"/>
                      <a:pt x="92" y="18"/>
                    </a:cubicBezTo>
                    <a:cubicBezTo>
                      <a:pt x="92" y="67"/>
                      <a:pt x="92" y="67"/>
                      <a:pt x="92" y="67"/>
                    </a:cubicBezTo>
                    <a:cubicBezTo>
                      <a:pt x="92" y="74"/>
                      <a:pt x="83" y="81"/>
                      <a:pt x="72" y="81"/>
                    </a:cubicBezTo>
                    <a:cubicBezTo>
                      <a:pt x="61" y="81"/>
                      <a:pt x="52" y="74"/>
                      <a:pt x="52" y="67"/>
                    </a:cubicBezTo>
                    <a:cubicBezTo>
                      <a:pt x="52" y="59"/>
                      <a:pt x="61" y="52"/>
                      <a:pt x="72" y="52"/>
                    </a:cubicBezTo>
                    <a:cubicBezTo>
                      <a:pt x="75" y="52"/>
                      <a:pt x="78" y="53"/>
                      <a:pt x="80" y="54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0" y="78"/>
                      <a:pt x="40" y="78"/>
                      <a:pt x="40" y="78"/>
                    </a:cubicBezTo>
                    <a:cubicBezTo>
                      <a:pt x="40" y="86"/>
                      <a:pt x="31" y="92"/>
                      <a:pt x="20" y="92"/>
                    </a:cubicBezTo>
                    <a:cubicBezTo>
                      <a:pt x="9" y="92"/>
                      <a:pt x="0" y="86"/>
                      <a:pt x="0" y="78"/>
                    </a:cubicBezTo>
                    <a:cubicBezTo>
                      <a:pt x="0" y="70"/>
                      <a:pt x="9" y="64"/>
                      <a:pt x="20" y="64"/>
                    </a:cubicBezTo>
                    <a:cubicBezTo>
                      <a:pt x="23" y="64"/>
                      <a:pt x="26" y="64"/>
                      <a:pt x="29" y="65"/>
                    </a:cubicBezTo>
                    <a:cubicBezTo>
                      <a:pt x="29" y="35"/>
                      <a:pt x="29" y="35"/>
                      <a:pt x="29" y="35"/>
                    </a:cubicBezTo>
                    <a:lnTo>
                      <a:pt x="2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Freeform 28"/>
              <p:cNvSpPr>
                <a:spLocks noEditPoints="1"/>
              </p:cNvSpPr>
              <p:nvPr/>
            </p:nvSpPr>
            <p:spPr bwMode="auto">
              <a:xfrm>
                <a:off x="11489868" y="2540239"/>
                <a:ext cx="207477" cy="291641"/>
              </a:xfrm>
              <a:custGeom>
                <a:avLst/>
                <a:gdLst>
                  <a:gd name="T0" fmla="*/ 38 w 65"/>
                  <a:gd name="T1" fmla="*/ 46 h 91"/>
                  <a:gd name="T2" fmla="*/ 46 w 65"/>
                  <a:gd name="T3" fmla="*/ 26 h 91"/>
                  <a:gd name="T4" fmla="*/ 52 w 65"/>
                  <a:gd name="T5" fmla="*/ 33 h 91"/>
                  <a:gd name="T6" fmla="*/ 47 w 65"/>
                  <a:gd name="T7" fmla="*/ 46 h 91"/>
                  <a:gd name="T8" fmla="*/ 52 w 65"/>
                  <a:gd name="T9" fmla="*/ 59 h 91"/>
                  <a:gd name="T10" fmla="*/ 45 w 65"/>
                  <a:gd name="T11" fmla="*/ 65 h 91"/>
                  <a:gd name="T12" fmla="*/ 38 w 65"/>
                  <a:gd name="T13" fmla="*/ 46 h 91"/>
                  <a:gd name="T14" fmla="*/ 32 w 65"/>
                  <a:gd name="T15" fmla="*/ 78 h 91"/>
                  <a:gd name="T16" fmla="*/ 19 w 65"/>
                  <a:gd name="T17" fmla="*/ 46 h 91"/>
                  <a:gd name="T18" fmla="*/ 33 w 65"/>
                  <a:gd name="T19" fmla="*/ 13 h 91"/>
                  <a:gd name="T20" fmla="*/ 39 w 65"/>
                  <a:gd name="T21" fmla="*/ 20 h 91"/>
                  <a:gd name="T22" fmla="*/ 39 w 65"/>
                  <a:gd name="T23" fmla="*/ 20 h 91"/>
                  <a:gd name="T24" fmla="*/ 28 w 65"/>
                  <a:gd name="T25" fmla="*/ 46 h 91"/>
                  <a:gd name="T26" fmla="*/ 39 w 65"/>
                  <a:gd name="T27" fmla="*/ 72 h 91"/>
                  <a:gd name="T28" fmla="*/ 32 w 65"/>
                  <a:gd name="T29" fmla="*/ 78 h 91"/>
                  <a:gd name="T30" fmla="*/ 6 w 65"/>
                  <a:gd name="T31" fmla="*/ 20 h 91"/>
                  <a:gd name="T32" fmla="*/ 20 w 65"/>
                  <a:gd name="T33" fmla="*/ 0 h 91"/>
                  <a:gd name="T34" fmla="*/ 20 w 65"/>
                  <a:gd name="T35" fmla="*/ 0 h 91"/>
                  <a:gd name="T36" fmla="*/ 27 w 65"/>
                  <a:gd name="T37" fmla="*/ 6 h 91"/>
                  <a:gd name="T38" fmla="*/ 10 w 65"/>
                  <a:gd name="T39" fmla="*/ 45 h 91"/>
                  <a:gd name="T40" fmla="*/ 26 w 65"/>
                  <a:gd name="T41" fmla="*/ 85 h 91"/>
                  <a:gd name="T42" fmla="*/ 19 w 65"/>
                  <a:gd name="T43" fmla="*/ 91 h 91"/>
                  <a:gd name="T44" fmla="*/ 5 w 65"/>
                  <a:gd name="T45" fmla="*/ 70 h 91"/>
                  <a:gd name="T46" fmla="*/ 1 w 65"/>
                  <a:gd name="T47" fmla="*/ 45 h 91"/>
                  <a:gd name="T48" fmla="*/ 6 w 65"/>
                  <a:gd name="T49" fmla="*/ 20 h 91"/>
                  <a:gd name="T50" fmla="*/ 61 w 65"/>
                  <a:gd name="T51" fmla="*/ 51 h 91"/>
                  <a:gd name="T52" fmla="*/ 65 w 65"/>
                  <a:gd name="T53" fmla="*/ 46 h 91"/>
                  <a:gd name="T54" fmla="*/ 61 w 65"/>
                  <a:gd name="T55" fmla="*/ 41 h 91"/>
                  <a:gd name="T56" fmla="*/ 56 w 65"/>
                  <a:gd name="T57" fmla="*/ 46 h 91"/>
                  <a:gd name="T58" fmla="*/ 61 w 65"/>
                  <a:gd name="T59" fmla="*/ 5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5" h="91">
                    <a:moveTo>
                      <a:pt x="38" y="46"/>
                    </a:moveTo>
                    <a:cubicBezTo>
                      <a:pt x="38" y="38"/>
                      <a:pt x="41" y="31"/>
                      <a:pt x="46" y="26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49" y="36"/>
                      <a:pt x="47" y="41"/>
                      <a:pt x="47" y="46"/>
                    </a:cubicBezTo>
                    <a:cubicBezTo>
                      <a:pt x="47" y="51"/>
                      <a:pt x="49" y="56"/>
                      <a:pt x="52" y="59"/>
                    </a:cubicBezTo>
                    <a:cubicBezTo>
                      <a:pt x="45" y="65"/>
                      <a:pt x="45" y="65"/>
                      <a:pt x="45" y="65"/>
                    </a:cubicBezTo>
                    <a:cubicBezTo>
                      <a:pt x="40" y="60"/>
                      <a:pt x="37" y="53"/>
                      <a:pt x="38" y="46"/>
                    </a:cubicBezTo>
                    <a:close/>
                    <a:moveTo>
                      <a:pt x="32" y="78"/>
                    </a:moveTo>
                    <a:cubicBezTo>
                      <a:pt x="24" y="69"/>
                      <a:pt x="19" y="58"/>
                      <a:pt x="19" y="46"/>
                    </a:cubicBezTo>
                    <a:cubicBezTo>
                      <a:pt x="19" y="33"/>
                      <a:pt x="24" y="22"/>
                      <a:pt x="33" y="13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2" y="27"/>
                      <a:pt x="28" y="36"/>
                      <a:pt x="28" y="46"/>
                    </a:cubicBezTo>
                    <a:cubicBezTo>
                      <a:pt x="28" y="55"/>
                      <a:pt x="32" y="65"/>
                      <a:pt x="39" y="72"/>
                    </a:cubicBezTo>
                    <a:lnTo>
                      <a:pt x="32" y="78"/>
                    </a:lnTo>
                    <a:close/>
                    <a:moveTo>
                      <a:pt x="6" y="20"/>
                    </a:moveTo>
                    <a:cubicBezTo>
                      <a:pt x="9" y="13"/>
                      <a:pt x="14" y="6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6" y="17"/>
                      <a:pt x="10" y="31"/>
                      <a:pt x="10" y="45"/>
                    </a:cubicBezTo>
                    <a:cubicBezTo>
                      <a:pt x="10" y="60"/>
                      <a:pt x="15" y="74"/>
                      <a:pt x="26" y="85"/>
                    </a:cubicBezTo>
                    <a:cubicBezTo>
                      <a:pt x="19" y="91"/>
                      <a:pt x="19" y="91"/>
                      <a:pt x="19" y="91"/>
                    </a:cubicBezTo>
                    <a:cubicBezTo>
                      <a:pt x="13" y="85"/>
                      <a:pt x="9" y="78"/>
                      <a:pt x="5" y="70"/>
                    </a:cubicBezTo>
                    <a:cubicBezTo>
                      <a:pt x="2" y="62"/>
                      <a:pt x="0" y="54"/>
                      <a:pt x="1" y="45"/>
                    </a:cubicBezTo>
                    <a:cubicBezTo>
                      <a:pt x="1" y="37"/>
                      <a:pt x="3" y="28"/>
                      <a:pt x="6" y="20"/>
                    </a:cubicBezTo>
                    <a:close/>
                    <a:moveTo>
                      <a:pt x="61" y="51"/>
                    </a:moveTo>
                    <a:cubicBezTo>
                      <a:pt x="63" y="51"/>
                      <a:pt x="65" y="49"/>
                      <a:pt x="65" y="46"/>
                    </a:cubicBezTo>
                    <a:cubicBezTo>
                      <a:pt x="65" y="44"/>
                      <a:pt x="63" y="41"/>
                      <a:pt x="61" y="41"/>
                    </a:cubicBezTo>
                    <a:cubicBezTo>
                      <a:pt x="58" y="41"/>
                      <a:pt x="56" y="43"/>
                      <a:pt x="56" y="46"/>
                    </a:cubicBezTo>
                    <a:cubicBezTo>
                      <a:pt x="56" y="49"/>
                      <a:pt x="58" y="51"/>
                      <a:pt x="61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Freeform 29"/>
              <p:cNvSpPr>
                <a:spLocks noEditPoints="1"/>
              </p:cNvSpPr>
              <p:nvPr/>
            </p:nvSpPr>
            <p:spPr bwMode="auto">
              <a:xfrm>
                <a:off x="11413531" y="2853412"/>
                <a:ext cx="201605" cy="201604"/>
              </a:xfrm>
              <a:custGeom>
                <a:avLst/>
                <a:gdLst>
                  <a:gd name="T0" fmla="*/ 63 w 103"/>
                  <a:gd name="T1" fmla="*/ 27 h 103"/>
                  <a:gd name="T2" fmla="*/ 65 w 103"/>
                  <a:gd name="T3" fmla="*/ 2 h 103"/>
                  <a:gd name="T4" fmla="*/ 19 w 103"/>
                  <a:gd name="T5" fmla="*/ 0 h 103"/>
                  <a:gd name="T6" fmla="*/ 1 w 103"/>
                  <a:gd name="T7" fmla="*/ 20 h 103"/>
                  <a:gd name="T8" fmla="*/ 0 w 103"/>
                  <a:gd name="T9" fmla="*/ 77 h 103"/>
                  <a:gd name="T10" fmla="*/ 39 w 103"/>
                  <a:gd name="T11" fmla="*/ 77 h 103"/>
                  <a:gd name="T12" fmla="*/ 37 w 103"/>
                  <a:gd name="T13" fmla="*/ 102 h 103"/>
                  <a:gd name="T14" fmla="*/ 101 w 103"/>
                  <a:gd name="T15" fmla="*/ 103 h 103"/>
                  <a:gd name="T16" fmla="*/ 103 w 103"/>
                  <a:gd name="T17" fmla="*/ 27 h 103"/>
                  <a:gd name="T18" fmla="*/ 63 w 103"/>
                  <a:gd name="T19" fmla="*/ 27 h 103"/>
                  <a:gd name="T20" fmla="*/ 19 w 103"/>
                  <a:gd name="T21" fmla="*/ 10 h 103"/>
                  <a:gd name="T22" fmla="*/ 19 w 103"/>
                  <a:gd name="T23" fmla="*/ 20 h 103"/>
                  <a:gd name="T24" fmla="*/ 9 w 103"/>
                  <a:gd name="T25" fmla="*/ 20 h 103"/>
                  <a:gd name="T26" fmla="*/ 19 w 103"/>
                  <a:gd name="T27" fmla="*/ 10 h 103"/>
                  <a:gd name="T28" fmla="*/ 6 w 103"/>
                  <a:gd name="T29" fmla="*/ 71 h 103"/>
                  <a:gd name="T30" fmla="*/ 6 w 103"/>
                  <a:gd name="T31" fmla="*/ 27 h 103"/>
                  <a:gd name="T32" fmla="*/ 26 w 103"/>
                  <a:gd name="T33" fmla="*/ 27 h 103"/>
                  <a:gd name="T34" fmla="*/ 26 w 103"/>
                  <a:gd name="T35" fmla="*/ 7 h 103"/>
                  <a:gd name="T36" fmla="*/ 58 w 103"/>
                  <a:gd name="T37" fmla="*/ 7 h 103"/>
                  <a:gd name="T38" fmla="*/ 58 w 103"/>
                  <a:gd name="T39" fmla="*/ 27 h 103"/>
                  <a:gd name="T40" fmla="*/ 39 w 103"/>
                  <a:gd name="T41" fmla="*/ 46 h 103"/>
                  <a:gd name="T42" fmla="*/ 39 w 103"/>
                  <a:gd name="T43" fmla="*/ 71 h 103"/>
                  <a:gd name="T44" fmla="*/ 6 w 103"/>
                  <a:gd name="T45" fmla="*/ 71 h 103"/>
                  <a:gd name="T46" fmla="*/ 57 w 103"/>
                  <a:gd name="T47" fmla="*/ 36 h 103"/>
                  <a:gd name="T48" fmla="*/ 57 w 103"/>
                  <a:gd name="T49" fmla="*/ 46 h 103"/>
                  <a:gd name="T50" fmla="*/ 47 w 103"/>
                  <a:gd name="T51" fmla="*/ 46 h 103"/>
                  <a:gd name="T52" fmla="*/ 57 w 103"/>
                  <a:gd name="T53" fmla="*/ 36 h 103"/>
                  <a:gd name="T54" fmla="*/ 94 w 103"/>
                  <a:gd name="T55" fmla="*/ 97 h 103"/>
                  <a:gd name="T56" fmla="*/ 44 w 103"/>
                  <a:gd name="T57" fmla="*/ 97 h 103"/>
                  <a:gd name="T58" fmla="*/ 45 w 103"/>
                  <a:gd name="T59" fmla="*/ 51 h 103"/>
                  <a:gd name="T60" fmla="*/ 63 w 103"/>
                  <a:gd name="T61" fmla="*/ 53 h 103"/>
                  <a:gd name="T62" fmla="*/ 63 w 103"/>
                  <a:gd name="T63" fmla="*/ 33 h 103"/>
                  <a:gd name="T64" fmla="*/ 96 w 103"/>
                  <a:gd name="T65" fmla="*/ 33 h 103"/>
                  <a:gd name="T66" fmla="*/ 94 w 103"/>
                  <a:gd name="T67" fmla="*/ 97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103">
                    <a:moveTo>
                      <a:pt x="63" y="27"/>
                    </a:moveTo>
                    <a:lnTo>
                      <a:pt x="65" y="2"/>
                    </a:lnTo>
                    <a:lnTo>
                      <a:pt x="19" y="0"/>
                    </a:lnTo>
                    <a:lnTo>
                      <a:pt x="1" y="20"/>
                    </a:lnTo>
                    <a:lnTo>
                      <a:pt x="0" y="77"/>
                    </a:lnTo>
                    <a:lnTo>
                      <a:pt x="39" y="77"/>
                    </a:lnTo>
                    <a:lnTo>
                      <a:pt x="37" y="102"/>
                    </a:lnTo>
                    <a:lnTo>
                      <a:pt x="101" y="103"/>
                    </a:lnTo>
                    <a:lnTo>
                      <a:pt x="103" y="27"/>
                    </a:lnTo>
                    <a:lnTo>
                      <a:pt x="63" y="27"/>
                    </a:lnTo>
                    <a:close/>
                    <a:moveTo>
                      <a:pt x="19" y="10"/>
                    </a:moveTo>
                    <a:lnTo>
                      <a:pt x="19" y="20"/>
                    </a:lnTo>
                    <a:lnTo>
                      <a:pt x="9" y="20"/>
                    </a:lnTo>
                    <a:lnTo>
                      <a:pt x="19" y="10"/>
                    </a:lnTo>
                    <a:close/>
                    <a:moveTo>
                      <a:pt x="6" y="71"/>
                    </a:moveTo>
                    <a:lnTo>
                      <a:pt x="6" y="27"/>
                    </a:lnTo>
                    <a:lnTo>
                      <a:pt x="26" y="27"/>
                    </a:lnTo>
                    <a:lnTo>
                      <a:pt x="26" y="7"/>
                    </a:lnTo>
                    <a:lnTo>
                      <a:pt x="58" y="7"/>
                    </a:lnTo>
                    <a:lnTo>
                      <a:pt x="58" y="27"/>
                    </a:lnTo>
                    <a:lnTo>
                      <a:pt x="39" y="46"/>
                    </a:lnTo>
                    <a:lnTo>
                      <a:pt x="39" y="71"/>
                    </a:lnTo>
                    <a:lnTo>
                      <a:pt x="6" y="71"/>
                    </a:lnTo>
                    <a:close/>
                    <a:moveTo>
                      <a:pt x="57" y="36"/>
                    </a:moveTo>
                    <a:lnTo>
                      <a:pt x="57" y="46"/>
                    </a:lnTo>
                    <a:lnTo>
                      <a:pt x="47" y="46"/>
                    </a:lnTo>
                    <a:lnTo>
                      <a:pt x="57" y="36"/>
                    </a:lnTo>
                    <a:close/>
                    <a:moveTo>
                      <a:pt x="94" y="97"/>
                    </a:moveTo>
                    <a:lnTo>
                      <a:pt x="44" y="97"/>
                    </a:lnTo>
                    <a:lnTo>
                      <a:pt x="45" y="51"/>
                    </a:lnTo>
                    <a:lnTo>
                      <a:pt x="63" y="53"/>
                    </a:lnTo>
                    <a:lnTo>
                      <a:pt x="63" y="33"/>
                    </a:lnTo>
                    <a:lnTo>
                      <a:pt x="96" y="33"/>
                    </a:lnTo>
                    <a:lnTo>
                      <a:pt x="94" y="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Freeform 30"/>
              <p:cNvSpPr>
                <a:spLocks noEditPoints="1"/>
              </p:cNvSpPr>
              <p:nvPr/>
            </p:nvSpPr>
            <p:spPr bwMode="auto">
              <a:xfrm>
                <a:off x="11153207" y="4299877"/>
                <a:ext cx="326874" cy="277941"/>
              </a:xfrm>
              <a:custGeom>
                <a:avLst/>
                <a:gdLst>
                  <a:gd name="T0" fmla="*/ 76 w 102"/>
                  <a:gd name="T1" fmla="*/ 1 h 87"/>
                  <a:gd name="T2" fmla="*/ 7 w 102"/>
                  <a:gd name="T3" fmla="*/ 22 h 87"/>
                  <a:gd name="T4" fmla="*/ 1 w 102"/>
                  <a:gd name="T5" fmla="*/ 32 h 87"/>
                  <a:gd name="T6" fmla="*/ 15 w 102"/>
                  <a:gd name="T7" fmla="*/ 80 h 87"/>
                  <a:gd name="T8" fmla="*/ 26 w 102"/>
                  <a:gd name="T9" fmla="*/ 86 h 87"/>
                  <a:gd name="T10" fmla="*/ 95 w 102"/>
                  <a:gd name="T11" fmla="*/ 65 h 87"/>
                  <a:gd name="T12" fmla="*/ 101 w 102"/>
                  <a:gd name="T13" fmla="*/ 55 h 87"/>
                  <a:gd name="T14" fmla="*/ 87 w 102"/>
                  <a:gd name="T15" fmla="*/ 7 h 87"/>
                  <a:gd name="T16" fmla="*/ 76 w 102"/>
                  <a:gd name="T17" fmla="*/ 1 h 87"/>
                  <a:gd name="T18" fmla="*/ 8 w 102"/>
                  <a:gd name="T19" fmla="*/ 27 h 87"/>
                  <a:gd name="T20" fmla="*/ 78 w 102"/>
                  <a:gd name="T21" fmla="*/ 7 h 87"/>
                  <a:gd name="T22" fmla="*/ 81 w 102"/>
                  <a:gd name="T23" fmla="*/ 8 h 87"/>
                  <a:gd name="T24" fmla="*/ 84 w 102"/>
                  <a:gd name="T25" fmla="*/ 17 h 87"/>
                  <a:gd name="T26" fmla="*/ 9 w 102"/>
                  <a:gd name="T27" fmla="*/ 38 h 87"/>
                  <a:gd name="T28" fmla="*/ 7 w 102"/>
                  <a:gd name="T29" fmla="*/ 30 h 87"/>
                  <a:gd name="T30" fmla="*/ 8 w 102"/>
                  <a:gd name="T31" fmla="*/ 27 h 87"/>
                  <a:gd name="T32" fmla="*/ 94 w 102"/>
                  <a:gd name="T33" fmla="*/ 60 h 87"/>
                  <a:gd name="T34" fmla="*/ 24 w 102"/>
                  <a:gd name="T35" fmla="*/ 80 h 87"/>
                  <a:gd name="T36" fmla="*/ 21 w 102"/>
                  <a:gd name="T37" fmla="*/ 78 h 87"/>
                  <a:gd name="T38" fmla="*/ 14 w 102"/>
                  <a:gd name="T39" fmla="*/ 54 h 87"/>
                  <a:gd name="T40" fmla="*/ 88 w 102"/>
                  <a:gd name="T41" fmla="*/ 33 h 87"/>
                  <a:gd name="T42" fmla="*/ 95 w 102"/>
                  <a:gd name="T43" fmla="*/ 57 h 87"/>
                  <a:gd name="T44" fmla="*/ 94 w 102"/>
                  <a:gd name="T45" fmla="*/ 60 h 87"/>
                  <a:gd name="T46" fmla="*/ 22 w 102"/>
                  <a:gd name="T47" fmla="*/ 64 h 87"/>
                  <a:gd name="T48" fmla="*/ 27 w 102"/>
                  <a:gd name="T49" fmla="*/ 62 h 87"/>
                  <a:gd name="T50" fmla="*/ 31 w 102"/>
                  <a:gd name="T51" fmla="*/ 73 h 87"/>
                  <a:gd name="T52" fmla="*/ 25 w 102"/>
                  <a:gd name="T53" fmla="*/ 74 h 87"/>
                  <a:gd name="T54" fmla="*/ 22 w 102"/>
                  <a:gd name="T55" fmla="*/ 64 h 87"/>
                  <a:gd name="T56" fmla="*/ 33 w 102"/>
                  <a:gd name="T57" fmla="*/ 60 h 87"/>
                  <a:gd name="T58" fmla="*/ 38 w 102"/>
                  <a:gd name="T59" fmla="*/ 59 h 87"/>
                  <a:gd name="T60" fmla="*/ 41 w 102"/>
                  <a:gd name="T61" fmla="*/ 70 h 87"/>
                  <a:gd name="T62" fmla="*/ 36 w 102"/>
                  <a:gd name="T63" fmla="*/ 71 h 87"/>
                  <a:gd name="T64" fmla="*/ 33 w 102"/>
                  <a:gd name="T65" fmla="*/ 60 h 87"/>
                  <a:gd name="T66" fmla="*/ 43 w 102"/>
                  <a:gd name="T67" fmla="*/ 57 h 87"/>
                  <a:gd name="T68" fmla="*/ 49 w 102"/>
                  <a:gd name="T69" fmla="*/ 56 h 87"/>
                  <a:gd name="T70" fmla="*/ 52 w 102"/>
                  <a:gd name="T71" fmla="*/ 66 h 87"/>
                  <a:gd name="T72" fmla="*/ 47 w 102"/>
                  <a:gd name="T73" fmla="*/ 68 h 87"/>
                  <a:gd name="T74" fmla="*/ 43 w 102"/>
                  <a:gd name="T75" fmla="*/ 5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87">
                    <a:moveTo>
                      <a:pt x="76" y="1"/>
                    </a:moveTo>
                    <a:cubicBezTo>
                      <a:pt x="7" y="22"/>
                      <a:pt x="7" y="22"/>
                      <a:pt x="7" y="22"/>
                    </a:cubicBezTo>
                    <a:cubicBezTo>
                      <a:pt x="2" y="23"/>
                      <a:pt x="0" y="28"/>
                      <a:pt x="1" y="32"/>
                    </a:cubicBezTo>
                    <a:cubicBezTo>
                      <a:pt x="15" y="80"/>
                      <a:pt x="15" y="80"/>
                      <a:pt x="15" y="80"/>
                    </a:cubicBezTo>
                    <a:cubicBezTo>
                      <a:pt x="17" y="84"/>
                      <a:pt x="21" y="87"/>
                      <a:pt x="26" y="86"/>
                    </a:cubicBezTo>
                    <a:cubicBezTo>
                      <a:pt x="95" y="65"/>
                      <a:pt x="95" y="65"/>
                      <a:pt x="95" y="65"/>
                    </a:cubicBezTo>
                    <a:cubicBezTo>
                      <a:pt x="100" y="64"/>
                      <a:pt x="102" y="59"/>
                      <a:pt x="101" y="55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5" y="3"/>
                      <a:pt x="81" y="0"/>
                      <a:pt x="76" y="1"/>
                    </a:cubicBezTo>
                    <a:close/>
                    <a:moveTo>
                      <a:pt x="8" y="27"/>
                    </a:moveTo>
                    <a:cubicBezTo>
                      <a:pt x="78" y="7"/>
                      <a:pt x="78" y="7"/>
                      <a:pt x="78" y="7"/>
                    </a:cubicBezTo>
                    <a:cubicBezTo>
                      <a:pt x="79" y="6"/>
                      <a:pt x="81" y="7"/>
                      <a:pt x="81" y="8"/>
                    </a:cubicBezTo>
                    <a:cubicBezTo>
                      <a:pt x="84" y="17"/>
                      <a:pt x="84" y="17"/>
                      <a:pt x="84" y="1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6" y="29"/>
                      <a:pt x="7" y="27"/>
                      <a:pt x="8" y="27"/>
                    </a:cubicBezTo>
                    <a:close/>
                    <a:moveTo>
                      <a:pt x="94" y="60"/>
                    </a:moveTo>
                    <a:cubicBezTo>
                      <a:pt x="24" y="80"/>
                      <a:pt x="24" y="80"/>
                      <a:pt x="24" y="80"/>
                    </a:cubicBezTo>
                    <a:cubicBezTo>
                      <a:pt x="23" y="81"/>
                      <a:pt x="21" y="80"/>
                      <a:pt x="21" y="78"/>
                    </a:cubicBezTo>
                    <a:cubicBezTo>
                      <a:pt x="14" y="54"/>
                      <a:pt x="14" y="54"/>
                      <a:pt x="14" y="54"/>
                    </a:cubicBezTo>
                    <a:cubicBezTo>
                      <a:pt x="88" y="33"/>
                      <a:pt x="88" y="33"/>
                      <a:pt x="88" y="33"/>
                    </a:cubicBezTo>
                    <a:cubicBezTo>
                      <a:pt x="95" y="57"/>
                      <a:pt x="95" y="57"/>
                      <a:pt x="95" y="57"/>
                    </a:cubicBezTo>
                    <a:cubicBezTo>
                      <a:pt x="96" y="58"/>
                      <a:pt x="95" y="60"/>
                      <a:pt x="94" y="60"/>
                    </a:cubicBezTo>
                    <a:close/>
                    <a:moveTo>
                      <a:pt x="22" y="64"/>
                    </a:moveTo>
                    <a:cubicBezTo>
                      <a:pt x="27" y="62"/>
                      <a:pt x="27" y="62"/>
                      <a:pt x="27" y="62"/>
                    </a:cubicBezTo>
                    <a:cubicBezTo>
                      <a:pt x="31" y="73"/>
                      <a:pt x="31" y="73"/>
                      <a:pt x="31" y="73"/>
                    </a:cubicBezTo>
                    <a:cubicBezTo>
                      <a:pt x="25" y="74"/>
                      <a:pt x="25" y="74"/>
                      <a:pt x="25" y="74"/>
                    </a:cubicBezTo>
                    <a:lnTo>
                      <a:pt x="22" y="64"/>
                    </a:lnTo>
                    <a:close/>
                    <a:moveTo>
                      <a:pt x="33" y="60"/>
                    </a:moveTo>
                    <a:cubicBezTo>
                      <a:pt x="38" y="59"/>
                      <a:pt x="38" y="59"/>
                      <a:pt x="38" y="59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36" y="71"/>
                      <a:pt x="36" y="71"/>
                      <a:pt x="36" y="71"/>
                    </a:cubicBezTo>
                    <a:lnTo>
                      <a:pt x="33" y="60"/>
                    </a:lnTo>
                    <a:close/>
                    <a:moveTo>
                      <a:pt x="43" y="57"/>
                    </a:moveTo>
                    <a:cubicBezTo>
                      <a:pt x="49" y="56"/>
                      <a:pt x="49" y="56"/>
                      <a:pt x="49" y="56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47" y="68"/>
                      <a:pt x="47" y="68"/>
                      <a:pt x="47" y="68"/>
                    </a:cubicBezTo>
                    <a:lnTo>
                      <a:pt x="43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Freeform 31"/>
              <p:cNvSpPr/>
              <p:nvPr/>
            </p:nvSpPr>
            <p:spPr bwMode="auto">
              <a:xfrm>
                <a:off x="11274562" y="2275999"/>
                <a:ext cx="295557" cy="305343"/>
              </a:xfrm>
              <a:custGeom>
                <a:avLst/>
                <a:gdLst>
                  <a:gd name="T0" fmla="*/ 65 w 92"/>
                  <a:gd name="T1" fmla="*/ 96 h 96"/>
                  <a:gd name="T2" fmla="*/ 36 w 92"/>
                  <a:gd name="T3" fmla="*/ 49 h 96"/>
                  <a:gd name="T4" fmla="*/ 36 w 92"/>
                  <a:gd name="T5" fmla="*/ 72 h 96"/>
                  <a:gd name="T6" fmla="*/ 0 w 92"/>
                  <a:gd name="T7" fmla="*/ 36 h 96"/>
                  <a:gd name="T8" fmla="*/ 36 w 92"/>
                  <a:gd name="T9" fmla="*/ 0 h 96"/>
                  <a:gd name="T10" fmla="*/ 36 w 92"/>
                  <a:gd name="T11" fmla="*/ 24 h 96"/>
                  <a:gd name="T12" fmla="*/ 65 w 92"/>
                  <a:gd name="T13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96">
                    <a:moveTo>
                      <a:pt x="65" y="96"/>
                    </a:moveTo>
                    <a:cubicBezTo>
                      <a:pt x="76" y="77"/>
                      <a:pt x="78" y="48"/>
                      <a:pt x="36" y="49"/>
                    </a:cubicBezTo>
                    <a:cubicBezTo>
                      <a:pt x="36" y="72"/>
                      <a:pt x="36" y="72"/>
                      <a:pt x="36" y="7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86" y="22"/>
                      <a:pt x="92" y="68"/>
                      <a:pt x="65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32"/>
              <p:cNvSpPr>
                <a:spLocks noEditPoints="1"/>
              </p:cNvSpPr>
              <p:nvPr/>
            </p:nvSpPr>
            <p:spPr bwMode="auto">
              <a:xfrm>
                <a:off x="11188439" y="2508922"/>
                <a:ext cx="275984" cy="195733"/>
              </a:xfrm>
              <a:custGeom>
                <a:avLst/>
                <a:gdLst>
                  <a:gd name="T0" fmla="*/ 70 w 86"/>
                  <a:gd name="T1" fmla="*/ 58 h 61"/>
                  <a:gd name="T2" fmla="*/ 75 w 86"/>
                  <a:gd name="T3" fmla="*/ 49 h 61"/>
                  <a:gd name="T4" fmla="*/ 80 w 86"/>
                  <a:gd name="T5" fmla="*/ 41 h 61"/>
                  <a:gd name="T6" fmla="*/ 85 w 86"/>
                  <a:gd name="T7" fmla="*/ 32 h 61"/>
                  <a:gd name="T8" fmla="*/ 83 w 86"/>
                  <a:gd name="T9" fmla="*/ 25 h 61"/>
                  <a:gd name="T10" fmla="*/ 65 w 86"/>
                  <a:gd name="T11" fmla="*/ 9 h 61"/>
                  <a:gd name="T12" fmla="*/ 58 w 86"/>
                  <a:gd name="T13" fmla="*/ 9 h 61"/>
                  <a:gd name="T14" fmla="*/ 50 w 86"/>
                  <a:gd name="T15" fmla="*/ 17 h 61"/>
                  <a:gd name="T16" fmla="*/ 49 w 86"/>
                  <a:gd name="T17" fmla="*/ 18 h 61"/>
                  <a:gd name="T18" fmla="*/ 17 w 86"/>
                  <a:gd name="T19" fmla="*/ 0 h 61"/>
                  <a:gd name="T20" fmla="*/ 0 w 86"/>
                  <a:gd name="T21" fmla="*/ 3 h 61"/>
                  <a:gd name="T22" fmla="*/ 4 w 86"/>
                  <a:gd name="T23" fmla="*/ 16 h 61"/>
                  <a:gd name="T24" fmla="*/ 9 w 86"/>
                  <a:gd name="T25" fmla="*/ 15 h 61"/>
                  <a:gd name="T26" fmla="*/ 11 w 86"/>
                  <a:gd name="T27" fmla="*/ 24 h 61"/>
                  <a:gd name="T28" fmla="*/ 20 w 86"/>
                  <a:gd name="T29" fmla="*/ 21 h 61"/>
                  <a:gd name="T30" fmla="*/ 23 w 86"/>
                  <a:gd name="T31" fmla="*/ 30 h 61"/>
                  <a:gd name="T32" fmla="*/ 32 w 86"/>
                  <a:gd name="T33" fmla="*/ 27 h 61"/>
                  <a:gd name="T34" fmla="*/ 35 w 86"/>
                  <a:gd name="T35" fmla="*/ 36 h 61"/>
                  <a:gd name="T36" fmla="*/ 39 w 86"/>
                  <a:gd name="T37" fmla="*/ 35 h 61"/>
                  <a:gd name="T38" fmla="*/ 39 w 86"/>
                  <a:gd name="T39" fmla="*/ 36 h 61"/>
                  <a:gd name="T40" fmla="*/ 37 w 86"/>
                  <a:gd name="T41" fmla="*/ 47 h 61"/>
                  <a:gd name="T42" fmla="*/ 41 w 86"/>
                  <a:gd name="T43" fmla="*/ 53 h 61"/>
                  <a:gd name="T44" fmla="*/ 64 w 86"/>
                  <a:gd name="T45" fmla="*/ 61 h 61"/>
                  <a:gd name="T46" fmla="*/ 70 w 86"/>
                  <a:gd name="T47" fmla="*/ 58 h 61"/>
                  <a:gd name="T48" fmla="*/ 15 w 86"/>
                  <a:gd name="T49" fmla="*/ 10 h 61"/>
                  <a:gd name="T50" fmla="*/ 18 w 86"/>
                  <a:gd name="T51" fmla="*/ 6 h 61"/>
                  <a:gd name="T52" fmla="*/ 46 w 86"/>
                  <a:gd name="T53" fmla="*/ 21 h 61"/>
                  <a:gd name="T54" fmla="*/ 43 w 86"/>
                  <a:gd name="T55" fmla="*/ 25 h 61"/>
                  <a:gd name="T56" fmla="*/ 15 w 86"/>
                  <a:gd name="T57" fmla="*/ 10 h 61"/>
                  <a:gd name="T58" fmla="*/ 61 w 86"/>
                  <a:gd name="T59" fmla="*/ 54 h 61"/>
                  <a:gd name="T60" fmla="*/ 57 w 86"/>
                  <a:gd name="T61" fmla="*/ 52 h 61"/>
                  <a:gd name="T62" fmla="*/ 56 w 86"/>
                  <a:gd name="T63" fmla="*/ 49 h 61"/>
                  <a:gd name="T64" fmla="*/ 69 w 86"/>
                  <a:gd name="T65" fmla="*/ 24 h 61"/>
                  <a:gd name="T66" fmla="*/ 72 w 86"/>
                  <a:gd name="T67" fmla="*/ 23 h 61"/>
                  <a:gd name="T68" fmla="*/ 77 w 86"/>
                  <a:gd name="T69" fmla="*/ 26 h 61"/>
                  <a:gd name="T70" fmla="*/ 77 w 86"/>
                  <a:gd name="T71" fmla="*/ 29 h 61"/>
                  <a:gd name="T72" fmla="*/ 64 w 86"/>
                  <a:gd name="T73" fmla="*/ 53 h 61"/>
                  <a:gd name="T74" fmla="*/ 61 w 86"/>
                  <a:gd name="T75" fmla="*/ 5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6" h="61">
                    <a:moveTo>
                      <a:pt x="70" y="58"/>
                    </a:moveTo>
                    <a:cubicBezTo>
                      <a:pt x="75" y="49"/>
                      <a:pt x="75" y="49"/>
                      <a:pt x="75" y="49"/>
                    </a:cubicBezTo>
                    <a:cubicBezTo>
                      <a:pt x="77" y="47"/>
                      <a:pt x="79" y="43"/>
                      <a:pt x="80" y="41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86" y="29"/>
                      <a:pt x="85" y="26"/>
                      <a:pt x="83" y="25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3" y="7"/>
                      <a:pt x="60" y="8"/>
                      <a:pt x="58" y="9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49" y="17"/>
                      <a:pt x="49" y="18"/>
                      <a:pt x="49" y="1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39" y="35"/>
                      <a:pt x="39" y="36"/>
                      <a:pt x="39" y="36"/>
                    </a:cubicBezTo>
                    <a:cubicBezTo>
                      <a:pt x="37" y="47"/>
                      <a:pt x="37" y="47"/>
                      <a:pt x="37" y="47"/>
                    </a:cubicBezTo>
                    <a:cubicBezTo>
                      <a:pt x="37" y="50"/>
                      <a:pt x="38" y="53"/>
                      <a:pt x="41" y="53"/>
                    </a:cubicBezTo>
                    <a:cubicBezTo>
                      <a:pt x="64" y="61"/>
                      <a:pt x="64" y="61"/>
                      <a:pt x="64" y="61"/>
                    </a:cubicBezTo>
                    <a:cubicBezTo>
                      <a:pt x="66" y="61"/>
                      <a:pt x="69" y="60"/>
                      <a:pt x="70" y="58"/>
                    </a:cubicBezTo>
                    <a:close/>
                    <a:moveTo>
                      <a:pt x="15" y="10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3" y="25"/>
                      <a:pt x="43" y="25"/>
                      <a:pt x="43" y="25"/>
                    </a:cubicBezTo>
                    <a:lnTo>
                      <a:pt x="15" y="10"/>
                    </a:lnTo>
                    <a:close/>
                    <a:moveTo>
                      <a:pt x="61" y="54"/>
                    </a:moveTo>
                    <a:cubicBezTo>
                      <a:pt x="57" y="52"/>
                      <a:pt x="57" y="52"/>
                      <a:pt x="57" y="52"/>
                    </a:cubicBezTo>
                    <a:cubicBezTo>
                      <a:pt x="56" y="51"/>
                      <a:pt x="55" y="50"/>
                      <a:pt x="56" y="49"/>
                    </a:cubicBezTo>
                    <a:cubicBezTo>
                      <a:pt x="69" y="24"/>
                      <a:pt x="69" y="24"/>
                      <a:pt x="69" y="24"/>
                    </a:cubicBezTo>
                    <a:cubicBezTo>
                      <a:pt x="70" y="23"/>
                      <a:pt x="71" y="23"/>
                      <a:pt x="72" y="23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8" y="26"/>
                      <a:pt x="78" y="28"/>
                      <a:pt x="77" y="29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64" y="54"/>
                      <a:pt x="62" y="55"/>
                      <a:pt x="61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Freeform 33"/>
              <p:cNvSpPr>
                <a:spLocks noEditPoints="1"/>
              </p:cNvSpPr>
              <p:nvPr/>
            </p:nvSpPr>
            <p:spPr bwMode="auto">
              <a:xfrm>
                <a:off x="10996621" y="4129590"/>
                <a:ext cx="221179" cy="191818"/>
              </a:xfrm>
              <a:custGeom>
                <a:avLst/>
                <a:gdLst>
                  <a:gd name="T0" fmla="*/ 56 w 69"/>
                  <a:gd name="T1" fmla="*/ 0 h 60"/>
                  <a:gd name="T2" fmla="*/ 13 w 69"/>
                  <a:gd name="T3" fmla="*/ 0 h 60"/>
                  <a:gd name="T4" fmla="*/ 0 w 69"/>
                  <a:gd name="T5" fmla="*/ 13 h 60"/>
                  <a:gd name="T6" fmla="*/ 0 w 69"/>
                  <a:gd name="T7" fmla="*/ 58 h 60"/>
                  <a:gd name="T8" fmla="*/ 2 w 69"/>
                  <a:gd name="T9" fmla="*/ 60 h 60"/>
                  <a:gd name="T10" fmla="*/ 66 w 69"/>
                  <a:gd name="T11" fmla="*/ 60 h 60"/>
                  <a:gd name="T12" fmla="*/ 69 w 69"/>
                  <a:gd name="T13" fmla="*/ 58 h 60"/>
                  <a:gd name="T14" fmla="*/ 69 w 69"/>
                  <a:gd name="T15" fmla="*/ 13 h 60"/>
                  <a:gd name="T16" fmla="*/ 56 w 69"/>
                  <a:gd name="T17" fmla="*/ 0 h 60"/>
                  <a:gd name="T18" fmla="*/ 34 w 69"/>
                  <a:gd name="T19" fmla="*/ 51 h 60"/>
                  <a:gd name="T20" fmla="*/ 13 w 69"/>
                  <a:gd name="T21" fmla="*/ 34 h 60"/>
                  <a:gd name="T22" fmla="*/ 26 w 69"/>
                  <a:gd name="T23" fmla="*/ 34 h 60"/>
                  <a:gd name="T24" fmla="*/ 26 w 69"/>
                  <a:gd name="T25" fmla="*/ 21 h 60"/>
                  <a:gd name="T26" fmla="*/ 43 w 69"/>
                  <a:gd name="T27" fmla="*/ 21 h 60"/>
                  <a:gd name="T28" fmla="*/ 43 w 69"/>
                  <a:gd name="T29" fmla="*/ 34 h 60"/>
                  <a:gd name="T30" fmla="*/ 56 w 69"/>
                  <a:gd name="T31" fmla="*/ 34 h 60"/>
                  <a:gd name="T32" fmla="*/ 34 w 69"/>
                  <a:gd name="T33" fmla="*/ 51 h 60"/>
                  <a:gd name="T34" fmla="*/ 10 w 69"/>
                  <a:gd name="T35" fmla="*/ 9 h 60"/>
                  <a:gd name="T36" fmla="*/ 15 w 69"/>
                  <a:gd name="T37" fmla="*/ 4 h 60"/>
                  <a:gd name="T38" fmla="*/ 54 w 69"/>
                  <a:gd name="T39" fmla="*/ 4 h 60"/>
                  <a:gd name="T40" fmla="*/ 58 w 69"/>
                  <a:gd name="T41" fmla="*/ 9 h 60"/>
                  <a:gd name="T42" fmla="*/ 10 w 69"/>
                  <a:gd name="T43" fmla="*/ 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9" h="60">
                    <a:moveTo>
                      <a:pt x="56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9"/>
                      <a:pt x="1" y="60"/>
                      <a:pt x="2" y="60"/>
                    </a:cubicBezTo>
                    <a:cubicBezTo>
                      <a:pt x="66" y="60"/>
                      <a:pt x="66" y="60"/>
                      <a:pt x="66" y="60"/>
                    </a:cubicBezTo>
                    <a:cubicBezTo>
                      <a:pt x="68" y="60"/>
                      <a:pt x="69" y="59"/>
                      <a:pt x="69" y="58"/>
                    </a:cubicBezTo>
                    <a:cubicBezTo>
                      <a:pt x="69" y="13"/>
                      <a:pt x="69" y="13"/>
                      <a:pt x="69" y="13"/>
                    </a:cubicBezTo>
                    <a:lnTo>
                      <a:pt x="56" y="0"/>
                    </a:lnTo>
                    <a:close/>
                    <a:moveTo>
                      <a:pt x="34" y="51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56" y="34"/>
                      <a:pt x="56" y="34"/>
                      <a:pt x="56" y="34"/>
                    </a:cubicBezTo>
                    <a:lnTo>
                      <a:pt x="34" y="51"/>
                    </a:lnTo>
                    <a:close/>
                    <a:moveTo>
                      <a:pt x="10" y="9"/>
                    </a:moveTo>
                    <a:cubicBezTo>
                      <a:pt x="15" y="4"/>
                      <a:pt x="15" y="4"/>
                      <a:pt x="15" y="4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8" y="9"/>
                      <a:pt x="58" y="9"/>
                      <a:pt x="58" y="9"/>
                    </a:cubicBezTo>
                    <a:lnTo>
                      <a:pt x="1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Freeform 34"/>
              <p:cNvSpPr>
                <a:spLocks noEditPoints="1"/>
              </p:cNvSpPr>
              <p:nvPr/>
            </p:nvSpPr>
            <p:spPr bwMode="auto">
              <a:xfrm>
                <a:off x="11303921" y="2003931"/>
                <a:ext cx="182032" cy="248580"/>
              </a:xfrm>
              <a:custGeom>
                <a:avLst/>
                <a:gdLst>
                  <a:gd name="T0" fmla="*/ 57 w 57"/>
                  <a:gd name="T1" fmla="*/ 48 h 78"/>
                  <a:gd name="T2" fmla="*/ 57 w 57"/>
                  <a:gd name="T3" fmla="*/ 48 h 78"/>
                  <a:gd name="T4" fmla="*/ 57 w 57"/>
                  <a:gd name="T5" fmla="*/ 48 h 78"/>
                  <a:gd name="T6" fmla="*/ 28 w 57"/>
                  <a:gd name="T7" fmla="*/ 0 h 78"/>
                  <a:gd name="T8" fmla="*/ 0 w 57"/>
                  <a:gd name="T9" fmla="*/ 48 h 78"/>
                  <a:gd name="T10" fmla="*/ 0 w 57"/>
                  <a:gd name="T11" fmla="*/ 48 h 78"/>
                  <a:gd name="T12" fmla="*/ 0 w 57"/>
                  <a:gd name="T13" fmla="*/ 48 h 78"/>
                  <a:gd name="T14" fmla="*/ 0 w 57"/>
                  <a:gd name="T15" fmla="*/ 49 h 78"/>
                  <a:gd name="T16" fmla="*/ 0 w 57"/>
                  <a:gd name="T17" fmla="*/ 49 h 78"/>
                  <a:gd name="T18" fmla="*/ 0 w 57"/>
                  <a:gd name="T19" fmla="*/ 49 h 78"/>
                  <a:gd name="T20" fmla="*/ 28 w 57"/>
                  <a:gd name="T21" fmla="*/ 78 h 78"/>
                  <a:gd name="T22" fmla="*/ 57 w 57"/>
                  <a:gd name="T23" fmla="*/ 49 h 78"/>
                  <a:gd name="T24" fmla="*/ 57 w 57"/>
                  <a:gd name="T25" fmla="*/ 49 h 78"/>
                  <a:gd name="T26" fmla="*/ 57 w 57"/>
                  <a:gd name="T27" fmla="*/ 49 h 78"/>
                  <a:gd name="T28" fmla="*/ 57 w 57"/>
                  <a:gd name="T29" fmla="*/ 48 h 78"/>
                  <a:gd name="T30" fmla="*/ 48 w 57"/>
                  <a:gd name="T31" fmla="*/ 49 h 78"/>
                  <a:gd name="T32" fmla="*/ 48 w 57"/>
                  <a:gd name="T33" fmla="*/ 49 h 78"/>
                  <a:gd name="T34" fmla="*/ 42 w 57"/>
                  <a:gd name="T35" fmla="*/ 62 h 78"/>
                  <a:gd name="T36" fmla="*/ 28 w 57"/>
                  <a:gd name="T37" fmla="*/ 68 h 78"/>
                  <a:gd name="T38" fmla="*/ 26 w 57"/>
                  <a:gd name="T39" fmla="*/ 68 h 78"/>
                  <a:gd name="T40" fmla="*/ 43 w 57"/>
                  <a:gd name="T41" fmla="*/ 37 h 78"/>
                  <a:gd name="T42" fmla="*/ 43 w 57"/>
                  <a:gd name="T43" fmla="*/ 33 h 78"/>
                  <a:gd name="T44" fmla="*/ 48 w 57"/>
                  <a:gd name="T45" fmla="*/ 48 h 78"/>
                  <a:gd name="T46" fmla="*/ 48 w 57"/>
                  <a:gd name="T47" fmla="*/ 48 h 78"/>
                  <a:gd name="T48" fmla="*/ 48 w 57"/>
                  <a:gd name="T49" fmla="*/ 48 h 78"/>
                  <a:gd name="T50" fmla="*/ 48 w 57"/>
                  <a:gd name="T51" fmla="*/ 48 h 78"/>
                  <a:gd name="T52" fmla="*/ 48 w 57"/>
                  <a:gd name="T53" fmla="*/ 49 h 78"/>
                  <a:gd name="T54" fmla="*/ 48 w 57"/>
                  <a:gd name="T55" fmla="*/ 4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78">
                    <a:moveTo>
                      <a:pt x="57" y="48"/>
                    </a:moveTo>
                    <a:cubicBezTo>
                      <a:pt x="57" y="48"/>
                      <a:pt x="57" y="48"/>
                      <a:pt x="57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7" y="24"/>
                      <a:pt x="28" y="0"/>
                      <a:pt x="28" y="0"/>
                    </a:cubicBezTo>
                    <a:cubicBezTo>
                      <a:pt x="28" y="0"/>
                      <a:pt x="0" y="24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65"/>
                      <a:pt x="13" y="78"/>
                      <a:pt x="28" y="78"/>
                    </a:cubicBezTo>
                    <a:cubicBezTo>
                      <a:pt x="44" y="78"/>
                      <a:pt x="57" y="65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8"/>
                      <a:pt x="57" y="48"/>
                      <a:pt x="57" y="48"/>
                    </a:cubicBezTo>
                    <a:close/>
                    <a:moveTo>
                      <a:pt x="48" y="49"/>
                    </a:moveTo>
                    <a:cubicBezTo>
                      <a:pt x="48" y="49"/>
                      <a:pt x="48" y="49"/>
                      <a:pt x="48" y="49"/>
                    </a:cubicBezTo>
                    <a:cubicBezTo>
                      <a:pt x="48" y="54"/>
                      <a:pt x="46" y="59"/>
                      <a:pt x="42" y="62"/>
                    </a:cubicBezTo>
                    <a:cubicBezTo>
                      <a:pt x="38" y="66"/>
                      <a:pt x="34" y="68"/>
                      <a:pt x="28" y="68"/>
                    </a:cubicBezTo>
                    <a:cubicBezTo>
                      <a:pt x="28" y="68"/>
                      <a:pt x="27" y="68"/>
                      <a:pt x="26" y="68"/>
                    </a:cubicBezTo>
                    <a:cubicBezTo>
                      <a:pt x="36" y="61"/>
                      <a:pt x="43" y="50"/>
                      <a:pt x="43" y="37"/>
                    </a:cubicBezTo>
                    <a:cubicBezTo>
                      <a:pt x="43" y="35"/>
                      <a:pt x="43" y="34"/>
                      <a:pt x="43" y="33"/>
                    </a:cubicBezTo>
                    <a:cubicBezTo>
                      <a:pt x="46" y="38"/>
                      <a:pt x="48" y="43"/>
                      <a:pt x="48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9"/>
                    </a:cubicBezTo>
                    <a:cubicBezTo>
                      <a:pt x="48" y="49"/>
                      <a:pt x="48" y="49"/>
                      <a:pt x="48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Freeform 35"/>
              <p:cNvSpPr>
                <a:spLocks noEditPoints="1"/>
              </p:cNvSpPr>
              <p:nvPr/>
            </p:nvSpPr>
            <p:spPr bwMode="auto">
              <a:xfrm>
                <a:off x="11108188" y="1823857"/>
                <a:ext cx="285770" cy="272068"/>
              </a:xfrm>
              <a:custGeom>
                <a:avLst/>
                <a:gdLst>
                  <a:gd name="T0" fmla="*/ 52 w 89"/>
                  <a:gd name="T1" fmla="*/ 3 h 85"/>
                  <a:gd name="T2" fmla="*/ 4 w 89"/>
                  <a:gd name="T3" fmla="*/ 36 h 85"/>
                  <a:gd name="T4" fmla="*/ 3 w 89"/>
                  <a:gd name="T5" fmla="*/ 45 h 85"/>
                  <a:gd name="T6" fmla="*/ 28 w 89"/>
                  <a:gd name="T7" fmla="*/ 82 h 85"/>
                  <a:gd name="T8" fmla="*/ 37 w 89"/>
                  <a:gd name="T9" fmla="*/ 83 h 85"/>
                  <a:gd name="T10" fmla="*/ 85 w 89"/>
                  <a:gd name="T11" fmla="*/ 50 h 85"/>
                  <a:gd name="T12" fmla="*/ 87 w 89"/>
                  <a:gd name="T13" fmla="*/ 41 h 85"/>
                  <a:gd name="T14" fmla="*/ 61 w 89"/>
                  <a:gd name="T15" fmla="*/ 4 h 85"/>
                  <a:gd name="T16" fmla="*/ 52 w 89"/>
                  <a:gd name="T17" fmla="*/ 3 h 85"/>
                  <a:gd name="T18" fmla="*/ 38 w 89"/>
                  <a:gd name="T19" fmla="*/ 48 h 85"/>
                  <a:gd name="T20" fmla="*/ 31 w 89"/>
                  <a:gd name="T21" fmla="*/ 71 h 85"/>
                  <a:gd name="T22" fmla="*/ 11 w 89"/>
                  <a:gd name="T23" fmla="*/ 42 h 85"/>
                  <a:gd name="T24" fmla="*/ 38 w 89"/>
                  <a:gd name="T25" fmla="*/ 48 h 85"/>
                  <a:gd name="T26" fmla="*/ 14 w 89"/>
                  <a:gd name="T27" fmla="*/ 40 h 85"/>
                  <a:gd name="T28" fmla="*/ 52 w 89"/>
                  <a:gd name="T29" fmla="*/ 13 h 85"/>
                  <a:gd name="T30" fmla="*/ 43 w 89"/>
                  <a:gd name="T31" fmla="*/ 41 h 85"/>
                  <a:gd name="T32" fmla="*/ 14 w 89"/>
                  <a:gd name="T33" fmla="*/ 40 h 85"/>
                  <a:gd name="T34" fmla="*/ 39 w 89"/>
                  <a:gd name="T35" fmla="*/ 48 h 85"/>
                  <a:gd name="T36" fmla="*/ 50 w 89"/>
                  <a:gd name="T37" fmla="*/ 50 h 85"/>
                  <a:gd name="T38" fmla="*/ 51 w 89"/>
                  <a:gd name="T39" fmla="*/ 40 h 85"/>
                  <a:gd name="T40" fmla="*/ 74 w 89"/>
                  <a:gd name="T41" fmla="*/ 47 h 85"/>
                  <a:gd name="T42" fmla="*/ 38 w 89"/>
                  <a:gd name="T43" fmla="*/ 72 h 85"/>
                  <a:gd name="T44" fmla="*/ 39 w 89"/>
                  <a:gd name="T45" fmla="*/ 48 h 85"/>
                  <a:gd name="T46" fmla="*/ 51 w 89"/>
                  <a:gd name="T47" fmla="*/ 39 h 85"/>
                  <a:gd name="T48" fmla="*/ 55 w 89"/>
                  <a:gd name="T49" fmla="*/ 11 h 85"/>
                  <a:gd name="T50" fmla="*/ 75 w 89"/>
                  <a:gd name="T51" fmla="*/ 40 h 85"/>
                  <a:gd name="T52" fmla="*/ 51 w 89"/>
                  <a:gd name="T53" fmla="*/ 3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9" h="85">
                    <a:moveTo>
                      <a:pt x="52" y="3"/>
                    </a:moveTo>
                    <a:cubicBezTo>
                      <a:pt x="4" y="36"/>
                      <a:pt x="4" y="36"/>
                      <a:pt x="4" y="36"/>
                    </a:cubicBezTo>
                    <a:cubicBezTo>
                      <a:pt x="1" y="38"/>
                      <a:pt x="0" y="42"/>
                      <a:pt x="3" y="45"/>
                    </a:cubicBezTo>
                    <a:cubicBezTo>
                      <a:pt x="28" y="82"/>
                      <a:pt x="28" y="82"/>
                      <a:pt x="28" y="82"/>
                    </a:cubicBezTo>
                    <a:cubicBezTo>
                      <a:pt x="30" y="85"/>
                      <a:pt x="34" y="85"/>
                      <a:pt x="37" y="83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8" y="48"/>
                      <a:pt x="89" y="44"/>
                      <a:pt x="87" y="41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59" y="1"/>
                      <a:pt x="55" y="0"/>
                      <a:pt x="52" y="3"/>
                    </a:cubicBezTo>
                    <a:close/>
                    <a:moveTo>
                      <a:pt x="38" y="48"/>
                    </a:moveTo>
                    <a:cubicBezTo>
                      <a:pt x="31" y="71"/>
                      <a:pt x="31" y="71"/>
                      <a:pt x="31" y="71"/>
                    </a:cubicBezTo>
                    <a:cubicBezTo>
                      <a:pt x="11" y="42"/>
                      <a:pt x="11" y="42"/>
                      <a:pt x="11" y="42"/>
                    </a:cubicBezTo>
                    <a:lnTo>
                      <a:pt x="38" y="48"/>
                    </a:lnTo>
                    <a:close/>
                    <a:moveTo>
                      <a:pt x="14" y="40"/>
                    </a:moveTo>
                    <a:cubicBezTo>
                      <a:pt x="52" y="13"/>
                      <a:pt x="52" y="13"/>
                      <a:pt x="52" y="13"/>
                    </a:cubicBezTo>
                    <a:cubicBezTo>
                      <a:pt x="43" y="41"/>
                      <a:pt x="43" y="41"/>
                      <a:pt x="43" y="41"/>
                    </a:cubicBezTo>
                    <a:lnTo>
                      <a:pt x="14" y="40"/>
                    </a:lnTo>
                    <a:close/>
                    <a:moveTo>
                      <a:pt x="39" y="48"/>
                    </a:moveTo>
                    <a:cubicBezTo>
                      <a:pt x="50" y="50"/>
                      <a:pt x="50" y="50"/>
                      <a:pt x="50" y="50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38" y="72"/>
                      <a:pt x="38" y="72"/>
                      <a:pt x="38" y="72"/>
                    </a:cubicBezTo>
                    <a:lnTo>
                      <a:pt x="39" y="48"/>
                    </a:lnTo>
                    <a:close/>
                    <a:moveTo>
                      <a:pt x="51" y="39"/>
                    </a:moveTo>
                    <a:cubicBezTo>
                      <a:pt x="55" y="11"/>
                      <a:pt x="55" y="11"/>
                      <a:pt x="55" y="11"/>
                    </a:cubicBezTo>
                    <a:cubicBezTo>
                      <a:pt x="75" y="40"/>
                      <a:pt x="75" y="40"/>
                      <a:pt x="75" y="40"/>
                    </a:cubicBezTo>
                    <a:lnTo>
                      <a:pt x="51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Freeform 36"/>
              <p:cNvSpPr>
                <a:spLocks noEditPoints="1"/>
              </p:cNvSpPr>
              <p:nvPr/>
            </p:nvSpPr>
            <p:spPr bwMode="auto">
              <a:xfrm>
                <a:off x="10996621" y="1667271"/>
                <a:ext cx="217264" cy="221178"/>
              </a:xfrm>
              <a:custGeom>
                <a:avLst/>
                <a:gdLst>
                  <a:gd name="T0" fmla="*/ 34 w 68"/>
                  <a:gd name="T1" fmla="*/ 0 h 69"/>
                  <a:gd name="T2" fmla="*/ 0 w 68"/>
                  <a:gd name="T3" fmla="*/ 35 h 69"/>
                  <a:gd name="T4" fmla="*/ 34 w 68"/>
                  <a:gd name="T5" fmla="*/ 69 h 69"/>
                  <a:gd name="T6" fmla="*/ 68 w 68"/>
                  <a:gd name="T7" fmla="*/ 35 h 69"/>
                  <a:gd name="T8" fmla="*/ 34 w 68"/>
                  <a:gd name="T9" fmla="*/ 0 h 69"/>
                  <a:gd name="T10" fmla="*/ 34 w 68"/>
                  <a:gd name="T11" fmla="*/ 62 h 69"/>
                  <a:gd name="T12" fmla="*/ 7 w 68"/>
                  <a:gd name="T13" fmla="*/ 35 h 69"/>
                  <a:gd name="T14" fmla="*/ 34 w 68"/>
                  <a:gd name="T15" fmla="*/ 7 h 69"/>
                  <a:gd name="T16" fmla="*/ 62 w 68"/>
                  <a:gd name="T17" fmla="*/ 35 h 69"/>
                  <a:gd name="T18" fmla="*/ 34 w 68"/>
                  <a:gd name="T19" fmla="*/ 62 h 69"/>
                  <a:gd name="T20" fmla="*/ 22 w 68"/>
                  <a:gd name="T21" fmla="*/ 24 h 69"/>
                  <a:gd name="T22" fmla="*/ 36 w 68"/>
                  <a:gd name="T23" fmla="*/ 35 h 69"/>
                  <a:gd name="T24" fmla="*/ 22 w 68"/>
                  <a:gd name="T25" fmla="*/ 45 h 69"/>
                  <a:gd name="T26" fmla="*/ 22 w 68"/>
                  <a:gd name="T27" fmla="*/ 24 h 69"/>
                  <a:gd name="T28" fmla="*/ 39 w 68"/>
                  <a:gd name="T29" fmla="*/ 24 h 69"/>
                  <a:gd name="T30" fmla="*/ 54 w 68"/>
                  <a:gd name="T31" fmla="*/ 35 h 69"/>
                  <a:gd name="T32" fmla="*/ 39 w 68"/>
                  <a:gd name="T33" fmla="*/ 45 h 69"/>
                  <a:gd name="T34" fmla="*/ 39 w 68"/>
                  <a:gd name="T35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8" h="69">
                    <a:moveTo>
                      <a:pt x="34" y="0"/>
                    </a:move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ubicBezTo>
                      <a:pt x="53" y="69"/>
                      <a:pt x="68" y="53"/>
                      <a:pt x="68" y="35"/>
                    </a:cubicBezTo>
                    <a:cubicBezTo>
                      <a:pt x="68" y="16"/>
                      <a:pt x="53" y="0"/>
                      <a:pt x="34" y="0"/>
                    </a:cubicBezTo>
                    <a:close/>
                    <a:moveTo>
                      <a:pt x="34" y="62"/>
                    </a:moveTo>
                    <a:cubicBezTo>
                      <a:pt x="19" y="62"/>
                      <a:pt x="7" y="50"/>
                      <a:pt x="7" y="35"/>
                    </a:cubicBezTo>
                    <a:cubicBezTo>
                      <a:pt x="7" y="19"/>
                      <a:pt x="19" y="7"/>
                      <a:pt x="34" y="7"/>
                    </a:cubicBezTo>
                    <a:cubicBezTo>
                      <a:pt x="50" y="7"/>
                      <a:pt x="62" y="19"/>
                      <a:pt x="62" y="35"/>
                    </a:cubicBezTo>
                    <a:cubicBezTo>
                      <a:pt x="62" y="50"/>
                      <a:pt x="50" y="62"/>
                      <a:pt x="34" y="62"/>
                    </a:cubicBezTo>
                    <a:close/>
                    <a:moveTo>
                      <a:pt x="22" y="24"/>
                    </a:moveTo>
                    <a:cubicBezTo>
                      <a:pt x="36" y="35"/>
                      <a:pt x="36" y="35"/>
                      <a:pt x="36" y="35"/>
                    </a:cubicBezTo>
                    <a:cubicBezTo>
                      <a:pt x="22" y="45"/>
                      <a:pt x="22" y="45"/>
                      <a:pt x="22" y="45"/>
                    </a:cubicBezTo>
                    <a:lnTo>
                      <a:pt x="22" y="24"/>
                    </a:lnTo>
                    <a:close/>
                    <a:moveTo>
                      <a:pt x="39" y="24"/>
                    </a:moveTo>
                    <a:cubicBezTo>
                      <a:pt x="54" y="35"/>
                      <a:pt x="54" y="35"/>
                      <a:pt x="54" y="35"/>
                    </a:cubicBezTo>
                    <a:cubicBezTo>
                      <a:pt x="39" y="45"/>
                      <a:pt x="39" y="45"/>
                      <a:pt x="39" y="45"/>
                    </a:cubicBezTo>
                    <a:lnTo>
                      <a:pt x="39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Freeform 37"/>
              <p:cNvSpPr>
                <a:spLocks noEditPoints="1"/>
              </p:cNvSpPr>
              <p:nvPr/>
            </p:nvSpPr>
            <p:spPr bwMode="auto">
              <a:xfrm>
                <a:off x="11096444" y="2135072"/>
                <a:ext cx="172245" cy="197690"/>
              </a:xfrm>
              <a:custGeom>
                <a:avLst/>
                <a:gdLst>
                  <a:gd name="T0" fmla="*/ 50 w 54"/>
                  <a:gd name="T1" fmla="*/ 12 h 62"/>
                  <a:gd name="T2" fmla="*/ 42 w 54"/>
                  <a:gd name="T3" fmla="*/ 5 h 62"/>
                  <a:gd name="T4" fmla="*/ 33 w 54"/>
                  <a:gd name="T5" fmla="*/ 0 h 62"/>
                  <a:gd name="T6" fmla="*/ 6 w 54"/>
                  <a:gd name="T7" fmla="*/ 0 h 62"/>
                  <a:gd name="T8" fmla="*/ 0 w 54"/>
                  <a:gd name="T9" fmla="*/ 6 h 62"/>
                  <a:gd name="T10" fmla="*/ 0 w 54"/>
                  <a:gd name="T11" fmla="*/ 56 h 62"/>
                  <a:gd name="T12" fmla="*/ 6 w 54"/>
                  <a:gd name="T13" fmla="*/ 62 h 62"/>
                  <a:gd name="T14" fmla="*/ 48 w 54"/>
                  <a:gd name="T15" fmla="*/ 62 h 62"/>
                  <a:gd name="T16" fmla="*/ 54 w 54"/>
                  <a:gd name="T17" fmla="*/ 56 h 62"/>
                  <a:gd name="T18" fmla="*/ 54 w 54"/>
                  <a:gd name="T19" fmla="*/ 21 h 62"/>
                  <a:gd name="T20" fmla="*/ 50 w 54"/>
                  <a:gd name="T21" fmla="*/ 12 h 62"/>
                  <a:gd name="T22" fmla="*/ 35 w 54"/>
                  <a:gd name="T23" fmla="*/ 9 h 62"/>
                  <a:gd name="T24" fmla="*/ 35 w 54"/>
                  <a:gd name="T25" fmla="*/ 9 h 62"/>
                  <a:gd name="T26" fmla="*/ 37 w 54"/>
                  <a:gd name="T27" fmla="*/ 10 h 62"/>
                  <a:gd name="T28" fmla="*/ 44 w 54"/>
                  <a:gd name="T29" fmla="*/ 17 h 62"/>
                  <a:gd name="T30" fmla="*/ 45 w 54"/>
                  <a:gd name="T31" fmla="*/ 19 h 62"/>
                  <a:gd name="T32" fmla="*/ 46 w 54"/>
                  <a:gd name="T33" fmla="*/ 20 h 62"/>
                  <a:gd name="T34" fmla="*/ 35 w 54"/>
                  <a:gd name="T35" fmla="*/ 20 h 62"/>
                  <a:gd name="T36" fmla="*/ 35 w 54"/>
                  <a:gd name="T37" fmla="*/ 9 h 62"/>
                  <a:gd name="T38" fmla="*/ 46 w 54"/>
                  <a:gd name="T39" fmla="*/ 54 h 62"/>
                  <a:gd name="T40" fmla="*/ 8 w 54"/>
                  <a:gd name="T41" fmla="*/ 54 h 62"/>
                  <a:gd name="T42" fmla="*/ 8 w 54"/>
                  <a:gd name="T43" fmla="*/ 8 h 62"/>
                  <a:gd name="T44" fmla="*/ 31 w 54"/>
                  <a:gd name="T45" fmla="*/ 8 h 62"/>
                  <a:gd name="T46" fmla="*/ 31 w 54"/>
                  <a:gd name="T47" fmla="*/ 23 h 62"/>
                  <a:gd name="T48" fmla="*/ 46 w 54"/>
                  <a:gd name="T49" fmla="*/ 23 h 62"/>
                  <a:gd name="T50" fmla="*/ 46 w 54"/>
                  <a:gd name="T51" fmla="*/ 5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4" h="62">
                    <a:moveTo>
                      <a:pt x="50" y="12"/>
                    </a:moveTo>
                    <a:cubicBezTo>
                      <a:pt x="42" y="5"/>
                      <a:pt x="42" y="5"/>
                      <a:pt x="42" y="5"/>
                    </a:cubicBezTo>
                    <a:cubicBezTo>
                      <a:pt x="40" y="2"/>
                      <a:pt x="36" y="0"/>
                      <a:pt x="3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9"/>
                      <a:pt x="3" y="62"/>
                      <a:pt x="6" y="62"/>
                    </a:cubicBezTo>
                    <a:cubicBezTo>
                      <a:pt x="48" y="62"/>
                      <a:pt x="48" y="62"/>
                      <a:pt x="48" y="62"/>
                    </a:cubicBezTo>
                    <a:cubicBezTo>
                      <a:pt x="51" y="62"/>
                      <a:pt x="54" y="59"/>
                      <a:pt x="54" y="56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18"/>
                      <a:pt x="52" y="14"/>
                      <a:pt x="50" y="12"/>
                    </a:cubicBezTo>
                    <a:close/>
                    <a:moveTo>
                      <a:pt x="35" y="9"/>
                    </a:moveTo>
                    <a:cubicBezTo>
                      <a:pt x="35" y="9"/>
                      <a:pt x="35" y="9"/>
                      <a:pt x="35" y="9"/>
                    </a:cubicBezTo>
                    <a:cubicBezTo>
                      <a:pt x="36" y="9"/>
                      <a:pt x="37" y="10"/>
                      <a:pt x="37" y="10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8"/>
                      <a:pt x="45" y="19"/>
                    </a:cubicBezTo>
                    <a:cubicBezTo>
                      <a:pt x="46" y="19"/>
                      <a:pt x="46" y="19"/>
                      <a:pt x="46" y="20"/>
                    </a:cubicBezTo>
                    <a:cubicBezTo>
                      <a:pt x="35" y="20"/>
                      <a:pt x="35" y="20"/>
                      <a:pt x="35" y="20"/>
                    </a:cubicBezTo>
                    <a:lnTo>
                      <a:pt x="35" y="9"/>
                    </a:lnTo>
                    <a:close/>
                    <a:moveTo>
                      <a:pt x="46" y="54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46" y="23"/>
                      <a:pt x="46" y="23"/>
                      <a:pt x="46" y="23"/>
                    </a:cubicBezTo>
                    <a:lnTo>
                      <a:pt x="46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Freeform 38"/>
              <p:cNvSpPr>
                <a:spLocks noEditPoints="1"/>
              </p:cNvSpPr>
              <p:nvPr/>
            </p:nvSpPr>
            <p:spPr bwMode="auto">
              <a:xfrm>
                <a:off x="11082743" y="2730100"/>
                <a:ext cx="279899" cy="297514"/>
              </a:xfrm>
              <a:custGeom>
                <a:avLst/>
                <a:gdLst>
                  <a:gd name="T0" fmla="*/ 78 w 87"/>
                  <a:gd name="T1" fmla="*/ 0 h 93"/>
                  <a:gd name="T2" fmla="*/ 9 w 87"/>
                  <a:gd name="T3" fmla="*/ 0 h 93"/>
                  <a:gd name="T4" fmla="*/ 0 w 87"/>
                  <a:gd name="T5" fmla="*/ 9 h 93"/>
                  <a:gd name="T6" fmla="*/ 0 w 87"/>
                  <a:gd name="T7" fmla="*/ 84 h 93"/>
                  <a:gd name="T8" fmla="*/ 9 w 87"/>
                  <a:gd name="T9" fmla="*/ 93 h 93"/>
                  <a:gd name="T10" fmla="*/ 78 w 87"/>
                  <a:gd name="T11" fmla="*/ 93 h 93"/>
                  <a:gd name="T12" fmla="*/ 87 w 87"/>
                  <a:gd name="T13" fmla="*/ 84 h 93"/>
                  <a:gd name="T14" fmla="*/ 87 w 87"/>
                  <a:gd name="T15" fmla="*/ 9 h 93"/>
                  <a:gd name="T16" fmla="*/ 78 w 87"/>
                  <a:gd name="T17" fmla="*/ 0 h 93"/>
                  <a:gd name="T18" fmla="*/ 75 w 87"/>
                  <a:gd name="T19" fmla="*/ 81 h 93"/>
                  <a:gd name="T20" fmla="*/ 12 w 87"/>
                  <a:gd name="T21" fmla="*/ 81 h 93"/>
                  <a:gd name="T22" fmla="*/ 12 w 87"/>
                  <a:gd name="T23" fmla="*/ 12 h 93"/>
                  <a:gd name="T24" fmla="*/ 75 w 87"/>
                  <a:gd name="T25" fmla="*/ 12 h 93"/>
                  <a:gd name="T26" fmla="*/ 75 w 87"/>
                  <a:gd name="T27" fmla="*/ 81 h 93"/>
                  <a:gd name="T28" fmla="*/ 23 w 87"/>
                  <a:gd name="T29" fmla="*/ 41 h 93"/>
                  <a:gd name="T30" fmla="*/ 64 w 87"/>
                  <a:gd name="T31" fmla="*/ 41 h 93"/>
                  <a:gd name="T32" fmla="*/ 64 w 87"/>
                  <a:gd name="T33" fmla="*/ 46 h 93"/>
                  <a:gd name="T34" fmla="*/ 23 w 87"/>
                  <a:gd name="T35" fmla="*/ 46 h 93"/>
                  <a:gd name="T36" fmla="*/ 23 w 87"/>
                  <a:gd name="T37" fmla="*/ 41 h 93"/>
                  <a:gd name="T38" fmla="*/ 23 w 87"/>
                  <a:gd name="T39" fmla="*/ 52 h 93"/>
                  <a:gd name="T40" fmla="*/ 64 w 87"/>
                  <a:gd name="T41" fmla="*/ 52 h 93"/>
                  <a:gd name="T42" fmla="*/ 64 w 87"/>
                  <a:gd name="T43" fmla="*/ 58 h 93"/>
                  <a:gd name="T44" fmla="*/ 23 w 87"/>
                  <a:gd name="T45" fmla="*/ 58 h 93"/>
                  <a:gd name="T46" fmla="*/ 23 w 87"/>
                  <a:gd name="T47" fmla="*/ 52 h 93"/>
                  <a:gd name="T48" fmla="*/ 23 w 87"/>
                  <a:gd name="T49" fmla="*/ 64 h 93"/>
                  <a:gd name="T50" fmla="*/ 64 w 87"/>
                  <a:gd name="T51" fmla="*/ 64 h 93"/>
                  <a:gd name="T52" fmla="*/ 64 w 87"/>
                  <a:gd name="T53" fmla="*/ 69 h 93"/>
                  <a:gd name="T54" fmla="*/ 23 w 87"/>
                  <a:gd name="T55" fmla="*/ 69 h 93"/>
                  <a:gd name="T56" fmla="*/ 23 w 87"/>
                  <a:gd name="T57" fmla="*/ 64 h 93"/>
                  <a:gd name="T58" fmla="*/ 23 w 87"/>
                  <a:gd name="T59" fmla="*/ 29 h 93"/>
                  <a:gd name="T60" fmla="*/ 64 w 87"/>
                  <a:gd name="T61" fmla="*/ 29 h 93"/>
                  <a:gd name="T62" fmla="*/ 64 w 87"/>
                  <a:gd name="T63" fmla="*/ 35 h 93"/>
                  <a:gd name="T64" fmla="*/ 23 w 87"/>
                  <a:gd name="T65" fmla="*/ 35 h 93"/>
                  <a:gd name="T66" fmla="*/ 23 w 87"/>
                  <a:gd name="T67" fmla="*/ 2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7" h="93">
                    <a:moveTo>
                      <a:pt x="78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9"/>
                      <a:pt x="4" y="93"/>
                      <a:pt x="9" y="93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83" y="93"/>
                      <a:pt x="87" y="89"/>
                      <a:pt x="87" y="84"/>
                    </a:cubicBezTo>
                    <a:cubicBezTo>
                      <a:pt x="87" y="9"/>
                      <a:pt x="87" y="9"/>
                      <a:pt x="87" y="9"/>
                    </a:cubicBezTo>
                    <a:cubicBezTo>
                      <a:pt x="87" y="4"/>
                      <a:pt x="83" y="0"/>
                      <a:pt x="78" y="0"/>
                    </a:cubicBezTo>
                    <a:close/>
                    <a:moveTo>
                      <a:pt x="75" y="81"/>
                    </a:moveTo>
                    <a:cubicBezTo>
                      <a:pt x="12" y="81"/>
                      <a:pt x="12" y="81"/>
                      <a:pt x="12" y="81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75" y="12"/>
                      <a:pt x="75" y="12"/>
                      <a:pt x="75" y="12"/>
                    </a:cubicBezTo>
                    <a:lnTo>
                      <a:pt x="75" y="81"/>
                    </a:lnTo>
                    <a:close/>
                    <a:moveTo>
                      <a:pt x="23" y="41"/>
                    </a:moveTo>
                    <a:cubicBezTo>
                      <a:pt x="64" y="41"/>
                      <a:pt x="64" y="41"/>
                      <a:pt x="64" y="41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23" y="46"/>
                      <a:pt x="23" y="46"/>
                      <a:pt x="23" y="46"/>
                    </a:cubicBezTo>
                    <a:lnTo>
                      <a:pt x="23" y="41"/>
                    </a:lnTo>
                    <a:close/>
                    <a:moveTo>
                      <a:pt x="23" y="52"/>
                    </a:moveTo>
                    <a:cubicBezTo>
                      <a:pt x="64" y="52"/>
                      <a:pt x="64" y="52"/>
                      <a:pt x="64" y="52"/>
                    </a:cubicBezTo>
                    <a:cubicBezTo>
                      <a:pt x="64" y="58"/>
                      <a:pt x="64" y="58"/>
                      <a:pt x="64" y="58"/>
                    </a:cubicBezTo>
                    <a:cubicBezTo>
                      <a:pt x="23" y="58"/>
                      <a:pt x="23" y="58"/>
                      <a:pt x="23" y="58"/>
                    </a:cubicBezTo>
                    <a:lnTo>
                      <a:pt x="23" y="52"/>
                    </a:lnTo>
                    <a:close/>
                    <a:moveTo>
                      <a:pt x="23" y="64"/>
                    </a:moveTo>
                    <a:cubicBezTo>
                      <a:pt x="64" y="64"/>
                      <a:pt x="64" y="64"/>
                      <a:pt x="64" y="64"/>
                    </a:cubicBezTo>
                    <a:cubicBezTo>
                      <a:pt x="64" y="69"/>
                      <a:pt x="64" y="69"/>
                      <a:pt x="64" y="69"/>
                    </a:cubicBezTo>
                    <a:cubicBezTo>
                      <a:pt x="23" y="69"/>
                      <a:pt x="23" y="69"/>
                      <a:pt x="23" y="69"/>
                    </a:cubicBezTo>
                    <a:lnTo>
                      <a:pt x="23" y="64"/>
                    </a:lnTo>
                    <a:close/>
                    <a:moveTo>
                      <a:pt x="23" y="29"/>
                    </a:moveTo>
                    <a:cubicBezTo>
                      <a:pt x="64" y="29"/>
                      <a:pt x="64" y="29"/>
                      <a:pt x="64" y="29"/>
                    </a:cubicBezTo>
                    <a:cubicBezTo>
                      <a:pt x="64" y="35"/>
                      <a:pt x="64" y="35"/>
                      <a:pt x="64" y="35"/>
                    </a:cubicBezTo>
                    <a:cubicBezTo>
                      <a:pt x="23" y="35"/>
                      <a:pt x="23" y="35"/>
                      <a:pt x="23" y="35"/>
                    </a:cubicBezTo>
                    <a:lnTo>
                      <a:pt x="2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Freeform 39"/>
              <p:cNvSpPr>
                <a:spLocks noEditPoints="1"/>
              </p:cNvSpPr>
              <p:nvPr/>
            </p:nvSpPr>
            <p:spPr bwMode="auto">
              <a:xfrm>
                <a:off x="11031853" y="3084377"/>
                <a:ext cx="262282" cy="197690"/>
              </a:xfrm>
              <a:custGeom>
                <a:avLst/>
                <a:gdLst>
                  <a:gd name="T0" fmla="*/ 0 w 134"/>
                  <a:gd name="T1" fmla="*/ 0 h 101"/>
                  <a:gd name="T2" fmla="*/ 0 w 134"/>
                  <a:gd name="T3" fmla="*/ 101 h 101"/>
                  <a:gd name="T4" fmla="*/ 134 w 134"/>
                  <a:gd name="T5" fmla="*/ 101 h 101"/>
                  <a:gd name="T6" fmla="*/ 134 w 134"/>
                  <a:gd name="T7" fmla="*/ 0 h 101"/>
                  <a:gd name="T8" fmla="*/ 0 w 134"/>
                  <a:gd name="T9" fmla="*/ 0 h 101"/>
                  <a:gd name="T10" fmla="*/ 25 w 134"/>
                  <a:gd name="T11" fmla="*/ 93 h 101"/>
                  <a:gd name="T12" fmla="*/ 8 w 134"/>
                  <a:gd name="T13" fmla="*/ 93 h 101"/>
                  <a:gd name="T14" fmla="*/ 8 w 134"/>
                  <a:gd name="T15" fmla="*/ 77 h 101"/>
                  <a:gd name="T16" fmla="*/ 25 w 134"/>
                  <a:gd name="T17" fmla="*/ 77 h 101"/>
                  <a:gd name="T18" fmla="*/ 25 w 134"/>
                  <a:gd name="T19" fmla="*/ 93 h 101"/>
                  <a:gd name="T20" fmla="*/ 25 w 134"/>
                  <a:gd name="T21" fmla="*/ 59 h 101"/>
                  <a:gd name="T22" fmla="*/ 8 w 134"/>
                  <a:gd name="T23" fmla="*/ 59 h 101"/>
                  <a:gd name="T24" fmla="*/ 8 w 134"/>
                  <a:gd name="T25" fmla="*/ 43 h 101"/>
                  <a:gd name="T26" fmla="*/ 25 w 134"/>
                  <a:gd name="T27" fmla="*/ 43 h 101"/>
                  <a:gd name="T28" fmla="*/ 25 w 134"/>
                  <a:gd name="T29" fmla="*/ 59 h 101"/>
                  <a:gd name="T30" fmla="*/ 25 w 134"/>
                  <a:gd name="T31" fmla="*/ 26 h 101"/>
                  <a:gd name="T32" fmla="*/ 8 w 134"/>
                  <a:gd name="T33" fmla="*/ 26 h 101"/>
                  <a:gd name="T34" fmla="*/ 8 w 134"/>
                  <a:gd name="T35" fmla="*/ 8 h 101"/>
                  <a:gd name="T36" fmla="*/ 25 w 134"/>
                  <a:gd name="T37" fmla="*/ 8 h 101"/>
                  <a:gd name="T38" fmla="*/ 25 w 134"/>
                  <a:gd name="T39" fmla="*/ 26 h 101"/>
                  <a:gd name="T40" fmla="*/ 102 w 134"/>
                  <a:gd name="T41" fmla="*/ 93 h 101"/>
                  <a:gd name="T42" fmla="*/ 35 w 134"/>
                  <a:gd name="T43" fmla="*/ 93 h 101"/>
                  <a:gd name="T44" fmla="*/ 35 w 134"/>
                  <a:gd name="T45" fmla="*/ 8 h 101"/>
                  <a:gd name="T46" fmla="*/ 102 w 134"/>
                  <a:gd name="T47" fmla="*/ 8 h 101"/>
                  <a:gd name="T48" fmla="*/ 102 w 134"/>
                  <a:gd name="T49" fmla="*/ 93 h 101"/>
                  <a:gd name="T50" fmla="*/ 126 w 134"/>
                  <a:gd name="T51" fmla="*/ 93 h 101"/>
                  <a:gd name="T52" fmla="*/ 110 w 134"/>
                  <a:gd name="T53" fmla="*/ 93 h 101"/>
                  <a:gd name="T54" fmla="*/ 110 w 134"/>
                  <a:gd name="T55" fmla="*/ 77 h 101"/>
                  <a:gd name="T56" fmla="*/ 126 w 134"/>
                  <a:gd name="T57" fmla="*/ 77 h 101"/>
                  <a:gd name="T58" fmla="*/ 126 w 134"/>
                  <a:gd name="T59" fmla="*/ 93 h 101"/>
                  <a:gd name="T60" fmla="*/ 126 w 134"/>
                  <a:gd name="T61" fmla="*/ 59 h 101"/>
                  <a:gd name="T62" fmla="*/ 110 w 134"/>
                  <a:gd name="T63" fmla="*/ 59 h 101"/>
                  <a:gd name="T64" fmla="*/ 110 w 134"/>
                  <a:gd name="T65" fmla="*/ 43 h 101"/>
                  <a:gd name="T66" fmla="*/ 126 w 134"/>
                  <a:gd name="T67" fmla="*/ 43 h 101"/>
                  <a:gd name="T68" fmla="*/ 126 w 134"/>
                  <a:gd name="T69" fmla="*/ 59 h 101"/>
                  <a:gd name="T70" fmla="*/ 126 w 134"/>
                  <a:gd name="T71" fmla="*/ 26 h 101"/>
                  <a:gd name="T72" fmla="*/ 110 w 134"/>
                  <a:gd name="T73" fmla="*/ 26 h 101"/>
                  <a:gd name="T74" fmla="*/ 110 w 134"/>
                  <a:gd name="T75" fmla="*/ 8 h 101"/>
                  <a:gd name="T76" fmla="*/ 126 w 134"/>
                  <a:gd name="T77" fmla="*/ 8 h 101"/>
                  <a:gd name="T78" fmla="*/ 126 w 134"/>
                  <a:gd name="T79" fmla="*/ 26 h 101"/>
                  <a:gd name="T80" fmla="*/ 51 w 134"/>
                  <a:gd name="T81" fmla="*/ 26 h 101"/>
                  <a:gd name="T82" fmla="*/ 51 w 134"/>
                  <a:gd name="T83" fmla="*/ 77 h 101"/>
                  <a:gd name="T84" fmla="*/ 84 w 134"/>
                  <a:gd name="T85" fmla="*/ 51 h 101"/>
                  <a:gd name="T86" fmla="*/ 51 w 134"/>
                  <a:gd name="T87" fmla="*/ 2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4" h="101">
                    <a:moveTo>
                      <a:pt x="0" y="0"/>
                    </a:moveTo>
                    <a:lnTo>
                      <a:pt x="0" y="101"/>
                    </a:lnTo>
                    <a:lnTo>
                      <a:pt x="134" y="101"/>
                    </a:lnTo>
                    <a:lnTo>
                      <a:pt x="134" y="0"/>
                    </a:lnTo>
                    <a:lnTo>
                      <a:pt x="0" y="0"/>
                    </a:lnTo>
                    <a:close/>
                    <a:moveTo>
                      <a:pt x="25" y="93"/>
                    </a:moveTo>
                    <a:lnTo>
                      <a:pt x="8" y="93"/>
                    </a:lnTo>
                    <a:lnTo>
                      <a:pt x="8" y="77"/>
                    </a:lnTo>
                    <a:lnTo>
                      <a:pt x="25" y="77"/>
                    </a:lnTo>
                    <a:lnTo>
                      <a:pt x="25" y="93"/>
                    </a:lnTo>
                    <a:close/>
                    <a:moveTo>
                      <a:pt x="25" y="59"/>
                    </a:moveTo>
                    <a:lnTo>
                      <a:pt x="8" y="59"/>
                    </a:lnTo>
                    <a:lnTo>
                      <a:pt x="8" y="43"/>
                    </a:lnTo>
                    <a:lnTo>
                      <a:pt x="25" y="43"/>
                    </a:lnTo>
                    <a:lnTo>
                      <a:pt x="25" y="59"/>
                    </a:lnTo>
                    <a:close/>
                    <a:moveTo>
                      <a:pt x="25" y="26"/>
                    </a:moveTo>
                    <a:lnTo>
                      <a:pt x="8" y="26"/>
                    </a:lnTo>
                    <a:lnTo>
                      <a:pt x="8" y="8"/>
                    </a:lnTo>
                    <a:lnTo>
                      <a:pt x="25" y="8"/>
                    </a:lnTo>
                    <a:lnTo>
                      <a:pt x="25" y="26"/>
                    </a:lnTo>
                    <a:close/>
                    <a:moveTo>
                      <a:pt x="102" y="93"/>
                    </a:moveTo>
                    <a:lnTo>
                      <a:pt x="35" y="93"/>
                    </a:lnTo>
                    <a:lnTo>
                      <a:pt x="35" y="8"/>
                    </a:lnTo>
                    <a:lnTo>
                      <a:pt x="102" y="8"/>
                    </a:lnTo>
                    <a:lnTo>
                      <a:pt x="102" y="93"/>
                    </a:lnTo>
                    <a:close/>
                    <a:moveTo>
                      <a:pt x="126" y="93"/>
                    </a:moveTo>
                    <a:lnTo>
                      <a:pt x="110" y="93"/>
                    </a:lnTo>
                    <a:lnTo>
                      <a:pt x="110" y="77"/>
                    </a:lnTo>
                    <a:lnTo>
                      <a:pt x="126" y="77"/>
                    </a:lnTo>
                    <a:lnTo>
                      <a:pt x="126" y="93"/>
                    </a:lnTo>
                    <a:close/>
                    <a:moveTo>
                      <a:pt x="126" y="59"/>
                    </a:moveTo>
                    <a:lnTo>
                      <a:pt x="110" y="59"/>
                    </a:lnTo>
                    <a:lnTo>
                      <a:pt x="110" y="43"/>
                    </a:lnTo>
                    <a:lnTo>
                      <a:pt x="126" y="43"/>
                    </a:lnTo>
                    <a:lnTo>
                      <a:pt x="126" y="59"/>
                    </a:lnTo>
                    <a:close/>
                    <a:moveTo>
                      <a:pt x="126" y="26"/>
                    </a:moveTo>
                    <a:lnTo>
                      <a:pt x="110" y="26"/>
                    </a:lnTo>
                    <a:lnTo>
                      <a:pt x="110" y="8"/>
                    </a:lnTo>
                    <a:lnTo>
                      <a:pt x="126" y="8"/>
                    </a:lnTo>
                    <a:lnTo>
                      <a:pt x="126" y="26"/>
                    </a:lnTo>
                    <a:close/>
                    <a:moveTo>
                      <a:pt x="51" y="26"/>
                    </a:moveTo>
                    <a:lnTo>
                      <a:pt x="51" y="77"/>
                    </a:lnTo>
                    <a:lnTo>
                      <a:pt x="84" y="51"/>
                    </a:lnTo>
                    <a:lnTo>
                      <a:pt x="51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Freeform 40"/>
              <p:cNvSpPr>
                <a:spLocks noEditPoints="1"/>
              </p:cNvSpPr>
              <p:nvPr/>
            </p:nvSpPr>
            <p:spPr bwMode="auto">
              <a:xfrm>
                <a:off x="11333281" y="3027613"/>
                <a:ext cx="156586" cy="146799"/>
              </a:xfrm>
              <a:custGeom>
                <a:avLst/>
                <a:gdLst>
                  <a:gd name="T0" fmla="*/ 80 w 80"/>
                  <a:gd name="T1" fmla="*/ 29 h 75"/>
                  <a:gd name="T2" fmla="*/ 52 w 80"/>
                  <a:gd name="T3" fmla="*/ 24 h 75"/>
                  <a:gd name="T4" fmla="*/ 41 w 80"/>
                  <a:gd name="T5" fmla="*/ 0 h 75"/>
                  <a:gd name="T6" fmla="*/ 28 w 80"/>
                  <a:gd name="T7" fmla="*/ 24 h 75"/>
                  <a:gd name="T8" fmla="*/ 0 w 80"/>
                  <a:gd name="T9" fmla="*/ 29 h 75"/>
                  <a:gd name="T10" fmla="*/ 19 w 80"/>
                  <a:gd name="T11" fmla="*/ 49 h 75"/>
                  <a:gd name="T12" fmla="*/ 15 w 80"/>
                  <a:gd name="T13" fmla="*/ 75 h 75"/>
                  <a:gd name="T14" fmla="*/ 41 w 80"/>
                  <a:gd name="T15" fmla="*/ 62 h 75"/>
                  <a:gd name="T16" fmla="*/ 65 w 80"/>
                  <a:gd name="T17" fmla="*/ 75 h 75"/>
                  <a:gd name="T18" fmla="*/ 60 w 80"/>
                  <a:gd name="T19" fmla="*/ 49 h 75"/>
                  <a:gd name="T20" fmla="*/ 80 w 80"/>
                  <a:gd name="T21" fmla="*/ 29 h 75"/>
                  <a:gd name="T22" fmla="*/ 41 w 80"/>
                  <a:gd name="T23" fmla="*/ 57 h 75"/>
                  <a:gd name="T24" fmla="*/ 23 w 80"/>
                  <a:gd name="T25" fmla="*/ 65 h 75"/>
                  <a:gd name="T26" fmla="*/ 26 w 80"/>
                  <a:gd name="T27" fmla="*/ 45 h 75"/>
                  <a:gd name="T28" fmla="*/ 11 w 80"/>
                  <a:gd name="T29" fmla="*/ 32 h 75"/>
                  <a:gd name="T30" fmla="*/ 31 w 80"/>
                  <a:gd name="T31" fmla="*/ 29 h 75"/>
                  <a:gd name="T32" fmla="*/ 41 w 80"/>
                  <a:gd name="T33" fmla="*/ 11 h 75"/>
                  <a:gd name="T34" fmla="*/ 49 w 80"/>
                  <a:gd name="T35" fmla="*/ 29 h 75"/>
                  <a:gd name="T36" fmla="*/ 68 w 80"/>
                  <a:gd name="T37" fmla="*/ 32 h 75"/>
                  <a:gd name="T38" fmla="*/ 54 w 80"/>
                  <a:gd name="T39" fmla="*/ 45 h 75"/>
                  <a:gd name="T40" fmla="*/ 57 w 80"/>
                  <a:gd name="T41" fmla="*/ 65 h 75"/>
                  <a:gd name="T42" fmla="*/ 41 w 80"/>
                  <a:gd name="T43" fmla="*/ 5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" h="75">
                    <a:moveTo>
                      <a:pt x="80" y="29"/>
                    </a:moveTo>
                    <a:lnTo>
                      <a:pt x="52" y="24"/>
                    </a:lnTo>
                    <a:lnTo>
                      <a:pt x="41" y="0"/>
                    </a:lnTo>
                    <a:lnTo>
                      <a:pt x="28" y="24"/>
                    </a:lnTo>
                    <a:lnTo>
                      <a:pt x="0" y="29"/>
                    </a:lnTo>
                    <a:lnTo>
                      <a:pt x="19" y="49"/>
                    </a:lnTo>
                    <a:lnTo>
                      <a:pt x="15" y="75"/>
                    </a:lnTo>
                    <a:lnTo>
                      <a:pt x="41" y="62"/>
                    </a:lnTo>
                    <a:lnTo>
                      <a:pt x="65" y="75"/>
                    </a:lnTo>
                    <a:lnTo>
                      <a:pt x="60" y="49"/>
                    </a:lnTo>
                    <a:lnTo>
                      <a:pt x="80" y="29"/>
                    </a:lnTo>
                    <a:close/>
                    <a:moveTo>
                      <a:pt x="41" y="57"/>
                    </a:moveTo>
                    <a:lnTo>
                      <a:pt x="23" y="65"/>
                    </a:lnTo>
                    <a:lnTo>
                      <a:pt x="26" y="45"/>
                    </a:lnTo>
                    <a:lnTo>
                      <a:pt x="11" y="32"/>
                    </a:lnTo>
                    <a:lnTo>
                      <a:pt x="31" y="29"/>
                    </a:lnTo>
                    <a:lnTo>
                      <a:pt x="41" y="11"/>
                    </a:lnTo>
                    <a:lnTo>
                      <a:pt x="49" y="29"/>
                    </a:lnTo>
                    <a:lnTo>
                      <a:pt x="68" y="32"/>
                    </a:lnTo>
                    <a:lnTo>
                      <a:pt x="54" y="45"/>
                    </a:lnTo>
                    <a:lnTo>
                      <a:pt x="57" y="65"/>
                    </a:lnTo>
                    <a:lnTo>
                      <a:pt x="41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Freeform 41"/>
              <p:cNvSpPr>
                <a:spLocks noEditPoints="1"/>
              </p:cNvSpPr>
              <p:nvPr/>
            </p:nvSpPr>
            <p:spPr bwMode="auto">
              <a:xfrm>
                <a:off x="10818503" y="1526343"/>
                <a:ext cx="191818" cy="207477"/>
              </a:xfrm>
              <a:custGeom>
                <a:avLst/>
                <a:gdLst>
                  <a:gd name="T0" fmla="*/ 48 w 60"/>
                  <a:gd name="T1" fmla="*/ 11 h 65"/>
                  <a:gd name="T2" fmla="*/ 60 w 60"/>
                  <a:gd name="T3" fmla="*/ 6 h 65"/>
                  <a:gd name="T4" fmla="*/ 60 w 60"/>
                  <a:gd name="T5" fmla="*/ 44 h 65"/>
                  <a:gd name="T6" fmla="*/ 48 w 60"/>
                  <a:gd name="T7" fmla="*/ 48 h 65"/>
                  <a:gd name="T8" fmla="*/ 36 w 60"/>
                  <a:gd name="T9" fmla="*/ 45 h 65"/>
                  <a:gd name="T10" fmla="*/ 24 w 60"/>
                  <a:gd name="T11" fmla="*/ 41 h 65"/>
                  <a:gd name="T12" fmla="*/ 12 w 60"/>
                  <a:gd name="T13" fmla="*/ 46 h 65"/>
                  <a:gd name="T14" fmla="*/ 12 w 60"/>
                  <a:gd name="T15" fmla="*/ 8 h 65"/>
                  <a:gd name="T16" fmla="*/ 24 w 60"/>
                  <a:gd name="T17" fmla="*/ 4 h 65"/>
                  <a:gd name="T18" fmla="*/ 36 w 60"/>
                  <a:gd name="T19" fmla="*/ 7 h 65"/>
                  <a:gd name="T20" fmla="*/ 48 w 60"/>
                  <a:gd name="T21" fmla="*/ 11 h 65"/>
                  <a:gd name="T22" fmla="*/ 4 w 60"/>
                  <a:gd name="T23" fmla="*/ 0 h 65"/>
                  <a:gd name="T24" fmla="*/ 8 w 60"/>
                  <a:gd name="T25" fmla="*/ 4 h 65"/>
                  <a:gd name="T26" fmla="*/ 8 w 60"/>
                  <a:gd name="T27" fmla="*/ 65 h 65"/>
                  <a:gd name="T28" fmla="*/ 0 w 60"/>
                  <a:gd name="T29" fmla="*/ 65 h 65"/>
                  <a:gd name="T30" fmla="*/ 0 w 60"/>
                  <a:gd name="T31" fmla="*/ 4 h 65"/>
                  <a:gd name="T32" fmla="*/ 4 w 60"/>
                  <a:gd name="T3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65">
                    <a:moveTo>
                      <a:pt x="48" y="11"/>
                    </a:moveTo>
                    <a:cubicBezTo>
                      <a:pt x="53" y="11"/>
                      <a:pt x="58" y="8"/>
                      <a:pt x="60" y="6"/>
                    </a:cubicBezTo>
                    <a:cubicBezTo>
                      <a:pt x="60" y="44"/>
                      <a:pt x="60" y="44"/>
                      <a:pt x="60" y="44"/>
                    </a:cubicBezTo>
                    <a:cubicBezTo>
                      <a:pt x="58" y="46"/>
                      <a:pt x="53" y="48"/>
                      <a:pt x="48" y="48"/>
                    </a:cubicBezTo>
                    <a:cubicBezTo>
                      <a:pt x="43" y="48"/>
                      <a:pt x="39" y="47"/>
                      <a:pt x="36" y="45"/>
                    </a:cubicBezTo>
                    <a:cubicBezTo>
                      <a:pt x="33" y="43"/>
                      <a:pt x="29" y="41"/>
                      <a:pt x="24" y="41"/>
                    </a:cubicBezTo>
                    <a:cubicBezTo>
                      <a:pt x="19" y="41"/>
                      <a:pt x="15" y="44"/>
                      <a:pt x="12" y="4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5" y="6"/>
                      <a:pt x="19" y="4"/>
                      <a:pt x="24" y="4"/>
                    </a:cubicBezTo>
                    <a:cubicBezTo>
                      <a:pt x="29" y="4"/>
                      <a:pt x="33" y="5"/>
                      <a:pt x="36" y="7"/>
                    </a:cubicBezTo>
                    <a:cubicBezTo>
                      <a:pt x="39" y="9"/>
                      <a:pt x="43" y="11"/>
                      <a:pt x="48" y="11"/>
                    </a:cubicBezTo>
                    <a:close/>
                    <a:moveTo>
                      <a:pt x="4" y="0"/>
                    </a:moveTo>
                    <a:cubicBezTo>
                      <a:pt x="6" y="0"/>
                      <a:pt x="8" y="1"/>
                      <a:pt x="8" y="4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1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Freeform 42"/>
              <p:cNvSpPr>
                <a:spLocks noEditPoints="1"/>
              </p:cNvSpPr>
              <p:nvPr/>
            </p:nvSpPr>
            <p:spPr bwMode="auto">
              <a:xfrm>
                <a:off x="10575795" y="1424562"/>
                <a:ext cx="203562" cy="207477"/>
              </a:xfrm>
              <a:custGeom>
                <a:avLst/>
                <a:gdLst>
                  <a:gd name="T0" fmla="*/ 54 w 64"/>
                  <a:gd name="T1" fmla="*/ 0 h 65"/>
                  <a:gd name="T2" fmla="*/ 44 w 64"/>
                  <a:gd name="T3" fmla="*/ 11 h 65"/>
                  <a:gd name="T4" fmla="*/ 44 w 64"/>
                  <a:gd name="T5" fmla="*/ 41 h 65"/>
                  <a:gd name="T6" fmla="*/ 52 w 64"/>
                  <a:gd name="T7" fmla="*/ 41 h 65"/>
                  <a:gd name="T8" fmla="*/ 52 w 64"/>
                  <a:gd name="T9" fmla="*/ 65 h 65"/>
                  <a:gd name="T10" fmla="*/ 64 w 64"/>
                  <a:gd name="T11" fmla="*/ 65 h 65"/>
                  <a:gd name="T12" fmla="*/ 64 w 64"/>
                  <a:gd name="T13" fmla="*/ 11 h 65"/>
                  <a:gd name="T14" fmla="*/ 54 w 64"/>
                  <a:gd name="T15" fmla="*/ 0 h 65"/>
                  <a:gd name="T16" fmla="*/ 26 w 64"/>
                  <a:gd name="T17" fmla="*/ 0 h 65"/>
                  <a:gd name="T18" fmla="*/ 24 w 64"/>
                  <a:gd name="T19" fmla="*/ 2 h 65"/>
                  <a:gd name="T20" fmla="*/ 24 w 64"/>
                  <a:gd name="T21" fmla="*/ 17 h 65"/>
                  <a:gd name="T22" fmla="*/ 22 w 64"/>
                  <a:gd name="T23" fmla="*/ 18 h 65"/>
                  <a:gd name="T24" fmla="*/ 20 w 64"/>
                  <a:gd name="T25" fmla="*/ 17 h 65"/>
                  <a:gd name="T26" fmla="*/ 20 w 64"/>
                  <a:gd name="T27" fmla="*/ 2 h 65"/>
                  <a:gd name="T28" fmla="*/ 18 w 64"/>
                  <a:gd name="T29" fmla="*/ 0 h 65"/>
                  <a:gd name="T30" fmla="*/ 16 w 64"/>
                  <a:gd name="T31" fmla="*/ 2 h 65"/>
                  <a:gd name="T32" fmla="*/ 16 w 64"/>
                  <a:gd name="T33" fmla="*/ 17 h 65"/>
                  <a:gd name="T34" fmla="*/ 14 w 64"/>
                  <a:gd name="T35" fmla="*/ 18 h 65"/>
                  <a:gd name="T36" fmla="*/ 12 w 64"/>
                  <a:gd name="T37" fmla="*/ 17 h 65"/>
                  <a:gd name="T38" fmla="*/ 12 w 64"/>
                  <a:gd name="T39" fmla="*/ 2 h 65"/>
                  <a:gd name="T40" fmla="*/ 10 w 64"/>
                  <a:gd name="T41" fmla="*/ 0 h 65"/>
                  <a:gd name="T42" fmla="*/ 8 w 64"/>
                  <a:gd name="T43" fmla="*/ 2 h 65"/>
                  <a:gd name="T44" fmla="*/ 8 w 64"/>
                  <a:gd name="T45" fmla="*/ 17 h 65"/>
                  <a:gd name="T46" fmla="*/ 6 w 64"/>
                  <a:gd name="T47" fmla="*/ 18 h 65"/>
                  <a:gd name="T48" fmla="*/ 4 w 64"/>
                  <a:gd name="T49" fmla="*/ 17 h 65"/>
                  <a:gd name="T50" fmla="*/ 4 w 64"/>
                  <a:gd name="T51" fmla="*/ 2 h 65"/>
                  <a:gd name="T52" fmla="*/ 2 w 64"/>
                  <a:gd name="T53" fmla="*/ 0 h 65"/>
                  <a:gd name="T54" fmla="*/ 0 w 64"/>
                  <a:gd name="T55" fmla="*/ 2 h 65"/>
                  <a:gd name="T56" fmla="*/ 0 w 64"/>
                  <a:gd name="T57" fmla="*/ 17 h 65"/>
                  <a:gd name="T58" fmla="*/ 0 w 64"/>
                  <a:gd name="T59" fmla="*/ 21 h 65"/>
                  <a:gd name="T60" fmla="*/ 3 w 64"/>
                  <a:gd name="T61" fmla="*/ 25 h 65"/>
                  <a:gd name="T62" fmla="*/ 8 w 64"/>
                  <a:gd name="T63" fmla="*/ 33 h 65"/>
                  <a:gd name="T64" fmla="*/ 8 w 64"/>
                  <a:gd name="T65" fmla="*/ 65 h 65"/>
                  <a:gd name="T66" fmla="*/ 20 w 64"/>
                  <a:gd name="T67" fmla="*/ 65 h 65"/>
                  <a:gd name="T68" fmla="*/ 20 w 64"/>
                  <a:gd name="T69" fmla="*/ 33 h 65"/>
                  <a:gd name="T70" fmla="*/ 25 w 64"/>
                  <a:gd name="T71" fmla="*/ 25 h 65"/>
                  <a:gd name="T72" fmla="*/ 28 w 64"/>
                  <a:gd name="T73" fmla="*/ 21 h 65"/>
                  <a:gd name="T74" fmla="*/ 28 w 64"/>
                  <a:gd name="T75" fmla="*/ 17 h 65"/>
                  <a:gd name="T76" fmla="*/ 28 w 64"/>
                  <a:gd name="T77" fmla="*/ 2 h 65"/>
                  <a:gd name="T78" fmla="*/ 26 w 64"/>
                  <a:gd name="T7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" h="65">
                    <a:moveTo>
                      <a:pt x="54" y="0"/>
                    </a:moveTo>
                    <a:cubicBezTo>
                      <a:pt x="49" y="0"/>
                      <a:pt x="44" y="5"/>
                      <a:pt x="44" y="11"/>
                    </a:cubicBezTo>
                    <a:cubicBezTo>
                      <a:pt x="44" y="41"/>
                      <a:pt x="44" y="41"/>
                      <a:pt x="44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64" y="65"/>
                      <a:pt x="64" y="65"/>
                      <a:pt x="64" y="65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5"/>
                      <a:pt x="60" y="0"/>
                      <a:pt x="54" y="0"/>
                    </a:cubicBezTo>
                    <a:close/>
                    <a:moveTo>
                      <a:pt x="26" y="0"/>
                    </a:moveTo>
                    <a:cubicBezTo>
                      <a:pt x="25" y="0"/>
                      <a:pt x="24" y="1"/>
                      <a:pt x="24" y="2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23" y="18"/>
                      <a:pt x="22" y="18"/>
                    </a:cubicBezTo>
                    <a:cubicBezTo>
                      <a:pt x="21" y="18"/>
                      <a:pt x="20" y="17"/>
                      <a:pt x="20" y="1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19" y="0"/>
                      <a:pt x="18" y="0"/>
                    </a:cubicBezTo>
                    <a:cubicBezTo>
                      <a:pt x="17" y="0"/>
                      <a:pt x="16" y="1"/>
                      <a:pt x="16" y="2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5" y="18"/>
                      <a:pt x="14" y="18"/>
                    </a:cubicBezTo>
                    <a:cubicBezTo>
                      <a:pt x="13" y="18"/>
                      <a:pt x="12" y="17"/>
                      <a:pt x="12" y="17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9" y="0"/>
                      <a:pt x="8" y="1"/>
                      <a:pt x="8" y="2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7" y="18"/>
                      <a:pt x="6" y="18"/>
                    </a:cubicBezTo>
                    <a:cubicBezTo>
                      <a:pt x="5" y="18"/>
                      <a:pt x="4" y="17"/>
                      <a:pt x="4" y="17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3" y="25"/>
                    </a:cubicBezTo>
                    <a:cubicBezTo>
                      <a:pt x="5" y="26"/>
                      <a:pt x="8" y="28"/>
                      <a:pt x="8" y="33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0" y="28"/>
                      <a:pt x="22" y="26"/>
                      <a:pt x="25" y="25"/>
                    </a:cubicBezTo>
                    <a:cubicBezTo>
                      <a:pt x="26" y="23"/>
                      <a:pt x="28" y="22"/>
                      <a:pt x="28" y="21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8" y="1"/>
                      <a:pt x="27" y="0"/>
                      <a:pt x="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Freeform 43"/>
              <p:cNvSpPr>
                <a:spLocks noEditPoints="1"/>
              </p:cNvSpPr>
              <p:nvPr/>
            </p:nvSpPr>
            <p:spPr bwMode="auto">
              <a:xfrm>
                <a:off x="10977048" y="3327085"/>
                <a:ext cx="236837" cy="266197"/>
              </a:xfrm>
              <a:custGeom>
                <a:avLst/>
                <a:gdLst>
                  <a:gd name="T0" fmla="*/ 58 w 74"/>
                  <a:gd name="T1" fmla="*/ 25 h 83"/>
                  <a:gd name="T2" fmla="*/ 63 w 74"/>
                  <a:gd name="T3" fmla="*/ 22 h 83"/>
                  <a:gd name="T4" fmla="*/ 68 w 74"/>
                  <a:gd name="T5" fmla="*/ 12 h 83"/>
                  <a:gd name="T6" fmla="*/ 65 w 74"/>
                  <a:gd name="T7" fmla="*/ 3 h 83"/>
                  <a:gd name="T8" fmla="*/ 58 w 74"/>
                  <a:gd name="T9" fmla="*/ 0 h 83"/>
                  <a:gd name="T10" fmla="*/ 46 w 74"/>
                  <a:gd name="T11" fmla="*/ 6 h 83"/>
                  <a:gd name="T12" fmla="*/ 36 w 74"/>
                  <a:gd name="T13" fmla="*/ 24 h 83"/>
                  <a:gd name="T14" fmla="*/ 27 w 74"/>
                  <a:gd name="T15" fmla="*/ 6 h 83"/>
                  <a:gd name="T16" fmla="*/ 18 w 74"/>
                  <a:gd name="T17" fmla="*/ 2 h 83"/>
                  <a:gd name="T18" fmla="*/ 11 w 74"/>
                  <a:gd name="T19" fmla="*/ 5 h 83"/>
                  <a:gd name="T20" fmla="*/ 12 w 74"/>
                  <a:gd name="T21" fmla="*/ 21 h 83"/>
                  <a:gd name="T22" fmla="*/ 18 w 74"/>
                  <a:gd name="T23" fmla="*/ 25 h 83"/>
                  <a:gd name="T24" fmla="*/ 0 w 74"/>
                  <a:gd name="T25" fmla="*/ 25 h 83"/>
                  <a:gd name="T26" fmla="*/ 0 w 74"/>
                  <a:gd name="T27" fmla="*/ 47 h 83"/>
                  <a:gd name="T28" fmla="*/ 6 w 74"/>
                  <a:gd name="T29" fmla="*/ 47 h 83"/>
                  <a:gd name="T30" fmla="*/ 6 w 74"/>
                  <a:gd name="T31" fmla="*/ 83 h 83"/>
                  <a:gd name="T32" fmla="*/ 69 w 74"/>
                  <a:gd name="T33" fmla="*/ 83 h 83"/>
                  <a:gd name="T34" fmla="*/ 69 w 74"/>
                  <a:gd name="T35" fmla="*/ 47 h 83"/>
                  <a:gd name="T36" fmla="*/ 74 w 74"/>
                  <a:gd name="T37" fmla="*/ 47 h 83"/>
                  <a:gd name="T38" fmla="*/ 74 w 74"/>
                  <a:gd name="T39" fmla="*/ 25 h 83"/>
                  <a:gd name="T40" fmla="*/ 58 w 74"/>
                  <a:gd name="T41" fmla="*/ 25 h 83"/>
                  <a:gd name="T42" fmla="*/ 50 w 74"/>
                  <a:gd name="T43" fmla="*/ 10 h 83"/>
                  <a:gd name="T44" fmla="*/ 58 w 74"/>
                  <a:gd name="T45" fmla="*/ 6 h 83"/>
                  <a:gd name="T46" fmla="*/ 61 w 74"/>
                  <a:gd name="T47" fmla="*/ 7 h 83"/>
                  <a:gd name="T48" fmla="*/ 59 w 74"/>
                  <a:gd name="T49" fmla="*/ 18 h 83"/>
                  <a:gd name="T50" fmla="*/ 46 w 74"/>
                  <a:gd name="T51" fmla="*/ 25 h 83"/>
                  <a:gd name="T52" fmla="*/ 42 w 74"/>
                  <a:gd name="T53" fmla="*/ 25 h 83"/>
                  <a:gd name="T54" fmla="*/ 50 w 74"/>
                  <a:gd name="T55" fmla="*/ 10 h 83"/>
                  <a:gd name="T56" fmla="*/ 14 w 74"/>
                  <a:gd name="T57" fmla="*/ 12 h 83"/>
                  <a:gd name="T58" fmla="*/ 15 w 74"/>
                  <a:gd name="T59" fmla="*/ 9 h 83"/>
                  <a:gd name="T60" fmla="*/ 18 w 74"/>
                  <a:gd name="T61" fmla="*/ 8 h 83"/>
                  <a:gd name="T62" fmla="*/ 18 w 74"/>
                  <a:gd name="T63" fmla="*/ 8 h 83"/>
                  <a:gd name="T64" fmla="*/ 23 w 74"/>
                  <a:gd name="T65" fmla="*/ 10 h 83"/>
                  <a:gd name="T66" fmla="*/ 30 w 74"/>
                  <a:gd name="T67" fmla="*/ 23 h 83"/>
                  <a:gd name="T68" fmla="*/ 30 w 74"/>
                  <a:gd name="T69" fmla="*/ 24 h 83"/>
                  <a:gd name="T70" fmla="*/ 29 w 74"/>
                  <a:gd name="T71" fmla="*/ 24 h 83"/>
                  <a:gd name="T72" fmla="*/ 17 w 74"/>
                  <a:gd name="T73" fmla="*/ 17 h 83"/>
                  <a:gd name="T74" fmla="*/ 14 w 74"/>
                  <a:gd name="T75" fmla="*/ 12 h 83"/>
                  <a:gd name="T76" fmla="*/ 32 w 74"/>
                  <a:gd name="T77" fmla="*/ 78 h 83"/>
                  <a:gd name="T78" fmla="*/ 11 w 74"/>
                  <a:gd name="T79" fmla="*/ 78 h 83"/>
                  <a:gd name="T80" fmla="*/ 11 w 74"/>
                  <a:gd name="T81" fmla="*/ 44 h 83"/>
                  <a:gd name="T82" fmla="*/ 32 w 74"/>
                  <a:gd name="T83" fmla="*/ 44 h 83"/>
                  <a:gd name="T84" fmla="*/ 32 w 74"/>
                  <a:gd name="T85" fmla="*/ 78 h 83"/>
                  <a:gd name="T86" fmla="*/ 32 w 74"/>
                  <a:gd name="T87" fmla="*/ 41 h 83"/>
                  <a:gd name="T88" fmla="*/ 6 w 74"/>
                  <a:gd name="T89" fmla="*/ 41 h 83"/>
                  <a:gd name="T90" fmla="*/ 6 w 74"/>
                  <a:gd name="T91" fmla="*/ 31 h 83"/>
                  <a:gd name="T92" fmla="*/ 32 w 74"/>
                  <a:gd name="T93" fmla="*/ 31 h 83"/>
                  <a:gd name="T94" fmla="*/ 32 w 74"/>
                  <a:gd name="T95" fmla="*/ 41 h 83"/>
                  <a:gd name="T96" fmla="*/ 63 w 74"/>
                  <a:gd name="T97" fmla="*/ 78 h 83"/>
                  <a:gd name="T98" fmla="*/ 42 w 74"/>
                  <a:gd name="T99" fmla="*/ 78 h 83"/>
                  <a:gd name="T100" fmla="*/ 42 w 74"/>
                  <a:gd name="T101" fmla="*/ 44 h 83"/>
                  <a:gd name="T102" fmla="*/ 63 w 74"/>
                  <a:gd name="T103" fmla="*/ 44 h 83"/>
                  <a:gd name="T104" fmla="*/ 63 w 74"/>
                  <a:gd name="T105" fmla="*/ 78 h 83"/>
                  <a:gd name="T106" fmla="*/ 69 w 74"/>
                  <a:gd name="T107" fmla="*/ 41 h 83"/>
                  <a:gd name="T108" fmla="*/ 42 w 74"/>
                  <a:gd name="T109" fmla="*/ 41 h 83"/>
                  <a:gd name="T110" fmla="*/ 42 w 74"/>
                  <a:gd name="T111" fmla="*/ 31 h 83"/>
                  <a:gd name="T112" fmla="*/ 69 w 74"/>
                  <a:gd name="T113" fmla="*/ 31 h 83"/>
                  <a:gd name="T114" fmla="*/ 69 w 74"/>
                  <a:gd name="T115" fmla="*/ 4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4" h="83">
                    <a:moveTo>
                      <a:pt x="58" y="25"/>
                    </a:moveTo>
                    <a:cubicBezTo>
                      <a:pt x="60" y="24"/>
                      <a:pt x="61" y="23"/>
                      <a:pt x="63" y="22"/>
                    </a:cubicBezTo>
                    <a:cubicBezTo>
                      <a:pt x="65" y="19"/>
                      <a:pt x="67" y="16"/>
                      <a:pt x="68" y="12"/>
                    </a:cubicBezTo>
                    <a:cubicBezTo>
                      <a:pt x="69" y="9"/>
                      <a:pt x="68" y="5"/>
                      <a:pt x="65" y="3"/>
                    </a:cubicBezTo>
                    <a:cubicBezTo>
                      <a:pt x="63" y="1"/>
                      <a:pt x="61" y="0"/>
                      <a:pt x="58" y="0"/>
                    </a:cubicBezTo>
                    <a:cubicBezTo>
                      <a:pt x="54" y="0"/>
                      <a:pt x="50" y="2"/>
                      <a:pt x="46" y="6"/>
                    </a:cubicBezTo>
                    <a:cubicBezTo>
                      <a:pt x="41" y="11"/>
                      <a:pt x="38" y="19"/>
                      <a:pt x="36" y="24"/>
                    </a:cubicBezTo>
                    <a:cubicBezTo>
                      <a:pt x="35" y="19"/>
                      <a:pt x="32" y="11"/>
                      <a:pt x="27" y="6"/>
                    </a:cubicBezTo>
                    <a:cubicBezTo>
                      <a:pt x="25" y="4"/>
                      <a:pt x="21" y="2"/>
                      <a:pt x="18" y="2"/>
                    </a:cubicBezTo>
                    <a:cubicBezTo>
                      <a:pt x="15" y="2"/>
                      <a:pt x="13" y="3"/>
                      <a:pt x="11" y="5"/>
                    </a:cubicBezTo>
                    <a:cubicBezTo>
                      <a:pt x="7" y="9"/>
                      <a:pt x="8" y="16"/>
                      <a:pt x="12" y="21"/>
                    </a:cubicBezTo>
                    <a:cubicBezTo>
                      <a:pt x="14" y="23"/>
                      <a:pt x="16" y="24"/>
                      <a:pt x="18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69" y="83"/>
                      <a:pt x="69" y="83"/>
                      <a:pt x="69" y="83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74" y="25"/>
                      <a:pt x="74" y="25"/>
                      <a:pt x="74" y="25"/>
                    </a:cubicBezTo>
                    <a:lnTo>
                      <a:pt x="58" y="25"/>
                    </a:lnTo>
                    <a:close/>
                    <a:moveTo>
                      <a:pt x="50" y="10"/>
                    </a:moveTo>
                    <a:cubicBezTo>
                      <a:pt x="53" y="7"/>
                      <a:pt x="56" y="6"/>
                      <a:pt x="58" y="6"/>
                    </a:cubicBezTo>
                    <a:cubicBezTo>
                      <a:pt x="59" y="6"/>
                      <a:pt x="60" y="6"/>
                      <a:pt x="61" y="7"/>
                    </a:cubicBezTo>
                    <a:cubicBezTo>
                      <a:pt x="63" y="9"/>
                      <a:pt x="62" y="14"/>
                      <a:pt x="59" y="18"/>
                    </a:cubicBezTo>
                    <a:cubicBezTo>
                      <a:pt x="55" y="21"/>
                      <a:pt x="50" y="24"/>
                      <a:pt x="46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3" y="21"/>
                      <a:pt x="46" y="14"/>
                      <a:pt x="50" y="10"/>
                    </a:cubicBezTo>
                    <a:close/>
                    <a:moveTo>
                      <a:pt x="14" y="12"/>
                    </a:moveTo>
                    <a:cubicBezTo>
                      <a:pt x="14" y="12"/>
                      <a:pt x="14" y="10"/>
                      <a:pt x="15" y="9"/>
                    </a:cubicBezTo>
                    <a:cubicBezTo>
                      <a:pt x="16" y="8"/>
                      <a:pt x="17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20" y="8"/>
                      <a:pt x="22" y="9"/>
                      <a:pt x="23" y="10"/>
                    </a:cubicBezTo>
                    <a:cubicBezTo>
                      <a:pt x="26" y="13"/>
                      <a:pt x="28" y="18"/>
                      <a:pt x="30" y="23"/>
                    </a:cubicBezTo>
                    <a:cubicBezTo>
                      <a:pt x="30" y="23"/>
                      <a:pt x="30" y="24"/>
                      <a:pt x="30" y="24"/>
                    </a:cubicBezTo>
                    <a:cubicBezTo>
                      <a:pt x="30" y="24"/>
                      <a:pt x="29" y="24"/>
                      <a:pt x="29" y="24"/>
                    </a:cubicBezTo>
                    <a:cubicBezTo>
                      <a:pt x="24" y="22"/>
                      <a:pt x="19" y="20"/>
                      <a:pt x="17" y="17"/>
                    </a:cubicBezTo>
                    <a:cubicBezTo>
                      <a:pt x="15" y="16"/>
                      <a:pt x="14" y="14"/>
                      <a:pt x="14" y="12"/>
                    </a:cubicBezTo>
                    <a:close/>
                    <a:moveTo>
                      <a:pt x="32" y="78"/>
                    </a:moveTo>
                    <a:cubicBezTo>
                      <a:pt x="11" y="78"/>
                      <a:pt x="11" y="78"/>
                      <a:pt x="11" y="78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32" y="44"/>
                      <a:pt x="32" y="44"/>
                      <a:pt x="32" y="44"/>
                    </a:cubicBezTo>
                    <a:lnTo>
                      <a:pt x="32" y="78"/>
                    </a:lnTo>
                    <a:close/>
                    <a:moveTo>
                      <a:pt x="32" y="41"/>
                    </a:moveTo>
                    <a:cubicBezTo>
                      <a:pt x="6" y="41"/>
                      <a:pt x="6" y="41"/>
                      <a:pt x="6" y="4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32" y="31"/>
                      <a:pt x="32" y="31"/>
                      <a:pt x="32" y="31"/>
                    </a:cubicBezTo>
                    <a:lnTo>
                      <a:pt x="32" y="41"/>
                    </a:lnTo>
                    <a:close/>
                    <a:moveTo>
                      <a:pt x="63" y="78"/>
                    </a:moveTo>
                    <a:cubicBezTo>
                      <a:pt x="42" y="78"/>
                      <a:pt x="42" y="78"/>
                      <a:pt x="42" y="78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63" y="44"/>
                      <a:pt x="63" y="44"/>
                      <a:pt x="63" y="44"/>
                    </a:cubicBezTo>
                    <a:lnTo>
                      <a:pt x="63" y="78"/>
                    </a:lnTo>
                    <a:close/>
                    <a:moveTo>
                      <a:pt x="69" y="41"/>
                    </a:move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69" y="31"/>
                      <a:pt x="69" y="31"/>
                      <a:pt x="69" y="31"/>
                    </a:cubicBezTo>
                    <a:lnTo>
                      <a:pt x="69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Freeform 44"/>
              <p:cNvSpPr>
                <a:spLocks noEditPoints="1"/>
              </p:cNvSpPr>
              <p:nvPr/>
            </p:nvSpPr>
            <p:spPr bwMode="auto">
              <a:xfrm>
                <a:off x="10906584" y="4526927"/>
                <a:ext cx="246623" cy="201604"/>
              </a:xfrm>
              <a:custGeom>
                <a:avLst/>
                <a:gdLst>
                  <a:gd name="T0" fmla="*/ 1 w 77"/>
                  <a:gd name="T1" fmla="*/ 42 h 63"/>
                  <a:gd name="T2" fmla="*/ 8 w 77"/>
                  <a:gd name="T3" fmla="*/ 55 h 63"/>
                  <a:gd name="T4" fmla="*/ 21 w 77"/>
                  <a:gd name="T5" fmla="*/ 61 h 63"/>
                  <a:gd name="T6" fmla="*/ 38 w 77"/>
                  <a:gd name="T7" fmla="*/ 63 h 63"/>
                  <a:gd name="T8" fmla="*/ 56 w 77"/>
                  <a:gd name="T9" fmla="*/ 61 h 63"/>
                  <a:gd name="T10" fmla="*/ 69 w 77"/>
                  <a:gd name="T11" fmla="*/ 55 h 63"/>
                  <a:gd name="T12" fmla="*/ 76 w 77"/>
                  <a:gd name="T13" fmla="*/ 42 h 63"/>
                  <a:gd name="T14" fmla="*/ 71 w 77"/>
                  <a:gd name="T15" fmla="*/ 16 h 63"/>
                  <a:gd name="T16" fmla="*/ 72 w 77"/>
                  <a:gd name="T17" fmla="*/ 11 h 63"/>
                  <a:gd name="T18" fmla="*/ 70 w 77"/>
                  <a:gd name="T19" fmla="*/ 0 h 63"/>
                  <a:gd name="T20" fmla="*/ 67 w 77"/>
                  <a:gd name="T21" fmla="*/ 0 h 63"/>
                  <a:gd name="T22" fmla="*/ 60 w 77"/>
                  <a:gd name="T23" fmla="*/ 3 h 63"/>
                  <a:gd name="T24" fmla="*/ 38 w 77"/>
                  <a:gd name="T25" fmla="*/ 5 h 63"/>
                  <a:gd name="T26" fmla="*/ 17 w 77"/>
                  <a:gd name="T27" fmla="*/ 3 h 63"/>
                  <a:gd name="T28" fmla="*/ 9 w 77"/>
                  <a:gd name="T29" fmla="*/ 0 h 63"/>
                  <a:gd name="T30" fmla="*/ 7 w 77"/>
                  <a:gd name="T31" fmla="*/ 0 h 63"/>
                  <a:gd name="T32" fmla="*/ 5 w 77"/>
                  <a:gd name="T33" fmla="*/ 11 h 63"/>
                  <a:gd name="T34" fmla="*/ 6 w 77"/>
                  <a:gd name="T35" fmla="*/ 16 h 63"/>
                  <a:gd name="T36" fmla="*/ 9 w 77"/>
                  <a:gd name="T37" fmla="*/ 42 h 63"/>
                  <a:gd name="T38" fmla="*/ 18 w 77"/>
                  <a:gd name="T39" fmla="*/ 30 h 63"/>
                  <a:gd name="T40" fmla="*/ 27 w 77"/>
                  <a:gd name="T41" fmla="*/ 29 h 63"/>
                  <a:gd name="T42" fmla="*/ 38 w 77"/>
                  <a:gd name="T43" fmla="*/ 30 h 63"/>
                  <a:gd name="T44" fmla="*/ 49 w 77"/>
                  <a:gd name="T45" fmla="*/ 29 h 63"/>
                  <a:gd name="T46" fmla="*/ 59 w 77"/>
                  <a:gd name="T47" fmla="*/ 30 h 63"/>
                  <a:gd name="T48" fmla="*/ 67 w 77"/>
                  <a:gd name="T49" fmla="*/ 42 h 63"/>
                  <a:gd name="T50" fmla="*/ 64 w 77"/>
                  <a:gd name="T51" fmla="*/ 52 h 63"/>
                  <a:gd name="T52" fmla="*/ 56 w 77"/>
                  <a:gd name="T53" fmla="*/ 57 h 63"/>
                  <a:gd name="T54" fmla="*/ 45 w 77"/>
                  <a:gd name="T55" fmla="*/ 58 h 63"/>
                  <a:gd name="T56" fmla="*/ 31 w 77"/>
                  <a:gd name="T57" fmla="*/ 58 h 63"/>
                  <a:gd name="T58" fmla="*/ 20 w 77"/>
                  <a:gd name="T59" fmla="*/ 57 h 63"/>
                  <a:gd name="T60" fmla="*/ 12 w 77"/>
                  <a:gd name="T61" fmla="*/ 52 h 63"/>
                  <a:gd name="T62" fmla="*/ 9 w 77"/>
                  <a:gd name="T63" fmla="*/ 42 h 63"/>
                  <a:gd name="T64" fmla="*/ 53 w 77"/>
                  <a:gd name="T65" fmla="*/ 48 h 63"/>
                  <a:gd name="T66" fmla="*/ 53 w 77"/>
                  <a:gd name="T67" fmla="*/ 34 h 63"/>
                  <a:gd name="T68" fmla="*/ 19 w 77"/>
                  <a:gd name="T69" fmla="*/ 41 h 63"/>
                  <a:gd name="T70" fmla="*/ 29 w 77"/>
                  <a:gd name="T71" fmla="*/ 41 h 63"/>
                  <a:gd name="T72" fmla="*/ 19 w 77"/>
                  <a:gd name="T73" fmla="*/ 4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7" h="63">
                    <a:moveTo>
                      <a:pt x="0" y="33"/>
                    </a:moveTo>
                    <a:cubicBezTo>
                      <a:pt x="0" y="36"/>
                      <a:pt x="0" y="39"/>
                      <a:pt x="1" y="42"/>
                    </a:cubicBezTo>
                    <a:cubicBezTo>
                      <a:pt x="1" y="45"/>
                      <a:pt x="2" y="47"/>
                      <a:pt x="3" y="49"/>
                    </a:cubicBezTo>
                    <a:cubicBezTo>
                      <a:pt x="5" y="51"/>
                      <a:pt x="6" y="53"/>
                      <a:pt x="8" y="55"/>
                    </a:cubicBezTo>
                    <a:cubicBezTo>
                      <a:pt x="10" y="56"/>
                      <a:pt x="12" y="58"/>
                      <a:pt x="14" y="59"/>
                    </a:cubicBezTo>
                    <a:cubicBezTo>
                      <a:pt x="16" y="60"/>
                      <a:pt x="18" y="61"/>
                      <a:pt x="21" y="61"/>
                    </a:cubicBezTo>
                    <a:cubicBezTo>
                      <a:pt x="23" y="62"/>
                      <a:pt x="26" y="62"/>
                      <a:pt x="29" y="63"/>
                    </a:cubicBezTo>
                    <a:cubicBezTo>
                      <a:pt x="32" y="63"/>
                      <a:pt x="35" y="63"/>
                      <a:pt x="38" y="63"/>
                    </a:cubicBezTo>
                    <a:cubicBezTo>
                      <a:pt x="42" y="63"/>
                      <a:pt x="45" y="63"/>
                      <a:pt x="47" y="63"/>
                    </a:cubicBezTo>
                    <a:cubicBezTo>
                      <a:pt x="50" y="62"/>
                      <a:pt x="53" y="62"/>
                      <a:pt x="56" y="61"/>
                    </a:cubicBezTo>
                    <a:cubicBezTo>
                      <a:pt x="58" y="61"/>
                      <a:pt x="61" y="60"/>
                      <a:pt x="63" y="59"/>
                    </a:cubicBezTo>
                    <a:cubicBezTo>
                      <a:pt x="65" y="58"/>
                      <a:pt x="67" y="56"/>
                      <a:pt x="69" y="55"/>
                    </a:cubicBezTo>
                    <a:cubicBezTo>
                      <a:pt x="71" y="53"/>
                      <a:pt x="72" y="51"/>
                      <a:pt x="73" y="49"/>
                    </a:cubicBezTo>
                    <a:cubicBezTo>
                      <a:pt x="74" y="47"/>
                      <a:pt x="75" y="45"/>
                      <a:pt x="76" y="42"/>
                    </a:cubicBezTo>
                    <a:cubicBezTo>
                      <a:pt x="77" y="39"/>
                      <a:pt x="77" y="36"/>
                      <a:pt x="77" y="33"/>
                    </a:cubicBezTo>
                    <a:cubicBezTo>
                      <a:pt x="77" y="26"/>
                      <a:pt x="75" y="21"/>
                      <a:pt x="71" y="16"/>
                    </a:cubicBezTo>
                    <a:cubicBezTo>
                      <a:pt x="71" y="16"/>
                      <a:pt x="71" y="15"/>
                      <a:pt x="71" y="14"/>
                    </a:cubicBezTo>
                    <a:cubicBezTo>
                      <a:pt x="71" y="13"/>
                      <a:pt x="72" y="12"/>
                      <a:pt x="72" y="11"/>
                    </a:cubicBezTo>
                    <a:cubicBezTo>
                      <a:pt x="72" y="10"/>
                      <a:pt x="72" y="8"/>
                      <a:pt x="72" y="6"/>
                    </a:cubicBezTo>
                    <a:cubicBezTo>
                      <a:pt x="71" y="4"/>
                      <a:pt x="71" y="2"/>
                      <a:pt x="70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0"/>
                      <a:pt x="68" y="0"/>
                      <a:pt x="67" y="0"/>
                    </a:cubicBezTo>
                    <a:cubicBezTo>
                      <a:pt x="67" y="0"/>
                      <a:pt x="65" y="1"/>
                      <a:pt x="64" y="1"/>
                    </a:cubicBezTo>
                    <a:cubicBezTo>
                      <a:pt x="63" y="1"/>
                      <a:pt x="61" y="2"/>
                      <a:pt x="60" y="3"/>
                    </a:cubicBezTo>
                    <a:cubicBezTo>
                      <a:pt x="58" y="4"/>
                      <a:pt x="56" y="5"/>
                      <a:pt x="53" y="7"/>
                    </a:cubicBezTo>
                    <a:cubicBezTo>
                      <a:pt x="50" y="6"/>
                      <a:pt x="45" y="5"/>
                      <a:pt x="38" y="5"/>
                    </a:cubicBezTo>
                    <a:cubicBezTo>
                      <a:pt x="32" y="5"/>
                      <a:pt x="27" y="6"/>
                      <a:pt x="23" y="7"/>
                    </a:cubicBezTo>
                    <a:cubicBezTo>
                      <a:pt x="21" y="5"/>
                      <a:pt x="19" y="4"/>
                      <a:pt x="17" y="3"/>
                    </a:cubicBezTo>
                    <a:cubicBezTo>
                      <a:pt x="15" y="2"/>
                      <a:pt x="14" y="1"/>
                      <a:pt x="12" y="1"/>
                    </a:cubicBezTo>
                    <a:cubicBezTo>
                      <a:pt x="11" y="1"/>
                      <a:pt x="10" y="0"/>
                      <a:pt x="9" y="0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2"/>
                      <a:pt x="5" y="4"/>
                      <a:pt x="5" y="6"/>
                    </a:cubicBezTo>
                    <a:cubicBezTo>
                      <a:pt x="5" y="8"/>
                      <a:pt x="5" y="10"/>
                      <a:pt x="5" y="11"/>
                    </a:cubicBezTo>
                    <a:cubicBezTo>
                      <a:pt x="5" y="12"/>
                      <a:pt x="5" y="13"/>
                      <a:pt x="5" y="14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2" y="21"/>
                      <a:pt x="0" y="26"/>
                      <a:pt x="0" y="33"/>
                    </a:cubicBezTo>
                    <a:close/>
                    <a:moveTo>
                      <a:pt x="9" y="42"/>
                    </a:moveTo>
                    <a:cubicBezTo>
                      <a:pt x="9" y="38"/>
                      <a:pt x="11" y="35"/>
                      <a:pt x="14" y="32"/>
                    </a:cubicBezTo>
                    <a:cubicBezTo>
                      <a:pt x="15" y="31"/>
                      <a:pt x="16" y="30"/>
                      <a:pt x="18" y="30"/>
                    </a:cubicBezTo>
                    <a:cubicBezTo>
                      <a:pt x="19" y="30"/>
                      <a:pt x="20" y="29"/>
                      <a:pt x="22" y="29"/>
                    </a:cubicBezTo>
                    <a:cubicBezTo>
                      <a:pt x="24" y="29"/>
                      <a:pt x="25" y="29"/>
                      <a:pt x="27" y="29"/>
                    </a:cubicBezTo>
                    <a:cubicBezTo>
                      <a:pt x="28" y="29"/>
                      <a:pt x="30" y="29"/>
                      <a:pt x="32" y="30"/>
                    </a:cubicBezTo>
                    <a:cubicBezTo>
                      <a:pt x="35" y="30"/>
                      <a:pt x="36" y="30"/>
                      <a:pt x="38" y="30"/>
                    </a:cubicBezTo>
                    <a:cubicBezTo>
                      <a:pt x="40" y="30"/>
                      <a:pt x="42" y="30"/>
                      <a:pt x="44" y="30"/>
                    </a:cubicBezTo>
                    <a:cubicBezTo>
                      <a:pt x="46" y="29"/>
                      <a:pt x="48" y="29"/>
                      <a:pt x="49" y="29"/>
                    </a:cubicBezTo>
                    <a:cubicBezTo>
                      <a:pt x="51" y="29"/>
                      <a:pt x="52" y="29"/>
                      <a:pt x="54" y="29"/>
                    </a:cubicBezTo>
                    <a:cubicBezTo>
                      <a:pt x="56" y="29"/>
                      <a:pt x="57" y="30"/>
                      <a:pt x="59" y="30"/>
                    </a:cubicBezTo>
                    <a:cubicBezTo>
                      <a:pt x="60" y="30"/>
                      <a:pt x="61" y="31"/>
                      <a:pt x="62" y="32"/>
                    </a:cubicBezTo>
                    <a:cubicBezTo>
                      <a:pt x="65" y="35"/>
                      <a:pt x="67" y="38"/>
                      <a:pt x="67" y="42"/>
                    </a:cubicBezTo>
                    <a:cubicBezTo>
                      <a:pt x="67" y="44"/>
                      <a:pt x="67" y="46"/>
                      <a:pt x="66" y="48"/>
                    </a:cubicBezTo>
                    <a:cubicBezTo>
                      <a:pt x="66" y="49"/>
                      <a:pt x="65" y="51"/>
                      <a:pt x="64" y="52"/>
                    </a:cubicBezTo>
                    <a:cubicBezTo>
                      <a:pt x="63" y="53"/>
                      <a:pt x="62" y="54"/>
                      <a:pt x="61" y="55"/>
                    </a:cubicBezTo>
                    <a:cubicBezTo>
                      <a:pt x="59" y="56"/>
                      <a:pt x="58" y="56"/>
                      <a:pt x="56" y="57"/>
                    </a:cubicBezTo>
                    <a:cubicBezTo>
                      <a:pt x="55" y="57"/>
                      <a:pt x="53" y="57"/>
                      <a:pt x="51" y="58"/>
                    </a:cubicBezTo>
                    <a:cubicBezTo>
                      <a:pt x="48" y="58"/>
                      <a:pt x="46" y="58"/>
                      <a:pt x="45" y="58"/>
                    </a:cubicBezTo>
                    <a:cubicBezTo>
                      <a:pt x="43" y="58"/>
                      <a:pt x="41" y="58"/>
                      <a:pt x="38" y="58"/>
                    </a:cubicBezTo>
                    <a:cubicBezTo>
                      <a:pt x="35" y="58"/>
                      <a:pt x="33" y="58"/>
                      <a:pt x="31" y="58"/>
                    </a:cubicBezTo>
                    <a:cubicBezTo>
                      <a:pt x="30" y="58"/>
                      <a:pt x="28" y="58"/>
                      <a:pt x="25" y="58"/>
                    </a:cubicBezTo>
                    <a:cubicBezTo>
                      <a:pt x="23" y="57"/>
                      <a:pt x="21" y="57"/>
                      <a:pt x="20" y="57"/>
                    </a:cubicBezTo>
                    <a:cubicBezTo>
                      <a:pt x="19" y="56"/>
                      <a:pt x="17" y="56"/>
                      <a:pt x="16" y="55"/>
                    </a:cubicBezTo>
                    <a:cubicBezTo>
                      <a:pt x="14" y="54"/>
                      <a:pt x="13" y="53"/>
                      <a:pt x="12" y="52"/>
                    </a:cubicBezTo>
                    <a:cubicBezTo>
                      <a:pt x="11" y="51"/>
                      <a:pt x="11" y="49"/>
                      <a:pt x="10" y="48"/>
                    </a:cubicBezTo>
                    <a:cubicBezTo>
                      <a:pt x="9" y="46"/>
                      <a:pt x="9" y="44"/>
                      <a:pt x="9" y="42"/>
                    </a:cubicBezTo>
                    <a:close/>
                    <a:moveTo>
                      <a:pt x="48" y="41"/>
                    </a:moveTo>
                    <a:cubicBezTo>
                      <a:pt x="48" y="45"/>
                      <a:pt x="50" y="48"/>
                      <a:pt x="53" y="48"/>
                    </a:cubicBezTo>
                    <a:cubicBezTo>
                      <a:pt x="55" y="48"/>
                      <a:pt x="58" y="45"/>
                      <a:pt x="58" y="41"/>
                    </a:cubicBezTo>
                    <a:cubicBezTo>
                      <a:pt x="58" y="37"/>
                      <a:pt x="55" y="34"/>
                      <a:pt x="53" y="34"/>
                    </a:cubicBezTo>
                    <a:cubicBezTo>
                      <a:pt x="50" y="34"/>
                      <a:pt x="48" y="37"/>
                      <a:pt x="48" y="41"/>
                    </a:cubicBezTo>
                    <a:close/>
                    <a:moveTo>
                      <a:pt x="19" y="41"/>
                    </a:moveTo>
                    <a:cubicBezTo>
                      <a:pt x="19" y="45"/>
                      <a:pt x="21" y="48"/>
                      <a:pt x="24" y="48"/>
                    </a:cubicBezTo>
                    <a:cubicBezTo>
                      <a:pt x="27" y="48"/>
                      <a:pt x="29" y="45"/>
                      <a:pt x="29" y="41"/>
                    </a:cubicBezTo>
                    <a:cubicBezTo>
                      <a:pt x="29" y="37"/>
                      <a:pt x="27" y="34"/>
                      <a:pt x="24" y="34"/>
                    </a:cubicBezTo>
                    <a:cubicBezTo>
                      <a:pt x="21" y="34"/>
                      <a:pt x="19" y="37"/>
                      <a:pt x="19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Freeform 45"/>
              <p:cNvSpPr>
                <a:spLocks noEditPoints="1"/>
              </p:cNvSpPr>
              <p:nvPr/>
            </p:nvSpPr>
            <p:spPr bwMode="auto">
              <a:xfrm>
                <a:off x="10654088" y="1900192"/>
                <a:ext cx="401253" cy="401252"/>
              </a:xfrm>
              <a:custGeom>
                <a:avLst/>
                <a:gdLst>
                  <a:gd name="T0" fmla="*/ 0 w 125"/>
                  <a:gd name="T1" fmla="*/ 63 h 125"/>
                  <a:gd name="T2" fmla="*/ 125 w 125"/>
                  <a:gd name="T3" fmla="*/ 63 h 125"/>
                  <a:gd name="T4" fmla="*/ 98 w 125"/>
                  <a:gd name="T5" fmla="*/ 83 h 125"/>
                  <a:gd name="T6" fmla="*/ 117 w 125"/>
                  <a:gd name="T7" fmla="*/ 67 h 125"/>
                  <a:gd name="T8" fmla="*/ 98 w 125"/>
                  <a:gd name="T9" fmla="*/ 83 h 125"/>
                  <a:gd name="T10" fmla="*/ 25 w 125"/>
                  <a:gd name="T11" fmla="*/ 59 h 125"/>
                  <a:gd name="T12" fmla="*/ 13 w 125"/>
                  <a:gd name="T13" fmla="*/ 42 h 125"/>
                  <a:gd name="T14" fmla="*/ 90 w 125"/>
                  <a:gd name="T15" fmla="*/ 42 h 125"/>
                  <a:gd name="T16" fmla="*/ 67 w 125"/>
                  <a:gd name="T17" fmla="*/ 59 h 125"/>
                  <a:gd name="T18" fmla="*/ 90 w 125"/>
                  <a:gd name="T19" fmla="*/ 42 h 125"/>
                  <a:gd name="T20" fmla="*/ 67 w 125"/>
                  <a:gd name="T21" fmla="*/ 9 h 125"/>
                  <a:gd name="T22" fmla="*/ 82 w 125"/>
                  <a:gd name="T23" fmla="*/ 23 h 125"/>
                  <a:gd name="T24" fmla="*/ 67 w 125"/>
                  <a:gd name="T25" fmla="*/ 34 h 125"/>
                  <a:gd name="T26" fmla="*/ 53 w 125"/>
                  <a:gd name="T27" fmla="*/ 12 h 125"/>
                  <a:gd name="T28" fmla="*/ 59 w 125"/>
                  <a:gd name="T29" fmla="*/ 34 h 125"/>
                  <a:gd name="T30" fmla="*/ 43 w 125"/>
                  <a:gd name="T31" fmla="*/ 23 h 125"/>
                  <a:gd name="T32" fmla="*/ 59 w 125"/>
                  <a:gd name="T33" fmla="*/ 59 h 125"/>
                  <a:gd name="T34" fmla="*/ 36 w 125"/>
                  <a:gd name="T35" fmla="*/ 42 h 125"/>
                  <a:gd name="T36" fmla="*/ 13 w 125"/>
                  <a:gd name="T37" fmla="*/ 83 h 125"/>
                  <a:gd name="T38" fmla="*/ 25 w 125"/>
                  <a:gd name="T39" fmla="*/ 67 h 125"/>
                  <a:gd name="T40" fmla="*/ 13 w 125"/>
                  <a:gd name="T41" fmla="*/ 83 h 125"/>
                  <a:gd name="T42" fmla="*/ 59 w 125"/>
                  <a:gd name="T43" fmla="*/ 67 h 125"/>
                  <a:gd name="T44" fmla="*/ 36 w 125"/>
                  <a:gd name="T45" fmla="*/ 83 h 125"/>
                  <a:gd name="T46" fmla="*/ 59 w 125"/>
                  <a:gd name="T47" fmla="*/ 92 h 125"/>
                  <a:gd name="T48" fmla="*/ 53 w 125"/>
                  <a:gd name="T49" fmla="*/ 113 h 125"/>
                  <a:gd name="T50" fmla="*/ 38 w 125"/>
                  <a:gd name="T51" fmla="*/ 92 h 125"/>
                  <a:gd name="T52" fmla="*/ 82 w 125"/>
                  <a:gd name="T53" fmla="*/ 102 h 125"/>
                  <a:gd name="T54" fmla="*/ 67 w 125"/>
                  <a:gd name="T55" fmla="*/ 116 h 125"/>
                  <a:gd name="T56" fmla="*/ 87 w 125"/>
                  <a:gd name="T57" fmla="*/ 92 h 125"/>
                  <a:gd name="T58" fmla="*/ 67 w 125"/>
                  <a:gd name="T59" fmla="*/ 83 h 125"/>
                  <a:gd name="T60" fmla="*/ 92 w 125"/>
                  <a:gd name="T61" fmla="*/ 67 h 125"/>
                  <a:gd name="T62" fmla="*/ 67 w 125"/>
                  <a:gd name="T63" fmla="*/ 83 h 125"/>
                  <a:gd name="T64" fmla="*/ 98 w 125"/>
                  <a:gd name="T65" fmla="*/ 42 h 125"/>
                  <a:gd name="T66" fmla="*/ 117 w 125"/>
                  <a:gd name="T67" fmla="*/ 59 h 125"/>
                  <a:gd name="T68" fmla="*/ 108 w 125"/>
                  <a:gd name="T69" fmla="*/ 34 h 125"/>
                  <a:gd name="T70" fmla="*/ 86 w 125"/>
                  <a:gd name="T71" fmla="*/ 14 h 125"/>
                  <a:gd name="T72" fmla="*/ 108 w 125"/>
                  <a:gd name="T73" fmla="*/ 34 h 125"/>
                  <a:gd name="T74" fmla="*/ 39 w 125"/>
                  <a:gd name="T75" fmla="*/ 14 h 125"/>
                  <a:gd name="T76" fmla="*/ 17 w 125"/>
                  <a:gd name="T77" fmla="*/ 34 h 125"/>
                  <a:gd name="T78" fmla="*/ 17 w 125"/>
                  <a:gd name="T79" fmla="*/ 92 h 125"/>
                  <a:gd name="T80" fmla="*/ 39 w 125"/>
                  <a:gd name="T81" fmla="*/ 111 h 125"/>
                  <a:gd name="T82" fmla="*/ 17 w 125"/>
                  <a:gd name="T83" fmla="*/ 92 h 125"/>
                  <a:gd name="T84" fmla="*/ 86 w 125"/>
                  <a:gd name="T85" fmla="*/ 111 h 125"/>
                  <a:gd name="T86" fmla="*/ 108 w 125"/>
                  <a:gd name="T87" fmla="*/ 9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5" h="125">
                    <a:moveTo>
                      <a:pt x="63" y="0"/>
                    </a:moveTo>
                    <a:cubicBezTo>
                      <a:pt x="28" y="0"/>
                      <a:pt x="0" y="28"/>
                      <a:pt x="0" y="63"/>
                    </a:cubicBezTo>
                    <a:cubicBezTo>
                      <a:pt x="0" y="97"/>
                      <a:pt x="28" y="125"/>
                      <a:pt x="63" y="125"/>
                    </a:cubicBezTo>
                    <a:cubicBezTo>
                      <a:pt x="97" y="125"/>
                      <a:pt x="125" y="97"/>
                      <a:pt x="125" y="63"/>
                    </a:cubicBezTo>
                    <a:cubicBezTo>
                      <a:pt x="125" y="28"/>
                      <a:pt x="97" y="0"/>
                      <a:pt x="63" y="0"/>
                    </a:cubicBezTo>
                    <a:close/>
                    <a:moveTo>
                      <a:pt x="98" y="83"/>
                    </a:moveTo>
                    <a:cubicBezTo>
                      <a:pt x="99" y="78"/>
                      <a:pt x="100" y="73"/>
                      <a:pt x="100" y="67"/>
                    </a:cubicBezTo>
                    <a:cubicBezTo>
                      <a:pt x="117" y="67"/>
                      <a:pt x="117" y="67"/>
                      <a:pt x="117" y="67"/>
                    </a:cubicBezTo>
                    <a:cubicBezTo>
                      <a:pt x="116" y="73"/>
                      <a:pt x="115" y="78"/>
                      <a:pt x="113" y="83"/>
                    </a:cubicBezTo>
                    <a:lnTo>
                      <a:pt x="98" y="83"/>
                    </a:lnTo>
                    <a:close/>
                    <a:moveTo>
                      <a:pt x="27" y="42"/>
                    </a:moveTo>
                    <a:cubicBezTo>
                      <a:pt x="26" y="47"/>
                      <a:pt x="26" y="53"/>
                      <a:pt x="25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53"/>
                      <a:pt x="11" y="47"/>
                      <a:pt x="13" y="42"/>
                    </a:cubicBezTo>
                    <a:lnTo>
                      <a:pt x="27" y="42"/>
                    </a:lnTo>
                    <a:close/>
                    <a:moveTo>
                      <a:pt x="90" y="42"/>
                    </a:moveTo>
                    <a:cubicBezTo>
                      <a:pt x="91" y="47"/>
                      <a:pt x="92" y="53"/>
                      <a:pt x="92" y="59"/>
                    </a:cubicBezTo>
                    <a:cubicBezTo>
                      <a:pt x="67" y="59"/>
                      <a:pt x="67" y="59"/>
                      <a:pt x="67" y="59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90" y="42"/>
                    </a:lnTo>
                    <a:close/>
                    <a:moveTo>
                      <a:pt x="67" y="34"/>
                    </a:moveTo>
                    <a:cubicBezTo>
                      <a:pt x="67" y="9"/>
                      <a:pt x="67" y="9"/>
                      <a:pt x="67" y="9"/>
                    </a:cubicBezTo>
                    <a:cubicBezTo>
                      <a:pt x="69" y="10"/>
                      <a:pt x="71" y="11"/>
                      <a:pt x="73" y="12"/>
                    </a:cubicBezTo>
                    <a:cubicBezTo>
                      <a:pt x="76" y="14"/>
                      <a:pt x="79" y="18"/>
                      <a:pt x="82" y="23"/>
                    </a:cubicBezTo>
                    <a:cubicBezTo>
                      <a:pt x="84" y="26"/>
                      <a:pt x="86" y="30"/>
                      <a:pt x="87" y="34"/>
                    </a:cubicBezTo>
                    <a:cubicBezTo>
                      <a:pt x="67" y="34"/>
                      <a:pt x="67" y="34"/>
                      <a:pt x="67" y="34"/>
                    </a:cubicBezTo>
                    <a:close/>
                    <a:moveTo>
                      <a:pt x="43" y="23"/>
                    </a:moveTo>
                    <a:cubicBezTo>
                      <a:pt x="46" y="18"/>
                      <a:pt x="50" y="14"/>
                      <a:pt x="53" y="12"/>
                    </a:cubicBezTo>
                    <a:cubicBezTo>
                      <a:pt x="55" y="11"/>
                      <a:pt x="57" y="10"/>
                      <a:pt x="59" y="9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40" y="30"/>
                      <a:pt x="41" y="26"/>
                      <a:pt x="43" y="23"/>
                    </a:cubicBezTo>
                    <a:close/>
                    <a:moveTo>
                      <a:pt x="59" y="42"/>
                    </a:moveTo>
                    <a:cubicBezTo>
                      <a:pt x="59" y="59"/>
                      <a:pt x="59" y="59"/>
                      <a:pt x="59" y="59"/>
                    </a:cubicBezTo>
                    <a:cubicBezTo>
                      <a:pt x="34" y="59"/>
                      <a:pt x="34" y="59"/>
                      <a:pt x="34" y="59"/>
                    </a:cubicBezTo>
                    <a:cubicBezTo>
                      <a:pt x="34" y="53"/>
                      <a:pt x="35" y="47"/>
                      <a:pt x="36" y="42"/>
                    </a:cubicBezTo>
                    <a:lnTo>
                      <a:pt x="59" y="42"/>
                    </a:lnTo>
                    <a:close/>
                    <a:moveTo>
                      <a:pt x="13" y="83"/>
                    </a:moveTo>
                    <a:cubicBezTo>
                      <a:pt x="11" y="78"/>
                      <a:pt x="9" y="73"/>
                      <a:pt x="9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6" y="73"/>
                      <a:pt x="26" y="78"/>
                      <a:pt x="27" y="83"/>
                    </a:cubicBezTo>
                    <a:lnTo>
                      <a:pt x="13" y="83"/>
                    </a:lnTo>
                    <a:close/>
                    <a:moveTo>
                      <a:pt x="34" y="67"/>
                    </a:moveTo>
                    <a:cubicBezTo>
                      <a:pt x="59" y="67"/>
                      <a:pt x="59" y="67"/>
                      <a:pt x="59" y="67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36" y="83"/>
                      <a:pt x="36" y="83"/>
                      <a:pt x="36" y="83"/>
                    </a:cubicBezTo>
                    <a:cubicBezTo>
                      <a:pt x="35" y="78"/>
                      <a:pt x="34" y="73"/>
                      <a:pt x="34" y="67"/>
                    </a:cubicBezTo>
                    <a:close/>
                    <a:moveTo>
                      <a:pt x="59" y="92"/>
                    </a:moveTo>
                    <a:cubicBezTo>
                      <a:pt x="59" y="116"/>
                      <a:pt x="59" y="116"/>
                      <a:pt x="59" y="116"/>
                    </a:cubicBezTo>
                    <a:cubicBezTo>
                      <a:pt x="57" y="116"/>
                      <a:pt x="55" y="115"/>
                      <a:pt x="53" y="113"/>
                    </a:cubicBezTo>
                    <a:cubicBezTo>
                      <a:pt x="50" y="111"/>
                      <a:pt x="46" y="107"/>
                      <a:pt x="43" y="102"/>
                    </a:cubicBezTo>
                    <a:cubicBezTo>
                      <a:pt x="41" y="99"/>
                      <a:pt x="40" y="96"/>
                      <a:pt x="38" y="92"/>
                    </a:cubicBezTo>
                    <a:cubicBezTo>
                      <a:pt x="59" y="92"/>
                      <a:pt x="59" y="92"/>
                      <a:pt x="59" y="92"/>
                    </a:cubicBezTo>
                    <a:close/>
                    <a:moveTo>
                      <a:pt x="82" y="102"/>
                    </a:moveTo>
                    <a:cubicBezTo>
                      <a:pt x="79" y="107"/>
                      <a:pt x="76" y="111"/>
                      <a:pt x="73" y="113"/>
                    </a:cubicBezTo>
                    <a:cubicBezTo>
                      <a:pt x="71" y="115"/>
                      <a:pt x="69" y="116"/>
                      <a:pt x="67" y="116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6"/>
                      <a:pt x="84" y="99"/>
                      <a:pt x="82" y="102"/>
                    </a:cubicBezTo>
                    <a:close/>
                    <a:moveTo>
                      <a:pt x="67" y="83"/>
                    </a:moveTo>
                    <a:cubicBezTo>
                      <a:pt x="67" y="67"/>
                      <a:pt x="67" y="67"/>
                      <a:pt x="67" y="67"/>
                    </a:cubicBezTo>
                    <a:cubicBezTo>
                      <a:pt x="92" y="67"/>
                      <a:pt x="92" y="67"/>
                      <a:pt x="92" y="67"/>
                    </a:cubicBezTo>
                    <a:cubicBezTo>
                      <a:pt x="92" y="73"/>
                      <a:pt x="91" y="78"/>
                      <a:pt x="90" y="83"/>
                    </a:cubicBezTo>
                    <a:lnTo>
                      <a:pt x="67" y="83"/>
                    </a:lnTo>
                    <a:close/>
                    <a:moveTo>
                      <a:pt x="100" y="59"/>
                    </a:moveTo>
                    <a:cubicBezTo>
                      <a:pt x="100" y="53"/>
                      <a:pt x="99" y="47"/>
                      <a:pt x="98" y="42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115" y="47"/>
                      <a:pt x="116" y="53"/>
                      <a:pt x="117" y="59"/>
                    </a:cubicBezTo>
                    <a:lnTo>
                      <a:pt x="100" y="59"/>
                    </a:lnTo>
                    <a:close/>
                    <a:moveTo>
                      <a:pt x="108" y="34"/>
                    </a:moveTo>
                    <a:cubicBezTo>
                      <a:pt x="96" y="34"/>
                      <a:pt x="96" y="34"/>
                      <a:pt x="96" y="34"/>
                    </a:cubicBezTo>
                    <a:cubicBezTo>
                      <a:pt x="93" y="26"/>
                      <a:pt x="90" y="19"/>
                      <a:pt x="86" y="14"/>
                    </a:cubicBezTo>
                    <a:cubicBezTo>
                      <a:pt x="92" y="17"/>
                      <a:pt x="97" y="20"/>
                      <a:pt x="101" y="24"/>
                    </a:cubicBezTo>
                    <a:cubicBezTo>
                      <a:pt x="104" y="27"/>
                      <a:pt x="106" y="30"/>
                      <a:pt x="108" y="34"/>
                    </a:cubicBezTo>
                    <a:close/>
                    <a:moveTo>
                      <a:pt x="25" y="24"/>
                    </a:moveTo>
                    <a:cubicBezTo>
                      <a:pt x="29" y="20"/>
                      <a:pt x="34" y="17"/>
                      <a:pt x="39" y="14"/>
                    </a:cubicBezTo>
                    <a:cubicBezTo>
                      <a:pt x="35" y="19"/>
                      <a:pt x="32" y="26"/>
                      <a:pt x="30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9" y="30"/>
                      <a:pt x="22" y="27"/>
                      <a:pt x="25" y="24"/>
                    </a:cubicBezTo>
                    <a:close/>
                    <a:moveTo>
                      <a:pt x="17" y="92"/>
                    </a:moveTo>
                    <a:cubicBezTo>
                      <a:pt x="30" y="92"/>
                      <a:pt x="30" y="92"/>
                      <a:pt x="30" y="92"/>
                    </a:cubicBezTo>
                    <a:cubicBezTo>
                      <a:pt x="32" y="99"/>
                      <a:pt x="35" y="106"/>
                      <a:pt x="39" y="111"/>
                    </a:cubicBezTo>
                    <a:cubicBezTo>
                      <a:pt x="34" y="109"/>
                      <a:pt x="29" y="105"/>
                      <a:pt x="25" y="101"/>
                    </a:cubicBezTo>
                    <a:cubicBezTo>
                      <a:pt x="22" y="98"/>
                      <a:pt x="19" y="95"/>
                      <a:pt x="17" y="92"/>
                    </a:cubicBezTo>
                    <a:close/>
                    <a:moveTo>
                      <a:pt x="101" y="101"/>
                    </a:moveTo>
                    <a:cubicBezTo>
                      <a:pt x="97" y="105"/>
                      <a:pt x="92" y="109"/>
                      <a:pt x="86" y="111"/>
                    </a:cubicBezTo>
                    <a:cubicBezTo>
                      <a:pt x="90" y="106"/>
                      <a:pt x="93" y="99"/>
                      <a:pt x="96" y="92"/>
                    </a:cubicBezTo>
                    <a:cubicBezTo>
                      <a:pt x="108" y="92"/>
                      <a:pt x="108" y="92"/>
                      <a:pt x="108" y="92"/>
                    </a:cubicBezTo>
                    <a:cubicBezTo>
                      <a:pt x="106" y="95"/>
                      <a:pt x="104" y="98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Freeform 46"/>
              <p:cNvSpPr>
                <a:spLocks noEditPoints="1"/>
              </p:cNvSpPr>
              <p:nvPr/>
            </p:nvSpPr>
            <p:spPr bwMode="auto">
              <a:xfrm>
                <a:off x="10577753" y="1690759"/>
                <a:ext cx="189861" cy="187904"/>
              </a:xfrm>
              <a:custGeom>
                <a:avLst/>
                <a:gdLst>
                  <a:gd name="T0" fmla="*/ 49 w 59"/>
                  <a:gd name="T1" fmla="*/ 0 h 59"/>
                  <a:gd name="T2" fmla="*/ 9 w 59"/>
                  <a:gd name="T3" fmla="*/ 0 h 59"/>
                  <a:gd name="T4" fmla="*/ 0 w 59"/>
                  <a:gd name="T5" fmla="*/ 10 h 59"/>
                  <a:gd name="T6" fmla="*/ 0 w 59"/>
                  <a:gd name="T7" fmla="*/ 49 h 59"/>
                  <a:gd name="T8" fmla="*/ 9 w 59"/>
                  <a:gd name="T9" fmla="*/ 59 h 59"/>
                  <a:gd name="T10" fmla="*/ 49 w 59"/>
                  <a:gd name="T11" fmla="*/ 59 h 59"/>
                  <a:gd name="T12" fmla="*/ 59 w 59"/>
                  <a:gd name="T13" fmla="*/ 49 h 59"/>
                  <a:gd name="T14" fmla="*/ 59 w 59"/>
                  <a:gd name="T15" fmla="*/ 10 h 59"/>
                  <a:gd name="T16" fmla="*/ 49 w 59"/>
                  <a:gd name="T17" fmla="*/ 0 h 59"/>
                  <a:gd name="T18" fmla="*/ 40 w 59"/>
                  <a:gd name="T19" fmla="*/ 2 h 59"/>
                  <a:gd name="T20" fmla="*/ 40 w 59"/>
                  <a:gd name="T21" fmla="*/ 11 h 59"/>
                  <a:gd name="T22" fmla="*/ 31 w 59"/>
                  <a:gd name="T23" fmla="*/ 11 h 59"/>
                  <a:gd name="T24" fmla="*/ 31 w 59"/>
                  <a:gd name="T25" fmla="*/ 2 h 59"/>
                  <a:gd name="T26" fmla="*/ 40 w 59"/>
                  <a:gd name="T27" fmla="*/ 2 h 59"/>
                  <a:gd name="T28" fmla="*/ 27 w 59"/>
                  <a:gd name="T29" fmla="*/ 2 h 59"/>
                  <a:gd name="T30" fmla="*/ 27 w 59"/>
                  <a:gd name="T31" fmla="*/ 11 h 59"/>
                  <a:gd name="T32" fmla="*/ 18 w 59"/>
                  <a:gd name="T33" fmla="*/ 11 h 59"/>
                  <a:gd name="T34" fmla="*/ 18 w 59"/>
                  <a:gd name="T35" fmla="*/ 2 h 59"/>
                  <a:gd name="T36" fmla="*/ 27 w 59"/>
                  <a:gd name="T37" fmla="*/ 2 h 59"/>
                  <a:gd name="T38" fmla="*/ 1 w 59"/>
                  <a:gd name="T39" fmla="*/ 11 h 59"/>
                  <a:gd name="T40" fmla="*/ 1 w 59"/>
                  <a:gd name="T41" fmla="*/ 10 h 59"/>
                  <a:gd name="T42" fmla="*/ 9 w 59"/>
                  <a:gd name="T43" fmla="*/ 2 h 59"/>
                  <a:gd name="T44" fmla="*/ 14 w 59"/>
                  <a:gd name="T45" fmla="*/ 2 h 59"/>
                  <a:gd name="T46" fmla="*/ 14 w 59"/>
                  <a:gd name="T47" fmla="*/ 11 h 59"/>
                  <a:gd name="T48" fmla="*/ 1 w 59"/>
                  <a:gd name="T49" fmla="*/ 11 h 59"/>
                  <a:gd name="T50" fmla="*/ 44 w 59"/>
                  <a:gd name="T51" fmla="*/ 37 h 59"/>
                  <a:gd name="T52" fmla="*/ 33 w 59"/>
                  <a:gd name="T53" fmla="*/ 37 h 59"/>
                  <a:gd name="T54" fmla="*/ 33 w 59"/>
                  <a:gd name="T55" fmla="*/ 48 h 59"/>
                  <a:gd name="T56" fmla="*/ 25 w 59"/>
                  <a:gd name="T57" fmla="*/ 48 h 59"/>
                  <a:gd name="T58" fmla="*/ 25 w 59"/>
                  <a:gd name="T59" fmla="*/ 37 h 59"/>
                  <a:gd name="T60" fmla="*/ 14 w 59"/>
                  <a:gd name="T61" fmla="*/ 37 h 59"/>
                  <a:gd name="T62" fmla="*/ 14 w 59"/>
                  <a:gd name="T63" fmla="*/ 30 h 59"/>
                  <a:gd name="T64" fmla="*/ 25 w 59"/>
                  <a:gd name="T65" fmla="*/ 30 h 59"/>
                  <a:gd name="T66" fmla="*/ 25 w 59"/>
                  <a:gd name="T67" fmla="*/ 18 h 59"/>
                  <a:gd name="T68" fmla="*/ 33 w 59"/>
                  <a:gd name="T69" fmla="*/ 18 h 59"/>
                  <a:gd name="T70" fmla="*/ 33 w 59"/>
                  <a:gd name="T71" fmla="*/ 30 h 59"/>
                  <a:gd name="T72" fmla="*/ 44 w 59"/>
                  <a:gd name="T73" fmla="*/ 30 h 59"/>
                  <a:gd name="T74" fmla="*/ 44 w 59"/>
                  <a:gd name="T75" fmla="*/ 37 h 59"/>
                  <a:gd name="T76" fmla="*/ 57 w 59"/>
                  <a:gd name="T77" fmla="*/ 11 h 59"/>
                  <a:gd name="T78" fmla="*/ 44 w 59"/>
                  <a:gd name="T79" fmla="*/ 11 h 59"/>
                  <a:gd name="T80" fmla="*/ 44 w 59"/>
                  <a:gd name="T81" fmla="*/ 2 h 59"/>
                  <a:gd name="T82" fmla="*/ 49 w 59"/>
                  <a:gd name="T83" fmla="*/ 2 h 59"/>
                  <a:gd name="T84" fmla="*/ 57 w 59"/>
                  <a:gd name="T85" fmla="*/ 10 h 59"/>
                  <a:gd name="T86" fmla="*/ 57 w 59"/>
                  <a:gd name="T87" fmla="*/ 1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9" h="59">
                    <a:moveTo>
                      <a:pt x="4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5"/>
                      <a:pt x="4" y="59"/>
                      <a:pt x="9" y="59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54" y="59"/>
                      <a:pt x="59" y="55"/>
                      <a:pt x="59" y="49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9" y="4"/>
                      <a:pt x="54" y="0"/>
                      <a:pt x="49" y="0"/>
                    </a:cubicBezTo>
                    <a:close/>
                    <a:moveTo>
                      <a:pt x="40" y="2"/>
                    </a:moveTo>
                    <a:cubicBezTo>
                      <a:pt x="40" y="11"/>
                      <a:pt x="40" y="11"/>
                      <a:pt x="40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2"/>
                      <a:pt x="31" y="2"/>
                      <a:pt x="31" y="2"/>
                    </a:cubicBezTo>
                    <a:lnTo>
                      <a:pt x="40" y="2"/>
                    </a:lnTo>
                    <a:close/>
                    <a:moveTo>
                      <a:pt x="27" y="2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2"/>
                      <a:pt x="18" y="2"/>
                      <a:pt x="18" y="2"/>
                    </a:cubicBezTo>
                    <a:lnTo>
                      <a:pt x="27" y="2"/>
                    </a:lnTo>
                    <a:close/>
                    <a:moveTo>
                      <a:pt x="1" y="11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1" y="5"/>
                      <a:pt x="5" y="2"/>
                      <a:pt x="9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11"/>
                      <a:pt x="14" y="11"/>
                      <a:pt x="14" y="11"/>
                    </a:cubicBezTo>
                    <a:lnTo>
                      <a:pt x="1" y="11"/>
                    </a:lnTo>
                    <a:close/>
                    <a:moveTo>
                      <a:pt x="44" y="37"/>
                    </a:move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44" y="30"/>
                      <a:pt x="44" y="30"/>
                      <a:pt x="44" y="30"/>
                    </a:cubicBezTo>
                    <a:lnTo>
                      <a:pt x="44" y="37"/>
                    </a:lnTo>
                    <a:close/>
                    <a:moveTo>
                      <a:pt x="57" y="11"/>
                    </a:move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53" y="2"/>
                      <a:pt x="57" y="5"/>
                      <a:pt x="57" y="10"/>
                    </a:cubicBezTo>
                    <a:lnTo>
                      <a:pt x="57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Freeform 47"/>
              <p:cNvSpPr>
                <a:spLocks noEditPoints="1"/>
              </p:cNvSpPr>
              <p:nvPr/>
            </p:nvSpPr>
            <p:spPr bwMode="auto">
              <a:xfrm>
                <a:off x="10793059" y="1731862"/>
                <a:ext cx="176160" cy="137013"/>
              </a:xfrm>
              <a:custGeom>
                <a:avLst/>
                <a:gdLst>
                  <a:gd name="T0" fmla="*/ 34 w 90"/>
                  <a:gd name="T1" fmla="*/ 70 h 70"/>
                  <a:gd name="T2" fmla="*/ 0 w 90"/>
                  <a:gd name="T3" fmla="*/ 36 h 70"/>
                  <a:gd name="T4" fmla="*/ 18 w 90"/>
                  <a:gd name="T5" fmla="*/ 19 h 70"/>
                  <a:gd name="T6" fmla="*/ 34 w 90"/>
                  <a:gd name="T7" fmla="*/ 36 h 70"/>
                  <a:gd name="T8" fmla="*/ 72 w 90"/>
                  <a:gd name="T9" fmla="*/ 0 h 70"/>
                  <a:gd name="T10" fmla="*/ 90 w 90"/>
                  <a:gd name="T11" fmla="*/ 16 h 70"/>
                  <a:gd name="T12" fmla="*/ 34 w 90"/>
                  <a:gd name="T13" fmla="*/ 70 h 70"/>
                  <a:gd name="T14" fmla="*/ 9 w 90"/>
                  <a:gd name="T15" fmla="*/ 36 h 70"/>
                  <a:gd name="T16" fmla="*/ 34 w 90"/>
                  <a:gd name="T17" fmla="*/ 60 h 70"/>
                  <a:gd name="T18" fmla="*/ 80 w 90"/>
                  <a:gd name="T19" fmla="*/ 16 h 70"/>
                  <a:gd name="T20" fmla="*/ 72 w 90"/>
                  <a:gd name="T21" fmla="*/ 8 h 70"/>
                  <a:gd name="T22" fmla="*/ 34 w 90"/>
                  <a:gd name="T23" fmla="*/ 46 h 70"/>
                  <a:gd name="T24" fmla="*/ 18 w 90"/>
                  <a:gd name="T25" fmla="*/ 28 h 70"/>
                  <a:gd name="T26" fmla="*/ 9 w 90"/>
                  <a:gd name="T27" fmla="*/ 3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70">
                    <a:moveTo>
                      <a:pt x="34" y="70"/>
                    </a:moveTo>
                    <a:lnTo>
                      <a:pt x="0" y="36"/>
                    </a:lnTo>
                    <a:lnTo>
                      <a:pt x="18" y="19"/>
                    </a:lnTo>
                    <a:lnTo>
                      <a:pt x="34" y="36"/>
                    </a:lnTo>
                    <a:lnTo>
                      <a:pt x="72" y="0"/>
                    </a:lnTo>
                    <a:lnTo>
                      <a:pt x="90" y="16"/>
                    </a:lnTo>
                    <a:lnTo>
                      <a:pt x="34" y="70"/>
                    </a:lnTo>
                    <a:close/>
                    <a:moveTo>
                      <a:pt x="9" y="36"/>
                    </a:moveTo>
                    <a:lnTo>
                      <a:pt x="34" y="60"/>
                    </a:lnTo>
                    <a:lnTo>
                      <a:pt x="80" y="16"/>
                    </a:lnTo>
                    <a:lnTo>
                      <a:pt x="72" y="8"/>
                    </a:lnTo>
                    <a:lnTo>
                      <a:pt x="34" y="46"/>
                    </a:lnTo>
                    <a:lnTo>
                      <a:pt x="18" y="28"/>
                    </a:lnTo>
                    <a:lnTo>
                      <a:pt x="9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Freeform 93"/>
              <p:cNvSpPr>
                <a:spLocks noEditPoints="1"/>
              </p:cNvSpPr>
              <p:nvPr/>
            </p:nvSpPr>
            <p:spPr bwMode="auto">
              <a:xfrm>
                <a:off x="10789144" y="4738319"/>
                <a:ext cx="252496" cy="258367"/>
              </a:xfrm>
              <a:custGeom>
                <a:avLst/>
                <a:gdLst>
                  <a:gd name="T0" fmla="*/ 69 w 79"/>
                  <a:gd name="T1" fmla="*/ 22 h 81"/>
                  <a:gd name="T2" fmla="*/ 22 w 79"/>
                  <a:gd name="T3" fmla="*/ 14 h 81"/>
                  <a:gd name="T4" fmla="*/ 19 w 79"/>
                  <a:gd name="T5" fmla="*/ 3 h 81"/>
                  <a:gd name="T6" fmla="*/ 0 w 79"/>
                  <a:gd name="T7" fmla="*/ 5 h 81"/>
                  <a:gd name="T8" fmla="*/ 12 w 79"/>
                  <a:gd name="T9" fmla="*/ 12 h 81"/>
                  <a:gd name="T10" fmla="*/ 14 w 79"/>
                  <a:gd name="T11" fmla="*/ 54 h 81"/>
                  <a:gd name="T12" fmla="*/ 61 w 79"/>
                  <a:gd name="T13" fmla="*/ 59 h 81"/>
                  <a:gd name="T14" fmla="*/ 76 w 79"/>
                  <a:gd name="T15" fmla="*/ 20 h 81"/>
                  <a:gd name="T16" fmla="*/ 36 w 79"/>
                  <a:gd name="T17" fmla="*/ 32 h 81"/>
                  <a:gd name="T18" fmla="*/ 45 w 79"/>
                  <a:gd name="T19" fmla="*/ 39 h 81"/>
                  <a:gd name="T20" fmla="*/ 44 w 79"/>
                  <a:gd name="T21" fmla="*/ 44 h 81"/>
                  <a:gd name="T22" fmla="*/ 33 w 79"/>
                  <a:gd name="T23" fmla="*/ 47 h 81"/>
                  <a:gd name="T24" fmla="*/ 44 w 79"/>
                  <a:gd name="T25" fmla="*/ 44 h 81"/>
                  <a:gd name="T26" fmla="*/ 38 w 79"/>
                  <a:gd name="T27" fmla="*/ 23 h 81"/>
                  <a:gd name="T28" fmla="*/ 47 w 79"/>
                  <a:gd name="T29" fmla="*/ 29 h 81"/>
                  <a:gd name="T30" fmla="*/ 22 w 79"/>
                  <a:gd name="T31" fmla="*/ 19 h 81"/>
                  <a:gd name="T32" fmla="*/ 32 w 79"/>
                  <a:gd name="T33" fmla="*/ 27 h 81"/>
                  <a:gd name="T34" fmla="*/ 22 w 79"/>
                  <a:gd name="T35" fmla="*/ 19 h 81"/>
                  <a:gd name="T36" fmla="*/ 31 w 79"/>
                  <a:gd name="T37" fmla="*/ 32 h 81"/>
                  <a:gd name="T38" fmla="*/ 21 w 79"/>
                  <a:gd name="T39" fmla="*/ 35 h 81"/>
                  <a:gd name="T40" fmla="*/ 20 w 79"/>
                  <a:gd name="T41" fmla="*/ 40 h 81"/>
                  <a:gd name="T42" fmla="*/ 28 w 79"/>
                  <a:gd name="T43" fmla="*/ 46 h 81"/>
                  <a:gd name="T44" fmla="*/ 20 w 79"/>
                  <a:gd name="T45" fmla="*/ 40 h 81"/>
                  <a:gd name="T46" fmla="*/ 48 w 79"/>
                  <a:gd name="T47" fmla="*/ 50 h 81"/>
                  <a:gd name="T48" fmla="*/ 57 w 79"/>
                  <a:gd name="T49" fmla="*/ 47 h 81"/>
                  <a:gd name="T50" fmla="*/ 59 w 79"/>
                  <a:gd name="T51" fmla="*/ 42 h 81"/>
                  <a:gd name="T52" fmla="*/ 51 w 79"/>
                  <a:gd name="T53" fmla="*/ 35 h 81"/>
                  <a:gd name="T54" fmla="*/ 59 w 79"/>
                  <a:gd name="T55" fmla="*/ 42 h 81"/>
                  <a:gd name="T56" fmla="*/ 52 w 79"/>
                  <a:gd name="T57" fmla="*/ 30 h 81"/>
                  <a:gd name="T58" fmla="*/ 66 w 79"/>
                  <a:gd name="T59" fmla="*/ 28 h 81"/>
                  <a:gd name="T60" fmla="*/ 9 w 79"/>
                  <a:gd name="T61" fmla="*/ 66 h 81"/>
                  <a:gd name="T62" fmla="*/ 24 w 79"/>
                  <a:gd name="T63" fmla="*/ 69 h 81"/>
                  <a:gd name="T64" fmla="*/ 18 w 79"/>
                  <a:gd name="T65" fmla="*/ 60 h 81"/>
                  <a:gd name="T66" fmla="*/ 39 w 79"/>
                  <a:gd name="T67" fmla="*/ 72 h 81"/>
                  <a:gd name="T68" fmla="*/ 54 w 79"/>
                  <a:gd name="T69" fmla="*/ 75 h 81"/>
                  <a:gd name="T70" fmla="*/ 48 w 79"/>
                  <a:gd name="T71" fmla="*/ 6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9" h="81">
                    <a:moveTo>
                      <a:pt x="76" y="20"/>
                    </a:moveTo>
                    <a:cubicBezTo>
                      <a:pt x="73" y="19"/>
                      <a:pt x="70" y="20"/>
                      <a:pt x="69" y="22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6"/>
                      <a:pt x="21" y="4"/>
                      <a:pt x="19" y="3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3" y="0"/>
                      <a:pt x="1" y="2"/>
                      <a:pt x="0" y="5"/>
                    </a:cubicBezTo>
                    <a:cubicBezTo>
                      <a:pt x="0" y="8"/>
                      <a:pt x="1" y="10"/>
                      <a:pt x="4" y="11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51"/>
                      <a:pt x="11" y="53"/>
                      <a:pt x="14" y="54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8" y="63"/>
                      <a:pt x="60" y="62"/>
                      <a:pt x="61" y="59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9" y="24"/>
                      <a:pt x="78" y="21"/>
                      <a:pt x="76" y="20"/>
                    </a:cubicBezTo>
                    <a:close/>
                    <a:moveTo>
                      <a:pt x="35" y="37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5" y="39"/>
                      <a:pt x="45" y="39"/>
                      <a:pt x="45" y="39"/>
                    </a:cubicBezTo>
                    <a:lnTo>
                      <a:pt x="35" y="37"/>
                    </a:lnTo>
                    <a:close/>
                    <a:moveTo>
                      <a:pt x="44" y="44"/>
                    </a:moveTo>
                    <a:cubicBezTo>
                      <a:pt x="43" y="49"/>
                      <a:pt x="43" y="49"/>
                      <a:pt x="43" y="49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4" y="42"/>
                      <a:pt x="34" y="42"/>
                      <a:pt x="34" y="42"/>
                    </a:cubicBezTo>
                    <a:lnTo>
                      <a:pt x="44" y="44"/>
                    </a:lnTo>
                    <a:close/>
                    <a:moveTo>
                      <a:pt x="37" y="28"/>
                    </a:moveTo>
                    <a:cubicBezTo>
                      <a:pt x="38" y="23"/>
                      <a:pt x="38" y="23"/>
                      <a:pt x="38" y="23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7" y="29"/>
                      <a:pt x="47" y="29"/>
                      <a:pt x="47" y="29"/>
                    </a:cubicBezTo>
                    <a:lnTo>
                      <a:pt x="37" y="28"/>
                    </a:lnTo>
                    <a:close/>
                    <a:moveTo>
                      <a:pt x="22" y="19"/>
                    </a:moveTo>
                    <a:cubicBezTo>
                      <a:pt x="33" y="22"/>
                      <a:pt x="33" y="22"/>
                      <a:pt x="33" y="22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21" y="25"/>
                      <a:pt x="21" y="25"/>
                      <a:pt x="21" y="25"/>
                    </a:cubicBezTo>
                    <a:lnTo>
                      <a:pt x="22" y="19"/>
                    </a:lnTo>
                    <a:close/>
                    <a:moveTo>
                      <a:pt x="21" y="30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21" y="35"/>
                      <a:pt x="21" y="35"/>
                      <a:pt x="21" y="35"/>
                    </a:cubicBezTo>
                    <a:lnTo>
                      <a:pt x="21" y="30"/>
                    </a:lnTo>
                    <a:close/>
                    <a:moveTo>
                      <a:pt x="20" y="40"/>
                    </a:moveTo>
                    <a:cubicBezTo>
                      <a:pt x="29" y="41"/>
                      <a:pt x="29" y="41"/>
                      <a:pt x="29" y="41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20" y="45"/>
                      <a:pt x="20" y="45"/>
                      <a:pt x="20" y="45"/>
                    </a:cubicBezTo>
                    <a:lnTo>
                      <a:pt x="20" y="40"/>
                    </a:lnTo>
                    <a:close/>
                    <a:moveTo>
                      <a:pt x="54" y="52"/>
                    </a:moveTo>
                    <a:cubicBezTo>
                      <a:pt x="48" y="50"/>
                      <a:pt x="48" y="50"/>
                      <a:pt x="48" y="50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57" y="47"/>
                      <a:pt x="57" y="47"/>
                      <a:pt x="57" y="47"/>
                    </a:cubicBezTo>
                    <a:lnTo>
                      <a:pt x="54" y="52"/>
                    </a:lnTo>
                    <a:close/>
                    <a:moveTo>
                      <a:pt x="59" y="42"/>
                    </a:moveTo>
                    <a:cubicBezTo>
                      <a:pt x="50" y="40"/>
                      <a:pt x="50" y="40"/>
                      <a:pt x="50" y="40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61" y="37"/>
                      <a:pt x="61" y="37"/>
                      <a:pt x="61" y="37"/>
                    </a:cubicBezTo>
                    <a:lnTo>
                      <a:pt x="59" y="42"/>
                    </a:lnTo>
                    <a:close/>
                    <a:moveTo>
                      <a:pt x="64" y="33"/>
                    </a:moveTo>
                    <a:cubicBezTo>
                      <a:pt x="52" y="30"/>
                      <a:pt x="52" y="30"/>
                      <a:pt x="52" y="30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66" y="28"/>
                      <a:pt x="66" y="28"/>
                      <a:pt x="66" y="28"/>
                    </a:cubicBezTo>
                    <a:lnTo>
                      <a:pt x="64" y="33"/>
                    </a:lnTo>
                    <a:close/>
                    <a:moveTo>
                      <a:pt x="9" y="66"/>
                    </a:moveTo>
                    <a:cubicBezTo>
                      <a:pt x="8" y="70"/>
                      <a:pt x="11" y="74"/>
                      <a:pt x="15" y="75"/>
                    </a:cubicBezTo>
                    <a:cubicBezTo>
                      <a:pt x="19" y="76"/>
                      <a:pt x="23" y="73"/>
                      <a:pt x="24" y="69"/>
                    </a:cubicBezTo>
                    <a:cubicBezTo>
                      <a:pt x="24" y="69"/>
                      <a:pt x="24" y="69"/>
                      <a:pt x="24" y="69"/>
                    </a:cubicBezTo>
                    <a:cubicBezTo>
                      <a:pt x="25" y="65"/>
                      <a:pt x="22" y="61"/>
                      <a:pt x="18" y="60"/>
                    </a:cubicBezTo>
                    <a:cubicBezTo>
                      <a:pt x="14" y="59"/>
                      <a:pt x="10" y="62"/>
                      <a:pt x="9" y="66"/>
                    </a:cubicBezTo>
                    <a:close/>
                    <a:moveTo>
                      <a:pt x="39" y="72"/>
                    </a:moveTo>
                    <a:cubicBezTo>
                      <a:pt x="38" y="76"/>
                      <a:pt x="41" y="80"/>
                      <a:pt x="45" y="81"/>
                    </a:cubicBezTo>
                    <a:cubicBezTo>
                      <a:pt x="49" y="81"/>
                      <a:pt x="53" y="79"/>
                      <a:pt x="54" y="75"/>
                    </a:cubicBezTo>
                    <a:cubicBezTo>
                      <a:pt x="54" y="75"/>
                      <a:pt x="54" y="75"/>
                      <a:pt x="54" y="75"/>
                    </a:cubicBezTo>
                    <a:cubicBezTo>
                      <a:pt x="54" y="70"/>
                      <a:pt x="52" y="66"/>
                      <a:pt x="48" y="66"/>
                    </a:cubicBezTo>
                    <a:cubicBezTo>
                      <a:pt x="43" y="65"/>
                      <a:pt x="39" y="68"/>
                      <a:pt x="39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Freeform 94"/>
              <p:cNvSpPr>
                <a:spLocks noEditPoints="1"/>
              </p:cNvSpPr>
              <p:nvPr/>
            </p:nvSpPr>
            <p:spPr bwMode="auto">
              <a:xfrm>
                <a:off x="10975090" y="4354682"/>
                <a:ext cx="150715" cy="152672"/>
              </a:xfrm>
              <a:custGeom>
                <a:avLst/>
                <a:gdLst>
                  <a:gd name="T0" fmla="*/ 24 w 47"/>
                  <a:gd name="T1" fmla="*/ 0 h 48"/>
                  <a:gd name="T2" fmla="*/ 0 w 47"/>
                  <a:gd name="T3" fmla="*/ 24 h 48"/>
                  <a:gd name="T4" fmla="*/ 24 w 47"/>
                  <a:gd name="T5" fmla="*/ 48 h 48"/>
                  <a:gd name="T6" fmla="*/ 47 w 47"/>
                  <a:gd name="T7" fmla="*/ 24 h 48"/>
                  <a:gd name="T8" fmla="*/ 24 w 47"/>
                  <a:gd name="T9" fmla="*/ 0 h 48"/>
                  <a:gd name="T10" fmla="*/ 6 w 47"/>
                  <a:gd name="T11" fmla="*/ 24 h 48"/>
                  <a:gd name="T12" fmla="*/ 24 w 47"/>
                  <a:gd name="T13" fmla="*/ 6 h 48"/>
                  <a:gd name="T14" fmla="*/ 24 w 47"/>
                  <a:gd name="T15" fmla="*/ 42 h 48"/>
                  <a:gd name="T16" fmla="*/ 6 w 47"/>
                  <a:gd name="T17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48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37"/>
                      <a:pt x="11" y="48"/>
                      <a:pt x="24" y="48"/>
                    </a:cubicBezTo>
                    <a:cubicBezTo>
                      <a:pt x="37" y="48"/>
                      <a:pt x="47" y="37"/>
                      <a:pt x="47" y="24"/>
                    </a:cubicBezTo>
                    <a:cubicBezTo>
                      <a:pt x="47" y="11"/>
                      <a:pt x="37" y="0"/>
                      <a:pt x="24" y="0"/>
                    </a:cubicBezTo>
                    <a:close/>
                    <a:moveTo>
                      <a:pt x="6" y="24"/>
                    </a:moveTo>
                    <a:cubicBezTo>
                      <a:pt x="6" y="14"/>
                      <a:pt x="14" y="6"/>
                      <a:pt x="24" y="6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14" y="42"/>
                      <a:pt x="6" y="34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Freeform 95"/>
              <p:cNvSpPr>
                <a:spLocks noEditPoints="1"/>
              </p:cNvSpPr>
              <p:nvPr/>
            </p:nvSpPr>
            <p:spPr bwMode="auto">
              <a:xfrm>
                <a:off x="10642344" y="3839905"/>
                <a:ext cx="379722" cy="369934"/>
              </a:xfrm>
              <a:custGeom>
                <a:avLst/>
                <a:gdLst>
                  <a:gd name="T0" fmla="*/ 22 w 119"/>
                  <a:gd name="T1" fmla="*/ 19 h 116"/>
                  <a:gd name="T2" fmla="*/ 58 w 119"/>
                  <a:gd name="T3" fmla="*/ 33 h 116"/>
                  <a:gd name="T4" fmla="*/ 62 w 119"/>
                  <a:gd name="T5" fmla="*/ 12 h 116"/>
                  <a:gd name="T6" fmla="*/ 82 w 119"/>
                  <a:gd name="T7" fmla="*/ 3 h 116"/>
                  <a:gd name="T8" fmla="*/ 91 w 119"/>
                  <a:gd name="T9" fmla="*/ 23 h 116"/>
                  <a:gd name="T10" fmla="*/ 95 w 119"/>
                  <a:gd name="T11" fmla="*/ 49 h 116"/>
                  <a:gd name="T12" fmla="*/ 95 w 119"/>
                  <a:gd name="T13" fmla="*/ 50 h 116"/>
                  <a:gd name="T14" fmla="*/ 99 w 119"/>
                  <a:gd name="T15" fmla="*/ 41 h 116"/>
                  <a:gd name="T16" fmla="*/ 119 w 119"/>
                  <a:gd name="T17" fmla="*/ 49 h 116"/>
                  <a:gd name="T18" fmla="*/ 93 w 119"/>
                  <a:gd name="T19" fmla="*/ 116 h 116"/>
                  <a:gd name="T20" fmla="*/ 73 w 119"/>
                  <a:gd name="T21" fmla="*/ 109 h 116"/>
                  <a:gd name="T22" fmla="*/ 75 w 119"/>
                  <a:gd name="T23" fmla="*/ 103 h 116"/>
                  <a:gd name="T24" fmla="*/ 63 w 119"/>
                  <a:gd name="T25" fmla="*/ 103 h 116"/>
                  <a:gd name="T26" fmla="*/ 53 w 119"/>
                  <a:gd name="T27" fmla="*/ 106 h 116"/>
                  <a:gd name="T28" fmla="*/ 35 w 119"/>
                  <a:gd name="T29" fmla="*/ 102 h 116"/>
                  <a:gd name="T30" fmla="*/ 30 w 119"/>
                  <a:gd name="T31" fmla="*/ 100 h 116"/>
                  <a:gd name="T32" fmla="*/ 28 w 119"/>
                  <a:gd name="T33" fmla="*/ 99 h 116"/>
                  <a:gd name="T34" fmla="*/ 21 w 119"/>
                  <a:gd name="T35" fmla="*/ 83 h 116"/>
                  <a:gd name="T36" fmla="*/ 22 w 119"/>
                  <a:gd name="T37" fmla="*/ 80 h 116"/>
                  <a:gd name="T38" fmla="*/ 22 w 119"/>
                  <a:gd name="T39" fmla="*/ 70 h 116"/>
                  <a:gd name="T40" fmla="*/ 24 w 119"/>
                  <a:gd name="T41" fmla="*/ 67 h 116"/>
                  <a:gd name="T42" fmla="*/ 24 w 119"/>
                  <a:gd name="T43" fmla="*/ 57 h 116"/>
                  <a:gd name="T44" fmla="*/ 27 w 119"/>
                  <a:gd name="T45" fmla="*/ 52 h 116"/>
                  <a:gd name="T46" fmla="*/ 11 w 119"/>
                  <a:gd name="T47" fmla="*/ 46 h 116"/>
                  <a:gd name="T48" fmla="*/ 3 w 119"/>
                  <a:gd name="T49" fmla="*/ 28 h 116"/>
                  <a:gd name="T50" fmla="*/ 22 w 119"/>
                  <a:gd name="T51" fmla="*/ 19 h 116"/>
                  <a:gd name="T52" fmla="*/ 86 w 119"/>
                  <a:gd name="T53" fmla="*/ 106 h 116"/>
                  <a:gd name="T54" fmla="*/ 90 w 119"/>
                  <a:gd name="T55" fmla="*/ 104 h 116"/>
                  <a:gd name="T56" fmla="*/ 88 w 119"/>
                  <a:gd name="T57" fmla="*/ 99 h 116"/>
                  <a:gd name="T58" fmla="*/ 84 w 119"/>
                  <a:gd name="T59" fmla="*/ 101 h 116"/>
                  <a:gd name="T60" fmla="*/ 86 w 119"/>
                  <a:gd name="T61" fmla="*/ 106 h 116"/>
                  <a:gd name="T62" fmla="*/ 15 w 119"/>
                  <a:gd name="T63" fmla="*/ 40 h 116"/>
                  <a:gd name="T64" fmla="*/ 41 w 119"/>
                  <a:gd name="T65" fmla="*/ 50 h 116"/>
                  <a:gd name="T66" fmla="*/ 42 w 119"/>
                  <a:gd name="T67" fmla="*/ 50 h 116"/>
                  <a:gd name="T68" fmla="*/ 39 w 119"/>
                  <a:gd name="T69" fmla="*/ 57 h 116"/>
                  <a:gd name="T70" fmla="*/ 38 w 119"/>
                  <a:gd name="T71" fmla="*/ 57 h 116"/>
                  <a:gd name="T72" fmla="*/ 31 w 119"/>
                  <a:gd name="T73" fmla="*/ 60 h 116"/>
                  <a:gd name="T74" fmla="*/ 32 w 119"/>
                  <a:gd name="T75" fmla="*/ 66 h 116"/>
                  <a:gd name="T76" fmla="*/ 34 w 119"/>
                  <a:gd name="T77" fmla="*/ 68 h 116"/>
                  <a:gd name="T78" fmla="*/ 31 w 119"/>
                  <a:gd name="T79" fmla="*/ 70 h 116"/>
                  <a:gd name="T80" fmla="*/ 30 w 119"/>
                  <a:gd name="T81" fmla="*/ 73 h 116"/>
                  <a:gd name="T82" fmla="*/ 30 w 119"/>
                  <a:gd name="T83" fmla="*/ 78 h 116"/>
                  <a:gd name="T84" fmla="*/ 32 w 119"/>
                  <a:gd name="T85" fmla="*/ 81 h 116"/>
                  <a:gd name="T86" fmla="*/ 30 w 119"/>
                  <a:gd name="T87" fmla="*/ 83 h 116"/>
                  <a:gd name="T88" fmla="*/ 28 w 119"/>
                  <a:gd name="T89" fmla="*/ 85 h 116"/>
                  <a:gd name="T90" fmla="*/ 31 w 119"/>
                  <a:gd name="T91" fmla="*/ 93 h 116"/>
                  <a:gd name="T92" fmla="*/ 33 w 119"/>
                  <a:gd name="T93" fmla="*/ 93 h 116"/>
                  <a:gd name="T94" fmla="*/ 38 w 119"/>
                  <a:gd name="T95" fmla="*/ 95 h 116"/>
                  <a:gd name="T96" fmla="*/ 60 w 119"/>
                  <a:gd name="T97" fmla="*/ 96 h 116"/>
                  <a:gd name="T98" fmla="*/ 78 w 119"/>
                  <a:gd name="T99" fmla="*/ 95 h 116"/>
                  <a:gd name="T100" fmla="*/ 92 w 119"/>
                  <a:gd name="T101" fmla="*/ 59 h 116"/>
                  <a:gd name="T102" fmla="*/ 88 w 119"/>
                  <a:gd name="T103" fmla="*/ 55 h 116"/>
                  <a:gd name="T104" fmla="*/ 83 w 119"/>
                  <a:gd name="T105" fmla="*/ 20 h 116"/>
                  <a:gd name="T106" fmla="*/ 79 w 119"/>
                  <a:gd name="T107" fmla="*/ 12 h 116"/>
                  <a:gd name="T108" fmla="*/ 70 w 119"/>
                  <a:gd name="T109" fmla="*/ 15 h 116"/>
                  <a:gd name="T110" fmla="*/ 67 w 119"/>
                  <a:gd name="T111" fmla="*/ 37 h 116"/>
                  <a:gd name="T112" fmla="*/ 66 w 119"/>
                  <a:gd name="T113" fmla="*/ 44 h 116"/>
                  <a:gd name="T114" fmla="*/ 20 w 119"/>
                  <a:gd name="T115" fmla="*/ 26 h 116"/>
                  <a:gd name="T116" fmla="*/ 10 w 119"/>
                  <a:gd name="T117" fmla="*/ 31 h 116"/>
                  <a:gd name="T118" fmla="*/ 15 w 119"/>
                  <a:gd name="T119" fmla="*/ 4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9" h="116">
                    <a:moveTo>
                      <a:pt x="22" y="19"/>
                    </a:moveTo>
                    <a:cubicBezTo>
                      <a:pt x="58" y="33"/>
                      <a:pt x="58" y="33"/>
                      <a:pt x="58" y="33"/>
                    </a:cubicBezTo>
                    <a:cubicBezTo>
                      <a:pt x="59" y="24"/>
                      <a:pt x="59" y="21"/>
                      <a:pt x="62" y="12"/>
                    </a:cubicBezTo>
                    <a:cubicBezTo>
                      <a:pt x="65" y="4"/>
                      <a:pt x="74" y="0"/>
                      <a:pt x="82" y="3"/>
                    </a:cubicBezTo>
                    <a:cubicBezTo>
                      <a:pt x="90" y="6"/>
                      <a:pt x="94" y="15"/>
                      <a:pt x="91" y="23"/>
                    </a:cubicBezTo>
                    <a:cubicBezTo>
                      <a:pt x="87" y="34"/>
                      <a:pt x="89" y="41"/>
                      <a:pt x="95" y="49"/>
                    </a:cubicBezTo>
                    <a:cubicBezTo>
                      <a:pt x="95" y="50"/>
                      <a:pt x="95" y="50"/>
                      <a:pt x="95" y="50"/>
                    </a:cubicBezTo>
                    <a:cubicBezTo>
                      <a:pt x="99" y="41"/>
                      <a:pt x="99" y="41"/>
                      <a:pt x="99" y="41"/>
                    </a:cubicBezTo>
                    <a:cubicBezTo>
                      <a:pt x="119" y="49"/>
                      <a:pt x="119" y="49"/>
                      <a:pt x="119" y="49"/>
                    </a:cubicBezTo>
                    <a:cubicBezTo>
                      <a:pt x="93" y="116"/>
                      <a:pt x="93" y="116"/>
                      <a:pt x="93" y="116"/>
                    </a:cubicBezTo>
                    <a:cubicBezTo>
                      <a:pt x="73" y="109"/>
                      <a:pt x="73" y="109"/>
                      <a:pt x="73" y="109"/>
                    </a:cubicBezTo>
                    <a:cubicBezTo>
                      <a:pt x="75" y="103"/>
                      <a:pt x="75" y="103"/>
                      <a:pt x="75" y="103"/>
                    </a:cubicBezTo>
                    <a:cubicBezTo>
                      <a:pt x="68" y="101"/>
                      <a:pt x="66" y="102"/>
                      <a:pt x="63" y="103"/>
                    </a:cubicBezTo>
                    <a:cubicBezTo>
                      <a:pt x="60" y="104"/>
                      <a:pt x="57" y="106"/>
                      <a:pt x="53" y="106"/>
                    </a:cubicBezTo>
                    <a:cubicBezTo>
                      <a:pt x="48" y="106"/>
                      <a:pt x="42" y="105"/>
                      <a:pt x="35" y="102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1" y="97"/>
                      <a:pt x="18" y="89"/>
                      <a:pt x="21" y="83"/>
                    </a:cubicBezTo>
                    <a:cubicBezTo>
                      <a:pt x="21" y="82"/>
                      <a:pt x="22" y="81"/>
                      <a:pt x="22" y="80"/>
                    </a:cubicBezTo>
                    <a:cubicBezTo>
                      <a:pt x="21" y="77"/>
                      <a:pt x="21" y="73"/>
                      <a:pt x="22" y="70"/>
                    </a:cubicBezTo>
                    <a:cubicBezTo>
                      <a:pt x="23" y="69"/>
                      <a:pt x="23" y="68"/>
                      <a:pt x="24" y="67"/>
                    </a:cubicBezTo>
                    <a:cubicBezTo>
                      <a:pt x="23" y="64"/>
                      <a:pt x="23" y="60"/>
                      <a:pt x="24" y="57"/>
                    </a:cubicBezTo>
                    <a:cubicBezTo>
                      <a:pt x="25" y="55"/>
                      <a:pt x="26" y="54"/>
                      <a:pt x="27" y="52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4" y="44"/>
                      <a:pt x="0" y="35"/>
                      <a:pt x="3" y="28"/>
                    </a:cubicBezTo>
                    <a:cubicBezTo>
                      <a:pt x="6" y="20"/>
                      <a:pt x="14" y="16"/>
                      <a:pt x="22" y="19"/>
                    </a:cubicBezTo>
                    <a:close/>
                    <a:moveTo>
                      <a:pt x="86" y="106"/>
                    </a:moveTo>
                    <a:cubicBezTo>
                      <a:pt x="88" y="106"/>
                      <a:pt x="90" y="106"/>
                      <a:pt x="90" y="104"/>
                    </a:cubicBezTo>
                    <a:cubicBezTo>
                      <a:pt x="91" y="102"/>
                      <a:pt x="90" y="100"/>
                      <a:pt x="88" y="99"/>
                    </a:cubicBezTo>
                    <a:cubicBezTo>
                      <a:pt x="86" y="98"/>
                      <a:pt x="84" y="99"/>
                      <a:pt x="84" y="101"/>
                    </a:cubicBezTo>
                    <a:cubicBezTo>
                      <a:pt x="83" y="103"/>
                      <a:pt x="84" y="105"/>
                      <a:pt x="86" y="106"/>
                    </a:cubicBezTo>
                    <a:close/>
                    <a:moveTo>
                      <a:pt x="15" y="40"/>
                    </a:moveTo>
                    <a:cubicBezTo>
                      <a:pt x="41" y="50"/>
                      <a:pt x="41" y="50"/>
                      <a:pt x="41" y="50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6" y="56"/>
                      <a:pt x="32" y="57"/>
                      <a:pt x="31" y="60"/>
                    </a:cubicBezTo>
                    <a:cubicBezTo>
                      <a:pt x="31" y="62"/>
                      <a:pt x="31" y="64"/>
                      <a:pt x="32" y="66"/>
                    </a:cubicBezTo>
                    <a:cubicBezTo>
                      <a:pt x="34" y="68"/>
                      <a:pt x="34" y="68"/>
                      <a:pt x="34" y="68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1"/>
                      <a:pt x="30" y="72"/>
                      <a:pt x="30" y="73"/>
                    </a:cubicBezTo>
                    <a:cubicBezTo>
                      <a:pt x="29" y="75"/>
                      <a:pt x="29" y="77"/>
                      <a:pt x="30" y="78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0" y="83"/>
                      <a:pt x="30" y="83"/>
                      <a:pt x="30" y="83"/>
                    </a:cubicBezTo>
                    <a:cubicBezTo>
                      <a:pt x="29" y="84"/>
                      <a:pt x="28" y="85"/>
                      <a:pt x="28" y="85"/>
                    </a:cubicBezTo>
                    <a:cubicBezTo>
                      <a:pt x="27" y="88"/>
                      <a:pt x="28" y="92"/>
                      <a:pt x="31" y="93"/>
                    </a:cubicBezTo>
                    <a:cubicBezTo>
                      <a:pt x="33" y="93"/>
                      <a:pt x="33" y="93"/>
                      <a:pt x="33" y="93"/>
                    </a:cubicBezTo>
                    <a:cubicBezTo>
                      <a:pt x="38" y="95"/>
                      <a:pt x="38" y="95"/>
                      <a:pt x="38" y="95"/>
                    </a:cubicBezTo>
                    <a:cubicBezTo>
                      <a:pt x="51" y="100"/>
                      <a:pt x="56" y="97"/>
                      <a:pt x="60" y="96"/>
                    </a:cubicBezTo>
                    <a:cubicBezTo>
                      <a:pt x="64" y="94"/>
                      <a:pt x="68" y="92"/>
                      <a:pt x="78" y="95"/>
                    </a:cubicBezTo>
                    <a:cubicBezTo>
                      <a:pt x="92" y="59"/>
                      <a:pt x="92" y="59"/>
                      <a:pt x="92" y="59"/>
                    </a:cubicBezTo>
                    <a:cubicBezTo>
                      <a:pt x="90" y="58"/>
                      <a:pt x="89" y="56"/>
                      <a:pt x="88" y="55"/>
                    </a:cubicBezTo>
                    <a:cubicBezTo>
                      <a:pt x="81" y="43"/>
                      <a:pt x="78" y="34"/>
                      <a:pt x="83" y="20"/>
                    </a:cubicBezTo>
                    <a:cubicBezTo>
                      <a:pt x="85" y="17"/>
                      <a:pt x="83" y="13"/>
                      <a:pt x="79" y="12"/>
                    </a:cubicBezTo>
                    <a:cubicBezTo>
                      <a:pt x="76" y="10"/>
                      <a:pt x="72" y="12"/>
                      <a:pt x="70" y="15"/>
                    </a:cubicBezTo>
                    <a:cubicBezTo>
                      <a:pt x="67" y="24"/>
                      <a:pt x="67" y="27"/>
                      <a:pt x="67" y="37"/>
                    </a:cubicBezTo>
                    <a:cubicBezTo>
                      <a:pt x="67" y="39"/>
                      <a:pt x="66" y="42"/>
                      <a:pt x="66" y="44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6" y="25"/>
                      <a:pt x="12" y="27"/>
                      <a:pt x="10" y="31"/>
                    </a:cubicBezTo>
                    <a:cubicBezTo>
                      <a:pt x="9" y="34"/>
                      <a:pt x="11" y="38"/>
                      <a:pt x="1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Freeform 96"/>
              <p:cNvSpPr>
                <a:spLocks noEditPoints="1"/>
              </p:cNvSpPr>
              <p:nvPr/>
            </p:nvSpPr>
            <p:spPr bwMode="auto">
              <a:xfrm>
                <a:off x="10495545" y="4229413"/>
                <a:ext cx="459973" cy="403210"/>
              </a:xfrm>
              <a:custGeom>
                <a:avLst/>
                <a:gdLst>
                  <a:gd name="T0" fmla="*/ 144 w 144"/>
                  <a:gd name="T1" fmla="*/ 41 h 126"/>
                  <a:gd name="T2" fmla="*/ 102 w 144"/>
                  <a:gd name="T3" fmla="*/ 0 h 126"/>
                  <a:gd name="T4" fmla="*/ 72 w 144"/>
                  <a:gd name="T5" fmla="*/ 14 h 126"/>
                  <a:gd name="T6" fmla="*/ 41 w 144"/>
                  <a:gd name="T7" fmla="*/ 0 h 126"/>
                  <a:gd name="T8" fmla="*/ 0 w 144"/>
                  <a:gd name="T9" fmla="*/ 41 h 126"/>
                  <a:gd name="T10" fmla="*/ 13 w 144"/>
                  <a:gd name="T11" fmla="*/ 72 h 126"/>
                  <a:gd name="T12" fmla="*/ 13 w 144"/>
                  <a:gd name="T13" fmla="*/ 72 h 126"/>
                  <a:gd name="T14" fmla="*/ 58 w 144"/>
                  <a:gd name="T15" fmla="*/ 117 h 126"/>
                  <a:gd name="T16" fmla="*/ 72 w 144"/>
                  <a:gd name="T17" fmla="*/ 126 h 126"/>
                  <a:gd name="T18" fmla="*/ 85 w 144"/>
                  <a:gd name="T19" fmla="*/ 117 h 126"/>
                  <a:gd name="T20" fmla="*/ 130 w 144"/>
                  <a:gd name="T21" fmla="*/ 72 h 126"/>
                  <a:gd name="T22" fmla="*/ 130 w 144"/>
                  <a:gd name="T23" fmla="*/ 72 h 126"/>
                  <a:gd name="T24" fmla="*/ 144 w 144"/>
                  <a:gd name="T25" fmla="*/ 41 h 126"/>
                  <a:gd name="T26" fmla="*/ 118 w 144"/>
                  <a:gd name="T27" fmla="*/ 59 h 126"/>
                  <a:gd name="T28" fmla="*/ 73 w 144"/>
                  <a:gd name="T29" fmla="*/ 104 h 126"/>
                  <a:gd name="T30" fmla="*/ 72 w 144"/>
                  <a:gd name="T31" fmla="*/ 105 h 126"/>
                  <a:gd name="T32" fmla="*/ 71 w 144"/>
                  <a:gd name="T33" fmla="*/ 104 h 126"/>
                  <a:gd name="T34" fmla="*/ 25 w 144"/>
                  <a:gd name="T35" fmla="*/ 59 h 126"/>
                  <a:gd name="T36" fmla="*/ 18 w 144"/>
                  <a:gd name="T37" fmla="*/ 41 h 126"/>
                  <a:gd name="T38" fmla="*/ 41 w 144"/>
                  <a:gd name="T39" fmla="*/ 18 h 126"/>
                  <a:gd name="T40" fmla="*/ 58 w 144"/>
                  <a:gd name="T41" fmla="*/ 26 h 126"/>
                  <a:gd name="T42" fmla="*/ 72 w 144"/>
                  <a:gd name="T43" fmla="*/ 40 h 126"/>
                  <a:gd name="T44" fmla="*/ 85 w 144"/>
                  <a:gd name="T45" fmla="*/ 26 h 126"/>
                  <a:gd name="T46" fmla="*/ 102 w 144"/>
                  <a:gd name="T47" fmla="*/ 18 h 126"/>
                  <a:gd name="T48" fmla="*/ 126 w 144"/>
                  <a:gd name="T49" fmla="*/ 41 h 126"/>
                  <a:gd name="T50" fmla="*/ 118 w 144"/>
                  <a:gd name="T51" fmla="*/ 5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4" h="126">
                    <a:moveTo>
                      <a:pt x="144" y="41"/>
                    </a:moveTo>
                    <a:cubicBezTo>
                      <a:pt x="144" y="19"/>
                      <a:pt x="125" y="0"/>
                      <a:pt x="102" y="0"/>
                    </a:cubicBezTo>
                    <a:cubicBezTo>
                      <a:pt x="90" y="0"/>
                      <a:pt x="79" y="5"/>
                      <a:pt x="72" y="14"/>
                    </a:cubicBezTo>
                    <a:cubicBezTo>
                      <a:pt x="64" y="5"/>
                      <a:pt x="53" y="0"/>
                      <a:pt x="41" y="0"/>
                    </a:cubicBezTo>
                    <a:cubicBezTo>
                      <a:pt x="18" y="0"/>
                      <a:pt x="0" y="19"/>
                      <a:pt x="0" y="41"/>
                    </a:cubicBezTo>
                    <a:cubicBezTo>
                      <a:pt x="0" y="54"/>
                      <a:pt x="5" y="65"/>
                      <a:pt x="13" y="7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58" y="117"/>
                      <a:pt x="58" y="117"/>
                      <a:pt x="58" y="117"/>
                    </a:cubicBezTo>
                    <a:cubicBezTo>
                      <a:pt x="63" y="122"/>
                      <a:pt x="67" y="126"/>
                      <a:pt x="72" y="126"/>
                    </a:cubicBezTo>
                    <a:cubicBezTo>
                      <a:pt x="76" y="126"/>
                      <a:pt x="81" y="122"/>
                      <a:pt x="85" y="117"/>
                    </a:cubicBezTo>
                    <a:cubicBezTo>
                      <a:pt x="130" y="72"/>
                      <a:pt x="130" y="72"/>
                      <a:pt x="130" y="72"/>
                    </a:cubicBezTo>
                    <a:cubicBezTo>
                      <a:pt x="130" y="72"/>
                      <a:pt x="130" y="72"/>
                      <a:pt x="130" y="72"/>
                    </a:cubicBezTo>
                    <a:cubicBezTo>
                      <a:pt x="139" y="65"/>
                      <a:pt x="144" y="54"/>
                      <a:pt x="144" y="41"/>
                    </a:cubicBezTo>
                    <a:close/>
                    <a:moveTo>
                      <a:pt x="118" y="59"/>
                    </a:moveTo>
                    <a:cubicBezTo>
                      <a:pt x="73" y="104"/>
                      <a:pt x="73" y="104"/>
                      <a:pt x="73" y="104"/>
                    </a:cubicBezTo>
                    <a:cubicBezTo>
                      <a:pt x="72" y="105"/>
                      <a:pt x="72" y="105"/>
                      <a:pt x="72" y="105"/>
                    </a:cubicBezTo>
                    <a:cubicBezTo>
                      <a:pt x="72" y="105"/>
                      <a:pt x="71" y="105"/>
                      <a:pt x="71" y="104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0" y="54"/>
                      <a:pt x="18" y="48"/>
                      <a:pt x="18" y="41"/>
                    </a:cubicBezTo>
                    <a:cubicBezTo>
                      <a:pt x="18" y="29"/>
                      <a:pt x="28" y="18"/>
                      <a:pt x="41" y="18"/>
                    </a:cubicBezTo>
                    <a:cubicBezTo>
                      <a:pt x="48" y="18"/>
                      <a:pt x="54" y="21"/>
                      <a:pt x="58" y="26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90" y="21"/>
                      <a:pt x="96" y="18"/>
                      <a:pt x="102" y="18"/>
                    </a:cubicBezTo>
                    <a:cubicBezTo>
                      <a:pt x="115" y="18"/>
                      <a:pt x="126" y="29"/>
                      <a:pt x="126" y="41"/>
                    </a:cubicBezTo>
                    <a:cubicBezTo>
                      <a:pt x="126" y="48"/>
                      <a:pt x="123" y="54"/>
                      <a:pt x="11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97"/>
              <p:cNvSpPr>
                <a:spLocks noEditPoints="1"/>
              </p:cNvSpPr>
              <p:nvPr/>
            </p:nvSpPr>
            <p:spPr bwMode="auto">
              <a:xfrm>
                <a:off x="10558179" y="4663940"/>
                <a:ext cx="195733" cy="195733"/>
              </a:xfrm>
              <a:custGeom>
                <a:avLst/>
                <a:gdLst>
                  <a:gd name="T0" fmla="*/ 31 w 61"/>
                  <a:gd name="T1" fmla="*/ 0 h 61"/>
                  <a:gd name="T2" fmla="*/ 0 w 61"/>
                  <a:gd name="T3" fmla="*/ 30 h 61"/>
                  <a:gd name="T4" fmla="*/ 31 w 61"/>
                  <a:gd name="T5" fmla="*/ 61 h 61"/>
                  <a:gd name="T6" fmla="*/ 61 w 61"/>
                  <a:gd name="T7" fmla="*/ 30 h 61"/>
                  <a:gd name="T8" fmla="*/ 31 w 61"/>
                  <a:gd name="T9" fmla="*/ 0 h 61"/>
                  <a:gd name="T10" fmla="*/ 31 w 61"/>
                  <a:gd name="T11" fmla="*/ 55 h 61"/>
                  <a:gd name="T12" fmla="*/ 6 w 61"/>
                  <a:gd name="T13" fmla="*/ 30 h 61"/>
                  <a:gd name="T14" fmla="*/ 31 w 61"/>
                  <a:gd name="T15" fmla="*/ 6 h 61"/>
                  <a:gd name="T16" fmla="*/ 55 w 61"/>
                  <a:gd name="T17" fmla="*/ 30 h 61"/>
                  <a:gd name="T18" fmla="*/ 31 w 61"/>
                  <a:gd name="T19" fmla="*/ 55 h 61"/>
                  <a:gd name="T20" fmla="*/ 27 w 61"/>
                  <a:gd name="T21" fmla="*/ 15 h 61"/>
                  <a:gd name="T22" fmla="*/ 34 w 61"/>
                  <a:gd name="T23" fmla="*/ 15 h 61"/>
                  <a:gd name="T24" fmla="*/ 34 w 61"/>
                  <a:gd name="T25" fmla="*/ 23 h 61"/>
                  <a:gd name="T26" fmla="*/ 27 w 61"/>
                  <a:gd name="T27" fmla="*/ 23 h 61"/>
                  <a:gd name="T28" fmla="*/ 27 w 61"/>
                  <a:gd name="T29" fmla="*/ 15 h 61"/>
                  <a:gd name="T30" fmla="*/ 38 w 61"/>
                  <a:gd name="T31" fmla="*/ 46 h 61"/>
                  <a:gd name="T32" fmla="*/ 23 w 61"/>
                  <a:gd name="T33" fmla="*/ 46 h 61"/>
                  <a:gd name="T34" fmla="*/ 23 w 61"/>
                  <a:gd name="T35" fmla="*/ 42 h 61"/>
                  <a:gd name="T36" fmla="*/ 27 w 61"/>
                  <a:gd name="T37" fmla="*/ 42 h 61"/>
                  <a:gd name="T38" fmla="*/ 27 w 61"/>
                  <a:gd name="T39" fmla="*/ 30 h 61"/>
                  <a:gd name="T40" fmla="*/ 23 w 61"/>
                  <a:gd name="T41" fmla="*/ 30 h 61"/>
                  <a:gd name="T42" fmla="*/ 23 w 61"/>
                  <a:gd name="T43" fmla="*/ 27 h 61"/>
                  <a:gd name="T44" fmla="*/ 34 w 61"/>
                  <a:gd name="T45" fmla="*/ 27 h 61"/>
                  <a:gd name="T46" fmla="*/ 34 w 61"/>
                  <a:gd name="T47" fmla="*/ 42 h 61"/>
                  <a:gd name="T48" fmla="*/ 38 w 61"/>
                  <a:gd name="T49" fmla="*/ 42 h 61"/>
                  <a:gd name="T50" fmla="*/ 38 w 61"/>
                  <a:gd name="T51" fmla="*/ 4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1" h="61">
                    <a:moveTo>
                      <a:pt x="31" y="0"/>
                    </a:moveTo>
                    <a:cubicBezTo>
                      <a:pt x="14" y="0"/>
                      <a:pt x="0" y="14"/>
                      <a:pt x="0" y="30"/>
                    </a:cubicBezTo>
                    <a:cubicBezTo>
                      <a:pt x="0" y="47"/>
                      <a:pt x="14" y="61"/>
                      <a:pt x="31" y="61"/>
                    </a:cubicBezTo>
                    <a:cubicBezTo>
                      <a:pt x="47" y="61"/>
                      <a:pt x="61" y="47"/>
                      <a:pt x="61" y="30"/>
                    </a:cubicBezTo>
                    <a:cubicBezTo>
                      <a:pt x="61" y="14"/>
                      <a:pt x="47" y="0"/>
                      <a:pt x="31" y="0"/>
                    </a:cubicBezTo>
                    <a:close/>
                    <a:moveTo>
                      <a:pt x="31" y="55"/>
                    </a:moveTo>
                    <a:cubicBezTo>
                      <a:pt x="17" y="55"/>
                      <a:pt x="6" y="44"/>
                      <a:pt x="6" y="30"/>
                    </a:cubicBezTo>
                    <a:cubicBezTo>
                      <a:pt x="6" y="17"/>
                      <a:pt x="17" y="6"/>
                      <a:pt x="31" y="6"/>
                    </a:cubicBezTo>
                    <a:cubicBezTo>
                      <a:pt x="44" y="6"/>
                      <a:pt x="55" y="17"/>
                      <a:pt x="55" y="30"/>
                    </a:cubicBezTo>
                    <a:cubicBezTo>
                      <a:pt x="55" y="44"/>
                      <a:pt x="44" y="55"/>
                      <a:pt x="31" y="55"/>
                    </a:cubicBezTo>
                    <a:close/>
                    <a:moveTo>
                      <a:pt x="27" y="15"/>
                    </a:move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27" y="23"/>
                      <a:pt x="27" y="23"/>
                      <a:pt x="27" y="23"/>
                    </a:cubicBezTo>
                    <a:lnTo>
                      <a:pt x="27" y="15"/>
                    </a:lnTo>
                    <a:close/>
                    <a:moveTo>
                      <a:pt x="38" y="46"/>
                    </a:moveTo>
                    <a:cubicBezTo>
                      <a:pt x="23" y="46"/>
                      <a:pt x="23" y="46"/>
                      <a:pt x="23" y="46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8" y="42"/>
                      <a:pt x="38" y="42"/>
                      <a:pt x="38" y="42"/>
                    </a:cubicBezTo>
                    <a:lnTo>
                      <a:pt x="38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Freeform 98"/>
              <p:cNvSpPr>
                <a:spLocks noEditPoints="1"/>
              </p:cNvSpPr>
              <p:nvPr/>
            </p:nvSpPr>
            <p:spPr bwMode="auto">
              <a:xfrm>
                <a:off x="10607112" y="4990815"/>
                <a:ext cx="299472" cy="301429"/>
              </a:xfrm>
              <a:custGeom>
                <a:avLst/>
                <a:gdLst>
                  <a:gd name="T0" fmla="*/ 85 w 94"/>
                  <a:gd name="T1" fmla="*/ 20 h 94"/>
                  <a:gd name="T2" fmla="*/ 37 w 94"/>
                  <a:gd name="T3" fmla="*/ 2 h 94"/>
                  <a:gd name="T4" fmla="*/ 20 w 94"/>
                  <a:gd name="T5" fmla="*/ 10 h 94"/>
                  <a:gd name="T6" fmla="*/ 2 w 94"/>
                  <a:gd name="T7" fmla="*/ 57 h 94"/>
                  <a:gd name="T8" fmla="*/ 10 w 94"/>
                  <a:gd name="T9" fmla="*/ 74 h 94"/>
                  <a:gd name="T10" fmla="*/ 57 w 94"/>
                  <a:gd name="T11" fmla="*/ 92 h 94"/>
                  <a:gd name="T12" fmla="*/ 74 w 94"/>
                  <a:gd name="T13" fmla="*/ 84 h 94"/>
                  <a:gd name="T14" fmla="*/ 92 w 94"/>
                  <a:gd name="T15" fmla="*/ 37 h 94"/>
                  <a:gd name="T16" fmla="*/ 85 w 94"/>
                  <a:gd name="T17" fmla="*/ 20 h 94"/>
                  <a:gd name="T18" fmla="*/ 36 w 94"/>
                  <a:gd name="T19" fmla="*/ 38 h 94"/>
                  <a:gd name="T20" fmla="*/ 62 w 94"/>
                  <a:gd name="T21" fmla="*/ 47 h 94"/>
                  <a:gd name="T22" fmla="*/ 61 w 94"/>
                  <a:gd name="T23" fmla="*/ 52 h 94"/>
                  <a:gd name="T24" fmla="*/ 42 w 94"/>
                  <a:gd name="T25" fmla="*/ 61 h 94"/>
                  <a:gd name="T26" fmla="*/ 33 w 94"/>
                  <a:gd name="T27" fmla="*/ 42 h 94"/>
                  <a:gd name="T28" fmla="*/ 36 w 94"/>
                  <a:gd name="T29" fmla="*/ 38 h 94"/>
                  <a:gd name="T30" fmla="*/ 76 w 94"/>
                  <a:gd name="T31" fmla="*/ 53 h 94"/>
                  <a:gd name="T32" fmla="*/ 69 w 94"/>
                  <a:gd name="T33" fmla="*/ 71 h 94"/>
                  <a:gd name="T34" fmla="*/ 66 w 94"/>
                  <a:gd name="T35" fmla="*/ 80 h 94"/>
                  <a:gd name="T36" fmla="*/ 59 w 94"/>
                  <a:gd name="T37" fmla="*/ 82 h 94"/>
                  <a:gd name="T38" fmla="*/ 15 w 94"/>
                  <a:gd name="T39" fmla="*/ 65 h 94"/>
                  <a:gd name="T40" fmla="*/ 12 w 94"/>
                  <a:gd name="T41" fmla="*/ 59 h 94"/>
                  <a:gd name="T42" fmla="*/ 15 w 94"/>
                  <a:gd name="T43" fmla="*/ 50 h 94"/>
                  <a:gd name="T44" fmla="*/ 22 w 94"/>
                  <a:gd name="T45" fmla="*/ 32 h 94"/>
                  <a:gd name="T46" fmla="*/ 22 w 94"/>
                  <a:gd name="T47" fmla="*/ 32 h 94"/>
                  <a:gd name="T48" fmla="*/ 29 w 94"/>
                  <a:gd name="T49" fmla="*/ 35 h 94"/>
                  <a:gd name="T50" fmla="*/ 27 w 94"/>
                  <a:gd name="T51" fmla="*/ 39 h 94"/>
                  <a:gd name="T52" fmla="*/ 39 w 94"/>
                  <a:gd name="T53" fmla="*/ 67 h 94"/>
                  <a:gd name="T54" fmla="*/ 67 w 94"/>
                  <a:gd name="T55" fmla="*/ 55 h 94"/>
                  <a:gd name="T56" fmla="*/ 69 w 94"/>
                  <a:gd name="T57" fmla="*/ 50 h 94"/>
                  <a:gd name="T58" fmla="*/ 76 w 94"/>
                  <a:gd name="T59" fmla="*/ 53 h 94"/>
                  <a:gd name="T60" fmla="*/ 82 w 94"/>
                  <a:gd name="T61" fmla="*/ 37 h 94"/>
                  <a:gd name="T62" fmla="*/ 79 w 94"/>
                  <a:gd name="T63" fmla="*/ 38 h 94"/>
                  <a:gd name="T64" fmla="*/ 74 w 94"/>
                  <a:gd name="T65" fmla="*/ 37 h 94"/>
                  <a:gd name="T66" fmla="*/ 73 w 94"/>
                  <a:gd name="T67" fmla="*/ 34 h 94"/>
                  <a:gd name="T68" fmla="*/ 74 w 94"/>
                  <a:gd name="T69" fmla="*/ 29 h 94"/>
                  <a:gd name="T70" fmla="*/ 77 w 94"/>
                  <a:gd name="T71" fmla="*/ 28 h 94"/>
                  <a:gd name="T72" fmla="*/ 82 w 94"/>
                  <a:gd name="T73" fmla="*/ 29 h 94"/>
                  <a:gd name="T74" fmla="*/ 83 w 94"/>
                  <a:gd name="T75" fmla="*/ 33 h 94"/>
                  <a:gd name="T76" fmla="*/ 82 w 94"/>
                  <a:gd name="T77" fmla="*/ 37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4" h="94">
                    <a:moveTo>
                      <a:pt x="85" y="20"/>
                    </a:moveTo>
                    <a:cubicBezTo>
                      <a:pt x="37" y="2"/>
                      <a:pt x="37" y="2"/>
                      <a:pt x="37" y="2"/>
                    </a:cubicBezTo>
                    <a:cubicBezTo>
                      <a:pt x="30" y="0"/>
                      <a:pt x="23" y="3"/>
                      <a:pt x="20" y="10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4"/>
                      <a:pt x="3" y="71"/>
                      <a:pt x="10" y="74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64" y="94"/>
                      <a:pt x="71" y="91"/>
                      <a:pt x="74" y="84"/>
                    </a:cubicBezTo>
                    <a:cubicBezTo>
                      <a:pt x="92" y="37"/>
                      <a:pt x="92" y="37"/>
                      <a:pt x="92" y="37"/>
                    </a:cubicBezTo>
                    <a:cubicBezTo>
                      <a:pt x="94" y="30"/>
                      <a:pt x="91" y="23"/>
                      <a:pt x="85" y="20"/>
                    </a:cubicBezTo>
                    <a:close/>
                    <a:moveTo>
                      <a:pt x="36" y="38"/>
                    </a:moveTo>
                    <a:cubicBezTo>
                      <a:pt x="62" y="47"/>
                      <a:pt x="62" y="47"/>
                      <a:pt x="62" y="47"/>
                    </a:cubicBezTo>
                    <a:cubicBezTo>
                      <a:pt x="62" y="49"/>
                      <a:pt x="61" y="51"/>
                      <a:pt x="61" y="52"/>
                    </a:cubicBezTo>
                    <a:cubicBezTo>
                      <a:pt x="58" y="60"/>
                      <a:pt x="49" y="64"/>
                      <a:pt x="42" y="61"/>
                    </a:cubicBezTo>
                    <a:cubicBezTo>
                      <a:pt x="34" y="58"/>
                      <a:pt x="31" y="49"/>
                      <a:pt x="33" y="42"/>
                    </a:cubicBezTo>
                    <a:cubicBezTo>
                      <a:pt x="34" y="40"/>
                      <a:pt x="35" y="39"/>
                      <a:pt x="36" y="38"/>
                    </a:cubicBezTo>
                    <a:close/>
                    <a:moveTo>
                      <a:pt x="76" y="53"/>
                    </a:moveTo>
                    <a:cubicBezTo>
                      <a:pt x="69" y="71"/>
                      <a:pt x="69" y="71"/>
                      <a:pt x="69" y="71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5" y="82"/>
                      <a:pt x="62" y="83"/>
                      <a:pt x="59" y="82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2" y="64"/>
                      <a:pt x="11" y="62"/>
                      <a:pt x="12" y="59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8" y="36"/>
                      <a:pt x="27" y="38"/>
                      <a:pt x="27" y="39"/>
                    </a:cubicBezTo>
                    <a:cubicBezTo>
                      <a:pt x="23" y="51"/>
                      <a:pt x="28" y="63"/>
                      <a:pt x="39" y="67"/>
                    </a:cubicBezTo>
                    <a:cubicBezTo>
                      <a:pt x="51" y="72"/>
                      <a:pt x="63" y="66"/>
                      <a:pt x="67" y="55"/>
                    </a:cubicBezTo>
                    <a:cubicBezTo>
                      <a:pt x="68" y="53"/>
                      <a:pt x="68" y="52"/>
                      <a:pt x="69" y="50"/>
                    </a:cubicBezTo>
                    <a:cubicBezTo>
                      <a:pt x="76" y="53"/>
                      <a:pt x="76" y="53"/>
                      <a:pt x="76" y="53"/>
                    </a:cubicBezTo>
                    <a:close/>
                    <a:moveTo>
                      <a:pt x="82" y="37"/>
                    </a:moveTo>
                    <a:cubicBezTo>
                      <a:pt x="81" y="38"/>
                      <a:pt x="80" y="39"/>
                      <a:pt x="79" y="38"/>
                    </a:cubicBezTo>
                    <a:cubicBezTo>
                      <a:pt x="74" y="37"/>
                      <a:pt x="74" y="37"/>
                      <a:pt x="74" y="37"/>
                    </a:cubicBezTo>
                    <a:cubicBezTo>
                      <a:pt x="73" y="36"/>
                      <a:pt x="72" y="35"/>
                      <a:pt x="73" y="34"/>
                    </a:cubicBezTo>
                    <a:cubicBezTo>
                      <a:pt x="74" y="29"/>
                      <a:pt x="74" y="29"/>
                      <a:pt x="74" y="29"/>
                    </a:cubicBezTo>
                    <a:cubicBezTo>
                      <a:pt x="75" y="28"/>
                      <a:pt x="76" y="27"/>
                      <a:pt x="77" y="28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3" y="30"/>
                      <a:pt x="84" y="31"/>
                      <a:pt x="83" y="33"/>
                    </a:cubicBezTo>
                    <a:lnTo>
                      <a:pt x="82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Freeform 99"/>
              <p:cNvSpPr>
                <a:spLocks noEditPoints="1"/>
              </p:cNvSpPr>
              <p:nvPr/>
            </p:nvSpPr>
            <p:spPr bwMode="auto">
              <a:xfrm>
                <a:off x="10793059" y="3628514"/>
                <a:ext cx="168330" cy="168330"/>
              </a:xfrm>
              <a:custGeom>
                <a:avLst/>
                <a:gdLst>
                  <a:gd name="T0" fmla="*/ 44 w 53"/>
                  <a:gd name="T1" fmla="*/ 0 h 53"/>
                  <a:gd name="T2" fmla="*/ 9 w 53"/>
                  <a:gd name="T3" fmla="*/ 0 h 53"/>
                  <a:gd name="T4" fmla="*/ 0 w 53"/>
                  <a:gd name="T5" fmla="*/ 9 h 53"/>
                  <a:gd name="T6" fmla="*/ 0 w 53"/>
                  <a:gd name="T7" fmla="*/ 44 h 53"/>
                  <a:gd name="T8" fmla="*/ 9 w 53"/>
                  <a:gd name="T9" fmla="*/ 53 h 53"/>
                  <a:gd name="T10" fmla="*/ 44 w 53"/>
                  <a:gd name="T11" fmla="*/ 53 h 53"/>
                  <a:gd name="T12" fmla="*/ 53 w 53"/>
                  <a:gd name="T13" fmla="*/ 44 h 53"/>
                  <a:gd name="T14" fmla="*/ 53 w 53"/>
                  <a:gd name="T15" fmla="*/ 9 h 53"/>
                  <a:gd name="T16" fmla="*/ 44 w 53"/>
                  <a:gd name="T17" fmla="*/ 0 h 53"/>
                  <a:gd name="T18" fmla="*/ 20 w 53"/>
                  <a:gd name="T19" fmla="*/ 43 h 53"/>
                  <a:gd name="T20" fmla="*/ 13 w 53"/>
                  <a:gd name="T21" fmla="*/ 43 h 53"/>
                  <a:gd name="T22" fmla="*/ 13 w 53"/>
                  <a:gd name="T23" fmla="*/ 20 h 53"/>
                  <a:gd name="T24" fmla="*/ 20 w 53"/>
                  <a:gd name="T25" fmla="*/ 20 h 53"/>
                  <a:gd name="T26" fmla="*/ 20 w 53"/>
                  <a:gd name="T27" fmla="*/ 43 h 53"/>
                  <a:gd name="T28" fmla="*/ 17 w 53"/>
                  <a:gd name="T29" fmla="*/ 16 h 53"/>
                  <a:gd name="T30" fmla="*/ 13 w 53"/>
                  <a:gd name="T31" fmla="*/ 13 h 53"/>
                  <a:gd name="T32" fmla="*/ 17 w 53"/>
                  <a:gd name="T33" fmla="*/ 10 h 53"/>
                  <a:gd name="T34" fmla="*/ 20 w 53"/>
                  <a:gd name="T35" fmla="*/ 13 h 53"/>
                  <a:gd name="T36" fmla="*/ 17 w 53"/>
                  <a:gd name="T37" fmla="*/ 16 h 53"/>
                  <a:gd name="T38" fmla="*/ 43 w 53"/>
                  <a:gd name="T39" fmla="*/ 43 h 53"/>
                  <a:gd name="T40" fmla="*/ 37 w 53"/>
                  <a:gd name="T41" fmla="*/ 43 h 53"/>
                  <a:gd name="T42" fmla="*/ 37 w 53"/>
                  <a:gd name="T43" fmla="*/ 30 h 53"/>
                  <a:gd name="T44" fmla="*/ 33 w 53"/>
                  <a:gd name="T45" fmla="*/ 26 h 53"/>
                  <a:gd name="T46" fmla="*/ 30 w 53"/>
                  <a:gd name="T47" fmla="*/ 30 h 53"/>
                  <a:gd name="T48" fmla="*/ 30 w 53"/>
                  <a:gd name="T49" fmla="*/ 43 h 53"/>
                  <a:gd name="T50" fmla="*/ 23 w 53"/>
                  <a:gd name="T51" fmla="*/ 43 h 53"/>
                  <a:gd name="T52" fmla="*/ 23 w 53"/>
                  <a:gd name="T53" fmla="*/ 20 h 53"/>
                  <a:gd name="T54" fmla="*/ 30 w 53"/>
                  <a:gd name="T55" fmla="*/ 20 h 53"/>
                  <a:gd name="T56" fmla="*/ 30 w 53"/>
                  <a:gd name="T57" fmla="*/ 24 h 53"/>
                  <a:gd name="T58" fmla="*/ 36 w 53"/>
                  <a:gd name="T59" fmla="*/ 20 h 53"/>
                  <a:gd name="T60" fmla="*/ 43 w 53"/>
                  <a:gd name="T61" fmla="*/ 28 h 53"/>
                  <a:gd name="T62" fmla="*/ 43 w 53"/>
                  <a:gd name="T63" fmla="*/ 4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3" h="53">
                    <a:moveTo>
                      <a:pt x="44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9"/>
                      <a:pt x="4" y="53"/>
                      <a:pt x="9" y="53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9" y="53"/>
                      <a:pt x="53" y="49"/>
                      <a:pt x="53" y="44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3" y="4"/>
                      <a:pt x="49" y="0"/>
                      <a:pt x="44" y="0"/>
                    </a:cubicBezTo>
                    <a:close/>
                    <a:moveTo>
                      <a:pt x="20" y="43"/>
                    </a:move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20" y="20"/>
                      <a:pt x="20" y="20"/>
                      <a:pt x="20" y="20"/>
                    </a:cubicBezTo>
                    <a:lnTo>
                      <a:pt x="20" y="43"/>
                    </a:lnTo>
                    <a:close/>
                    <a:moveTo>
                      <a:pt x="17" y="16"/>
                    </a:moveTo>
                    <a:cubicBezTo>
                      <a:pt x="15" y="16"/>
                      <a:pt x="13" y="15"/>
                      <a:pt x="13" y="13"/>
                    </a:cubicBezTo>
                    <a:cubicBezTo>
                      <a:pt x="13" y="11"/>
                      <a:pt x="15" y="10"/>
                      <a:pt x="17" y="10"/>
                    </a:cubicBezTo>
                    <a:cubicBezTo>
                      <a:pt x="18" y="10"/>
                      <a:pt x="20" y="11"/>
                      <a:pt x="20" y="13"/>
                    </a:cubicBezTo>
                    <a:cubicBezTo>
                      <a:pt x="20" y="15"/>
                      <a:pt x="18" y="16"/>
                      <a:pt x="17" y="16"/>
                    </a:cubicBezTo>
                    <a:close/>
                    <a:moveTo>
                      <a:pt x="43" y="43"/>
                    </a:moveTo>
                    <a:cubicBezTo>
                      <a:pt x="37" y="43"/>
                      <a:pt x="37" y="43"/>
                      <a:pt x="37" y="43"/>
                    </a:cubicBezTo>
                    <a:cubicBezTo>
                      <a:pt x="37" y="30"/>
                      <a:pt x="37" y="30"/>
                      <a:pt x="37" y="30"/>
                    </a:cubicBezTo>
                    <a:cubicBezTo>
                      <a:pt x="37" y="28"/>
                      <a:pt x="35" y="26"/>
                      <a:pt x="33" y="26"/>
                    </a:cubicBezTo>
                    <a:cubicBezTo>
                      <a:pt x="31" y="26"/>
                      <a:pt x="30" y="28"/>
                      <a:pt x="30" y="30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31" y="22"/>
                      <a:pt x="33" y="20"/>
                      <a:pt x="36" y="20"/>
                    </a:cubicBezTo>
                    <a:cubicBezTo>
                      <a:pt x="40" y="20"/>
                      <a:pt x="43" y="23"/>
                      <a:pt x="43" y="28"/>
                    </a:cubicBezTo>
                    <a:lnTo>
                      <a:pt x="43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Freeform 100"/>
              <p:cNvSpPr>
                <a:spLocks noEditPoints="1"/>
              </p:cNvSpPr>
              <p:nvPr/>
            </p:nvSpPr>
            <p:spPr bwMode="auto">
              <a:xfrm>
                <a:off x="10646259" y="3395591"/>
                <a:ext cx="309258" cy="193775"/>
              </a:xfrm>
              <a:custGeom>
                <a:avLst/>
                <a:gdLst>
                  <a:gd name="T0" fmla="*/ 49 w 158"/>
                  <a:gd name="T1" fmla="*/ 70 h 99"/>
                  <a:gd name="T2" fmla="*/ 49 w 158"/>
                  <a:gd name="T3" fmla="*/ 39 h 99"/>
                  <a:gd name="T4" fmla="*/ 78 w 158"/>
                  <a:gd name="T5" fmla="*/ 39 h 99"/>
                  <a:gd name="T6" fmla="*/ 39 w 158"/>
                  <a:gd name="T7" fmla="*/ 0 h 99"/>
                  <a:gd name="T8" fmla="*/ 0 w 158"/>
                  <a:gd name="T9" fmla="*/ 39 h 99"/>
                  <a:gd name="T10" fmla="*/ 29 w 158"/>
                  <a:gd name="T11" fmla="*/ 39 h 99"/>
                  <a:gd name="T12" fmla="*/ 29 w 158"/>
                  <a:gd name="T13" fmla="*/ 89 h 99"/>
                  <a:gd name="T14" fmla="*/ 88 w 158"/>
                  <a:gd name="T15" fmla="*/ 89 h 99"/>
                  <a:gd name="T16" fmla="*/ 68 w 158"/>
                  <a:gd name="T17" fmla="*/ 70 h 99"/>
                  <a:gd name="T18" fmla="*/ 49 w 158"/>
                  <a:gd name="T19" fmla="*/ 70 h 99"/>
                  <a:gd name="T20" fmla="*/ 129 w 158"/>
                  <a:gd name="T21" fmla="*/ 58 h 99"/>
                  <a:gd name="T22" fmla="*/ 129 w 158"/>
                  <a:gd name="T23" fmla="*/ 9 h 99"/>
                  <a:gd name="T24" fmla="*/ 68 w 158"/>
                  <a:gd name="T25" fmla="*/ 9 h 99"/>
                  <a:gd name="T26" fmla="*/ 88 w 158"/>
                  <a:gd name="T27" fmla="*/ 29 h 99"/>
                  <a:gd name="T28" fmla="*/ 107 w 158"/>
                  <a:gd name="T29" fmla="*/ 29 h 99"/>
                  <a:gd name="T30" fmla="*/ 107 w 158"/>
                  <a:gd name="T31" fmla="*/ 58 h 99"/>
                  <a:gd name="T32" fmla="*/ 78 w 158"/>
                  <a:gd name="T33" fmla="*/ 58 h 99"/>
                  <a:gd name="T34" fmla="*/ 119 w 158"/>
                  <a:gd name="T35" fmla="*/ 99 h 99"/>
                  <a:gd name="T36" fmla="*/ 158 w 158"/>
                  <a:gd name="T37" fmla="*/ 58 h 99"/>
                  <a:gd name="T38" fmla="*/ 129 w 158"/>
                  <a:gd name="T39" fmla="*/ 5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8" h="99">
                    <a:moveTo>
                      <a:pt x="49" y="70"/>
                    </a:moveTo>
                    <a:lnTo>
                      <a:pt x="49" y="39"/>
                    </a:lnTo>
                    <a:lnTo>
                      <a:pt x="78" y="39"/>
                    </a:lnTo>
                    <a:lnTo>
                      <a:pt x="39" y="0"/>
                    </a:lnTo>
                    <a:lnTo>
                      <a:pt x="0" y="39"/>
                    </a:lnTo>
                    <a:lnTo>
                      <a:pt x="29" y="39"/>
                    </a:lnTo>
                    <a:lnTo>
                      <a:pt x="29" y="89"/>
                    </a:lnTo>
                    <a:lnTo>
                      <a:pt x="88" y="89"/>
                    </a:lnTo>
                    <a:lnTo>
                      <a:pt x="68" y="70"/>
                    </a:lnTo>
                    <a:lnTo>
                      <a:pt x="49" y="70"/>
                    </a:lnTo>
                    <a:close/>
                    <a:moveTo>
                      <a:pt x="129" y="58"/>
                    </a:moveTo>
                    <a:lnTo>
                      <a:pt x="129" y="9"/>
                    </a:lnTo>
                    <a:lnTo>
                      <a:pt x="68" y="9"/>
                    </a:lnTo>
                    <a:lnTo>
                      <a:pt x="88" y="29"/>
                    </a:lnTo>
                    <a:lnTo>
                      <a:pt x="107" y="29"/>
                    </a:lnTo>
                    <a:lnTo>
                      <a:pt x="107" y="58"/>
                    </a:lnTo>
                    <a:lnTo>
                      <a:pt x="78" y="58"/>
                    </a:lnTo>
                    <a:lnTo>
                      <a:pt x="119" y="99"/>
                    </a:lnTo>
                    <a:lnTo>
                      <a:pt x="158" y="58"/>
                    </a:lnTo>
                    <a:lnTo>
                      <a:pt x="129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Freeform 101"/>
              <p:cNvSpPr>
                <a:spLocks noEditPoints="1"/>
              </p:cNvSpPr>
              <p:nvPr/>
            </p:nvSpPr>
            <p:spPr bwMode="auto">
              <a:xfrm>
                <a:off x="10910498" y="2367994"/>
                <a:ext cx="321002" cy="322959"/>
              </a:xfrm>
              <a:custGeom>
                <a:avLst/>
                <a:gdLst>
                  <a:gd name="T0" fmla="*/ 96 w 100"/>
                  <a:gd name="T1" fmla="*/ 85 h 101"/>
                  <a:gd name="T2" fmla="*/ 73 w 100"/>
                  <a:gd name="T3" fmla="*/ 65 h 101"/>
                  <a:gd name="T4" fmla="*/ 66 w 100"/>
                  <a:gd name="T5" fmla="*/ 62 h 101"/>
                  <a:gd name="T6" fmla="*/ 74 w 100"/>
                  <a:gd name="T7" fmla="*/ 37 h 101"/>
                  <a:gd name="T8" fmla="*/ 37 w 100"/>
                  <a:gd name="T9" fmla="*/ 0 h 101"/>
                  <a:gd name="T10" fmla="*/ 0 w 100"/>
                  <a:gd name="T11" fmla="*/ 37 h 101"/>
                  <a:gd name="T12" fmla="*/ 37 w 100"/>
                  <a:gd name="T13" fmla="*/ 75 h 101"/>
                  <a:gd name="T14" fmla="*/ 61 w 100"/>
                  <a:gd name="T15" fmla="*/ 66 h 101"/>
                  <a:gd name="T16" fmla="*/ 64 w 100"/>
                  <a:gd name="T17" fmla="*/ 73 h 101"/>
                  <a:gd name="T18" fmla="*/ 84 w 100"/>
                  <a:gd name="T19" fmla="*/ 96 h 101"/>
                  <a:gd name="T20" fmla="*/ 97 w 100"/>
                  <a:gd name="T21" fmla="*/ 97 h 101"/>
                  <a:gd name="T22" fmla="*/ 96 w 100"/>
                  <a:gd name="T23" fmla="*/ 85 h 101"/>
                  <a:gd name="T24" fmla="*/ 37 w 100"/>
                  <a:gd name="T25" fmla="*/ 62 h 101"/>
                  <a:gd name="T26" fmla="*/ 12 w 100"/>
                  <a:gd name="T27" fmla="*/ 37 h 101"/>
                  <a:gd name="T28" fmla="*/ 37 w 100"/>
                  <a:gd name="T29" fmla="*/ 12 h 101"/>
                  <a:gd name="T30" fmla="*/ 62 w 100"/>
                  <a:gd name="T31" fmla="*/ 37 h 101"/>
                  <a:gd name="T32" fmla="*/ 37 w 100"/>
                  <a:gd name="T33" fmla="*/ 6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0" h="101">
                    <a:moveTo>
                      <a:pt x="96" y="85"/>
                    </a:moveTo>
                    <a:cubicBezTo>
                      <a:pt x="73" y="65"/>
                      <a:pt x="73" y="65"/>
                      <a:pt x="73" y="65"/>
                    </a:cubicBezTo>
                    <a:cubicBezTo>
                      <a:pt x="70" y="62"/>
                      <a:pt x="68" y="61"/>
                      <a:pt x="66" y="62"/>
                    </a:cubicBezTo>
                    <a:cubicBezTo>
                      <a:pt x="71" y="55"/>
                      <a:pt x="74" y="47"/>
                      <a:pt x="74" y="37"/>
                    </a:cubicBezTo>
                    <a:cubicBezTo>
                      <a:pt x="74" y="17"/>
                      <a:pt x="58" y="0"/>
                      <a:pt x="37" y="0"/>
                    </a:cubicBezTo>
                    <a:cubicBezTo>
                      <a:pt x="17" y="0"/>
                      <a:pt x="0" y="17"/>
                      <a:pt x="0" y="37"/>
                    </a:cubicBezTo>
                    <a:cubicBezTo>
                      <a:pt x="0" y="58"/>
                      <a:pt x="17" y="75"/>
                      <a:pt x="37" y="75"/>
                    </a:cubicBezTo>
                    <a:cubicBezTo>
                      <a:pt x="46" y="75"/>
                      <a:pt x="55" y="71"/>
                      <a:pt x="61" y="66"/>
                    </a:cubicBezTo>
                    <a:cubicBezTo>
                      <a:pt x="61" y="68"/>
                      <a:pt x="62" y="70"/>
                      <a:pt x="64" y="73"/>
                    </a:cubicBezTo>
                    <a:cubicBezTo>
                      <a:pt x="84" y="96"/>
                      <a:pt x="84" y="96"/>
                      <a:pt x="84" y="96"/>
                    </a:cubicBezTo>
                    <a:cubicBezTo>
                      <a:pt x="88" y="100"/>
                      <a:pt x="94" y="101"/>
                      <a:pt x="97" y="97"/>
                    </a:cubicBezTo>
                    <a:cubicBezTo>
                      <a:pt x="100" y="94"/>
                      <a:pt x="100" y="88"/>
                      <a:pt x="96" y="85"/>
                    </a:cubicBezTo>
                    <a:close/>
                    <a:moveTo>
                      <a:pt x="37" y="62"/>
                    </a:moveTo>
                    <a:cubicBezTo>
                      <a:pt x="23" y="62"/>
                      <a:pt x="12" y="51"/>
                      <a:pt x="12" y="37"/>
                    </a:cubicBezTo>
                    <a:cubicBezTo>
                      <a:pt x="12" y="24"/>
                      <a:pt x="23" y="12"/>
                      <a:pt x="37" y="12"/>
                    </a:cubicBezTo>
                    <a:cubicBezTo>
                      <a:pt x="51" y="12"/>
                      <a:pt x="62" y="24"/>
                      <a:pt x="62" y="37"/>
                    </a:cubicBezTo>
                    <a:cubicBezTo>
                      <a:pt x="62" y="51"/>
                      <a:pt x="51" y="62"/>
                      <a:pt x="37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Freeform 102"/>
              <p:cNvSpPr/>
              <p:nvPr/>
            </p:nvSpPr>
            <p:spPr bwMode="auto">
              <a:xfrm>
                <a:off x="10581667" y="2328848"/>
                <a:ext cx="395380" cy="383636"/>
              </a:xfrm>
              <a:custGeom>
                <a:avLst/>
                <a:gdLst>
                  <a:gd name="T0" fmla="*/ 78 w 124"/>
                  <a:gd name="T1" fmla="*/ 84 h 120"/>
                  <a:gd name="T2" fmla="*/ 75 w 124"/>
                  <a:gd name="T3" fmla="*/ 75 h 120"/>
                  <a:gd name="T4" fmla="*/ 86 w 124"/>
                  <a:gd name="T5" fmla="*/ 54 h 120"/>
                  <a:gd name="T6" fmla="*/ 89 w 124"/>
                  <a:gd name="T7" fmla="*/ 37 h 120"/>
                  <a:gd name="T8" fmla="*/ 62 w 124"/>
                  <a:gd name="T9" fmla="*/ 0 h 120"/>
                  <a:gd name="T10" fmla="*/ 36 w 124"/>
                  <a:gd name="T11" fmla="*/ 37 h 120"/>
                  <a:gd name="T12" fmla="*/ 39 w 124"/>
                  <a:gd name="T13" fmla="*/ 54 h 120"/>
                  <a:gd name="T14" fmla="*/ 50 w 124"/>
                  <a:gd name="T15" fmla="*/ 75 h 120"/>
                  <a:gd name="T16" fmla="*/ 47 w 124"/>
                  <a:gd name="T17" fmla="*/ 84 h 120"/>
                  <a:gd name="T18" fmla="*/ 0 w 124"/>
                  <a:gd name="T19" fmla="*/ 120 h 120"/>
                  <a:gd name="T20" fmla="*/ 62 w 124"/>
                  <a:gd name="T21" fmla="*/ 120 h 120"/>
                  <a:gd name="T22" fmla="*/ 124 w 124"/>
                  <a:gd name="T23" fmla="*/ 120 h 120"/>
                  <a:gd name="T24" fmla="*/ 78 w 124"/>
                  <a:gd name="T25" fmla="*/ 8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4" h="120">
                    <a:moveTo>
                      <a:pt x="78" y="84"/>
                    </a:moveTo>
                    <a:cubicBezTo>
                      <a:pt x="75" y="84"/>
                      <a:pt x="75" y="75"/>
                      <a:pt x="75" y="75"/>
                    </a:cubicBezTo>
                    <a:cubicBezTo>
                      <a:pt x="75" y="75"/>
                      <a:pt x="84" y="66"/>
                      <a:pt x="86" y="54"/>
                    </a:cubicBezTo>
                    <a:cubicBezTo>
                      <a:pt x="91" y="54"/>
                      <a:pt x="94" y="42"/>
                      <a:pt x="89" y="37"/>
                    </a:cubicBezTo>
                    <a:cubicBezTo>
                      <a:pt x="89" y="32"/>
                      <a:pt x="96" y="0"/>
                      <a:pt x="62" y="0"/>
                    </a:cubicBezTo>
                    <a:cubicBezTo>
                      <a:pt x="29" y="0"/>
                      <a:pt x="36" y="32"/>
                      <a:pt x="36" y="37"/>
                    </a:cubicBezTo>
                    <a:cubicBezTo>
                      <a:pt x="31" y="42"/>
                      <a:pt x="34" y="54"/>
                      <a:pt x="39" y="54"/>
                    </a:cubicBezTo>
                    <a:cubicBezTo>
                      <a:pt x="41" y="66"/>
                      <a:pt x="50" y="75"/>
                      <a:pt x="50" y="75"/>
                    </a:cubicBezTo>
                    <a:cubicBezTo>
                      <a:pt x="50" y="75"/>
                      <a:pt x="50" y="84"/>
                      <a:pt x="47" y="84"/>
                    </a:cubicBezTo>
                    <a:cubicBezTo>
                      <a:pt x="37" y="86"/>
                      <a:pt x="0" y="102"/>
                      <a:pt x="0" y="120"/>
                    </a:cubicBezTo>
                    <a:cubicBezTo>
                      <a:pt x="62" y="120"/>
                      <a:pt x="62" y="120"/>
                      <a:pt x="62" y="120"/>
                    </a:cubicBezTo>
                    <a:cubicBezTo>
                      <a:pt x="124" y="120"/>
                      <a:pt x="124" y="120"/>
                      <a:pt x="124" y="120"/>
                    </a:cubicBezTo>
                    <a:cubicBezTo>
                      <a:pt x="124" y="102"/>
                      <a:pt x="88" y="86"/>
                      <a:pt x="78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Freeform 103"/>
              <p:cNvSpPr>
                <a:spLocks noEditPoints="1"/>
              </p:cNvSpPr>
              <p:nvPr/>
            </p:nvSpPr>
            <p:spPr bwMode="auto">
              <a:xfrm>
                <a:off x="10658002" y="5303987"/>
                <a:ext cx="131142" cy="207477"/>
              </a:xfrm>
              <a:custGeom>
                <a:avLst/>
                <a:gdLst>
                  <a:gd name="T0" fmla="*/ 21 w 41"/>
                  <a:gd name="T1" fmla="*/ 0 h 65"/>
                  <a:gd name="T2" fmla="*/ 0 w 41"/>
                  <a:gd name="T3" fmla="*/ 20 h 65"/>
                  <a:gd name="T4" fmla="*/ 21 w 41"/>
                  <a:gd name="T5" fmla="*/ 65 h 65"/>
                  <a:gd name="T6" fmla="*/ 41 w 41"/>
                  <a:gd name="T7" fmla="*/ 20 h 65"/>
                  <a:gd name="T8" fmla="*/ 21 w 41"/>
                  <a:gd name="T9" fmla="*/ 0 h 65"/>
                  <a:gd name="T10" fmla="*/ 21 w 41"/>
                  <a:gd name="T11" fmla="*/ 33 h 65"/>
                  <a:gd name="T12" fmla="*/ 8 w 41"/>
                  <a:gd name="T13" fmla="*/ 20 h 65"/>
                  <a:gd name="T14" fmla="*/ 21 w 41"/>
                  <a:gd name="T15" fmla="*/ 8 h 65"/>
                  <a:gd name="T16" fmla="*/ 33 w 41"/>
                  <a:gd name="T17" fmla="*/ 20 h 65"/>
                  <a:gd name="T18" fmla="*/ 21 w 41"/>
                  <a:gd name="T19" fmla="*/ 33 h 65"/>
                  <a:gd name="T20" fmla="*/ 13 w 41"/>
                  <a:gd name="T21" fmla="*/ 20 h 65"/>
                  <a:gd name="T22" fmla="*/ 21 w 41"/>
                  <a:gd name="T23" fmla="*/ 28 h 65"/>
                  <a:gd name="T24" fmla="*/ 29 w 41"/>
                  <a:gd name="T25" fmla="*/ 20 h 65"/>
                  <a:gd name="T26" fmla="*/ 21 w 41"/>
                  <a:gd name="T27" fmla="*/ 12 h 65"/>
                  <a:gd name="T28" fmla="*/ 13 w 41"/>
                  <a:gd name="T29" fmla="*/ 2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1" h="65">
                    <a:moveTo>
                      <a:pt x="21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41"/>
                      <a:pt x="21" y="65"/>
                      <a:pt x="21" y="65"/>
                    </a:cubicBezTo>
                    <a:cubicBezTo>
                      <a:pt x="21" y="65"/>
                      <a:pt x="41" y="41"/>
                      <a:pt x="41" y="20"/>
                    </a:cubicBezTo>
                    <a:cubicBezTo>
                      <a:pt x="41" y="9"/>
                      <a:pt x="32" y="0"/>
                      <a:pt x="21" y="0"/>
                    </a:cubicBezTo>
                    <a:close/>
                    <a:moveTo>
                      <a:pt x="21" y="33"/>
                    </a:moveTo>
                    <a:cubicBezTo>
                      <a:pt x="14" y="33"/>
                      <a:pt x="8" y="27"/>
                      <a:pt x="8" y="20"/>
                    </a:cubicBezTo>
                    <a:cubicBezTo>
                      <a:pt x="8" y="13"/>
                      <a:pt x="14" y="8"/>
                      <a:pt x="21" y="8"/>
                    </a:cubicBezTo>
                    <a:cubicBezTo>
                      <a:pt x="28" y="8"/>
                      <a:pt x="33" y="13"/>
                      <a:pt x="33" y="20"/>
                    </a:cubicBezTo>
                    <a:cubicBezTo>
                      <a:pt x="33" y="27"/>
                      <a:pt x="28" y="33"/>
                      <a:pt x="21" y="33"/>
                    </a:cubicBezTo>
                    <a:close/>
                    <a:moveTo>
                      <a:pt x="13" y="20"/>
                    </a:moveTo>
                    <a:cubicBezTo>
                      <a:pt x="13" y="25"/>
                      <a:pt x="16" y="28"/>
                      <a:pt x="21" y="28"/>
                    </a:cubicBezTo>
                    <a:cubicBezTo>
                      <a:pt x="25" y="28"/>
                      <a:pt x="29" y="25"/>
                      <a:pt x="29" y="20"/>
                    </a:cubicBezTo>
                    <a:cubicBezTo>
                      <a:pt x="29" y="16"/>
                      <a:pt x="25" y="12"/>
                      <a:pt x="21" y="12"/>
                    </a:cubicBezTo>
                    <a:cubicBezTo>
                      <a:pt x="16" y="12"/>
                      <a:pt x="13" y="16"/>
                      <a:pt x="13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Freeform 104"/>
              <p:cNvSpPr>
                <a:spLocks noEditPoints="1"/>
              </p:cNvSpPr>
              <p:nvPr/>
            </p:nvSpPr>
            <p:spPr bwMode="auto">
              <a:xfrm>
                <a:off x="10515118" y="5527123"/>
                <a:ext cx="203562" cy="275983"/>
              </a:xfrm>
              <a:custGeom>
                <a:avLst/>
                <a:gdLst>
                  <a:gd name="T0" fmla="*/ 58 w 64"/>
                  <a:gd name="T1" fmla="*/ 9 h 86"/>
                  <a:gd name="T2" fmla="*/ 24 w 64"/>
                  <a:gd name="T3" fmla="*/ 1 h 86"/>
                  <a:gd name="T4" fmla="*/ 16 w 64"/>
                  <a:gd name="T5" fmla="*/ 7 h 86"/>
                  <a:gd name="T6" fmla="*/ 1 w 64"/>
                  <a:gd name="T7" fmla="*/ 68 h 86"/>
                  <a:gd name="T8" fmla="*/ 6 w 64"/>
                  <a:gd name="T9" fmla="*/ 77 h 86"/>
                  <a:gd name="T10" fmla="*/ 39 w 64"/>
                  <a:gd name="T11" fmla="*/ 85 h 86"/>
                  <a:gd name="T12" fmla="*/ 48 w 64"/>
                  <a:gd name="T13" fmla="*/ 80 h 86"/>
                  <a:gd name="T14" fmla="*/ 63 w 64"/>
                  <a:gd name="T15" fmla="*/ 18 h 86"/>
                  <a:gd name="T16" fmla="*/ 58 w 64"/>
                  <a:gd name="T17" fmla="*/ 9 h 86"/>
                  <a:gd name="T18" fmla="*/ 31 w 64"/>
                  <a:gd name="T19" fmla="*/ 7 h 86"/>
                  <a:gd name="T20" fmla="*/ 50 w 64"/>
                  <a:gd name="T21" fmla="*/ 11 h 86"/>
                  <a:gd name="T22" fmla="*/ 49 w 64"/>
                  <a:gd name="T23" fmla="*/ 14 h 86"/>
                  <a:gd name="T24" fmla="*/ 30 w 64"/>
                  <a:gd name="T25" fmla="*/ 9 h 86"/>
                  <a:gd name="T26" fmla="*/ 31 w 64"/>
                  <a:gd name="T27" fmla="*/ 7 h 86"/>
                  <a:gd name="T28" fmla="*/ 24 w 64"/>
                  <a:gd name="T29" fmla="*/ 76 h 86"/>
                  <a:gd name="T30" fmla="*/ 20 w 64"/>
                  <a:gd name="T31" fmla="*/ 71 h 86"/>
                  <a:gd name="T32" fmla="*/ 26 w 64"/>
                  <a:gd name="T33" fmla="*/ 67 h 86"/>
                  <a:gd name="T34" fmla="*/ 30 w 64"/>
                  <a:gd name="T35" fmla="*/ 73 h 86"/>
                  <a:gd name="T36" fmla="*/ 24 w 64"/>
                  <a:gd name="T37" fmla="*/ 76 h 86"/>
                  <a:gd name="T38" fmla="*/ 46 w 64"/>
                  <a:gd name="T39" fmla="*/ 67 h 86"/>
                  <a:gd name="T40" fmla="*/ 8 w 64"/>
                  <a:gd name="T41" fmla="*/ 58 h 86"/>
                  <a:gd name="T42" fmla="*/ 20 w 64"/>
                  <a:gd name="T43" fmla="*/ 10 h 86"/>
                  <a:gd name="T44" fmla="*/ 58 w 64"/>
                  <a:gd name="T45" fmla="*/ 19 h 86"/>
                  <a:gd name="T46" fmla="*/ 46 w 64"/>
                  <a:gd name="T4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4" h="86">
                    <a:moveTo>
                      <a:pt x="58" y="9"/>
                    </a:moveTo>
                    <a:cubicBezTo>
                      <a:pt x="24" y="1"/>
                      <a:pt x="24" y="1"/>
                      <a:pt x="24" y="1"/>
                    </a:cubicBezTo>
                    <a:cubicBezTo>
                      <a:pt x="21" y="0"/>
                      <a:pt x="17" y="3"/>
                      <a:pt x="16" y="7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0" y="72"/>
                      <a:pt x="2" y="76"/>
                      <a:pt x="6" y="77"/>
                    </a:cubicBezTo>
                    <a:cubicBezTo>
                      <a:pt x="39" y="85"/>
                      <a:pt x="39" y="85"/>
                      <a:pt x="39" y="85"/>
                    </a:cubicBezTo>
                    <a:cubicBezTo>
                      <a:pt x="43" y="86"/>
                      <a:pt x="47" y="84"/>
                      <a:pt x="48" y="80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4" y="14"/>
                      <a:pt x="61" y="10"/>
                      <a:pt x="58" y="9"/>
                    </a:cubicBezTo>
                    <a:close/>
                    <a:moveTo>
                      <a:pt x="31" y="7"/>
                    </a:moveTo>
                    <a:cubicBezTo>
                      <a:pt x="50" y="11"/>
                      <a:pt x="50" y="11"/>
                      <a:pt x="50" y="11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30" y="9"/>
                      <a:pt x="30" y="9"/>
                      <a:pt x="30" y="9"/>
                    </a:cubicBezTo>
                    <a:lnTo>
                      <a:pt x="31" y="7"/>
                    </a:lnTo>
                    <a:close/>
                    <a:moveTo>
                      <a:pt x="24" y="76"/>
                    </a:moveTo>
                    <a:cubicBezTo>
                      <a:pt x="21" y="76"/>
                      <a:pt x="19" y="73"/>
                      <a:pt x="20" y="71"/>
                    </a:cubicBezTo>
                    <a:cubicBezTo>
                      <a:pt x="21" y="68"/>
                      <a:pt x="23" y="66"/>
                      <a:pt x="26" y="67"/>
                    </a:cubicBezTo>
                    <a:cubicBezTo>
                      <a:pt x="29" y="68"/>
                      <a:pt x="30" y="70"/>
                      <a:pt x="30" y="73"/>
                    </a:cubicBezTo>
                    <a:cubicBezTo>
                      <a:pt x="29" y="75"/>
                      <a:pt x="26" y="77"/>
                      <a:pt x="24" y="76"/>
                    </a:cubicBezTo>
                    <a:close/>
                    <a:moveTo>
                      <a:pt x="46" y="67"/>
                    </a:moveTo>
                    <a:cubicBezTo>
                      <a:pt x="8" y="58"/>
                      <a:pt x="8" y="58"/>
                      <a:pt x="8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58" y="19"/>
                      <a:pt x="58" y="19"/>
                      <a:pt x="58" y="19"/>
                    </a:cubicBezTo>
                    <a:lnTo>
                      <a:pt x="46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Freeform 105"/>
              <p:cNvSpPr>
                <a:spLocks noEditPoints="1"/>
              </p:cNvSpPr>
              <p:nvPr/>
            </p:nvSpPr>
            <p:spPr bwMode="auto">
              <a:xfrm>
                <a:off x="10470099" y="3638300"/>
                <a:ext cx="274026" cy="207477"/>
              </a:xfrm>
              <a:custGeom>
                <a:avLst/>
                <a:gdLst>
                  <a:gd name="T0" fmla="*/ 75 w 86"/>
                  <a:gd name="T1" fmla="*/ 11 h 65"/>
                  <a:gd name="T2" fmla="*/ 75 w 86"/>
                  <a:gd name="T3" fmla="*/ 0 h 65"/>
                  <a:gd name="T4" fmla="*/ 0 w 86"/>
                  <a:gd name="T5" fmla="*/ 0 h 65"/>
                  <a:gd name="T6" fmla="*/ 0 w 86"/>
                  <a:gd name="T7" fmla="*/ 60 h 65"/>
                  <a:gd name="T8" fmla="*/ 5 w 86"/>
                  <a:gd name="T9" fmla="*/ 65 h 65"/>
                  <a:gd name="T10" fmla="*/ 78 w 86"/>
                  <a:gd name="T11" fmla="*/ 65 h 65"/>
                  <a:gd name="T12" fmla="*/ 86 w 86"/>
                  <a:gd name="T13" fmla="*/ 57 h 65"/>
                  <a:gd name="T14" fmla="*/ 86 w 86"/>
                  <a:gd name="T15" fmla="*/ 11 h 65"/>
                  <a:gd name="T16" fmla="*/ 75 w 86"/>
                  <a:gd name="T17" fmla="*/ 11 h 65"/>
                  <a:gd name="T18" fmla="*/ 70 w 86"/>
                  <a:gd name="T19" fmla="*/ 60 h 65"/>
                  <a:gd name="T20" fmla="*/ 5 w 86"/>
                  <a:gd name="T21" fmla="*/ 60 h 65"/>
                  <a:gd name="T22" fmla="*/ 5 w 86"/>
                  <a:gd name="T23" fmla="*/ 5 h 65"/>
                  <a:gd name="T24" fmla="*/ 70 w 86"/>
                  <a:gd name="T25" fmla="*/ 5 h 65"/>
                  <a:gd name="T26" fmla="*/ 70 w 86"/>
                  <a:gd name="T27" fmla="*/ 60 h 65"/>
                  <a:gd name="T28" fmla="*/ 10 w 86"/>
                  <a:gd name="T29" fmla="*/ 16 h 65"/>
                  <a:gd name="T30" fmla="*/ 64 w 86"/>
                  <a:gd name="T31" fmla="*/ 16 h 65"/>
                  <a:gd name="T32" fmla="*/ 64 w 86"/>
                  <a:gd name="T33" fmla="*/ 22 h 65"/>
                  <a:gd name="T34" fmla="*/ 10 w 86"/>
                  <a:gd name="T35" fmla="*/ 22 h 65"/>
                  <a:gd name="T36" fmla="*/ 10 w 86"/>
                  <a:gd name="T37" fmla="*/ 16 h 65"/>
                  <a:gd name="T38" fmla="*/ 43 w 86"/>
                  <a:gd name="T39" fmla="*/ 27 h 65"/>
                  <a:gd name="T40" fmla="*/ 64 w 86"/>
                  <a:gd name="T41" fmla="*/ 27 h 65"/>
                  <a:gd name="T42" fmla="*/ 64 w 86"/>
                  <a:gd name="T43" fmla="*/ 32 h 65"/>
                  <a:gd name="T44" fmla="*/ 43 w 86"/>
                  <a:gd name="T45" fmla="*/ 32 h 65"/>
                  <a:gd name="T46" fmla="*/ 43 w 86"/>
                  <a:gd name="T47" fmla="*/ 27 h 65"/>
                  <a:gd name="T48" fmla="*/ 43 w 86"/>
                  <a:gd name="T49" fmla="*/ 38 h 65"/>
                  <a:gd name="T50" fmla="*/ 64 w 86"/>
                  <a:gd name="T51" fmla="*/ 38 h 65"/>
                  <a:gd name="T52" fmla="*/ 64 w 86"/>
                  <a:gd name="T53" fmla="*/ 43 h 65"/>
                  <a:gd name="T54" fmla="*/ 43 w 86"/>
                  <a:gd name="T55" fmla="*/ 43 h 65"/>
                  <a:gd name="T56" fmla="*/ 43 w 86"/>
                  <a:gd name="T57" fmla="*/ 38 h 65"/>
                  <a:gd name="T58" fmla="*/ 43 w 86"/>
                  <a:gd name="T59" fmla="*/ 49 h 65"/>
                  <a:gd name="T60" fmla="*/ 59 w 86"/>
                  <a:gd name="T61" fmla="*/ 49 h 65"/>
                  <a:gd name="T62" fmla="*/ 59 w 86"/>
                  <a:gd name="T63" fmla="*/ 54 h 65"/>
                  <a:gd name="T64" fmla="*/ 43 w 86"/>
                  <a:gd name="T65" fmla="*/ 54 h 65"/>
                  <a:gd name="T66" fmla="*/ 43 w 86"/>
                  <a:gd name="T67" fmla="*/ 49 h 65"/>
                  <a:gd name="T68" fmla="*/ 10 w 86"/>
                  <a:gd name="T69" fmla="*/ 27 h 65"/>
                  <a:gd name="T70" fmla="*/ 37 w 86"/>
                  <a:gd name="T71" fmla="*/ 27 h 65"/>
                  <a:gd name="T72" fmla="*/ 37 w 86"/>
                  <a:gd name="T73" fmla="*/ 54 h 65"/>
                  <a:gd name="T74" fmla="*/ 10 w 86"/>
                  <a:gd name="T75" fmla="*/ 54 h 65"/>
                  <a:gd name="T76" fmla="*/ 10 w 86"/>
                  <a:gd name="T77" fmla="*/ 2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6" h="65">
                    <a:moveTo>
                      <a:pt x="75" y="11"/>
                    </a:moveTo>
                    <a:cubicBezTo>
                      <a:pt x="75" y="0"/>
                      <a:pt x="75" y="0"/>
                      <a:pt x="7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2"/>
                      <a:pt x="2" y="65"/>
                      <a:pt x="5" y="65"/>
                    </a:cubicBezTo>
                    <a:cubicBezTo>
                      <a:pt x="78" y="65"/>
                      <a:pt x="78" y="65"/>
                      <a:pt x="78" y="65"/>
                    </a:cubicBezTo>
                    <a:cubicBezTo>
                      <a:pt x="82" y="65"/>
                      <a:pt x="86" y="61"/>
                      <a:pt x="86" y="57"/>
                    </a:cubicBezTo>
                    <a:cubicBezTo>
                      <a:pt x="86" y="11"/>
                      <a:pt x="86" y="11"/>
                      <a:pt x="86" y="11"/>
                    </a:cubicBezTo>
                    <a:lnTo>
                      <a:pt x="75" y="11"/>
                    </a:lnTo>
                    <a:close/>
                    <a:moveTo>
                      <a:pt x="70" y="60"/>
                    </a:moveTo>
                    <a:cubicBezTo>
                      <a:pt x="5" y="60"/>
                      <a:pt x="5" y="60"/>
                      <a:pt x="5" y="60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70" y="5"/>
                      <a:pt x="70" y="5"/>
                      <a:pt x="70" y="5"/>
                    </a:cubicBezTo>
                    <a:lnTo>
                      <a:pt x="70" y="60"/>
                    </a:lnTo>
                    <a:close/>
                    <a:moveTo>
                      <a:pt x="10" y="16"/>
                    </a:moveTo>
                    <a:cubicBezTo>
                      <a:pt x="64" y="16"/>
                      <a:pt x="64" y="16"/>
                      <a:pt x="64" y="16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10" y="22"/>
                      <a:pt x="10" y="22"/>
                      <a:pt x="10" y="22"/>
                    </a:cubicBezTo>
                    <a:lnTo>
                      <a:pt x="10" y="16"/>
                    </a:lnTo>
                    <a:close/>
                    <a:moveTo>
                      <a:pt x="43" y="27"/>
                    </a:moveTo>
                    <a:cubicBezTo>
                      <a:pt x="64" y="27"/>
                      <a:pt x="64" y="27"/>
                      <a:pt x="64" y="27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43" y="32"/>
                      <a:pt x="43" y="32"/>
                      <a:pt x="43" y="32"/>
                    </a:cubicBezTo>
                    <a:lnTo>
                      <a:pt x="43" y="27"/>
                    </a:lnTo>
                    <a:close/>
                    <a:moveTo>
                      <a:pt x="43" y="38"/>
                    </a:moveTo>
                    <a:cubicBezTo>
                      <a:pt x="64" y="38"/>
                      <a:pt x="64" y="38"/>
                      <a:pt x="64" y="38"/>
                    </a:cubicBezTo>
                    <a:cubicBezTo>
                      <a:pt x="64" y="43"/>
                      <a:pt x="64" y="43"/>
                      <a:pt x="64" y="43"/>
                    </a:cubicBezTo>
                    <a:cubicBezTo>
                      <a:pt x="43" y="43"/>
                      <a:pt x="43" y="43"/>
                      <a:pt x="43" y="43"/>
                    </a:cubicBezTo>
                    <a:lnTo>
                      <a:pt x="43" y="38"/>
                    </a:lnTo>
                    <a:close/>
                    <a:moveTo>
                      <a:pt x="43" y="49"/>
                    </a:move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54"/>
                      <a:pt x="59" y="54"/>
                      <a:pt x="59" y="54"/>
                    </a:cubicBezTo>
                    <a:cubicBezTo>
                      <a:pt x="43" y="54"/>
                      <a:pt x="43" y="54"/>
                      <a:pt x="43" y="54"/>
                    </a:cubicBezTo>
                    <a:lnTo>
                      <a:pt x="43" y="49"/>
                    </a:lnTo>
                    <a:close/>
                    <a:moveTo>
                      <a:pt x="10" y="27"/>
                    </a:moveTo>
                    <a:cubicBezTo>
                      <a:pt x="37" y="27"/>
                      <a:pt x="37" y="27"/>
                      <a:pt x="37" y="27"/>
                    </a:cubicBezTo>
                    <a:cubicBezTo>
                      <a:pt x="37" y="54"/>
                      <a:pt x="37" y="54"/>
                      <a:pt x="37" y="54"/>
                    </a:cubicBezTo>
                    <a:cubicBezTo>
                      <a:pt x="10" y="54"/>
                      <a:pt x="10" y="54"/>
                      <a:pt x="10" y="54"/>
                    </a:cubicBezTo>
                    <a:lnTo>
                      <a:pt x="10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Freeform 106"/>
              <p:cNvSpPr>
                <a:spLocks noEditPoints="1"/>
              </p:cNvSpPr>
              <p:nvPr/>
            </p:nvSpPr>
            <p:spPr bwMode="auto">
              <a:xfrm>
                <a:off x="10763698" y="2767289"/>
                <a:ext cx="256411" cy="256409"/>
              </a:xfrm>
              <a:custGeom>
                <a:avLst/>
                <a:gdLst>
                  <a:gd name="T0" fmla="*/ 0 w 131"/>
                  <a:gd name="T1" fmla="*/ 131 h 131"/>
                  <a:gd name="T2" fmla="*/ 65 w 131"/>
                  <a:gd name="T3" fmla="*/ 131 h 131"/>
                  <a:gd name="T4" fmla="*/ 65 w 131"/>
                  <a:gd name="T5" fmla="*/ 0 h 131"/>
                  <a:gd name="T6" fmla="*/ 0 w 131"/>
                  <a:gd name="T7" fmla="*/ 0 h 131"/>
                  <a:gd name="T8" fmla="*/ 0 w 131"/>
                  <a:gd name="T9" fmla="*/ 131 h 131"/>
                  <a:gd name="T10" fmla="*/ 41 w 131"/>
                  <a:gd name="T11" fmla="*/ 17 h 131"/>
                  <a:gd name="T12" fmla="*/ 57 w 131"/>
                  <a:gd name="T13" fmla="*/ 17 h 131"/>
                  <a:gd name="T14" fmla="*/ 57 w 131"/>
                  <a:gd name="T15" fmla="*/ 33 h 131"/>
                  <a:gd name="T16" fmla="*/ 41 w 131"/>
                  <a:gd name="T17" fmla="*/ 33 h 131"/>
                  <a:gd name="T18" fmla="*/ 41 w 131"/>
                  <a:gd name="T19" fmla="*/ 17 h 131"/>
                  <a:gd name="T20" fmla="*/ 41 w 131"/>
                  <a:gd name="T21" fmla="*/ 49 h 131"/>
                  <a:gd name="T22" fmla="*/ 57 w 131"/>
                  <a:gd name="T23" fmla="*/ 49 h 131"/>
                  <a:gd name="T24" fmla="*/ 57 w 131"/>
                  <a:gd name="T25" fmla="*/ 66 h 131"/>
                  <a:gd name="T26" fmla="*/ 41 w 131"/>
                  <a:gd name="T27" fmla="*/ 66 h 131"/>
                  <a:gd name="T28" fmla="*/ 41 w 131"/>
                  <a:gd name="T29" fmla="*/ 49 h 131"/>
                  <a:gd name="T30" fmla="*/ 41 w 131"/>
                  <a:gd name="T31" fmla="*/ 82 h 131"/>
                  <a:gd name="T32" fmla="*/ 57 w 131"/>
                  <a:gd name="T33" fmla="*/ 82 h 131"/>
                  <a:gd name="T34" fmla="*/ 57 w 131"/>
                  <a:gd name="T35" fmla="*/ 98 h 131"/>
                  <a:gd name="T36" fmla="*/ 41 w 131"/>
                  <a:gd name="T37" fmla="*/ 98 h 131"/>
                  <a:gd name="T38" fmla="*/ 41 w 131"/>
                  <a:gd name="T39" fmla="*/ 82 h 131"/>
                  <a:gd name="T40" fmla="*/ 8 w 131"/>
                  <a:gd name="T41" fmla="*/ 17 h 131"/>
                  <a:gd name="T42" fmla="*/ 24 w 131"/>
                  <a:gd name="T43" fmla="*/ 17 h 131"/>
                  <a:gd name="T44" fmla="*/ 24 w 131"/>
                  <a:gd name="T45" fmla="*/ 33 h 131"/>
                  <a:gd name="T46" fmla="*/ 8 w 131"/>
                  <a:gd name="T47" fmla="*/ 33 h 131"/>
                  <a:gd name="T48" fmla="*/ 8 w 131"/>
                  <a:gd name="T49" fmla="*/ 17 h 131"/>
                  <a:gd name="T50" fmla="*/ 8 w 131"/>
                  <a:gd name="T51" fmla="*/ 49 h 131"/>
                  <a:gd name="T52" fmla="*/ 24 w 131"/>
                  <a:gd name="T53" fmla="*/ 49 h 131"/>
                  <a:gd name="T54" fmla="*/ 24 w 131"/>
                  <a:gd name="T55" fmla="*/ 66 h 131"/>
                  <a:gd name="T56" fmla="*/ 8 w 131"/>
                  <a:gd name="T57" fmla="*/ 66 h 131"/>
                  <a:gd name="T58" fmla="*/ 8 w 131"/>
                  <a:gd name="T59" fmla="*/ 49 h 131"/>
                  <a:gd name="T60" fmla="*/ 8 w 131"/>
                  <a:gd name="T61" fmla="*/ 82 h 131"/>
                  <a:gd name="T62" fmla="*/ 24 w 131"/>
                  <a:gd name="T63" fmla="*/ 82 h 131"/>
                  <a:gd name="T64" fmla="*/ 24 w 131"/>
                  <a:gd name="T65" fmla="*/ 98 h 131"/>
                  <a:gd name="T66" fmla="*/ 8 w 131"/>
                  <a:gd name="T67" fmla="*/ 98 h 131"/>
                  <a:gd name="T68" fmla="*/ 8 w 131"/>
                  <a:gd name="T69" fmla="*/ 82 h 131"/>
                  <a:gd name="T70" fmla="*/ 73 w 131"/>
                  <a:gd name="T71" fmla="*/ 41 h 131"/>
                  <a:gd name="T72" fmla="*/ 131 w 131"/>
                  <a:gd name="T73" fmla="*/ 41 h 131"/>
                  <a:gd name="T74" fmla="*/ 131 w 131"/>
                  <a:gd name="T75" fmla="*/ 49 h 131"/>
                  <a:gd name="T76" fmla="*/ 73 w 131"/>
                  <a:gd name="T77" fmla="*/ 49 h 131"/>
                  <a:gd name="T78" fmla="*/ 73 w 131"/>
                  <a:gd name="T79" fmla="*/ 41 h 131"/>
                  <a:gd name="T80" fmla="*/ 73 w 131"/>
                  <a:gd name="T81" fmla="*/ 131 h 131"/>
                  <a:gd name="T82" fmla="*/ 90 w 131"/>
                  <a:gd name="T83" fmla="*/ 131 h 131"/>
                  <a:gd name="T84" fmla="*/ 90 w 131"/>
                  <a:gd name="T85" fmla="*/ 98 h 131"/>
                  <a:gd name="T86" fmla="*/ 114 w 131"/>
                  <a:gd name="T87" fmla="*/ 98 h 131"/>
                  <a:gd name="T88" fmla="*/ 114 w 131"/>
                  <a:gd name="T89" fmla="*/ 131 h 131"/>
                  <a:gd name="T90" fmla="*/ 131 w 131"/>
                  <a:gd name="T91" fmla="*/ 131 h 131"/>
                  <a:gd name="T92" fmla="*/ 131 w 131"/>
                  <a:gd name="T93" fmla="*/ 57 h 131"/>
                  <a:gd name="T94" fmla="*/ 73 w 131"/>
                  <a:gd name="T95" fmla="*/ 57 h 131"/>
                  <a:gd name="T96" fmla="*/ 73 w 131"/>
                  <a:gd name="T97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1" h="131">
                    <a:moveTo>
                      <a:pt x="0" y="131"/>
                    </a:moveTo>
                    <a:lnTo>
                      <a:pt x="65" y="131"/>
                    </a:lnTo>
                    <a:lnTo>
                      <a:pt x="65" y="0"/>
                    </a:lnTo>
                    <a:lnTo>
                      <a:pt x="0" y="0"/>
                    </a:lnTo>
                    <a:lnTo>
                      <a:pt x="0" y="131"/>
                    </a:lnTo>
                    <a:close/>
                    <a:moveTo>
                      <a:pt x="41" y="17"/>
                    </a:moveTo>
                    <a:lnTo>
                      <a:pt x="57" y="17"/>
                    </a:lnTo>
                    <a:lnTo>
                      <a:pt x="57" y="33"/>
                    </a:lnTo>
                    <a:lnTo>
                      <a:pt x="41" y="33"/>
                    </a:lnTo>
                    <a:lnTo>
                      <a:pt x="41" y="17"/>
                    </a:lnTo>
                    <a:close/>
                    <a:moveTo>
                      <a:pt x="41" y="49"/>
                    </a:moveTo>
                    <a:lnTo>
                      <a:pt x="57" y="49"/>
                    </a:lnTo>
                    <a:lnTo>
                      <a:pt x="57" y="66"/>
                    </a:lnTo>
                    <a:lnTo>
                      <a:pt x="41" y="66"/>
                    </a:lnTo>
                    <a:lnTo>
                      <a:pt x="41" y="49"/>
                    </a:lnTo>
                    <a:close/>
                    <a:moveTo>
                      <a:pt x="41" y="82"/>
                    </a:moveTo>
                    <a:lnTo>
                      <a:pt x="57" y="82"/>
                    </a:lnTo>
                    <a:lnTo>
                      <a:pt x="57" y="98"/>
                    </a:lnTo>
                    <a:lnTo>
                      <a:pt x="41" y="98"/>
                    </a:lnTo>
                    <a:lnTo>
                      <a:pt x="41" y="82"/>
                    </a:lnTo>
                    <a:close/>
                    <a:moveTo>
                      <a:pt x="8" y="17"/>
                    </a:moveTo>
                    <a:lnTo>
                      <a:pt x="24" y="17"/>
                    </a:lnTo>
                    <a:lnTo>
                      <a:pt x="24" y="33"/>
                    </a:lnTo>
                    <a:lnTo>
                      <a:pt x="8" y="33"/>
                    </a:lnTo>
                    <a:lnTo>
                      <a:pt x="8" y="17"/>
                    </a:lnTo>
                    <a:close/>
                    <a:moveTo>
                      <a:pt x="8" y="49"/>
                    </a:moveTo>
                    <a:lnTo>
                      <a:pt x="24" y="49"/>
                    </a:lnTo>
                    <a:lnTo>
                      <a:pt x="24" y="66"/>
                    </a:lnTo>
                    <a:lnTo>
                      <a:pt x="8" y="66"/>
                    </a:lnTo>
                    <a:lnTo>
                      <a:pt x="8" y="49"/>
                    </a:lnTo>
                    <a:close/>
                    <a:moveTo>
                      <a:pt x="8" y="82"/>
                    </a:moveTo>
                    <a:lnTo>
                      <a:pt x="24" y="82"/>
                    </a:lnTo>
                    <a:lnTo>
                      <a:pt x="24" y="98"/>
                    </a:lnTo>
                    <a:lnTo>
                      <a:pt x="8" y="98"/>
                    </a:lnTo>
                    <a:lnTo>
                      <a:pt x="8" y="82"/>
                    </a:lnTo>
                    <a:close/>
                    <a:moveTo>
                      <a:pt x="73" y="41"/>
                    </a:moveTo>
                    <a:lnTo>
                      <a:pt x="131" y="41"/>
                    </a:lnTo>
                    <a:lnTo>
                      <a:pt x="131" y="49"/>
                    </a:lnTo>
                    <a:lnTo>
                      <a:pt x="73" y="49"/>
                    </a:lnTo>
                    <a:lnTo>
                      <a:pt x="73" y="41"/>
                    </a:lnTo>
                    <a:close/>
                    <a:moveTo>
                      <a:pt x="73" y="131"/>
                    </a:moveTo>
                    <a:lnTo>
                      <a:pt x="90" y="131"/>
                    </a:lnTo>
                    <a:lnTo>
                      <a:pt x="90" y="98"/>
                    </a:lnTo>
                    <a:lnTo>
                      <a:pt x="114" y="98"/>
                    </a:lnTo>
                    <a:lnTo>
                      <a:pt x="114" y="131"/>
                    </a:lnTo>
                    <a:lnTo>
                      <a:pt x="131" y="131"/>
                    </a:lnTo>
                    <a:lnTo>
                      <a:pt x="131" y="57"/>
                    </a:lnTo>
                    <a:lnTo>
                      <a:pt x="73" y="57"/>
                    </a:lnTo>
                    <a:lnTo>
                      <a:pt x="73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Freeform 107"/>
              <p:cNvSpPr>
                <a:spLocks noEditPoints="1"/>
              </p:cNvSpPr>
              <p:nvPr/>
            </p:nvSpPr>
            <p:spPr bwMode="auto">
              <a:xfrm>
                <a:off x="10712808" y="3080462"/>
                <a:ext cx="272069" cy="272068"/>
              </a:xfrm>
              <a:custGeom>
                <a:avLst/>
                <a:gdLst>
                  <a:gd name="T0" fmla="*/ 79 w 85"/>
                  <a:gd name="T1" fmla="*/ 24 h 85"/>
                  <a:gd name="T2" fmla="*/ 61 w 85"/>
                  <a:gd name="T3" fmla="*/ 6 h 85"/>
                  <a:gd name="T4" fmla="*/ 66 w 85"/>
                  <a:gd name="T5" fmla="*/ 0 h 85"/>
                  <a:gd name="T6" fmla="*/ 85 w 85"/>
                  <a:gd name="T7" fmla="*/ 19 h 85"/>
                  <a:gd name="T8" fmla="*/ 79 w 85"/>
                  <a:gd name="T9" fmla="*/ 24 h 85"/>
                  <a:gd name="T10" fmla="*/ 74 w 85"/>
                  <a:gd name="T11" fmla="*/ 30 h 85"/>
                  <a:gd name="T12" fmla="*/ 71 w 85"/>
                  <a:gd name="T13" fmla="*/ 59 h 85"/>
                  <a:gd name="T14" fmla="*/ 13 w 85"/>
                  <a:gd name="T15" fmla="*/ 85 h 85"/>
                  <a:gd name="T16" fmla="*/ 8 w 85"/>
                  <a:gd name="T17" fmla="*/ 81 h 85"/>
                  <a:gd name="T18" fmla="*/ 31 w 85"/>
                  <a:gd name="T19" fmla="*/ 58 h 85"/>
                  <a:gd name="T20" fmla="*/ 34 w 85"/>
                  <a:gd name="T21" fmla="*/ 59 h 85"/>
                  <a:gd name="T22" fmla="*/ 42 w 85"/>
                  <a:gd name="T23" fmla="*/ 51 h 85"/>
                  <a:gd name="T24" fmla="*/ 34 w 85"/>
                  <a:gd name="T25" fmla="*/ 43 h 85"/>
                  <a:gd name="T26" fmla="*/ 26 w 85"/>
                  <a:gd name="T27" fmla="*/ 51 h 85"/>
                  <a:gd name="T28" fmla="*/ 27 w 85"/>
                  <a:gd name="T29" fmla="*/ 54 h 85"/>
                  <a:gd name="T30" fmla="*/ 4 w 85"/>
                  <a:gd name="T31" fmla="*/ 76 h 85"/>
                  <a:gd name="T32" fmla="*/ 0 w 85"/>
                  <a:gd name="T33" fmla="*/ 72 h 85"/>
                  <a:gd name="T34" fmla="*/ 26 w 85"/>
                  <a:gd name="T35" fmla="*/ 14 h 85"/>
                  <a:gd name="T36" fmla="*/ 55 w 85"/>
                  <a:gd name="T37" fmla="*/ 11 h 85"/>
                  <a:gd name="T38" fmla="*/ 74 w 85"/>
                  <a:gd name="T39" fmla="*/ 3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85">
                    <a:moveTo>
                      <a:pt x="79" y="24"/>
                    </a:moveTo>
                    <a:cubicBezTo>
                      <a:pt x="61" y="6"/>
                      <a:pt x="61" y="6"/>
                      <a:pt x="61" y="6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85" y="19"/>
                      <a:pt x="85" y="19"/>
                      <a:pt x="85" y="19"/>
                    </a:cubicBezTo>
                    <a:lnTo>
                      <a:pt x="79" y="24"/>
                    </a:lnTo>
                    <a:close/>
                    <a:moveTo>
                      <a:pt x="74" y="30"/>
                    </a:moveTo>
                    <a:cubicBezTo>
                      <a:pt x="71" y="59"/>
                      <a:pt x="71" y="59"/>
                      <a:pt x="71" y="59"/>
                    </a:cubicBezTo>
                    <a:cubicBezTo>
                      <a:pt x="47" y="59"/>
                      <a:pt x="13" y="85"/>
                      <a:pt x="13" y="85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2" y="59"/>
                      <a:pt x="33" y="59"/>
                      <a:pt x="34" y="59"/>
                    </a:cubicBezTo>
                    <a:cubicBezTo>
                      <a:pt x="38" y="59"/>
                      <a:pt x="42" y="55"/>
                      <a:pt x="42" y="51"/>
                    </a:cubicBezTo>
                    <a:cubicBezTo>
                      <a:pt x="42" y="46"/>
                      <a:pt x="38" y="43"/>
                      <a:pt x="34" y="43"/>
                    </a:cubicBezTo>
                    <a:cubicBezTo>
                      <a:pt x="30" y="43"/>
                      <a:pt x="26" y="46"/>
                      <a:pt x="26" y="51"/>
                    </a:cubicBezTo>
                    <a:cubicBezTo>
                      <a:pt x="26" y="52"/>
                      <a:pt x="26" y="53"/>
                      <a:pt x="27" y="54"/>
                    </a:cubicBezTo>
                    <a:cubicBezTo>
                      <a:pt x="4" y="76"/>
                      <a:pt x="4" y="76"/>
                      <a:pt x="4" y="76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26" y="37"/>
                      <a:pt x="26" y="14"/>
                    </a:cubicBezTo>
                    <a:cubicBezTo>
                      <a:pt x="55" y="11"/>
                      <a:pt x="55" y="11"/>
                      <a:pt x="55" y="11"/>
                    </a:cubicBezTo>
                    <a:lnTo>
                      <a:pt x="74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8" name="Freeform 108"/>
              <p:cNvSpPr>
                <a:spLocks noEditPoints="1"/>
              </p:cNvSpPr>
              <p:nvPr/>
            </p:nvSpPr>
            <p:spPr bwMode="auto">
              <a:xfrm>
                <a:off x="10466184" y="2757502"/>
                <a:ext cx="246623" cy="246623"/>
              </a:xfrm>
              <a:custGeom>
                <a:avLst/>
                <a:gdLst>
                  <a:gd name="T0" fmla="*/ 53 w 77"/>
                  <a:gd name="T1" fmla="*/ 30 h 77"/>
                  <a:gd name="T2" fmla="*/ 26 w 77"/>
                  <a:gd name="T3" fmla="*/ 2 h 77"/>
                  <a:gd name="T4" fmla="*/ 39 w 77"/>
                  <a:gd name="T5" fmla="*/ 0 h 77"/>
                  <a:gd name="T6" fmla="*/ 53 w 77"/>
                  <a:gd name="T7" fmla="*/ 3 h 77"/>
                  <a:gd name="T8" fmla="*/ 53 w 77"/>
                  <a:gd name="T9" fmla="*/ 30 h 77"/>
                  <a:gd name="T10" fmla="*/ 58 w 77"/>
                  <a:gd name="T11" fmla="*/ 53 h 77"/>
                  <a:gd name="T12" fmla="*/ 58 w 77"/>
                  <a:gd name="T13" fmla="*/ 5 h 77"/>
                  <a:gd name="T14" fmla="*/ 77 w 77"/>
                  <a:gd name="T15" fmla="*/ 38 h 77"/>
                  <a:gd name="T16" fmla="*/ 74 w 77"/>
                  <a:gd name="T17" fmla="*/ 53 h 77"/>
                  <a:gd name="T18" fmla="*/ 58 w 77"/>
                  <a:gd name="T19" fmla="*/ 53 h 77"/>
                  <a:gd name="T20" fmla="*/ 24 w 77"/>
                  <a:gd name="T21" fmla="*/ 58 h 77"/>
                  <a:gd name="T22" fmla="*/ 72 w 77"/>
                  <a:gd name="T23" fmla="*/ 58 h 77"/>
                  <a:gd name="T24" fmla="*/ 39 w 77"/>
                  <a:gd name="T25" fmla="*/ 77 h 77"/>
                  <a:gd name="T26" fmla="*/ 24 w 77"/>
                  <a:gd name="T27" fmla="*/ 74 h 77"/>
                  <a:gd name="T28" fmla="*/ 24 w 77"/>
                  <a:gd name="T29" fmla="*/ 58 h 77"/>
                  <a:gd name="T30" fmla="*/ 32 w 77"/>
                  <a:gd name="T31" fmla="*/ 17 h 77"/>
                  <a:gd name="T32" fmla="*/ 1 w 77"/>
                  <a:gd name="T33" fmla="*/ 48 h 77"/>
                  <a:gd name="T34" fmla="*/ 0 w 77"/>
                  <a:gd name="T35" fmla="*/ 38 h 77"/>
                  <a:gd name="T36" fmla="*/ 20 w 77"/>
                  <a:gd name="T37" fmla="*/ 5 h 77"/>
                  <a:gd name="T38" fmla="*/ 32 w 77"/>
                  <a:gd name="T39" fmla="*/ 17 h 77"/>
                  <a:gd name="T40" fmla="*/ 20 w 77"/>
                  <a:gd name="T41" fmla="*/ 38 h 77"/>
                  <a:gd name="T42" fmla="*/ 20 w 77"/>
                  <a:gd name="T43" fmla="*/ 72 h 77"/>
                  <a:gd name="T44" fmla="*/ 4 w 77"/>
                  <a:gd name="T45" fmla="*/ 54 h 77"/>
                  <a:gd name="T46" fmla="*/ 20 w 77"/>
                  <a:gd name="T47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" h="77">
                    <a:moveTo>
                      <a:pt x="53" y="30"/>
                    </a:moveTo>
                    <a:cubicBezTo>
                      <a:pt x="26" y="2"/>
                      <a:pt x="26" y="2"/>
                      <a:pt x="26" y="2"/>
                    </a:cubicBezTo>
                    <a:cubicBezTo>
                      <a:pt x="30" y="1"/>
                      <a:pt x="34" y="0"/>
                      <a:pt x="39" y="0"/>
                    </a:cubicBezTo>
                    <a:cubicBezTo>
                      <a:pt x="44" y="0"/>
                      <a:pt x="49" y="1"/>
                      <a:pt x="53" y="3"/>
                    </a:cubicBezTo>
                    <a:lnTo>
                      <a:pt x="53" y="30"/>
                    </a:lnTo>
                    <a:close/>
                    <a:moveTo>
                      <a:pt x="58" y="53"/>
                    </a:moveTo>
                    <a:cubicBezTo>
                      <a:pt x="58" y="5"/>
                      <a:pt x="58" y="5"/>
                      <a:pt x="58" y="5"/>
                    </a:cubicBezTo>
                    <a:cubicBezTo>
                      <a:pt x="69" y="12"/>
                      <a:pt x="77" y="24"/>
                      <a:pt x="77" y="38"/>
                    </a:cubicBezTo>
                    <a:cubicBezTo>
                      <a:pt x="77" y="43"/>
                      <a:pt x="76" y="48"/>
                      <a:pt x="74" y="53"/>
                    </a:cubicBezTo>
                    <a:lnTo>
                      <a:pt x="58" y="53"/>
                    </a:lnTo>
                    <a:close/>
                    <a:moveTo>
                      <a:pt x="24" y="58"/>
                    </a:moveTo>
                    <a:cubicBezTo>
                      <a:pt x="72" y="58"/>
                      <a:pt x="72" y="58"/>
                      <a:pt x="72" y="58"/>
                    </a:cubicBezTo>
                    <a:cubicBezTo>
                      <a:pt x="65" y="69"/>
                      <a:pt x="53" y="77"/>
                      <a:pt x="39" y="77"/>
                    </a:cubicBezTo>
                    <a:cubicBezTo>
                      <a:pt x="34" y="77"/>
                      <a:pt x="29" y="76"/>
                      <a:pt x="24" y="74"/>
                    </a:cubicBezTo>
                    <a:lnTo>
                      <a:pt x="24" y="58"/>
                    </a:lnTo>
                    <a:close/>
                    <a:moveTo>
                      <a:pt x="32" y="17"/>
                    </a:moveTo>
                    <a:cubicBezTo>
                      <a:pt x="1" y="48"/>
                      <a:pt x="1" y="48"/>
                      <a:pt x="1" y="48"/>
                    </a:cubicBezTo>
                    <a:cubicBezTo>
                      <a:pt x="1" y="45"/>
                      <a:pt x="0" y="42"/>
                      <a:pt x="0" y="38"/>
                    </a:cubicBezTo>
                    <a:cubicBezTo>
                      <a:pt x="0" y="24"/>
                      <a:pt x="8" y="11"/>
                      <a:pt x="20" y="5"/>
                    </a:cubicBezTo>
                    <a:lnTo>
                      <a:pt x="32" y="17"/>
                    </a:lnTo>
                    <a:close/>
                    <a:moveTo>
                      <a:pt x="20" y="38"/>
                    </a:moveTo>
                    <a:cubicBezTo>
                      <a:pt x="20" y="72"/>
                      <a:pt x="20" y="72"/>
                      <a:pt x="20" y="72"/>
                    </a:cubicBezTo>
                    <a:cubicBezTo>
                      <a:pt x="12" y="68"/>
                      <a:pt x="7" y="61"/>
                      <a:pt x="4" y="54"/>
                    </a:cubicBezTo>
                    <a:lnTo>
                      <a:pt x="20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Freeform 109"/>
              <p:cNvSpPr>
                <a:spLocks noEditPoints="1"/>
              </p:cNvSpPr>
              <p:nvPr/>
            </p:nvSpPr>
            <p:spPr bwMode="auto">
              <a:xfrm>
                <a:off x="10462270" y="3049145"/>
                <a:ext cx="230965" cy="185946"/>
              </a:xfrm>
              <a:custGeom>
                <a:avLst/>
                <a:gdLst>
                  <a:gd name="T0" fmla="*/ 0 w 72"/>
                  <a:gd name="T1" fmla="*/ 0 h 58"/>
                  <a:gd name="T2" fmla="*/ 0 w 72"/>
                  <a:gd name="T3" fmla="*/ 58 h 58"/>
                  <a:gd name="T4" fmla="*/ 72 w 72"/>
                  <a:gd name="T5" fmla="*/ 58 h 58"/>
                  <a:gd name="T6" fmla="*/ 72 w 72"/>
                  <a:gd name="T7" fmla="*/ 0 h 58"/>
                  <a:gd name="T8" fmla="*/ 0 w 72"/>
                  <a:gd name="T9" fmla="*/ 0 h 58"/>
                  <a:gd name="T10" fmla="*/ 67 w 72"/>
                  <a:gd name="T11" fmla="*/ 53 h 58"/>
                  <a:gd name="T12" fmla="*/ 4 w 72"/>
                  <a:gd name="T13" fmla="*/ 53 h 58"/>
                  <a:gd name="T14" fmla="*/ 4 w 72"/>
                  <a:gd name="T15" fmla="*/ 4 h 58"/>
                  <a:gd name="T16" fmla="*/ 67 w 72"/>
                  <a:gd name="T17" fmla="*/ 4 h 58"/>
                  <a:gd name="T18" fmla="*/ 67 w 72"/>
                  <a:gd name="T19" fmla="*/ 53 h 58"/>
                  <a:gd name="T20" fmla="*/ 49 w 72"/>
                  <a:gd name="T21" fmla="*/ 15 h 58"/>
                  <a:gd name="T22" fmla="*/ 56 w 72"/>
                  <a:gd name="T23" fmla="*/ 22 h 58"/>
                  <a:gd name="T24" fmla="*/ 63 w 72"/>
                  <a:gd name="T25" fmla="*/ 15 h 58"/>
                  <a:gd name="T26" fmla="*/ 56 w 72"/>
                  <a:gd name="T27" fmla="*/ 9 h 58"/>
                  <a:gd name="T28" fmla="*/ 49 w 72"/>
                  <a:gd name="T29" fmla="*/ 15 h 58"/>
                  <a:gd name="T30" fmla="*/ 63 w 72"/>
                  <a:gd name="T31" fmla="*/ 49 h 58"/>
                  <a:gd name="T32" fmla="*/ 9 w 72"/>
                  <a:gd name="T33" fmla="*/ 49 h 58"/>
                  <a:gd name="T34" fmla="*/ 22 w 72"/>
                  <a:gd name="T35" fmla="*/ 13 h 58"/>
                  <a:gd name="T36" fmla="*/ 40 w 72"/>
                  <a:gd name="T37" fmla="*/ 35 h 58"/>
                  <a:gd name="T38" fmla="*/ 49 w 72"/>
                  <a:gd name="T39" fmla="*/ 29 h 58"/>
                  <a:gd name="T40" fmla="*/ 63 w 72"/>
                  <a:gd name="T41" fmla="*/ 4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" h="58">
                    <a:moveTo>
                      <a:pt x="0" y="0"/>
                    </a:moveTo>
                    <a:cubicBezTo>
                      <a:pt x="0" y="58"/>
                      <a:pt x="0" y="58"/>
                      <a:pt x="0" y="58"/>
                    </a:cubicBezTo>
                    <a:cubicBezTo>
                      <a:pt x="72" y="58"/>
                      <a:pt x="72" y="58"/>
                      <a:pt x="72" y="58"/>
                    </a:cubicBezTo>
                    <a:cubicBezTo>
                      <a:pt x="72" y="0"/>
                      <a:pt x="72" y="0"/>
                      <a:pt x="72" y="0"/>
                    </a:cubicBezTo>
                    <a:lnTo>
                      <a:pt x="0" y="0"/>
                    </a:lnTo>
                    <a:close/>
                    <a:moveTo>
                      <a:pt x="67" y="53"/>
                    </a:moveTo>
                    <a:cubicBezTo>
                      <a:pt x="4" y="53"/>
                      <a:pt x="4" y="53"/>
                      <a:pt x="4" y="5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7" y="4"/>
                      <a:pt x="67" y="4"/>
                      <a:pt x="67" y="4"/>
                    </a:cubicBezTo>
                    <a:lnTo>
                      <a:pt x="67" y="53"/>
                    </a:lnTo>
                    <a:close/>
                    <a:moveTo>
                      <a:pt x="49" y="15"/>
                    </a:moveTo>
                    <a:cubicBezTo>
                      <a:pt x="49" y="19"/>
                      <a:pt x="52" y="22"/>
                      <a:pt x="56" y="22"/>
                    </a:cubicBezTo>
                    <a:cubicBezTo>
                      <a:pt x="60" y="22"/>
                      <a:pt x="63" y="19"/>
                      <a:pt x="63" y="15"/>
                    </a:cubicBezTo>
                    <a:cubicBezTo>
                      <a:pt x="63" y="12"/>
                      <a:pt x="60" y="9"/>
                      <a:pt x="56" y="9"/>
                    </a:cubicBezTo>
                    <a:cubicBezTo>
                      <a:pt x="52" y="9"/>
                      <a:pt x="49" y="12"/>
                      <a:pt x="49" y="15"/>
                    </a:cubicBezTo>
                    <a:close/>
                    <a:moveTo>
                      <a:pt x="63" y="49"/>
                    </a:moveTo>
                    <a:cubicBezTo>
                      <a:pt x="9" y="49"/>
                      <a:pt x="9" y="49"/>
                      <a:pt x="9" y="49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9" y="29"/>
                      <a:pt x="49" y="29"/>
                      <a:pt x="49" y="29"/>
                    </a:cubicBezTo>
                    <a:lnTo>
                      <a:pt x="63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0" name="Freeform 110"/>
              <p:cNvSpPr>
                <a:spLocks noEditPoints="1"/>
              </p:cNvSpPr>
              <p:nvPr/>
            </p:nvSpPr>
            <p:spPr bwMode="auto">
              <a:xfrm>
                <a:off x="10370276" y="3305554"/>
                <a:ext cx="242709" cy="281855"/>
              </a:xfrm>
              <a:custGeom>
                <a:avLst/>
                <a:gdLst>
                  <a:gd name="T0" fmla="*/ 54 w 76"/>
                  <a:gd name="T1" fmla="*/ 0 h 88"/>
                  <a:gd name="T2" fmla="*/ 14 w 76"/>
                  <a:gd name="T3" fmla="*/ 28 h 88"/>
                  <a:gd name="T4" fmla="*/ 16 w 76"/>
                  <a:gd name="T5" fmla="*/ 65 h 88"/>
                  <a:gd name="T6" fmla="*/ 49 w 76"/>
                  <a:gd name="T7" fmla="*/ 27 h 88"/>
                  <a:gd name="T8" fmla="*/ 32 w 76"/>
                  <a:gd name="T9" fmla="*/ 75 h 88"/>
                  <a:gd name="T10" fmla="*/ 70 w 76"/>
                  <a:gd name="T11" fmla="*/ 57 h 88"/>
                  <a:gd name="T12" fmla="*/ 54 w 76"/>
                  <a:gd name="T13" fmla="*/ 0 h 88"/>
                  <a:gd name="T14" fmla="*/ 4 w 76"/>
                  <a:gd name="T15" fmla="*/ 78 h 88"/>
                  <a:gd name="T16" fmla="*/ 10 w 76"/>
                  <a:gd name="T17" fmla="*/ 83 h 88"/>
                  <a:gd name="T18" fmla="*/ 47 w 76"/>
                  <a:gd name="T19" fmla="*/ 41 h 88"/>
                  <a:gd name="T20" fmla="*/ 4 w 76"/>
                  <a:gd name="T21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88">
                    <a:moveTo>
                      <a:pt x="54" y="0"/>
                    </a:moveTo>
                    <a:cubicBezTo>
                      <a:pt x="40" y="23"/>
                      <a:pt x="30" y="12"/>
                      <a:pt x="14" y="28"/>
                    </a:cubicBezTo>
                    <a:cubicBezTo>
                      <a:pt x="0" y="42"/>
                      <a:pt x="5" y="60"/>
                      <a:pt x="16" y="65"/>
                    </a:cubicBezTo>
                    <a:cubicBezTo>
                      <a:pt x="28" y="60"/>
                      <a:pt x="40" y="46"/>
                      <a:pt x="49" y="27"/>
                    </a:cubicBezTo>
                    <a:cubicBezTo>
                      <a:pt x="49" y="27"/>
                      <a:pt x="57" y="51"/>
                      <a:pt x="32" y="75"/>
                    </a:cubicBezTo>
                    <a:cubicBezTo>
                      <a:pt x="44" y="88"/>
                      <a:pt x="64" y="79"/>
                      <a:pt x="70" y="57"/>
                    </a:cubicBezTo>
                    <a:cubicBezTo>
                      <a:pt x="76" y="33"/>
                      <a:pt x="60" y="9"/>
                      <a:pt x="54" y="0"/>
                    </a:cubicBezTo>
                    <a:close/>
                    <a:moveTo>
                      <a:pt x="4" y="78"/>
                    </a:moveTo>
                    <a:cubicBezTo>
                      <a:pt x="4" y="79"/>
                      <a:pt x="4" y="83"/>
                      <a:pt x="10" y="83"/>
                    </a:cubicBezTo>
                    <a:cubicBezTo>
                      <a:pt x="14" y="83"/>
                      <a:pt x="36" y="71"/>
                      <a:pt x="47" y="41"/>
                    </a:cubicBezTo>
                    <a:cubicBezTo>
                      <a:pt x="30" y="71"/>
                      <a:pt x="6" y="78"/>
                      <a:pt x="4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1" name="Freeform 111"/>
              <p:cNvSpPr>
                <a:spLocks noEditPoints="1"/>
              </p:cNvSpPr>
              <p:nvPr/>
            </p:nvSpPr>
            <p:spPr bwMode="auto">
              <a:xfrm>
                <a:off x="10303727" y="2346463"/>
                <a:ext cx="328831" cy="244665"/>
              </a:xfrm>
              <a:custGeom>
                <a:avLst/>
                <a:gdLst>
                  <a:gd name="T0" fmla="*/ 99 w 103"/>
                  <a:gd name="T1" fmla="*/ 3 h 77"/>
                  <a:gd name="T2" fmla="*/ 52 w 103"/>
                  <a:gd name="T3" fmla="*/ 0 h 77"/>
                  <a:gd name="T4" fmla="*/ 4 w 103"/>
                  <a:gd name="T5" fmla="*/ 3 h 77"/>
                  <a:gd name="T6" fmla="*/ 0 w 103"/>
                  <a:gd name="T7" fmla="*/ 38 h 77"/>
                  <a:gd name="T8" fmla="*/ 4 w 103"/>
                  <a:gd name="T9" fmla="*/ 73 h 77"/>
                  <a:gd name="T10" fmla="*/ 52 w 103"/>
                  <a:gd name="T11" fmla="*/ 77 h 77"/>
                  <a:gd name="T12" fmla="*/ 99 w 103"/>
                  <a:gd name="T13" fmla="*/ 73 h 77"/>
                  <a:gd name="T14" fmla="*/ 103 w 103"/>
                  <a:gd name="T15" fmla="*/ 38 h 77"/>
                  <a:gd name="T16" fmla="*/ 99 w 103"/>
                  <a:gd name="T17" fmla="*/ 3 h 77"/>
                  <a:gd name="T18" fmla="*/ 39 w 103"/>
                  <a:gd name="T19" fmla="*/ 57 h 77"/>
                  <a:gd name="T20" fmla="*/ 39 w 103"/>
                  <a:gd name="T21" fmla="*/ 19 h 77"/>
                  <a:gd name="T22" fmla="*/ 71 w 103"/>
                  <a:gd name="T23" fmla="*/ 38 h 77"/>
                  <a:gd name="T24" fmla="*/ 39 w 103"/>
                  <a:gd name="T25" fmla="*/ 5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3" h="77">
                    <a:moveTo>
                      <a:pt x="99" y="3"/>
                    </a:moveTo>
                    <a:cubicBezTo>
                      <a:pt x="84" y="1"/>
                      <a:pt x="68" y="0"/>
                      <a:pt x="52" y="0"/>
                    </a:cubicBezTo>
                    <a:cubicBezTo>
                      <a:pt x="35" y="0"/>
                      <a:pt x="19" y="1"/>
                      <a:pt x="4" y="3"/>
                    </a:cubicBezTo>
                    <a:cubicBezTo>
                      <a:pt x="2" y="14"/>
                      <a:pt x="0" y="26"/>
                      <a:pt x="0" y="38"/>
                    </a:cubicBezTo>
                    <a:cubicBezTo>
                      <a:pt x="0" y="51"/>
                      <a:pt x="2" y="63"/>
                      <a:pt x="4" y="73"/>
                    </a:cubicBezTo>
                    <a:cubicBezTo>
                      <a:pt x="19" y="75"/>
                      <a:pt x="35" y="77"/>
                      <a:pt x="52" y="77"/>
                    </a:cubicBezTo>
                    <a:cubicBezTo>
                      <a:pt x="68" y="77"/>
                      <a:pt x="84" y="75"/>
                      <a:pt x="99" y="73"/>
                    </a:cubicBezTo>
                    <a:cubicBezTo>
                      <a:pt x="101" y="63"/>
                      <a:pt x="103" y="51"/>
                      <a:pt x="103" y="38"/>
                    </a:cubicBezTo>
                    <a:cubicBezTo>
                      <a:pt x="103" y="26"/>
                      <a:pt x="101" y="14"/>
                      <a:pt x="99" y="3"/>
                    </a:cubicBezTo>
                    <a:close/>
                    <a:moveTo>
                      <a:pt x="39" y="57"/>
                    </a:moveTo>
                    <a:cubicBezTo>
                      <a:pt x="39" y="19"/>
                      <a:pt x="39" y="19"/>
                      <a:pt x="39" y="19"/>
                    </a:cubicBezTo>
                    <a:cubicBezTo>
                      <a:pt x="71" y="38"/>
                      <a:pt x="71" y="38"/>
                      <a:pt x="71" y="38"/>
                    </a:cubicBezTo>
                    <a:lnTo>
                      <a:pt x="39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Freeform 112"/>
              <p:cNvSpPr>
                <a:spLocks noEditPoints="1"/>
              </p:cNvSpPr>
              <p:nvPr/>
            </p:nvSpPr>
            <p:spPr bwMode="auto">
              <a:xfrm>
                <a:off x="10278281" y="3927985"/>
                <a:ext cx="367978" cy="367978"/>
              </a:xfrm>
              <a:custGeom>
                <a:avLst/>
                <a:gdLst>
                  <a:gd name="T0" fmla="*/ 115 w 115"/>
                  <a:gd name="T1" fmla="*/ 32 h 115"/>
                  <a:gd name="T2" fmla="*/ 104 w 115"/>
                  <a:gd name="T3" fmla="*/ 22 h 115"/>
                  <a:gd name="T4" fmla="*/ 84 w 115"/>
                  <a:gd name="T5" fmla="*/ 42 h 115"/>
                  <a:gd name="T6" fmla="*/ 73 w 115"/>
                  <a:gd name="T7" fmla="*/ 30 h 115"/>
                  <a:gd name="T8" fmla="*/ 93 w 115"/>
                  <a:gd name="T9" fmla="*/ 10 h 115"/>
                  <a:gd name="T10" fmla="*/ 83 w 115"/>
                  <a:gd name="T11" fmla="*/ 0 h 115"/>
                  <a:gd name="T12" fmla="*/ 63 w 115"/>
                  <a:gd name="T13" fmla="*/ 20 h 115"/>
                  <a:gd name="T14" fmla="*/ 50 w 115"/>
                  <a:gd name="T15" fmla="*/ 7 h 115"/>
                  <a:gd name="T16" fmla="*/ 40 w 115"/>
                  <a:gd name="T17" fmla="*/ 17 h 115"/>
                  <a:gd name="T18" fmla="*/ 98 w 115"/>
                  <a:gd name="T19" fmla="*/ 74 h 115"/>
                  <a:gd name="T20" fmla="*/ 107 w 115"/>
                  <a:gd name="T21" fmla="*/ 65 h 115"/>
                  <a:gd name="T22" fmla="*/ 95 w 115"/>
                  <a:gd name="T23" fmla="*/ 52 h 115"/>
                  <a:gd name="T24" fmla="*/ 115 w 115"/>
                  <a:gd name="T25" fmla="*/ 32 h 115"/>
                  <a:gd name="T26" fmla="*/ 31 w 115"/>
                  <a:gd name="T27" fmla="*/ 84 h 115"/>
                  <a:gd name="T28" fmla="*/ 89 w 115"/>
                  <a:gd name="T29" fmla="*/ 76 h 115"/>
                  <a:gd name="T30" fmla="*/ 39 w 115"/>
                  <a:gd name="T31" fmla="*/ 26 h 115"/>
                  <a:gd name="T32" fmla="*/ 31 w 115"/>
                  <a:gd name="T33" fmla="*/ 84 h 115"/>
                  <a:gd name="T34" fmla="*/ 21 w 115"/>
                  <a:gd name="T35" fmla="*/ 79 h 115"/>
                  <a:gd name="T36" fmla="*/ 36 w 115"/>
                  <a:gd name="T37" fmla="*/ 93 h 115"/>
                  <a:gd name="T38" fmla="*/ 14 w 115"/>
                  <a:gd name="T39" fmla="*/ 115 h 115"/>
                  <a:gd name="T40" fmla="*/ 0 w 115"/>
                  <a:gd name="T41" fmla="*/ 100 h 115"/>
                  <a:gd name="T42" fmla="*/ 21 w 115"/>
                  <a:gd name="T43" fmla="*/ 7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5" h="115">
                    <a:moveTo>
                      <a:pt x="115" y="32"/>
                    </a:moveTo>
                    <a:cubicBezTo>
                      <a:pt x="104" y="22"/>
                      <a:pt x="104" y="22"/>
                      <a:pt x="104" y="22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73" y="30"/>
                      <a:pt x="73" y="30"/>
                      <a:pt x="73" y="3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107" y="65"/>
                      <a:pt x="107" y="65"/>
                      <a:pt x="107" y="65"/>
                    </a:cubicBezTo>
                    <a:cubicBezTo>
                      <a:pt x="95" y="52"/>
                      <a:pt x="95" y="52"/>
                      <a:pt x="95" y="52"/>
                    </a:cubicBezTo>
                    <a:lnTo>
                      <a:pt x="115" y="32"/>
                    </a:lnTo>
                    <a:close/>
                    <a:moveTo>
                      <a:pt x="31" y="84"/>
                    </a:moveTo>
                    <a:cubicBezTo>
                      <a:pt x="49" y="103"/>
                      <a:pt x="74" y="88"/>
                      <a:pt x="89" y="7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27" y="41"/>
                      <a:pt x="12" y="66"/>
                      <a:pt x="31" y="84"/>
                    </a:cubicBezTo>
                    <a:close/>
                    <a:moveTo>
                      <a:pt x="21" y="79"/>
                    </a:moveTo>
                    <a:cubicBezTo>
                      <a:pt x="36" y="93"/>
                      <a:pt x="36" y="93"/>
                      <a:pt x="36" y="93"/>
                    </a:cubicBezTo>
                    <a:cubicBezTo>
                      <a:pt x="14" y="115"/>
                      <a:pt x="14" y="115"/>
                      <a:pt x="14" y="115"/>
                    </a:cubicBezTo>
                    <a:cubicBezTo>
                      <a:pt x="0" y="100"/>
                      <a:pt x="0" y="100"/>
                      <a:pt x="0" y="100"/>
                    </a:cubicBezTo>
                    <a:lnTo>
                      <a:pt x="21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Freeform 113"/>
              <p:cNvSpPr>
                <a:spLocks noEditPoints="1"/>
              </p:cNvSpPr>
              <p:nvPr/>
            </p:nvSpPr>
            <p:spPr bwMode="auto">
              <a:xfrm>
                <a:off x="10217604" y="4376214"/>
                <a:ext cx="270111" cy="313173"/>
              </a:xfrm>
              <a:custGeom>
                <a:avLst/>
                <a:gdLst>
                  <a:gd name="T0" fmla="*/ 55 w 85"/>
                  <a:gd name="T1" fmla="*/ 14 h 98"/>
                  <a:gd name="T2" fmla="*/ 55 w 85"/>
                  <a:gd name="T3" fmla="*/ 27 h 98"/>
                  <a:gd name="T4" fmla="*/ 64 w 85"/>
                  <a:gd name="T5" fmla="*/ 33 h 98"/>
                  <a:gd name="T6" fmla="*/ 73 w 85"/>
                  <a:gd name="T7" fmla="*/ 55 h 98"/>
                  <a:gd name="T8" fmla="*/ 64 w 85"/>
                  <a:gd name="T9" fmla="*/ 77 h 98"/>
                  <a:gd name="T10" fmla="*/ 43 w 85"/>
                  <a:gd name="T11" fmla="*/ 86 h 98"/>
                  <a:gd name="T12" fmla="*/ 21 w 85"/>
                  <a:gd name="T13" fmla="*/ 77 h 98"/>
                  <a:gd name="T14" fmla="*/ 12 w 85"/>
                  <a:gd name="T15" fmla="*/ 55 h 98"/>
                  <a:gd name="T16" fmla="*/ 21 w 85"/>
                  <a:gd name="T17" fmla="*/ 33 h 98"/>
                  <a:gd name="T18" fmla="*/ 30 w 85"/>
                  <a:gd name="T19" fmla="*/ 27 h 98"/>
                  <a:gd name="T20" fmla="*/ 30 w 85"/>
                  <a:gd name="T21" fmla="*/ 14 h 98"/>
                  <a:gd name="T22" fmla="*/ 0 w 85"/>
                  <a:gd name="T23" fmla="*/ 55 h 98"/>
                  <a:gd name="T24" fmla="*/ 43 w 85"/>
                  <a:gd name="T25" fmla="*/ 98 h 98"/>
                  <a:gd name="T26" fmla="*/ 85 w 85"/>
                  <a:gd name="T27" fmla="*/ 55 h 98"/>
                  <a:gd name="T28" fmla="*/ 55 w 85"/>
                  <a:gd name="T29" fmla="*/ 14 h 98"/>
                  <a:gd name="T30" fmla="*/ 37 w 85"/>
                  <a:gd name="T31" fmla="*/ 0 h 98"/>
                  <a:gd name="T32" fmla="*/ 49 w 85"/>
                  <a:gd name="T33" fmla="*/ 0 h 98"/>
                  <a:gd name="T34" fmla="*/ 49 w 85"/>
                  <a:gd name="T35" fmla="*/ 49 h 98"/>
                  <a:gd name="T36" fmla="*/ 37 w 85"/>
                  <a:gd name="T37" fmla="*/ 49 h 98"/>
                  <a:gd name="T38" fmla="*/ 37 w 85"/>
                  <a:gd name="T3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98">
                    <a:moveTo>
                      <a:pt x="55" y="14"/>
                    </a:moveTo>
                    <a:cubicBezTo>
                      <a:pt x="55" y="27"/>
                      <a:pt x="55" y="27"/>
                      <a:pt x="55" y="27"/>
                    </a:cubicBezTo>
                    <a:cubicBezTo>
                      <a:pt x="58" y="29"/>
                      <a:pt x="62" y="31"/>
                      <a:pt x="64" y="33"/>
                    </a:cubicBezTo>
                    <a:cubicBezTo>
                      <a:pt x="70" y="39"/>
                      <a:pt x="73" y="47"/>
                      <a:pt x="73" y="55"/>
                    </a:cubicBezTo>
                    <a:cubicBezTo>
                      <a:pt x="73" y="63"/>
                      <a:pt x="70" y="71"/>
                      <a:pt x="64" y="77"/>
                    </a:cubicBezTo>
                    <a:cubicBezTo>
                      <a:pt x="58" y="82"/>
                      <a:pt x="51" y="86"/>
                      <a:pt x="43" y="86"/>
                    </a:cubicBezTo>
                    <a:cubicBezTo>
                      <a:pt x="34" y="86"/>
                      <a:pt x="27" y="82"/>
                      <a:pt x="21" y="77"/>
                    </a:cubicBezTo>
                    <a:cubicBezTo>
                      <a:pt x="15" y="71"/>
                      <a:pt x="12" y="63"/>
                      <a:pt x="12" y="55"/>
                    </a:cubicBezTo>
                    <a:cubicBezTo>
                      <a:pt x="12" y="47"/>
                      <a:pt x="15" y="39"/>
                      <a:pt x="21" y="33"/>
                    </a:cubicBezTo>
                    <a:cubicBezTo>
                      <a:pt x="24" y="31"/>
                      <a:pt x="27" y="29"/>
                      <a:pt x="30" y="27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13" y="19"/>
                      <a:pt x="0" y="36"/>
                      <a:pt x="0" y="55"/>
                    </a:cubicBezTo>
                    <a:cubicBezTo>
                      <a:pt x="0" y="79"/>
                      <a:pt x="19" y="98"/>
                      <a:pt x="43" y="98"/>
                    </a:cubicBezTo>
                    <a:cubicBezTo>
                      <a:pt x="66" y="98"/>
                      <a:pt x="85" y="79"/>
                      <a:pt x="85" y="55"/>
                    </a:cubicBezTo>
                    <a:cubicBezTo>
                      <a:pt x="85" y="36"/>
                      <a:pt x="73" y="19"/>
                      <a:pt x="55" y="14"/>
                    </a:cubicBezTo>
                    <a:close/>
                    <a:moveTo>
                      <a:pt x="3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37" y="49"/>
                      <a:pt x="37" y="49"/>
                      <a:pt x="37" y="49"/>
                    </a:cubicBez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4" name="Freeform 114"/>
              <p:cNvSpPr/>
              <p:nvPr/>
            </p:nvSpPr>
            <p:spPr bwMode="auto">
              <a:xfrm>
                <a:off x="10248921" y="3640258"/>
                <a:ext cx="146800" cy="256409"/>
              </a:xfrm>
              <a:custGeom>
                <a:avLst/>
                <a:gdLst>
                  <a:gd name="T0" fmla="*/ 0 w 75"/>
                  <a:gd name="T1" fmla="*/ 131 h 131"/>
                  <a:gd name="T2" fmla="*/ 0 w 75"/>
                  <a:gd name="T3" fmla="*/ 0 h 131"/>
                  <a:gd name="T4" fmla="*/ 21 w 75"/>
                  <a:gd name="T5" fmla="*/ 0 h 131"/>
                  <a:gd name="T6" fmla="*/ 21 w 75"/>
                  <a:gd name="T7" fmla="*/ 59 h 131"/>
                  <a:gd name="T8" fmla="*/ 75 w 75"/>
                  <a:gd name="T9" fmla="*/ 5 h 131"/>
                  <a:gd name="T10" fmla="*/ 75 w 75"/>
                  <a:gd name="T11" fmla="*/ 125 h 131"/>
                  <a:gd name="T12" fmla="*/ 21 w 75"/>
                  <a:gd name="T13" fmla="*/ 71 h 131"/>
                  <a:gd name="T14" fmla="*/ 21 w 75"/>
                  <a:gd name="T15" fmla="*/ 131 h 131"/>
                  <a:gd name="T16" fmla="*/ 0 w 75"/>
                  <a:gd name="T17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131">
                    <a:moveTo>
                      <a:pt x="0" y="131"/>
                    </a:moveTo>
                    <a:lnTo>
                      <a:pt x="0" y="0"/>
                    </a:lnTo>
                    <a:lnTo>
                      <a:pt x="21" y="0"/>
                    </a:lnTo>
                    <a:lnTo>
                      <a:pt x="21" y="59"/>
                    </a:lnTo>
                    <a:lnTo>
                      <a:pt x="75" y="5"/>
                    </a:lnTo>
                    <a:lnTo>
                      <a:pt x="75" y="125"/>
                    </a:lnTo>
                    <a:lnTo>
                      <a:pt x="21" y="71"/>
                    </a:lnTo>
                    <a:lnTo>
                      <a:pt x="21" y="131"/>
                    </a:lnTo>
                    <a:lnTo>
                      <a:pt x="0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Freeform 115"/>
              <p:cNvSpPr>
                <a:spLocks noEditPoints="1"/>
              </p:cNvSpPr>
              <p:nvPr/>
            </p:nvSpPr>
            <p:spPr bwMode="auto">
              <a:xfrm>
                <a:off x="10156926" y="2651806"/>
                <a:ext cx="279899" cy="250538"/>
              </a:xfrm>
              <a:custGeom>
                <a:avLst/>
                <a:gdLst>
                  <a:gd name="T0" fmla="*/ 22 w 88"/>
                  <a:gd name="T1" fmla="*/ 0 h 78"/>
                  <a:gd name="T2" fmla="*/ 66 w 88"/>
                  <a:gd name="T3" fmla="*/ 0 h 78"/>
                  <a:gd name="T4" fmla="*/ 66 w 88"/>
                  <a:gd name="T5" fmla="*/ 11 h 78"/>
                  <a:gd name="T6" fmla="*/ 22 w 88"/>
                  <a:gd name="T7" fmla="*/ 11 h 78"/>
                  <a:gd name="T8" fmla="*/ 22 w 88"/>
                  <a:gd name="T9" fmla="*/ 0 h 78"/>
                  <a:gd name="T10" fmla="*/ 83 w 88"/>
                  <a:gd name="T11" fmla="*/ 17 h 78"/>
                  <a:gd name="T12" fmla="*/ 5 w 88"/>
                  <a:gd name="T13" fmla="*/ 17 h 78"/>
                  <a:gd name="T14" fmla="*/ 0 w 88"/>
                  <a:gd name="T15" fmla="*/ 22 h 78"/>
                  <a:gd name="T16" fmla="*/ 0 w 88"/>
                  <a:gd name="T17" fmla="*/ 50 h 78"/>
                  <a:gd name="T18" fmla="*/ 5 w 88"/>
                  <a:gd name="T19" fmla="*/ 56 h 78"/>
                  <a:gd name="T20" fmla="*/ 22 w 88"/>
                  <a:gd name="T21" fmla="*/ 56 h 78"/>
                  <a:gd name="T22" fmla="*/ 22 w 88"/>
                  <a:gd name="T23" fmla="*/ 78 h 78"/>
                  <a:gd name="T24" fmla="*/ 66 w 88"/>
                  <a:gd name="T25" fmla="*/ 78 h 78"/>
                  <a:gd name="T26" fmla="*/ 66 w 88"/>
                  <a:gd name="T27" fmla="*/ 56 h 78"/>
                  <a:gd name="T28" fmla="*/ 83 w 88"/>
                  <a:gd name="T29" fmla="*/ 56 h 78"/>
                  <a:gd name="T30" fmla="*/ 88 w 88"/>
                  <a:gd name="T31" fmla="*/ 50 h 78"/>
                  <a:gd name="T32" fmla="*/ 88 w 88"/>
                  <a:gd name="T33" fmla="*/ 22 h 78"/>
                  <a:gd name="T34" fmla="*/ 83 w 88"/>
                  <a:gd name="T35" fmla="*/ 17 h 78"/>
                  <a:gd name="T36" fmla="*/ 60 w 88"/>
                  <a:gd name="T37" fmla="*/ 72 h 78"/>
                  <a:gd name="T38" fmla="*/ 27 w 88"/>
                  <a:gd name="T39" fmla="*/ 72 h 78"/>
                  <a:gd name="T40" fmla="*/ 27 w 88"/>
                  <a:gd name="T41" fmla="*/ 45 h 78"/>
                  <a:gd name="T42" fmla="*/ 60 w 88"/>
                  <a:gd name="T43" fmla="*/ 45 h 78"/>
                  <a:gd name="T44" fmla="*/ 60 w 88"/>
                  <a:gd name="T45" fmla="*/ 72 h 78"/>
                  <a:gd name="T46" fmla="*/ 84 w 88"/>
                  <a:gd name="T47" fmla="*/ 25 h 78"/>
                  <a:gd name="T48" fmla="*/ 80 w 88"/>
                  <a:gd name="T49" fmla="*/ 29 h 78"/>
                  <a:gd name="T50" fmla="*/ 76 w 88"/>
                  <a:gd name="T51" fmla="*/ 25 h 78"/>
                  <a:gd name="T52" fmla="*/ 80 w 88"/>
                  <a:gd name="T53" fmla="*/ 21 h 78"/>
                  <a:gd name="T54" fmla="*/ 84 w 88"/>
                  <a:gd name="T55" fmla="*/ 2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8" h="78">
                    <a:moveTo>
                      <a:pt x="22" y="0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22" y="11"/>
                      <a:pt x="22" y="11"/>
                      <a:pt x="22" y="11"/>
                    </a:cubicBezTo>
                    <a:lnTo>
                      <a:pt x="22" y="0"/>
                    </a:lnTo>
                    <a:close/>
                    <a:moveTo>
                      <a:pt x="83" y="17"/>
                    </a:moveTo>
                    <a:cubicBezTo>
                      <a:pt x="5" y="17"/>
                      <a:pt x="5" y="17"/>
                      <a:pt x="5" y="17"/>
                    </a:cubicBezTo>
                    <a:cubicBezTo>
                      <a:pt x="2" y="17"/>
                      <a:pt x="0" y="19"/>
                      <a:pt x="0" y="22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3"/>
                      <a:pt x="2" y="56"/>
                      <a:pt x="5" y="56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2" y="78"/>
                      <a:pt x="22" y="78"/>
                      <a:pt x="22" y="78"/>
                    </a:cubicBezTo>
                    <a:cubicBezTo>
                      <a:pt x="66" y="78"/>
                      <a:pt x="66" y="78"/>
                      <a:pt x="66" y="78"/>
                    </a:cubicBezTo>
                    <a:cubicBezTo>
                      <a:pt x="66" y="56"/>
                      <a:pt x="66" y="56"/>
                      <a:pt x="66" y="56"/>
                    </a:cubicBezTo>
                    <a:cubicBezTo>
                      <a:pt x="83" y="56"/>
                      <a:pt x="83" y="56"/>
                      <a:pt x="83" y="56"/>
                    </a:cubicBezTo>
                    <a:cubicBezTo>
                      <a:pt x="86" y="56"/>
                      <a:pt x="88" y="53"/>
                      <a:pt x="88" y="50"/>
                    </a:cubicBezTo>
                    <a:cubicBezTo>
                      <a:pt x="88" y="22"/>
                      <a:pt x="88" y="22"/>
                      <a:pt x="88" y="22"/>
                    </a:cubicBezTo>
                    <a:cubicBezTo>
                      <a:pt x="88" y="19"/>
                      <a:pt x="86" y="17"/>
                      <a:pt x="83" y="17"/>
                    </a:cubicBezTo>
                    <a:close/>
                    <a:moveTo>
                      <a:pt x="60" y="72"/>
                    </a:moveTo>
                    <a:cubicBezTo>
                      <a:pt x="27" y="72"/>
                      <a:pt x="27" y="72"/>
                      <a:pt x="27" y="72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60" y="45"/>
                      <a:pt x="60" y="45"/>
                      <a:pt x="60" y="45"/>
                    </a:cubicBezTo>
                    <a:lnTo>
                      <a:pt x="60" y="72"/>
                    </a:lnTo>
                    <a:close/>
                    <a:moveTo>
                      <a:pt x="84" y="25"/>
                    </a:moveTo>
                    <a:cubicBezTo>
                      <a:pt x="84" y="27"/>
                      <a:pt x="82" y="29"/>
                      <a:pt x="80" y="29"/>
                    </a:cubicBezTo>
                    <a:cubicBezTo>
                      <a:pt x="78" y="29"/>
                      <a:pt x="76" y="27"/>
                      <a:pt x="76" y="25"/>
                    </a:cubicBezTo>
                    <a:cubicBezTo>
                      <a:pt x="76" y="23"/>
                      <a:pt x="78" y="21"/>
                      <a:pt x="80" y="21"/>
                    </a:cubicBezTo>
                    <a:cubicBezTo>
                      <a:pt x="82" y="21"/>
                      <a:pt x="84" y="23"/>
                      <a:pt x="8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6" name="Freeform 116"/>
              <p:cNvSpPr>
                <a:spLocks noEditPoints="1"/>
              </p:cNvSpPr>
              <p:nvPr/>
            </p:nvSpPr>
            <p:spPr bwMode="auto">
              <a:xfrm>
                <a:off x="10164756" y="2953235"/>
                <a:ext cx="244667" cy="258367"/>
              </a:xfrm>
              <a:custGeom>
                <a:avLst/>
                <a:gdLst>
                  <a:gd name="T0" fmla="*/ 69 w 76"/>
                  <a:gd name="T1" fmla="*/ 0 h 81"/>
                  <a:gd name="T2" fmla="*/ 8 w 76"/>
                  <a:gd name="T3" fmla="*/ 0 h 81"/>
                  <a:gd name="T4" fmla="*/ 0 w 76"/>
                  <a:gd name="T5" fmla="*/ 7 h 81"/>
                  <a:gd name="T6" fmla="*/ 0 w 76"/>
                  <a:gd name="T7" fmla="*/ 73 h 81"/>
                  <a:gd name="T8" fmla="*/ 8 w 76"/>
                  <a:gd name="T9" fmla="*/ 81 h 81"/>
                  <a:gd name="T10" fmla="*/ 69 w 76"/>
                  <a:gd name="T11" fmla="*/ 81 h 81"/>
                  <a:gd name="T12" fmla="*/ 76 w 76"/>
                  <a:gd name="T13" fmla="*/ 73 h 81"/>
                  <a:gd name="T14" fmla="*/ 76 w 76"/>
                  <a:gd name="T15" fmla="*/ 7 h 81"/>
                  <a:gd name="T16" fmla="*/ 69 w 76"/>
                  <a:gd name="T17" fmla="*/ 0 h 81"/>
                  <a:gd name="T18" fmla="*/ 66 w 76"/>
                  <a:gd name="T19" fmla="*/ 71 h 81"/>
                  <a:gd name="T20" fmla="*/ 11 w 76"/>
                  <a:gd name="T21" fmla="*/ 71 h 81"/>
                  <a:gd name="T22" fmla="*/ 11 w 76"/>
                  <a:gd name="T23" fmla="*/ 10 h 81"/>
                  <a:gd name="T24" fmla="*/ 66 w 76"/>
                  <a:gd name="T25" fmla="*/ 10 h 81"/>
                  <a:gd name="T26" fmla="*/ 66 w 76"/>
                  <a:gd name="T27" fmla="*/ 71 h 81"/>
                  <a:gd name="T28" fmla="*/ 21 w 76"/>
                  <a:gd name="T29" fmla="*/ 45 h 81"/>
                  <a:gd name="T30" fmla="*/ 56 w 76"/>
                  <a:gd name="T31" fmla="*/ 45 h 81"/>
                  <a:gd name="T32" fmla="*/ 56 w 76"/>
                  <a:gd name="T33" fmla="*/ 50 h 81"/>
                  <a:gd name="T34" fmla="*/ 21 w 76"/>
                  <a:gd name="T35" fmla="*/ 50 h 81"/>
                  <a:gd name="T36" fmla="*/ 21 w 76"/>
                  <a:gd name="T37" fmla="*/ 45 h 81"/>
                  <a:gd name="T38" fmla="*/ 21 w 76"/>
                  <a:gd name="T39" fmla="*/ 55 h 81"/>
                  <a:gd name="T40" fmla="*/ 56 w 76"/>
                  <a:gd name="T41" fmla="*/ 55 h 81"/>
                  <a:gd name="T42" fmla="*/ 56 w 76"/>
                  <a:gd name="T43" fmla="*/ 60 h 81"/>
                  <a:gd name="T44" fmla="*/ 21 w 76"/>
                  <a:gd name="T45" fmla="*/ 60 h 81"/>
                  <a:gd name="T46" fmla="*/ 21 w 76"/>
                  <a:gd name="T47" fmla="*/ 55 h 81"/>
                  <a:gd name="T48" fmla="*/ 26 w 76"/>
                  <a:gd name="T49" fmla="*/ 23 h 81"/>
                  <a:gd name="T50" fmla="*/ 33 w 76"/>
                  <a:gd name="T51" fmla="*/ 30 h 81"/>
                  <a:gd name="T52" fmla="*/ 41 w 76"/>
                  <a:gd name="T53" fmla="*/ 23 h 81"/>
                  <a:gd name="T54" fmla="*/ 33 w 76"/>
                  <a:gd name="T55" fmla="*/ 15 h 81"/>
                  <a:gd name="T56" fmla="*/ 26 w 76"/>
                  <a:gd name="T57" fmla="*/ 23 h 81"/>
                  <a:gd name="T58" fmla="*/ 38 w 76"/>
                  <a:gd name="T59" fmla="*/ 30 h 81"/>
                  <a:gd name="T60" fmla="*/ 28 w 76"/>
                  <a:gd name="T61" fmla="*/ 30 h 81"/>
                  <a:gd name="T62" fmla="*/ 21 w 76"/>
                  <a:gd name="T63" fmla="*/ 35 h 81"/>
                  <a:gd name="T64" fmla="*/ 21 w 76"/>
                  <a:gd name="T65" fmla="*/ 40 h 81"/>
                  <a:gd name="T66" fmla="*/ 46 w 76"/>
                  <a:gd name="T67" fmla="*/ 40 h 81"/>
                  <a:gd name="T68" fmla="*/ 46 w 76"/>
                  <a:gd name="T69" fmla="*/ 35 h 81"/>
                  <a:gd name="T70" fmla="*/ 38 w 76"/>
                  <a:gd name="T71" fmla="*/ 3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" h="81">
                    <a:moveTo>
                      <a:pt x="6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7"/>
                      <a:pt x="4" y="81"/>
                      <a:pt x="8" y="81"/>
                    </a:cubicBezTo>
                    <a:cubicBezTo>
                      <a:pt x="69" y="81"/>
                      <a:pt x="69" y="81"/>
                      <a:pt x="69" y="81"/>
                    </a:cubicBezTo>
                    <a:cubicBezTo>
                      <a:pt x="73" y="81"/>
                      <a:pt x="76" y="77"/>
                      <a:pt x="76" y="73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6" y="3"/>
                      <a:pt x="73" y="0"/>
                      <a:pt x="69" y="0"/>
                    </a:cubicBezTo>
                    <a:close/>
                    <a:moveTo>
                      <a:pt x="66" y="71"/>
                    </a:moveTo>
                    <a:cubicBezTo>
                      <a:pt x="11" y="71"/>
                      <a:pt x="11" y="71"/>
                      <a:pt x="11" y="71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66" y="10"/>
                      <a:pt x="66" y="10"/>
                      <a:pt x="66" y="10"/>
                    </a:cubicBezTo>
                    <a:lnTo>
                      <a:pt x="66" y="71"/>
                    </a:lnTo>
                    <a:close/>
                    <a:moveTo>
                      <a:pt x="21" y="45"/>
                    </a:moveTo>
                    <a:cubicBezTo>
                      <a:pt x="56" y="45"/>
                      <a:pt x="56" y="45"/>
                      <a:pt x="56" y="45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21" y="50"/>
                      <a:pt x="21" y="50"/>
                      <a:pt x="21" y="50"/>
                    </a:cubicBezTo>
                    <a:lnTo>
                      <a:pt x="21" y="45"/>
                    </a:lnTo>
                    <a:close/>
                    <a:moveTo>
                      <a:pt x="21" y="55"/>
                    </a:moveTo>
                    <a:cubicBezTo>
                      <a:pt x="56" y="55"/>
                      <a:pt x="56" y="55"/>
                      <a:pt x="56" y="55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21" y="60"/>
                      <a:pt x="21" y="60"/>
                      <a:pt x="21" y="60"/>
                    </a:cubicBezTo>
                    <a:lnTo>
                      <a:pt x="21" y="55"/>
                    </a:lnTo>
                    <a:close/>
                    <a:moveTo>
                      <a:pt x="26" y="23"/>
                    </a:moveTo>
                    <a:cubicBezTo>
                      <a:pt x="26" y="27"/>
                      <a:pt x="29" y="30"/>
                      <a:pt x="33" y="30"/>
                    </a:cubicBezTo>
                    <a:cubicBezTo>
                      <a:pt x="37" y="30"/>
                      <a:pt x="41" y="27"/>
                      <a:pt x="41" y="23"/>
                    </a:cubicBezTo>
                    <a:cubicBezTo>
                      <a:pt x="41" y="18"/>
                      <a:pt x="37" y="15"/>
                      <a:pt x="33" y="15"/>
                    </a:cubicBezTo>
                    <a:cubicBezTo>
                      <a:pt x="29" y="15"/>
                      <a:pt x="26" y="18"/>
                      <a:pt x="26" y="23"/>
                    </a:cubicBezTo>
                    <a:close/>
                    <a:moveTo>
                      <a:pt x="38" y="30"/>
                    </a:moveTo>
                    <a:cubicBezTo>
                      <a:pt x="28" y="30"/>
                      <a:pt x="28" y="30"/>
                      <a:pt x="28" y="30"/>
                    </a:cubicBezTo>
                    <a:cubicBezTo>
                      <a:pt x="24" y="30"/>
                      <a:pt x="21" y="32"/>
                      <a:pt x="21" y="35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6" y="32"/>
                      <a:pt x="42" y="30"/>
                      <a:pt x="38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7" name="Freeform 117"/>
              <p:cNvSpPr>
                <a:spLocks noEditPoints="1"/>
              </p:cNvSpPr>
              <p:nvPr/>
            </p:nvSpPr>
            <p:spPr bwMode="auto">
              <a:xfrm>
                <a:off x="10383977" y="2054822"/>
                <a:ext cx="248581" cy="248580"/>
              </a:xfrm>
              <a:custGeom>
                <a:avLst/>
                <a:gdLst>
                  <a:gd name="T0" fmla="*/ 67 w 127"/>
                  <a:gd name="T1" fmla="*/ 0 h 127"/>
                  <a:gd name="T2" fmla="*/ 55 w 127"/>
                  <a:gd name="T3" fmla="*/ 11 h 127"/>
                  <a:gd name="T4" fmla="*/ 67 w 127"/>
                  <a:gd name="T5" fmla="*/ 24 h 127"/>
                  <a:gd name="T6" fmla="*/ 39 w 127"/>
                  <a:gd name="T7" fmla="*/ 55 h 127"/>
                  <a:gd name="T8" fmla="*/ 11 w 127"/>
                  <a:gd name="T9" fmla="*/ 55 h 127"/>
                  <a:gd name="T10" fmla="*/ 34 w 127"/>
                  <a:gd name="T11" fmla="*/ 77 h 127"/>
                  <a:gd name="T12" fmla="*/ 0 w 127"/>
                  <a:gd name="T13" fmla="*/ 122 h 127"/>
                  <a:gd name="T14" fmla="*/ 0 w 127"/>
                  <a:gd name="T15" fmla="*/ 127 h 127"/>
                  <a:gd name="T16" fmla="*/ 4 w 127"/>
                  <a:gd name="T17" fmla="*/ 127 h 127"/>
                  <a:gd name="T18" fmla="*/ 49 w 127"/>
                  <a:gd name="T19" fmla="*/ 93 h 127"/>
                  <a:gd name="T20" fmla="*/ 71 w 127"/>
                  <a:gd name="T21" fmla="*/ 114 h 127"/>
                  <a:gd name="T22" fmla="*/ 71 w 127"/>
                  <a:gd name="T23" fmla="*/ 86 h 127"/>
                  <a:gd name="T24" fmla="*/ 102 w 127"/>
                  <a:gd name="T25" fmla="*/ 59 h 127"/>
                  <a:gd name="T26" fmla="*/ 114 w 127"/>
                  <a:gd name="T27" fmla="*/ 72 h 127"/>
                  <a:gd name="T28" fmla="*/ 127 w 127"/>
                  <a:gd name="T29" fmla="*/ 59 h 127"/>
                  <a:gd name="T30" fmla="*/ 67 w 127"/>
                  <a:gd name="T31" fmla="*/ 0 h 127"/>
                  <a:gd name="T32" fmla="*/ 55 w 127"/>
                  <a:gd name="T33" fmla="*/ 67 h 127"/>
                  <a:gd name="T34" fmla="*/ 47 w 127"/>
                  <a:gd name="T35" fmla="*/ 59 h 127"/>
                  <a:gd name="T36" fmla="*/ 75 w 127"/>
                  <a:gd name="T37" fmla="*/ 31 h 127"/>
                  <a:gd name="T38" fmla="*/ 83 w 127"/>
                  <a:gd name="T39" fmla="*/ 39 h 127"/>
                  <a:gd name="T40" fmla="*/ 55 w 127"/>
                  <a:gd name="T41" fmla="*/ 6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7" h="127">
                    <a:moveTo>
                      <a:pt x="67" y="0"/>
                    </a:moveTo>
                    <a:lnTo>
                      <a:pt x="55" y="11"/>
                    </a:lnTo>
                    <a:lnTo>
                      <a:pt x="67" y="24"/>
                    </a:lnTo>
                    <a:lnTo>
                      <a:pt x="39" y="55"/>
                    </a:lnTo>
                    <a:lnTo>
                      <a:pt x="11" y="55"/>
                    </a:lnTo>
                    <a:lnTo>
                      <a:pt x="34" y="77"/>
                    </a:lnTo>
                    <a:lnTo>
                      <a:pt x="0" y="122"/>
                    </a:lnTo>
                    <a:lnTo>
                      <a:pt x="0" y="127"/>
                    </a:lnTo>
                    <a:lnTo>
                      <a:pt x="4" y="127"/>
                    </a:lnTo>
                    <a:lnTo>
                      <a:pt x="49" y="93"/>
                    </a:lnTo>
                    <a:lnTo>
                      <a:pt x="71" y="114"/>
                    </a:lnTo>
                    <a:lnTo>
                      <a:pt x="71" y="86"/>
                    </a:lnTo>
                    <a:lnTo>
                      <a:pt x="102" y="59"/>
                    </a:lnTo>
                    <a:lnTo>
                      <a:pt x="114" y="72"/>
                    </a:lnTo>
                    <a:lnTo>
                      <a:pt x="127" y="59"/>
                    </a:lnTo>
                    <a:lnTo>
                      <a:pt x="67" y="0"/>
                    </a:lnTo>
                    <a:close/>
                    <a:moveTo>
                      <a:pt x="55" y="67"/>
                    </a:moveTo>
                    <a:lnTo>
                      <a:pt x="47" y="59"/>
                    </a:lnTo>
                    <a:lnTo>
                      <a:pt x="75" y="31"/>
                    </a:lnTo>
                    <a:lnTo>
                      <a:pt x="83" y="39"/>
                    </a:lnTo>
                    <a:lnTo>
                      <a:pt x="55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8" name="Freeform 118"/>
              <p:cNvSpPr>
                <a:spLocks noEditPoints="1"/>
              </p:cNvSpPr>
              <p:nvPr/>
            </p:nvSpPr>
            <p:spPr bwMode="auto">
              <a:xfrm>
                <a:off x="10274366" y="1367799"/>
                <a:ext cx="246623" cy="166372"/>
              </a:xfrm>
              <a:custGeom>
                <a:avLst/>
                <a:gdLst>
                  <a:gd name="T0" fmla="*/ 17 w 77"/>
                  <a:gd name="T1" fmla="*/ 19 h 52"/>
                  <a:gd name="T2" fmla="*/ 34 w 77"/>
                  <a:gd name="T3" fmla="*/ 36 h 52"/>
                  <a:gd name="T4" fmla="*/ 17 w 77"/>
                  <a:gd name="T5" fmla="*/ 52 h 52"/>
                  <a:gd name="T6" fmla="*/ 0 w 77"/>
                  <a:gd name="T7" fmla="*/ 36 h 52"/>
                  <a:gd name="T8" fmla="*/ 0 w 77"/>
                  <a:gd name="T9" fmla="*/ 33 h 52"/>
                  <a:gd name="T10" fmla="*/ 34 w 77"/>
                  <a:gd name="T11" fmla="*/ 0 h 52"/>
                  <a:gd name="T12" fmla="*/ 34 w 77"/>
                  <a:gd name="T13" fmla="*/ 9 h 52"/>
                  <a:gd name="T14" fmla="*/ 17 w 77"/>
                  <a:gd name="T15" fmla="*/ 16 h 52"/>
                  <a:gd name="T16" fmla="*/ 14 w 77"/>
                  <a:gd name="T17" fmla="*/ 19 h 52"/>
                  <a:gd name="T18" fmla="*/ 17 w 77"/>
                  <a:gd name="T19" fmla="*/ 19 h 52"/>
                  <a:gd name="T20" fmla="*/ 60 w 77"/>
                  <a:gd name="T21" fmla="*/ 19 h 52"/>
                  <a:gd name="T22" fmla="*/ 77 w 77"/>
                  <a:gd name="T23" fmla="*/ 36 h 52"/>
                  <a:gd name="T24" fmla="*/ 60 w 77"/>
                  <a:gd name="T25" fmla="*/ 52 h 52"/>
                  <a:gd name="T26" fmla="*/ 43 w 77"/>
                  <a:gd name="T27" fmla="*/ 36 h 52"/>
                  <a:gd name="T28" fmla="*/ 43 w 77"/>
                  <a:gd name="T29" fmla="*/ 33 h 52"/>
                  <a:gd name="T30" fmla="*/ 77 w 77"/>
                  <a:gd name="T31" fmla="*/ 0 h 52"/>
                  <a:gd name="T32" fmla="*/ 77 w 77"/>
                  <a:gd name="T33" fmla="*/ 9 h 52"/>
                  <a:gd name="T34" fmla="*/ 60 w 77"/>
                  <a:gd name="T35" fmla="*/ 16 h 52"/>
                  <a:gd name="T36" fmla="*/ 58 w 77"/>
                  <a:gd name="T37" fmla="*/ 19 h 52"/>
                  <a:gd name="T38" fmla="*/ 60 w 77"/>
                  <a:gd name="T39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7" h="52">
                    <a:moveTo>
                      <a:pt x="17" y="19"/>
                    </a:moveTo>
                    <a:cubicBezTo>
                      <a:pt x="26" y="19"/>
                      <a:pt x="34" y="26"/>
                      <a:pt x="34" y="36"/>
                    </a:cubicBezTo>
                    <a:cubicBezTo>
                      <a:pt x="34" y="45"/>
                      <a:pt x="26" y="52"/>
                      <a:pt x="17" y="52"/>
                    </a:cubicBezTo>
                    <a:cubicBezTo>
                      <a:pt x="8" y="52"/>
                      <a:pt x="0" y="45"/>
                      <a:pt x="0" y="3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4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27" y="9"/>
                      <a:pt x="21" y="12"/>
                      <a:pt x="17" y="16"/>
                    </a:cubicBezTo>
                    <a:cubicBezTo>
                      <a:pt x="16" y="17"/>
                      <a:pt x="15" y="18"/>
                      <a:pt x="14" y="19"/>
                    </a:cubicBezTo>
                    <a:cubicBezTo>
                      <a:pt x="15" y="19"/>
                      <a:pt x="16" y="19"/>
                      <a:pt x="17" y="19"/>
                    </a:cubicBezTo>
                    <a:close/>
                    <a:moveTo>
                      <a:pt x="60" y="19"/>
                    </a:moveTo>
                    <a:cubicBezTo>
                      <a:pt x="70" y="19"/>
                      <a:pt x="77" y="26"/>
                      <a:pt x="77" y="36"/>
                    </a:cubicBezTo>
                    <a:cubicBezTo>
                      <a:pt x="77" y="45"/>
                      <a:pt x="70" y="52"/>
                      <a:pt x="60" y="52"/>
                    </a:cubicBezTo>
                    <a:cubicBezTo>
                      <a:pt x="51" y="52"/>
                      <a:pt x="43" y="45"/>
                      <a:pt x="43" y="36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15"/>
                      <a:pt x="58" y="0"/>
                      <a:pt x="77" y="0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1" y="9"/>
                      <a:pt x="65" y="12"/>
                      <a:pt x="60" y="16"/>
                    </a:cubicBezTo>
                    <a:cubicBezTo>
                      <a:pt x="59" y="17"/>
                      <a:pt x="58" y="18"/>
                      <a:pt x="58" y="19"/>
                    </a:cubicBezTo>
                    <a:cubicBezTo>
                      <a:pt x="58" y="19"/>
                      <a:pt x="59" y="19"/>
                      <a:pt x="6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Freeform 119"/>
              <p:cNvSpPr/>
              <p:nvPr/>
            </p:nvSpPr>
            <p:spPr bwMode="auto">
              <a:xfrm>
                <a:off x="10213690" y="1782753"/>
                <a:ext cx="383636" cy="364063"/>
              </a:xfrm>
              <a:custGeom>
                <a:avLst/>
                <a:gdLst>
                  <a:gd name="T0" fmla="*/ 78 w 120"/>
                  <a:gd name="T1" fmla="*/ 29 h 114"/>
                  <a:gd name="T2" fmla="*/ 83 w 120"/>
                  <a:gd name="T3" fmla="*/ 0 h 114"/>
                  <a:gd name="T4" fmla="*/ 120 w 120"/>
                  <a:gd name="T5" fmla="*/ 52 h 114"/>
                  <a:gd name="T6" fmla="*/ 68 w 120"/>
                  <a:gd name="T7" fmla="*/ 90 h 114"/>
                  <a:gd name="T8" fmla="*/ 73 w 120"/>
                  <a:gd name="T9" fmla="*/ 60 h 114"/>
                  <a:gd name="T10" fmla="*/ 27 w 120"/>
                  <a:gd name="T11" fmla="*/ 114 h 114"/>
                  <a:gd name="T12" fmla="*/ 78 w 120"/>
                  <a:gd name="T13" fmla="*/ 2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0" h="114">
                    <a:moveTo>
                      <a:pt x="78" y="29"/>
                    </a:moveTo>
                    <a:cubicBezTo>
                      <a:pt x="83" y="0"/>
                      <a:pt x="83" y="0"/>
                      <a:pt x="83" y="0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21" y="51"/>
                      <a:pt x="18" y="88"/>
                      <a:pt x="27" y="114"/>
                    </a:cubicBezTo>
                    <a:cubicBezTo>
                      <a:pt x="0" y="73"/>
                      <a:pt x="16" y="18"/>
                      <a:pt x="78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0" name="Freeform 120"/>
              <p:cNvSpPr/>
              <p:nvPr/>
            </p:nvSpPr>
            <p:spPr bwMode="auto">
              <a:xfrm>
                <a:off x="10295897" y="1555702"/>
                <a:ext cx="240752" cy="252495"/>
              </a:xfrm>
              <a:custGeom>
                <a:avLst/>
                <a:gdLst>
                  <a:gd name="T0" fmla="*/ 59 w 123"/>
                  <a:gd name="T1" fmla="*/ 129 h 129"/>
                  <a:gd name="T2" fmla="*/ 59 w 123"/>
                  <a:gd name="T3" fmla="*/ 72 h 129"/>
                  <a:gd name="T4" fmla="*/ 0 w 123"/>
                  <a:gd name="T5" fmla="*/ 129 h 129"/>
                  <a:gd name="T6" fmla="*/ 0 w 123"/>
                  <a:gd name="T7" fmla="*/ 0 h 129"/>
                  <a:gd name="T8" fmla="*/ 59 w 123"/>
                  <a:gd name="T9" fmla="*/ 59 h 129"/>
                  <a:gd name="T10" fmla="*/ 59 w 123"/>
                  <a:gd name="T11" fmla="*/ 0 h 129"/>
                  <a:gd name="T12" fmla="*/ 123 w 123"/>
                  <a:gd name="T13" fmla="*/ 65 h 129"/>
                  <a:gd name="T14" fmla="*/ 59 w 123"/>
                  <a:gd name="T15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3" h="129">
                    <a:moveTo>
                      <a:pt x="59" y="129"/>
                    </a:moveTo>
                    <a:lnTo>
                      <a:pt x="59" y="72"/>
                    </a:lnTo>
                    <a:lnTo>
                      <a:pt x="0" y="129"/>
                    </a:lnTo>
                    <a:lnTo>
                      <a:pt x="0" y="0"/>
                    </a:lnTo>
                    <a:lnTo>
                      <a:pt x="59" y="59"/>
                    </a:lnTo>
                    <a:lnTo>
                      <a:pt x="59" y="0"/>
                    </a:lnTo>
                    <a:lnTo>
                      <a:pt x="123" y="65"/>
                    </a:lnTo>
                    <a:lnTo>
                      <a:pt x="59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1" name="Freeform 121"/>
              <p:cNvSpPr/>
              <p:nvPr/>
            </p:nvSpPr>
            <p:spPr bwMode="auto">
              <a:xfrm>
                <a:off x="10051231" y="3280109"/>
                <a:ext cx="303387" cy="303385"/>
              </a:xfrm>
              <a:custGeom>
                <a:avLst/>
                <a:gdLst>
                  <a:gd name="T0" fmla="*/ 95 w 95"/>
                  <a:gd name="T1" fmla="*/ 35 h 95"/>
                  <a:gd name="T2" fmla="*/ 60 w 95"/>
                  <a:gd name="T3" fmla="*/ 35 h 95"/>
                  <a:gd name="T4" fmla="*/ 73 w 95"/>
                  <a:gd name="T5" fmla="*/ 22 h 95"/>
                  <a:gd name="T6" fmla="*/ 48 w 95"/>
                  <a:gd name="T7" fmla="*/ 12 h 95"/>
                  <a:gd name="T8" fmla="*/ 23 w 95"/>
                  <a:gd name="T9" fmla="*/ 22 h 95"/>
                  <a:gd name="T10" fmla="*/ 12 w 95"/>
                  <a:gd name="T11" fmla="*/ 47 h 95"/>
                  <a:gd name="T12" fmla="*/ 23 w 95"/>
                  <a:gd name="T13" fmla="*/ 72 h 95"/>
                  <a:gd name="T14" fmla="*/ 48 w 95"/>
                  <a:gd name="T15" fmla="*/ 83 h 95"/>
                  <a:gd name="T16" fmla="*/ 73 w 95"/>
                  <a:gd name="T17" fmla="*/ 72 h 95"/>
                  <a:gd name="T18" fmla="*/ 74 w 95"/>
                  <a:gd name="T19" fmla="*/ 71 h 95"/>
                  <a:gd name="T20" fmla="*/ 83 w 95"/>
                  <a:gd name="T21" fmla="*/ 78 h 95"/>
                  <a:gd name="T22" fmla="*/ 48 w 95"/>
                  <a:gd name="T23" fmla="*/ 95 h 95"/>
                  <a:gd name="T24" fmla="*/ 0 w 95"/>
                  <a:gd name="T25" fmla="*/ 47 h 95"/>
                  <a:gd name="T26" fmla="*/ 48 w 95"/>
                  <a:gd name="T27" fmla="*/ 0 h 95"/>
                  <a:gd name="T28" fmla="*/ 81 w 95"/>
                  <a:gd name="T29" fmla="*/ 14 h 95"/>
                  <a:gd name="T30" fmla="*/ 95 w 95"/>
                  <a:gd name="T31" fmla="*/ 0 h 95"/>
                  <a:gd name="T32" fmla="*/ 95 w 95"/>
                  <a:gd name="T33" fmla="*/ 3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5" y="35"/>
                    </a:moveTo>
                    <a:cubicBezTo>
                      <a:pt x="60" y="35"/>
                      <a:pt x="60" y="35"/>
                      <a:pt x="60" y="35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66" y="15"/>
                      <a:pt x="57" y="12"/>
                      <a:pt x="48" y="12"/>
                    </a:cubicBezTo>
                    <a:cubicBezTo>
                      <a:pt x="38" y="12"/>
                      <a:pt x="29" y="15"/>
                      <a:pt x="23" y="22"/>
                    </a:cubicBezTo>
                    <a:cubicBezTo>
                      <a:pt x="16" y="29"/>
                      <a:pt x="12" y="38"/>
                      <a:pt x="12" y="47"/>
                    </a:cubicBezTo>
                    <a:cubicBezTo>
                      <a:pt x="12" y="57"/>
                      <a:pt x="16" y="66"/>
                      <a:pt x="23" y="72"/>
                    </a:cubicBezTo>
                    <a:cubicBezTo>
                      <a:pt x="29" y="79"/>
                      <a:pt x="38" y="83"/>
                      <a:pt x="48" y="83"/>
                    </a:cubicBezTo>
                    <a:cubicBezTo>
                      <a:pt x="57" y="83"/>
                      <a:pt x="66" y="79"/>
                      <a:pt x="73" y="72"/>
                    </a:cubicBezTo>
                    <a:cubicBezTo>
                      <a:pt x="73" y="72"/>
                      <a:pt x="74" y="71"/>
                      <a:pt x="74" y="71"/>
                    </a:cubicBezTo>
                    <a:cubicBezTo>
                      <a:pt x="83" y="78"/>
                      <a:pt x="83" y="78"/>
                      <a:pt x="83" y="78"/>
                    </a:cubicBezTo>
                    <a:cubicBezTo>
                      <a:pt x="75" y="88"/>
                      <a:pt x="62" y="95"/>
                      <a:pt x="48" y="95"/>
                    </a:cubicBezTo>
                    <a:cubicBezTo>
                      <a:pt x="22" y="95"/>
                      <a:pt x="0" y="73"/>
                      <a:pt x="0" y="47"/>
                    </a:cubicBezTo>
                    <a:cubicBezTo>
                      <a:pt x="0" y="21"/>
                      <a:pt x="22" y="0"/>
                      <a:pt x="48" y="0"/>
                    </a:cubicBezTo>
                    <a:cubicBezTo>
                      <a:pt x="61" y="0"/>
                      <a:pt x="73" y="5"/>
                      <a:pt x="81" y="14"/>
                    </a:cubicBezTo>
                    <a:cubicBezTo>
                      <a:pt x="95" y="0"/>
                      <a:pt x="95" y="0"/>
                      <a:pt x="95" y="0"/>
                    </a:cubicBezTo>
                    <a:lnTo>
                      <a:pt x="95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2" name="Freeform 122"/>
              <p:cNvSpPr>
                <a:spLocks noEditPoints="1"/>
              </p:cNvSpPr>
              <p:nvPr/>
            </p:nvSpPr>
            <p:spPr bwMode="auto">
              <a:xfrm>
                <a:off x="9912261" y="2277957"/>
                <a:ext cx="332746" cy="336661"/>
              </a:xfrm>
              <a:custGeom>
                <a:avLst/>
                <a:gdLst>
                  <a:gd name="T0" fmla="*/ 86 w 104"/>
                  <a:gd name="T1" fmla="*/ 0 h 105"/>
                  <a:gd name="T2" fmla="*/ 17 w 104"/>
                  <a:gd name="T3" fmla="*/ 0 h 105"/>
                  <a:gd name="T4" fmla="*/ 0 w 104"/>
                  <a:gd name="T5" fmla="*/ 18 h 105"/>
                  <a:gd name="T6" fmla="*/ 0 w 104"/>
                  <a:gd name="T7" fmla="*/ 87 h 105"/>
                  <a:gd name="T8" fmla="*/ 17 w 104"/>
                  <a:gd name="T9" fmla="*/ 105 h 105"/>
                  <a:gd name="T10" fmla="*/ 86 w 104"/>
                  <a:gd name="T11" fmla="*/ 105 h 105"/>
                  <a:gd name="T12" fmla="*/ 104 w 104"/>
                  <a:gd name="T13" fmla="*/ 87 h 105"/>
                  <a:gd name="T14" fmla="*/ 104 w 104"/>
                  <a:gd name="T15" fmla="*/ 18 h 105"/>
                  <a:gd name="T16" fmla="*/ 86 w 104"/>
                  <a:gd name="T17" fmla="*/ 0 h 105"/>
                  <a:gd name="T18" fmla="*/ 28 w 104"/>
                  <a:gd name="T19" fmla="*/ 85 h 105"/>
                  <a:gd name="T20" fmla="*/ 19 w 104"/>
                  <a:gd name="T21" fmla="*/ 76 h 105"/>
                  <a:gd name="T22" fmla="*/ 28 w 104"/>
                  <a:gd name="T23" fmla="*/ 67 h 105"/>
                  <a:gd name="T24" fmla="*/ 37 w 104"/>
                  <a:gd name="T25" fmla="*/ 76 h 105"/>
                  <a:gd name="T26" fmla="*/ 28 w 104"/>
                  <a:gd name="T27" fmla="*/ 85 h 105"/>
                  <a:gd name="T28" fmla="*/ 50 w 104"/>
                  <a:gd name="T29" fmla="*/ 85 h 105"/>
                  <a:gd name="T30" fmla="*/ 41 w 104"/>
                  <a:gd name="T31" fmla="*/ 63 h 105"/>
                  <a:gd name="T32" fmla="*/ 19 w 104"/>
                  <a:gd name="T33" fmla="*/ 54 h 105"/>
                  <a:gd name="T34" fmla="*/ 19 w 104"/>
                  <a:gd name="T35" fmla="*/ 41 h 105"/>
                  <a:gd name="T36" fmla="*/ 63 w 104"/>
                  <a:gd name="T37" fmla="*/ 85 h 105"/>
                  <a:gd name="T38" fmla="*/ 50 w 104"/>
                  <a:gd name="T39" fmla="*/ 85 h 105"/>
                  <a:gd name="T40" fmla="*/ 73 w 104"/>
                  <a:gd name="T41" fmla="*/ 85 h 105"/>
                  <a:gd name="T42" fmla="*/ 19 w 104"/>
                  <a:gd name="T43" fmla="*/ 31 h 105"/>
                  <a:gd name="T44" fmla="*/ 19 w 104"/>
                  <a:gd name="T45" fmla="*/ 18 h 105"/>
                  <a:gd name="T46" fmla="*/ 86 w 104"/>
                  <a:gd name="T47" fmla="*/ 85 h 105"/>
                  <a:gd name="T48" fmla="*/ 73 w 104"/>
                  <a:gd name="T49" fmla="*/ 8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4" h="105">
                    <a:moveTo>
                      <a:pt x="86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7" y="0"/>
                      <a:pt x="0" y="8"/>
                      <a:pt x="0" y="18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97"/>
                      <a:pt x="7" y="105"/>
                      <a:pt x="17" y="105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96" y="105"/>
                      <a:pt x="104" y="97"/>
                      <a:pt x="104" y="87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4" y="8"/>
                      <a:pt x="96" y="0"/>
                      <a:pt x="86" y="0"/>
                    </a:cubicBezTo>
                    <a:close/>
                    <a:moveTo>
                      <a:pt x="28" y="85"/>
                    </a:moveTo>
                    <a:cubicBezTo>
                      <a:pt x="23" y="85"/>
                      <a:pt x="19" y="81"/>
                      <a:pt x="19" y="76"/>
                    </a:cubicBezTo>
                    <a:cubicBezTo>
                      <a:pt x="19" y="71"/>
                      <a:pt x="23" y="67"/>
                      <a:pt x="28" y="67"/>
                    </a:cubicBezTo>
                    <a:cubicBezTo>
                      <a:pt x="33" y="67"/>
                      <a:pt x="37" y="71"/>
                      <a:pt x="37" y="76"/>
                    </a:cubicBezTo>
                    <a:cubicBezTo>
                      <a:pt x="37" y="81"/>
                      <a:pt x="33" y="85"/>
                      <a:pt x="28" y="85"/>
                    </a:cubicBezTo>
                    <a:close/>
                    <a:moveTo>
                      <a:pt x="50" y="85"/>
                    </a:moveTo>
                    <a:cubicBezTo>
                      <a:pt x="50" y="77"/>
                      <a:pt x="47" y="69"/>
                      <a:pt x="41" y="63"/>
                    </a:cubicBezTo>
                    <a:cubicBezTo>
                      <a:pt x="35" y="57"/>
                      <a:pt x="27" y="54"/>
                      <a:pt x="19" y="54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43" y="41"/>
                      <a:pt x="63" y="61"/>
                      <a:pt x="63" y="85"/>
                    </a:cubicBezTo>
                    <a:cubicBezTo>
                      <a:pt x="50" y="85"/>
                      <a:pt x="50" y="85"/>
                      <a:pt x="50" y="85"/>
                    </a:cubicBezTo>
                    <a:close/>
                    <a:moveTo>
                      <a:pt x="73" y="85"/>
                    </a:moveTo>
                    <a:cubicBezTo>
                      <a:pt x="73" y="55"/>
                      <a:pt x="49" y="31"/>
                      <a:pt x="19" y="31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56" y="18"/>
                      <a:pt x="86" y="48"/>
                      <a:pt x="86" y="85"/>
                    </a:cubicBezTo>
                    <a:cubicBezTo>
                      <a:pt x="73" y="85"/>
                      <a:pt x="73" y="85"/>
                      <a:pt x="73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3" name="Freeform 123"/>
              <p:cNvSpPr>
                <a:spLocks noEditPoints="1"/>
              </p:cNvSpPr>
              <p:nvPr/>
            </p:nvSpPr>
            <p:spPr bwMode="auto">
              <a:xfrm>
                <a:off x="9884858" y="3579580"/>
                <a:ext cx="307301" cy="322959"/>
              </a:xfrm>
              <a:custGeom>
                <a:avLst/>
                <a:gdLst>
                  <a:gd name="T0" fmla="*/ 41 w 96"/>
                  <a:gd name="T1" fmla="*/ 6 h 101"/>
                  <a:gd name="T2" fmla="*/ 42 w 96"/>
                  <a:gd name="T3" fmla="*/ 2 h 101"/>
                  <a:gd name="T4" fmla="*/ 36 w 96"/>
                  <a:gd name="T5" fmla="*/ 0 h 101"/>
                  <a:gd name="T6" fmla="*/ 35 w 96"/>
                  <a:gd name="T7" fmla="*/ 7 h 101"/>
                  <a:gd name="T8" fmla="*/ 0 w 96"/>
                  <a:gd name="T9" fmla="*/ 54 h 101"/>
                  <a:gd name="T10" fmla="*/ 96 w 96"/>
                  <a:gd name="T11" fmla="*/ 54 h 101"/>
                  <a:gd name="T12" fmla="*/ 33 w 96"/>
                  <a:gd name="T13" fmla="*/ 4 h 101"/>
                  <a:gd name="T14" fmla="*/ 38 w 96"/>
                  <a:gd name="T15" fmla="*/ 1 h 101"/>
                  <a:gd name="T16" fmla="*/ 40 w 96"/>
                  <a:gd name="T17" fmla="*/ 5 h 101"/>
                  <a:gd name="T18" fmla="*/ 35 w 96"/>
                  <a:gd name="T19" fmla="*/ 6 h 101"/>
                  <a:gd name="T20" fmla="*/ 73 w 96"/>
                  <a:gd name="T21" fmla="*/ 79 h 101"/>
                  <a:gd name="T22" fmla="*/ 54 w 96"/>
                  <a:gd name="T23" fmla="*/ 81 h 101"/>
                  <a:gd name="T24" fmla="*/ 48 w 96"/>
                  <a:gd name="T25" fmla="*/ 90 h 101"/>
                  <a:gd name="T26" fmla="*/ 13 w 96"/>
                  <a:gd name="T27" fmla="*/ 64 h 101"/>
                  <a:gd name="T28" fmla="*/ 12 w 96"/>
                  <a:gd name="T29" fmla="*/ 58 h 101"/>
                  <a:gd name="T30" fmla="*/ 22 w 96"/>
                  <a:gd name="T31" fmla="*/ 28 h 101"/>
                  <a:gd name="T32" fmla="*/ 42 w 96"/>
                  <a:gd name="T33" fmla="*/ 26 h 101"/>
                  <a:gd name="T34" fmla="*/ 48 w 96"/>
                  <a:gd name="T35" fmla="*/ 17 h 101"/>
                  <a:gd name="T36" fmla="*/ 83 w 96"/>
                  <a:gd name="T37" fmla="*/ 43 h 101"/>
                  <a:gd name="T38" fmla="*/ 84 w 96"/>
                  <a:gd name="T39" fmla="*/ 49 h 101"/>
                  <a:gd name="T40" fmla="*/ 73 w 96"/>
                  <a:gd name="T41" fmla="*/ 79 h 101"/>
                  <a:gd name="T42" fmla="*/ 53 w 96"/>
                  <a:gd name="T43" fmla="*/ 44 h 101"/>
                  <a:gd name="T44" fmla="*/ 43 w 96"/>
                  <a:gd name="T45" fmla="*/ 32 h 101"/>
                  <a:gd name="T46" fmla="*/ 40 w 96"/>
                  <a:gd name="T47" fmla="*/ 46 h 101"/>
                  <a:gd name="T48" fmla="*/ 38 w 96"/>
                  <a:gd name="T49" fmla="*/ 49 h 101"/>
                  <a:gd name="T50" fmla="*/ 26 w 96"/>
                  <a:gd name="T51" fmla="*/ 58 h 101"/>
                  <a:gd name="T52" fmla="*/ 38 w 96"/>
                  <a:gd name="T53" fmla="*/ 59 h 101"/>
                  <a:gd name="T54" fmla="*/ 43 w 96"/>
                  <a:gd name="T55" fmla="*/ 63 h 101"/>
                  <a:gd name="T56" fmla="*/ 53 w 96"/>
                  <a:gd name="T57" fmla="*/ 75 h 101"/>
                  <a:gd name="T58" fmla="*/ 56 w 96"/>
                  <a:gd name="T59" fmla="*/ 61 h 101"/>
                  <a:gd name="T60" fmla="*/ 58 w 96"/>
                  <a:gd name="T61" fmla="*/ 58 h 101"/>
                  <a:gd name="T62" fmla="*/ 70 w 96"/>
                  <a:gd name="T63" fmla="*/ 49 h 101"/>
                  <a:gd name="T64" fmla="*/ 58 w 96"/>
                  <a:gd name="T65" fmla="*/ 48 h 101"/>
                  <a:gd name="T66" fmla="*/ 48 w 96"/>
                  <a:gd name="T67" fmla="*/ 44 h 101"/>
                  <a:gd name="T68" fmla="*/ 48 w 96"/>
                  <a:gd name="T69" fmla="*/ 44 h 101"/>
                  <a:gd name="T70" fmla="*/ 48 w 96"/>
                  <a:gd name="T71" fmla="*/ 44 h 101"/>
                  <a:gd name="T72" fmla="*/ 49 w 96"/>
                  <a:gd name="T73" fmla="*/ 44 h 101"/>
                  <a:gd name="T74" fmla="*/ 52 w 96"/>
                  <a:gd name="T75" fmla="*/ 45 h 101"/>
                  <a:gd name="T76" fmla="*/ 39 w 96"/>
                  <a:gd name="T77" fmla="*/ 57 h 101"/>
                  <a:gd name="T78" fmla="*/ 46 w 96"/>
                  <a:gd name="T79" fmla="*/ 44 h 101"/>
                  <a:gd name="T80" fmla="*/ 53 w 96"/>
                  <a:gd name="T81" fmla="*/ 62 h 101"/>
                  <a:gd name="T82" fmla="*/ 50 w 96"/>
                  <a:gd name="T83" fmla="*/ 63 h 101"/>
                  <a:gd name="T84" fmla="*/ 47 w 96"/>
                  <a:gd name="T85" fmla="*/ 63 h 101"/>
                  <a:gd name="T86" fmla="*/ 47 w 96"/>
                  <a:gd name="T87" fmla="*/ 63 h 101"/>
                  <a:gd name="T88" fmla="*/ 51 w 96"/>
                  <a:gd name="T89" fmla="*/ 57 h 101"/>
                  <a:gd name="T90" fmla="*/ 57 w 96"/>
                  <a:gd name="T91" fmla="*/ 5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6" h="101">
                    <a:moveTo>
                      <a:pt x="48" y="6"/>
                    </a:moveTo>
                    <a:cubicBezTo>
                      <a:pt x="46" y="6"/>
                      <a:pt x="43" y="6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2" y="5"/>
                      <a:pt x="43" y="4"/>
                      <a:pt x="42" y="2"/>
                    </a:cubicBezTo>
                    <a:cubicBezTo>
                      <a:pt x="42" y="1"/>
                      <a:pt x="40" y="0"/>
                      <a:pt x="38" y="0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33" y="0"/>
                      <a:pt x="31" y="3"/>
                      <a:pt x="32" y="5"/>
                    </a:cubicBezTo>
                    <a:cubicBezTo>
                      <a:pt x="32" y="6"/>
                      <a:pt x="33" y="7"/>
                      <a:pt x="35" y="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5" y="13"/>
                      <a:pt x="0" y="32"/>
                      <a:pt x="0" y="54"/>
                    </a:cubicBezTo>
                    <a:cubicBezTo>
                      <a:pt x="0" y="80"/>
                      <a:pt x="22" y="101"/>
                      <a:pt x="48" y="101"/>
                    </a:cubicBezTo>
                    <a:cubicBezTo>
                      <a:pt x="74" y="101"/>
                      <a:pt x="96" y="80"/>
                      <a:pt x="96" y="54"/>
                    </a:cubicBezTo>
                    <a:cubicBezTo>
                      <a:pt x="96" y="27"/>
                      <a:pt x="74" y="6"/>
                      <a:pt x="48" y="6"/>
                    </a:cubicBezTo>
                    <a:close/>
                    <a:moveTo>
                      <a:pt x="33" y="4"/>
                    </a:moveTo>
                    <a:cubicBezTo>
                      <a:pt x="33" y="3"/>
                      <a:pt x="35" y="2"/>
                      <a:pt x="37" y="1"/>
                    </a:cubicBezTo>
                    <a:cubicBezTo>
                      <a:pt x="37" y="1"/>
                      <a:pt x="37" y="1"/>
                      <a:pt x="38" y="1"/>
                    </a:cubicBezTo>
                    <a:cubicBezTo>
                      <a:pt x="39" y="1"/>
                      <a:pt x="41" y="2"/>
                      <a:pt x="41" y="3"/>
                    </a:cubicBezTo>
                    <a:cubicBezTo>
                      <a:pt x="41" y="4"/>
                      <a:pt x="41" y="4"/>
                      <a:pt x="40" y="5"/>
                    </a:cubicBezTo>
                    <a:cubicBezTo>
                      <a:pt x="39" y="4"/>
                      <a:pt x="38" y="4"/>
                      <a:pt x="37" y="4"/>
                    </a:cubicBezTo>
                    <a:cubicBezTo>
                      <a:pt x="36" y="5"/>
                      <a:pt x="36" y="5"/>
                      <a:pt x="35" y="6"/>
                    </a:cubicBezTo>
                    <a:cubicBezTo>
                      <a:pt x="34" y="6"/>
                      <a:pt x="33" y="5"/>
                      <a:pt x="33" y="4"/>
                    </a:cubicBezTo>
                    <a:close/>
                    <a:moveTo>
                      <a:pt x="73" y="79"/>
                    </a:moveTo>
                    <a:cubicBezTo>
                      <a:pt x="69" y="84"/>
                      <a:pt x="64" y="87"/>
                      <a:pt x="58" y="88"/>
                    </a:cubicBezTo>
                    <a:cubicBezTo>
                      <a:pt x="54" y="81"/>
                      <a:pt x="54" y="81"/>
                      <a:pt x="54" y="81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1" y="90"/>
                      <a:pt x="50" y="90"/>
                      <a:pt x="48" y="90"/>
                    </a:cubicBezTo>
                    <a:cubicBezTo>
                      <a:pt x="38" y="90"/>
                      <a:pt x="29" y="86"/>
                      <a:pt x="22" y="79"/>
                    </a:cubicBezTo>
                    <a:cubicBezTo>
                      <a:pt x="18" y="75"/>
                      <a:pt x="15" y="70"/>
                      <a:pt x="13" y="64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2" y="57"/>
                      <a:pt x="12" y="55"/>
                      <a:pt x="12" y="54"/>
                    </a:cubicBezTo>
                    <a:cubicBezTo>
                      <a:pt x="12" y="44"/>
                      <a:pt x="15" y="35"/>
                      <a:pt x="22" y="28"/>
                    </a:cubicBezTo>
                    <a:cubicBezTo>
                      <a:pt x="27" y="24"/>
                      <a:pt x="32" y="21"/>
                      <a:pt x="38" y="19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5" y="18"/>
                      <a:pt x="46" y="17"/>
                      <a:pt x="48" y="17"/>
                    </a:cubicBezTo>
                    <a:cubicBezTo>
                      <a:pt x="58" y="17"/>
                      <a:pt x="67" y="21"/>
                      <a:pt x="73" y="28"/>
                    </a:cubicBezTo>
                    <a:cubicBezTo>
                      <a:pt x="78" y="32"/>
                      <a:pt x="81" y="38"/>
                      <a:pt x="83" y="43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84" y="49"/>
                      <a:pt x="84" y="49"/>
                      <a:pt x="84" y="49"/>
                    </a:cubicBezTo>
                    <a:cubicBezTo>
                      <a:pt x="84" y="50"/>
                      <a:pt x="84" y="52"/>
                      <a:pt x="84" y="54"/>
                    </a:cubicBezTo>
                    <a:cubicBezTo>
                      <a:pt x="84" y="63"/>
                      <a:pt x="80" y="72"/>
                      <a:pt x="73" y="79"/>
                    </a:cubicBezTo>
                    <a:close/>
                    <a:moveTo>
                      <a:pt x="73" y="29"/>
                    </a:moveTo>
                    <a:cubicBezTo>
                      <a:pt x="53" y="44"/>
                      <a:pt x="53" y="44"/>
                      <a:pt x="53" y="44"/>
                    </a:cubicBezTo>
                    <a:cubicBezTo>
                      <a:pt x="52" y="43"/>
                      <a:pt x="50" y="43"/>
                      <a:pt x="48" y="42"/>
                    </a:cubicBezTo>
                    <a:cubicBezTo>
                      <a:pt x="43" y="32"/>
                      <a:pt x="43" y="32"/>
                      <a:pt x="43" y="32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2" y="44"/>
                      <a:pt x="40" y="45"/>
                      <a:pt x="40" y="46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7" y="50"/>
                      <a:pt x="37" y="52"/>
                      <a:pt x="37" y="53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23" y="78"/>
                      <a:pt x="23" y="78"/>
                      <a:pt x="23" y="78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4" y="64"/>
                      <a:pt x="46" y="65"/>
                      <a:pt x="47" y="65"/>
                    </a:cubicBezTo>
                    <a:cubicBezTo>
                      <a:pt x="53" y="75"/>
                      <a:pt x="53" y="75"/>
                      <a:pt x="53" y="75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4" y="63"/>
                      <a:pt x="55" y="62"/>
                      <a:pt x="56" y="61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59" y="57"/>
                      <a:pt x="59" y="56"/>
                      <a:pt x="59" y="54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58" y="49"/>
                      <a:pt x="58" y="49"/>
                      <a:pt x="58" y="48"/>
                    </a:cubicBezTo>
                    <a:lnTo>
                      <a:pt x="73" y="29"/>
                    </a:lnTo>
                    <a:close/>
                    <a:moveTo>
                      <a:pt x="48" y="44"/>
                    </a:moveTo>
                    <a:cubicBezTo>
                      <a:pt x="48" y="44"/>
                      <a:pt x="48" y="44"/>
                      <a:pt x="48" y="44"/>
                    </a:cubicBezTo>
                    <a:cubicBezTo>
                      <a:pt x="48" y="44"/>
                      <a:pt x="48" y="44"/>
                      <a:pt x="48" y="44"/>
                    </a:cubicBezTo>
                    <a:close/>
                    <a:moveTo>
                      <a:pt x="46" y="44"/>
                    </a:moveTo>
                    <a:cubicBezTo>
                      <a:pt x="47" y="44"/>
                      <a:pt x="47" y="44"/>
                      <a:pt x="48" y="44"/>
                    </a:cubicBezTo>
                    <a:cubicBezTo>
                      <a:pt x="48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50" y="44"/>
                      <a:pt x="51" y="44"/>
                      <a:pt x="52" y="45"/>
                    </a:cubicBezTo>
                    <a:cubicBezTo>
                      <a:pt x="45" y="50"/>
                      <a:pt x="45" y="50"/>
                      <a:pt x="45" y="50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9" y="57"/>
                      <a:pt x="39" y="56"/>
                      <a:pt x="39" y="56"/>
                    </a:cubicBezTo>
                    <a:cubicBezTo>
                      <a:pt x="37" y="50"/>
                      <a:pt x="41" y="45"/>
                      <a:pt x="46" y="44"/>
                    </a:cubicBezTo>
                    <a:close/>
                    <a:moveTo>
                      <a:pt x="53" y="62"/>
                    </a:moveTo>
                    <a:cubicBezTo>
                      <a:pt x="53" y="62"/>
                      <a:pt x="53" y="62"/>
                      <a:pt x="53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2" y="62"/>
                      <a:pt x="51" y="63"/>
                      <a:pt x="50" y="63"/>
                    </a:cubicBezTo>
                    <a:cubicBezTo>
                      <a:pt x="49" y="63"/>
                      <a:pt x="49" y="63"/>
                      <a:pt x="48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6" y="63"/>
                      <a:pt x="45" y="63"/>
                      <a:pt x="44" y="62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7" y="50"/>
                      <a:pt x="57" y="50"/>
                      <a:pt x="57" y="50"/>
                    </a:cubicBezTo>
                    <a:cubicBezTo>
                      <a:pt x="57" y="50"/>
                      <a:pt x="57" y="51"/>
                      <a:pt x="57" y="52"/>
                    </a:cubicBezTo>
                    <a:cubicBezTo>
                      <a:pt x="58" y="56"/>
                      <a:pt x="56" y="60"/>
                      <a:pt x="53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4" name="Freeform 124"/>
              <p:cNvSpPr/>
              <p:nvPr/>
            </p:nvSpPr>
            <p:spPr bwMode="auto">
              <a:xfrm>
                <a:off x="9763504" y="2679209"/>
                <a:ext cx="340575" cy="340575"/>
              </a:xfrm>
              <a:custGeom>
                <a:avLst/>
                <a:gdLst>
                  <a:gd name="T0" fmla="*/ 90 w 107"/>
                  <a:gd name="T1" fmla="*/ 74 h 107"/>
                  <a:gd name="T2" fmla="*/ 78 w 107"/>
                  <a:gd name="T3" fmla="*/ 79 h 107"/>
                  <a:gd name="T4" fmla="*/ 33 w 107"/>
                  <a:gd name="T5" fmla="*/ 56 h 107"/>
                  <a:gd name="T6" fmla="*/ 34 w 107"/>
                  <a:gd name="T7" fmla="*/ 54 h 107"/>
                  <a:gd name="T8" fmla="*/ 33 w 107"/>
                  <a:gd name="T9" fmla="*/ 51 h 107"/>
                  <a:gd name="T10" fmla="*/ 78 w 107"/>
                  <a:gd name="T11" fmla="*/ 29 h 107"/>
                  <a:gd name="T12" fmla="*/ 90 w 107"/>
                  <a:gd name="T13" fmla="*/ 34 h 107"/>
                  <a:gd name="T14" fmla="*/ 107 w 107"/>
                  <a:gd name="T15" fmla="*/ 17 h 107"/>
                  <a:gd name="T16" fmla="*/ 90 w 107"/>
                  <a:gd name="T17" fmla="*/ 0 h 107"/>
                  <a:gd name="T18" fmla="*/ 74 w 107"/>
                  <a:gd name="T19" fmla="*/ 17 h 107"/>
                  <a:gd name="T20" fmla="*/ 74 w 107"/>
                  <a:gd name="T21" fmla="*/ 20 h 107"/>
                  <a:gd name="T22" fmla="*/ 29 w 107"/>
                  <a:gd name="T23" fmla="*/ 42 h 107"/>
                  <a:gd name="T24" fmla="*/ 17 w 107"/>
                  <a:gd name="T25" fmla="*/ 37 h 107"/>
                  <a:gd name="T26" fmla="*/ 0 w 107"/>
                  <a:gd name="T27" fmla="*/ 54 h 107"/>
                  <a:gd name="T28" fmla="*/ 17 w 107"/>
                  <a:gd name="T29" fmla="*/ 70 h 107"/>
                  <a:gd name="T30" fmla="*/ 29 w 107"/>
                  <a:gd name="T31" fmla="*/ 65 h 107"/>
                  <a:gd name="T32" fmla="*/ 74 w 107"/>
                  <a:gd name="T33" fmla="*/ 88 h 107"/>
                  <a:gd name="T34" fmla="*/ 74 w 107"/>
                  <a:gd name="T35" fmla="*/ 90 h 107"/>
                  <a:gd name="T36" fmla="*/ 90 w 107"/>
                  <a:gd name="T37" fmla="*/ 107 h 107"/>
                  <a:gd name="T38" fmla="*/ 107 w 107"/>
                  <a:gd name="T39" fmla="*/ 90 h 107"/>
                  <a:gd name="T40" fmla="*/ 90 w 107"/>
                  <a:gd name="T41" fmla="*/ 7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7" h="107">
                    <a:moveTo>
                      <a:pt x="90" y="74"/>
                    </a:moveTo>
                    <a:cubicBezTo>
                      <a:pt x="86" y="74"/>
                      <a:pt x="81" y="76"/>
                      <a:pt x="78" y="79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4" y="56"/>
                      <a:pt x="34" y="55"/>
                      <a:pt x="34" y="54"/>
                    </a:cubicBezTo>
                    <a:cubicBezTo>
                      <a:pt x="34" y="53"/>
                      <a:pt x="34" y="52"/>
                      <a:pt x="33" y="51"/>
                    </a:cubicBezTo>
                    <a:cubicBezTo>
                      <a:pt x="78" y="29"/>
                      <a:pt x="78" y="29"/>
                      <a:pt x="78" y="29"/>
                    </a:cubicBezTo>
                    <a:cubicBezTo>
                      <a:pt x="81" y="32"/>
                      <a:pt x="86" y="34"/>
                      <a:pt x="90" y="34"/>
                    </a:cubicBezTo>
                    <a:cubicBezTo>
                      <a:pt x="100" y="34"/>
                      <a:pt x="107" y="26"/>
                      <a:pt x="107" y="17"/>
                    </a:cubicBezTo>
                    <a:cubicBezTo>
                      <a:pt x="107" y="8"/>
                      <a:pt x="100" y="0"/>
                      <a:pt x="90" y="0"/>
                    </a:cubicBezTo>
                    <a:cubicBezTo>
                      <a:pt x="81" y="0"/>
                      <a:pt x="74" y="8"/>
                      <a:pt x="74" y="17"/>
                    </a:cubicBezTo>
                    <a:cubicBezTo>
                      <a:pt x="74" y="18"/>
                      <a:pt x="74" y="19"/>
                      <a:pt x="74" y="20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26" y="39"/>
                      <a:pt x="22" y="37"/>
                      <a:pt x="17" y="37"/>
                    </a:cubicBezTo>
                    <a:cubicBezTo>
                      <a:pt x="8" y="37"/>
                      <a:pt x="0" y="45"/>
                      <a:pt x="0" y="54"/>
                    </a:cubicBezTo>
                    <a:cubicBezTo>
                      <a:pt x="0" y="63"/>
                      <a:pt x="8" y="70"/>
                      <a:pt x="17" y="70"/>
                    </a:cubicBezTo>
                    <a:cubicBezTo>
                      <a:pt x="22" y="70"/>
                      <a:pt x="26" y="68"/>
                      <a:pt x="29" y="65"/>
                    </a:cubicBezTo>
                    <a:cubicBezTo>
                      <a:pt x="74" y="88"/>
                      <a:pt x="74" y="88"/>
                      <a:pt x="74" y="88"/>
                    </a:cubicBezTo>
                    <a:cubicBezTo>
                      <a:pt x="74" y="89"/>
                      <a:pt x="74" y="90"/>
                      <a:pt x="74" y="90"/>
                    </a:cubicBezTo>
                    <a:cubicBezTo>
                      <a:pt x="74" y="100"/>
                      <a:pt x="81" y="107"/>
                      <a:pt x="90" y="107"/>
                    </a:cubicBezTo>
                    <a:cubicBezTo>
                      <a:pt x="100" y="107"/>
                      <a:pt x="107" y="100"/>
                      <a:pt x="107" y="90"/>
                    </a:cubicBezTo>
                    <a:cubicBezTo>
                      <a:pt x="107" y="81"/>
                      <a:pt x="100" y="74"/>
                      <a:pt x="90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5" name="Freeform 125"/>
              <p:cNvSpPr>
                <a:spLocks noEditPoints="1"/>
              </p:cNvSpPr>
              <p:nvPr/>
            </p:nvSpPr>
            <p:spPr bwMode="auto">
              <a:xfrm>
                <a:off x="9875071" y="1874748"/>
                <a:ext cx="324917" cy="352319"/>
              </a:xfrm>
              <a:custGeom>
                <a:avLst/>
                <a:gdLst>
                  <a:gd name="T0" fmla="*/ 13 w 102"/>
                  <a:gd name="T1" fmla="*/ 100 h 110"/>
                  <a:gd name="T2" fmla="*/ 24 w 102"/>
                  <a:gd name="T3" fmla="*/ 110 h 110"/>
                  <a:gd name="T4" fmla="*/ 34 w 102"/>
                  <a:gd name="T5" fmla="*/ 100 h 110"/>
                  <a:gd name="T6" fmla="*/ 34 w 102"/>
                  <a:gd name="T7" fmla="*/ 100 h 110"/>
                  <a:gd name="T8" fmla="*/ 24 w 102"/>
                  <a:gd name="T9" fmla="*/ 89 h 110"/>
                  <a:gd name="T10" fmla="*/ 13 w 102"/>
                  <a:gd name="T11" fmla="*/ 100 h 110"/>
                  <a:gd name="T12" fmla="*/ 82 w 102"/>
                  <a:gd name="T13" fmla="*/ 100 h 110"/>
                  <a:gd name="T14" fmla="*/ 92 w 102"/>
                  <a:gd name="T15" fmla="*/ 110 h 110"/>
                  <a:gd name="T16" fmla="*/ 102 w 102"/>
                  <a:gd name="T17" fmla="*/ 100 h 110"/>
                  <a:gd name="T18" fmla="*/ 102 w 102"/>
                  <a:gd name="T19" fmla="*/ 100 h 110"/>
                  <a:gd name="T20" fmla="*/ 92 w 102"/>
                  <a:gd name="T21" fmla="*/ 89 h 110"/>
                  <a:gd name="T22" fmla="*/ 82 w 102"/>
                  <a:gd name="T23" fmla="*/ 100 h 110"/>
                  <a:gd name="T24" fmla="*/ 102 w 102"/>
                  <a:gd name="T25" fmla="*/ 55 h 110"/>
                  <a:gd name="T26" fmla="*/ 102 w 102"/>
                  <a:gd name="T27" fmla="*/ 14 h 110"/>
                  <a:gd name="T28" fmla="*/ 13 w 102"/>
                  <a:gd name="T29" fmla="*/ 14 h 110"/>
                  <a:gd name="T30" fmla="*/ 0 w 102"/>
                  <a:gd name="T31" fmla="*/ 0 h 110"/>
                  <a:gd name="T32" fmla="*/ 0 w 102"/>
                  <a:gd name="T33" fmla="*/ 7 h 110"/>
                  <a:gd name="T34" fmla="*/ 7 w 102"/>
                  <a:gd name="T35" fmla="*/ 14 h 110"/>
                  <a:gd name="T36" fmla="*/ 12 w 102"/>
                  <a:gd name="T37" fmla="*/ 58 h 110"/>
                  <a:gd name="T38" fmla="*/ 7 w 102"/>
                  <a:gd name="T39" fmla="*/ 69 h 110"/>
                  <a:gd name="T40" fmla="*/ 20 w 102"/>
                  <a:gd name="T41" fmla="*/ 82 h 110"/>
                  <a:gd name="T42" fmla="*/ 102 w 102"/>
                  <a:gd name="T43" fmla="*/ 82 h 110"/>
                  <a:gd name="T44" fmla="*/ 102 w 102"/>
                  <a:gd name="T45" fmla="*/ 76 h 110"/>
                  <a:gd name="T46" fmla="*/ 20 w 102"/>
                  <a:gd name="T47" fmla="*/ 76 h 110"/>
                  <a:gd name="T48" fmla="*/ 13 w 102"/>
                  <a:gd name="T49" fmla="*/ 69 h 110"/>
                  <a:gd name="T50" fmla="*/ 13 w 102"/>
                  <a:gd name="T51" fmla="*/ 69 h 110"/>
                  <a:gd name="T52" fmla="*/ 102 w 102"/>
                  <a:gd name="T53" fmla="*/ 5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2" h="110">
                    <a:moveTo>
                      <a:pt x="13" y="100"/>
                    </a:moveTo>
                    <a:cubicBezTo>
                      <a:pt x="13" y="105"/>
                      <a:pt x="18" y="110"/>
                      <a:pt x="24" y="110"/>
                    </a:cubicBezTo>
                    <a:cubicBezTo>
                      <a:pt x="29" y="110"/>
                      <a:pt x="34" y="105"/>
                      <a:pt x="34" y="100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4" y="94"/>
                      <a:pt x="29" y="89"/>
                      <a:pt x="24" y="89"/>
                    </a:cubicBezTo>
                    <a:cubicBezTo>
                      <a:pt x="18" y="89"/>
                      <a:pt x="13" y="94"/>
                      <a:pt x="13" y="100"/>
                    </a:cubicBezTo>
                    <a:close/>
                    <a:moveTo>
                      <a:pt x="82" y="100"/>
                    </a:moveTo>
                    <a:cubicBezTo>
                      <a:pt x="82" y="105"/>
                      <a:pt x="86" y="110"/>
                      <a:pt x="92" y="110"/>
                    </a:cubicBezTo>
                    <a:cubicBezTo>
                      <a:pt x="98" y="110"/>
                      <a:pt x="102" y="105"/>
                      <a:pt x="102" y="100"/>
                    </a:cubicBezTo>
                    <a:cubicBezTo>
                      <a:pt x="102" y="100"/>
                      <a:pt x="102" y="100"/>
                      <a:pt x="102" y="100"/>
                    </a:cubicBezTo>
                    <a:cubicBezTo>
                      <a:pt x="102" y="94"/>
                      <a:pt x="98" y="89"/>
                      <a:pt x="92" y="89"/>
                    </a:cubicBezTo>
                    <a:cubicBezTo>
                      <a:pt x="86" y="89"/>
                      <a:pt x="82" y="94"/>
                      <a:pt x="82" y="100"/>
                    </a:cubicBezTo>
                    <a:close/>
                    <a:moveTo>
                      <a:pt x="102" y="55"/>
                    </a:moveTo>
                    <a:cubicBezTo>
                      <a:pt x="102" y="14"/>
                      <a:pt x="102" y="14"/>
                      <a:pt x="102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6"/>
                      <a:pt x="7" y="0"/>
                      <a:pt x="0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7"/>
                      <a:pt x="7" y="10"/>
                      <a:pt x="7" y="14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9" y="61"/>
                      <a:pt x="7" y="64"/>
                      <a:pt x="7" y="69"/>
                    </a:cubicBezTo>
                    <a:cubicBezTo>
                      <a:pt x="7" y="76"/>
                      <a:pt x="13" y="82"/>
                      <a:pt x="20" y="82"/>
                    </a:cubicBezTo>
                    <a:cubicBezTo>
                      <a:pt x="102" y="82"/>
                      <a:pt x="102" y="82"/>
                      <a:pt x="102" y="82"/>
                    </a:cubicBezTo>
                    <a:cubicBezTo>
                      <a:pt x="102" y="76"/>
                      <a:pt x="102" y="76"/>
                      <a:pt x="102" y="76"/>
                    </a:cubicBezTo>
                    <a:cubicBezTo>
                      <a:pt x="20" y="76"/>
                      <a:pt x="20" y="76"/>
                      <a:pt x="20" y="76"/>
                    </a:cubicBezTo>
                    <a:cubicBezTo>
                      <a:pt x="16" y="76"/>
                      <a:pt x="13" y="73"/>
                      <a:pt x="13" y="69"/>
                    </a:cubicBezTo>
                    <a:cubicBezTo>
                      <a:pt x="13" y="69"/>
                      <a:pt x="13" y="69"/>
                      <a:pt x="13" y="69"/>
                    </a:cubicBezTo>
                    <a:lnTo>
                      <a:pt x="102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6" name="Freeform 126"/>
              <p:cNvSpPr>
                <a:spLocks noEditPoints="1"/>
              </p:cNvSpPr>
              <p:nvPr/>
            </p:nvSpPr>
            <p:spPr bwMode="auto">
              <a:xfrm>
                <a:off x="9965108" y="1600722"/>
                <a:ext cx="274026" cy="268153"/>
              </a:xfrm>
              <a:custGeom>
                <a:avLst/>
                <a:gdLst>
                  <a:gd name="T0" fmla="*/ 82 w 86"/>
                  <a:gd name="T1" fmla="*/ 47 h 84"/>
                  <a:gd name="T2" fmla="*/ 82 w 86"/>
                  <a:gd name="T3" fmla="*/ 42 h 84"/>
                  <a:gd name="T4" fmla="*/ 43 w 86"/>
                  <a:gd name="T5" fmla="*/ 3 h 84"/>
                  <a:gd name="T6" fmla="*/ 36 w 86"/>
                  <a:gd name="T7" fmla="*/ 4 h 84"/>
                  <a:gd name="T8" fmla="*/ 24 w 86"/>
                  <a:gd name="T9" fmla="*/ 0 h 84"/>
                  <a:gd name="T10" fmla="*/ 0 w 86"/>
                  <a:gd name="T11" fmla="*/ 23 h 84"/>
                  <a:gd name="T12" fmla="*/ 4 w 86"/>
                  <a:gd name="T13" fmla="*/ 36 h 84"/>
                  <a:gd name="T14" fmla="*/ 4 w 86"/>
                  <a:gd name="T15" fmla="*/ 42 h 84"/>
                  <a:gd name="T16" fmla="*/ 43 w 86"/>
                  <a:gd name="T17" fmla="*/ 81 h 84"/>
                  <a:gd name="T18" fmla="*/ 50 w 86"/>
                  <a:gd name="T19" fmla="*/ 80 h 84"/>
                  <a:gd name="T20" fmla="*/ 62 w 86"/>
                  <a:gd name="T21" fmla="*/ 84 h 84"/>
                  <a:gd name="T22" fmla="*/ 86 w 86"/>
                  <a:gd name="T23" fmla="*/ 61 h 84"/>
                  <a:gd name="T24" fmla="*/ 82 w 86"/>
                  <a:gd name="T25" fmla="*/ 47 h 84"/>
                  <a:gd name="T26" fmla="*/ 46 w 86"/>
                  <a:gd name="T27" fmla="*/ 71 h 84"/>
                  <a:gd name="T28" fmla="*/ 23 w 86"/>
                  <a:gd name="T29" fmla="*/ 64 h 84"/>
                  <a:gd name="T30" fmla="*/ 24 w 86"/>
                  <a:gd name="T31" fmla="*/ 51 h 84"/>
                  <a:gd name="T32" fmla="*/ 34 w 86"/>
                  <a:gd name="T33" fmla="*/ 59 h 84"/>
                  <a:gd name="T34" fmla="*/ 52 w 86"/>
                  <a:gd name="T35" fmla="*/ 58 h 84"/>
                  <a:gd name="T36" fmla="*/ 41 w 86"/>
                  <a:gd name="T37" fmla="*/ 47 h 84"/>
                  <a:gd name="T38" fmla="*/ 20 w 86"/>
                  <a:gd name="T39" fmla="*/ 30 h 84"/>
                  <a:gd name="T40" fmla="*/ 37 w 86"/>
                  <a:gd name="T41" fmla="*/ 13 h 84"/>
                  <a:gd name="T42" fmla="*/ 61 w 86"/>
                  <a:gd name="T43" fmla="*/ 19 h 84"/>
                  <a:gd name="T44" fmla="*/ 59 w 86"/>
                  <a:gd name="T45" fmla="*/ 31 h 84"/>
                  <a:gd name="T46" fmla="*/ 42 w 86"/>
                  <a:gd name="T47" fmla="*/ 22 h 84"/>
                  <a:gd name="T48" fmla="*/ 38 w 86"/>
                  <a:gd name="T49" fmla="*/ 35 h 84"/>
                  <a:gd name="T50" fmla="*/ 66 w 86"/>
                  <a:gd name="T51" fmla="*/ 49 h 84"/>
                  <a:gd name="T52" fmla="*/ 46 w 86"/>
                  <a:gd name="T53" fmla="*/ 7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84">
                    <a:moveTo>
                      <a:pt x="82" y="47"/>
                    </a:moveTo>
                    <a:cubicBezTo>
                      <a:pt x="82" y="46"/>
                      <a:pt x="82" y="44"/>
                      <a:pt x="82" y="42"/>
                    </a:cubicBezTo>
                    <a:cubicBezTo>
                      <a:pt x="82" y="21"/>
                      <a:pt x="64" y="3"/>
                      <a:pt x="43" y="3"/>
                    </a:cubicBezTo>
                    <a:cubicBezTo>
                      <a:pt x="41" y="3"/>
                      <a:pt x="39" y="3"/>
                      <a:pt x="36" y="4"/>
                    </a:cubicBezTo>
                    <a:cubicBezTo>
                      <a:pt x="33" y="1"/>
                      <a:pt x="28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28"/>
                      <a:pt x="2" y="32"/>
                      <a:pt x="4" y="36"/>
                    </a:cubicBezTo>
                    <a:cubicBezTo>
                      <a:pt x="4" y="38"/>
                      <a:pt x="4" y="40"/>
                      <a:pt x="4" y="42"/>
                    </a:cubicBezTo>
                    <a:cubicBezTo>
                      <a:pt x="4" y="64"/>
                      <a:pt x="21" y="81"/>
                      <a:pt x="43" y="81"/>
                    </a:cubicBezTo>
                    <a:cubicBezTo>
                      <a:pt x="45" y="81"/>
                      <a:pt x="48" y="81"/>
                      <a:pt x="50" y="80"/>
                    </a:cubicBezTo>
                    <a:cubicBezTo>
                      <a:pt x="54" y="83"/>
                      <a:pt x="58" y="84"/>
                      <a:pt x="62" y="84"/>
                    </a:cubicBezTo>
                    <a:cubicBezTo>
                      <a:pt x="75" y="84"/>
                      <a:pt x="86" y="73"/>
                      <a:pt x="86" y="61"/>
                    </a:cubicBezTo>
                    <a:cubicBezTo>
                      <a:pt x="86" y="56"/>
                      <a:pt x="84" y="51"/>
                      <a:pt x="82" y="47"/>
                    </a:cubicBezTo>
                    <a:close/>
                    <a:moveTo>
                      <a:pt x="46" y="71"/>
                    </a:moveTo>
                    <a:cubicBezTo>
                      <a:pt x="34" y="71"/>
                      <a:pt x="28" y="69"/>
                      <a:pt x="23" y="64"/>
                    </a:cubicBezTo>
                    <a:cubicBezTo>
                      <a:pt x="17" y="58"/>
                      <a:pt x="19" y="52"/>
                      <a:pt x="24" y="51"/>
                    </a:cubicBezTo>
                    <a:cubicBezTo>
                      <a:pt x="29" y="51"/>
                      <a:pt x="32" y="57"/>
                      <a:pt x="34" y="59"/>
                    </a:cubicBezTo>
                    <a:cubicBezTo>
                      <a:pt x="37" y="60"/>
                      <a:pt x="47" y="64"/>
                      <a:pt x="52" y="58"/>
                    </a:cubicBezTo>
                    <a:cubicBezTo>
                      <a:pt x="58" y="51"/>
                      <a:pt x="48" y="48"/>
                      <a:pt x="41" y="47"/>
                    </a:cubicBezTo>
                    <a:cubicBezTo>
                      <a:pt x="32" y="46"/>
                      <a:pt x="19" y="40"/>
                      <a:pt x="20" y="30"/>
                    </a:cubicBezTo>
                    <a:cubicBezTo>
                      <a:pt x="21" y="19"/>
                      <a:pt x="29" y="14"/>
                      <a:pt x="37" y="13"/>
                    </a:cubicBezTo>
                    <a:cubicBezTo>
                      <a:pt x="48" y="12"/>
                      <a:pt x="55" y="15"/>
                      <a:pt x="61" y="19"/>
                    </a:cubicBezTo>
                    <a:cubicBezTo>
                      <a:pt x="67" y="25"/>
                      <a:pt x="63" y="31"/>
                      <a:pt x="59" y="31"/>
                    </a:cubicBezTo>
                    <a:cubicBezTo>
                      <a:pt x="55" y="32"/>
                      <a:pt x="51" y="22"/>
                      <a:pt x="42" y="22"/>
                    </a:cubicBezTo>
                    <a:cubicBezTo>
                      <a:pt x="33" y="22"/>
                      <a:pt x="27" y="32"/>
                      <a:pt x="38" y="35"/>
                    </a:cubicBezTo>
                    <a:cubicBezTo>
                      <a:pt x="49" y="37"/>
                      <a:pt x="61" y="38"/>
                      <a:pt x="66" y="49"/>
                    </a:cubicBezTo>
                    <a:cubicBezTo>
                      <a:pt x="70" y="59"/>
                      <a:pt x="59" y="70"/>
                      <a:pt x="46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7" name="Freeform 127"/>
              <p:cNvSpPr>
                <a:spLocks noEditPoints="1"/>
              </p:cNvSpPr>
              <p:nvPr/>
            </p:nvSpPr>
            <p:spPr bwMode="auto">
              <a:xfrm>
                <a:off x="10082548" y="1367799"/>
                <a:ext cx="152672" cy="199648"/>
              </a:xfrm>
              <a:custGeom>
                <a:avLst/>
                <a:gdLst>
                  <a:gd name="T0" fmla="*/ 42 w 48"/>
                  <a:gd name="T1" fmla="*/ 8 h 63"/>
                  <a:gd name="T2" fmla="*/ 6 w 48"/>
                  <a:gd name="T3" fmla="*/ 8 h 63"/>
                  <a:gd name="T4" fmla="*/ 0 w 48"/>
                  <a:gd name="T5" fmla="*/ 14 h 63"/>
                  <a:gd name="T6" fmla="*/ 0 w 48"/>
                  <a:gd name="T7" fmla="*/ 16 h 63"/>
                  <a:gd name="T8" fmla="*/ 48 w 48"/>
                  <a:gd name="T9" fmla="*/ 16 h 63"/>
                  <a:gd name="T10" fmla="*/ 48 w 48"/>
                  <a:gd name="T11" fmla="*/ 14 h 63"/>
                  <a:gd name="T12" fmla="*/ 42 w 48"/>
                  <a:gd name="T13" fmla="*/ 8 h 63"/>
                  <a:gd name="T14" fmla="*/ 31 w 48"/>
                  <a:gd name="T15" fmla="*/ 4 h 63"/>
                  <a:gd name="T16" fmla="*/ 32 w 48"/>
                  <a:gd name="T17" fmla="*/ 10 h 63"/>
                  <a:gd name="T18" fmla="*/ 16 w 48"/>
                  <a:gd name="T19" fmla="*/ 10 h 63"/>
                  <a:gd name="T20" fmla="*/ 17 w 48"/>
                  <a:gd name="T21" fmla="*/ 4 h 63"/>
                  <a:gd name="T22" fmla="*/ 31 w 48"/>
                  <a:gd name="T23" fmla="*/ 4 h 63"/>
                  <a:gd name="T24" fmla="*/ 32 w 48"/>
                  <a:gd name="T25" fmla="*/ 0 h 63"/>
                  <a:gd name="T26" fmla="*/ 16 w 48"/>
                  <a:gd name="T27" fmla="*/ 0 h 63"/>
                  <a:gd name="T28" fmla="*/ 13 w 48"/>
                  <a:gd name="T29" fmla="*/ 3 h 63"/>
                  <a:gd name="T30" fmla="*/ 12 w 48"/>
                  <a:gd name="T31" fmla="*/ 11 h 63"/>
                  <a:gd name="T32" fmla="*/ 14 w 48"/>
                  <a:gd name="T33" fmla="*/ 14 h 63"/>
                  <a:gd name="T34" fmla="*/ 34 w 48"/>
                  <a:gd name="T35" fmla="*/ 14 h 63"/>
                  <a:gd name="T36" fmla="*/ 36 w 48"/>
                  <a:gd name="T37" fmla="*/ 11 h 63"/>
                  <a:gd name="T38" fmla="*/ 35 w 48"/>
                  <a:gd name="T39" fmla="*/ 3 h 63"/>
                  <a:gd name="T40" fmla="*/ 32 w 48"/>
                  <a:gd name="T41" fmla="*/ 0 h 63"/>
                  <a:gd name="T42" fmla="*/ 43 w 48"/>
                  <a:gd name="T43" fmla="*/ 20 h 63"/>
                  <a:gd name="T44" fmla="*/ 5 w 48"/>
                  <a:gd name="T45" fmla="*/ 20 h 63"/>
                  <a:gd name="T46" fmla="*/ 2 w 48"/>
                  <a:gd name="T47" fmla="*/ 24 h 63"/>
                  <a:gd name="T48" fmla="*/ 5 w 48"/>
                  <a:gd name="T49" fmla="*/ 59 h 63"/>
                  <a:gd name="T50" fmla="*/ 9 w 48"/>
                  <a:gd name="T51" fmla="*/ 63 h 63"/>
                  <a:gd name="T52" fmla="*/ 39 w 48"/>
                  <a:gd name="T53" fmla="*/ 63 h 63"/>
                  <a:gd name="T54" fmla="*/ 43 w 48"/>
                  <a:gd name="T55" fmla="*/ 59 h 63"/>
                  <a:gd name="T56" fmla="*/ 46 w 48"/>
                  <a:gd name="T57" fmla="*/ 24 h 63"/>
                  <a:gd name="T58" fmla="*/ 43 w 48"/>
                  <a:gd name="T59" fmla="*/ 20 h 63"/>
                  <a:gd name="T60" fmla="*/ 16 w 48"/>
                  <a:gd name="T61" fmla="*/ 55 h 63"/>
                  <a:gd name="T62" fmla="*/ 10 w 48"/>
                  <a:gd name="T63" fmla="*/ 55 h 63"/>
                  <a:gd name="T64" fmla="*/ 8 w 48"/>
                  <a:gd name="T65" fmla="*/ 28 h 63"/>
                  <a:gd name="T66" fmla="*/ 16 w 48"/>
                  <a:gd name="T67" fmla="*/ 28 h 63"/>
                  <a:gd name="T68" fmla="*/ 16 w 48"/>
                  <a:gd name="T69" fmla="*/ 55 h 63"/>
                  <a:gd name="T70" fmla="*/ 28 w 48"/>
                  <a:gd name="T71" fmla="*/ 55 h 63"/>
                  <a:gd name="T72" fmla="*/ 20 w 48"/>
                  <a:gd name="T73" fmla="*/ 55 h 63"/>
                  <a:gd name="T74" fmla="*/ 20 w 48"/>
                  <a:gd name="T75" fmla="*/ 28 h 63"/>
                  <a:gd name="T76" fmla="*/ 28 w 48"/>
                  <a:gd name="T77" fmla="*/ 28 h 63"/>
                  <a:gd name="T78" fmla="*/ 28 w 48"/>
                  <a:gd name="T79" fmla="*/ 55 h 63"/>
                  <a:gd name="T80" fmla="*/ 38 w 48"/>
                  <a:gd name="T81" fmla="*/ 55 h 63"/>
                  <a:gd name="T82" fmla="*/ 32 w 48"/>
                  <a:gd name="T83" fmla="*/ 55 h 63"/>
                  <a:gd name="T84" fmla="*/ 32 w 48"/>
                  <a:gd name="T85" fmla="*/ 28 h 63"/>
                  <a:gd name="T86" fmla="*/ 40 w 48"/>
                  <a:gd name="T87" fmla="*/ 28 h 63"/>
                  <a:gd name="T88" fmla="*/ 38 w 48"/>
                  <a:gd name="T89" fmla="*/ 5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" h="63">
                    <a:moveTo>
                      <a:pt x="42" y="8"/>
                    </a:moveTo>
                    <a:cubicBezTo>
                      <a:pt x="6" y="8"/>
                      <a:pt x="6" y="8"/>
                      <a:pt x="6" y="8"/>
                    </a:cubicBezTo>
                    <a:cubicBezTo>
                      <a:pt x="3" y="8"/>
                      <a:pt x="0" y="11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1"/>
                      <a:pt x="45" y="8"/>
                      <a:pt x="42" y="8"/>
                    </a:cubicBezTo>
                    <a:close/>
                    <a:moveTo>
                      <a:pt x="31" y="4"/>
                    </a:moveTo>
                    <a:cubicBezTo>
                      <a:pt x="32" y="10"/>
                      <a:pt x="32" y="10"/>
                      <a:pt x="32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31" y="4"/>
                      <a:pt x="31" y="4"/>
                      <a:pt x="31" y="4"/>
                    </a:cubicBezTo>
                    <a:moveTo>
                      <a:pt x="3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3" y="1"/>
                      <a:pt x="13" y="3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1" y="13"/>
                      <a:pt x="13" y="14"/>
                      <a:pt x="14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6" y="14"/>
                      <a:pt x="37" y="13"/>
                      <a:pt x="36" y="11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2" y="0"/>
                    </a:cubicBezTo>
                    <a:close/>
                    <a:moveTo>
                      <a:pt x="43" y="20"/>
                    </a:moveTo>
                    <a:cubicBezTo>
                      <a:pt x="5" y="20"/>
                      <a:pt x="5" y="20"/>
                      <a:pt x="5" y="20"/>
                    </a:cubicBezTo>
                    <a:cubicBezTo>
                      <a:pt x="3" y="20"/>
                      <a:pt x="2" y="22"/>
                      <a:pt x="2" y="24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5" y="61"/>
                      <a:pt x="7" y="63"/>
                      <a:pt x="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41" y="63"/>
                      <a:pt x="43" y="61"/>
                      <a:pt x="43" y="59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7" y="22"/>
                      <a:pt x="45" y="20"/>
                      <a:pt x="43" y="20"/>
                    </a:cubicBezTo>
                    <a:close/>
                    <a:moveTo>
                      <a:pt x="16" y="55"/>
                    </a:moveTo>
                    <a:cubicBezTo>
                      <a:pt x="10" y="55"/>
                      <a:pt x="10" y="55"/>
                      <a:pt x="10" y="55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6" y="28"/>
                      <a:pt x="16" y="28"/>
                      <a:pt x="16" y="28"/>
                    </a:cubicBezTo>
                    <a:lnTo>
                      <a:pt x="16" y="55"/>
                    </a:lnTo>
                    <a:close/>
                    <a:moveTo>
                      <a:pt x="28" y="55"/>
                    </a:move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55"/>
                    </a:lnTo>
                    <a:close/>
                    <a:moveTo>
                      <a:pt x="38" y="55"/>
                    </a:move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40" y="28"/>
                      <a:pt x="40" y="28"/>
                      <a:pt x="40" y="28"/>
                    </a:cubicBezTo>
                    <a:lnTo>
                      <a:pt x="38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8" name="Freeform 128"/>
              <p:cNvSpPr>
                <a:spLocks noEditPoints="1"/>
              </p:cNvSpPr>
              <p:nvPr/>
            </p:nvSpPr>
            <p:spPr bwMode="auto">
              <a:xfrm>
                <a:off x="9634320" y="3002169"/>
                <a:ext cx="416912" cy="418868"/>
              </a:xfrm>
              <a:custGeom>
                <a:avLst/>
                <a:gdLst>
                  <a:gd name="T0" fmla="*/ 65 w 130"/>
                  <a:gd name="T1" fmla="*/ 0 h 131"/>
                  <a:gd name="T2" fmla="*/ 0 w 130"/>
                  <a:gd name="T3" fmla="*/ 65 h 131"/>
                  <a:gd name="T4" fmla="*/ 65 w 130"/>
                  <a:gd name="T5" fmla="*/ 131 h 131"/>
                  <a:gd name="T6" fmla="*/ 130 w 130"/>
                  <a:gd name="T7" fmla="*/ 65 h 131"/>
                  <a:gd name="T8" fmla="*/ 65 w 130"/>
                  <a:gd name="T9" fmla="*/ 0 h 131"/>
                  <a:gd name="T10" fmla="*/ 65 w 130"/>
                  <a:gd name="T11" fmla="*/ 114 h 131"/>
                  <a:gd name="T12" fmla="*/ 16 w 130"/>
                  <a:gd name="T13" fmla="*/ 65 h 131"/>
                  <a:gd name="T14" fmla="*/ 65 w 130"/>
                  <a:gd name="T15" fmla="*/ 17 h 131"/>
                  <a:gd name="T16" fmla="*/ 114 w 130"/>
                  <a:gd name="T17" fmla="*/ 65 h 131"/>
                  <a:gd name="T18" fmla="*/ 65 w 130"/>
                  <a:gd name="T19" fmla="*/ 114 h 131"/>
                  <a:gd name="T20" fmla="*/ 40 w 130"/>
                  <a:gd name="T21" fmla="*/ 65 h 131"/>
                  <a:gd name="T22" fmla="*/ 65 w 130"/>
                  <a:gd name="T23" fmla="*/ 90 h 131"/>
                  <a:gd name="T24" fmla="*/ 89 w 130"/>
                  <a:gd name="T25" fmla="*/ 65 h 131"/>
                  <a:gd name="T26" fmla="*/ 65 w 130"/>
                  <a:gd name="T27" fmla="*/ 41 h 131"/>
                  <a:gd name="T28" fmla="*/ 40 w 130"/>
                  <a:gd name="T29" fmla="*/ 6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0" h="131">
                    <a:moveTo>
                      <a:pt x="65" y="0"/>
                    </a:moveTo>
                    <a:cubicBezTo>
                      <a:pt x="29" y="0"/>
                      <a:pt x="0" y="29"/>
                      <a:pt x="0" y="65"/>
                    </a:cubicBezTo>
                    <a:cubicBezTo>
                      <a:pt x="0" y="101"/>
                      <a:pt x="29" y="131"/>
                      <a:pt x="65" y="131"/>
                    </a:cubicBezTo>
                    <a:cubicBezTo>
                      <a:pt x="101" y="131"/>
                      <a:pt x="130" y="101"/>
                      <a:pt x="130" y="65"/>
                    </a:cubicBezTo>
                    <a:cubicBezTo>
                      <a:pt x="130" y="29"/>
                      <a:pt x="101" y="0"/>
                      <a:pt x="65" y="0"/>
                    </a:cubicBezTo>
                    <a:close/>
                    <a:moveTo>
                      <a:pt x="65" y="114"/>
                    </a:moveTo>
                    <a:cubicBezTo>
                      <a:pt x="38" y="114"/>
                      <a:pt x="16" y="92"/>
                      <a:pt x="16" y="65"/>
                    </a:cubicBezTo>
                    <a:cubicBezTo>
                      <a:pt x="16" y="38"/>
                      <a:pt x="38" y="17"/>
                      <a:pt x="65" y="17"/>
                    </a:cubicBezTo>
                    <a:cubicBezTo>
                      <a:pt x="92" y="17"/>
                      <a:pt x="114" y="38"/>
                      <a:pt x="114" y="65"/>
                    </a:cubicBezTo>
                    <a:cubicBezTo>
                      <a:pt x="114" y="92"/>
                      <a:pt x="92" y="114"/>
                      <a:pt x="65" y="114"/>
                    </a:cubicBezTo>
                    <a:close/>
                    <a:moveTo>
                      <a:pt x="40" y="65"/>
                    </a:moveTo>
                    <a:cubicBezTo>
                      <a:pt x="40" y="79"/>
                      <a:pt x="51" y="90"/>
                      <a:pt x="65" y="90"/>
                    </a:cubicBezTo>
                    <a:cubicBezTo>
                      <a:pt x="78" y="90"/>
                      <a:pt x="89" y="79"/>
                      <a:pt x="89" y="65"/>
                    </a:cubicBezTo>
                    <a:cubicBezTo>
                      <a:pt x="89" y="52"/>
                      <a:pt x="78" y="41"/>
                      <a:pt x="65" y="41"/>
                    </a:cubicBezTo>
                    <a:cubicBezTo>
                      <a:pt x="51" y="41"/>
                      <a:pt x="40" y="52"/>
                      <a:pt x="40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9" name="Freeform 129"/>
              <p:cNvSpPr>
                <a:spLocks noEditPoints="1"/>
              </p:cNvSpPr>
              <p:nvPr/>
            </p:nvSpPr>
            <p:spPr bwMode="auto">
              <a:xfrm>
                <a:off x="9330934" y="1252317"/>
                <a:ext cx="690938" cy="299471"/>
              </a:xfrm>
              <a:custGeom>
                <a:avLst/>
                <a:gdLst>
                  <a:gd name="T0" fmla="*/ 188 w 216"/>
                  <a:gd name="T1" fmla="*/ 41 h 94"/>
                  <a:gd name="T2" fmla="*/ 178 w 216"/>
                  <a:gd name="T3" fmla="*/ 43 h 94"/>
                  <a:gd name="T4" fmla="*/ 129 w 216"/>
                  <a:gd name="T5" fmla="*/ 0 h 94"/>
                  <a:gd name="T6" fmla="*/ 111 w 216"/>
                  <a:gd name="T7" fmla="*/ 3 h 94"/>
                  <a:gd name="T8" fmla="*/ 108 w 216"/>
                  <a:gd name="T9" fmla="*/ 6 h 94"/>
                  <a:gd name="T10" fmla="*/ 108 w 216"/>
                  <a:gd name="T11" fmla="*/ 91 h 94"/>
                  <a:gd name="T12" fmla="*/ 111 w 216"/>
                  <a:gd name="T13" fmla="*/ 94 h 94"/>
                  <a:gd name="T14" fmla="*/ 188 w 216"/>
                  <a:gd name="T15" fmla="*/ 94 h 94"/>
                  <a:gd name="T16" fmla="*/ 216 w 216"/>
                  <a:gd name="T17" fmla="*/ 68 h 94"/>
                  <a:gd name="T18" fmla="*/ 188 w 216"/>
                  <a:gd name="T19" fmla="*/ 41 h 94"/>
                  <a:gd name="T20" fmla="*/ 85 w 216"/>
                  <a:gd name="T21" fmla="*/ 94 h 94"/>
                  <a:gd name="T22" fmla="*/ 91 w 216"/>
                  <a:gd name="T23" fmla="*/ 94 h 94"/>
                  <a:gd name="T24" fmla="*/ 95 w 216"/>
                  <a:gd name="T25" fmla="*/ 47 h 94"/>
                  <a:gd name="T26" fmla="*/ 91 w 216"/>
                  <a:gd name="T27" fmla="*/ 0 h 94"/>
                  <a:gd name="T28" fmla="*/ 85 w 216"/>
                  <a:gd name="T29" fmla="*/ 0 h 94"/>
                  <a:gd name="T30" fmla="*/ 81 w 216"/>
                  <a:gd name="T31" fmla="*/ 47 h 94"/>
                  <a:gd name="T32" fmla="*/ 85 w 216"/>
                  <a:gd name="T33" fmla="*/ 94 h 94"/>
                  <a:gd name="T34" fmla="*/ 64 w 216"/>
                  <a:gd name="T35" fmla="*/ 94 h 94"/>
                  <a:gd name="T36" fmla="*/ 58 w 216"/>
                  <a:gd name="T37" fmla="*/ 94 h 94"/>
                  <a:gd name="T38" fmla="*/ 54 w 216"/>
                  <a:gd name="T39" fmla="*/ 60 h 94"/>
                  <a:gd name="T40" fmla="*/ 58 w 216"/>
                  <a:gd name="T41" fmla="*/ 27 h 94"/>
                  <a:gd name="T42" fmla="*/ 64 w 216"/>
                  <a:gd name="T43" fmla="*/ 27 h 94"/>
                  <a:gd name="T44" fmla="*/ 68 w 216"/>
                  <a:gd name="T45" fmla="*/ 61 h 94"/>
                  <a:gd name="T46" fmla="*/ 64 w 216"/>
                  <a:gd name="T47" fmla="*/ 94 h 94"/>
                  <a:gd name="T48" fmla="*/ 31 w 216"/>
                  <a:gd name="T49" fmla="*/ 94 h 94"/>
                  <a:gd name="T50" fmla="*/ 37 w 216"/>
                  <a:gd name="T51" fmla="*/ 94 h 94"/>
                  <a:gd name="T52" fmla="*/ 41 w 216"/>
                  <a:gd name="T53" fmla="*/ 67 h 94"/>
                  <a:gd name="T54" fmla="*/ 37 w 216"/>
                  <a:gd name="T55" fmla="*/ 40 h 94"/>
                  <a:gd name="T56" fmla="*/ 31 w 216"/>
                  <a:gd name="T57" fmla="*/ 40 h 94"/>
                  <a:gd name="T58" fmla="*/ 27 w 216"/>
                  <a:gd name="T59" fmla="*/ 67 h 94"/>
                  <a:gd name="T60" fmla="*/ 31 w 216"/>
                  <a:gd name="T61" fmla="*/ 94 h 94"/>
                  <a:gd name="T62" fmla="*/ 4 w 216"/>
                  <a:gd name="T63" fmla="*/ 81 h 94"/>
                  <a:gd name="T64" fmla="*/ 10 w 216"/>
                  <a:gd name="T65" fmla="*/ 81 h 94"/>
                  <a:gd name="T66" fmla="*/ 14 w 216"/>
                  <a:gd name="T67" fmla="*/ 67 h 94"/>
                  <a:gd name="T68" fmla="*/ 10 w 216"/>
                  <a:gd name="T69" fmla="*/ 54 h 94"/>
                  <a:gd name="T70" fmla="*/ 4 w 216"/>
                  <a:gd name="T71" fmla="*/ 54 h 94"/>
                  <a:gd name="T72" fmla="*/ 0 w 216"/>
                  <a:gd name="T73" fmla="*/ 67 h 94"/>
                  <a:gd name="T74" fmla="*/ 4 w 216"/>
                  <a:gd name="T75" fmla="*/ 8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16" h="94">
                    <a:moveTo>
                      <a:pt x="188" y="41"/>
                    </a:moveTo>
                    <a:cubicBezTo>
                      <a:pt x="184" y="41"/>
                      <a:pt x="181" y="42"/>
                      <a:pt x="178" y="43"/>
                    </a:cubicBezTo>
                    <a:cubicBezTo>
                      <a:pt x="175" y="19"/>
                      <a:pt x="154" y="0"/>
                      <a:pt x="129" y="0"/>
                    </a:cubicBezTo>
                    <a:cubicBezTo>
                      <a:pt x="122" y="0"/>
                      <a:pt x="116" y="1"/>
                      <a:pt x="111" y="3"/>
                    </a:cubicBezTo>
                    <a:cubicBezTo>
                      <a:pt x="109" y="4"/>
                      <a:pt x="108" y="5"/>
                      <a:pt x="108" y="6"/>
                    </a:cubicBezTo>
                    <a:cubicBezTo>
                      <a:pt x="108" y="91"/>
                      <a:pt x="108" y="91"/>
                      <a:pt x="108" y="91"/>
                    </a:cubicBezTo>
                    <a:cubicBezTo>
                      <a:pt x="108" y="93"/>
                      <a:pt x="110" y="94"/>
                      <a:pt x="111" y="94"/>
                    </a:cubicBezTo>
                    <a:cubicBezTo>
                      <a:pt x="111" y="94"/>
                      <a:pt x="188" y="94"/>
                      <a:pt x="188" y="94"/>
                    </a:cubicBezTo>
                    <a:cubicBezTo>
                      <a:pt x="204" y="94"/>
                      <a:pt x="216" y="82"/>
                      <a:pt x="216" y="68"/>
                    </a:cubicBezTo>
                    <a:cubicBezTo>
                      <a:pt x="216" y="53"/>
                      <a:pt x="204" y="41"/>
                      <a:pt x="188" y="41"/>
                    </a:cubicBezTo>
                    <a:close/>
                    <a:moveTo>
                      <a:pt x="85" y="94"/>
                    </a:moveTo>
                    <a:cubicBezTo>
                      <a:pt x="91" y="94"/>
                      <a:pt x="91" y="94"/>
                      <a:pt x="91" y="94"/>
                    </a:cubicBezTo>
                    <a:cubicBezTo>
                      <a:pt x="95" y="47"/>
                      <a:pt x="95" y="47"/>
                      <a:pt x="95" y="47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1" y="47"/>
                      <a:pt x="81" y="47"/>
                      <a:pt x="81" y="47"/>
                    </a:cubicBezTo>
                    <a:lnTo>
                      <a:pt x="85" y="94"/>
                    </a:lnTo>
                    <a:close/>
                    <a:moveTo>
                      <a:pt x="64" y="94"/>
                    </a:moveTo>
                    <a:cubicBezTo>
                      <a:pt x="58" y="94"/>
                      <a:pt x="58" y="94"/>
                      <a:pt x="58" y="94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58" y="27"/>
                      <a:pt x="58" y="27"/>
                      <a:pt x="5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68" y="61"/>
                      <a:pt x="68" y="61"/>
                      <a:pt x="68" y="61"/>
                    </a:cubicBezTo>
                    <a:lnTo>
                      <a:pt x="64" y="94"/>
                    </a:lnTo>
                    <a:close/>
                    <a:moveTo>
                      <a:pt x="31" y="94"/>
                    </a:moveTo>
                    <a:cubicBezTo>
                      <a:pt x="37" y="94"/>
                      <a:pt x="37" y="94"/>
                      <a:pt x="37" y="94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27" y="67"/>
                      <a:pt x="27" y="67"/>
                      <a:pt x="27" y="67"/>
                    </a:cubicBezTo>
                    <a:lnTo>
                      <a:pt x="31" y="94"/>
                    </a:lnTo>
                    <a:close/>
                    <a:moveTo>
                      <a:pt x="4" y="81"/>
                    </a:moveTo>
                    <a:cubicBezTo>
                      <a:pt x="10" y="81"/>
                      <a:pt x="10" y="81"/>
                      <a:pt x="10" y="81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0" y="67"/>
                      <a:pt x="0" y="67"/>
                      <a:pt x="0" y="67"/>
                    </a:cubicBezTo>
                    <a:lnTo>
                      <a:pt x="4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0" name="Freeform 130"/>
              <p:cNvSpPr>
                <a:spLocks noEditPoints="1"/>
              </p:cNvSpPr>
              <p:nvPr/>
            </p:nvSpPr>
            <p:spPr bwMode="auto">
              <a:xfrm>
                <a:off x="9462075" y="1610508"/>
                <a:ext cx="383636" cy="342532"/>
              </a:xfrm>
              <a:custGeom>
                <a:avLst/>
                <a:gdLst>
                  <a:gd name="T0" fmla="*/ 50 w 120"/>
                  <a:gd name="T1" fmla="*/ 0 h 107"/>
                  <a:gd name="T2" fmla="*/ 50 w 120"/>
                  <a:gd name="T3" fmla="*/ 0 h 107"/>
                  <a:gd name="T4" fmla="*/ 100 w 120"/>
                  <a:gd name="T5" fmla="*/ 41 h 107"/>
                  <a:gd name="T6" fmla="*/ 50 w 120"/>
                  <a:gd name="T7" fmla="*/ 81 h 107"/>
                  <a:gd name="T8" fmla="*/ 42 w 120"/>
                  <a:gd name="T9" fmla="*/ 81 h 107"/>
                  <a:gd name="T10" fmla="*/ 7 w 120"/>
                  <a:gd name="T11" fmla="*/ 93 h 107"/>
                  <a:gd name="T12" fmla="*/ 7 w 120"/>
                  <a:gd name="T13" fmla="*/ 91 h 107"/>
                  <a:gd name="T14" fmla="*/ 19 w 120"/>
                  <a:gd name="T15" fmla="*/ 75 h 107"/>
                  <a:gd name="T16" fmla="*/ 19 w 120"/>
                  <a:gd name="T17" fmla="*/ 72 h 107"/>
                  <a:gd name="T18" fmla="*/ 0 w 120"/>
                  <a:gd name="T19" fmla="*/ 41 h 107"/>
                  <a:gd name="T20" fmla="*/ 50 w 120"/>
                  <a:gd name="T21" fmla="*/ 0 h 107"/>
                  <a:gd name="T22" fmla="*/ 104 w 120"/>
                  <a:gd name="T23" fmla="*/ 91 h 107"/>
                  <a:gd name="T24" fmla="*/ 113 w 120"/>
                  <a:gd name="T25" fmla="*/ 104 h 107"/>
                  <a:gd name="T26" fmla="*/ 113 w 120"/>
                  <a:gd name="T27" fmla="*/ 107 h 107"/>
                  <a:gd name="T28" fmla="*/ 83 w 120"/>
                  <a:gd name="T29" fmla="*/ 96 h 107"/>
                  <a:gd name="T30" fmla="*/ 77 w 120"/>
                  <a:gd name="T31" fmla="*/ 96 h 107"/>
                  <a:gd name="T32" fmla="*/ 50 w 120"/>
                  <a:gd name="T33" fmla="*/ 89 h 107"/>
                  <a:gd name="T34" fmla="*/ 90 w 120"/>
                  <a:gd name="T35" fmla="*/ 75 h 107"/>
                  <a:gd name="T36" fmla="*/ 103 w 120"/>
                  <a:gd name="T37" fmla="*/ 60 h 107"/>
                  <a:gd name="T38" fmla="*/ 108 w 120"/>
                  <a:gd name="T39" fmla="*/ 41 h 107"/>
                  <a:gd name="T40" fmla="*/ 108 w 120"/>
                  <a:gd name="T41" fmla="*/ 37 h 107"/>
                  <a:gd name="T42" fmla="*/ 120 w 120"/>
                  <a:gd name="T43" fmla="*/ 62 h 107"/>
                  <a:gd name="T44" fmla="*/ 104 w 120"/>
                  <a:gd name="T45" fmla="*/ 88 h 107"/>
                  <a:gd name="T46" fmla="*/ 104 w 120"/>
                  <a:gd name="T47" fmla="*/ 9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0" h="107">
                    <a:moveTo>
                      <a:pt x="50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78" y="0"/>
                      <a:pt x="100" y="18"/>
                      <a:pt x="100" y="41"/>
                    </a:cubicBezTo>
                    <a:cubicBezTo>
                      <a:pt x="100" y="63"/>
                      <a:pt x="78" y="81"/>
                      <a:pt x="50" y="81"/>
                    </a:cubicBezTo>
                    <a:cubicBezTo>
                      <a:pt x="47" y="81"/>
                      <a:pt x="45" y="81"/>
                      <a:pt x="42" y="81"/>
                    </a:cubicBezTo>
                    <a:cubicBezTo>
                      <a:pt x="32" y="91"/>
                      <a:pt x="19" y="93"/>
                      <a:pt x="7" y="93"/>
                    </a:cubicBezTo>
                    <a:cubicBezTo>
                      <a:pt x="7" y="91"/>
                      <a:pt x="7" y="91"/>
                      <a:pt x="7" y="91"/>
                    </a:cubicBezTo>
                    <a:cubicBezTo>
                      <a:pt x="14" y="87"/>
                      <a:pt x="19" y="82"/>
                      <a:pt x="19" y="75"/>
                    </a:cubicBezTo>
                    <a:cubicBezTo>
                      <a:pt x="19" y="74"/>
                      <a:pt x="19" y="73"/>
                      <a:pt x="19" y="72"/>
                    </a:cubicBezTo>
                    <a:cubicBezTo>
                      <a:pt x="8" y="65"/>
                      <a:pt x="0" y="53"/>
                      <a:pt x="0" y="41"/>
                    </a:cubicBezTo>
                    <a:cubicBezTo>
                      <a:pt x="0" y="18"/>
                      <a:pt x="23" y="0"/>
                      <a:pt x="50" y="0"/>
                    </a:cubicBezTo>
                    <a:close/>
                    <a:moveTo>
                      <a:pt x="104" y="91"/>
                    </a:moveTo>
                    <a:cubicBezTo>
                      <a:pt x="104" y="97"/>
                      <a:pt x="107" y="102"/>
                      <a:pt x="113" y="104"/>
                    </a:cubicBezTo>
                    <a:cubicBezTo>
                      <a:pt x="113" y="107"/>
                      <a:pt x="113" y="107"/>
                      <a:pt x="113" y="107"/>
                    </a:cubicBezTo>
                    <a:cubicBezTo>
                      <a:pt x="102" y="106"/>
                      <a:pt x="93" y="105"/>
                      <a:pt x="83" y="96"/>
                    </a:cubicBezTo>
                    <a:cubicBezTo>
                      <a:pt x="81" y="96"/>
                      <a:pt x="79" y="96"/>
                      <a:pt x="77" y="96"/>
                    </a:cubicBezTo>
                    <a:cubicBezTo>
                      <a:pt x="67" y="96"/>
                      <a:pt x="58" y="93"/>
                      <a:pt x="50" y="89"/>
                    </a:cubicBezTo>
                    <a:cubicBezTo>
                      <a:pt x="65" y="89"/>
                      <a:pt x="79" y="84"/>
                      <a:pt x="90" y="75"/>
                    </a:cubicBezTo>
                    <a:cubicBezTo>
                      <a:pt x="96" y="71"/>
                      <a:pt x="100" y="66"/>
                      <a:pt x="103" y="60"/>
                    </a:cubicBezTo>
                    <a:cubicBezTo>
                      <a:pt x="106" y="54"/>
                      <a:pt x="108" y="47"/>
                      <a:pt x="108" y="41"/>
                    </a:cubicBezTo>
                    <a:cubicBezTo>
                      <a:pt x="108" y="40"/>
                      <a:pt x="108" y="39"/>
                      <a:pt x="108" y="37"/>
                    </a:cubicBezTo>
                    <a:cubicBezTo>
                      <a:pt x="115" y="44"/>
                      <a:pt x="120" y="52"/>
                      <a:pt x="120" y="62"/>
                    </a:cubicBezTo>
                    <a:cubicBezTo>
                      <a:pt x="120" y="72"/>
                      <a:pt x="114" y="82"/>
                      <a:pt x="104" y="88"/>
                    </a:cubicBezTo>
                    <a:cubicBezTo>
                      <a:pt x="104" y="89"/>
                      <a:pt x="104" y="90"/>
                      <a:pt x="104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1" name="Freeform 131"/>
              <p:cNvSpPr>
                <a:spLocks noEditPoints="1"/>
              </p:cNvSpPr>
              <p:nvPr/>
            </p:nvSpPr>
            <p:spPr bwMode="auto">
              <a:xfrm>
                <a:off x="9501222" y="1990229"/>
                <a:ext cx="338618" cy="336661"/>
              </a:xfrm>
              <a:custGeom>
                <a:avLst/>
                <a:gdLst>
                  <a:gd name="T0" fmla="*/ 20 w 106"/>
                  <a:gd name="T1" fmla="*/ 53 h 105"/>
                  <a:gd name="T2" fmla="*/ 20 w 106"/>
                  <a:gd name="T3" fmla="*/ 49 h 105"/>
                  <a:gd name="T4" fmla="*/ 1 w 106"/>
                  <a:gd name="T5" fmla="*/ 43 h 105"/>
                  <a:gd name="T6" fmla="*/ 0 w 106"/>
                  <a:gd name="T7" fmla="*/ 53 h 105"/>
                  <a:gd name="T8" fmla="*/ 17 w 106"/>
                  <a:gd name="T9" fmla="*/ 91 h 105"/>
                  <a:gd name="T10" fmla="*/ 29 w 106"/>
                  <a:gd name="T11" fmla="*/ 75 h 105"/>
                  <a:gd name="T12" fmla="*/ 20 w 106"/>
                  <a:gd name="T13" fmla="*/ 53 h 105"/>
                  <a:gd name="T14" fmla="*/ 86 w 106"/>
                  <a:gd name="T15" fmla="*/ 53 h 105"/>
                  <a:gd name="T16" fmla="*/ 77 w 106"/>
                  <a:gd name="T17" fmla="*/ 75 h 105"/>
                  <a:gd name="T18" fmla="*/ 89 w 106"/>
                  <a:gd name="T19" fmla="*/ 91 h 105"/>
                  <a:gd name="T20" fmla="*/ 106 w 106"/>
                  <a:gd name="T21" fmla="*/ 53 h 105"/>
                  <a:gd name="T22" fmla="*/ 105 w 106"/>
                  <a:gd name="T23" fmla="*/ 43 h 105"/>
                  <a:gd name="T24" fmla="*/ 86 w 106"/>
                  <a:gd name="T25" fmla="*/ 49 h 105"/>
                  <a:gd name="T26" fmla="*/ 86 w 106"/>
                  <a:gd name="T27" fmla="*/ 53 h 105"/>
                  <a:gd name="T28" fmla="*/ 59 w 106"/>
                  <a:gd name="T29" fmla="*/ 20 h 105"/>
                  <a:gd name="T30" fmla="*/ 82 w 106"/>
                  <a:gd name="T31" fmla="*/ 36 h 105"/>
                  <a:gd name="T32" fmla="*/ 101 w 106"/>
                  <a:gd name="T33" fmla="*/ 30 h 105"/>
                  <a:gd name="T34" fmla="*/ 59 w 106"/>
                  <a:gd name="T35" fmla="*/ 0 h 105"/>
                  <a:gd name="T36" fmla="*/ 59 w 106"/>
                  <a:gd name="T37" fmla="*/ 20 h 105"/>
                  <a:gd name="T38" fmla="*/ 24 w 106"/>
                  <a:gd name="T39" fmla="*/ 36 h 105"/>
                  <a:gd name="T40" fmla="*/ 46 w 106"/>
                  <a:gd name="T41" fmla="*/ 20 h 105"/>
                  <a:gd name="T42" fmla="*/ 46 w 106"/>
                  <a:gd name="T43" fmla="*/ 0 h 105"/>
                  <a:gd name="T44" fmla="*/ 5 w 106"/>
                  <a:gd name="T45" fmla="*/ 30 h 105"/>
                  <a:gd name="T46" fmla="*/ 24 w 106"/>
                  <a:gd name="T47" fmla="*/ 36 h 105"/>
                  <a:gd name="T48" fmla="*/ 67 w 106"/>
                  <a:gd name="T49" fmla="*/ 83 h 105"/>
                  <a:gd name="T50" fmla="*/ 53 w 106"/>
                  <a:gd name="T51" fmla="*/ 85 h 105"/>
                  <a:gd name="T52" fmla="*/ 39 w 106"/>
                  <a:gd name="T53" fmla="*/ 83 h 105"/>
                  <a:gd name="T54" fmla="*/ 28 w 106"/>
                  <a:gd name="T55" fmla="*/ 99 h 105"/>
                  <a:gd name="T56" fmla="*/ 53 w 106"/>
                  <a:gd name="T57" fmla="*/ 105 h 105"/>
                  <a:gd name="T58" fmla="*/ 78 w 106"/>
                  <a:gd name="T59" fmla="*/ 99 h 105"/>
                  <a:gd name="T60" fmla="*/ 67 w 106"/>
                  <a:gd name="T61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6" h="105">
                    <a:moveTo>
                      <a:pt x="20" y="53"/>
                    </a:moveTo>
                    <a:cubicBezTo>
                      <a:pt x="20" y="51"/>
                      <a:pt x="20" y="50"/>
                      <a:pt x="20" y="49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46"/>
                      <a:pt x="0" y="49"/>
                      <a:pt x="0" y="53"/>
                    </a:cubicBezTo>
                    <a:cubicBezTo>
                      <a:pt x="0" y="68"/>
                      <a:pt x="7" y="81"/>
                      <a:pt x="17" y="91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3" y="69"/>
                      <a:pt x="20" y="61"/>
                      <a:pt x="20" y="53"/>
                    </a:cubicBezTo>
                    <a:close/>
                    <a:moveTo>
                      <a:pt x="86" y="53"/>
                    </a:moveTo>
                    <a:cubicBezTo>
                      <a:pt x="86" y="61"/>
                      <a:pt x="83" y="69"/>
                      <a:pt x="77" y="7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9" y="81"/>
                      <a:pt x="106" y="68"/>
                      <a:pt x="106" y="53"/>
                    </a:cubicBezTo>
                    <a:cubicBezTo>
                      <a:pt x="106" y="49"/>
                      <a:pt x="105" y="46"/>
                      <a:pt x="105" y="43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6" y="50"/>
                      <a:pt x="86" y="51"/>
                      <a:pt x="86" y="53"/>
                    </a:cubicBezTo>
                    <a:close/>
                    <a:moveTo>
                      <a:pt x="59" y="20"/>
                    </a:moveTo>
                    <a:cubicBezTo>
                      <a:pt x="69" y="22"/>
                      <a:pt x="77" y="28"/>
                      <a:pt x="82" y="36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93" y="14"/>
                      <a:pt x="78" y="3"/>
                      <a:pt x="59" y="0"/>
                    </a:cubicBezTo>
                    <a:lnTo>
                      <a:pt x="59" y="20"/>
                    </a:lnTo>
                    <a:close/>
                    <a:moveTo>
                      <a:pt x="24" y="36"/>
                    </a:moveTo>
                    <a:cubicBezTo>
                      <a:pt x="29" y="28"/>
                      <a:pt x="37" y="22"/>
                      <a:pt x="46" y="2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28" y="3"/>
                      <a:pt x="13" y="14"/>
                      <a:pt x="5" y="30"/>
                    </a:cubicBezTo>
                    <a:lnTo>
                      <a:pt x="24" y="36"/>
                    </a:lnTo>
                    <a:close/>
                    <a:moveTo>
                      <a:pt x="67" y="83"/>
                    </a:moveTo>
                    <a:cubicBezTo>
                      <a:pt x="62" y="84"/>
                      <a:pt x="58" y="85"/>
                      <a:pt x="53" y="85"/>
                    </a:cubicBezTo>
                    <a:cubicBezTo>
                      <a:pt x="48" y="85"/>
                      <a:pt x="43" y="84"/>
                      <a:pt x="39" y="83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35" y="103"/>
                      <a:pt x="44" y="105"/>
                      <a:pt x="53" y="105"/>
                    </a:cubicBezTo>
                    <a:cubicBezTo>
                      <a:pt x="62" y="105"/>
                      <a:pt x="71" y="103"/>
                      <a:pt x="78" y="99"/>
                    </a:cubicBezTo>
                    <a:lnTo>
                      <a:pt x="67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2" name="Freeform 132"/>
              <p:cNvSpPr>
                <a:spLocks noEditPoints="1"/>
              </p:cNvSpPr>
              <p:nvPr/>
            </p:nvSpPr>
            <p:spPr bwMode="auto">
              <a:xfrm>
                <a:off x="9522752" y="2397354"/>
                <a:ext cx="317087" cy="334703"/>
              </a:xfrm>
              <a:custGeom>
                <a:avLst/>
                <a:gdLst>
                  <a:gd name="T0" fmla="*/ 75 w 162"/>
                  <a:gd name="T1" fmla="*/ 65 h 171"/>
                  <a:gd name="T2" fmla="*/ 54 w 162"/>
                  <a:gd name="T3" fmla="*/ 86 h 171"/>
                  <a:gd name="T4" fmla="*/ 87 w 162"/>
                  <a:gd name="T5" fmla="*/ 65 h 171"/>
                  <a:gd name="T6" fmla="*/ 108 w 162"/>
                  <a:gd name="T7" fmla="*/ 86 h 171"/>
                  <a:gd name="T8" fmla="*/ 87 w 162"/>
                  <a:gd name="T9" fmla="*/ 65 h 171"/>
                  <a:gd name="T10" fmla="*/ 139 w 162"/>
                  <a:gd name="T11" fmla="*/ 65 h 171"/>
                  <a:gd name="T12" fmla="*/ 118 w 162"/>
                  <a:gd name="T13" fmla="*/ 86 h 171"/>
                  <a:gd name="T14" fmla="*/ 21 w 162"/>
                  <a:gd name="T15" fmla="*/ 129 h 171"/>
                  <a:gd name="T16" fmla="*/ 43 w 162"/>
                  <a:gd name="T17" fmla="*/ 150 h 171"/>
                  <a:gd name="T18" fmla="*/ 21 w 162"/>
                  <a:gd name="T19" fmla="*/ 129 h 171"/>
                  <a:gd name="T20" fmla="*/ 75 w 162"/>
                  <a:gd name="T21" fmla="*/ 129 h 171"/>
                  <a:gd name="T22" fmla="*/ 54 w 162"/>
                  <a:gd name="T23" fmla="*/ 150 h 171"/>
                  <a:gd name="T24" fmla="*/ 87 w 162"/>
                  <a:gd name="T25" fmla="*/ 129 h 171"/>
                  <a:gd name="T26" fmla="*/ 108 w 162"/>
                  <a:gd name="T27" fmla="*/ 150 h 171"/>
                  <a:gd name="T28" fmla="*/ 87 w 162"/>
                  <a:gd name="T29" fmla="*/ 129 h 171"/>
                  <a:gd name="T30" fmla="*/ 75 w 162"/>
                  <a:gd name="T31" fmla="*/ 96 h 171"/>
                  <a:gd name="T32" fmla="*/ 54 w 162"/>
                  <a:gd name="T33" fmla="*/ 117 h 171"/>
                  <a:gd name="T34" fmla="*/ 87 w 162"/>
                  <a:gd name="T35" fmla="*/ 96 h 171"/>
                  <a:gd name="T36" fmla="*/ 108 w 162"/>
                  <a:gd name="T37" fmla="*/ 117 h 171"/>
                  <a:gd name="T38" fmla="*/ 87 w 162"/>
                  <a:gd name="T39" fmla="*/ 96 h 171"/>
                  <a:gd name="T40" fmla="*/ 139 w 162"/>
                  <a:gd name="T41" fmla="*/ 96 h 171"/>
                  <a:gd name="T42" fmla="*/ 118 w 162"/>
                  <a:gd name="T43" fmla="*/ 117 h 171"/>
                  <a:gd name="T44" fmla="*/ 21 w 162"/>
                  <a:gd name="T45" fmla="*/ 96 h 171"/>
                  <a:gd name="T46" fmla="*/ 43 w 162"/>
                  <a:gd name="T47" fmla="*/ 117 h 171"/>
                  <a:gd name="T48" fmla="*/ 21 w 162"/>
                  <a:gd name="T49" fmla="*/ 96 h 171"/>
                  <a:gd name="T50" fmla="*/ 139 w 162"/>
                  <a:gd name="T51" fmla="*/ 11 h 171"/>
                  <a:gd name="T52" fmla="*/ 118 w 162"/>
                  <a:gd name="T53" fmla="*/ 0 h 171"/>
                  <a:gd name="T54" fmla="*/ 43 w 162"/>
                  <a:gd name="T55" fmla="*/ 11 h 171"/>
                  <a:gd name="T56" fmla="*/ 21 w 162"/>
                  <a:gd name="T57" fmla="*/ 0 h 171"/>
                  <a:gd name="T58" fmla="*/ 0 w 162"/>
                  <a:gd name="T59" fmla="*/ 171 h 171"/>
                  <a:gd name="T60" fmla="*/ 162 w 162"/>
                  <a:gd name="T61" fmla="*/ 0 h 171"/>
                  <a:gd name="T62" fmla="*/ 150 w 162"/>
                  <a:gd name="T63" fmla="*/ 161 h 171"/>
                  <a:gd name="T64" fmla="*/ 11 w 162"/>
                  <a:gd name="T65" fmla="*/ 44 h 171"/>
                  <a:gd name="T66" fmla="*/ 150 w 162"/>
                  <a:gd name="T67" fmla="*/ 16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2" h="171">
                    <a:moveTo>
                      <a:pt x="54" y="65"/>
                    </a:moveTo>
                    <a:lnTo>
                      <a:pt x="75" y="65"/>
                    </a:lnTo>
                    <a:lnTo>
                      <a:pt x="75" y="86"/>
                    </a:lnTo>
                    <a:lnTo>
                      <a:pt x="54" y="86"/>
                    </a:lnTo>
                    <a:lnTo>
                      <a:pt x="54" y="65"/>
                    </a:lnTo>
                    <a:close/>
                    <a:moveTo>
                      <a:pt x="87" y="65"/>
                    </a:moveTo>
                    <a:lnTo>
                      <a:pt x="108" y="65"/>
                    </a:lnTo>
                    <a:lnTo>
                      <a:pt x="108" y="86"/>
                    </a:lnTo>
                    <a:lnTo>
                      <a:pt x="87" y="86"/>
                    </a:lnTo>
                    <a:lnTo>
                      <a:pt x="87" y="65"/>
                    </a:lnTo>
                    <a:close/>
                    <a:moveTo>
                      <a:pt x="118" y="65"/>
                    </a:moveTo>
                    <a:lnTo>
                      <a:pt x="139" y="65"/>
                    </a:lnTo>
                    <a:lnTo>
                      <a:pt x="139" y="86"/>
                    </a:lnTo>
                    <a:lnTo>
                      <a:pt x="118" y="86"/>
                    </a:lnTo>
                    <a:lnTo>
                      <a:pt x="118" y="65"/>
                    </a:lnTo>
                    <a:close/>
                    <a:moveTo>
                      <a:pt x="21" y="129"/>
                    </a:moveTo>
                    <a:lnTo>
                      <a:pt x="43" y="129"/>
                    </a:lnTo>
                    <a:lnTo>
                      <a:pt x="43" y="150"/>
                    </a:lnTo>
                    <a:lnTo>
                      <a:pt x="21" y="150"/>
                    </a:lnTo>
                    <a:lnTo>
                      <a:pt x="21" y="129"/>
                    </a:lnTo>
                    <a:close/>
                    <a:moveTo>
                      <a:pt x="54" y="129"/>
                    </a:moveTo>
                    <a:lnTo>
                      <a:pt x="75" y="129"/>
                    </a:lnTo>
                    <a:lnTo>
                      <a:pt x="75" y="150"/>
                    </a:lnTo>
                    <a:lnTo>
                      <a:pt x="54" y="150"/>
                    </a:lnTo>
                    <a:lnTo>
                      <a:pt x="54" y="129"/>
                    </a:lnTo>
                    <a:close/>
                    <a:moveTo>
                      <a:pt x="87" y="129"/>
                    </a:moveTo>
                    <a:lnTo>
                      <a:pt x="108" y="129"/>
                    </a:lnTo>
                    <a:lnTo>
                      <a:pt x="108" y="150"/>
                    </a:lnTo>
                    <a:lnTo>
                      <a:pt x="87" y="150"/>
                    </a:lnTo>
                    <a:lnTo>
                      <a:pt x="87" y="129"/>
                    </a:lnTo>
                    <a:close/>
                    <a:moveTo>
                      <a:pt x="54" y="96"/>
                    </a:moveTo>
                    <a:lnTo>
                      <a:pt x="75" y="96"/>
                    </a:lnTo>
                    <a:lnTo>
                      <a:pt x="75" y="117"/>
                    </a:lnTo>
                    <a:lnTo>
                      <a:pt x="54" y="117"/>
                    </a:lnTo>
                    <a:lnTo>
                      <a:pt x="54" y="96"/>
                    </a:lnTo>
                    <a:close/>
                    <a:moveTo>
                      <a:pt x="87" y="96"/>
                    </a:moveTo>
                    <a:lnTo>
                      <a:pt x="108" y="96"/>
                    </a:lnTo>
                    <a:lnTo>
                      <a:pt x="108" y="117"/>
                    </a:lnTo>
                    <a:lnTo>
                      <a:pt x="87" y="117"/>
                    </a:lnTo>
                    <a:lnTo>
                      <a:pt x="87" y="96"/>
                    </a:lnTo>
                    <a:close/>
                    <a:moveTo>
                      <a:pt x="118" y="96"/>
                    </a:moveTo>
                    <a:lnTo>
                      <a:pt x="139" y="96"/>
                    </a:lnTo>
                    <a:lnTo>
                      <a:pt x="139" y="117"/>
                    </a:lnTo>
                    <a:lnTo>
                      <a:pt x="118" y="117"/>
                    </a:lnTo>
                    <a:lnTo>
                      <a:pt x="118" y="96"/>
                    </a:lnTo>
                    <a:close/>
                    <a:moveTo>
                      <a:pt x="21" y="96"/>
                    </a:moveTo>
                    <a:lnTo>
                      <a:pt x="43" y="96"/>
                    </a:lnTo>
                    <a:lnTo>
                      <a:pt x="43" y="117"/>
                    </a:lnTo>
                    <a:lnTo>
                      <a:pt x="21" y="117"/>
                    </a:lnTo>
                    <a:lnTo>
                      <a:pt x="21" y="96"/>
                    </a:lnTo>
                    <a:close/>
                    <a:moveTo>
                      <a:pt x="139" y="0"/>
                    </a:moveTo>
                    <a:lnTo>
                      <a:pt x="139" y="11"/>
                    </a:lnTo>
                    <a:lnTo>
                      <a:pt x="118" y="11"/>
                    </a:lnTo>
                    <a:lnTo>
                      <a:pt x="118" y="0"/>
                    </a:lnTo>
                    <a:lnTo>
                      <a:pt x="43" y="0"/>
                    </a:lnTo>
                    <a:lnTo>
                      <a:pt x="43" y="11"/>
                    </a:lnTo>
                    <a:lnTo>
                      <a:pt x="21" y="11"/>
                    </a:lnTo>
                    <a:lnTo>
                      <a:pt x="21" y="0"/>
                    </a:lnTo>
                    <a:lnTo>
                      <a:pt x="0" y="0"/>
                    </a:lnTo>
                    <a:lnTo>
                      <a:pt x="0" y="171"/>
                    </a:lnTo>
                    <a:lnTo>
                      <a:pt x="162" y="171"/>
                    </a:lnTo>
                    <a:lnTo>
                      <a:pt x="162" y="0"/>
                    </a:lnTo>
                    <a:lnTo>
                      <a:pt x="139" y="0"/>
                    </a:lnTo>
                    <a:close/>
                    <a:moveTo>
                      <a:pt x="150" y="161"/>
                    </a:moveTo>
                    <a:lnTo>
                      <a:pt x="11" y="161"/>
                    </a:lnTo>
                    <a:lnTo>
                      <a:pt x="11" y="44"/>
                    </a:lnTo>
                    <a:lnTo>
                      <a:pt x="150" y="44"/>
                    </a:lnTo>
                    <a:lnTo>
                      <a:pt x="150" y="1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3" name="Freeform 133"/>
              <p:cNvSpPr>
                <a:spLocks noEditPoints="1"/>
              </p:cNvSpPr>
              <p:nvPr/>
            </p:nvSpPr>
            <p:spPr bwMode="auto">
              <a:xfrm>
                <a:off x="10025786" y="3945601"/>
                <a:ext cx="268155" cy="268153"/>
              </a:xfrm>
              <a:custGeom>
                <a:avLst/>
                <a:gdLst>
                  <a:gd name="T0" fmla="*/ 42 w 84"/>
                  <a:gd name="T1" fmla="*/ 0 h 84"/>
                  <a:gd name="T2" fmla="*/ 0 w 84"/>
                  <a:gd name="T3" fmla="*/ 42 h 84"/>
                  <a:gd name="T4" fmla="*/ 42 w 84"/>
                  <a:gd name="T5" fmla="*/ 84 h 84"/>
                  <a:gd name="T6" fmla="*/ 84 w 84"/>
                  <a:gd name="T7" fmla="*/ 42 h 84"/>
                  <a:gd name="T8" fmla="*/ 42 w 84"/>
                  <a:gd name="T9" fmla="*/ 0 h 84"/>
                  <a:gd name="T10" fmla="*/ 42 w 84"/>
                  <a:gd name="T11" fmla="*/ 76 h 84"/>
                  <a:gd name="T12" fmla="*/ 8 w 84"/>
                  <a:gd name="T13" fmla="*/ 42 h 84"/>
                  <a:gd name="T14" fmla="*/ 42 w 84"/>
                  <a:gd name="T15" fmla="*/ 8 h 84"/>
                  <a:gd name="T16" fmla="*/ 76 w 84"/>
                  <a:gd name="T17" fmla="*/ 42 h 84"/>
                  <a:gd name="T18" fmla="*/ 42 w 84"/>
                  <a:gd name="T19" fmla="*/ 76 h 84"/>
                  <a:gd name="T20" fmla="*/ 26 w 84"/>
                  <a:gd name="T21" fmla="*/ 26 h 84"/>
                  <a:gd name="T22" fmla="*/ 58 w 84"/>
                  <a:gd name="T23" fmla="*/ 26 h 84"/>
                  <a:gd name="T24" fmla="*/ 58 w 84"/>
                  <a:gd name="T25" fmla="*/ 58 h 84"/>
                  <a:gd name="T26" fmla="*/ 26 w 84"/>
                  <a:gd name="T27" fmla="*/ 58 h 84"/>
                  <a:gd name="T28" fmla="*/ 26 w 84"/>
                  <a:gd name="T29" fmla="*/ 2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84">
                    <a:moveTo>
                      <a:pt x="42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65"/>
                      <a:pt x="19" y="84"/>
                      <a:pt x="42" y="84"/>
                    </a:cubicBezTo>
                    <a:cubicBezTo>
                      <a:pt x="65" y="84"/>
                      <a:pt x="84" y="65"/>
                      <a:pt x="84" y="42"/>
                    </a:cubicBezTo>
                    <a:cubicBezTo>
                      <a:pt x="84" y="19"/>
                      <a:pt x="65" y="0"/>
                      <a:pt x="42" y="0"/>
                    </a:cubicBezTo>
                    <a:close/>
                    <a:moveTo>
                      <a:pt x="42" y="76"/>
                    </a:moveTo>
                    <a:cubicBezTo>
                      <a:pt x="23" y="76"/>
                      <a:pt x="8" y="61"/>
                      <a:pt x="8" y="42"/>
                    </a:cubicBezTo>
                    <a:cubicBezTo>
                      <a:pt x="8" y="23"/>
                      <a:pt x="23" y="8"/>
                      <a:pt x="42" y="8"/>
                    </a:cubicBezTo>
                    <a:cubicBezTo>
                      <a:pt x="61" y="8"/>
                      <a:pt x="76" y="23"/>
                      <a:pt x="76" y="42"/>
                    </a:cubicBezTo>
                    <a:cubicBezTo>
                      <a:pt x="76" y="61"/>
                      <a:pt x="61" y="76"/>
                      <a:pt x="42" y="76"/>
                    </a:cubicBezTo>
                    <a:close/>
                    <a:moveTo>
                      <a:pt x="26" y="26"/>
                    </a:moveTo>
                    <a:cubicBezTo>
                      <a:pt x="58" y="26"/>
                      <a:pt x="58" y="26"/>
                      <a:pt x="58" y="26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26" y="58"/>
                      <a:pt x="26" y="58"/>
                      <a:pt x="26" y="58"/>
                    </a:cubicBezTo>
                    <a:lnTo>
                      <a:pt x="26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4" name="Freeform 134"/>
              <p:cNvSpPr>
                <a:spLocks noEditPoints="1"/>
              </p:cNvSpPr>
              <p:nvPr/>
            </p:nvSpPr>
            <p:spPr bwMode="auto">
              <a:xfrm>
                <a:off x="9634320" y="3906455"/>
                <a:ext cx="467802" cy="467801"/>
              </a:xfrm>
              <a:custGeom>
                <a:avLst/>
                <a:gdLst>
                  <a:gd name="T0" fmla="*/ 140 w 146"/>
                  <a:gd name="T1" fmla="*/ 123 h 146"/>
                  <a:gd name="T2" fmla="*/ 106 w 146"/>
                  <a:gd name="T3" fmla="*/ 94 h 146"/>
                  <a:gd name="T4" fmla="*/ 96 w 146"/>
                  <a:gd name="T5" fmla="*/ 89 h 146"/>
                  <a:gd name="T6" fmla="*/ 109 w 146"/>
                  <a:gd name="T7" fmla="*/ 54 h 146"/>
                  <a:gd name="T8" fmla="*/ 54 w 146"/>
                  <a:gd name="T9" fmla="*/ 0 h 146"/>
                  <a:gd name="T10" fmla="*/ 0 w 146"/>
                  <a:gd name="T11" fmla="*/ 54 h 146"/>
                  <a:gd name="T12" fmla="*/ 54 w 146"/>
                  <a:gd name="T13" fmla="*/ 108 h 146"/>
                  <a:gd name="T14" fmla="*/ 90 w 146"/>
                  <a:gd name="T15" fmla="*/ 95 h 146"/>
                  <a:gd name="T16" fmla="*/ 94 w 146"/>
                  <a:gd name="T17" fmla="*/ 106 h 146"/>
                  <a:gd name="T18" fmla="*/ 123 w 146"/>
                  <a:gd name="T19" fmla="*/ 140 h 146"/>
                  <a:gd name="T20" fmla="*/ 141 w 146"/>
                  <a:gd name="T21" fmla="*/ 141 h 146"/>
                  <a:gd name="T22" fmla="*/ 140 w 146"/>
                  <a:gd name="T23" fmla="*/ 123 h 146"/>
                  <a:gd name="T24" fmla="*/ 54 w 146"/>
                  <a:gd name="T25" fmla="*/ 90 h 146"/>
                  <a:gd name="T26" fmla="*/ 18 w 146"/>
                  <a:gd name="T27" fmla="*/ 54 h 146"/>
                  <a:gd name="T28" fmla="*/ 54 w 146"/>
                  <a:gd name="T29" fmla="*/ 18 h 146"/>
                  <a:gd name="T30" fmla="*/ 91 w 146"/>
                  <a:gd name="T31" fmla="*/ 54 h 146"/>
                  <a:gd name="T32" fmla="*/ 54 w 146"/>
                  <a:gd name="T33" fmla="*/ 90 h 146"/>
                  <a:gd name="T34" fmla="*/ 63 w 146"/>
                  <a:gd name="T35" fmla="*/ 27 h 146"/>
                  <a:gd name="T36" fmla="*/ 45 w 146"/>
                  <a:gd name="T37" fmla="*/ 27 h 146"/>
                  <a:gd name="T38" fmla="*/ 45 w 146"/>
                  <a:gd name="T39" fmla="*/ 45 h 146"/>
                  <a:gd name="T40" fmla="*/ 27 w 146"/>
                  <a:gd name="T41" fmla="*/ 45 h 146"/>
                  <a:gd name="T42" fmla="*/ 27 w 146"/>
                  <a:gd name="T43" fmla="*/ 63 h 146"/>
                  <a:gd name="T44" fmla="*/ 45 w 146"/>
                  <a:gd name="T45" fmla="*/ 63 h 146"/>
                  <a:gd name="T46" fmla="*/ 45 w 146"/>
                  <a:gd name="T47" fmla="*/ 81 h 146"/>
                  <a:gd name="T48" fmla="*/ 63 w 146"/>
                  <a:gd name="T49" fmla="*/ 81 h 146"/>
                  <a:gd name="T50" fmla="*/ 63 w 146"/>
                  <a:gd name="T51" fmla="*/ 63 h 146"/>
                  <a:gd name="T52" fmla="*/ 81 w 146"/>
                  <a:gd name="T53" fmla="*/ 63 h 146"/>
                  <a:gd name="T54" fmla="*/ 81 w 146"/>
                  <a:gd name="T55" fmla="*/ 45 h 146"/>
                  <a:gd name="T56" fmla="*/ 63 w 146"/>
                  <a:gd name="T57" fmla="*/ 45 h 146"/>
                  <a:gd name="T58" fmla="*/ 63 w 146"/>
                  <a:gd name="T59" fmla="*/ 2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6" h="146">
                    <a:moveTo>
                      <a:pt x="140" y="123"/>
                    </a:moveTo>
                    <a:cubicBezTo>
                      <a:pt x="106" y="94"/>
                      <a:pt x="106" y="94"/>
                      <a:pt x="106" y="94"/>
                    </a:cubicBezTo>
                    <a:cubicBezTo>
                      <a:pt x="103" y="91"/>
                      <a:pt x="99" y="89"/>
                      <a:pt x="96" y="89"/>
                    </a:cubicBezTo>
                    <a:cubicBezTo>
                      <a:pt x="104" y="80"/>
                      <a:pt x="109" y="67"/>
                      <a:pt x="109" y="54"/>
                    </a:cubicBezTo>
                    <a:cubicBezTo>
                      <a:pt x="109" y="24"/>
                      <a:pt x="84" y="0"/>
                      <a:pt x="54" y="0"/>
                    </a:cubicBezTo>
                    <a:cubicBezTo>
                      <a:pt x="24" y="0"/>
                      <a:pt x="0" y="24"/>
                      <a:pt x="0" y="54"/>
                    </a:cubicBezTo>
                    <a:cubicBezTo>
                      <a:pt x="0" y="84"/>
                      <a:pt x="24" y="108"/>
                      <a:pt x="54" y="108"/>
                    </a:cubicBezTo>
                    <a:cubicBezTo>
                      <a:pt x="68" y="108"/>
                      <a:pt x="80" y="103"/>
                      <a:pt x="90" y="95"/>
                    </a:cubicBezTo>
                    <a:cubicBezTo>
                      <a:pt x="89" y="98"/>
                      <a:pt x="91" y="102"/>
                      <a:pt x="94" y="106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8" y="146"/>
                      <a:pt x="136" y="146"/>
                      <a:pt x="141" y="141"/>
                    </a:cubicBezTo>
                    <a:cubicBezTo>
                      <a:pt x="146" y="136"/>
                      <a:pt x="146" y="128"/>
                      <a:pt x="140" y="123"/>
                    </a:cubicBezTo>
                    <a:close/>
                    <a:moveTo>
                      <a:pt x="54" y="90"/>
                    </a:moveTo>
                    <a:cubicBezTo>
                      <a:pt x="34" y="90"/>
                      <a:pt x="18" y="74"/>
                      <a:pt x="18" y="54"/>
                    </a:cubicBezTo>
                    <a:cubicBezTo>
                      <a:pt x="18" y="34"/>
                      <a:pt x="34" y="18"/>
                      <a:pt x="54" y="18"/>
                    </a:cubicBezTo>
                    <a:cubicBezTo>
                      <a:pt x="74" y="18"/>
                      <a:pt x="91" y="34"/>
                      <a:pt x="91" y="54"/>
                    </a:cubicBezTo>
                    <a:cubicBezTo>
                      <a:pt x="91" y="74"/>
                      <a:pt x="74" y="90"/>
                      <a:pt x="54" y="90"/>
                    </a:cubicBezTo>
                    <a:close/>
                    <a:moveTo>
                      <a:pt x="63" y="27"/>
                    </a:move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45"/>
                      <a:pt x="81" y="45"/>
                      <a:pt x="81" y="45"/>
                    </a:cubicBezTo>
                    <a:cubicBezTo>
                      <a:pt x="63" y="45"/>
                      <a:pt x="63" y="45"/>
                      <a:pt x="63" y="45"/>
                    </a:cubicBezTo>
                    <a:lnTo>
                      <a:pt x="63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5" name="Freeform 135"/>
              <p:cNvSpPr>
                <a:spLocks noEditPoints="1"/>
              </p:cNvSpPr>
              <p:nvPr/>
            </p:nvSpPr>
            <p:spPr bwMode="auto">
              <a:xfrm>
                <a:off x="10248921" y="4744191"/>
                <a:ext cx="272069" cy="275983"/>
              </a:xfrm>
              <a:custGeom>
                <a:avLst/>
                <a:gdLst>
                  <a:gd name="T0" fmla="*/ 16 w 85"/>
                  <a:gd name="T1" fmla="*/ 49 h 86"/>
                  <a:gd name="T2" fmla="*/ 16 w 85"/>
                  <a:gd name="T3" fmla="*/ 86 h 86"/>
                  <a:gd name="T4" fmla="*/ 18 w 85"/>
                  <a:gd name="T5" fmla="*/ 86 h 86"/>
                  <a:gd name="T6" fmla="*/ 21 w 85"/>
                  <a:gd name="T7" fmla="*/ 86 h 86"/>
                  <a:gd name="T8" fmla="*/ 21 w 85"/>
                  <a:gd name="T9" fmla="*/ 49 h 86"/>
                  <a:gd name="T10" fmla="*/ 18 w 85"/>
                  <a:gd name="T11" fmla="*/ 49 h 86"/>
                  <a:gd name="T12" fmla="*/ 16 w 85"/>
                  <a:gd name="T13" fmla="*/ 49 h 86"/>
                  <a:gd name="T14" fmla="*/ 64 w 85"/>
                  <a:gd name="T15" fmla="*/ 49 h 86"/>
                  <a:gd name="T16" fmla="*/ 64 w 85"/>
                  <a:gd name="T17" fmla="*/ 86 h 86"/>
                  <a:gd name="T18" fmla="*/ 67 w 85"/>
                  <a:gd name="T19" fmla="*/ 86 h 86"/>
                  <a:gd name="T20" fmla="*/ 69 w 85"/>
                  <a:gd name="T21" fmla="*/ 86 h 86"/>
                  <a:gd name="T22" fmla="*/ 69 w 85"/>
                  <a:gd name="T23" fmla="*/ 49 h 86"/>
                  <a:gd name="T24" fmla="*/ 67 w 85"/>
                  <a:gd name="T25" fmla="*/ 49 h 86"/>
                  <a:gd name="T26" fmla="*/ 64 w 85"/>
                  <a:gd name="T27" fmla="*/ 49 h 86"/>
                  <a:gd name="T28" fmla="*/ 85 w 85"/>
                  <a:gd name="T29" fmla="*/ 43 h 86"/>
                  <a:gd name="T30" fmla="*/ 42 w 85"/>
                  <a:gd name="T31" fmla="*/ 0 h 86"/>
                  <a:gd name="T32" fmla="*/ 0 w 85"/>
                  <a:gd name="T33" fmla="*/ 43 h 86"/>
                  <a:gd name="T34" fmla="*/ 2 w 85"/>
                  <a:gd name="T35" fmla="*/ 58 h 86"/>
                  <a:gd name="T36" fmla="*/ 0 w 85"/>
                  <a:gd name="T37" fmla="*/ 67 h 86"/>
                  <a:gd name="T38" fmla="*/ 10 w 85"/>
                  <a:gd name="T39" fmla="*/ 84 h 86"/>
                  <a:gd name="T40" fmla="*/ 10 w 85"/>
                  <a:gd name="T41" fmla="*/ 51 h 86"/>
                  <a:gd name="T42" fmla="*/ 6 w 85"/>
                  <a:gd name="T43" fmla="*/ 54 h 86"/>
                  <a:gd name="T44" fmla="*/ 5 w 85"/>
                  <a:gd name="T45" fmla="*/ 46 h 86"/>
                  <a:gd name="T46" fmla="*/ 42 w 85"/>
                  <a:gd name="T47" fmla="*/ 8 h 86"/>
                  <a:gd name="T48" fmla="*/ 80 w 85"/>
                  <a:gd name="T49" fmla="*/ 46 h 86"/>
                  <a:gd name="T50" fmla="*/ 79 w 85"/>
                  <a:gd name="T51" fmla="*/ 54 h 86"/>
                  <a:gd name="T52" fmla="*/ 75 w 85"/>
                  <a:gd name="T53" fmla="*/ 51 h 86"/>
                  <a:gd name="T54" fmla="*/ 75 w 85"/>
                  <a:gd name="T55" fmla="*/ 84 h 86"/>
                  <a:gd name="T56" fmla="*/ 85 w 85"/>
                  <a:gd name="T57" fmla="*/ 67 h 86"/>
                  <a:gd name="T58" fmla="*/ 83 w 85"/>
                  <a:gd name="T59" fmla="*/ 58 h 86"/>
                  <a:gd name="T60" fmla="*/ 85 w 85"/>
                  <a:gd name="T61" fmla="*/ 4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5" h="86">
                    <a:moveTo>
                      <a:pt x="16" y="49"/>
                    </a:moveTo>
                    <a:cubicBezTo>
                      <a:pt x="16" y="86"/>
                      <a:pt x="16" y="86"/>
                      <a:pt x="16" y="86"/>
                    </a:cubicBezTo>
                    <a:cubicBezTo>
                      <a:pt x="17" y="86"/>
                      <a:pt x="17" y="86"/>
                      <a:pt x="18" y="86"/>
                    </a:cubicBezTo>
                    <a:cubicBezTo>
                      <a:pt x="21" y="86"/>
                      <a:pt x="21" y="86"/>
                      <a:pt x="21" y="86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7" y="49"/>
                      <a:pt x="17" y="49"/>
                      <a:pt x="16" y="49"/>
                    </a:cubicBezTo>
                    <a:close/>
                    <a:moveTo>
                      <a:pt x="64" y="49"/>
                    </a:moveTo>
                    <a:cubicBezTo>
                      <a:pt x="64" y="86"/>
                      <a:pt x="64" y="86"/>
                      <a:pt x="64" y="8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8" y="86"/>
                      <a:pt x="68" y="86"/>
                      <a:pt x="69" y="86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8" y="49"/>
                      <a:pt x="68" y="49"/>
                      <a:pt x="67" y="49"/>
                    </a:cubicBezTo>
                    <a:lnTo>
                      <a:pt x="64" y="49"/>
                    </a:lnTo>
                    <a:close/>
                    <a:moveTo>
                      <a:pt x="85" y="43"/>
                    </a:moveTo>
                    <a:cubicBezTo>
                      <a:pt x="85" y="20"/>
                      <a:pt x="66" y="0"/>
                      <a:pt x="42" y="0"/>
                    </a:cubicBezTo>
                    <a:cubicBezTo>
                      <a:pt x="19" y="0"/>
                      <a:pt x="0" y="20"/>
                      <a:pt x="0" y="43"/>
                    </a:cubicBezTo>
                    <a:cubicBezTo>
                      <a:pt x="0" y="48"/>
                      <a:pt x="0" y="53"/>
                      <a:pt x="2" y="58"/>
                    </a:cubicBezTo>
                    <a:cubicBezTo>
                      <a:pt x="0" y="61"/>
                      <a:pt x="0" y="64"/>
                      <a:pt x="0" y="67"/>
                    </a:cubicBezTo>
                    <a:cubicBezTo>
                      <a:pt x="0" y="75"/>
                      <a:pt x="4" y="81"/>
                      <a:pt x="10" y="84"/>
                    </a:cubicBezTo>
                    <a:cubicBezTo>
                      <a:pt x="10" y="51"/>
                      <a:pt x="10" y="51"/>
                      <a:pt x="10" y="51"/>
                    </a:cubicBezTo>
                    <a:cubicBezTo>
                      <a:pt x="9" y="51"/>
                      <a:pt x="7" y="52"/>
                      <a:pt x="6" y="54"/>
                    </a:cubicBezTo>
                    <a:cubicBezTo>
                      <a:pt x="5" y="51"/>
                      <a:pt x="5" y="49"/>
                      <a:pt x="5" y="46"/>
                    </a:cubicBezTo>
                    <a:cubicBezTo>
                      <a:pt x="5" y="25"/>
                      <a:pt x="22" y="8"/>
                      <a:pt x="42" y="8"/>
                    </a:cubicBezTo>
                    <a:cubicBezTo>
                      <a:pt x="63" y="8"/>
                      <a:pt x="80" y="25"/>
                      <a:pt x="80" y="46"/>
                    </a:cubicBezTo>
                    <a:cubicBezTo>
                      <a:pt x="80" y="49"/>
                      <a:pt x="80" y="51"/>
                      <a:pt x="79" y="54"/>
                    </a:cubicBezTo>
                    <a:cubicBezTo>
                      <a:pt x="78" y="52"/>
                      <a:pt x="76" y="51"/>
                      <a:pt x="75" y="51"/>
                    </a:cubicBezTo>
                    <a:cubicBezTo>
                      <a:pt x="75" y="84"/>
                      <a:pt x="75" y="84"/>
                      <a:pt x="75" y="84"/>
                    </a:cubicBezTo>
                    <a:cubicBezTo>
                      <a:pt x="81" y="81"/>
                      <a:pt x="85" y="75"/>
                      <a:pt x="85" y="67"/>
                    </a:cubicBezTo>
                    <a:cubicBezTo>
                      <a:pt x="85" y="64"/>
                      <a:pt x="84" y="61"/>
                      <a:pt x="83" y="58"/>
                    </a:cubicBezTo>
                    <a:cubicBezTo>
                      <a:pt x="85" y="53"/>
                      <a:pt x="85" y="48"/>
                      <a:pt x="85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6" name="Freeform 136"/>
              <p:cNvSpPr>
                <a:spLocks noEditPoints="1"/>
              </p:cNvSpPr>
              <p:nvPr/>
            </p:nvSpPr>
            <p:spPr bwMode="auto">
              <a:xfrm>
                <a:off x="9835925" y="4409487"/>
                <a:ext cx="332746" cy="330788"/>
              </a:xfrm>
              <a:custGeom>
                <a:avLst/>
                <a:gdLst>
                  <a:gd name="T0" fmla="*/ 52 w 104"/>
                  <a:gd name="T1" fmla="*/ 0 h 104"/>
                  <a:gd name="T2" fmla="*/ 0 w 104"/>
                  <a:gd name="T3" fmla="*/ 52 h 104"/>
                  <a:gd name="T4" fmla="*/ 52 w 104"/>
                  <a:gd name="T5" fmla="*/ 104 h 104"/>
                  <a:gd name="T6" fmla="*/ 104 w 104"/>
                  <a:gd name="T7" fmla="*/ 52 h 104"/>
                  <a:gd name="T8" fmla="*/ 52 w 104"/>
                  <a:gd name="T9" fmla="*/ 0 h 104"/>
                  <a:gd name="T10" fmla="*/ 32 w 104"/>
                  <a:gd name="T11" fmla="*/ 52 h 104"/>
                  <a:gd name="T12" fmla="*/ 52 w 104"/>
                  <a:gd name="T13" fmla="*/ 32 h 104"/>
                  <a:gd name="T14" fmla="*/ 72 w 104"/>
                  <a:gd name="T15" fmla="*/ 52 h 104"/>
                  <a:gd name="T16" fmla="*/ 52 w 104"/>
                  <a:gd name="T17" fmla="*/ 71 h 104"/>
                  <a:gd name="T18" fmla="*/ 32 w 104"/>
                  <a:gd name="T19" fmla="*/ 52 h 104"/>
                  <a:gd name="T20" fmla="*/ 94 w 104"/>
                  <a:gd name="T21" fmla="*/ 69 h 104"/>
                  <a:gd name="T22" fmla="*/ 94 w 104"/>
                  <a:gd name="T23" fmla="*/ 69 h 104"/>
                  <a:gd name="T24" fmla="*/ 76 w 104"/>
                  <a:gd name="T25" fmla="*/ 62 h 104"/>
                  <a:gd name="T26" fmla="*/ 78 w 104"/>
                  <a:gd name="T27" fmla="*/ 52 h 104"/>
                  <a:gd name="T28" fmla="*/ 76 w 104"/>
                  <a:gd name="T29" fmla="*/ 42 h 104"/>
                  <a:gd name="T30" fmla="*/ 89 w 104"/>
                  <a:gd name="T31" fmla="*/ 37 h 104"/>
                  <a:gd name="T32" fmla="*/ 94 w 104"/>
                  <a:gd name="T33" fmla="*/ 34 h 104"/>
                  <a:gd name="T34" fmla="*/ 98 w 104"/>
                  <a:gd name="T35" fmla="*/ 52 h 104"/>
                  <a:gd name="T36" fmla="*/ 94 w 104"/>
                  <a:gd name="T37" fmla="*/ 69 h 104"/>
                  <a:gd name="T38" fmla="*/ 69 w 104"/>
                  <a:gd name="T39" fmla="*/ 10 h 104"/>
                  <a:gd name="T40" fmla="*/ 69 w 104"/>
                  <a:gd name="T41" fmla="*/ 10 h 104"/>
                  <a:gd name="T42" fmla="*/ 69 w 104"/>
                  <a:gd name="T43" fmla="*/ 10 h 104"/>
                  <a:gd name="T44" fmla="*/ 62 w 104"/>
                  <a:gd name="T45" fmla="*/ 28 h 104"/>
                  <a:gd name="T46" fmla="*/ 52 w 104"/>
                  <a:gd name="T47" fmla="*/ 26 h 104"/>
                  <a:gd name="T48" fmla="*/ 42 w 104"/>
                  <a:gd name="T49" fmla="*/ 28 h 104"/>
                  <a:gd name="T50" fmla="*/ 38 w 104"/>
                  <a:gd name="T51" fmla="*/ 19 h 104"/>
                  <a:gd name="T52" fmla="*/ 35 w 104"/>
                  <a:gd name="T53" fmla="*/ 10 h 104"/>
                  <a:gd name="T54" fmla="*/ 52 w 104"/>
                  <a:gd name="T55" fmla="*/ 6 h 104"/>
                  <a:gd name="T56" fmla="*/ 69 w 104"/>
                  <a:gd name="T57" fmla="*/ 10 h 104"/>
                  <a:gd name="T58" fmla="*/ 10 w 104"/>
                  <a:gd name="T59" fmla="*/ 34 h 104"/>
                  <a:gd name="T60" fmla="*/ 19 w 104"/>
                  <a:gd name="T61" fmla="*/ 38 h 104"/>
                  <a:gd name="T62" fmla="*/ 28 w 104"/>
                  <a:gd name="T63" fmla="*/ 42 h 104"/>
                  <a:gd name="T64" fmla="*/ 26 w 104"/>
                  <a:gd name="T65" fmla="*/ 52 h 104"/>
                  <a:gd name="T66" fmla="*/ 28 w 104"/>
                  <a:gd name="T67" fmla="*/ 62 h 104"/>
                  <a:gd name="T68" fmla="*/ 10 w 104"/>
                  <a:gd name="T69" fmla="*/ 69 h 104"/>
                  <a:gd name="T70" fmla="*/ 6 w 104"/>
                  <a:gd name="T71" fmla="*/ 52 h 104"/>
                  <a:gd name="T72" fmla="*/ 10 w 104"/>
                  <a:gd name="T73" fmla="*/ 34 h 104"/>
                  <a:gd name="T74" fmla="*/ 35 w 104"/>
                  <a:gd name="T75" fmla="*/ 94 h 104"/>
                  <a:gd name="T76" fmla="*/ 37 w 104"/>
                  <a:gd name="T77" fmla="*/ 88 h 104"/>
                  <a:gd name="T78" fmla="*/ 42 w 104"/>
                  <a:gd name="T79" fmla="*/ 76 h 104"/>
                  <a:gd name="T80" fmla="*/ 52 w 104"/>
                  <a:gd name="T81" fmla="*/ 78 h 104"/>
                  <a:gd name="T82" fmla="*/ 62 w 104"/>
                  <a:gd name="T83" fmla="*/ 76 h 104"/>
                  <a:gd name="T84" fmla="*/ 69 w 104"/>
                  <a:gd name="T85" fmla="*/ 94 h 104"/>
                  <a:gd name="T86" fmla="*/ 69 w 104"/>
                  <a:gd name="T87" fmla="*/ 94 h 104"/>
                  <a:gd name="T88" fmla="*/ 69 w 104"/>
                  <a:gd name="T89" fmla="*/ 94 h 104"/>
                  <a:gd name="T90" fmla="*/ 52 w 104"/>
                  <a:gd name="T91" fmla="*/ 97 h 104"/>
                  <a:gd name="T92" fmla="*/ 35 w 104"/>
                  <a:gd name="T93" fmla="*/ 9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4" h="104">
                    <a:moveTo>
                      <a:pt x="52" y="0"/>
                    </a:moveTo>
                    <a:cubicBezTo>
                      <a:pt x="23" y="0"/>
                      <a:pt x="0" y="23"/>
                      <a:pt x="0" y="52"/>
                    </a:cubicBezTo>
                    <a:cubicBezTo>
                      <a:pt x="0" y="81"/>
                      <a:pt x="23" y="104"/>
                      <a:pt x="52" y="104"/>
                    </a:cubicBezTo>
                    <a:cubicBezTo>
                      <a:pt x="81" y="104"/>
                      <a:pt x="104" y="81"/>
                      <a:pt x="104" y="52"/>
                    </a:cubicBezTo>
                    <a:cubicBezTo>
                      <a:pt x="104" y="23"/>
                      <a:pt x="81" y="0"/>
                      <a:pt x="52" y="0"/>
                    </a:cubicBezTo>
                    <a:close/>
                    <a:moveTo>
                      <a:pt x="32" y="52"/>
                    </a:moveTo>
                    <a:cubicBezTo>
                      <a:pt x="32" y="41"/>
                      <a:pt x="41" y="32"/>
                      <a:pt x="52" y="32"/>
                    </a:cubicBezTo>
                    <a:cubicBezTo>
                      <a:pt x="63" y="32"/>
                      <a:pt x="72" y="41"/>
                      <a:pt x="72" y="52"/>
                    </a:cubicBezTo>
                    <a:cubicBezTo>
                      <a:pt x="72" y="63"/>
                      <a:pt x="63" y="71"/>
                      <a:pt x="52" y="71"/>
                    </a:cubicBezTo>
                    <a:cubicBezTo>
                      <a:pt x="41" y="71"/>
                      <a:pt x="32" y="63"/>
                      <a:pt x="32" y="52"/>
                    </a:cubicBezTo>
                    <a:close/>
                    <a:moveTo>
                      <a:pt x="94" y="69"/>
                    </a:moveTo>
                    <a:cubicBezTo>
                      <a:pt x="94" y="69"/>
                      <a:pt x="94" y="69"/>
                      <a:pt x="94" y="69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7" y="59"/>
                      <a:pt x="78" y="55"/>
                      <a:pt x="78" y="52"/>
                    </a:cubicBezTo>
                    <a:cubicBezTo>
                      <a:pt x="78" y="48"/>
                      <a:pt x="77" y="45"/>
                      <a:pt x="76" y="42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6" y="40"/>
                      <a:pt x="98" y="46"/>
                      <a:pt x="98" y="52"/>
                    </a:cubicBezTo>
                    <a:cubicBezTo>
                      <a:pt x="98" y="58"/>
                      <a:pt x="96" y="64"/>
                      <a:pt x="94" y="69"/>
                    </a:cubicBezTo>
                    <a:close/>
                    <a:moveTo>
                      <a:pt x="69" y="10"/>
                    </a:moveTo>
                    <a:cubicBezTo>
                      <a:pt x="69" y="10"/>
                      <a:pt x="69" y="10"/>
                      <a:pt x="69" y="10"/>
                    </a:cubicBezTo>
                    <a:cubicBezTo>
                      <a:pt x="69" y="10"/>
                      <a:pt x="69" y="10"/>
                      <a:pt x="69" y="10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59" y="26"/>
                      <a:pt x="56" y="26"/>
                      <a:pt x="52" y="26"/>
                    </a:cubicBezTo>
                    <a:cubicBezTo>
                      <a:pt x="48" y="26"/>
                      <a:pt x="45" y="26"/>
                      <a:pt x="42" y="28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40" y="7"/>
                      <a:pt x="46" y="6"/>
                      <a:pt x="52" y="6"/>
                    </a:cubicBezTo>
                    <a:cubicBezTo>
                      <a:pt x="58" y="6"/>
                      <a:pt x="64" y="7"/>
                      <a:pt x="69" y="10"/>
                    </a:cubicBezTo>
                    <a:close/>
                    <a:moveTo>
                      <a:pt x="10" y="34"/>
                    </a:moveTo>
                    <a:cubicBezTo>
                      <a:pt x="19" y="38"/>
                      <a:pt x="19" y="38"/>
                      <a:pt x="19" y="38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27" y="45"/>
                      <a:pt x="26" y="48"/>
                      <a:pt x="26" y="52"/>
                    </a:cubicBezTo>
                    <a:cubicBezTo>
                      <a:pt x="26" y="55"/>
                      <a:pt x="27" y="59"/>
                      <a:pt x="28" y="62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8" y="64"/>
                      <a:pt x="6" y="58"/>
                      <a:pt x="6" y="52"/>
                    </a:cubicBezTo>
                    <a:cubicBezTo>
                      <a:pt x="6" y="46"/>
                      <a:pt x="8" y="40"/>
                      <a:pt x="10" y="34"/>
                    </a:cubicBezTo>
                    <a:close/>
                    <a:moveTo>
                      <a:pt x="35" y="94"/>
                    </a:moveTo>
                    <a:cubicBezTo>
                      <a:pt x="37" y="88"/>
                      <a:pt x="37" y="88"/>
                      <a:pt x="37" y="88"/>
                    </a:cubicBezTo>
                    <a:cubicBezTo>
                      <a:pt x="42" y="76"/>
                      <a:pt x="42" y="76"/>
                      <a:pt x="42" y="76"/>
                    </a:cubicBezTo>
                    <a:cubicBezTo>
                      <a:pt x="45" y="77"/>
                      <a:pt x="48" y="78"/>
                      <a:pt x="52" y="78"/>
                    </a:cubicBezTo>
                    <a:cubicBezTo>
                      <a:pt x="56" y="78"/>
                      <a:pt x="59" y="77"/>
                      <a:pt x="62" y="76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64" y="96"/>
                      <a:pt x="58" y="97"/>
                      <a:pt x="52" y="97"/>
                    </a:cubicBezTo>
                    <a:cubicBezTo>
                      <a:pt x="46" y="97"/>
                      <a:pt x="40" y="96"/>
                      <a:pt x="35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7" name="Freeform 137"/>
              <p:cNvSpPr/>
              <p:nvPr/>
            </p:nvSpPr>
            <p:spPr bwMode="auto">
              <a:xfrm>
                <a:off x="9935749" y="4810740"/>
                <a:ext cx="383636" cy="387551"/>
              </a:xfrm>
              <a:custGeom>
                <a:avLst/>
                <a:gdLst>
                  <a:gd name="T0" fmla="*/ 0 w 120"/>
                  <a:gd name="T1" fmla="*/ 70 h 121"/>
                  <a:gd name="T2" fmla="*/ 10 w 120"/>
                  <a:gd name="T3" fmla="*/ 80 h 121"/>
                  <a:gd name="T4" fmla="*/ 20 w 120"/>
                  <a:gd name="T5" fmla="*/ 70 h 121"/>
                  <a:gd name="T6" fmla="*/ 20 w 120"/>
                  <a:gd name="T7" fmla="*/ 34 h 121"/>
                  <a:gd name="T8" fmla="*/ 103 w 120"/>
                  <a:gd name="T9" fmla="*/ 117 h 121"/>
                  <a:gd name="T10" fmla="*/ 117 w 120"/>
                  <a:gd name="T11" fmla="*/ 117 h 121"/>
                  <a:gd name="T12" fmla="*/ 120 w 120"/>
                  <a:gd name="T13" fmla="*/ 110 h 121"/>
                  <a:gd name="T14" fmla="*/ 117 w 120"/>
                  <a:gd name="T15" fmla="*/ 103 h 121"/>
                  <a:gd name="T16" fmla="*/ 34 w 120"/>
                  <a:gd name="T17" fmla="*/ 20 h 121"/>
                  <a:gd name="T18" fmla="*/ 70 w 120"/>
                  <a:gd name="T19" fmla="*/ 20 h 121"/>
                  <a:gd name="T20" fmla="*/ 80 w 120"/>
                  <a:gd name="T21" fmla="*/ 10 h 121"/>
                  <a:gd name="T22" fmla="*/ 70 w 120"/>
                  <a:gd name="T23" fmla="*/ 0 h 121"/>
                  <a:gd name="T24" fmla="*/ 0 w 120"/>
                  <a:gd name="T25" fmla="*/ 0 h 121"/>
                  <a:gd name="T26" fmla="*/ 0 w 120"/>
                  <a:gd name="T27" fmla="*/ 7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0" h="121">
                    <a:moveTo>
                      <a:pt x="0" y="70"/>
                    </a:moveTo>
                    <a:cubicBezTo>
                      <a:pt x="0" y="76"/>
                      <a:pt x="4" y="80"/>
                      <a:pt x="10" y="80"/>
                    </a:cubicBezTo>
                    <a:cubicBezTo>
                      <a:pt x="15" y="80"/>
                      <a:pt x="20" y="76"/>
                      <a:pt x="20" y="70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103" y="117"/>
                      <a:pt x="103" y="117"/>
                      <a:pt x="103" y="117"/>
                    </a:cubicBezTo>
                    <a:cubicBezTo>
                      <a:pt x="107" y="121"/>
                      <a:pt x="113" y="121"/>
                      <a:pt x="117" y="117"/>
                    </a:cubicBezTo>
                    <a:cubicBezTo>
                      <a:pt x="119" y="115"/>
                      <a:pt x="120" y="113"/>
                      <a:pt x="120" y="110"/>
                    </a:cubicBezTo>
                    <a:cubicBezTo>
                      <a:pt x="120" y="108"/>
                      <a:pt x="119" y="105"/>
                      <a:pt x="117" y="103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5" y="20"/>
                      <a:pt x="80" y="15"/>
                      <a:pt x="80" y="10"/>
                    </a:cubicBezTo>
                    <a:cubicBezTo>
                      <a:pt x="80" y="4"/>
                      <a:pt x="75" y="0"/>
                      <a:pt x="7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8" name="Freeform 138"/>
              <p:cNvSpPr>
                <a:spLocks noEditPoints="1"/>
              </p:cNvSpPr>
              <p:nvPr/>
            </p:nvSpPr>
            <p:spPr bwMode="auto">
              <a:xfrm>
                <a:off x="9426843" y="3544348"/>
                <a:ext cx="399295" cy="330788"/>
              </a:xfrm>
              <a:custGeom>
                <a:avLst/>
                <a:gdLst>
                  <a:gd name="T0" fmla="*/ 125 w 125"/>
                  <a:gd name="T1" fmla="*/ 55 h 103"/>
                  <a:gd name="T2" fmla="*/ 110 w 125"/>
                  <a:gd name="T3" fmla="*/ 24 h 103"/>
                  <a:gd name="T4" fmla="*/ 86 w 125"/>
                  <a:gd name="T5" fmla="*/ 24 h 103"/>
                  <a:gd name="T6" fmla="*/ 86 w 125"/>
                  <a:gd name="T7" fmla="*/ 8 h 103"/>
                  <a:gd name="T8" fmla="*/ 78 w 125"/>
                  <a:gd name="T9" fmla="*/ 0 h 103"/>
                  <a:gd name="T10" fmla="*/ 8 w 125"/>
                  <a:gd name="T11" fmla="*/ 0 h 103"/>
                  <a:gd name="T12" fmla="*/ 0 w 125"/>
                  <a:gd name="T13" fmla="*/ 8 h 103"/>
                  <a:gd name="T14" fmla="*/ 0 w 125"/>
                  <a:gd name="T15" fmla="*/ 71 h 103"/>
                  <a:gd name="T16" fmla="*/ 8 w 125"/>
                  <a:gd name="T17" fmla="*/ 79 h 103"/>
                  <a:gd name="T18" fmla="*/ 18 w 125"/>
                  <a:gd name="T19" fmla="*/ 79 h 103"/>
                  <a:gd name="T20" fmla="*/ 16 w 125"/>
                  <a:gd name="T21" fmla="*/ 87 h 103"/>
                  <a:gd name="T22" fmla="*/ 31 w 125"/>
                  <a:gd name="T23" fmla="*/ 103 h 103"/>
                  <a:gd name="T24" fmla="*/ 47 w 125"/>
                  <a:gd name="T25" fmla="*/ 87 h 103"/>
                  <a:gd name="T26" fmla="*/ 45 w 125"/>
                  <a:gd name="T27" fmla="*/ 79 h 103"/>
                  <a:gd name="T28" fmla="*/ 88 w 125"/>
                  <a:gd name="T29" fmla="*/ 79 h 103"/>
                  <a:gd name="T30" fmla="*/ 86 w 125"/>
                  <a:gd name="T31" fmla="*/ 87 h 103"/>
                  <a:gd name="T32" fmla="*/ 102 w 125"/>
                  <a:gd name="T33" fmla="*/ 103 h 103"/>
                  <a:gd name="T34" fmla="*/ 118 w 125"/>
                  <a:gd name="T35" fmla="*/ 87 h 103"/>
                  <a:gd name="T36" fmla="*/ 115 w 125"/>
                  <a:gd name="T37" fmla="*/ 79 h 103"/>
                  <a:gd name="T38" fmla="*/ 125 w 125"/>
                  <a:gd name="T39" fmla="*/ 79 h 103"/>
                  <a:gd name="T40" fmla="*/ 125 w 125"/>
                  <a:gd name="T41" fmla="*/ 55 h 103"/>
                  <a:gd name="T42" fmla="*/ 86 w 125"/>
                  <a:gd name="T43" fmla="*/ 55 h 103"/>
                  <a:gd name="T44" fmla="*/ 86 w 125"/>
                  <a:gd name="T45" fmla="*/ 36 h 103"/>
                  <a:gd name="T46" fmla="*/ 102 w 125"/>
                  <a:gd name="T47" fmla="*/ 36 h 103"/>
                  <a:gd name="T48" fmla="*/ 112 w 125"/>
                  <a:gd name="T49" fmla="*/ 55 h 103"/>
                  <a:gd name="T50" fmla="*/ 86 w 125"/>
                  <a:gd name="T51" fmla="*/ 55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5" h="103">
                    <a:moveTo>
                      <a:pt x="125" y="55"/>
                    </a:moveTo>
                    <a:cubicBezTo>
                      <a:pt x="110" y="24"/>
                      <a:pt x="110" y="24"/>
                      <a:pt x="110" y="24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6" y="4"/>
                      <a:pt x="83" y="0"/>
                      <a:pt x="7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8" y="79"/>
                      <a:pt x="8" y="79"/>
                      <a:pt x="8" y="79"/>
                    </a:cubicBezTo>
                    <a:cubicBezTo>
                      <a:pt x="18" y="79"/>
                      <a:pt x="18" y="79"/>
                      <a:pt x="18" y="79"/>
                    </a:cubicBezTo>
                    <a:cubicBezTo>
                      <a:pt x="16" y="81"/>
                      <a:pt x="16" y="84"/>
                      <a:pt x="16" y="87"/>
                    </a:cubicBezTo>
                    <a:cubicBezTo>
                      <a:pt x="16" y="96"/>
                      <a:pt x="23" y="103"/>
                      <a:pt x="31" y="103"/>
                    </a:cubicBezTo>
                    <a:cubicBezTo>
                      <a:pt x="40" y="103"/>
                      <a:pt x="47" y="96"/>
                      <a:pt x="47" y="87"/>
                    </a:cubicBezTo>
                    <a:cubicBezTo>
                      <a:pt x="47" y="84"/>
                      <a:pt x="46" y="81"/>
                      <a:pt x="45" y="79"/>
                    </a:cubicBezTo>
                    <a:cubicBezTo>
                      <a:pt x="88" y="79"/>
                      <a:pt x="88" y="79"/>
                      <a:pt x="88" y="79"/>
                    </a:cubicBezTo>
                    <a:cubicBezTo>
                      <a:pt x="87" y="81"/>
                      <a:pt x="86" y="84"/>
                      <a:pt x="86" y="87"/>
                    </a:cubicBezTo>
                    <a:cubicBezTo>
                      <a:pt x="86" y="96"/>
                      <a:pt x="93" y="103"/>
                      <a:pt x="102" y="103"/>
                    </a:cubicBezTo>
                    <a:cubicBezTo>
                      <a:pt x="111" y="103"/>
                      <a:pt x="118" y="96"/>
                      <a:pt x="118" y="87"/>
                    </a:cubicBezTo>
                    <a:cubicBezTo>
                      <a:pt x="118" y="84"/>
                      <a:pt x="117" y="81"/>
                      <a:pt x="115" y="79"/>
                    </a:cubicBezTo>
                    <a:cubicBezTo>
                      <a:pt x="125" y="79"/>
                      <a:pt x="125" y="79"/>
                      <a:pt x="125" y="79"/>
                    </a:cubicBezTo>
                    <a:lnTo>
                      <a:pt x="125" y="55"/>
                    </a:lnTo>
                    <a:close/>
                    <a:moveTo>
                      <a:pt x="86" y="55"/>
                    </a:moveTo>
                    <a:cubicBezTo>
                      <a:pt x="86" y="36"/>
                      <a:pt x="86" y="36"/>
                      <a:pt x="86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12" y="55"/>
                      <a:pt x="112" y="55"/>
                      <a:pt x="112" y="55"/>
                    </a:cubicBezTo>
                    <a:lnTo>
                      <a:pt x="86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9" name="Freeform 139"/>
              <p:cNvSpPr>
                <a:spLocks noEditPoints="1"/>
              </p:cNvSpPr>
              <p:nvPr/>
            </p:nvSpPr>
            <p:spPr bwMode="auto">
              <a:xfrm>
                <a:off x="9250684" y="3160712"/>
                <a:ext cx="336661" cy="336661"/>
              </a:xfrm>
              <a:custGeom>
                <a:avLst/>
                <a:gdLst>
                  <a:gd name="T0" fmla="*/ 101 w 105"/>
                  <a:gd name="T1" fmla="*/ 29 h 105"/>
                  <a:gd name="T2" fmla="*/ 72 w 105"/>
                  <a:gd name="T3" fmla="*/ 26 h 105"/>
                  <a:gd name="T4" fmla="*/ 89 w 105"/>
                  <a:gd name="T5" fmla="*/ 10 h 105"/>
                  <a:gd name="T6" fmla="*/ 82 w 105"/>
                  <a:gd name="T7" fmla="*/ 3 h 105"/>
                  <a:gd name="T8" fmla="*/ 59 w 105"/>
                  <a:gd name="T9" fmla="*/ 26 h 105"/>
                  <a:gd name="T10" fmla="*/ 53 w 105"/>
                  <a:gd name="T11" fmla="*/ 26 h 105"/>
                  <a:gd name="T12" fmla="*/ 53 w 105"/>
                  <a:gd name="T13" fmla="*/ 26 h 105"/>
                  <a:gd name="T14" fmla="*/ 26 w 105"/>
                  <a:gd name="T15" fmla="*/ 0 h 105"/>
                  <a:gd name="T16" fmla="*/ 20 w 105"/>
                  <a:gd name="T17" fmla="*/ 6 h 105"/>
                  <a:gd name="T18" fmla="*/ 40 w 105"/>
                  <a:gd name="T19" fmla="*/ 26 h 105"/>
                  <a:gd name="T20" fmla="*/ 4 w 105"/>
                  <a:gd name="T21" fmla="*/ 29 h 105"/>
                  <a:gd name="T22" fmla="*/ 0 w 105"/>
                  <a:gd name="T23" fmla="*/ 65 h 105"/>
                  <a:gd name="T24" fmla="*/ 4 w 105"/>
                  <a:gd name="T25" fmla="*/ 102 h 105"/>
                  <a:gd name="T26" fmla="*/ 53 w 105"/>
                  <a:gd name="T27" fmla="*/ 105 h 105"/>
                  <a:gd name="T28" fmla="*/ 101 w 105"/>
                  <a:gd name="T29" fmla="*/ 102 h 105"/>
                  <a:gd name="T30" fmla="*/ 105 w 105"/>
                  <a:gd name="T31" fmla="*/ 65 h 105"/>
                  <a:gd name="T32" fmla="*/ 101 w 105"/>
                  <a:gd name="T33" fmla="*/ 29 h 105"/>
                  <a:gd name="T34" fmla="*/ 89 w 105"/>
                  <a:gd name="T35" fmla="*/ 90 h 105"/>
                  <a:gd name="T36" fmla="*/ 53 w 105"/>
                  <a:gd name="T37" fmla="*/ 92 h 105"/>
                  <a:gd name="T38" fmla="*/ 16 w 105"/>
                  <a:gd name="T39" fmla="*/ 90 h 105"/>
                  <a:gd name="T40" fmla="*/ 13 w 105"/>
                  <a:gd name="T41" fmla="*/ 65 h 105"/>
                  <a:gd name="T42" fmla="*/ 16 w 105"/>
                  <a:gd name="T43" fmla="*/ 41 h 105"/>
                  <a:gd name="T44" fmla="*/ 53 w 105"/>
                  <a:gd name="T45" fmla="*/ 39 h 105"/>
                  <a:gd name="T46" fmla="*/ 89 w 105"/>
                  <a:gd name="T47" fmla="*/ 41 h 105"/>
                  <a:gd name="T48" fmla="*/ 92 w 105"/>
                  <a:gd name="T49" fmla="*/ 65 h 105"/>
                  <a:gd name="T50" fmla="*/ 89 w 105"/>
                  <a:gd name="T51" fmla="*/ 9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5" h="105">
                    <a:moveTo>
                      <a:pt x="101" y="29"/>
                    </a:moveTo>
                    <a:cubicBezTo>
                      <a:pt x="92" y="28"/>
                      <a:pt x="82" y="27"/>
                      <a:pt x="72" y="26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7" y="26"/>
                      <a:pt x="55" y="26"/>
                      <a:pt x="53" y="26"/>
                    </a:cubicBezTo>
                    <a:cubicBezTo>
                      <a:pt x="53" y="26"/>
                      <a:pt x="53" y="26"/>
                      <a:pt x="53" y="26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27" y="27"/>
                      <a:pt x="15" y="28"/>
                      <a:pt x="4" y="29"/>
                    </a:cubicBezTo>
                    <a:cubicBezTo>
                      <a:pt x="2" y="40"/>
                      <a:pt x="0" y="53"/>
                      <a:pt x="0" y="65"/>
                    </a:cubicBezTo>
                    <a:cubicBezTo>
                      <a:pt x="0" y="78"/>
                      <a:pt x="2" y="91"/>
                      <a:pt x="4" y="102"/>
                    </a:cubicBezTo>
                    <a:cubicBezTo>
                      <a:pt x="19" y="104"/>
                      <a:pt x="35" y="105"/>
                      <a:pt x="53" y="105"/>
                    </a:cubicBezTo>
                    <a:cubicBezTo>
                      <a:pt x="70" y="105"/>
                      <a:pt x="86" y="104"/>
                      <a:pt x="101" y="102"/>
                    </a:cubicBezTo>
                    <a:cubicBezTo>
                      <a:pt x="104" y="91"/>
                      <a:pt x="105" y="78"/>
                      <a:pt x="105" y="65"/>
                    </a:cubicBezTo>
                    <a:cubicBezTo>
                      <a:pt x="105" y="53"/>
                      <a:pt x="104" y="40"/>
                      <a:pt x="101" y="29"/>
                    </a:cubicBezTo>
                    <a:close/>
                    <a:moveTo>
                      <a:pt x="89" y="90"/>
                    </a:moveTo>
                    <a:cubicBezTo>
                      <a:pt x="78" y="91"/>
                      <a:pt x="65" y="92"/>
                      <a:pt x="53" y="92"/>
                    </a:cubicBezTo>
                    <a:cubicBezTo>
                      <a:pt x="40" y="92"/>
                      <a:pt x="27" y="91"/>
                      <a:pt x="16" y="90"/>
                    </a:cubicBezTo>
                    <a:cubicBezTo>
                      <a:pt x="14" y="82"/>
                      <a:pt x="13" y="74"/>
                      <a:pt x="13" y="65"/>
                    </a:cubicBezTo>
                    <a:cubicBezTo>
                      <a:pt x="13" y="57"/>
                      <a:pt x="14" y="49"/>
                      <a:pt x="16" y="41"/>
                    </a:cubicBezTo>
                    <a:cubicBezTo>
                      <a:pt x="27" y="40"/>
                      <a:pt x="40" y="39"/>
                      <a:pt x="53" y="39"/>
                    </a:cubicBezTo>
                    <a:cubicBezTo>
                      <a:pt x="65" y="39"/>
                      <a:pt x="78" y="40"/>
                      <a:pt x="89" y="41"/>
                    </a:cubicBezTo>
                    <a:cubicBezTo>
                      <a:pt x="91" y="49"/>
                      <a:pt x="92" y="57"/>
                      <a:pt x="92" y="65"/>
                    </a:cubicBezTo>
                    <a:cubicBezTo>
                      <a:pt x="92" y="74"/>
                      <a:pt x="91" y="82"/>
                      <a:pt x="89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0" name="Freeform 140"/>
              <p:cNvSpPr/>
              <p:nvPr/>
            </p:nvSpPr>
            <p:spPr bwMode="auto">
              <a:xfrm>
                <a:off x="9274172" y="2775119"/>
                <a:ext cx="428656" cy="348404"/>
              </a:xfrm>
              <a:custGeom>
                <a:avLst/>
                <a:gdLst>
                  <a:gd name="T0" fmla="*/ 134 w 134"/>
                  <a:gd name="T1" fmla="*/ 13 h 109"/>
                  <a:gd name="T2" fmla="*/ 118 w 134"/>
                  <a:gd name="T3" fmla="*/ 17 h 109"/>
                  <a:gd name="T4" fmla="*/ 130 w 134"/>
                  <a:gd name="T5" fmla="*/ 2 h 109"/>
                  <a:gd name="T6" fmla="*/ 113 w 134"/>
                  <a:gd name="T7" fmla="*/ 9 h 109"/>
                  <a:gd name="T8" fmla="*/ 93 w 134"/>
                  <a:gd name="T9" fmla="*/ 0 h 109"/>
                  <a:gd name="T10" fmla="*/ 65 w 134"/>
                  <a:gd name="T11" fmla="*/ 28 h 109"/>
                  <a:gd name="T12" fmla="*/ 66 w 134"/>
                  <a:gd name="T13" fmla="*/ 34 h 109"/>
                  <a:gd name="T14" fmla="*/ 10 w 134"/>
                  <a:gd name="T15" fmla="*/ 5 h 109"/>
                  <a:gd name="T16" fmla="*/ 6 w 134"/>
                  <a:gd name="T17" fmla="*/ 19 h 109"/>
                  <a:gd name="T18" fmla="*/ 18 w 134"/>
                  <a:gd name="T19" fmla="*/ 42 h 109"/>
                  <a:gd name="T20" fmla="*/ 6 w 134"/>
                  <a:gd name="T21" fmla="*/ 38 h 109"/>
                  <a:gd name="T22" fmla="*/ 6 w 134"/>
                  <a:gd name="T23" fmla="*/ 39 h 109"/>
                  <a:gd name="T24" fmla="*/ 28 w 134"/>
                  <a:gd name="T25" fmla="*/ 66 h 109"/>
                  <a:gd name="T26" fmla="*/ 20 w 134"/>
                  <a:gd name="T27" fmla="*/ 67 h 109"/>
                  <a:gd name="T28" fmla="*/ 15 w 134"/>
                  <a:gd name="T29" fmla="*/ 66 h 109"/>
                  <a:gd name="T30" fmla="*/ 41 w 134"/>
                  <a:gd name="T31" fmla="*/ 85 h 109"/>
                  <a:gd name="T32" fmla="*/ 7 w 134"/>
                  <a:gd name="T33" fmla="*/ 97 h 109"/>
                  <a:gd name="T34" fmla="*/ 0 w 134"/>
                  <a:gd name="T35" fmla="*/ 96 h 109"/>
                  <a:gd name="T36" fmla="*/ 42 w 134"/>
                  <a:gd name="T37" fmla="*/ 109 h 109"/>
                  <a:gd name="T38" fmla="*/ 120 w 134"/>
                  <a:gd name="T39" fmla="*/ 31 h 109"/>
                  <a:gd name="T40" fmla="*/ 120 w 134"/>
                  <a:gd name="T41" fmla="*/ 27 h 109"/>
                  <a:gd name="T42" fmla="*/ 134 w 134"/>
                  <a:gd name="T43" fmla="*/ 1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4" h="109">
                    <a:moveTo>
                      <a:pt x="134" y="13"/>
                    </a:moveTo>
                    <a:cubicBezTo>
                      <a:pt x="129" y="15"/>
                      <a:pt x="124" y="17"/>
                      <a:pt x="118" y="17"/>
                    </a:cubicBezTo>
                    <a:cubicBezTo>
                      <a:pt x="124" y="14"/>
                      <a:pt x="128" y="9"/>
                      <a:pt x="130" y="2"/>
                    </a:cubicBezTo>
                    <a:cubicBezTo>
                      <a:pt x="125" y="5"/>
                      <a:pt x="119" y="8"/>
                      <a:pt x="113" y="9"/>
                    </a:cubicBezTo>
                    <a:cubicBezTo>
                      <a:pt x="108" y="3"/>
                      <a:pt x="101" y="0"/>
                      <a:pt x="93" y="0"/>
                    </a:cubicBezTo>
                    <a:cubicBezTo>
                      <a:pt x="78" y="0"/>
                      <a:pt x="65" y="12"/>
                      <a:pt x="65" y="28"/>
                    </a:cubicBezTo>
                    <a:cubicBezTo>
                      <a:pt x="65" y="30"/>
                      <a:pt x="66" y="32"/>
                      <a:pt x="66" y="34"/>
                    </a:cubicBezTo>
                    <a:cubicBezTo>
                      <a:pt x="43" y="33"/>
                      <a:pt x="23" y="22"/>
                      <a:pt x="10" y="5"/>
                    </a:cubicBezTo>
                    <a:cubicBezTo>
                      <a:pt x="7" y="9"/>
                      <a:pt x="6" y="14"/>
                      <a:pt x="6" y="19"/>
                    </a:cubicBezTo>
                    <a:cubicBezTo>
                      <a:pt x="6" y="28"/>
                      <a:pt x="11" y="37"/>
                      <a:pt x="18" y="42"/>
                    </a:cubicBezTo>
                    <a:cubicBezTo>
                      <a:pt x="14" y="42"/>
                      <a:pt x="9" y="40"/>
                      <a:pt x="6" y="38"/>
                    </a:cubicBezTo>
                    <a:cubicBezTo>
                      <a:pt x="6" y="38"/>
                      <a:pt x="6" y="39"/>
                      <a:pt x="6" y="39"/>
                    </a:cubicBezTo>
                    <a:cubicBezTo>
                      <a:pt x="6" y="52"/>
                      <a:pt x="15" y="63"/>
                      <a:pt x="28" y="66"/>
                    </a:cubicBezTo>
                    <a:cubicBezTo>
                      <a:pt x="25" y="66"/>
                      <a:pt x="23" y="67"/>
                      <a:pt x="20" y="67"/>
                    </a:cubicBezTo>
                    <a:cubicBezTo>
                      <a:pt x="19" y="67"/>
                      <a:pt x="17" y="66"/>
                      <a:pt x="15" y="66"/>
                    </a:cubicBezTo>
                    <a:cubicBezTo>
                      <a:pt x="19" y="77"/>
                      <a:pt x="29" y="85"/>
                      <a:pt x="41" y="85"/>
                    </a:cubicBezTo>
                    <a:cubicBezTo>
                      <a:pt x="31" y="92"/>
                      <a:pt x="20" y="97"/>
                      <a:pt x="7" y="97"/>
                    </a:cubicBezTo>
                    <a:cubicBezTo>
                      <a:pt x="5" y="97"/>
                      <a:pt x="2" y="97"/>
                      <a:pt x="0" y="96"/>
                    </a:cubicBezTo>
                    <a:cubicBezTo>
                      <a:pt x="12" y="104"/>
                      <a:pt x="27" y="109"/>
                      <a:pt x="42" y="109"/>
                    </a:cubicBezTo>
                    <a:cubicBezTo>
                      <a:pt x="93" y="109"/>
                      <a:pt x="120" y="67"/>
                      <a:pt x="120" y="31"/>
                    </a:cubicBezTo>
                    <a:cubicBezTo>
                      <a:pt x="120" y="30"/>
                      <a:pt x="120" y="28"/>
                      <a:pt x="120" y="27"/>
                    </a:cubicBezTo>
                    <a:cubicBezTo>
                      <a:pt x="126" y="23"/>
                      <a:pt x="130" y="18"/>
                      <a:pt x="13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1" name="Freeform 141"/>
              <p:cNvSpPr>
                <a:spLocks noEditPoints="1"/>
              </p:cNvSpPr>
              <p:nvPr/>
            </p:nvSpPr>
            <p:spPr bwMode="auto">
              <a:xfrm>
                <a:off x="9465990" y="4558244"/>
                <a:ext cx="414954" cy="391466"/>
              </a:xfrm>
              <a:custGeom>
                <a:avLst/>
                <a:gdLst>
                  <a:gd name="T0" fmla="*/ 93 w 212"/>
                  <a:gd name="T1" fmla="*/ 107 h 200"/>
                  <a:gd name="T2" fmla="*/ 119 w 212"/>
                  <a:gd name="T3" fmla="*/ 107 h 200"/>
                  <a:gd name="T4" fmla="*/ 119 w 212"/>
                  <a:gd name="T5" fmla="*/ 54 h 200"/>
                  <a:gd name="T6" fmla="*/ 158 w 212"/>
                  <a:gd name="T7" fmla="*/ 54 h 200"/>
                  <a:gd name="T8" fmla="*/ 106 w 212"/>
                  <a:gd name="T9" fmla="*/ 0 h 200"/>
                  <a:gd name="T10" fmla="*/ 52 w 212"/>
                  <a:gd name="T11" fmla="*/ 54 h 200"/>
                  <a:gd name="T12" fmla="*/ 93 w 212"/>
                  <a:gd name="T13" fmla="*/ 54 h 200"/>
                  <a:gd name="T14" fmla="*/ 93 w 212"/>
                  <a:gd name="T15" fmla="*/ 107 h 200"/>
                  <a:gd name="T16" fmla="*/ 132 w 212"/>
                  <a:gd name="T17" fmla="*/ 77 h 200"/>
                  <a:gd name="T18" fmla="*/ 132 w 212"/>
                  <a:gd name="T19" fmla="*/ 97 h 200"/>
                  <a:gd name="T20" fmla="*/ 192 w 212"/>
                  <a:gd name="T21" fmla="*/ 120 h 200"/>
                  <a:gd name="T22" fmla="*/ 106 w 212"/>
                  <a:gd name="T23" fmla="*/ 152 h 200"/>
                  <a:gd name="T24" fmla="*/ 18 w 212"/>
                  <a:gd name="T25" fmla="*/ 120 h 200"/>
                  <a:gd name="T26" fmla="*/ 78 w 212"/>
                  <a:gd name="T27" fmla="*/ 97 h 200"/>
                  <a:gd name="T28" fmla="*/ 78 w 212"/>
                  <a:gd name="T29" fmla="*/ 77 h 200"/>
                  <a:gd name="T30" fmla="*/ 0 w 212"/>
                  <a:gd name="T31" fmla="*/ 107 h 200"/>
                  <a:gd name="T32" fmla="*/ 0 w 212"/>
                  <a:gd name="T33" fmla="*/ 160 h 200"/>
                  <a:gd name="T34" fmla="*/ 106 w 212"/>
                  <a:gd name="T35" fmla="*/ 200 h 200"/>
                  <a:gd name="T36" fmla="*/ 212 w 212"/>
                  <a:gd name="T37" fmla="*/ 160 h 200"/>
                  <a:gd name="T38" fmla="*/ 212 w 212"/>
                  <a:gd name="T39" fmla="*/ 107 h 200"/>
                  <a:gd name="T40" fmla="*/ 132 w 212"/>
                  <a:gd name="T41" fmla="*/ 77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2" h="200">
                    <a:moveTo>
                      <a:pt x="93" y="107"/>
                    </a:moveTo>
                    <a:lnTo>
                      <a:pt x="119" y="107"/>
                    </a:lnTo>
                    <a:lnTo>
                      <a:pt x="119" y="54"/>
                    </a:lnTo>
                    <a:lnTo>
                      <a:pt x="158" y="54"/>
                    </a:lnTo>
                    <a:lnTo>
                      <a:pt x="106" y="0"/>
                    </a:lnTo>
                    <a:lnTo>
                      <a:pt x="52" y="54"/>
                    </a:lnTo>
                    <a:lnTo>
                      <a:pt x="93" y="54"/>
                    </a:lnTo>
                    <a:lnTo>
                      <a:pt x="93" y="107"/>
                    </a:lnTo>
                    <a:close/>
                    <a:moveTo>
                      <a:pt x="132" y="77"/>
                    </a:moveTo>
                    <a:lnTo>
                      <a:pt x="132" y="97"/>
                    </a:lnTo>
                    <a:lnTo>
                      <a:pt x="192" y="120"/>
                    </a:lnTo>
                    <a:lnTo>
                      <a:pt x="106" y="152"/>
                    </a:lnTo>
                    <a:lnTo>
                      <a:pt x="18" y="120"/>
                    </a:lnTo>
                    <a:lnTo>
                      <a:pt x="78" y="97"/>
                    </a:lnTo>
                    <a:lnTo>
                      <a:pt x="78" y="77"/>
                    </a:lnTo>
                    <a:lnTo>
                      <a:pt x="0" y="107"/>
                    </a:lnTo>
                    <a:lnTo>
                      <a:pt x="0" y="160"/>
                    </a:lnTo>
                    <a:lnTo>
                      <a:pt x="106" y="200"/>
                    </a:lnTo>
                    <a:lnTo>
                      <a:pt x="212" y="160"/>
                    </a:lnTo>
                    <a:lnTo>
                      <a:pt x="212" y="107"/>
                    </a:lnTo>
                    <a:lnTo>
                      <a:pt x="132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2" name="Freeform 142"/>
              <p:cNvSpPr>
                <a:spLocks noEditPoints="1"/>
              </p:cNvSpPr>
              <p:nvPr/>
            </p:nvSpPr>
            <p:spPr bwMode="auto">
              <a:xfrm>
                <a:off x="9446417" y="4981027"/>
                <a:ext cx="317087" cy="240751"/>
              </a:xfrm>
              <a:custGeom>
                <a:avLst/>
                <a:gdLst>
                  <a:gd name="T0" fmla="*/ 37 w 99"/>
                  <a:gd name="T1" fmla="*/ 16 h 75"/>
                  <a:gd name="T2" fmla="*/ 53 w 99"/>
                  <a:gd name="T3" fmla="*/ 31 h 75"/>
                  <a:gd name="T4" fmla="*/ 68 w 99"/>
                  <a:gd name="T5" fmla="*/ 16 h 75"/>
                  <a:gd name="T6" fmla="*/ 53 w 99"/>
                  <a:gd name="T7" fmla="*/ 0 h 75"/>
                  <a:gd name="T8" fmla="*/ 37 w 99"/>
                  <a:gd name="T9" fmla="*/ 16 h 75"/>
                  <a:gd name="T10" fmla="*/ 0 w 99"/>
                  <a:gd name="T11" fmla="*/ 16 h 75"/>
                  <a:gd name="T12" fmla="*/ 16 w 99"/>
                  <a:gd name="T13" fmla="*/ 31 h 75"/>
                  <a:gd name="T14" fmla="*/ 31 w 99"/>
                  <a:gd name="T15" fmla="*/ 16 h 75"/>
                  <a:gd name="T16" fmla="*/ 16 w 99"/>
                  <a:gd name="T17" fmla="*/ 0 h 75"/>
                  <a:gd name="T18" fmla="*/ 0 w 99"/>
                  <a:gd name="T19" fmla="*/ 16 h 75"/>
                  <a:gd name="T20" fmla="*/ 74 w 99"/>
                  <a:gd name="T21" fmla="*/ 47 h 75"/>
                  <a:gd name="T22" fmla="*/ 74 w 99"/>
                  <a:gd name="T23" fmla="*/ 37 h 75"/>
                  <a:gd name="T24" fmla="*/ 68 w 99"/>
                  <a:gd name="T25" fmla="*/ 31 h 75"/>
                  <a:gd name="T26" fmla="*/ 53 w 99"/>
                  <a:gd name="T27" fmla="*/ 31 h 75"/>
                  <a:gd name="T28" fmla="*/ 16 w 99"/>
                  <a:gd name="T29" fmla="*/ 31 h 75"/>
                  <a:gd name="T30" fmla="*/ 6 w 99"/>
                  <a:gd name="T31" fmla="*/ 31 h 75"/>
                  <a:gd name="T32" fmla="*/ 0 w 99"/>
                  <a:gd name="T33" fmla="*/ 37 h 75"/>
                  <a:gd name="T34" fmla="*/ 0 w 99"/>
                  <a:gd name="T35" fmla="*/ 68 h 75"/>
                  <a:gd name="T36" fmla="*/ 6 w 99"/>
                  <a:gd name="T37" fmla="*/ 75 h 75"/>
                  <a:gd name="T38" fmla="*/ 68 w 99"/>
                  <a:gd name="T39" fmla="*/ 75 h 75"/>
                  <a:gd name="T40" fmla="*/ 74 w 99"/>
                  <a:gd name="T41" fmla="*/ 68 h 75"/>
                  <a:gd name="T42" fmla="*/ 74 w 99"/>
                  <a:gd name="T43" fmla="*/ 59 h 75"/>
                  <a:gd name="T44" fmla="*/ 99 w 99"/>
                  <a:gd name="T45" fmla="*/ 75 h 75"/>
                  <a:gd name="T46" fmla="*/ 99 w 99"/>
                  <a:gd name="T47" fmla="*/ 31 h 75"/>
                  <a:gd name="T48" fmla="*/ 74 w 99"/>
                  <a:gd name="T49" fmla="*/ 47 h 75"/>
                  <a:gd name="T50" fmla="*/ 62 w 99"/>
                  <a:gd name="T51" fmla="*/ 62 h 75"/>
                  <a:gd name="T52" fmla="*/ 13 w 99"/>
                  <a:gd name="T53" fmla="*/ 62 h 75"/>
                  <a:gd name="T54" fmla="*/ 13 w 99"/>
                  <a:gd name="T55" fmla="*/ 44 h 75"/>
                  <a:gd name="T56" fmla="*/ 62 w 99"/>
                  <a:gd name="T57" fmla="*/ 44 h 75"/>
                  <a:gd name="T58" fmla="*/ 62 w 99"/>
                  <a:gd name="T59" fmla="*/ 6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9" h="75">
                    <a:moveTo>
                      <a:pt x="37" y="16"/>
                    </a:moveTo>
                    <a:cubicBezTo>
                      <a:pt x="37" y="24"/>
                      <a:pt x="44" y="31"/>
                      <a:pt x="53" y="31"/>
                    </a:cubicBezTo>
                    <a:cubicBezTo>
                      <a:pt x="61" y="31"/>
                      <a:pt x="68" y="24"/>
                      <a:pt x="68" y="16"/>
                    </a:cubicBezTo>
                    <a:cubicBezTo>
                      <a:pt x="68" y="7"/>
                      <a:pt x="61" y="0"/>
                      <a:pt x="53" y="0"/>
                    </a:cubicBezTo>
                    <a:cubicBezTo>
                      <a:pt x="44" y="0"/>
                      <a:pt x="37" y="7"/>
                      <a:pt x="37" y="16"/>
                    </a:cubicBezTo>
                    <a:close/>
                    <a:moveTo>
                      <a:pt x="0" y="16"/>
                    </a:moveTo>
                    <a:cubicBezTo>
                      <a:pt x="0" y="24"/>
                      <a:pt x="7" y="31"/>
                      <a:pt x="16" y="31"/>
                    </a:cubicBezTo>
                    <a:cubicBezTo>
                      <a:pt x="24" y="31"/>
                      <a:pt x="31" y="24"/>
                      <a:pt x="31" y="16"/>
                    </a:cubicBezTo>
                    <a:cubicBezTo>
                      <a:pt x="31" y="7"/>
                      <a:pt x="24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lose/>
                    <a:moveTo>
                      <a:pt x="74" y="47"/>
                    </a:moveTo>
                    <a:cubicBezTo>
                      <a:pt x="74" y="37"/>
                      <a:pt x="74" y="37"/>
                      <a:pt x="74" y="37"/>
                    </a:cubicBezTo>
                    <a:cubicBezTo>
                      <a:pt x="74" y="34"/>
                      <a:pt x="72" y="31"/>
                      <a:pt x="68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3" y="31"/>
                      <a:pt x="0" y="34"/>
                      <a:pt x="0" y="37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2"/>
                      <a:pt x="3" y="75"/>
                      <a:pt x="6" y="75"/>
                    </a:cubicBezTo>
                    <a:cubicBezTo>
                      <a:pt x="68" y="75"/>
                      <a:pt x="68" y="75"/>
                      <a:pt x="68" y="75"/>
                    </a:cubicBezTo>
                    <a:cubicBezTo>
                      <a:pt x="72" y="75"/>
                      <a:pt x="74" y="72"/>
                      <a:pt x="74" y="68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99" y="75"/>
                      <a:pt x="99" y="75"/>
                      <a:pt x="99" y="75"/>
                    </a:cubicBezTo>
                    <a:cubicBezTo>
                      <a:pt x="99" y="31"/>
                      <a:pt x="99" y="31"/>
                      <a:pt x="99" y="31"/>
                    </a:cubicBezTo>
                    <a:lnTo>
                      <a:pt x="74" y="47"/>
                    </a:lnTo>
                    <a:close/>
                    <a:moveTo>
                      <a:pt x="62" y="62"/>
                    </a:moveTo>
                    <a:cubicBezTo>
                      <a:pt x="13" y="62"/>
                      <a:pt x="13" y="62"/>
                      <a:pt x="13" y="62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62" y="44"/>
                      <a:pt x="62" y="44"/>
                      <a:pt x="62" y="44"/>
                    </a:cubicBezTo>
                    <a:lnTo>
                      <a:pt x="62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3" name="Freeform 143"/>
              <p:cNvSpPr>
                <a:spLocks noEditPoints="1"/>
              </p:cNvSpPr>
              <p:nvPr/>
            </p:nvSpPr>
            <p:spPr bwMode="auto">
              <a:xfrm>
                <a:off x="9372038" y="4200054"/>
                <a:ext cx="336661" cy="340575"/>
              </a:xfrm>
              <a:custGeom>
                <a:avLst/>
                <a:gdLst>
                  <a:gd name="T0" fmla="*/ 53 w 105"/>
                  <a:gd name="T1" fmla="*/ 0 h 106"/>
                  <a:gd name="T2" fmla="*/ 0 w 105"/>
                  <a:gd name="T3" fmla="*/ 53 h 106"/>
                  <a:gd name="T4" fmla="*/ 53 w 105"/>
                  <a:gd name="T5" fmla="*/ 106 h 106"/>
                  <a:gd name="T6" fmla="*/ 105 w 105"/>
                  <a:gd name="T7" fmla="*/ 53 h 106"/>
                  <a:gd name="T8" fmla="*/ 53 w 105"/>
                  <a:gd name="T9" fmla="*/ 0 h 106"/>
                  <a:gd name="T10" fmla="*/ 84 w 105"/>
                  <a:gd name="T11" fmla="*/ 45 h 106"/>
                  <a:gd name="T12" fmla="*/ 55 w 105"/>
                  <a:gd name="T13" fmla="*/ 85 h 106"/>
                  <a:gd name="T14" fmla="*/ 41 w 105"/>
                  <a:gd name="T15" fmla="*/ 80 h 106"/>
                  <a:gd name="T16" fmla="*/ 31 w 105"/>
                  <a:gd name="T17" fmla="*/ 48 h 106"/>
                  <a:gd name="T18" fmla="*/ 24 w 105"/>
                  <a:gd name="T19" fmla="*/ 50 h 106"/>
                  <a:gd name="T20" fmla="*/ 21 w 105"/>
                  <a:gd name="T21" fmla="*/ 47 h 106"/>
                  <a:gd name="T22" fmla="*/ 40 w 105"/>
                  <a:gd name="T23" fmla="*/ 33 h 106"/>
                  <a:gd name="T24" fmla="*/ 51 w 105"/>
                  <a:gd name="T25" fmla="*/ 54 h 106"/>
                  <a:gd name="T26" fmla="*/ 56 w 105"/>
                  <a:gd name="T27" fmla="*/ 67 h 106"/>
                  <a:gd name="T28" fmla="*/ 64 w 105"/>
                  <a:gd name="T29" fmla="*/ 55 h 106"/>
                  <a:gd name="T30" fmla="*/ 57 w 105"/>
                  <a:gd name="T31" fmla="*/ 47 h 106"/>
                  <a:gd name="T32" fmla="*/ 84 w 105"/>
                  <a:gd name="T33" fmla="*/ 4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5" h="106">
                    <a:moveTo>
                      <a:pt x="53" y="0"/>
                    </a:moveTo>
                    <a:cubicBezTo>
                      <a:pt x="23" y="0"/>
                      <a:pt x="0" y="24"/>
                      <a:pt x="0" y="53"/>
                    </a:cubicBezTo>
                    <a:cubicBezTo>
                      <a:pt x="0" y="82"/>
                      <a:pt x="23" y="106"/>
                      <a:pt x="53" y="106"/>
                    </a:cubicBezTo>
                    <a:cubicBezTo>
                      <a:pt x="82" y="106"/>
                      <a:pt x="105" y="82"/>
                      <a:pt x="105" y="53"/>
                    </a:cubicBezTo>
                    <a:cubicBezTo>
                      <a:pt x="105" y="24"/>
                      <a:pt x="82" y="0"/>
                      <a:pt x="53" y="0"/>
                    </a:cubicBezTo>
                    <a:close/>
                    <a:moveTo>
                      <a:pt x="84" y="45"/>
                    </a:moveTo>
                    <a:cubicBezTo>
                      <a:pt x="80" y="65"/>
                      <a:pt x="61" y="82"/>
                      <a:pt x="55" y="85"/>
                    </a:cubicBezTo>
                    <a:cubicBezTo>
                      <a:pt x="49" y="89"/>
                      <a:pt x="43" y="84"/>
                      <a:pt x="41" y="80"/>
                    </a:cubicBezTo>
                    <a:cubicBezTo>
                      <a:pt x="39" y="75"/>
                      <a:pt x="33" y="50"/>
                      <a:pt x="31" y="48"/>
                    </a:cubicBezTo>
                    <a:cubicBezTo>
                      <a:pt x="29" y="46"/>
                      <a:pt x="24" y="50"/>
                      <a:pt x="24" y="50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7"/>
                      <a:pt x="32" y="34"/>
                      <a:pt x="40" y="33"/>
                    </a:cubicBezTo>
                    <a:cubicBezTo>
                      <a:pt x="49" y="31"/>
                      <a:pt x="49" y="46"/>
                      <a:pt x="51" y="54"/>
                    </a:cubicBezTo>
                    <a:cubicBezTo>
                      <a:pt x="53" y="62"/>
                      <a:pt x="54" y="67"/>
                      <a:pt x="56" y="67"/>
                    </a:cubicBezTo>
                    <a:cubicBezTo>
                      <a:pt x="58" y="67"/>
                      <a:pt x="61" y="62"/>
                      <a:pt x="64" y="55"/>
                    </a:cubicBezTo>
                    <a:cubicBezTo>
                      <a:pt x="68" y="49"/>
                      <a:pt x="64" y="43"/>
                      <a:pt x="57" y="47"/>
                    </a:cubicBezTo>
                    <a:cubicBezTo>
                      <a:pt x="60" y="30"/>
                      <a:pt x="87" y="26"/>
                      <a:pt x="8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4" name="Freeform 144"/>
              <p:cNvSpPr>
                <a:spLocks noEditPoints="1"/>
              </p:cNvSpPr>
              <p:nvPr/>
            </p:nvSpPr>
            <p:spPr bwMode="auto">
              <a:xfrm>
                <a:off x="9266343" y="3900582"/>
                <a:ext cx="326874" cy="277941"/>
              </a:xfrm>
              <a:custGeom>
                <a:avLst/>
                <a:gdLst>
                  <a:gd name="T0" fmla="*/ 84 w 102"/>
                  <a:gd name="T1" fmla="*/ 82 h 87"/>
                  <a:gd name="T2" fmla="*/ 81 w 102"/>
                  <a:gd name="T3" fmla="*/ 81 h 87"/>
                  <a:gd name="T4" fmla="*/ 81 w 102"/>
                  <a:gd name="T5" fmla="*/ 74 h 87"/>
                  <a:gd name="T6" fmla="*/ 93 w 102"/>
                  <a:gd name="T7" fmla="*/ 44 h 87"/>
                  <a:gd name="T8" fmla="*/ 81 w 102"/>
                  <a:gd name="T9" fmla="*/ 13 h 87"/>
                  <a:gd name="T10" fmla="*/ 81 w 102"/>
                  <a:gd name="T11" fmla="*/ 6 h 87"/>
                  <a:gd name="T12" fmla="*/ 87 w 102"/>
                  <a:gd name="T13" fmla="*/ 6 h 87"/>
                  <a:gd name="T14" fmla="*/ 102 w 102"/>
                  <a:gd name="T15" fmla="*/ 44 h 87"/>
                  <a:gd name="T16" fmla="*/ 87 w 102"/>
                  <a:gd name="T17" fmla="*/ 81 h 87"/>
                  <a:gd name="T18" fmla="*/ 84 w 102"/>
                  <a:gd name="T19" fmla="*/ 82 h 87"/>
                  <a:gd name="T20" fmla="*/ 68 w 102"/>
                  <a:gd name="T21" fmla="*/ 74 h 87"/>
                  <a:gd name="T22" fmla="*/ 65 w 102"/>
                  <a:gd name="T23" fmla="*/ 72 h 87"/>
                  <a:gd name="T24" fmla="*/ 65 w 102"/>
                  <a:gd name="T25" fmla="*/ 66 h 87"/>
                  <a:gd name="T26" fmla="*/ 65 w 102"/>
                  <a:gd name="T27" fmla="*/ 21 h 87"/>
                  <a:gd name="T28" fmla="*/ 65 w 102"/>
                  <a:gd name="T29" fmla="*/ 15 h 87"/>
                  <a:gd name="T30" fmla="*/ 71 w 102"/>
                  <a:gd name="T31" fmla="*/ 15 h 87"/>
                  <a:gd name="T32" fmla="*/ 83 w 102"/>
                  <a:gd name="T33" fmla="*/ 44 h 87"/>
                  <a:gd name="T34" fmla="*/ 71 w 102"/>
                  <a:gd name="T35" fmla="*/ 72 h 87"/>
                  <a:gd name="T36" fmla="*/ 68 w 102"/>
                  <a:gd name="T37" fmla="*/ 74 h 87"/>
                  <a:gd name="T38" fmla="*/ 52 w 102"/>
                  <a:gd name="T39" fmla="*/ 65 h 87"/>
                  <a:gd name="T40" fmla="*/ 49 w 102"/>
                  <a:gd name="T41" fmla="*/ 64 h 87"/>
                  <a:gd name="T42" fmla="*/ 49 w 102"/>
                  <a:gd name="T43" fmla="*/ 57 h 87"/>
                  <a:gd name="T44" fmla="*/ 49 w 102"/>
                  <a:gd name="T45" fmla="*/ 30 h 87"/>
                  <a:gd name="T46" fmla="*/ 49 w 102"/>
                  <a:gd name="T47" fmla="*/ 23 h 87"/>
                  <a:gd name="T48" fmla="*/ 55 w 102"/>
                  <a:gd name="T49" fmla="*/ 23 h 87"/>
                  <a:gd name="T50" fmla="*/ 55 w 102"/>
                  <a:gd name="T51" fmla="*/ 64 h 87"/>
                  <a:gd name="T52" fmla="*/ 52 w 102"/>
                  <a:gd name="T53" fmla="*/ 65 h 87"/>
                  <a:gd name="T54" fmla="*/ 38 w 102"/>
                  <a:gd name="T55" fmla="*/ 3 h 87"/>
                  <a:gd name="T56" fmla="*/ 42 w 102"/>
                  <a:gd name="T57" fmla="*/ 5 h 87"/>
                  <a:gd name="T58" fmla="*/ 42 w 102"/>
                  <a:gd name="T59" fmla="*/ 82 h 87"/>
                  <a:gd name="T60" fmla="*/ 38 w 102"/>
                  <a:gd name="T61" fmla="*/ 84 h 87"/>
                  <a:gd name="T62" fmla="*/ 15 w 102"/>
                  <a:gd name="T63" fmla="*/ 62 h 87"/>
                  <a:gd name="T64" fmla="*/ 0 w 102"/>
                  <a:gd name="T65" fmla="*/ 62 h 87"/>
                  <a:gd name="T66" fmla="*/ 0 w 102"/>
                  <a:gd name="T67" fmla="*/ 25 h 87"/>
                  <a:gd name="T68" fmla="*/ 15 w 102"/>
                  <a:gd name="T69" fmla="*/ 25 h 87"/>
                  <a:gd name="T70" fmla="*/ 38 w 102"/>
                  <a:gd name="T71" fmla="*/ 3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2" h="87">
                    <a:moveTo>
                      <a:pt x="84" y="82"/>
                    </a:moveTo>
                    <a:cubicBezTo>
                      <a:pt x="83" y="82"/>
                      <a:pt x="81" y="82"/>
                      <a:pt x="81" y="81"/>
                    </a:cubicBezTo>
                    <a:cubicBezTo>
                      <a:pt x="79" y="79"/>
                      <a:pt x="79" y="76"/>
                      <a:pt x="81" y="74"/>
                    </a:cubicBezTo>
                    <a:cubicBezTo>
                      <a:pt x="89" y="66"/>
                      <a:pt x="93" y="55"/>
                      <a:pt x="93" y="44"/>
                    </a:cubicBezTo>
                    <a:cubicBezTo>
                      <a:pt x="93" y="32"/>
                      <a:pt x="89" y="21"/>
                      <a:pt x="81" y="13"/>
                    </a:cubicBezTo>
                    <a:cubicBezTo>
                      <a:pt x="79" y="11"/>
                      <a:pt x="79" y="8"/>
                      <a:pt x="81" y="6"/>
                    </a:cubicBezTo>
                    <a:cubicBezTo>
                      <a:pt x="82" y="4"/>
                      <a:pt x="85" y="4"/>
                      <a:pt x="87" y="6"/>
                    </a:cubicBezTo>
                    <a:cubicBezTo>
                      <a:pt x="97" y="16"/>
                      <a:pt x="102" y="29"/>
                      <a:pt x="102" y="44"/>
                    </a:cubicBezTo>
                    <a:cubicBezTo>
                      <a:pt x="102" y="58"/>
                      <a:pt x="97" y="71"/>
                      <a:pt x="87" y="81"/>
                    </a:cubicBezTo>
                    <a:cubicBezTo>
                      <a:pt x="86" y="82"/>
                      <a:pt x="85" y="82"/>
                      <a:pt x="84" y="82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5" y="73"/>
                      <a:pt x="65" y="72"/>
                    </a:cubicBezTo>
                    <a:cubicBezTo>
                      <a:pt x="63" y="70"/>
                      <a:pt x="63" y="68"/>
                      <a:pt x="65" y="66"/>
                    </a:cubicBezTo>
                    <a:cubicBezTo>
                      <a:pt x="77" y="54"/>
                      <a:pt x="77" y="33"/>
                      <a:pt x="65" y="21"/>
                    </a:cubicBezTo>
                    <a:cubicBezTo>
                      <a:pt x="63" y="19"/>
                      <a:pt x="63" y="17"/>
                      <a:pt x="65" y="15"/>
                    </a:cubicBezTo>
                    <a:cubicBezTo>
                      <a:pt x="66" y="13"/>
                      <a:pt x="69" y="13"/>
                      <a:pt x="71" y="15"/>
                    </a:cubicBezTo>
                    <a:cubicBezTo>
                      <a:pt x="79" y="22"/>
                      <a:pt x="83" y="33"/>
                      <a:pt x="83" y="44"/>
                    </a:cubicBezTo>
                    <a:cubicBezTo>
                      <a:pt x="83" y="54"/>
                      <a:pt x="79" y="65"/>
                      <a:pt x="71" y="72"/>
                    </a:cubicBezTo>
                    <a:cubicBezTo>
                      <a:pt x="70" y="73"/>
                      <a:pt x="69" y="74"/>
                      <a:pt x="68" y="74"/>
                    </a:cubicBezTo>
                    <a:close/>
                    <a:moveTo>
                      <a:pt x="52" y="65"/>
                    </a:moveTo>
                    <a:cubicBezTo>
                      <a:pt x="51" y="65"/>
                      <a:pt x="49" y="65"/>
                      <a:pt x="49" y="64"/>
                    </a:cubicBezTo>
                    <a:cubicBezTo>
                      <a:pt x="47" y="62"/>
                      <a:pt x="47" y="59"/>
                      <a:pt x="49" y="57"/>
                    </a:cubicBezTo>
                    <a:cubicBezTo>
                      <a:pt x="56" y="50"/>
                      <a:pt x="56" y="37"/>
                      <a:pt x="49" y="30"/>
                    </a:cubicBezTo>
                    <a:cubicBezTo>
                      <a:pt x="47" y="28"/>
                      <a:pt x="47" y="25"/>
                      <a:pt x="49" y="23"/>
                    </a:cubicBezTo>
                    <a:cubicBezTo>
                      <a:pt x="50" y="22"/>
                      <a:pt x="53" y="22"/>
                      <a:pt x="55" y="23"/>
                    </a:cubicBezTo>
                    <a:cubicBezTo>
                      <a:pt x="66" y="34"/>
                      <a:pt x="66" y="53"/>
                      <a:pt x="55" y="64"/>
                    </a:cubicBezTo>
                    <a:cubicBezTo>
                      <a:pt x="54" y="65"/>
                      <a:pt x="53" y="65"/>
                      <a:pt x="52" y="65"/>
                    </a:cubicBezTo>
                    <a:close/>
                    <a:moveTo>
                      <a:pt x="38" y="3"/>
                    </a:moveTo>
                    <a:cubicBezTo>
                      <a:pt x="40" y="0"/>
                      <a:pt x="42" y="1"/>
                      <a:pt x="42" y="5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2" y="86"/>
                      <a:pt x="40" y="87"/>
                      <a:pt x="38" y="84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5" y="25"/>
                      <a:pt x="15" y="25"/>
                      <a:pt x="15" y="25"/>
                    </a:cubicBezTo>
                    <a:lnTo>
                      <a:pt x="38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5" name="Freeform 145"/>
              <p:cNvSpPr>
                <a:spLocks noEditPoints="1"/>
              </p:cNvSpPr>
              <p:nvPr/>
            </p:nvSpPr>
            <p:spPr bwMode="auto">
              <a:xfrm>
                <a:off x="8986444" y="3544348"/>
                <a:ext cx="369936" cy="326873"/>
              </a:xfrm>
              <a:custGeom>
                <a:avLst/>
                <a:gdLst>
                  <a:gd name="T0" fmla="*/ 124 w 189"/>
                  <a:gd name="T1" fmla="*/ 23 h 167"/>
                  <a:gd name="T2" fmla="*/ 65 w 189"/>
                  <a:gd name="T3" fmla="*/ 0 h 167"/>
                  <a:gd name="T4" fmla="*/ 0 w 189"/>
                  <a:gd name="T5" fmla="*/ 23 h 167"/>
                  <a:gd name="T6" fmla="*/ 0 w 189"/>
                  <a:gd name="T7" fmla="*/ 167 h 167"/>
                  <a:gd name="T8" fmla="*/ 65 w 189"/>
                  <a:gd name="T9" fmla="*/ 142 h 167"/>
                  <a:gd name="T10" fmla="*/ 124 w 189"/>
                  <a:gd name="T11" fmla="*/ 167 h 167"/>
                  <a:gd name="T12" fmla="*/ 189 w 189"/>
                  <a:gd name="T13" fmla="*/ 142 h 167"/>
                  <a:gd name="T14" fmla="*/ 189 w 189"/>
                  <a:gd name="T15" fmla="*/ 0 h 167"/>
                  <a:gd name="T16" fmla="*/ 124 w 189"/>
                  <a:gd name="T17" fmla="*/ 23 h 167"/>
                  <a:gd name="T18" fmla="*/ 70 w 189"/>
                  <a:gd name="T19" fmla="*/ 15 h 167"/>
                  <a:gd name="T20" fmla="*/ 119 w 189"/>
                  <a:gd name="T21" fmla="*/ 35 h 167"/>
                  <a:gd name="T22" fmla="*/ 119 w 189"/>
                  <a:gd name="T23" fmla="*/ 152 h 167"/>
                  <a:gd name="T24" fmla="*/ 70 w 189"/>
                  <a:gd name="T25" fmla="*/ 133 h 167"/>
                  <a:gd name="T26" fmla="*/ 70 w 189"/>
                  <a:gd name="T27" fmla="*/ 15 h 167"/>
                  <a:gd name="T28" fmla="*/ 11 w 189"/>
                  <a:gd name="T29" fmla="*/ 31 h 167"/>
                  <a:gd name="T30" fmla="*/ 58 w 189"/>
                  <a:gd name="T31" fmla="*/ 15 h 167"/>
                  <a:gd name="T32" fmla="*/ 58 w 189"/>
                  <a:gd name="T33" fmla="*/ 133 h 167"/>
                  <a:gd name="T34" fmla="*/ 11 w 189"/>
                  <a:gd name="T35" fmla="*/ 151 h 167"/>
                  <a:gd name="T36" fmla="*/ 11 w 189"/>
                  <a:gd name="T37" fmla="*/ 31 h 167"/>
                  <a:gd name="T38" fmla="*/ 178 w 189"/>
                  <a:gd name="T39" fmla="*/ 134 h 167"/>
                  <a:gd name="T40" fmla="*/ 130 w 189"/>
                  <a:gd name="T41" fmla="*/ 152 h 167"/>
                  <a:gd name="T42" fmla="*/ 130 w 189"/>
                  <a:gd name="T43" fmla="*/ 35 h 167"/>
                  <a:gd name="T44" fmla="*/ 178 w 189"/>
                  <a:gd name="T45" fmla="*/ 17 h 167"/>
                  <a:gd name="T46" fmla="*/ 178 w 189"/>
                  <a:gd name="T47" fmla="*/ 13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9" h="167">
                    <a:moveTo>
                      <a:pt x="124" y="23"/>
                    </a:moveTo>
                    <a:lnTo>
                      <a:pt x="65" y="0"/>
                    </a:lnTo>
                    <a:lnTo>
                      <a:pt x="0" y="23"/>
                    </a:lnTo>
                    <a:lnTo>
                      <a:pt x="0" y="167"/>
                    </a:lnTo>
                    <a:lnTo>
                      <a:pt x="65" y="142"/>
                    </a:lnTo>
                    <a:lnTo>
                      <a:pt x="124" y="167"/>
                    </a:lnTo>
                    <a:lnTo>
                      <a:pt x="189" y="142"/>
                    </a:lnTo>
                    <a:lnTo>
                      <a:pt x="189" y="0"/>
                    </a:lnTo>
                    <a:lnTo>
                      <a:pt x="124" y="23"/>
                    </a:lnTo>
                    <a:close/>
                    <a:moveTo>
                      <a:pt x="70" y="15"/>
                    </a:moveTo>
                    <a:lnTo>
                      <a:pt x="119" y="35"/>
                    </a:lnTo>
                    <a:lnTo>
                      <a:pt x="119" y="152"/>
                    </a:lnTo>
                    <a:lnTo>
                      <a:pt x="70" y="133"/>
                    </a:lnTo>
                    <a:lnTo>
                      <a:pt x="70" y="15"/>
                    </a:lnTo>
                    <a:close/>
                    <a:moveTo>
                      <a:pt x="11" y="31"/>
                    </a:moveTo>
                    <a:lnTo>
                      <a:pt x="58" y="15"/>
                    </a:lnTo>
                    <a:lnTo>
                      <a:pt x="58" y="133"/>
                    </a:lnTo>
                    <a:lnTo>
                      <a:pt x="11" y="151"/>
                    </a:lnTo>
                    <a:lnTo>
                      <a:pt x="11" y="31"/>
                    </a:lnTo>
                    <a:close/>
                    <a:moveTo>
                      <a:pt x="178" y="134"/>
                    </a:moveTo>
                    <a:lnTo>
                      <a:pt x="130" y="152"/>
                    </a:lnTo>
                    <a:lnTo>
                      <a:pt x="130" y="35"/>
                    </a:lnTo>
                    <a:lnTo>
                      <a:pt x="178" y="17"/>
                    </a:lnTo>
                    <a:lnTo>
                      <a:pt x="178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6" name="Freeform 146"/>
              <p:cNvSpPr>
                <a:spLocks noEditPoints="1"/>
              </p:cNvSpPr>
              <p:nvPr/>
            </p:nvSpPr>
            <p:spPr bwMode="auto">
              <a:xfrm>
                <a:off x="9078439" y="2322975"/>
                <a:ext cx="405168" cy="409081"/>
              </a:xfrm>
              <a:custGeom>
                <a:avLst/>
                <a:gdLst>
                  <a:gd name="T0" fmla="*/ 63 w 127"/>
                  <a:gd name="T1" fmla="*/ 0 h 128"/>
                  <a:gd name="T2" fmla="*/ 0 w 127"/>
                  <a:gd name="T3" fmla="*/ 64 h 128"/>
                  <a:gd name="T4" fmla="*/ 63 w 127"/>
                  <a:gd name="T5" fmla="*/ 128 h 128"/>
                  <a:gd name="T6" fmla="*/ 127 w 127"/>
                  <a:gd name="T7" fmla="*/ 64 h 128"/>
                  <a:gd name="T8" fmla="*/ 63 w 127"/>
                  <a:gd name="T9" fmla="*/ 0 h 128"/>
                  <a:gd name="T10" fmla="*/ 52 w 127"/>
                  <a:gd name="T11" fmla="*/ 104 h 128"/>
                  <a:gd name="T12" fmla="*/ 25 w 127"/>
                  <a:gd name="T13" fmla="*/ 69 h 128"/>
                  <a:gd name="T14" fmla="*/ 37 w 127"/>
                  <a:gd name="T15" fmla="*/ 57 h 128"/>
                  <a:gd name="T16" fmla="*/ 52 w 127"/>
                  <a:gd name="T17" fmla="*/ 76 h 128"/>
                  <a:gd name="T18" fmla="*/ 98 w 127"/>
                  <a:gd name="T19" fmla="*/ 38 h 128"/>
                  <a:gd name="T20" fmla="*/ 103 w 127"/>
                  <a:gd name="T21" fmla="*/ 44 h 128"/>
                  <a:gd name="T22" fmla="*/ 52 w 127"/>
                  <a:gd name="T23" fmla="*/ 10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7" h="128">
                    <a:moveTo>
                      <a:pt x="63" y="0"/>
                    </a:moveTo>
                    <a:cubicBezTo>
                      <a:pt x="28" y="0"/>
                      <a:pt x="0" y="29"/>
                      <a:pt x="0" y="64"/>
                    </a:cubicBezTo>
                    <a:cubicBezTo>
                      <a:pt x="0" y="99"/>
                      <a:pt x="28" y="128"/>
                      <a:pt x="63" y="128"/>
                    </a:cubicBezTo>
                    <a:cubicBezTo>
                      <a:pt x="99" y="128"/>
                      <a:pt x="127" y="99"/>
                      <a:pt x="127" y="64"/>
                    </a:cubicBezTo>
                    <a:cubicBezTo>
                      <a:pt x="127" y="29"/>
                      <a:pt x="99" y="0"/>
                      <a:pt x="63" y="0"/>
                    </a:cubicBezTo>
                    <a:close/>
                    <a:moveTo>
                      <a:pt x="52" y="104"/>
                    </a:moveTo>
                    <a:cubicBezTo>
                      <a:pt x="25" y="69"/>
                      <a:pt x="25" y="69"/>
                      <a:pt x="25" y="69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103" y="44"/>
                      <a:pt x="103" y="44"/>
                      <a:pt x="103" y="44"/>
                    </a:cubicBezTo>
                    <a:lnTo>
                      <a:pt x="52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7" name="Freeform 147"/>
              <p:cNvSpPr>
                <a:spLocks noEditPoints="1"/>
              </p:cNvSpPr>
              <p:nvPr/>
            </p:nvSpPr>
            <p:spPr bwMode="auto">
              <a:xfrm>
                <a:off x="10258707" y="5188504"/>
                <a:ext cx="307301" cy="307300"/>
              </a:xfrm>
              <a:custGeom>
                <a:avLst/>
                <a:gdLst>
                  <a:gd name="T0" fmla="*/ 0 w 157"/>
                  <a:gd name="T1" fmla="*/ 74 h 157"/>
                  <a:gd name="T2" fmla="*/ 0 w 157"/>
                  <a:gd name="T3" fmla="*/ 23 h 157"/>
                  <a:gd name="T4" fmla="*/ 64 w 157"/>
                  <a:gd name="T5" fmla="*/ 13 h 157"/>
                  <a:gd name="T6" fmla="*/ 64 w 157"/>
                  <a:gd name="T7" fmla="*/ 74 h 157"/>
                  <a:gd name="T8" fmla="*/ 0 w 157"/>
                  <a:gd name="T9" fmla="*/ 74 h 157"/>
                  <a:gd name="T10" fmla="*/ 73 w 157"/>
                  <a:gd name="T11" fmla="*/ 12 h 157"/>
                  <a:gd name="T12" fmla="*/ 157 w 157"/>
                  <a:gd name="T13" fmla="*/ 0 h 157"/>
                  <a:gd name="T14" fmla="*/ 157 w 157"/>
                  <a:gd name="T15" fmla="*/ 74 h 157"/>
                  <a:gd name="T16" fmla="*/ 73 w 157"/>
                  <a:gd name="T17" fmla="*/ 74 h 157"/>
                  <a:gd name="T18" fmla="*/ 73 w 157"/>
                  <a:gd name="T19" fmla="*/ 12 h 157"/>
                  <a:gd name="T20" fmla="*/ 157 w 157"/>
                  <a:gd name="T21" fmla="*/ 84 h 157"/>
                  <a:gd name="T22" fmla="*/ 157 w 157"/>
                  <a:gd name="T23" fmla="*/ 157 h 157"/>
                  <a:gd name="T24" fmla="*/ 73 w 157"/>
                  <a:gd name="T25" fmla="*/ 146 h 157"/>
                  <a:gd name="T26" fmla="*/ 73 w 157"/>
                  <a:gd name="T27" fmla="*/ 84 h 157"/>
                  <a:gd name="T28" fmla="*/ 157 w 157"/>
                  <a:gd name="T29" fmla="*/ 84 h 157"/>
                  <a:gd name="T30" fmla="*/ 64 w 157"/>
                  <a:gd name="T31" fmla="*/ 144 h 157"/>
                  <a:gd name="T32" fmla="*/ 0 w 157"/>
                  <a:gd name="T33" fmla="*/ 136 h 157"/>
                  <a:gd name="T34" fmla="*/ 0 w 157"/>
                  <a:gd name="T35" fmla="*/ 84 h 157"/>
                  <a:gd name="T36" fmla="*/ 64 w 157"/>
                  <a:gd name="T37" fmla="*/ 84 h 157"/>
                  <a:gd name="T38" fmla="*/ 64 w 157"/>
                  <a:gd name="T39" fmla="*/ 144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57">
                    <a:moveTo>
                      <a:pt x="0" y="74"/>
                    </a:moveTo>
                    <a:lnTo>
                      <a:pt x="0" y="23"/>
                    </a:lnTo>
                    <a:lnTo>
                      <a:pt x="64" y="13"/>
                    </a:lnTo>
                    <a:lnTo>
                      <a:pt x="64" y="74"/>
                    </a:lnTo>
                    <a:lnTo>
                      <a:pt x="0" y="74"/>
                    </a:lnTo>
                    <a:close/>
                    <a:moveTo>
                      <a:pt x="73" y="12"/>
                    </a:moveTo>
                    <a:lnTo>
                      <a:pt x="157" y="0"/>
                    </a:lnTo>
                    <a:lnTo>
                      <a:pt x="157" y="74"/>
                    </a:lnTo>
                    <a:lnTo>
                      <a:pt x="73" y="74"/>
                    </a:lnTo>
                    <a:lnTo>
                      <a:pt x="73" y="12"/>
                    </a:lnTo>
                    <a:close/>
                    <a:moveTo>
                      <a:pt x="157" y="84"/>
                    </a:moveTo>
                    <a:lnTo>
                      <a:pt x="157" y="157"/>
                    </a:lnTo>
                    <a:lnTo>
                      <a:pt x="73" y="146"/>
                    </a:lnTo>
                    <a:lnTo>
                      <a:pt x="73" y="84"/>
                    </a:lnTo>
                    <a:lnTo>
                      <a:pt x="157" y="84"/>
                    </a:lnTo>
                    <a:close/>
                    <a:moveTo>
                      <a:pt x="64" y="144"/>
                    </a:moveTo>
                    <a:lnTo>
                      <a:pt x="0" y="136"/>
                    </a:lnTo>
                    <a:lnTo>
                      <a:pt x="0" y="84"/>
                    </a:lnTo>
                    <a:lnTo>
                      <a:pt x="64" y="84"/>
                    </a:lnTo>
                    <a:lnTo>
                      <a:pt x="64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8" name="Freeform 148"/>
              <p:cNvSpPr>
                <a:spLocks noEditPoints="1"/>
              </p:cNvSpPr>
              <p:nvPr/>
            </p:nvSpPr>
            <p:spPr bwMode="auto">
              <a:xfrm>
                <a:off x="9922047" y="5121955"/>
                <a:ext cx="272069" cy="272068"/>
              </a:xfrm>
              <a:custGeom>
                <a:avLst/>
                <a:gdLst>
                  <a:gd name="T0" fmla="*/ 11 w 85"/>
                  <a:gd name="T1" fmla="*/ 42 h 85"/>
                  <a:gd name="T2" fmla="*/ 29 w 85"/>
                  <a:gd name="T3" fmla="*/ 70 h 85"/>
                  <a:gd name="T4" fmla="*/ 14 w 85"/>
                  <a:gd name="T5" fmla="*/ 30 h 85"/>
                  <a:gd name="T6" fmla="*/ 11 w 85"/>
                  <a:gd name="T7" fmla="*/ 42 h 85"/>
                  <a:gd name="T8" fmla="*/ 64 w 85"/>
                  <a:gd name="T9" fmla="*/ 41 h 85"/>
                  <a:gd name="T10" fmla="*/ 62 w 85"/>
                  <a:gd name="T11" fmla="*/ 32 h 85"/>
                  <a:gd name="T12" fmla="*/ 59 w 85"/>
                  <a:gd name="T13" fmla="*/ 25 h 85"/>
                  <a:gd name="T14" fmla="*/ 64 w 85"/>
                  <a:gd name="T15" fmla="*/ 20 h 85"/>
                  <a:gd name="T16" fmla="*/ 64 w 85"/>
                  <a:gd name="T17" fmla="*/ 20 h 85"/>
                  <a:gd name="T18" fmla="*/ 43 w 85"/>
                  <a:gd name="T19" fmla="*/ 11 h 85"/>
                  <a:gd name="T20" fmla="*/ 16 w 85"/>
                  <a:gd name="T21" fmla="*/ 25 h 85"/>
                  <a:gd name="T22" fmla="*/ 18 w 85"/>
                  <a:gd name="T23" fmla="*/ 25 h 85"/>
                  <a:gd name="T24" fmla="*/ 27 w 85"/>
                  <a:gd name="T25" fmla="*/ 25 h 85"/>
                  <a:gd name="T26" fmla="*/ 27 w 85"/>
                  <a:gd name="T27" fmla="*/ 28 h 85"/>
                  <a:gd name="T28" fmla="*/ 23 w 85"/>
                  <a:gd name="T29" fmla="*/ 28 h 85"/>
                  <a:gd name="T30" fmla="*/ 35 w 85"/>
                  <a:gd name="T31" fmla="*/ 61 h 85"/>
                  <a:gd name="T32" fmla="*/ 42 w 85"/>
                  <a:gd name="T33" fmla="*/ 41 h 85"/>
                  <a:gd name="T34" fmla="*/ 37 w 85"/>
                  <a:gd name="T35" fmla="*/ 28 h 85"/>
                  <a:gd name="T36" fmla="*/ 34 w 85"/>
                  <a:gd name="T37" fmla="*/ 28 h 85"/>
                  <a:gd name="T38" fmla="*/ 34 w 85"/>
                  <a:gd name="T39" fmla="*/ 25 h 85"/>
                  <a:gd name="T40" fmla="*/ 42 w 85"/>
                  <a:gd name="T41" fmla="*/ 25 h 85"/>
                  <a:gd name="T42" fmla="*/ 51 w 85"/>
                  <a:gd name="T43" fmla="*/ 25 h 85"/>
                  <a:gd name="T44" fmla="*/ 51 w 85"/>
                  <a:gd name="T45" fmla="*/ 28 h 85"/>
                  <a:gd name="T46" fmla="*/ 47 w 85"/>
                  <a:gd name="T47" fmla="*/ 28 h 85"/>
                  <a:gd name="T48" fmla="*/ 59 w 85"/>
                  <a:gd name="T49" fmla="*/ 61 h 85"/>
                  <a:gd name="T50" fmla="*/ 62 w 85"/>
                  <a:gd name="T51" fmla="*/ 51 h 85"/>
                  <a:gd name="T52" fmla="*/ 64 w 85"/>
                  <a:gd name="T53" fmla="*/ 41 h 85"/>
                  <a:gd name="T54" fmla="*/ 43 w 85"/>
                  <a:gd name="T55" fmla="*/ 45 h 85"/>
                  <a:gd name="T56" fmla="*/ 34 w 85"/>
                  <a:gd name="T57" fmla="*/ 72 h 85"/>
                  <a:gd name="T58" fmla="*/ 43 w 85"/>
                  <a:gd name="T59" fmla="*/ 73 h 85"/>
                  <a:gd name="T60" fmla="*/ 53 w 85"/>
                  <a:gd name="T61" fmla="*/ 72 h 85"/>
                  <a:gd name="T62" fmla="*/ 53 w 85"/>
                  <a:gd name="T63" fmla="*/ 71 h 85"/>
                  <a:gd name="T64" fmla="*/ 43 w 85"/>
                  <a:gd name="T65" fmla="*/ 45 h 85"/>
                  <a:gd name="T66" fmla="*/ 71 w 85"/>
                  <a:gd name="T67" fmla="*/ 28 h 85"/>
                  <a:gd name="T68" fmla="*/ 71 w 85"/>
                  <a:gd name="T69" fmla="*/ 31 h 85"/>
                  <a:gd name="T70" fmla="*/ 69 w 85"/>
                  <a:gd name="T71" fmla="*/ 42 h 85"/>
                  <a:gd name="T72" fmla="*/ 59 w 85"/>
                  <a:gd name="T73" fmla="*/ 69 h 85"/>
                  <a:gd name="T74" fmla="*/ 75 w 85"/>
                  <a:gd name="T75" fmla="*/ 42 h 85"/>
                  <a:gd name="T76" fmla="*/ 71 w 85"/>
                  <a:gd name="T77" fmla="*/ 28 h 85"/>
                  <a:gd name="T78" fmla="*/ 43 w 85"/>
                  <a:gd name="T79" fmla="*/ 0 h 85"/>
                  <a:gd name="T80" fmla="*/ 0 w 85"/>
                  <a:gd name="T81" fmla="*/ 42 h 85"/>
                  <a:gd name="T82" fmla="*/ 43 w 85"/>
                  <a:gd name="T83" fmla="*/ 85 h 85"/>
                  <a:gd name="T84" fmla="*/ 85 w 85"/>
                  <a:gd name="T85" fmla="*/ 42 h 85"/>
                  <a:gd name="T86" fmla="*/ 43 w 85"/>
                  <a:gd name="T87" fmla="*/ 0 h 85"/>
                  <a:gd name="T88" fmla="*/ 43 w 85"/>
                  <a:gd name="T89" fmla="*/ 79 h 85"/>
                  <a:gd name="T90" fmla="*/ 6 w 85"/>
                  <a:gd name="T91" fmla="*/ 42 h 85"/>
                  <a:gd name="T92" fmla="*/ 43 w 85"/>
                  <a:gd name="T93" fmla="*/ 5 h 85"/>
                  <a:gd name="T94" fmla="*/ 80 w 85"/>
                  <a:gd name="T95" fmla="*/ 42 h 85"/>
                  <a:gd name="T96" fmla="*/ 43 w 85"/>
                  <a:gd name="T97" fmla="*/ 7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85">
                    <a:moveTo>
                      <a:pt x="11" y="42"/>
                    </a:moveTo>
                    <a:cubicBezTo>
                      <a:pt x="11" y="55"/>
                      <a:pt x="18" y="65"/>
                      <a:pt x="29" y="7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2" y="34"/>
                      <a:pt x="11" y="38"/>
                      <a:pt x="11" y="42"/>
                    </a:cubicBezTo>
                    <a:close/>
                    <a:moveTo>
                      <a:pt x="64" y="41"/>
                    </a:moveTo>
                    <a:cubicBezTo>
                      <a:pt x="64" y="37"/>
                      <a:pt x="63" y="34"/>
                      <a:pt x="62" y="32"/>
                    </a:cubicBezTo>
                    <a:cubicBezTo>
                      <a:pt x="60" y="30"/>
                      <a:pt x="59" y="28"/>
                      <a:pt x="59" y="25"/>
                    </a:cubicBezTo>
                    <a:cubicBezTo>
                      <a:pt x="59" y="22"/>
                      <a:pt x="61" y="20"/>
                      <a:pt x="64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59" y="15"/>
                      <a:pt x="51" y="11"/>
                      <a:pt x="43" y="11"/>
                    </a:cubicBezTo>
                    <a:cubicBezTo>
                      <a:pt x="32" y="11"/>
                      <a:pt x="22" y="17"/>
                      <a:pt x="16" y="25"/>
                    </a:cubicBezTo>
                    <a:cubicBezTo>
                      <a:pt x="17" y="25"/>
                      <a:pt x="18" y="25"/>
                      <a:pt x="18" y="25"/>
                    </a:cubicBezTo>
                    <a:cubicBezTo>
                      <a:pt x="22" y="25"/>
                      <a:pt x="27" y="25"/>
                      <a:pt x="27" y="25"/>
                    </a:cubicBezTo>
                    <a:cubicBezTo>
                      <a:pt x="29" y="25"/>
                      <a:pt x="29" y="27"/>
                      <a:pt x="27" y="28"/>
                    </a:cubicBezTo>
                    <a:cubicBezTo>
                      <a:pt x="27" y="28"/>
                      <a:pt x="25" y="28"/>
                      <a:pt x="23" y="28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35" y="28"/>
                      <a:pt x="34" y="28"/>
                      <a:pt x="34" y="28"/>
                    </a:cubicBezTo>
                    <a:cubicBezTo>
                      <a:pt x="32" y="27"/>
                      <a:pt x="32" y="25"/>
                      <a:pt x="34" y="25"/>
                    </a:cubicBezTo>
                    <a:cubicBezTo>
                      <a:pt x="34" y="25"/>
                      <a:pt x="39" y="25"/>
                      <a:pt x="42" y="25"/>
                    </a:cubicBezTo>
                    <a:cubicBezTo>
                      <a:pt x="46" y="25"/>
                      <a:pt x="51" y="25"/>
                      <a:pt x="51" y="25"/>
                    </a:cubicBezTo>
                    <a:cubicBezTo>
                      <a:pt x="52" y="25"/>
                      <a:pt x="53" y="27"/>
                      <a:pt x="51" y="28"/>
                    </a:cubicBezTo>
                    <a:cubicBezTo>
                      <a:pt x="51" y="28"/>
                      <a:pt x="49" y="28"/>
                      <a:pt x="47" y="28"/>
                    </a:cubicBezTo>
                    <a:cubicBezTo>
                      <a:pt x="59" y="61"/>
                      <a:pt x="59" y="61"/>
                      <a:pt x="59" y="61"/>
                    </a:cubicBezTo>
                    <a:cubicBezTo>
                      <a:pt x="62" y="51"/>
                      <a:pt x="62" y="51"/>
                      <a:pt x="62" y="51"/>
                    </a:cubicBezTo>
                    <a:cubicBezTo>
                      <a:pt x="63" y="47"/>
                      <a:pt x="64" y="43"/>
                      <a:pt x="64" y="41"/>
                    </a:cubicBezTo>
                    <a:close/>
                    <a:moveTo>
                      <a:pt x="43" y="45"/>
                    </a:moveTo>
                    <a:cubicBezTo>
                      <a:pt x="34" y="72"/>
                      <a:pt x="34" y="72"/>
                      <a:pt x="34" y="72"/>
                    </a:cubicBezTo>
                    <a:cubicBezTo>
                      <a:pt x="37" y="73"/>
                      <a:pt x="40" y="73"/>
                      <a:pt x="43" y="73"/>
                    </a:cubicBezTo>
                    <a:cubicBezTo>
                      <a:pt x="47" y="73"/>
                      <a:pt x="50" y="73"/>
                      <a:pt x="53" y="72"/>
                    </a:cubicBezTo>
                    <a:cubicBezTo>
                      <a:pt x="53" y="71"/>
                      <a:pt x="53" y="71"/>
                      <a:pt x="53" y="71"/>
                    </a:cubicBezTo>
                    <a:lnTo>
                      <a:pt x="43" y="45"/>
                    </a:lnTo>
                    <a:close/>
                    <a:moveTo>
                      <a:pt x="71" y="28"/>
                    </a:moveTo>
                    <a:cubicBezTo>
                      <a:pt x="71" y="29"/>
                      <a:pt x="71" y="30"/>
                      <a:pt x="71" y="31"/>
                    </a:cubicBezTo>
                    <a:cubicBezTo>
                      <a:pt x="71" y="34"/>
                      <a:pt x="70" y="37"/>
                      <a:pt x="69" y="42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68" y="64"/>
                      <a:pt x="75" y="54"/>
                      <a:pt x="75" y="42"/>
                    </a:cubicBezTo>
                    <a:cubicBezTo>
                      <a:pt x="75" y="37"/>
                      <a:pt x="73" y="32"/>
                      <a:pt x="71" y="28"/>
                    </a:cubicBezTo>
                    <a:close/>
                    <a:moveTo>
                      <a:pt x="43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66"/>
                      <a:pt x="19" y="85"/>
                      <a:pt x="43" y="85"/>
                    </a:cubicBezTo>
                    <a:cubicBezTo>
                      <a:pt x="66" y="85"/>
                      <a:pt x="85" y="66"/>
                      <a:pt x="85" y="42"/>
                    </a:cubicBezTo>
                    <a:cubicBezTo>
                      <a:pt x="85" y="19"/>
                      <a:pt x="66" y="0"/>
                      <a:pt x="43" y="0"/>
                    </a:cubicBezTo>
                    <a:close/>
                    <a:moveTo>
                      <a:pt x="43" y="79"/>
                    </a:moveTo>
                    <a:cubicBezTo>
                      <a:pt x="22" y="79"/>
                      <a:pt x="6" y="63"/>
                      <a:pt x="6" y="42"/>
                    </a:cubicBezTo>
                    <a:cubicBezTo>
                      <a:pt x="6" y="22"/>
                      <a:pt x="22" y="5"/>
                      <a:pt x="43" y="5"/>
                    </a:cubicBezTo>
                    <a:cubicBezTo>
                      <a:pt x="63" y="5"/>
                      <a:pt x="80" y="22"/>
                      <a:pt x="80" y="42"/>
                    </a:cubicBezTo>
                    <a:cubicBezTo>
                      <a:pt x="80" y="63"/>
                      <a:pt x="63" y="79"/>
                      <a:pt x="43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9" name="Freeform 149"/>
              <p:cNvSpPr/>
              <p:nvPr/>
            </p:nvSpPr>
            <p:spPr bwMode="auto">
              <a:xfrm>
                <a:off x="10258707" y="5621075"/>
                <a:ext cx="364063" cy="360148"/>
              </a:xfrm>
              <a:custGeom>
                <a:avLst/>
                <a:gdLst>
                  <a:gd name="T0" fmla="*/ 110 w 114"/>
                  <a:gd name="T1" fmla="*/ 90 h 113"/>
                  <a:gd name="T2" fmla="*/ 60 w 114"/>
                  <a:gd name="T3" fmla="*/ 47 h 113"/>
                  <a:gd name="T4" fmla="*/ 64 w 114"/>
                  <a:gd name="T5" fmla="*/ 32 h 113"/>
                  <a:gd name="T6" fmla="*/ 32 w 114"/>
                  <a:gd name="T7" fmla="*/ 0 h 113"/>
                  <a:gd name="T8" fmla="*/ 23 w 114"/>
                  <a:gd name="T9" fmla="*/ 1 h 113"/>
                  <a:gd name="T10" fmla="*/ 41 w 114"/>
                  <a:gd name="T11" fmla="*/ 20 h 113"/>
                  <a:gd name="T12" fmla="*/ 41 w 114"/>
                  <a:gd name="T13" fmla="*/ 30 h 113"/>
                  <a:gd name="T14" fmla="*/ 30 w 114"/>
                  <a:gd name="T15" fmla="*/ 41 h 113"/>
                  <a:gd name="T16" fmla="*/ 20 w 114"/>
                  <a:gd name="T17" fmla="*/ 41 h 113"/>
                  <a:gd name="T18" fmla="*/ 1 w 114"/>
                  <a:gd name="T19" fmla="*/ 23 h 113"/>
                  <a:gd name="T20" fmla="*/ 0 w 114"/>
                  <a:gd name="T21" fmla="*/ 32 h 113"/>
                  <a:gd name="T22" fmla="*/ 32 w 114"/>
                  <a:gd name="T23" fmla="*/ 63 h 113"/>
                  <a:gd name="T24" fmla="*/ 47 w 114"/>
                  <a:gd name="T25" fmla="*/ 60 h 113"/>
                  <a:gd name="T26" fmla="*/ 90 w 114"/>
                  <a:gd name="T27" fmla="*/ 110 h 113"/>
                  <a:gd name="T28" fmla="*/ 100 w 114"/>
                  <a:gd name="T29" fmla="*/ 111 h 113"/>
                  <a:gd name="T30" fmla="*/ 111 w 114"/>
                  <a:gd name="T31" fmla="*/ 100 h 113"/>
                  <a:gd name="T32" fmla="*/ 110 w 114"/>
                  <a:gd name="T33" fmla="*/ 9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113">
                    <a:moveTo>
                      <a:pt x="110" y="90"/>
                    </a:moveTo>
                    <a:cubicBezTo>
                      <a:pt x="60" y="47"/>
                      <a:pt x="60" y="47"/>
                      <a:pt x="60" y="47"/>
                    </a:cubicBezTo>
                    <a:cubicBezTo>
                      <a:pt x="62" y="42"/>
                      <a:pt x="64" y="37"/>
                      <a:pt x="64" y="32"/>
                    </a:cubicBezTo>
                    <a:cubicBezTo>
                      <a:pt x="64" y="14"/>
                      <a:pt x="49" y="0"/>
                      <a:pt x="32" y="0"/>
                    </a:cubicBezTo>
                    <a:cubicBezTo>
                      <a:pt x="29" y="0"/>
                      <a:pt x="26" y="0"/>
                      <a:pt x="23" y="1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4" y="22"/>
                      <a:pt x="44" y="27"/>
                      <a:pt x="41" y="3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4"/>
                      <a:pt x="23" y="44"/>
                      <a:pt x="20" y="41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5"/>
                      <a:pt x="0" y="29"/>
                      <a:pt x="0" y="32"/>
                    </a:cubicBezTo>
                    <a:cubicBezTo>
                      <a:pt x="0" y="49"/>
                      <a:pt x="14" y="63"/>
                      <a:pt x="32" y="63"/>
                    </a:cubicBezTo>
                    <a:cubicBezTo>
                      <a:pt x="37" y="63"/>
                      <a:pt x="42" y="62"/>
                      <a:pt x="47" y="60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93" y="113"/>
                      <a:pt x="97" y="113"/>
                      <a:pt x="100" y="111"/>
                    </a:cubicBezTo>
                    <a:cubicBezTo>
                      <a:pt x="111" y="100"/>
                      <a:pt x="111" y="100"/>
                      <a:pt x="111" y="100"/>
                    </a:cubicBezTo>
                    <a:cubicBezTo>
                      <a:pt x="114" y="97"/>
                      <a:pt x="113" y="93"/>
                      <a:pt x="110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0" name="Freeform 150"/>
              <p:cNvSpPr>
                <a:spLocks noEditPoints="1"/>
              </p:cNvSpPr>
              <p:nvPr/>
            </p:nvSpPr>
            <p:spPr bwMode="auto">
              <a:xfrm>
                <a:off x="9160647" y="5274627"/>
                <a:ext cx="358192" cy="550009"/>
              </a:xfrm>
              <a:custGeom>
                <a:avLst/>
                <a:gdLst>
                  <a:gd name="T0" fmla="*/ 84 w 112"/>
                  <a:gd name="T1" fmla="*/ 3 h 172"/>
                  <a:gd name="T2" fmla="*/ 111 w 112"/>
                  <a:gd name="T3" fmla="*/ 19 h 172"/>
                  <a:gd name="T4" fmla="*/ 110 w 112"/>
                  <a:gd name="T5" fmla="*/ 33 h 172"/>
                  <a:gd name="T6" fmla="*/ 103 w 112"/>
                  <a:gd name="T7" fmla="*/ 44 h 172"/>
                  <a:gd name="T8" fmla="*/ 65 w 112"/>
                  <a:gd name="T9" fmla="*/ 21 h 172"/>
                  <a:gd name="T10" fmla="*/ 72 w 112"/>
                  <a:gd name="T11" fmla="*/ 10 h 172"/>
                  <a:gd name="T12" fmla="*/ 84 w 112"/>
                  <a:gd name="T13" fmla="*/ 3 h 172"/>
                  <a:gd name="T14" fmla="*/ 0 w 112"/>
                  <a:gd name="T15" fmla="*/ 130 h 172"/>
                  <a:gd name="T16" fmla="*/ 1 w 112"/>
                  <a:gd name="T17" fmla="*/ 172 h 172"/>
                  <a:gd name="T18" fmla="*/ 38 w 112"/>
                  <a:gd name="T19" fmla="*/ 153 h 172"/>
                  <a:gd name="T20" fmla="*/ 98 w 112"/>
                  <a:gd name="T21" fmla="*/ 52 h 172"/>
                  <a:gd name="T22" fmla="*/ 60 w 112"/>
                  <a:gd name="T23" fmla="*/ 29 h 172"/>
                  <a:gd name="T24" fmla="*/ 0 w 112"/>
                  <a:gd name="T25" fmla="*/ 130 h 172"/>
                  <a:gd name="T26" fmla="*/ 76 w 112"/>
                  <a:gd name="T27" fmla="*/ 57 h 172"/>
                  <a:gd name="T28" fmla="*/ 30 w 112"/>
                  <a:gd name="T29" fmla="*/ 134 h 172"/>
                  <a:gd name="T30" fmla="*/ 20 w 112"/>
                  <a:gd name="T31" fmla="*/ 128 h 172"/>
                  <a:gd name="T32" fmla="*/ 66 w 112"/>
                  <a:gd name="T33" fmla="*/ 52 h 172"/>
                  <a:gd name="T34" fmla="*/ 76 w 112"/>
                  <a:gd name="T35" fmla="*/ 57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2" h="172">
                    <a:moveTo>
                      <a:pt x="84" y="3"/>
                    </a:moveTo>
                    <a:cubicBezTo>
                      <a:pt x="96" y="0"/>
                      <a:pt x="108" y="7"/>
                      <a:pt x="111" y="19"/>
                    </a:cubicBezTo>
                    <a:cubicBezTo>
                      <a:pt x="112" y="24"/>
                      <a:pt x="112" y="29"/>
                      <a:pt x="110" y="33"/>
                    </a:cubicBezTo>
                    <a:cubicBezTo>
                      <a:pt x="103" y="44"/>
                      <a:pt x="103" y="44"/>
                      <a:pt x="103" y="44"/>
                    </a:cubicBezTo>
                    <a:cubicBezTo>
                      <a:pt x="65" y="21"/>
                      <a:pt x="65" y="21"/>
                      <a:pt x="65" y="21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75" y="7"/>
                      <a:pt x="79" y="4"/>
                      <a:pt x="84" y="3"/>
                    </a:cubicBezTo>
                    <a:close/>
                    <a:moveTo>
                      <a:pt x="0" y="130"/>
                    </a:moveTo>
                    <a:cubicBezTo>
                      <a:pt x="1" y="172"/>
                      <a:pt x="1" y="172"/>
                      <a:pt x="1" y="172"/>
                    </a:cubicBezTo>
                    <a:cubicBezTo>
                      <a:pt x="38" y="153"/>
                      <a:pt x="38" y="153"/>
                      <a:pt x="38" y="153"/>
                    </a:cubicBezTo>
                    <a:cubicBezTo>
                      <a:pt x="98" y="52"/>
                      <a:pt x="98" y="52"/>
                      <a:pt x="98" y="52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0" y="130"/>
                    </a:lnTo>
                    <a:close/>
                    <a:moveTo>
                      <a:pt x="76" y="57"/>
                    </a:moveTo>
                    <a:cubicBezTo>
                      <a:pt x="30" y="134"/>
                      <a:pt x="30" y="134"/>
                      <a:pt x="30" y="134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66" y="52"/>
                      <a:pt x="66" y="52"/>
                      <a:pt x="66" y="52"/>
                    </a:cubicBezTo>
                    <a:lnTo>
                      <a:pt x="7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1" name="Freeform 151"/>
              <p:cNvSpPr>
                <a:spLocks noEditPoints="1"/>
              </p:cNvSpPr>
              <p:nvPr/>
            </p:nvSpPr>
            <p:spPr bwMode="auto">
              <a:xfrm>
                <a:off x="9589301" y="5294200"/>
                <a:ext cx="305343" cy="348404"/>
              </a:xfrm>
              <a:custGeom>
                <a:avLst/>
                <a:gdLst>
                  <a:gd name="T0" fmla="*/ 40 w 95"/>
                  <a:gd name="T1" fmla="*/ 61 h 109"/>
                  <a:gd name="T2" fmla="*/ 34 w 95"/>
                  <a:gd name="T3" fmla="*/ 54 h 109"/>
                  <a:gd name="T4" fmla="*/ 13 w 95"/>
                  <a:gd name="T5" fmla="*/ 75 h 109"/>
                  <a:gd name="T6" fmla="*/ 34 w 95"/>
                  <a:gd name="T7" fmla="*/ 95 h 109"/>
                  <a:gd name="T8" fmla="*/ 40 w 95"/>
                  <a:gd name="T9" fmla="*/ 88 h 109"/>
                  <a:gd name="T10" fmla="*/ 27 w 95"/>
                  <a:gd name="T11" fmla="*/ 75 h 109"/>
                  <a:gd name="T12" fmla="*/ 40 w 95"/>
                  <a:gd name="T13" fmla="*/ 61 h 109"/>
                  <a:gd name="T14" fmla="*/ 54 w 95"/>
                  <a:gd name="T15" fmla="*/ 88 h 109"/>
                  <a:gd name="T16" fmla="*/ 61 w 95"/>
                  <a:gd name="T17" fmla="*/ 95 h 109"/>
                  <a:gd name="T18" fmla="*/ 81 w 95"/>
                  <a:gd name="T19" fmla="*/ 75 h 109"/>
                  <a:gd name="T20" fmla="*/ 61 w 95"/>
                  <a:gd name="T21" fmla="*/ 54 h 109"/>
                  <a:gd name="T22" fmla="*/ 54 w 95"/>
                  <a:gd name="T23" fmla="*/ 61 h 109"/>
                  <a:gd name="T24" fmla="*/ 68 w 95"/>
                  <a:gd name="T25" fmla="*/ 75 h 109"/>
                  <a:gd name="T26" fmla="*/ 54 w 95"/>
                  <a:gd name="T27" fmla="*/ 88 h 109"/>
                  <a:gd name="T28" fmla="*/ 89 w 95"/>
                  <a:gd name="T29" fmla="*/ 21 h 109"/>
                  <a:gd name="T30" fmla="*/ 74 w 95"/>
                  <a:gd name="T31" fmla="*/ 6 h 109"/>
                  <a:gd name="T32" fmla="*/ 59 w 95"/>
                  <a:gd name="T33" fmla="*/ 0 h 109"/>
                  <a:gd name="T34" fmla="*/ 8 w 95"/>
                  <a:gd name="T35" fmla="*/ 0 h 109"/>
                  <a:gd name="T36" fmla="*/ 0 w 95"/>
                  <a:gd name="T37" fmla="*/ 8 h 109"/>
                  <a:gd name="T38" fmla="*/ 0 w 95"/>
                  <a:gd name="T39" fmla="*/ 100 h 109"/>
                  <a:gd name="T40" fmla="*/ 8 w 95"/>
                  <a:gd name="T41" fmla="*/ 109 h 109"/>
                  <a:gd name="T42" fmla="*/ 86 w 95"/>
                  <a:gd name="T43" fmla="*/ 109 h 109"/>
                  <a:gd name="T44" fmla="*/ 95 w 95"/>
                  <a:gd name="T45" fmla="*/ 100 h 109"/>
                  <a:gd name="T46" fmla="*/ 95 w 95"/>
                  <a:gd name="T47" fmla="*/ 36 h 109"/>
                  <a:gd name="T48" fmla="*/ 89 w 95"/>
                  <a:gd name="T49" fmla="*/ 21 h 109"/>
                  <a:gd name="T50" fmla="*/ 84 w 95"/>
                  <a:gd name="T51" fmla="*/ 26 h 109"/>
                  <a:gd name="T52" fmla="*/ 85 w 95"/>
                  <a:gd name="T53" fmla="*/ 27 h 109"/>
                  <a:gd name="T54" fmla="*/ 68 w 95"/>
                  <a:gd name="T55" fmla="*/ 27 h 109"/>
                  <a:gd name="T56" fmla="*/ 68 w 95"/>
                  <a:gd name="T57" fmla="*/ 10 h 109"/>
                  <a:gd name="T58" fmla="*/ 69 w 95"/>
                  <a:gd name="T59" fmla="*/ 11 h 109"/>
                  <a:gd name="T60" fmla="*/ 84 w 95"/>
                  <a:gd name="T61" fmla="*/ 26 h 109"/>
                  <a:gd name="T62" fmla="*/ 88 w 95"/>
                  <a:gd name="T63" fmla="*/ 100 h 109"/>
                  <a:gd name="T64" fmla="*/ 86 w 95"/>
                  <a:gd name="T65" fmla="*/ 102 h 109"/>
                  <a:gd name="T66" fmla="*/ 8 w 95"/>
                  <a:gd name="T67" fmla="*/ 102 h 109"/>
                  <a:gd name="T68" fmla="*/ 6 w 95"/>
                  <a:gd name="T69" fmla="*/ 100 h 109"/>
                  <a:gd name="T70" fmla="*/ 6 w 95"/>
                  <a:gd name="T71" fmla="*/ 8 h 109"/>
                  <a:gd name="T72" fmla="*/ 8 w 95"/>
                  <a:gd name="T73" fmla="*/ 7 h 109"/>
                  <a:gd name="T74" fmla="*/ 59 w 95"/>
                  <a:gd name="T75" fmla="*/ 7 h 109"/>
                  <a:gd name="T76" fmla="*/ 61 w 95"/>
                  <a:gd name="T77" fmla="*/ 7 h 109"/>
                  <a:gd name="T78" fmla="*/ 61 w 95"/>
                  <a:gd name="T79" fmla="*/ 34 h 109"/>
                  <a:gd name="T80" fmla="*/ 88 w 95"/>
                  <a:gd name="T81" fmla="*/ 34 h 109"/>
                  <a:gd name="T82" fmla="*/ 88 w 95"/>
                  <a:gd name="T83" fmla="*/ 36 h 109"/>
                  <a:gd name="T84" fmla="*/ 88 w 95"/>
                  <a:gd name="T85" fmla="*/ 10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5" h="109">
                    <a:moveTo>
                      <a:pt x="40" y="61"/>
                    </a:moveTo>
                    <a:cubicBezTo>
                      <a:pt x="34" y="54"/>
                      <a:pt x="34" y="54"/>
                      <a:pt x="34" y="54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40" y="88"/>
                      <a:pt x="40" y="88"/>
                      <a:pt x="40" y="88"/>
                    </a:cubicBezTo>
                    <a:cubicBezTo>
                      <a:pt x="27" y="75"/>
                      <a:pt x="27" y="75"/>
                      <a:pt x="27" y="75"/>
                    </a:cubicBezTo>
                    <a:lnTo>
                      <a:pt x="40" y="61"/>
                    </a:lnTo>
                    <a:close/>
                    <a:moveTo>
                      <a:pt x="54" y="88"/>
                    </a:moveTo>
                    <a:cubicBezTo>
                      <a:pt x="61" y="95"/>
                      <a:pt x="61" y="95"/>
                      <a:pt x="61" y="95"/>
                    </a:cubicBezTo>
                    <a:cubicBezTo>
                      <a:pt x="81" y="75"/>
                      <a:pt x="81" y="75"/>
                      <a:pt x="81" y="75"/>
                    </a:cubicBezTo>
                    <a:cubicBezTo>
                      <a:pt x="61" y="54"/>
                      <a:pt x="61" y="54"/>
                      <a:pt x="61" y="54"/>
                    </a:cubicBezTo>
                    <a:cubicBezTo>
                      <a:pt x="54" y="61"/>
                      <a:pt x="54" y="61"/>
                      <a:pt x="54" y="61"/>
                    </a:cubicBezTo>
                    <a:cubicBezTo>
                      <a:pt x="68" y="75"/>
                      <a:pt x="68" y="75"/>
                      <a:pt x="68" y="75"/>
                    </a:cubicBezTo>
                    <a:lnTo>
                      <a:pt x="54" y="88"/>
                    </a:lnTo>
                    <a:close/>
                    <a:moveTo>
                      <a:pt x="89" y="21"/>
                    </a:moveTo>
                    <a:cubicBezTo>
                      <a:pt x="74" y="6"/>
                      <a:pt x="74" y="6"/>
                      <a:pt x="74" y="6"/>
                    </a:cubicBezTo>
                    <a:cubicBezTo>
                      <a:pt x="70" y="3"/>
                      <a:pt x="64" y="0"/>
                      <a:pt x="5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3" y="109"/>
                      <a:pt x="8" y="109"/>
                    </a:cubicBezTo>
                    <a:cubicBezTo>
                      <a:pt x="86" y="109"/>
                      <a:pt x="86" y="109"/>
                      <a:pt x="86" y="109"/>
                    </a:cubicBezTo>
                    <a:cubicBezTo>
                      <a:pt x="91" y="109"/>
                      <a:pt x="95" y="105"/>
                      <a:pt x="95" y="100"/>
                    </a:cubicBezTo>
                    <a:cubicBezTo>
                      <a:pt x="95" y="36"/>
                      <a:pt x="95" y="36"/>
                      <a:pt x="95" y="36"/>
                    </a:cubicBezTo>
                    <a:cubicBezTo>
                      <a:pt x="95" y="31"/>
                      <a:pt x="92" y="24"/>
                      <a:pt x="89" y="21"/>
                    </a:cubicBezTo>
                    <a:close/>
                    <a:moveTo>
                      <a:pt x="84" y="26"/>
                    </a:moveTo>
                    <a:cubicBezTo>
                      <a:pt x="84" y="26"/>
                      <a:pt x="85" y="27"/>
                      <a:pt x="85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10"/>
                      <a:pt x="68" y="10"/>
                      <a:pt x="69" y="11"/>
                    </a:cubicBezTo>
                    <a:lnTo>
                      <a:pt x="84" y="26"/>
                    </a:lnTo>
                    <a:close/>
                    <a:moveTo>
                      <a:pt x="88" y="100"/>
                    </a:moveTo>
                    <a:cubicBezTo>
                      <a:pt x="88" y="101"/>
                      <a:pt x="87" y="102"/>
                      <a:pt x="86" y="102"/>
                    </a:cubicBezTo>
                    <a:cubicBezTo>
                      <a:pt x="8" y="102"/>
                      <a:pt x="8" y="102"/>
                      <a:pt x="8" y="102"/>
                    </a:cubicBezTo>
                    <a:cubicBezTo>
                      <a:pt x="7" y="102"/>
                      <a:pt x="6" y="101"/>
                      <a:pt x="6" y="100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7" y="7"/>
                      <a:pt x="8" y="7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60" y="7"/>
                      <a:pt x="60" y="7"/>
                      <a:pt x="61" y="7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8" y="34"/>
                      <a:pt x="88" y="35"/>
                      <a:pt x="88" y="36"/>
                    </a:cubicBezTo>
                    <a:lnTo>
                      <a:pt x="88" y="1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2" name="Freeform 152"/>
              <p:cNvSpPr>
                <a:spLocks noEditPoints="1"/>
              </p:cNvSpPr>
              <p:nvPr/>
            </p:nvSpPr>
            <p:spPr bwMode="auto">
              <a:xfrm>
                <a:off x="9029505" y="1945211"/>
                <a:ext cx="401253" cy="297514"/>
              </a:xfrm>
              <a:custGeom>
                <a:avLst/>
                <a:gdLst>
                  <a:gd name="T0" fmla="*/ 101 w 125"/>
                  <a:gd name="T1" fmla="*/ 0 h 93"/>
                  <a:gd name="T2" fmla="*/ 23 w 125"/>
                  <a:gd name="T3" fmla="*/ 0 h 93"/>
                  <a:gd name="T4" fmla="*/ 0 w 125"/>
                  <a:gd name="T5" fmla="*/ 23 h 93"/>
                  <a:gd name="T6" fmla="*/ 0 w 125"/>
                  <a:gd name="T7" fmla="*/ 70 h 93"/>
                  <a:gd name="T8" fmla="*/ 23 w 125"/>
                  <a:gd name="T9" fmla="*/ 93 h 93"/>
                  <a:gd name="T10" fmla="*/ 101 w 125"/>
                  <a:gd name="T11" fmla="*/ 93 h 93"/>
                  <a:gd name="T12" fmla="*/ 125 w 125"/>
                  <a:gd name="T13" fmla="*/ 70 h 93"/>
                  <a:gd name="T14" fmla="*/ 125 w 125"/>
                  <a:gd name="T15" fmla="*/ 23 h 93"/>
                  <a:gd name="T16" fmla="*/ 101 w 125"/>
                  <a:gd name="T17" fmla="*/ 0 h 93"/>
                  <a:gd name="T18" fmla="*/ 47 w 125"/>
                  <a:gd name="T19" fmla="*/ 78 h 93"/>
                  <a:gd name="T20" fmla="*/ 47 w 125"/>
                  <a:gd name="T21" fmla="*/ 15 h 93"/>
                  <a:gd name="T22" fmla="*/ 86 w 125"/>
                  <a:gd name="T23" fmla="*/ 46 h 93"/>
                  <a:gd name="T24" fmla="*/ 47 w 125"/>
                  <a:gd name="T25" fmla="*/ 78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5" h="93">
                    <a:moveTo>
                      <a:pt x="101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83"/>
                      <a:pt x="11" y="93"/>
                      <a:pt x="23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14" y="93"/>
                      <a:pt x="125" y="83"/>
                      <a:pt x="125" y="70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5" y="10"/>
                      <a:pt x="114" y="0"/>
                      <a:pt x="101" y="0"/>
                    </a:cubicBezTo>
                    <a:close/>
                    <a:moveTo>
                      <a:pt x="47" y="78"/>
                    </a:moveTo>
                    <a:cubicBezTo>
                      <a:pt x="47" y="15"/>
                      <a:pt x="47" y="15"/>
                      <a:pt x="47" y="15"/>
                    </a:cubicBezTo>
                    <a:cubicBezTo>
                      <a:pt x="86" y="46"/>
                      <a:pt x="86" y="46"/>
                      <a:pt x="86" y="46"/>
                    </a:cubicBezTo>
                    <a:lnTo>
                      <a:pt x="47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3" name="Freeform 153"/>
              <p:cNvSpPr>
                <a:spLocks noEditPoints="1"/>
              </p:cNvSpPr>
              <p:nvPr/>
            </p:nvSpPr>
            <p:spPr bwMode="auto">
              <a:xfrm>
                <a:off x="8534302" y="4360555"/>
                <a:ext cx="207477" cy="211391"/>
              </a:xfrm>
              <a:custGeom>
                <a:avLst/>
                <a:gdLst>
                  <a:gd name="T0" fmla="*/ 61 w 65"/>
                  <a:gd name="T1" fmla="*/ 19 h 66"/>
                  <a:gd name="T2" fmla="*/ 47 w 65"/>
                  <a:gd name="T3" fmla="*/ 4 h 66"/>
                  <a:gd name="T4" fmla="*/ 51 w 65"/>
                  <a:gd name="T5" fmla="*/ 0 h 66"/>
                  <a:gd name="T6" fmla="*/ 65 w 65"/>
                  <a:gd name="T7" fmla="*/ 15 h 66"/>
                  <a:gd name="T8" fmla="*/ 61 w 65"/>
                  <a:gd name="T9" fmla="*/ 19 h 66"/>
                  <a:gd name="T10" fmla="*/ 57 w 65"/>
                  <a:gd name="T11" fmla="*/ 23 h 66"/>
                  <a:gd name="T12" fmla="*/ 55 w 65"/>
                  <a:gd name="T13" fmla="*/ 46 h 66"/>
                  <a:gd name="T14" fmla="*/ 10 w 65"/>
                  <a:gd name="T15" fmla="*/ 66 h 66"/>
                  <a:gd name="T16" fmla="*/ 6 w 65"/>
                  <a:gd name="T17" fmla="*/ 63 h 66"/>
                  <a:gd name="T18" fmla="*/ 24 w 65"/>
                  <a:gd name="T19" fmla="*/ 45 h 66"/>
                  <a:gd name="T20" fmla="*/ 26 w 65"/>
                  <a:gd name="T21" fmla="*/ 46 h 66"/>
                  <a:gd name="T22" fmla="*/ 32 w 65"/>
                  <a:gd name="T23" fmla="*/ 39 h 66"/>
                  <a:gd name="T24" fmla="*/ 26 w 65"/>
                  <a:gd name="T25" fmla="*/ 33 h 66"/>
                  <a:gd name="T26" fmla="*/ 20 w 65"/>
                  <a:gd name="T27" fmla="*/ 39 h 66"/>
                  <a:gd name="T28" fmla="*/ 21 w 65"/>
                  <a:gd name="T29" fmla="*/ 42 h 66"/>
                  <a:gd name="T30" fmla="*/ 3 w 65"/>
                  <a:gd name="T31" fmla="*/ 59 h 66"/>
                  <a:gd name="T32" fmla="*/ 0 w 65"/>
                  <a:gd name="T33" fmla="*/ 56 h 66"/>
                  <a:gd name="T34" fmla="*/ 20 w 65"/>
                  <a:gd name="T35" fmla="*/ 10 h 66"/>
                  <a:gd name="T36" fmla="*/ 43 w 65"/>
                  <a:gd name="T37" fmla="*/ 8 h 66"/>
                  <a:gd name="T38" fmla="*/ 57 w 65"/>
                  <a:gd name="T39" fmla="*/ 2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5" h="66">
                    <a:moveTo>
                      <a:pt x="61" y="19"/>
                    </a:moveTo>
                    <a:cubicBezTo>
                      <a:pt x="47" y="4"/>
                      <a:pt x="47" y="4"/>
                      <a:pt x="47" y="4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65" y="15"/>
                      <a:pt x="65" y="15"/>
                      <a:pt x="65" y="15"/>
                    </a:cubicBezTo>
                    <a:lnTo>
                      <a:pt x="61" y="19"/>
                    </a:lnTo>
                    <a:close/>
                    <a:moveTo>
                      <a:pt x="57" y="23"/>
                    </a:moveTo>
                    <a:cubicBezTo>
                      <a:pt x="55" y="46"/>
                      <a:pt x="55" y="46"/>
                      <a:pt x="55" y="46"/>
                    </a:cubicBezTo>
                    <a:cubicBezTo>
                      <a:pt x="37" y="46"/>
                      <a:pt x="10" y="66"/>
                      <a:pt x="10" y="66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5" y="45"/>
                      <a:pt x="25" y="46"/>
                      <a:pt x="26" y="46"/>
                    </a:cubicBezTo>
                    <a:cubicBezTo>
                      <a:pt x="30" y="46"/>
                      <a:pt x="32" y="43"/>
                      <a:pt x="32" y="39"/>
                    </a:cubicBezTo>
                    <a:cubicBezTo>
                      <a:pt x="32" y="36"/>
                      <a:pt x="30" y="33"/>
                      <a:pt x="26" y="33"/>
                    </a:cubicBezTo>
                    <a:cubicBezTo>
                      <a:pt x="23" y="33"/>
                      <a:pt x="20" y="36"/>
                      <a:pt x="20" y="39"/>
                    </a:cubicBezTo>
                    <a:cubicBezTo>
                      <a:pt x="20" y="40"/>
                      <a:pt x="20" y="41"/>
                      <a:pt x="21" y="42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20" y="29"/>
                      <a:pt x="20" y="10"/>
                    </a:cubicBezTo>
                    <a:cubicBezTo>
                      <a:pt x="43" y="8"/>
                      <a:pt x="43" y="8"/>
                      <a:pt x="43" y="8"/>
                    </a:cubicBezTo>
                    <a:lnTo>
                      <a:pt x="5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4" name="Freeform 154"/>
              <p:cNvSpPr/>
              <p:nvPr/>
            </p:nvSpPr>
            <p:spPr bwMode="auto">
              <a:xfrm>
                <a:off x="8890535" y="4113931"/>
                <a:ext cx="279899" cy="268153"/>
              </a:xfrm>
              <a:custGeom>
                <a:avLst/>
                <a:gdLst>
                  <a:gd name="T0" fmla="*/ 55 w 88"/>
                  <a:gd name="T1" fmla="*/ 59 h 84"/>
                  <a:gd name="T2" fmla="*/ 53 w 88"/>
                  <a:gd name="T3" fmla="*/ 53 h 84"/>
                  <a:gd name="T4" fmla="*/ 61 w 88"/>
                  <a:gd name="T5" fmla="*/ 38 h 84"/>
                  <a:gd name="T6" fmla="*/ 63 w 88"/>
                  <a:gd name="T7" fmla="*/ 26 h 84"/>
                  <a:gd name="T8" fmla="*/ 44 w 88"/>
                  <a:gd name="T9" fmla="*/ 0 h 84"/>
                  <a:gd name="T10" fmla="*/ 25 w 88"/>
                  <a:gd name="T11" fmla="*/ 26 h 84"/>
                  <a:gd name="T12" fmla="*/ 28 w 88"/>
                  <a:gd name="T13" fmla="*/ 38 h 84"/>
                  <a:gd name="T14" fmla="*/ 36 w 88"/>
                  <a:gd name="T15" fmla="*/ 53 h 84"/>
                  <a:gd name="T16" fmla="*/ 33 w 88"/>
                  <a:gd name="T17" fmla="*/ 59 h 84"/>
                  <a:gd name="T18" fmla="*/ 0 w 88"/>
                  <a:gd name="T19" fmla="*/ 84 h 84"/>
                  <a:gd name="T20" fmla="*/ 44 w 88"/>
                  <a:gd name="T21" fmla="*/ 84 h 84"/>
                  <a:gd name="T22" fmla="*/ 88 w 88"/>
                  <a:gd name="T23" fmla="*/ 84 h 84"/>
                  <a:gd name="T24" fmla="*/ 55 w 88"/>
                  <a:gd name="T25" fmla="*/ 5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8" h="84">
                    <a:moveTo>
                      <a:pt x="55" y="59"/>
                    </a:moveTo>
                    <a:cubicBezTo>
                      <a:pt x="53" y="59"/>
                      <a:pt x="53" y="53"/>
                      <a:pt x="53" y="53"/>
                    </a:cubicBezTo>
                    <a:cubicBezTo>
                      <a:pt x="53" y="53"/>
                      <a:pt x="59" y="46"/>
                      <a:pt x="61" y="38"/>
                    </a:cubicBezTo>
                    <a:cubicBezTo>
                      <a:pt x="64" y="38"/>
                      <a:pt x="67" y="29"/>
                      <a:pt x="63" y="26"/>
                    </a:cubicBezTo>
                    <a:cubicBezTo>
                      <a:pt x="63" y="22"/>
                      <a:pt x="68" y="0"/>
                      <a:pt x="44" y="0"/>
                    </a:cubicBezTo>
                    <a:cubicBezTo>
                      <a:pt x="21" y="0"/>
                      <a:pt x="25" y="22"/>
                      <a:pt x="25" y="26"/>
                    </a:cubicBezTo>
                    <a:cubicBezTo>
                      <a:pt x="22" y="29"/>
                      <a:pt x="24" y="38"/>
                      <a:pt x="28" y="38"/>
                    </a:cubicBezTo>
                    <a:cubicBezTo>
                      <a:pt x="29" y="46"/>
                      <a:pt x="36" y="53"/>
                      <a:pt x="36" y="53"/>
                    </a:cubicBezTo>
                    <a:cubicBezTo>
                      <a:pt x="36" y="53"/>
                      <a:pt x="35" y="59"/>
                      <a:pt x="33" y="59"/>
                    </a:cubicBezTo>
                    <a:cubicBezTo>
                      <a:pt x="26" y="60"/>
                      <a:pt x="0" y="72"/>
                      <a:pt x="0" y="84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88" y="72"/>
                      <a:pt x="62" y="60"/>
                      <a:pt x="55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5" name="Freeform 155"/>
              <p:cNvSpPr>
                <a:spLocks noEditPoints="1"/>
              </p:cNvSpPr>
              <p:nvPr/>
            </p:nvSpPr>
            <p:spPr bwMode="auto">
              <a:xfrm>
                <a:off x="8039097" y="4581732"/>
                <a:ext cx="262282" cy="262282"/>
              </a:xfrm>
              <a:custGeom>
                <a:avLst/>
                <a:gdLst>
                  <a:gd name="T0" fmla="*/ 0 w 82"/>
                  <a:gd name="T1" fmla="*/ 41 h 82"/>
                  <a:gd name="T2" fmla="*/ 82 w 82"/>
                  <a:gd name="T3" fmla="*/ 41 h 82"/>
                  <a:gd name="T4" fmla="*/ 64 w 82"/>
                  <a:gd name="T5" fmla="*/ 55 h 82"/>
                  <a:gd name="T6" fmla="*/ 77 w 82"/>
                  <a:gd name="T7" fmla="*/ 44 h 82"/>
                  <a:gd name="T8" fmla="*/ 64 w 82"/>
                  <a:gd name="T9" fmla="*/ 55 h 82"/>
                  <a:gd name="T10" fmla="*/ 16 w 82"/>
                  <a:gd name="T11" fmla="*/ 38 h 82"/>
                  <a:gd name="T12" fmla="*/ 8 w 82"/>
                  <a:gd name="T13" fmla="*/ 27 h 82"/>
                  <a:gd name="T14" fmla="*/ 59 w 82"/>
                  <a:gd name="T15" fmla="*/ 27 h 82"/>
                  <a:gd name="T16" fmla="*/ 44 w 82"/>
                  <a:gd name="T17" fmla="*/ 38 h 82"/>
                  <a:gd name="T18" fmla="*/ 59 w 82"/>
                  <a:gd name="T19" fmla="*/ 27 h 82"/>
                  <a:gd name="T20" fmla="*/ 44 w 82"/>
                  <a:gd name="T21" fmla="*/ 5 h 82"/>
                  <a:gd name="T22" fmla="*/ 54 w 82"/>
                  <a:gd name="T23" fmla="*/ 14 h 82"/>
                  <a:gd name="T24" fmla="*/ 44 w 82"/>
                  <a:gd name="T25" fmla="*/ 22 h 82"/>
                  <a:gd name="T26" fmla="*/ 35 w 82"/>
                  <a:gd name="T27" fmla="*/ 7 h 82"/>
                  <a:gd name="T28" fmla="*/ 38 w 82"/>
                  <a:gd name="T29" fmla="*/ 22 h 82"/>
                  <a:gd name="T30" fmla="*/ 28 w 82"/>
                  <a:gd name="T31" fmla="*/ 14 h 82"/>
                  <a:gd name="T32" fmla="*/ 38 w 82"/>
                  <a:gd name="T33" fmla="*/ 38 h 82"/>
                  <a:gd name="T34" fmla="*/ 23 w 82"/>
                  <a:gd name="T35" fmla="*/ 27 h 82"/>
                  <a:gd name="T36" fmla="*/ 8 w 82"/>
                  <a:gd name="T37" fmla="*/ 55 h 82"/>
                  <a:gd name="T38" fmla="*/ 16 w 82"/>
                  <a:gd name="T39" fmla="*/ 44 h 82"/>
                  <a:gd name="T40" fmla="*/ 8 w 82"/>
                  <a:gd name="T41" fmla="*/ 55 h 82"/>
                  <a:gd name="T42" fmla="*/ 38 w 82"/>
                  <a:gd name="T43" fmla="*/ 44 h 82"/>
                  <a:gd name="T44" fmla="*/ 23 w 82"/>
                  <a:gd name="T45" fmla="*/ 55 h 82"/>
                  <a:gd name="T46" fmla="*/ 38 w 82"/>
                  <a:gd name="T47" fmla="*/ 60 h 82"/>
                  <a:gd name="T48" fmla="*/ 35 w 82"/>
                  <a:gd name="T49" fmla="*/ 74 h 82"/>
                  <a:gd name="T50" fmla="*/ 25 w 82"/>
                  <a:gd name="T51" fmla="*/ 60 h 82"/>
                  <a:gd name="T52" fmla="*/ 54 w 82"/>
                  <a:gd name="T53" fmla="*/ 67 h 82"/>
                  <a:gd name="T54" fmla="*/ 44 w 82"/>
                  <a:gd name="T55" fmla="*/ 76 h 82"/>
                  <a:gd name="T56" fmla="*/ 57 w 82"/>
                  <a:gd name="T57" fmla="*/ 60 h 82"/>
                  <a:gd name="T58" fmla="*/ 44 w 82"/>
                  <a:gd name="T59" fmla="*/ 55 h 82"/>
                  <a:gd name="T60" fmla="*/ 60 w 82"/>
                  <a:gd name="T61" fmla="*/ 44 h 82"/>
                  <a:gd name="T62" fmla="*/ 44 w 82"/>
                  <a:gd name="T63" fmla="*/ 55 h 82"/>
                  <a:gd name="T64" fmla="*/ 64 w 82"/>
                  <a:gd name="T65" fmla="*/ 27 h 82"/>
                  <a:gd name="T66" fmla="*/ 77 w 82"/>
                  <a:gd name="T67" fmla="*/ 38 h 82"/>
                  <a:gd name="T68" fmla="*/ 71 w 82"/>
                  <a:gd name="T69" fmla="*/ 22 h 82"/>
                  <a:gd name="T70" fmla="*/ 57 w 82"/>
                  <a:gd name="T71" fmla="*/ 9 h 82"/>
                  <a:gd name="T72" fmla="*/ 71 w 82"/>
                  <a:gd name="T73" fmla="*/ 22 h 82"/>
                  <a:gd name="T74" fmla="*/ 26 w 82"/>
                  <a:gd name="T75" fmla="*/ 9 h 82"/>
                  <a:gd name="T76" fmla="*/ 11 w 82"/>
                  <a:gd name="T77" fmla="*/ 22 h 82"/>
                  <a:gd name="T78" fmla="*/ 11 w 82"/>
                  <a:gd name="T79" fmla="*/ 60 h 82"/>
                  <a:gd name="T80" fmla="*/ 26 w 82"/>
                  <a:gd name="T81" fmla="*/ 73 h 82"/>
                  <a:gd name="T82" fmla="*/ 11 w 82"/>
                  <a:gd name="T83" fmla="*/ 60 h 82"/>
                  <a:gd name="T84" fmla="*/ 57 w 82"/>
                  <a:gd name="T85" fmla="*/ 73 h 82"/>
                  <a:gd name="T86" fmla="*/ 71 w 82"/>
                  <a:gd name="T87" fmla="*/ 6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2" h="82">
                    <a:moveTo>
                      <a:pt x="41" y="0"/>
                    </a:moveTo>
                    <a:cubicBezTo>
                      <a:pt x="18" y="0"/>
                      <a:pt x="0" y="18"/>
                      <a:pt x="0" y="41"/>
                    </a:cubicBezTo>
                    <a:cubicBezTo>
                      <a:pt x="0" y="64"/>
                      <a:pt x="18" y="82"/>
                      <a:pt x="41" y="82"/>
                    </a:cubicBezTo>
                    <a:cubicBezTo>
                      <a:pt x="64" y="82"/>
                      <a:pt x="82" y="64"/>
                      <a:pt x="82" y="41"/>
                    </a:cubicBezTo>
                    <a:cubicBezTo>
                      <a:pt x="82" y="18"/>
                      <a:pt x="64" y="0"/>
                      <a:pt x="41" y="0"/>
                    </a:cubicBezTo>
                    <a:close/>
                    <a:moveTo>
                      <a:pt x="64" y="55"/>
                    </a:moveTo>
                    <a:cubicBezTo>
                      <a:pt x="65" y="51"/>
                      <a:pt x="66" y="47"/>
                      <a:pt x="66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6" y="47"/>
                      <a:pt x="76" y="51"/>
                      <a:pt x="74" y="55"/>
                    </a:cubicBezTo>
                    <a:lnTo>
                      <a:pt x="64" y="55"/>
                    </a:lnTo>
                    <a:close/>
                    <a:moveTo>
                      <a:pt x="18" y="27"/>
                    </a:moveTo>
                    <a:cubicBezTo>
                      <a:pt x="17" y="31"/>
                      <a:pt x="17" y="34"/>
                      <a:pt x="16" y="38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6" y="34"/>
                      <a:pt x="7" y="31"/>
                      <a:pt x="8" y="27"/>
                    </a:cubicBezTo>
                    <a:lnTo>
                      <a:pt x="18" y="27"/>
                    </a:lnTo>
                    <a:close/>
                    <a:moveTo>
                      <a:pt x="59" y="27"/>
                    </a:moveTo>
                    <a:cubicBezTo>
                      <a:pt x="60" y="31"/>
                      <a:pt x="60" y="34"/>
                      <a:pt x="60" y="38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44" y="27"/>
                      <a:pt x="44" y="27"/>
                      <a:pt x="44" y="27"/>
                    </a:cubicBezTo>
                    <a:lnTo>
                      <a:pt x="59" y="27"/>
                    </a:lnTo>
                    <a:close/>
                    <a:moveTo>
                      <a:pt x="44" y="22"/>
                    </a:moveTo>
                    <a:cubicBezTo>
                      <a:pt x="44" y="5"/>
                      <a:pt x="44" y="5"/>
                      <a:pt x="44" y="5"/>
                    </a:cubicBezTo>
                    <a:cubicBezTo>
                      <a:pt x="45" y="6"/>
                      <a:pt x="46" y="6"/>
                      <a:pt x="48" y="7"/>
                    </a:cubicBezTo>
                    <a:cubicBezTo>
                      <a:pt x="50" y="9"/>
                      <a:pt x="52" y="11"/>
                      <a:pt x="54" y="14"/>
                    </a:cubicBezTo>
                    <a:cubicBezTo>
                      <a:pt x="55" y="17"/>
                      <a:pt x="56" y="19"/>
                      <a:pt x="57" y="22"/>
                    </a:cubicBezTo>
                    <a:cubicBezTo>
                      <a:pt x="44" y="22"/>
                      <a:pt x="44" y="22"/>
                      <a:pt x="44" y="22"/>
                    </a:cubicBezTo>
                    <a:close/>
                    <a:moveTo>
                      <a:pt x="28" y="14"/>
                    </a:moveTo>
                    <a:cubicBezTo>
                      <a:pt x="30" y="11"/>
                      <a:pt x="32" y="9"/>
                      <a:pt x="35" y="7"/>
                    </a:cubicBezTo>
                    <a:cubicBezTo>
                      <a:pt x="36" y="6"/>
                      <a:pt x="37" y="6"/>
                      <a:pt x="38" y="5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6" y="19"/>
                      <a:pt x="27" y="17"/>
                      <a:pt x="28" y="14"/>
                    </a:cubicBezTo>
                    <a:close/>
                    <a:moveTo>
                      <a:pt x="38" y="27"/>
                    </a:moveTo>
                    <a:cubicBezTo>
                      <a:pt x="38" y="38"/>
                      <a:pt x="38" y="38"/>
                      <a:pt x="38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4"/>
                      <a:pt x="23" y="31"/>
                      <a:pt x="23" y="27"/>
                    </a:cubicBezTo>
                    <a:lnTo>
                      <a:pt x="38" y="27"/>
                    </a:lnTo>
                    <a:close/>
                    <a:moveTo>
                      <a:pt x="8" y="55"/>
                    </a:moveTo>
                    <a:cubicBezTo>
                      <a:pt x="7" y="51"/>
                      <a:pt x="6" y="47"/>
                      <a:pt x="6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7" y="47"/>
                      <a:pt x="17" y="51"/>
                      <a:pt x="18" y="55"/>
                    </a:cubicBezTo>
                    <a:lnTo>
                      <a:pt x="8" y="55"/>
                    </a:lnTo>
                    <a:close/>
                    <a:moveTo>
                      <a:pt x="22" y="44"/>
                    </a:move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55"/>
                      <a:pt x="38" y="55"/>
                      <a:pt x="38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1"/>
                      <a:pt x="22" y="47"/>
                      <a:pt x="22" y="44"/>
                    </a:cubicBezTo>
                    <a:close/>
                    <a:moveTo>
                      <a:pt x="38" y="60"/>
                    </a:moveTo>
                    <a:cubicBezTo>
                      <a:pt x="38" y="76"/>
                      <a:pt x="38" y="76"/>
                      <a:pt x="38" y="76"/>
                    </a:cubicBezTo>
                    <a:cubicBezTo>
                      <a:pt x="37" y="76"/>
                      <a:pt x="36" y="75"/>
                      <a:pt x="35" y="74"/>
                    </a:cubicBezTo>
                    <a:cubicBezTo>
                      <a:pt x="32" y="73"/>
                      <a:pt x="30" y="70"/>
                      <a:pt x="28" y="67"/>
                    </a:cubicBezTo>
                    <a:cubicBezTo>
                      <a:pt x="27" y="65"/>
                      <a:pt x="26" y="63"/>
                      <a:pt x="25" y="60"/>
                    </a:cubicBezTo>
                    <a:cubicBezTo>
                      <a:pt x="38" y="60"/>
                      <a:pt x="38" y="60"/>
                      <a:pt x="38" y="60"/>
                    </a:cubicBezTo>
                    <a:close/>
                    <a:moveTo>
                      <a:pt x="54" y="67"/>
                    </a:moveTo>
                    <a:cubicBezTo>
                      <a:pt x="52" y="70"/>
                      <a:pt x="50" y="73"/>
                      <a:pt x="48" y="74"/>
                    </a:cubicBezTo>
                    <a:cubicBezTo>
                      <a:pt x="46" y="75"/>
                      <a:pt x="45" y="76"/>
                      <a:pt x="44" y="76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6" y="63"/>
                      <a:pt x="55" y="65"/>
                      <a:pt x="54" y="67"/>
                    </a:cubicBezTo>
                    <a:close/>
                    <a:moveTo>
                      <a:pt x="44" y="55"/>
                    </a:moveTo>
                    <a:cubicBezTo>
                      <a:pt x="44" y="44"/>
                      <a:pt x="44" y="44"/>
                      <a:pt x="44" y="44"/>
                    </a:cubicBezTo>
                    <a:cubicBezTo>
                      <a:pt x="60" y="44"/>
                      <a:pt x="60" y="44"/>
                      <a:pt x="60" y="44"/>
                    </a:cubicBezTo>
                    <a:cubicBezTo>
                      <a:pt x="60" y="47"/>
                      <a:pt x="60" y="51"/>
                      <a:pt x="59" y="55"/>
                    </a:cubicBezTo>
                    <a:lnTo>
                      <a:pt x="44" y="55"/>
                    </a:lnTo>
                    <a:close/>
                    <a:moveTo>
                      <a:pt x="66" y="38"/>
                    </a:moveTo>
                    <a:cubicBezTo>
                      <a:pt x="66" y="34"/>
                      <a:pt x="65" y="31"/>
                      <a:pt x="64" y="27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6" y="31"/>
                      <a:pt x="76" y="34"/>
                      <a:pt x="77" y="38"/>
                    </a:cubicBezTo>
                    <a:lnTo>
                      <a:pt x="66" y="38"/>
                    </a:lnTo>
                    <a:close/>
                    <a:moveTo>
                      <a:pt x="71" y="22"/>
                    </a:moveTo>
                    <a:cubicBezTo>
                      <a:pt x="63" y="22"/>
                      <a:pt x="63" y="22"/>
                      <a:pt x="63" y="22"/>
                    </a:cubicBezTo>
                    <a:cubicBezTo>
                      <a:pt x="61" y="17"/>
                      <a:pt x="59" y="12"/>
                      <a:pt x="57" y="9"/>
                    </a:cubicBezTo>
                    <a:cubicBezTo>
                      <a:pt x="60" y="10"/>
                      <a:pt x="63" y="13"/>
                      <a:pt x="66" y="16"/>
                    </a:cubicBezTo>
                    <a:cubicBezTo>
                      <a:pt x="68" y="17"/>
                      <a:pt x="70" y="19"/>
                      <a:pt x="71" y="22"/>
                    </a:cubicBezTo>
                    <a:close/>
                    <a:moveTo>
                      <a:pt x="16" y="16"/>
                    </a:moveTo>
                    <a:cubicBezTo>
                      <a:pt x="19" y="13"/>
                      <a:pt x="22" y="10"/>
                      <a:pt x="26" y="9"/>
                    </a:cubicBezTo>
                    <a:cubicBezTo>
                      <a:pt x="23" y="12"/>
                      <a:pt x="21" y="17"/>
                      <a:pt x="19" y="22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19"/>
                      <a:pt x="14" y="17"/>
                      <a:pt x="16" y="16"/>
                    </a:cubicBezTo>
                    <a:close/>
                    <a:moveTo>
                      <a:pt x="11" y="60"/>
                    </a:moveTo>
                    <a:cubicBezTo>
                      <a:pt x="19" y="60"/>
                      <a:pt x="19" y="60"/>
                      <a:pt x="19" y="60"/>
                    </a:cubicBezTo>
                    <a:cubicBezTo>
                      <a:pt x="21" y="65"/>
                      <a:pt x="23" y="69"/>
                      <a:pt x="26" y="73"/>
                    </a:cubicBezTo>
                    <a:cubicBezTo>
                      <a:pt x="22" y="71"/>
                      <a:pt x="19" y="69"/>
                      <a:pt x="16" y="66"/>
                    </a:cubicBezTo>
                    <a:cubicBezTo>
                      <a:pt x="14" y="64"/>
                      <a:pt x="12" y="62"/>
                      <a:pt x="11" y="60"/>
                    </a:cubicBezTo>
                    <a:close/>
                    <a:moveTo>
                      <a:pt x="66" y="66"/>
                    </a:moveTo>
                    <a:cubicBezTo>
                      <a:pt x="63" y="69"/>
                      <a:pt x="60" y="71"/>
                      <a:pt x="57" y="73"/>
                    </a:cubicBezTo>
                    <a:cubicBezTo>
                      <a:pt x="59" y="69"/>
                      <a:pt x="61" y="65"/>
                      <a:pt x="63" y="60"/>
                    </a:cubicBezTo>
                    <a:cubicBezTo>
                      <a:pt x="71" y="60"/>
                      <a:pt x="71" y="60"/>
                      <a:pt x="71" y="60"/>
                    </a:cubicBezTo>
                    <a:cubicBezTo>
                      <a:pt x="70" y="62"/>
                      <a:pt x="68" y="64"/>
                      <a:pt x="66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6" name="Freeform 156"/>
              <p:cNvSpPr>
                <a:spLocks noEditPoints="1"/>
              </p:cNvSpPr>
              <p:nvPr/>
            </p:nvSpPr>
            <p:spPr bwMode="auto">
              <a:xfrm>
                <a:off x="8820072" y="2931705"/>
                <a:ext cx="219221" cy="232921"/>
              </a:xfrm>
              <a:custGeom>
                <a:avLst/>
                <a:gdLst>
                  <a:gd name="T0" fmla="*/ 62 w 69"/>
                  <a:gd name="T1" fmla="*/ 0 h 73"/>
                  <a:gd name="T2" fmla="*/ 7 w 69"/>
                  <a:gd name="T3" fmla="*/ 0 h 73"/>
                  <a:gd name="T4" fmla="*/ 0 w 69"/>
                  <a:gd name="T5" fmla="*/ 7 h 73"/>
                  <a:gd name="T6" fmla="*/ 0 w 69"/>
                  <a:gd name="T7" fmla="*/ 66 h 73"/>
                  <a:gd name="T8" fmla="*/ 7 w 69"/>
                  <a:gd name="T9" fmla="*/ 73 h 73"/>
                  <a:gd name="T10" fmla="*/ 62 w 69"/>
                  <a:gd name="T11" fmla="*/ 73 h 73"/>
                  <a:gd name="T12" fmla="*/ 69 w 69"/>
                  <a:gd name="T13" fmla="*/ 66 h 73"/>
                  <a:gd name="T14" fmla="*/ 69 w 69"/>
                  <a:gd name="T15" fmla="*/ 7 h 73"/>
                  <a:gd name="T16" fmla="*/ 62 w 69"/>
                  <a:gd name="T17" fmla="*/ 0 h 73"/>
                  <a:gd name="T18" fmla="*/ 60 w 69"/>
                  <a:gd name="T19" fmla="*/ 64 h 73"/>
                  <a:gd name="T20" fmla="*/ 10 w 69"/>
                  <a:gd name="T21" fmla="*/ 64 h 73"/>
                  <a:gd name="T22" fmla="*/ 10 w 69"/>
                  <a:gd name="T23" fmla="*/ 9 h 73"/>
                  <a:gd name="T24" fmla="*/ 60 w 69"/>
                  <a:gd name="T25" fmla="*/ 9 h 73"/>
                  <a:gd name="T26" fmla="*/ 60 w 69"/>
                  <a:gd name="T27" fmla="*/ 64 h 73"/>
                  <a:gd name="T28" fmla="*/ 19 w 69"/>
                  <a:gd name="T29" fmla="*/ 32 h 73"/>
                  <a:gd name="T30" fmla="*/ 51 w 69"/>
                  <a:gd name="T31" fmla="*/ 32 h 73"/>
                  <a:gd name="T32" fmla="*/ 51 w 69"/>
                  <a:gd name="T33" fmla="*/ 37 h 73"/>
                  <a:gd name="T34" fmla="*/ 19 w 69"/>
                  <a:gd name="T35" fmla="*/ 37 h 73"/>
                  <a:gd name="T36" fmla="*/ 19 w 69"/>
                  <a:gd name="T37" fmla="*/ 32 h 73"/>
                  <a:gd name="T38" fmla="*/ 19 w 69"/>
                  <a:gd name="T39" fmla="*/ 41 h 73"/>
                  <a:gd name="T40" fmla="*/ 51 w 69"/>
                  <a:gd name="T41" fmla="*/ 41 h 73"/>
                  <a:gd name="T42" fmla="*/ 51 w 69"/>
                  <a:gd name="T43" fmla="*/ 46 h 73"/>
                  <a:gd name="T44" fmla="*/ 19 w 69"/>
                  <a:gd name="T45" fmla="*/ 46 h 73"/>
                  <a:gd name="T46" fmla="*/ 19 w 69"/>
                  <a:gd name="T47" fmla="*/ 41 h 73"/>
                  <a:gd name="T48" fmla="*/ 19 w 69"/>
                  <a:gd name="T49" fmla="*/ 50 h 73"/>
                  <a:gd name="T50" fmla="*/ 51 w 69"/>
                  <a:gd name="T51" fmla="*/ 50 h 73"/>
                  <a:gd name="T52" fmla="*/ 51 w 69"/>
                  <a:gd name="T53" fmla="*/ 55 h 73"/>
                  <a:gd name="T54" fmla="*/ 19 w 69"/>
                  <a:gd name="T55" fmla="*/ 55 h 73"/>
                  <a:gd name="T56" fmla="*/ 19 w 69"/>
                  <a:gd name="T57" fmla="*/ 50 h 73"/>
                  <a:gd name="T58" fmla="*/ 19 w 69"/>
                  <a:gd name="T59" fmla="*/ 23 h 73"/>
                  <a:gd name="T60" fmla="*/ 51 w 69"/>
                  <a:gd name="T61" fmla="*/ 23 h 73"/>
                  <a:gd name="T62" fmla="*/ 51 w 69"/>
                  <a:gd name="T63" fmla="*/ 27 h 73"/>
                  <a:gd name="T64" fmla="*/ 19 w 69"/>
                  <a:gd name="T65" fmla="*/ 27 h 73"/>
                  <a:gd name="T66" fmla="*/ 19 w 69"/>
                  <a:gd name="T67" fmla="*/ 2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9" h="73">
                    <a:moveTo>
                      <a:pt x="6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70"/>
                      <a:pt x="4" y="73"/>
                      <a:pt x="7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6" y="73"/>
                      <a:pt x="69" y="70"/>
                      <a:pt x="69" y="66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3"/>
                      <a:pt x="66" y="0"/>
                      <a:pt x="62" y="0"/>
                    </a:cubicBezTo>
                    <a:close/>
                    <a:moveTo>
                      <a:pt x="60" y="64"/>
                    </a:moveTo>
                    <a:cubicBezTo>
                      <a:pt x="10" y="64"/>
                      <a:pt x="10" y="64"/>
                      <a:pt x="10" y="64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60" y="9"/>
                      <a:pt x="60" y="9"/>
                      <a:pt x="60" y="9"/>
                    </a:cubicBezTo>
                    <a:lnTo>
                      <a:pt x="60" y="64"/>
                    </a:lnTo>
                    <a:close/>
                    <a:moveTo>
                      <a:pt x="19" y="32"/>
                    </a:moveTo>
                    <a:cubicBezTo>
                      <a:pt x="51" y="32"/>
                      <a:pt x="51" y="32"/>
                      <a:pt x="51" y="32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19" y="37"/>
                      <a:pt x="19" y="37"/>
                      <a:pt x="19" y="37"/>
                    </a:cubicBezTo>
                    <a:lnTo>
                      <a:pt x="19" y="32"/>
                    </a:lnTo>
                    <a:close/>
                    <a:moveTo>
                      <a:pt x="19" y="41"/>
                    </a:moveTo>
                    <a:cubicBezTo>
                      <a:pt x="51" y="41"/>
                      <a:pt x="51" y="41"/>
                      <a:pt x="51" y="41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19" y="46"/>
                      <a:pt x="19" y="46"/>
                      <a:pt x="19" y="46"/>
                    </a:cubicBezTo>
                    <a:lnTo>
                      <a:pt x="19" y="41"/>
                    </a:lnTo>
                    <a:close/>
                    <a:moveTo>
                      <a:pt x="19" y="50"/>
                    </a:moveTo>
                    <a:cubicBezTo>
                      <a:pt x="51" y="50"/>
                      <a:pt x="51" y="50"/>
                      <a:pt x="51" y="50"/>
                    </a:cubicBezTo>
                    <a:cubicBezTo>
                      <a:pt x="51" y="55"/>
                      <a:pt x="51" y="55"/>
                      <a:pt x="51" y="55"/>
                    </a:cubicBezTo>
                    <a:cubicBezTo>
                      <a:pt x="19" y="55"/>
                      <a:pt x="19" y="55"/>
                      <a:pt x="19" y="55"/>
                    </a:cubicBezTo>
                    <a:lnTo>
                      <a:pt x="19" y="50"/>
                    </a:lnTo>
                    <a:close/>
                    <a:moveTo>
                      <a:pt x="19" y="23"/>
                    </a:moveTo>
                    <a:cubicBezTo>
                      <a:pt x="51" y="23"/>
                      <a:pt x="51" y="23"/>
                      <a:pt x="51" y="23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19" y="27"/>
                      <a:pt x="19" y="27"/>
                      <a:pt x="19" y="27"/>
                    </a:cubicBezTo>
                    <a:lnTo>
                      <a:pt x="19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7" name="Freeform 157"/>
              <p:cNvSpPr>
                <a:spLocks noEditPoints="1"/>
              </p:cNvSpPr>
              <p:nvPr/>
            </p:nvSpPr>
            <p:spPr bwMode="auto">
              <a:xfrm>
                <a:off x="8998188" y="1536129"/>
                <a:ext cx="242709" cy="281855"/>
              </a:xfrm>
              <a:custGeom>
                <a:avLst/>
                <a:gdLst>
                  <a:gd name="T0" fmla="*/ 54 w 76"/>
                  <a:gd name="T1" fmla="*/ 0 h 88"/>
                  <a:gd name="T2" fmla="*/ 14 w 76"/>
                  <a:gd name="T3" fmla="*/ 28 h 88"/>
                  <a:gd name="T4" fmla="*/ 17 w 76"/>
                  <a:gd name="T5" fmla="*/ 65 h 88"/>
                  <a:gd name="T6" fmla="*/ 49 w 76"/>
                  <a:gd name="T7" fmla="*/ 27 h 88"/>
                  <a:gd name="T8" fmla="*/ 33 w 76"/>
                  <a:gd name="T9" fmla="*/ 74 h 88"/>
                  <a:gd name="T10" fmla="*/ 70 w 76"/>
                  <a:gd name="T11" fmla="*/ 57 h 88"/>
                  <a:gd name="T12" fmla="*/ 54 w 76"/>
                  <a:gd name="T13" fmla="*/ 0 h 88"/>
                  <a:gd name="T14" fmla="*/ 4 w 76"/>
                  <a:gd name="T15" fmla="*/ 78 h 88"/>
                  <a:gd name="T16" fmla="*/ 10 w 76"/>
                  <a:gd name="T17" fmla="*/ 83 h 88"/>
                  <a:gd name="T18" fmla="*/ 47 w 76"/>
                  <a:gd name="T19" fmla="*/ 41 h 88"/>
                  <a:gd name="T20" fmla="*/ 4 w 76"/>
                  <a:gd name="T21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88">
                    <a:moveTo>
                      <a:pt x="54" y="0"/>
                    </a:moveTo>
                    <a:cubicBezTo>
                      <a:pt x="41" y="23"/>
                      <a:pt x="30" y="12"/>
                      <a:pt x="14" y="28"/>
                    </a:cubicBezTo>
                    <a:cubicBezTo>
                      <a:pt x="0" y="42"/>
                      <a:pt x="5" y="59"/>
                      <a:pt x="17" y="65"/>
                    </a:cubicBezTo>
                    <a:cubicBezTo>
                      <a:pt x="28" y="59"/>
                      <a:pt x="40" y="46"/>
                      <a:pt x="49" y="27"/>
                    </a:cubicBezTo>
                    <a:cubicBezTo>
                      <a:pt x="49" y="27"/>
                      <a:pt x="57" y="51"/>
                      <a:pt x="33" y="74"/>
                    </a:cubicBezTo>
                    <a:cubicBezTo>
                      <a:pt x="45" y="88"/>
                      <a:pt x="64" y="79"/>
                      <a:pt x="70" y="57"/>
                    </a:cubicBezTo>
                    <a:cubicBezTo>
                      <a:pt x="76" y="33"/>
                      <a:pt x="60" y="9"/>
                      <a:pt x="54" y="0"/>
                    </a:cubicBezTo>
                    <a:close/>
                    <a:moveTo>
                      <a:pt x="4" y="78"/>
                    </a:moveTo>
                    <a:cubicBezTo>
                      <a:pt x="4" y="78"/>
                      <a:pt x="5" y="83"/>
                      <a:pt x="10" y="83"/>
                    </a:cubicBezTo>
                    <a:cubicBezTo>
                      <a:pt x="15" y="83"/>
                      <a:pt x="36" y="71"/>
                      <a:pt x="47" y="41"/>
                    </a:cubicBezTo>
                    <a:cubicBezTo>
                      <a:pt x="30" y="70"/>
                      <a:pt x="6" y="78"/>
                      <a:pt x="4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8" name="Freeform 158"/>
              <p:cNvSpPr>
                <a:spLocks noEditPoints="1"/>
              </p:cNvSpPr>
              <p:nvPr/>
            </p:nvSpPr>
            <p:spPr bwMode="auto">
              <a:xfrm>
                <a:off x="8685015" y="3366232"/>
                <a:ext cx="246623" cy="246623"/>
              </a:xfrm>
              <a:custGeom>
                <a:avLst/>
                <a:gdLst>
                  <a:gd name="T0" fmla="*/ 53 w 77"/>
                  <a:gd name="T1" fmla="*/ 30 h 77"/>
                  <a:gd name="T2" fmla="*/ 25 w 77"/>
                  <a:gd name="T3" fmla="*/ 2 h 77"/>
                  <a:gd name="T4" fmla="*/ 38 w 77"/>
                  <a:gd name="T5" fmla="*/ 0 h 77"/>
                  <a:gd name="T6" fmla="*/ 53 w 77"/>
                  <a:gd name="T7" fmla="*/ 3 h 77"/>
                  <a:gd name="T8" fmla="*/ 53 w 77"/>
                  <a:gd name="T9" fmla="*/ 30 h 77"/>
                  <a:gd name="T10" fmla="*/ 58 w 77"/>
                  <a:gd name="T11" fmla="*/ 53 h 77"/>
                  <a:gd name="T12" fmla="*/ 58 w 77"/>
                  <a:gd name="T13" fmla="*/ 5 h 77"/>
                  <a:gd name="T14" fmla="*/ 77 w 77"/>
                  <a:gd name="T15" fmla="*/ 39 h 77"/>
                  <a:gd name="T16" fmla="*/ 74 w 77"/>
                  <a:gd name="T17" fmla="*/ 53 h 77"/>
                  <a:gd name="T18" fmla="*/ 58 w 77"/>
                  <a:gd name="T19" fmla="*/ 53 h 77"/>
                  <a:gd name="T20" fmla="*/ 24 w 77"/>
                  <a:gd name="T21" fmla="*/ 58 h 77"/>
                  <a:gd name="T22" fmla="*/ 72 w 77"/>
                  <a:gd name="T23" fmla="*/ 58 h 77"/>
                  <a:gd name="T24" fmla="*/ 38 w 77"/>
                  <a:gd name="T25" fmla="*/ 77 h 77"/>
                  <a:gd name="T26" fmla="*/ 24 w 77"/>
                  <a:gd name="T27" fmla="*/ 74 h 77"/>
                  <a:gd name="T28" fmla="*/ 24 w 77"/>
                  <a:gd name="T29" fmla="*/ 58 h 77"/>
                  <a:gd name="T30" fmla="*/ 32 w 77"/>
                  <a:gd name="T31" fmla="*/ 17 h 77"/>
                  <a:gd name="T32" fmla="*/ 1 w 77"/>
                  <a:gd name="T33" fmla="*/ 48 h 77"/>
                  <a:gd name="T34" fmla="*/ 0 w 77"/>
                  <a:gd name="T35" fmla="*/ 39 h 77"/>
                  <a:gd name="T36" fmla="*/ 20 w 77"/>
                  <a:gd name="T37" fmla="*/ 5 h 77"/>
                  <a:gd name="T38" fmla="*/ 32 w 77"/>
                  <a:gd name="T39" fmla="*/ 17 h 77"/>
                  <a:gd name="T40" fmla="*/ 19 w 77"/>
                  <a:gd name="T41" fmla="*/ 38 h 77"/>
                  <a:gd name="T42" fmla="*/ 19 w 77"/>
                  <a:gd name="T43" fmla="*/ 72 h 77"/>
                  <a:gd name="T44" fmla="*/ 3 w 77"/>
                  <a:gd name="T45" fmla="*/ 54 h 77"/>
                  <a:gd name="T46" fmla="*/ 19 w 77"/>
                  <a:gd name="T47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" h="77">
                    <a:moveTo>
                      <a:pt x="53" y="30"/>
                    </a:moveTo>
                    <a:cubicBezTo>
                      <a:pt x="25" y="2"/>
                      <a:pt x="25" y="2"/>
                      <a:pt x="25" y="2"/>
                    </a:cubicBezTo>
                    <a:cubicBezTo>
                      <a:pt x="29" y="1"/>
                      <a:pt x="34" y="0"/>
                      <a:pt x="38" y="0"/>
                    </a:cubicBezTo>
                    <a:cubicBezTo>
                      <a:pt x="43" y="0"/>
                      <a:pt x="48" y="1"/>
                      <a:pt x="53" y="3"/>
                    </a:cubicBezTo>
                    <a:lnTo>
                      <a:pt x="53" y="30"/>
                    </a:lnTo>
                    <a:close/>
                    <a:moveTo>
                      <a:pt x="58" y="53"/>
                    </a:moveTo>
                    <a:cubicBezTo>
                      <a:pt x="58" y="5"/>
                      <a:pt x="58" y="5"/>
                      <a:pt x="58" y="5"/>
                    </a:cubicBezTo>
                    <a:cubicBezTo>
                      <a:pt x="69" y="12"/>
                      <a:pt x="77" y="24"/>
                      <a:pt x="77" y="39"/>
                    </a:cubicBezTo>
                    <a:cubicBezTo>
                      <a:pt x="77" y="44"/>
                      <a:pt x="76" y="49"/>
                      <a:pt x="74" y="53"/>
                    </a:cubicBezTo>
                    <a:lnTo>
                      <a:pt x="58" y="53"/>
                    </a:lnTo>
                    <a:close/>
                    <a:moveTo>
                      <a:pt x="24" y="58"/>
                    </a:moveTo>
                    <a:cubicBezTo>
                      <a:pt x="72" y="58"/>
                      <a:pt x="72" y="58"/>
                      <a:pt x="72" y="58"/>
                    </a:cubicBezTo>
                    <a:cubicBezTo>
                      <a:pt x="65" y="69"/>
                      <a:pt x="53" y="77"/>
                      <a:pt x="38" y="77"/>
                    </a:cubicBezTo>
                    <a:cubicBezTo>
                      <a:pt x="33" y="77"/>
                      <a:pt x="28" y="76"/>
                      <a:pt x="24" y="74"/>
                    </a:cubicBezTo>
                    <a:lnTo>
                      <a:pt x="24" y="58"/>
                    </a:lnTo>
                    <a:close/>
                    <a:moveTo>
                      <a:pt x="32" y="17"/>
                    </a:moveTo>
                    <a:cubicBezTo>
                      <a:pt x="1" y="48"/>
                      <a:pt x="1" y="48"/>
                      <a:pt x="1" y="48"/>
                    </a:cubicBezTo>
                    <a:cubicBezTo>
                      <a:pt x="0" y="45"/>
                      <a:pt x="0" y="42"/>
                      <a:pt x="0" y="39"/>
                    </a:cubicBezTo>
                    <a:cubicBezTo>
                      <a:pt x="0" y="24"/>
                      <a:pt x="8" y="12"/>
                      <a:pt x="20" y="5"/>
                    </a:cubicBezTo>
                    <a:lnTo>
                      <a:pt x="32" y="17"/>
                    </a:lnTo>
                    <a:close/>
                    <a:moveTo>
                      <a:pt x="19" y="38"/>
                    </a:moveTo>
                    <a:cubicBezTo>
                      <a:pt x="19" y="72"/>
                      <a:pt x="19" y="72"/>
                      <a:pt x="19" y="72"/>
                    </a:cubicBezTo>
                    <a:cubicBezTo>
                      <a:pt x="12" y="68"/>
                      <a:pt x="6" y="62"/>
                      <a:pt x="3" y="54"/>
                    </a:cubicBezTo>
                    <a:lnTo>
                      <a:pt x="19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9" name="Freeform 159"/>
              <p:cNvSpPr>
                <a:spLocks noEditPoints="1"/>
              </p:cNvSpPr>
              <p:nvPr/>
            </p:nvSpPr>
            <p:spPr bwMode="auto">
              <a:xfrm>
                <a:off x="8260276" y="4031724"/>
                <a:ext cx="229008" cy="197690"/>
              </a:xfrm>
              <a:custGeom>
                <a:avLst/>
                <a:gdLst>
                  <a:gd name="T0" fmla="*/ 18 w 72"/>
                  <a:gd name="T1" fmla="*/ 0 h 62"/>
                  <a:gd name="T2" fmla="*/ 54 w 72"/>
                  <a:gd name="T3" fmla="*/ 0 h 62"/>
                  <a:gd name="T4" fmla="*/ 54 w 72"/>
                  <a:gd name="T5" fmla="*/ 9 h 62"/>
                  <a:gd name="T6" fmla="*/ 18 w 72"/>
                  <a:gd name="T7" fmla="*/ 9 h 62"/>
                  <a:gd name="T8" fmla="*/ 18 w 72"/>
                  <a:gd name="T9" fmla="*/ 0 h 62"/>
                  <a:gd name="T10" fmla="*/ 67 w 72"/>
                  <a:gd name="T11" fmla="*/ 13 h 62"/>
                  <a:gd name="T12" fmla="*/ 4 w 72"/>
                  <a:gd name="T13" fmla="*/ 13 h 62"/>
                  <a:gd name="T14" fmla="*/ 0 w 72"/>
                  <a:gd name="T15" fmla="*/ 18 h 62"/>
                  <a:gd name="T16" fmla="*/ 0 w 72"/>
                  <a:gd name="T17" fmla="*/ 40 h 62"/>
                  <a:gd name="T18" fmla="*/ 4 w 72"/>
                  <a:gd name="T19" fmla="*/ 44 h 62"/>
                  <a:gd name="T20" fmla="*/ 18 w 72"/>
                  <a:gd name="T21" fmla="*/ 44 h 62"/>
                  <a:gd name="T22" fmla="*/ 18 w 72"/>
                  <a:gd name="T23" fmla="*/ 62 h 62"/>
                  <a:gd name="T24" fmla="*/ 54 w 72"/>
                  <a:gd name="T25" fmla="*/ 62 h 62"/>
                  <a:gd name="T26" fmla="*/ 54 w 72"/>
                  <a:gd name="T27" fmla="*/ 44 h 62"/>
                  <a:gd name="T28" fmla="*/ 67 w 72"/>
                  <a:gd name="T29" fmla="*/ 44 h 62"/>
                  <a:gd name="T30" fmla="*/ 72 w 72"/>
                  <a:gd name="T31" fmla="*/ 40 h 62"/>
                  <a:gd name="T32" fmla="*/ 72 w 72"/>
                  <a:gd name="T33" fmla="*/ 18 h 62"/>
                  <a:gd name="T34" fmla="*/ 67 w 72"/>
                  <a:gd name="T35" fmla="*/ 13 h 62"/>
                  <a:gd name="T36" fmla="*/ 49 w 72"/>
                  <a:gd name="T37" fmla="*/ 58 h 62"/>
                  <a:gd name="T38" fmla="*/ 22 w 72"/>
                  <a:gd name="T39" fmla="*/ 58 h 62"/>
                  <a:gd name="T40" fmla="*/ 22 w 72"/>
                  <a:gd name="T41" fmla="*/ 35 h 62"/>
                  <a:gd name="T42" fmla="*/ 49 w 72"/>
                  <a:gd name="T43" fmla="*/ 35 h 62"/>
                  <a:gd name="T44" fmla="*/ 49 w 72"/>
                  <a:gd name="T45" fmla="*/ 58 h 62"/>
                  <a:gd name="T46" fmla="*/ 68 w 72"/>
                  <a:gd name="T47" fmla="*/ 20 h 62"/>
                  <a:gd name="T48" fmla="*/ 65 w 72"/>
                  <a:gd name="T49" fmla="*/ 23 h 62"/>
                  <a:gd name="T50" fmla="*/ 62 w 72"/>
                  <a:gd name="T51" fmla="*/ 20 h 62"/>
                  <a:gd name="T52" fmla="*/ 65 w 72"/>
                  <a:gd name="T53" fmla="*/ 17 h 62"/>
                  <a:gd name="T54" fmla="*/ 68 w 72"/>
                  <a:gd name="T55" fmla="*/ 2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2" h="62">
                    <a:moveTo>
                      <a:pt x="18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18" y="9"/>
                      <a:pt x="18" y="9"/>
                      <a:pt x="18" y="9"/>
                    </a:cubicBezTo>
                    <a:lnTo>
                      <a:pt x="18" y="0"/>
                    </a:lnTo>
                    <a:close/>
                    <a:moveTo>
                      <a:pt x="67" y="13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2" y="13"/>
                      <a:pt x="0" y="15"/>
                      <a:pt x="0" y="1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2"/>
                      <a:pt x="2" y="44"/>
                      <a:pt x="4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67" y="44"/>
                      <a:pt x="67" y="44"/>
                      <a:pt x="67" y="44"/>
                    </a:cubicBezTo>
                    <a:cubicBezTo>
                      <a:pt x="70" y="44"/>
                      <a:pt x="72" y="42"/>
                      <a:pt x="72" y="40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72" y="15"/>
                      <a:pt x="70" y="13"/>
                      <a:pt x="67" y="13"/>
                    </a:cubicBezTo>
                    <a:close/>
                    <a:moveTo>
                      <a:pt x="49" y="58"/>
                    </a:move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49" y="35"/>
                      <a:pt x="49" y="35"/>
                      <a:pt x="49" y="35"/>
                    </a:cubicBezTo>
                    <a:lnTo>
                      <a:pt x="49" y="58"/>
                    </a:lnTo>
                    <a:close/>
                    <a:moveTo>
                      <a:pt x="68" y="20"/>
                    </a:moveTo>
                    <a:cubicBezTo>
                      <a:pt x="68" y="22"/>
                      <a:pt x="67" y="23"/>
                      <a:pt x="65" y="23"/>
                    </a:cubicBezTo>
                    <a:cubicBezTo>
                      <a:pt x="63" y="23"/>
                      <a:pt x="62" y="22"/>
                      <a:pt x="62" y="20"/>
                    </a:cubicBezTo>
                    <a:cubicBezTo>
                      <a:pt x="62" y="18"/>
                      <a:pt x="63" y="17"/>
                      <a:pt x="65" y="17"/>
                    </a:cubicBezTo>
                    <a:cubicBezTo>
                      <a:pt x="67" y="17"/>
                      <a:pt x="68" y="18"/>
                      <a:pt x="6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0" name="Freeform 160"/>
              <p:cNvSpPr>
                <a:spLocks noEditPoints="1"/>
              </p:cNvSpPr>
              <p:nvPr/>
            </p:nvSpPr>
            <p:spPr bwMode="auto">
              <a:xfrm>
                <a:off x="8610637" y="3841862"/>
                <a:ext cx="230965" cy="230965"/>
              </a:xfrm>
              <a:custGeom>
                <a:avLst/>
                <a:gdLst>
                  <a:gd name="T0" fmla="*/ 13 w 72"/>
                  <a:gd name="T1" fmla="*/ 36 h 72"/>
                  <a:gd name="T2" fmla="*/ 13 w 72"/>
                  <a:gd name="T3" fmla="*/ 33 h 72"/>
                  <a:gd name="T4" fmla="*/ 1 w 72"/>
                  <a:gd name="T5" fmla="*/ 29 h 72"/>
                  <a:gd name="T6" fmla="*/ 0 w 72"/>
                  <a:gd name="T7" fmla="*/ 36 h 72"/>
                  <a:gd name="T8" fmla="*/ 11 w 72"/>
                  <a:gd name="T9" fmla="*/ 62 h 72"/>
                  <a:gd name="T10" fmla="*/ 19 w 72"/>
                  <a:gd name="T11" fmla="*/ 51 h 72"/>
                  <a:gd name="T12" fmla="*/ 13 w 72"/>
                  <a:gd name="T13" fmla="*/ 36 h 72"/>
                  <a:gd name="T14" fmla="*/ 58 w 72"/>
                  <a:gd name="T15" fmla="*/ 36 h 72"/>
                  <a:gd name="T16" fmla="*/ 52 w 72"/>
                  <a:gd name="T17" fmla="*/ 51 h 72"/>
                  <a:gd name="T18" fmla="*/ 60 w 72"/>
                  <a:gd name="T19" fmla="*/ 62 h 72"/>
                  <a:gd name="T20" fmla="*/ 72 w 72"/>
                  <a:gd name="T21" fmla="*/ 36 h 72"/>
                  <a:gd name="T22" fmla="*/ 71 w 72"/>
                  <a:gd name="T23" fmla="*/ 29 h 72"/>
                  <a:gd name="T24" fmla="*/ 58 w 72"/>
                  <a:gd name="T25" fmla="*/ 33 h 72"/>
                  <a:gd name="T26" fmla="*/ 58 w 72"/>
                  <a:gd name="T27" fmla="*/ 36 h 72"/>
                  <a:gd name="T28" fmla="*/ 40 w 72"/>
                  <a:gd name="T29" fmla="*/ 14 h 72"/>
                  <a:gd name="T30" fmla="*/ 55 w 72"/>
                  <a:gd name="T31" fmla="*/ 25 h 72"/>
                  <a:gd name="T32" fmla="*/ 68 w 72"/>
                  <a:gd name="T33" fmla="*/ 21 h 72"/>
                  <a:gd name="T34" fmla="*/ 40 w 72"/>
                  <a:gd name="T35" fmla="*/ 0 h 72"/>
                  <a:gd name="T36" fmla="*/ 40 w 72"/>
                  <a:gd name="T37" fmla="*/ 14 h 72"/>
                  <a:gd name="T38" fmla="*/ 16 w 72"/>
                  <a:gd name="T39" fmla="*/ 25 h 72"/>
                  <a:gd name="T40" fmla="*/ 31 w 72"/>
                  <a:gd name="T41" fmla="*/ 14 h 72"/>
                  <a:gd name="T42" fmla="*/ 31 w 72"/>
                  <a:gd name="T43" fmla="*/ 0 h 72"/>
                  <a:gd name="T44" fmla="*/ 3 w 72"/>
                  <a:gd name="T45" fmla="*/ 21 h 72"/>
                  <a:gd name="T46" fmla="*/ 16 w 72"/>
                  <a:gd name="T47" fmla="*/ 25 h 72"/>
                  <a:gd name="T48" fmla="*/ 45 w 72"/>
                  <a:gd name="T49" fmla="*/ 56 h 72"/>
                  <a:gd name="T50" fmla="*/ 36 w 72"/>
                  <a:gd name="T51" fmla="*/ 58 h 72"/>
                  <a:gd name="T52" fmla="*/ 26 w 72"/>
                  <a:gd name="T53" fmla="*/ 56 h 72"/>
                  <a:gd name="T54" fmla="*/ 18 w 72"/>
                  <a:gd name="T55" fmla="*/ 67 h 72"/>
                  <a:gd name="T56" fmla="*/ 36 w 72"/>
                  <a:gd name="T57" fmla="*/ 72 h 72"/>
                  <a:gd name="T58" fmla="*/ 53 w 72"/>
                  <a:gd name="T59" fmla="*/ 67 h 72"/>
                  <a:gd name="T60" fmla="*/ 45 w 72"/>
                  <a:gd name="T61" fmla="*/ 5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2" h="72">
                    <a:moveTo>
                      <a:pt x="13" y="36"/>
                    </a:moveTo>
                    <a:cubicBezTo>
                      <a:pt x="13" y="35"/>
                      <a:pt x="13" y="34"/>
                      <a:pt x="13" y="33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31"/>
                      <a:pt x="0" y="34"/>
                      <a:pt x="0" y="36"/>
                    </a:cubicBezTo>
                    <a:cubicBezTo>
                      <a:pt x="0" y="46"/>
                      <a:pt x="4" y="56"/>
                      <a:pt x="11" y="62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6" y="47"/>
                      <a:pt x="13" y="42"/>
                      <a:pt x="13" y="36"/>
                    </a:cubicBezTo>
                    <a:close/>
                    <a:moveTo>
                      <a:pt x="58" y="36"/>
                    </a:moveTo>
                    <a:cubicBezTo>
                      <a:pt x="58" y="42"/>
                      <a:pt x="56" y="47"/>
                      <a:pt x="52" y="51"/>
                    </a:cubicBezTo>
                    <a:cubicBezTo>
                      <a:pt x="60" y="62"/>
                      <a:pt x="60" y="62"/>
                      <a:pt x="60" y="62"/>
                    </a:cubicBezTo>
                    <a:cubicBezTo>
                      <a:pt x="67" y="56"/>
                      <a:pt x="72" y="46"/>
                      <a:pt x="72" y="36"/>
                    </a:cubicBezTo>
                    <a:cubicBezTo>
                      <a:pt x="72" y="34"/>
                      <a:pt x="71" y="31"/>
                      <a:pt x="71" y="29"/>
                    </a:cubicBezTo>
                    <a:cubicBezTo>
                      <a:pt x="58" y="33"/>
                      <a:pt x="58" y="33"/>
                      <a:pt x="58" y="33"/>
                    </a:cubicBezTo>
                    <a:cubicBezTo>
                      <a:pt x="58" y="34"/>
                      <a:pt x="58" y="35"/>
                      <a:pt x="58" y="36"/>
                    </a:cubicBezTo>
                    <a:close/>
                    <a:moveTo>
                      <a:pt x="40" y="14"/>
                    </a:moveTo>
                    <a:cubicBezTo>
                      <a:pt x="47" y="15"/>
                      <a:pt x="52" y="19"/>
                      <a:pt x="55" y="25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3" y="10"/>
                      <a:pt x="53" y="2"/>
                      <a:pt x="40" y="0"/>
                    </a:cubicBezTo>
                    <a:lnTo>
                      <a:pt x="40" y="14"/>
                    </a:lnTo>
                    <a:close/>
                    <a:moveTo>
                      <a:pt x="16" y="25"/>
                    </a:moveTo>
                    <a:cubicBezTo>
                      <a:pt x="19" y="19"/>
                      <a:pt x="25" y="15"/>
                      <a:pt x="31" y="14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9" y="2"/>
                      <a:pt x="8" y="10"/>
                      <a:pt x="3" y="21"/>
                    </a:cubicBezTo>
                    <a:lnTo>
                      <a:pt x="16" y="25"/>
                    </a:lnTo>
                    <a:close/>
                    <a:moveTo>
                      <a:pt x="45" y="56"/>
                    </a:moveTo>
                    <a:cubicBezTo>
                      <a:pt x="42" y="58"/>
                      <a:pt x="39" y="58"/>
                      <a:pt x="36" y="58"/>
                    </a:cubicBezTo>
                    <a:cubicBezTo>
                      <a:pt x="32" y="58"/>
                      <a:pt x="29" y="58"/>
                      <a:pt x="26" y="56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24" y="70"/>
                      <a:pt x="30" y="72"/>
                      <a:pt x="36" y="72"/>
                    </a:cubicBezTo>
                    <a:cubicBezTo>
                      <a:pt x="42" y="72"/>
                      <a:pt x="48" y="70"/>
                      <a:pt x="53" y="67"/>
                    </a:cubicBezTo>
                    <a:lnTo>
                      <a:pt x="4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1" name="Freeform 161"/>
              <p:cNvSpPr>
                <a:spLocks noEditPoints="1"/>
              </p:cNvSpPr>
              <p:nvPr/>
            </p:nvSpPr>
            <p:spPr bwMode="auto">
              <a:xfrm>
                <a:off x="9078439" y="1082029"/>
                <a:ext cx="221179" cy="221178"/>
              </a:xfrm>
              <a:custGeom>
                <a:avLst/>
                <a:gdLst>
                  <a:gd name="T0" fmla="*/ 35 w 69"/>
                  <a:gd name="T1" fmla="*/ 0 h 69"/>
                  <a:gd name="T2" fmla="*/ 0 w 69"/>
                  <a:gd name="T3" fmla="*/ 35 h 69"/>
                  <a:gd name="T4" fmla="*/ 35 w 69"/>
                  <a:gd name="T5" fmla="*/ 69 h 69"/>
                  <a:gd name="T6" fmla="*/ 69 w 69"/>
                  <a:gd name="T7" fmla="*/ 35 h 69"/>
                  <a:gd name="T8" fmla="*/ 35 w 69"/>
                  <a:gd name="T9" fmla="*/ 0 h 69"/>
                  <a:gd name="T10" fmla="*/ 35 w 69"/>
                  <a:gd name="T11" fmla="*/ 62 h 69"/>
                  <a:gd name="T12" fmla="*/ 7 w 69"/>
                  <a:gd name="T13" fmla="*/ 35 h 69"/>
                  <a:gd name="T14" fmla="*/ 35 w 69"/>
                  <a:gd name="T15" fmla="*/ 7 h 69"/>
                  <a:gd name="T16" fmla="*/ 62 w 69"/>
                  <a:gd name="T17" fmla="*/ 35 h 69"/>
                  <a:gd name="T18" fmla="*/ 35 w 69"/>
                  <a:gd name="T19" fmla="*/ 62 h 69"/>
                  <a:gd name="T20" fmla="*/ 22 w 69"/>
                  <a:gd name="T21" fmla="*/ 24 h 69"/>
                  <a:gd name="T22" fmla="*/ 37 w 69"/>
                  <a:gd name="T23" fmla="*/ 35 h 69"/>
                  <a:gd name="T24" fmla="*/ 22 w 69"/>
                  <a:gd name="T25" fmla="*/ 45 h 69"/>
                  <a:gd name="T26" fmla="*/ 22 w 69"/>
                  <a:gd name="T27" fmla="*/ 24 h 69"/>
                  <a:gd name="T28" fmla="*/ 39 w 69"/>
                  <a:gd name="T29" fmla="*/ 24 h 69"/>
                  <a:gd name="T30" fmla="*/ 54 w 69"/>
                  <a:gd name="T31" fmla="*/ 35 h 69"/>
                  <a:gd name="T32" fmla="*/ 39 w 69"/>
                  <a:gd name="T33" fmla="*/ 45 h 69"/>
                  <a:gd name="T34" fmla="*/ 39 w 69"/>
                  <a:gd name="T35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69">
                    <a:moveTo>
                      <a:pt x="35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53"/>
                      <a:pt x="16" y="69"/>
                      <a:pt x="35" y="69"/>
                    </a:cubicBezTo>
                    <a:cubicBezTo>
                      <a:pt x="53" y="69"/>
                      <a:pt x="69" y="53"/>
                      <a:pt x="69" y="35"/>
                    </a:cubicBezTo>
                    <a:cubicBezTo>
                      <a:pt x="69" y="16"/>
                      <a:pt x="53" y="0"/>
                      <a:pt x="35" y="0"/>
                    </a:cubicBezTo>
                    <a:close/>
                    <a:moveTo>
                      <a:pt x="35" y="62"/>
                    </a:moveTo>
                    <a:cubicBezTo>
                      <a:pt x="19" y="62"/>
                      <a:pt x="7" y="50"/>
                      <a:pt x="7" y="35"/>
                    </a:cubicBezTo>
                    <a:cubicBezTo>
                      <a:pt x="7" y="19"/>
                      <a:pt x="19" y="7"/>
                      <a:pt x="35" y="7"/>
                    </a:cubicBezTo>
                    <a:cubicBezTo>
                      <a:pt x="50" y="7"/>
                      <a:pt x="62" y="19"/>
                      <a:pt x="62" y="35"/>
                    </a:cubicBezTo>
                    <a:cubicBezTo>
                      <a:pt x="62" y="50"/>
                      <a:pt x="50" y="62"/>
                      <a:pt x="35" y="62"/>
                    </a:cubicBezTo>
                    <a:close/>
                    <a:moveTo>
                      <a:pt x="22" y="24"/>
                    </a:moveTo>
                    <a:cubicBezTo>
                      <a:pt x="37" y="35"/>
                      <a:pt x="37" y="35"/>
                      <a:pt x="37" y="35"/>
                    </a:cubicBezTo>
                    <a:cubicBezTo>
                      <a:pt x="22" y="45"/>
                      <a:pt x="22" y="45"/>
                      <a:pt x="22" y="45"/>
                    </a:cubicBezTo>
                    <a:lnTo>
                      <a:pt x="22" y="24"/>
                    </a:lnTo>
                    <a:close/>
                    <a:moveTo>
                      <a:pt x="39" y="24"/>
                    </a:moveTo>
                    <a:cubicBezTo>
                      <a:pt x="54" y="35"/>
                      <a:pt x="54" y="35"/>
                      <a:pt x="54" y="35"/>
                    </a:cubicBezTo>
                    <a:cubicBezTo>
                      <a:pt x="39" y="45"/>
                      <a:pt x="39" y="45"/>
                      <a:pt x="39" y="45"/>
                    </a:cubicBezTo>
                    <a:lnTo>
                      <a:pt x="39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2" name="Freeform 162"/>
              <p:cNvSpPr/>
              <p:nvPr/>
            </p:nvSpPr>
            <p:spPr bwMode="auto">
              <a:xfrm>
                <a:off x="8342483" y="3088291"/>
                <a:ext cx="242709" cy="252495"/>
              </a:xfrm>
              <a:custGeom>
                <a:avLst/>
                <a:gdLst>
                  <a:gd name="T0" fmla="*/ 59 w 124"/>
                  <a:gd name="T1" fmla="*/ 129 h 129"/>
                  <a:gd name="T2" fmla="*/ 59 w 124"/>
                  <a:gd name="T3" fmla="*/ 70 h 129"/>
                  <a:gd name="T4" fmla="*/ 0 w 124"/>
                  <a:gd name="T5" fmla="*/ 129 h 129"/>
                  <a:gd name="T6" fmla="*/ 0 w 124"/>
                  <a:gd name="T7" fmla="*/ 0 h 129"/>
                  <a:gd name="T8" fmla="*/ 59 w 124"/>
                  <a:gd name="T9" fmla="*/ 58 h 129"/>
                  <a:gd name="T10" fmla="*/ 59 w 124"/>
                  <a:gd name="T11" fmla="*/ 0 h 129"/>
                  <a:gd name="T12" fmla="*/ 124 w 124"/>
                  <a:gd name="T13" fmla="*/ 65 h 129"/>
                  <a:gd name="T14" fmla="*/ 59 w 124"/>
                  <a:gd name="T15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4" h="129">
                    <a:moveTo>
                      <a:pt x="59" y="129"/>
                    </a:moveTo>
                    <a:lnTo>
                      <a:pt x="59" y="70"/>
                    </a:lnTo>
                    <a:lnTo>
                      <a:pt x="0" y="129"/>
                    </a:lnTo>
                    <a:lnTo>
                      <a:pt x="0" y="0"/>
                    </a:lnTo>
                    <a:lnTo>
                      <a:pt x="59" y="58"/>
                    </a:lnTo>
                    <a:lnTo>
                      <a:pt x="59" y="0"/>
                    </a:lnTo>
                    <a:lnTo>
                      <a:pt x="124" y="65"/>
                    </a:lnTo>
                    <a:lnTo>
                      <a:pt x="59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3" name="Freeform 163"/>
              <p:cNvSpPr>
                <a:spLocks noEditPoints="1"/>
              </p:cNvSpPr>
              <p:nvPr/>
            </p:nvSpPr>
            <p:spPr bwMode="auto">
              <a:xfrm>
                <a:off x="8575405" y="2205535"/>
                <a:ext cx="256411" cy="254453"/>
              </a:xfrm>
              <a:custGeom>
                <a:avLst/>
                <a:gdLst>
                  <a:gd name="T0" fmla="*/ 0 w 131"/>
                  <a:gd name="T1" fmla="*/ 130 h 130"/>
                  <a:gd name="T2" fmla="*/ 66 w 131"/>
                  <a:gd name="T3" fmla="*/ 130 h 130"/>
                  <a:gd name="T4" fmla="*/ 66 w 131"/>
                  <a:gd name="T5" fmla="*/ 0 h 130"/>
                  <a:gd name="T6" fmla="*/ 0 w 131"/>
                  <a:gd name="T7" fmla="*/ 0 h 130"/>
                  <a:gd name="T8" fmla="*/ 0 w 131"/>
                  <a:gd name="T9" fmla="*/ 130 h 130"/>
                  <a:gd name="T10" fmla="*/ 41 w 131"/>
                  <a:gd name="T11" fmla="*/ 16 h 130"/>
                  <a:gd name="T12" fmla="*/ 58 w 131"/>
                  <a:gd name="T13" fmla="*/ 16 h 130"/>
                  <a:gd name="T14" fmla="*/ 58 w 131"/>
                  <a:gd name="T15" fmla="*/ 32 h 130"/>
                  <a:gd name="T16" fmla="*/ 41 w 131"/>
                  <a:gd name="T17" fmla="*/ 32 h 130"/>
                  <a:gd name="T18" fmla="*/ 41 w 131"/>
                  <a:gd name="T19" fmla="*/ 16 h 130"/>
                  <a:gd name="T20" fmla="*/ 41 w 131"/>
                  <a:gd name="T21" fmla="*/ 49 h 130"/>
                  <a:gd name="T22" fmla="*/ 58 w 131"/>
                  <a:gd name="T23" fmla="*/ 49 h 130"/>
                  <a:gd name="T24" fmla="*/ 58 w 131"/>
                  <a:gd name="T25" fmla="*/ 65 h 130"/>
                  <a:gd name="T26" fmla="*/ 41 w 131"/>
                  <a:gd name="T27" fmla="*/ 65 h 130"/>
                  <a:gd name="T28" fmla="*/ 41 w 131"/>
                  <a:gd name="T29" fmla="*/ 49 h 130"/>
                  <a:gd name="T30" fmla="*/ 41 w 131"/>
                  <a:gd name="T31" fmla="*/ 81 h 130"/>
                  <a:gd name="T32" fmla="*/ 58 w 131"/>
                  <a:gd name="T33" fmla="*/ 81 h 130"/>
                  <a:gd name="T34" fmla="*/ 58 w 131"/>
                  <a:gd name="T35" fmla="*/ 98 h 130"/>
                  <a:gd name="T36" fmla="*/ 41 w 131"/>
                  <a:gd name="T37" fmla="*/ 98 h 130"/>
                  <a:gd name="T38" fmla="*/ 41 w 131"/>
                  <a:gd name="T39" fmla="*/ 81 h 130"/>
                  <a:gd name="T40" fmla="*/ 9 w 131"/>
                  <a:gd name="T41" fmla="*/ 16 h 130"/>
                  <a:gd name="T42" fmla="*/ 25 w 131"/>
                  <a:gd name="T43" fmla="*/ 16 h 130"/>
                  <a:gd name="T44" fmla="*/ 25 w 131"/>
                  <a:gd name="T45" fmla="*/ 32 h 130"/>
                  <a:gd name="T46" fmla="*/ 9 w 131"/>
                  <a:gd name="T47" fmla="*/ 32 h 130"/>
                  <a:gd name="T48" fmla="*/ 9 w 131"/>
                  <a:gd name="T49" fmla="*/ 16 h 130"/>
                  <a:gd name="T50" fmla="*/ 9 w 131"/>
                  <a:gd name="T51" fmla="*/ 49 h 130"/>
                  <a:gd name="T52" fmla="*/ 25 w 131"/>
                  <a:gd name="T53" fmla="*/ 49 h 130"/>
                  <a:gd name="T54" fmla="*/ 25 w 131"/>
                  <a:gd name="T55" fmla="*/ 65 h 130"/>
                  <a:gd name="T56" fmla="*/ 9 w 131"/>
                  <a:gd name="T57" fmla="*/ 65 h 130"/>
                  <a:gd name="T58" fmla="*/ 9 w 131"/>
                  <a:gd name="T59" fmla="*/ 49 h 130"/>
                  <a:gd name="T60" fmla="*/ 9 w 131"/>
                  <a:gd name="T61" fmla="*/ 81 h 130"/>
                  <a:gd name="T62" fmla="*/ 25 w 131"/>
                  <a:gd name="T63" fmla="*/ 81 h 130"/>
                  <a:gd name="T64" fmla="*/ 25 w 131"/>
                  <a:gd name="T65" fmla="*/ 98 h 130"/>
                  <a:gd name="T66" fmla="*/ 9 w 131"/>
                  <a:gd name="T67" fmla="*/ 98 h 130"/>
                  <a:gd name="T68" fmla="*/ 9 w 131"/>
                  <a:gd name="T69" fmla="*/ 81 h 130"/>
                  <a:gd name="T70" fmla="*/ 74 w 131"/>
                  <a:gd name="T71" fmla="*/ 41 h 130"/>
                  <a:gd name="T72" fmla="*/ 131 w 131"/>
                  <a:gd name="T73" fmla="*/ 41 h 130"/>
                  <a:gd name="T74" fmla="*/ 131 w 131"/>
                  <a:gd name="T75" fmla="*/ 49 h 130"/>
                  <a:gd name="T76" fmla="*/ 74 w 131"/>
                  <a:gd name="T77" fmla="*/ 49 h 130"/>
                  <a:gd name="T78" fmla="*/ 74 w 131"/>
                  <a:gd name="T79" fmla="*/ 41 h 130"/>
                  <a:gd name="T80" fmla="*/ 74 w 131"/>
                  <a:gd name="T81" fmla="*/ 130 h 130"/>
                  <a:gd name="T82" fmla="*/ 90 w 131"/>
                  <a:gd name="T83" fmla="*/ 130 h 130"/>
                  <a:gd name="T84" fmla="*/ 90 w 131"/>
                  <a:gd name="T85" fmla="*/ 98 h 130"/>
                  <a:gd name="T86" fmla="*/ 115 w 131"/>
                  <a:gd name="T87" fmla="*/ 98 h 130"/>
                  <a:gd name="T88" fmla="*/ 115 w 131"/>
                  <a:gd name="T89" fmla="*/ 130 h 130"/>
                  <a:gd name="T90" fmla="*/ 131 w 131"/>
                  <a:gd name="T91" fmla="*/ 130 h 130"/>
                  <a:gd name="T92" fmla="*/ 131 w 131"/>
                  <a:gd name="T93" fmla="*/ 57 h 130"/>
                  <a:gd name="T94" fmla="*/ 74 w 131"/>
                  <a:gd name="T95" fmla="*/ 57 h 130"/>
                  <a:gd name="T96" fmla="*/ 74 w 131"/>
                  <a:gd name="T9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1" h="130">
                    <a:moveTo>
                      <a:pt x="0" y="130"/>
                    </a:moveTo>
                    <a:lnTo>
                      <a:pt x="66" y="130"/>
                    </a:lnTo>
                    <a:lnTo>
                      <a:pt x="66" y="0"/>
                    </a:lnTo>
                    <a:lnTo>
                      <a:pt x="0" y="0"/>
                    </a:lnTo>
                    <a:lnTo>
                      <a:pt x="0" y="130"/>
                    </a:lnTo>
                    <a:close/>
                    <a:moveTo>
                      <a:pt x="41" y="16"/>
                    </a:moveTo>
                    <a:lnTo>
                      <a:pt x="58" y="16"/>
                    </a:lnTo>
                    <a:lnTo>
                      <a:pt x="58" y="32"/>
                    </a:lnTo>
                    <a:lnTo>
                      <a:pt x="41" y="32"/>
                    </a:lnTo>
                    <a:lnTo>
                      <a:pt x="41" y="16"/>
                    </a:lnTo>
                    <a:close/>
                    <a:moveTo>
                      <a:pt x="41" y="49"/>
                    </a:moveTo>
                    <a:lnTo>
                      <a:pt x="58" y="49"/>
                    </a:lnTo>
                    <a:lnTo>
                      <a:pt x="58" y="65"/>
                    </a:lnTo>
                    <a:lnTo>
                      <a:pt x="41" y="65"/>
                    </a:lnTo>
                    <a:lnTo>
                      <a:pt x="41" y="49"/>
                    </a:lnTo>
                    <a:close/>
                    <a:moveTo>
                      <a:pt x="41" y="81"/>
                    </a:moveTo>
                    <a:lnTo>
                      <a:pt x="58" y="81"/>
                    </a:lnTo>
                    <a:lnTo>
                      <a:pt x="58" y="98"/>
                    </a:lnTo>
                    <a:lnTo>
                      <a:pt x="41" y="98"/>
                    </a:lnTo>
                    <a:lnTo>
                      <a:pt x="41" y="81"/>
                    </a:lnTo>
                    <a:close/>
                    <a:moveTo>
                      <a:pt x="9" y="16"/>
                    </a:moveTo>
                    <a:lnTo>
                      <a:pt x="25" y="16"/>
                    </a:lnTo>
                    <a:lnTo>
                      <a:pt x="25" y="32"/>
                    </a:lnTo>
                    <a:lnTo>
                      <a:pt x="9" y="32"/>
                    </a:lnTo>
                    <a:lnTo>
                      <a:pt x="9" y="16"/>
                    </a:lnTo>
                    <a:close/>
                    <a:moveTo>
                      <a:pt x="9" y="49"/>
                    </a:moveTo>
                    <a:lnTo>
                      <a:pt x="25" y="49"/>
                    </a:lnTo>
                    <a:lnTo>
                      <a:pt x="25" y="65"/>
                    </a:lnTo>
                    <a:lnTo>
                      <a:pt x="9" y="65"/>
                    </a:lnTo>
                    <a:lnTo>
                      <a:pt x="9" y="49"/>
                    </a:lnTo>
                    <a:close/>
                    <a:moveTo>
                      <a:pt x="9" y="81"/>
                    </a:moveTo>
                    <a:lnTo>
                      <a:pt x="25" y="81"/>
                    </a:lnTo>
                    <a:lnTo>
                      <a:pt x="25" y="98"/>
                    </a:lnTo>
                    <a:lnTo>
                      <a:pt x="9" y="98"/>
                    </a:lnTo>
                    <a:lnTo>
                      <a:pt x="9" y="81"/>
                    </a:lnTo>
                    <a:close/>
                    <a:moveTo>
                      <a:pt x="74" y="41"/>
                    </a:moveTo>
                    <a:lnTo>
                      <a:pt x="131" y="41"/>
                    </a:lnTo>
                    <a:lnTo>
                      <a:pt x="131" y="49"/>
                    </a:lnTo>
                    <a:lnTo>
                      <a:pt x="74" y="49"/>
                    </a:lnTo>
                    <a:lnTo>
                      <a:pt x="74" y="41"/>
                    </a:lnTo>
                    <a:close/>
                    <a:moveTo>
                      <a:pt x="74" y="130"/>
                    </a:moveTo>
                    <a:lnTo>
                      <a:pt x="90" y="130"/>
                    </a:lnTo>
                    <a:lnTo>
                      <a:pt x="90" y="98"/>
                    </a:lnTo>
                    <a:lnTo>
                      <a:pt x="115" y="98"/>
                    </a:lnTo>
                    <a:lnTo>
                      <a:pt x="115" y="130"/>
                    </a:lnTo>
                    <a:lnTo>
                      <a:pt x="131" y="130"/>
                    </a:lnTo>
                    <a:lnTo>
                      <a:pt x="131" y="57"/>
                    </a:lnTo>
                    <a:lnTo>
                      <a:pt x="74" y="57"/>
                    </a:lnTo>
                    <a:lnTo>
                      <a:pt x="74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4" name="Freeform 164"/>
              <p:cNvSpPr>
                <a:spLocks noEditPoints="1"/>
              </p:cNvSpPr>
              <p:nvPr/>
            </p:nvSpPr>
            <p:spPr bwMode="auto">
              <a:xfrm>
                <a:off x="8688930" y="2636148"/>
                <a:ext cx="146800" cy="154628"/>
              </a:xfrm>
              <a:custGeom>
                <a:avLst/>
                <a:gdLst>
                  <a:gd name="T0" fmla="*/ 43 w 46"/>
                  <a:gd name="T1" fmla="*/ 29 h 48"/>
                  <a:gd name="T2" fmla="*/ 46 w 46"/>
                  <a:gd name="T3" fmla="*/ 16 h 48"/>
                  <a:gd name="T4" fmla="*/ 41 w 46"/>
                  <a:gd name="T5" fmla="*/ 8 h 48"/>
                  <a:gd name="T6" fmla="*/ 37 w 46"/>
                  <a:gd name="T7" fmla="*/ 9 h 48"/>
                  <a:gd name="T8" fmla="*/ 28 w 46"/>
                  <a:gd name="T9" fmla="*/ 0 h 48"/>
                  <a:gd name="T10" fmla="*/ 18 w 46"/>
                  <a:gd name="T11" fmla="*/ 0 h 48"/>
                  <a:gd name="T12" fmla="*/ 17 w 46"/>
                  <a:gd name="T13" fmla="*/ 4 h 48"/>
                  <a:gd name="T14" fmla="*/ 4 w 46"/>
                  <a:gd name="T15" fmla="*/ 8 h 48"/>
                  <a:gd name="T16" fmla="*/ 0 w 46"/>
                  <a:gd name="T17" fmla="*/ 16 h 48"/>
                  <a:gd name="T18" fmla="*/ 3 w 46"/>
                  <a:gd name="T19" fmla="*/ 19 h 48"/>
                  <a:gd name="T20" fmla="*/ 0 w 46"/>
                  <a:gd name="T21" fmla="*/ 32 h 48"/>
                  <a:gd name="T22" fmla="*/ 4 w 46"/>
                  <a:gd name="T23" fmla="*/ 40 h 48"/>
                  <a:gd name="T24" fmla="*/ 9 w 46"/>
                  <a:gd name="T25" fmla="*/ 39 h 48"/>
                  <a:gd name="T26" fmla="*/ 18 w 46"/>
                  <a:gd name="T27" fmla="*/ 48 h 48"/>
                  <a:gd name="T28" fmla="*/ 28 w 46"/>
                  <a:gd name="T29" fmla="*/ 48 h 48"/>
                  <a:gd name="T30" fmla="*/ 29 w 46"/>
                  <a:gd name="T31" fmla="*/ 44 h 48"/>
                  <a:gd name="T32" fmla="*/ 41 w 46"/>
                  <a:gd name="T33" fmla="*/ 40 h 48"/>
                  <a:gd name="T34" fmla="*/ 46 w 46"/>
                  <a:gd name="T35" fmla="*/ 32 h 48"/>
                  <a:gd name="T36" fmla="*/ 43 w 46"/>
                  <a:gd name="T37" fmla="*/ 29 h 48"/>
                  <a:gd name="T38" fmla="*/ 23 w 46"/>
                  <a:gd name="T39" fmla="*/ 34 h 48"/>
                  <a:gd name="T40" fmla="*/ 13 w 46"/>
                  <a:gd name="T41" fmla="*/ 24 h 48"/>
                  <a:gd name="T42" fmla="*/ 23 w 46"/>
                  <a:gd name="T43" fmla="*/ 14 h 48"/>
                  <a:gd name="T44" fmla="*/ 33 w 46"/>
                  <a:gd name="T45" fmla="*/ 24 h 48"/>
                  <a:gd name="T46" fmla="*/ 23 w 46"/>
                  <a:gd name="T47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6" h="48">
                    <a:moveTo>
                      <a:pt x="43" y="29"/>
                    </a:moveTo>
                    <a:cubicBezTo>
                      <a:pt x="40" y="24"/>
                      <a:pt x="42" y="19"/>
                      <a:pt x="46" y="16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0" y="9"/>
                      <a:pt x="39" y="9"/>
                      <a:pt x="37" y="9"/>
                    </a:cubicBezTo>
                    <a:cubicBezTo>
                      <a:pt x="32" y="9"/>
                      <a:pt x="28" y="5"/>
                      <a:pt x="2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3"/>
                      <a:pt x="17" y="4"/>
                    </a:cubicBezTo>
                    <a:cubicBezTo>
                      <a:pt x="14" y="9"/>
                      <a:pt x="9" y="10"/>
                      <a:pt x="4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" y="17"/>
                      <a:pt x="2" y="18"/>
                      <a:pt x="3" y="19"/>
                    </a:cubicBezTo>
                    <a:cubicBezTo>
                      <a:pt x="6" y="24"/>
                      <a:pt x="4" y="29"/>
                      <a:pt x="0" y="32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6" y="39"/>
                      <a:pt x="7" y="39"/>
                      <a:pt x="9" y="39"/>
                    </a:cubicBezTo>
                    <a:cubicBezTo>
                      <a:pt x="14" y="39"/>
                      <a:pt x="18" y="43"/>
                      <a:pt x="18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47"/>
                      <a:pt x="28" y="45"/>
                      <a:pt x="29" y="44"/>
                    </a:cubicBezTo>
                    <a:cubicBezTo>
                      <a:pt x="31" y="39"/>
                      <a:pt x="37" y="38"/>
                      <a:pt x="41" y="40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5" y="31"/>
                      <a:pt x="44" y="30"/>
                      <a:pt x="43" y="29"/>
                    </a:cubicBezTo>
                    <a:close/>
                    <a:moveTo>
                      <a:pt x="23" y="34"/>
                    </a:moveTo>
                    <a:cubicBezTo>
                      <a:pt x="18" y="34"/>
                      <a:pt x="13" y="29"/>
                      <a:pt x="13" y="24"/>
                    </a:cubicBezTo>
                    <a:cubicBezTo>
                      <a:pt x="13" y="19"/>
                      <a:pt x="18" y="14"/>
                      <a:pt x="23" y="14"/>
                    </a:cubicBezTo>
                    <a:cubicBezTo>
                      <a:pt x="28" y="14"/>
                      <a:pt x="33" y="19"/>
                      <a:pt x="33" y="24"/>
                    </a:cubicBezTo>
                    <a:cubicBezTo>
                      <a:pt x="33" y="29"/>
                      <a:pt x="28" y="34"/>
                      <a:pt x="2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5" name="Freeform 166"/>
              <p:cNvSpPr>
                <a:spLocks noEditPoints="1"/>
              </p:cNvSpPr>
              <p:nvPr/>
            </p:nvSpPr>
            <p:spPr bwMode="auto">
              <a:xfrm>
                <a:off x="8371843" y="3567836"/>
                <a:ext cx="107654" cy="207477"/>
              </a:xfrm>
              <a:custGeom>
                <a:avLst/>
                <a:gdLst>
                  <a:gd name="T0" fmla="*/ 23 w 34"/>
                  <a:gd name="T1" fmla="*/ 64 h 65"/>
                  <a:gd name="T2" fmla="*/ 23 w 34"/>
                  <a:gd name="T3" fmla="*/ 64 h 65"/>
                  <a:gd name="T4" fmla="*/ 33 w 34"/>
                  <a:gd name="T5" fmla="*/ 50 h 65"/>
                  <a:gd name="T6" fmla="*/ 30 w 34"/>
                  <a:gd name="T7" fmla="*/ 34 h 65"/>
                  <a:gd name="T8" fmla="*/ 15 w 34"/>
                  <a:gd name="T9" fmla="*/ 24 h 65"/>
                  <a:gd name="T10" fmla="*/ 15 w 34"/>
                  <a:gd name="T11" fmla="*/ 24 h 65"/>
                  <a:gd name="T12" fmla="*/ 14 w 34"/>
                  <a:gd name="T13" fmla="*/ 25 h 65"/>
                  <a:gd name="T14" fmla="*/ 15 w 34"/>
                  <a:gd name="T15" fmla="*/ 30 h 65"/>
                  <a:gd name="T16" fmla="*/ 16 w 34"/>
                  <a:gd name="T17" fmla="*/ 30 h 65"/>
                  <a:gd name="T18" fmla="*/ 17 w 34"/>
                  <a:gd name="T19" fmla="*/ 30 h 65"/>
                  <a:gd name="T20" fmla="*/ 24 w 34"/>
                  <a:gd name="T21" fmla="*/ 35 h 65"/>
                  <a:gd name="T22" fmla="*/ 27 w 34"/>
                  <a:gd name="T23" fmla="*/ 51 h 65"/>
                  <a:gd name="T24" fmla="*/ 22 w 34"/>
                  <a:gd name="T25" fmla="*/ 59 h 65"/>
                  <a:gd name="T26" fmla="*/ 22 w 34"/>
                  <a:gd name="T27" fmla="*/ 59 h 65"/>
                  <a:gd name="T28" fmla="*/ 14 w 34"/>
                  <a:gd name="T29" fmla="*/ 53 h 65"/>
                  <a:gd name="T30" fmla="*/ 13 w 34"/>
                  <a:gd name="T31" fmla="*/ 46 h 65"/>
                  <a:gd name="T32" fmla="*/ 6 w 34"/>
                  <a:gd name="T33" fmla="*/ 44 h 65"/>
                  <a:gd name="T34" fmla="*/ 8 w 34"/>
                  <a:gd name="T35" fmla="*/ 54 h 65"/>
                  <a:gd name="T36" fmla="*/ 23 w 34"/>
                  <a:gd name="T37" fmla="*/ 64 h 65"/>
                  <a:gd name="T38" fmla="*/ 19 w 34"/>
                  <a:gd name="T39" fmla="*/ 42 h 65"/>
                  <a:gd name="T40" fmla="*/ 20 w 34"/>
                  <a:gd name="T41" fmla="*/ 41 h 65"/>
                  <a:gd name="T42" fmla="*/ 19 w 34"/>
                  <a:gd name="T43" fmla="*/ 35 h 65"/>
                  <a:gd name="T44" fmla="*/ 18 w 34"/>
                  <a:gd name="T45" fmla="*/ 36 h 65"/>
                  <a:gd name="T46" fmla="*/ 17 w 34"/>
                  <a:gd name="T47" fmla="*/ 36 h 65"/>
                  <a:gd name="T48" fmla="*/ 10 w 34"/>
                  <a:gd name="T49" fmla="*/ 31 h 65"/>
                  <a:gd name="T50" fmla="*/ 7 w 34"/>
                  <a:gd name="T51" fmla="*/ 15 h 65"/>
                  <a:gd name="T52" fmla="*/ 12 w 34"/>
                  <a:gd name="T53" fmla="*/ 7 h 65"/>
                  <a:gd name="T54" fmla="*/ 12 w 34"/>
                  <a:gd name="T55" fmla="*/ 7 h 65"/>
                  <a:gd name="T56" fmla="*/ 20 w 34"/>
                  <a:gd name="T57" fmla="*/ 13 h 65"/>
                  <a:gd name="T58" fmla="*/ 21 w 34"/>
                  <a:gd name="T59" fmla="*/ 20 h 65"/>
                  <a:gd name="T60" fmla="*/ 28 w 34"/>
                  <a:gd name="T61" fmla="*/ 22 h 65"/>
                  <a:gd name="T62" fmla="*/ 26 w 34"/>
                  <a:gd name="T63" fmla="*/ 12 h 65"/>
                  <a:gd name="T64" fmla="*/ 11 w 34"/>
                  <a:gd name="T65" fmla="*/ 2 h 65"/>
                  <a:gd name="T66" fmla="*/ 11 w 34"/>
                  <a:gd name="T67" fmla="*/ 2 h 65"/>
                  <a:gd name="T68" fmla="*/ 1 w 34"/>
                  <a:gd name="T69" fmla="*/ 16 h 65"/>
                  <a:gd name="T70" fmla="*/ 4 w 34"/>
                  <a:gd name="T71" fmla="*/ 32 h 65"/>
                  <a:gd name="T72" fmla="*/ 19 w 34"/>
                  <a:gd name="T73" fmla="*/ 4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4" h="65">
                    <a:moveTo>
                      <a:pt x="23" y="64"/>
                    </a:moveTo>
                    <a:cubicBezTo>
                      <a:pt x="23" y="64"/>
                      <a:pt x="23" y="64"/>
                      <a:pt x="23" y="64"/>
                    </a:cubicBezTo>
                    <a:cubicBezTo>
                      <a:pt x="30" y="63"/>
                      <a:pt x="34" y="56"/>
                      <a:pt x="33" y="50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29" y="27"/>
                      <a:pt x="22" y="23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6" y="30"/>
                      <a:pt x="16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20" y="29"/>
                      <a:pt x="24" y="32"/>
                      <a:pt x="24" y="35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8" y="54"/>
                      <a:pt x="26" y="58"/>
                      <a:pt x="22" y="59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18" y="59"/>
                      <a:pt x="15" y="57"/>
                      <a:pt x="14" y="53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0" y="46"/>
                      <a:pt x="8" y="45"/>
                      <a:pt x="6" y="4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0" y="61"/>
                      <a:pt x="16" y="65"/>
                      <a:pt x="23" y="64"/>
                    </a:cubicBezTo>
                    <a:close/>
                    <a:moveTo>
                      <a:pt x="19" y="42"/>
                    </a:moveTo>
                    <a:cubicBezTo>
                      <a:pt x="19" y="41"/>
                      <a:pt x="20" y="41"/>
                      <a:pt x="20" y="41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9" y="36"/>
                      <a:pt x="18" y="36"/>
                      <a:pt x="18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4" y="37"/>
                      <a:pt x="10" y="34"/>
                      <a:pt x="10" y="31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2"/>
                      <a:pt x="8" y="8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6" y="7"/>
                      <a:pt x="19" y="9"/>
                      <a:pt x="20" y="13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4" y="20"/>
                      <a:pt x="26" y="21"/>
                      <a:pt x="28" y="2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4" y="5"/>
                      <a:pt x="18" y="0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4" y="3"/>
                      <a:pt x="0" y="10"/>
                      <a:pt x="1" y="16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5" y="38"/>
                      <a:pt x="12" y="43"/>
                      <a:pt x="1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6" name="Freeform 167"/>
              <p:cNvSpPr/>
              <p:nvPr/>
            </p:nvSpPr>
            <p:spPr bwMode="auto">
              <a:xfrm>
                <a:off x="8448179" y="1575276"/>
                <a:ext cx="293599" cy="293599"/>
              </a:xfrm>
              <a:custGeom>
                <a:avLst/>
                <a:gdLst>
                  <a:gd name="T0" fmla="*/ 29 w 92"/>
                  <a:gd name="T1" fmla="*/ 17 h 92"/>
                  <a:gd name="T2" fmla="*/ 92 w 92"/>
                  <a:gd name="T3" fmla="*/ 0 h 92"/>
                  <a:gd name="T4" fmla="*/ 92 w 92"/>
                  <a:gd name="T5" fmla="*/ 6 h 92"/>
                  <a:gd name="T6" fmla="*/ 92 w 92"/>
                  <a:gd name="T7" fmla="*/ 17 h 92"/>
                  <a:gd name="T8" fmla="*/ 92 w 92"/>
                  <a:gd name="T9" fmla="*/ 66 h 92"/>
                  <a:gd name="T10" fmla="*/ 72 w 92"/>
                  <a:gd name="T11" fmla="*/ 80 h 92"/>
                  <a:gd name="T12" fmla="*/ 52 w 92"/>
                  <a:gd name="T13" fmla="*/ 66 h 92"/>
                  <a:gd name="T14" fmla="*/ 72 w 92"/>
                  <a:gd name="T15" fmla="*/ 52 h 92"/>
                  <a:gd name="T16" fmla="*/ 81 w 92"/>
                  <a:gd name="T17" fmla="*/ 53 h 92"/>
                  <a:gd name="T18" fmla="*/ 81 w 92"/>
                  <a:gd name="T19" fmla="*/ 23 h 92"/>
                  <a:gd name="T20" fmla="*/ 41 w 92"/>
                  <a:gd name="T21" fmla="*/ 34 h 92"/>
                  <a:gd name="T22" fmla="*/ 41 w 92"/>
                  <a:gd name="T23" fmla="*/ 78 h 92"/>
                  <a:gd name="T24" fmla="*/ 21 w 92"/>
                  <a:gd name="T25" fmla="*/ 92 h 92"/>
                  <a:gd name="T26" fmla="*/ 0 w 92"/>
                  <a:gd name="T27" fmla="*/ 78 h 92"/>
                  <a:gd name="T28" fmla="*/ 21 w 92"/>
                  <a:gd name="T29" fmla="*/ 63 h 92"/>
                  <a:gd name="T30" fmla="*/ 29 w 92"/>
                  <a:gd name="T31" fmla="*/ 65 h 92"/>
                  <a:gd name="T32" fmla="*/ 29 w 92"/>
                  <a:gd name="T33" fmla="*/ 34 h 92"/>
                  <a:gd name="T34" fmla="*/ 29 w 92"/>
                  <a:gd name="T35" fmla="*/ 17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2" h="92">
                    <a:moveTo>
                      <a:pt x="29" y="17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17"/>
                      <a:pt x="92" y="17"/>
                      <a:pt x="92" y="17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2" y="74"/>
                      <a:pt x="83" y="80"/>
                      <a:pt x="72" y="80"/>
                    </a:cubicBezTo>
                    <a:cubicBezTo>
                      <a:pt x="61" y="80"/>
                      <a:pt x="52" y="74"/>
                      <a:pt x="52" y="66"/>
                    </a:cubicBezTo>
                    <a:cubicBezTo>
                      <a:pt x="52" y="58"/>
                      <a:pt x="61" y="52"/>
                      <a:pt x="72" y="52"/>
                    </a:cubicBezTo>
                    <a:cubicBezTo>
                      <a:pt x="75" y="52"/>
                      <a:pt x="78" y="52"/>
                      <a:pt x="81" y="53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1" y="86"/>
                      <a:pt x="32" y="92"/>
                      <a:pt x="21" y="92"/>
                    </a:cubicBezTo>
                    <a:cubicBezTo>
                      <a:pt x="9" y="92"/>
                      <a:pt x="0" y="86"/>
                      <a:pt x="0" y="78"/>
                    </a:cubicBezTo>
                    <a:cubicBezTo>
                      <a:pt x="0" y="70"/>
                      <a:pt x="9" y="63"/>
                      <a:pt x="21" y="63"/>
                    </a:cubicBezTo>
                    <a:cubicBezTo>
                      <a:pt x="24" y="63"/>
                      <a:pt x="27" y="64"/>
                      <a:pt x="29" y="65"/>
                    </a:cubicBezTo>
                    <a:cubicBezTo>
                      <a:pt x="29" y="34"/>
                      <a:pt x="29" y="34"/>
                      <a:pt x="29" y="34"/>
                    </a:cubicBezTo>
                    <a:lnTo>
                      <a:pt x="29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7" name="Freeform 168"/>
              <p:cNvSpPr>
                <a:spLocks noEditPoints="1"/>
              </p:cNvSpPr>
              <p:nvPr/>
            </p:nvSpPr>
            <p:spPr bwMode="auto">
              <a:xfrm>
                <a:off x="7763114" y="4108059"/>
                <a:ext cx="227050" cy="201604"/>
              </a:xfrm>
              <a:custGeom>
                <a:avLst/>
                <a:gdLst>
                  <a:gd name="T0" fmla="*/ 30 w 71"/>
                  <a:gd name="T1" fmla="*/ 0 h 63"/>
                  <a:gd name="T2" fmla="*/ 30 w 71"/>
                  <a:gd name="T3" fmla="*/ 0 h 63"/>
                  <a:gd name="T4" fmla="*/ 59 w 71"/>
                  <a:gd name="T5" fmla="*/ 23 h 63"/>
                  <a:gd name="T6" fmla="*/ 30 w 71"/>
                  <a:gd name="T7" fmla="*/ 47 h 63"/>
                  <a:gd name="T8" fmla="*/ 25 w 71"/>
                  <a:gd name="T9" fmla="*/ 47 h 63"/>
                  <a:gd name="T10" fmla="*/ 4 w 71"/>
                  <a:gd name="T11" fmla="*/ 55 h 63"/>
                  <a:gd name="T12" fmla="*/ 4 w 71"/>
                  <a:gd name="T13" fmla="*/ 53 h 63"/>
                  <a:gd name="T14" fmla="*/ 11 w 71"/>
                  <a:gd name="T15" fmla="*/ 44 h 63"/>
                  <a:gd name="T16" fmla="*/ 11 w 71"/>
                  <a:gd name="T17" fmla="*/ 42 h 63"/>
                  <a:gd name="T18" fmla="*/ 0 w 71"/>
                  <a:gd name="T19" fmla="*/ 23 h 63"/>
                  <a:gd name="T20" fmla="*/ 30 w 71"/>
                  <a:gd name="T21" fmla="*/ 0 h 63"/>
                  <a:gd name="T22" fmla="*/ 62 w 71"/>
                  <a:gd name="T23" fmla="*/ 53 h 63"/>
                  <a:gd name="T24" fmla="*/ 67 w 71"/>
                  <a:gd name="T25" fmla="*/ 61 h 63"/>
                  <a:gd name="T26" fmla="*/ 67 w 71"/>
                  <a:gd name="T27" fmla="*/ 63 h 63"/>
                  <a:gd name="T28" fmla="*/ 50 w 71"/>
                  <a:gd name="T29" fmla="*/ 56 h 63"/>
                  <a:gd name="T30" fmla="*/ 46 w 71"/>
                  <a:gd name="T31" fmla="*/ 56 h 63"/>
                  <a:gd name="T32" fmla="*/ 30 w 71"/>
                  <a:gd name="T33" fmla="*/ 52 h 63"/>
                  <a:gd name="T34" fmla="*/ 54 w 71"/>
                  <a:gd name="T35" fmla="*/ 44 h 63"/>
                  <a:gd name="T36" fmla="*/ 61 w 71"/>
                  <a:gd name="T37" fmla="*/ 35 h 63"/>
                  <a:gd name="T38" fmla="*/ 64 w 71"/>
                  <a:gd name="T39" fmla="*/ 23 h 63"/>
                  <a:gd name="T40" fmla="*/ 64 w 71"/>
                  <a:gd name="T41" fmla="*/ 22 h 63"/>
                  <a:gd name="T42" fmla="*/ 71 w 71"/>
                  <a:gd name="T43" fmla="*/ 36 h 63"/>
                  <a:gd name="T44" fmla="*/ 62 w 71"/>
                  <a:gd name="T45" fmla="*/ 52 h 63"/>
                  <a:gd name="T46" fmla="*/ 62 w 71"/>
                  <a:gd name="T47" fmla="*/ 5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1" h="63">
                    <a:moveTo>
                      <a:pt x="30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46" y="0"/>
                      <a:pt x="59" y="10"/>
                      <a:pt x="59" y="23"/>
                    </a:cubicBezTo>
                    <a:cubicBezTo>
                      <a:pt x="59" y="37"/>
                      <a:pt x="46" y="47"/>
                      <a:pt x="30" y="47"/>
                    </a:cubicBezTo>
                    <a:cubicBezTo>
                      <a:pt x="28" y="47"/>
                      <a:pt x="27" y="47"/>
                      <a:pt x="25" y="47"/>
                    </a:cubicBezTo>
                    <a:cubicBezTo>
                      <a:pt x="19" y="53"/>
                      <a:pt x="11" y="55"/>
                      <a:pt x="4" y="55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8" y="51"/>
                      <a:pt x="11" y="48"/>
                      <a:pt x="11" y="44"/>
                    </a:cubicBezTo>
                    <a:cubicBezTo>
                      <a:pt x="11" y="43"/>
                      <a:pt x="11" y="43"/>
                      <a:pt x="11" y="42"/>
                    </a:cubicBezTo>
                    <a:cubicBezTo>
                      <a:pt x="4" y="38"/>
                      <a:pt x="0" y="31"/>
                      <a:pt x="0" y="23"/>
                    </a:cubicBezTo>
                    <a:cubicBezTo>
                      <a:pt x="0" y="10"/>
                      <a:pt x="13" y="0"/>
                      <a:pt x="30" y="0"/>
                    </a:cubicBezTo>
                    <a:close/>
                    <a:moveTo>
                      <a:pt x="62" y="53"/>
                    </a:moveTo>
                    <a:cubicBezTo>
                      <a:pt x="62" y="57"/>
                      <a:pt x="64" y="60"/>
                      <a:pt x="67" y="61"/>
                    </a:cubicBezTo>
                    <a:cubicBezTo>
                      <a:pt x="67" y="63"/>
                      <a:pt x="67" y="63"/>
                      <a:pt x="67" y="63"/>
                    </a:cubicBezTo>
                    <a:cubicBezTo>
                      <a:pt x="61" y="62"/>
                      <a:pt x="55" y="61"/>
                      <a:pt x="50" y="56"/>
                    </a:cubicBezTo>
                    <a:cubicBezTo>
                      <a:pt x="48" y="56"/>
                      <a:pt x="47" y="56"/>
                      <a:pt x="46" y="56"/>
                    </a:cubicBezTo>
                    <a:cubicBezTo>
                      <a:pt x="40" y="56"/>
                      <a:pt x="34" y="55"/>
                      <a:pt x="30" y="52"/>
                    </a:cubicBezTo>
                    <a:cubicBezTo>
                      <a:pt x="39" y="52"/>
                      <a:pt x="47" y="49"/>
                      <a:pt x="54" y="44"/>
                    </a:cubicBezTo>
                    <a:cubicBezTo>
                      <a:pt x="57" y="41"/>
                      <a:pt x="59" y="38"/>
                      <a:pt x="61" y="35"/>
                    </a:cubicBezTo>
                    <a:cubicBezTo>
                      <a:pt x="63" y="31"/>
                      <a:pt x="64" y="27"/>
                      <a:pt x="64" y="23"/>
                    </a:cubicBezTo>
                    <a:cubicBezTo>
                      <a:pt x="64" y="23"/>
                      <a:pt x="64" y="22"/>
                      <a:pt x="64" y="22"/>
                    </a:cubicBezTo>
                    <a:cubicBezTo>
                      <a:pt x="68" y="25"/>
                      <a:pt x="71" y="30"/>
                      <a:pt x="71" y="36"/>
                    </a:cubicBezTo>
                    <a:cubicBezTo>
                      <a:pt x="71" y="42"/>
                      <a:pt x="67" y="48"/>
                      <a:pt x="62" y="52"/>
                    </a:cubicBezTo>
                    <a:cubicBezTo>
                      <a:pt x="62" y="52"/>
                      <a:pt x="62" y="53"/>
                      <a:pt x="62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8" name="Freeform 169"/>
              <p:cNvSpPr/>
              <p:nvPr/>
            </p:nvSpPr>
            <p:spPr bwMode="auto">
              <a:xfrm>
                <a:off x="7947103" y="3679405"/>
                <a:ext cx="207477" cy="207477"/>
              </a:xfrm>
              <a:custGeom>
                <a:avLst/>
                <a:gdLst>
                  <a:gd name="T0" fmla="*/ 65 w 65"/>
                  <a:gd name="T1" fmla="*/ 24 h 65"/>
                  <a:gd name="T2" fmla="*/ 41 w 65"/>
                  <a:gd name="T3" fmla="*/ 24 h 65"/>
                  <a:gd name="T4" fmla="*/ 50 w 65"/>
                  <a:gd name="T5" fmla="*/ 15 h 65"/>
                  <a:gd name="T6" fmla="*/ 33 w 65"/>
                  <a:gd name="T7" fmla="*/ 8 h 65"/>
                  <a:gd name="T8" fmla="*/ 16 w 65"/>
                  <a:gd name="T9" fmla="*/ 15 h 65"/>
                  <a:gd name="T10" fmla="*/ 9 w 65"/>
                  <a:gd name="T11" fmla="*/ 32 h 65"/>
                  <a:gd name="T12" fmla="*/ 16 w 65"/>
                  <a:gd name="T13" fmla="*/ 49 h 65"/>
                  <a:gd name="T14" fmla="*/ 33 w 65"/>
                  <a:gd name="T15" fmla="*/ 56 h 65"/>
                  <a:gd name="T16" fmla="*/ 50 w 65"/>
                  <a:gd name="T17" fmla="*/ 49 h 65"/>
                  <a:gd name="T18" fmla="*/ 51 w 65"/>
                  <a:gd name="T19" fmla="*/ 48 h 65"/>
                  <a:gd name="T20" fmla="*/ 57 w 65"/>
                  <a:gd name="T21" fmla="*/ 54 h 65"/>
                  <a:gd name="T22" fmla="*/ 33 w 65"/>
                  <a:gd name="T23" fmla="*/ 65 h 65"/>
                  <a:gd name="T24" fmla="*/ 0 w 65"/>
                  <a:gd name="T25" fmla="*/ 32 h 65"/>
                  <a:gd name="T26" fmla="*/ 33 w 65"/>
                  <a:gd name="T27" fmla="*/ 0 h 65"/>
                  <a:gd name="T28" fmla="*/ 56 w 65"/>
                  <a:gd name="T29" fmla="*/ 9 h 65"/>
                  <a:gd name="T30" fmla="*/ 65 w 65"/>
                  <a:gd name="T31" fmla="*/ 0 h 65"/>
                  <a:gd name="T32" fmla="*/ 65 w 65"/>
                  <a:gd name="T33" fmla="*/ 2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5" h="65">
                    <a:moveTo>
                      <a:pt x="65" y="24"/>
                    </a:moveTo>
                    <a:cubicBezTo>
                      <a:pt x="41" y="24"/>
                      <a:pt x="41" y="24"/>
                      <a:pt x="41" y="24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5" y="10"/>
                      <a:pt x="39" y="8"/>
                      <a:pt x="33" y="8"/>
                    </a:cubicBezTo>
                    <a:cubicBezTo>
                      <a:pt x="26" y="8"/>
                      <a:pt x="20" y="10"/>
                      <a:pt x="16" y="15"/>
                    </a:cubicBezTo>
                    <a:cubicBezTo>
                      <a:pt x="11" y="20"/>
                      <a:pt x="9" y="26"/>
                      <a:pt x="9" y="32"/>
                    </a:cubicBezTo>
                    <a:cubicBezTo>
                      <a:pt x="9" y="39"/>
                      <a:pt x="11" y="45"/>
                      <a:pt x="16" y="49"/>
                    </a:cubicBezTo>
                    <a:cubicBezTo>
                      <a:pt x="20" y="54"/>
                      <a:pt x="26" y="56"/>
                      <a:pt x="33" y="56"/>
                    </a:cubicBezTo>
                    <a:cubicBezTo>
                      <a:pt x="39" y="56"/>
                      <a:pt x="45" y="54"/>
                      <a:pt x="50" y="49"/>
                    </a:cubicBezTo>
                    <a:cubicBezTo>
                      <a:pt x="50" y="49"/>
                      <a:pt x="51" y="49"/>
                      <a:pt x="51" y="48"/>
                    </a:cubicBezTo>
                    <a:cubicBezTo>
                      <a:pt x="57" y="54"/>
                      <a:pt x="57" y="54"/>
                      <a:pt x="57" y="54"/>
                    </a:cubicBezTo>
                    <a:cubicBezTo>
                      <a:pt x="51" y="60"/>
                      <a:pt x="43" y="65"/>
                      <a:pt x="33" y="65"/>
                    </a:cubicBezTo>
                    <a:cubicBezTo>
                      <a:pt x="15" y="65"/>
                      <a:pt x="0" y="50"/>
                      <a:pt x="0" y="32"/>
                    </a:cubicBezTo>
                    <a:cubicBezTo>
                      <a:pt x="0" y="14"/>
                      <a:pt x="15" y="0"/>
                      <a:pt x="33" y="0"/>
                    </a:cubicBezTo>
                    <a:cubicBezTo>
                      <a:pt x="42" y="0"/>
                      <a:pt x="50" y="4"/>
                      <a:pt x="56" y="9"/>
                    </a:cubicBezTo>
                    <a:cubicBezTo>
                      <a:pt x="65" y="0"/>
                      <a:pt x="65" y="0"/>
                      <a:pt x="65" y="0"/>
                    </a:cubicBezTo>
                    <a:lnTo>
                      <a:pt x="6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9" name="Freeform 171"/>
              <p:cNvSpPr>
                <a:spLocks noEditPoints="1"/>
              </p:cNvSpPr>
              <p:nvPr/>
            </p:nvSpPr>
            <p:spPr bwMode="auto">
              <a:xfrm>
                <a:off x="8704589" y="1177939"/>
                <a:ext cx="172245" cy="170287"/>
              </a:xfrm>
              <a:custGeom>
                <a:avLst/>
                <a:gdLst>
                  <a:gd name="T0" fmla="*/ 27 w 54"/>
                  <a:gd name="T1" fmla="*/ 0 h 53"/>
                  <a:gd name="T2" fmla="*/ 0 w 54"/>
                  <a:gd name="T3" fmla="*/ 26 h 53"/>
                  <a:gd name="T4" fmla="*/ 27 w 54"/>
                  <a:gd name="T5" fmla="*/ 53 h 53"/>
                  <a:gd name="T6" fmla="*/ 54 w 54"/>
                  <a:gd name="T7" fmla="*/ 26 h 53"/>
                  <a:gd name="T8" fmla="*/ 27 w 54"/>
                  <a:gd name="T9" fmla="*/ 0 h 53"/>
                  <a:gd name="T10" fmla="*/ 16 w 54"/>
                  <a:gd name="T11" fmla="*/ 43 h 53"/>
                  <a:gd name="T12" fmla="*/ 17 w 54"/>
                  <a:gd name="T13" fmla="*/ 38 h 53"/>
                  <a:gd name="T14" fmla="*/ 7 w 54"/>
                  <a:gd name="T15" fmla="*/ 24 h 53"/>
                  <a:gd name="T16" fmla="*/ 13 w 54"/>
                  <a:gd name="T17" fmla="*/ 12 h 53"/>
                  <a:gd name="T18" fmla="*/ 27 w 54"/>
                  <a:gd name="T19" fmla="*/ 6 h 53"/>
                  <a:gd name="T20" fmla="*/ 41 w 54"/>
                  <a:gd name="T21" fmla="*/ 12 h 53"/>
                  <a:gd name="T22" fmla="*/ 47 w 54"/>
                  <a:gd name="T23" fmla="*/ 24 h 53"/>
                  <a:gd name="T24" fmla="*/ 37 w 54"/>
                  <a:gd name="T25" fmla="*/ 38 h 53"/>
                  <a:gd name="T26" fmla="*/ 38 w 54"/>
                  <a:gd name="T27" fmla="*/ 43 h 53"/>
                  <a:gd name="T28" fmla="*/ 27 w 54"/>
                  <a:gd name="T29" fmla="*/ 46 h 53"/>
                  <a:gd name="T30" fmla="*/ 16 w 54"/>
                  <a:gd name="T31" fmla="*/ 43 h 53"/>
                  <a:gd name="T32" fmla="*/ 29 w 54"/>
                  <a:gd name="T33" fmla="*/ 33 h 53"/>
                  <a:gd name="T34" fmla="*/ 30 w 54"/>
                  <a:gd name="T35" fmla="*/ 35 h 53"/>
                  <a:gd name="T36" fmla="*/ 30 w 54"/>
                  <a:gd name="T37" fmla="*/ 38 h 53"/>
                  <a:gd name="T38" fmla="*/ 28 w 54"/>
                  <a:gd name="T39" fmla="*/ 40 h 53"/>
                  <a:gd name="T40" fmla="*/ 25 w 54"/>
                  <a:gd name="T41" fmla="*/ 40 h 53"/>
                  <a:gd name="T42" fmla="*/ 23 w 54"/>
                  <a:gd name="T43" fmla="*/ 38 h 53"/>
                  <a:gd name="T44" fmla="*/ 23 w 54"/>
                  <a:gd name="T45" fmla="*/ 35 h 53"/>
                  <a:gd name="T46" fmla="*/ 25 w 54"/>
                  <a:gd name="T47" fmla="*/ 33 h 53"/>
                  <a:gd name="T48" fmla="*/ 26 w 54"/>
                  <a:gd name="T49" fmla="*/ 10 h 53"/>
                  <a:gd name="T50" fmla="*/ 28 w 54"/>
                  <a:gd name="T51" fmla="*/ 10 h 53"/>
                  <a:gd name="T52" fmla="*/ 29 w 54"/>
                  <a:gd name="T53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4" h="53">
                    <a:moveTo>
                      <a:pt x="27" y="0"/>
                    </a:moveTo>
                    <a:cubicBezTo>
                      <a:pt x="12" y="0"/>
                      <a:pt x="0" y="12"/>
                      <a:pt x="0" y="26"/>
                    </a:cubicBezTo>
                    <a:cubicBezTo>
                      <a:pt x="0" y="41"/>
                      <a:pt x="12" y="53"/>
                      <a:pt x="27" y="53"/>
                    </a:cubicBezTo>
                    <a:cubicBezTo>
                      <a:pt x="42" y="53"/>
                      <a:pt x="54" y="41"/>
                      <a:pt x="54" y="26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  <a:moveTo>
                      <a:pt x="16" y="43"/>
                    </a:moveTo>
                    <a:cubicBezTo>
                      <a:pt x="16" y="42"/>
                      <a:pt x="17" y="40"/>
                      <a:pt x="17" y="38"/>
                    </a:cubicBezTo>
                    <a:cubicBezTo>
                      <a:pt x="17" y="32"/>
                      <a:pt x="13" y="26"/>
                      <a:pt x="7" y="24"/>
                    </a:cubicBezTo>
                    <a:cubicBezTo>
                      <a:pt x="7" y="20"/>
                      <a:pt x="9" y="15"/>
                      <a:pt x="13" y="12"/>
                    </a:cubicBezTo>
                    <a:cubicBezTo>
                      <a:pt x="16" y="8"/>
                      <a:pt x="21" y="6"/>
                      <a:pt x="27" y="6"/>
                    </a:cubicBezTo>
                    <a:cubicBezTo>
                      <a:pt x="32" y="6"/>
                      <a:pt x="37" y="8"/>
                      <a:pt x="41" y="12"/>
                    </a:cubicBezTo>
                    <a:cubicBezTo>
                      <a:pt x="44" y="15"/>
                      <a:pt x="46" y="20"/>
                      <a:pt x="47" y="24"/>
                    </a:cubicBezTo>
                    <a:cubicBezTo>
                      <a:pt x="41" y="26"/>
                      <a:pt x="37" y="32"/>
                      <a:pt x="37" y="38"/>
                    </a:cubicBezTo>
                    <a:cubicBezTo>
                      <a:pt x="37" y="40"/>
                      <a:pt x="37" y="42"/>
                      <a:pt x="38" y="43"/>
                    </a:cubicBezTo>
                    <a:cubicBezTo>
                      <a:pt x="35" y="45"/>
                      <a:pt x="31" y="46"/>
                      <a:pt x="27" y="46"/>
                    </a:cubicBezTo>
                    <a:cubicBezTo>
                      <a:pt x="23" y="46"/>
                      <a:pt x="19" y="45"/>
                      <a:pt x="16" y="43"/>
                    </a:cubicBezTo>
                    <a:close/>
                    <a:moveTo>
                      <a:pt x="29" y="33"/>
                    </a:moveTo>
                    <a:cubicBezTo>
                      <a:pt x="30" y="33"/>
                      <a:pt x="30" y="34"/>
                      <a:pt x="30" y="35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0" y="39"/>
                      <a:pt x="29" y="40"/>
                      <a:pt x="28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4" y="40"/>
                      <a:pt x="23" y="39"/>
                      <a:pt x="23" y="38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34"/>
                      <a:pt x="24" y="33"/>
                      <a:pt x="25" y="33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8" y="10"/>
                      <a:pt x="28" y="10"/>
                      <a:pt x="28" y="10"/>
                    </a:cubicBezTo>
                    <a:lnTo>
                      <a:pt x="29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0" name="Freeform 174"/>
              <p:cNvSpPr>
                <a:spLocks noEditPoints="1"/>
              </p:cNvSpPr>
              <p:nvPr/>
            </p:nvSpPr>
            <p:spPr bwMode="auto">
              <a:xfrm>
                <a:off x="7489088" y="3493458"/>
                <a:ext cx="201605" cy="199648"/>
              </a:xfrm>
              <a:custGeom>
                <a:avLst/>
                <a:gdLst>
                  <a:gd name="T0" fmla="*/ 32 w 63"/>
                  <a:gd name="T1" fmla="*/ 62 h 62"/>
                  <a:gd name="T2" fmla="*/ 0 w 63"/>
                  <a:gd name="T3" fmla="*/ 31 h 62"/>
                  <a:gd name="T4" fmla="*/ 32 w 63"/>
                  <a:gd name="T5" fmla="*/ 0 h 62"/>
                  <a:gd name="T6" fmla="*/ 63 w 63"/>
                  <a:gd name="T7" fmla="*/ 31 h 62"/>
                  <a:gd name="T8" fmla="*/ 32 w 63"/>
                  <a:gd name="T9" fmla="*/ 62 h 62"/>
                  <a:gd name="T10" fmla="*/ 58 w 63"/>
                  <a:gd name="T11" fmla="*/ 36 h 62"/>
                  <a:gd name="T12" fmla="*/ 41 w 63"/>
                  <a:gd name="T13" fmla="*/ 34 h 62"/>
                  <a:gd name="T14" fmla="*/ 46 w 63"/>
                  <a:gd name="T15" fmla="*/ 53 h 62"/>
                  <a:gd name="T16" fmla="*/ 58 w 63"/>
                  <a:gd name="T17" fmla="*/ 36 h 62"/>
                  <a:gd name="T18" fmla="*/ 42 w 63"/>
                  <a:gd name="T19" fmla="*/ 56 h 62"/>
                  <a:gd name="T20" fmla="*/ 36 w 63"/>
                  <a:gd name="T21" fmla="*/ 36 h 62"/>
                  <a:gd name="T22" fmla="*/ 36 w 63"/>
                  <a:gd name="T23" fmla="*/ 36 h 62"/>
                  <a:gd name="T24" fmla="*/ 15 w 63"/>
                  <a:gd name="T25" fmla="*/ 52 h 62"/>
                  <a:gd name="T26" fmla="*/ 32 w 63"/>
                  <a:gd name="T27" fmla="*/ 58 h 62"/>
                  <a:gd name="T28" fmla="*/ 42 w 63"/>
                  <a:gd name="T29" fmla="*/ 56 h 62"/>
                  <a:gd name="T30" fmla="*/ 12 w 63"/>
                  <a:gd name="T31" fmla="*/ 49 h 62"/>
                  <a:gd name="T32" fmla="*/ 33 w 63"/>
                  <a:gd name="T33" fmla="*/ 32 h 62"/>
                  <a:gd name="T34" fmla="*/ 34 w 63"/>
                  <a:gd name="T35" fmla="*/ 31 h 62"/>
                  <a:gd name="T36" fmla="*/ 32 w 63"/>
                  <a:gd name="T37" fmla="*/ 27 h 62"/>
                  <a:gd name="T38" fmla="*/ 5 w 63"/>
                  <a:gd name="T39" fmla="*/ 31 h 62"/>
                  <a:gd name="T40" fmla="*/ 5 w 63"/>
                  <a:gd name="T41" fmla="*/ 31 h 62"/>
                  <a:gd name="T42" fmla="*/ 12 w 63"/>
                  <a:gd name="T43" fmla="*/ 49 h 62"/>
                  <a:gd name="T44" fmla="*/ 5 w 63"/>
                  <a:gd name="T45" fmla="*/ 26 h 62"/>
                  <a:gd name="T46" fmla="*/ 30 w 63"/>
                  <a:gd name="T47" fmla="*/ 23 h 62"/>
                  <a:gd name="T48" fmla="*/ 20 w 63"/>
                  <a:gd name="T49" fmla="*/ 7 h 62"/>
                  <a:gd name="T50" fmla="*/ 5 w 63"/>
                  <a:gd name="T51" fmla="*/ 26 h 62"/>
                  <a:gd name="T52" fmla="*/ 25 w 63"/>
                  <a:gd name="T53" fmla="*/ 6 h 62"/>
                  <a:gd name="T54" fmla="*/ 35 w 63"/>
                  <a:gd name="T55" fmla="*/ 21 h 62"/>
                  <a:gd name="T56" fmla="*/ 49 w 63"/>
                  <a:gd name="T57" fmla="*/ 12 h 62"/>
                  <a:gd name="T58" fmla="*/ 32 w 63"/>
                  <a:gd name="T59" fmla="*/ 5 h 62"/>
                  <a:gd name="T60" fmla="*/ 25 w 63"/>
                  <a:gd name="T61" fmla="*/ 6 h 62"/>
                  <a:gd name="T62" fmla="*/ 52 w 63"/>
                  <a:gd name="T63" fmla="*/ 15 h 62"/>
                  <a:gd name="T64" fmla="*/ 37 w 63"/>
                  <a:gd name="T65" fmla="*/ 25 h 62"/>
                  <a:gd name="T66" fmla="*/ 39 w 63"/>
                  <a:gd name="T67" fmla="*/ 29 h 62"/>
                  <a:gd name="T68" fmla="*/ 40 w 63"/>
                  <a:gd name="T69" fmla="*/ 30 h 62"/>
                  <a:gd name="T70" fmla="*/ 58 w 63"/>
                  <a:gd name="T71" fmla="*/ 31 h 62"/>
                  <a:gd name="T72" fmla="*/ 52 w 63"/>
                  <a:gd name="T73" fmla="*/ 1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3" h="62">
                    <a:moveTo>
                      <a:pt x="32" y="62"/>
                    </a:moveTo>
                    <a:cubicBezTo>
                      <a:pt x="14" y="62"/>
                      <a:pt x="0" y="49"/>
                      <a:pt x="0" y="31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1"/>
                    </a:cubicBezTo>
                    <a:cubicBezTo>
                      <a:pt x="63" y="49"/>
                      <a:pt x="49" y="62"/>
                      <a:pt x="32" y="62"/>
                    </a:cubicBezTo>
                    <a:close/>
                    <a:moveTo>
                      <a:pt x="58" y="36"/>
                    </a:moveTo>
                    <a:cubicBezTo>
                      <a:pt x="57" y="35"/>
                      <a:pt x="50" y="33"/>
                      <a:pt x="41" y="34"/>
                    </a:cubicBezTo>
                    <a:cubicBezTo>
                      <a:pt x="45" y="44"/>
                      <a:pt x="46" y="52"/>
                      <a:pt x="46" y="53"/>
                    </a:cubicBezTo>
                    <a:cubicBezTo>
                      <a:pt x="52" y="49"/>
                      <a:pt x="57" y="43"/>
                      <a:pt x="58" y="36"/>
                    </a:cubicBezTo>
                    <a:close/>
                    <a:moveTo>
                      <a:pt x="42" y="56"/>
                    </a:moveTo>
                    <a:cubicBezTo>
                      <a:pt x="41" y="54"/>
                      <a:pt x="40" y="45"/>
                      <a:pt x="36" y="36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21" y="41"/>
                      <a:pt x="16" y="51"/>
                      <a:pt x="15" y="52"/>
                    </a:cubicBezTo>
                    <a:cubicBezTo>
                      <a:pt x="20" y="56"/>
                      <a:pt x="25" y="58"/>
                      <a:pt x="32" y="58"/>
                    </a:cubicBezTo>
                    <a:cubicBezTo>
                      <a:pt x="35" y="58"/>
                      <a:pt x="39" y="57"/>
                      <a:pt x="42" y="56"/>
                    </a:cubicBezTo>
                    <a:close/>
                    <a:moveTo>
                      <a:pt x="12" y="49"/>
                    </a:moveTo>
                    <a:cubicBezTo>
                      <a:pt x="12" y="48"/>
                      <a:pt x="20" y="36"/>
                      <a:pt x="33" y="32"/>
                    </a:cubicBezTo>
                    <a:cubicBezTo>
                      <a:pt x="34" y="32"/>
                      <a:pt x="34" y="31"/>
                      <a:pt x="34" y="31"/>
                    </a:cubicBezTo>
                    <a:cubicBezTo>
                      <a:pt x="34" y="30"/>
                      <a:pt x="33" y="28"/>
                      <a:pt x="32" y="27"/>
                    </a:cubicBezTo>
                    <a:cubicBezTo>
                      <a:pt x="19" y="31"/>
                      <a:pt x="6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8"/>
                      <a:pt x="8" y="44"/>
                      <a:pt x="12" y="49"/>
                    </a:cubicBezTo>
                    <a:close/>
                    <a:moveTo>
                      <a:pt x="5" y="26"/>
                    </a:moveTo>
                    <a:cubicBezTo>
                      <a:pt x="7" y="26"/>
                      <a:pt x="18" y="26"/>
                      <a:pt x="30" y="23"/>
                    </a:cubicBezTo>
                    <a:cubicBezTo>
                      <a:pt x="26" y="15"/>
                      <a:pt x="21" y="8"/>
                      <a:pt x="20" y="7"/>
                    </a:cubicBezTo>
                    <a:cubicBezTo>
                      <a:pt x="13" y="11"/>
                      <a:pt x="7" y="18"/>
                      <a:pt x="5" y="26"/>
                    </a:cubicBezTo>
                    <a:close/>
                    <a:moveTo>
                      <a:pt x="25" y="6"/>
                    </a:moveTo>
                    <a:cubicBezTo>
                      <a:pt x="26" y="7"/>
                      <a:pt x="31" y="13"/>
                      <a:pt x="35" y="21"/>
                    </a:cubicBezTo>
                    <a:cubicBezTo>
                      <a:pt x="45" y="18"/>
                      <a:pt x="49" y="12"/>
                      <a:pt x="49" y="12"/>
                    </a:cubicBezTo>
                    <a:cubicBezTo>
                      <a:pt x="44" y="7"/>
                      <a:pt x="38" y="5"/>
                      <a:pt x="32" y="5"/>
                    </a:cubicBezTo>
                    <a:cubicBezTo>
                      <a:pt x="29" y="5"/>
                      <a:pt x="27" y="5"/>
                      <a:pt x="25" y="6"/>
                    </a:cubicBezTo>
                    <a:close/>
                    <a:moveTo>
                      <a:pt x="52" y="15"/>
                    </a:moveTo>
                    <a:cubicBezTo>
                      <a:pt x="52" y="15"/>
                      <a:pt x="47" y="21"/>
                      <a:pt x="37" y="25"/>
                    </a:cubicBezTo>
                    <a:cubicBezTo>
                      <a:pt x="38" y="26"/>
                      <a:pt x="38" y="28"/>
                      <a:pt x="39" y="29"/>
                    </a:cubicBezTo>
                    <a:cubicBezTo>
                      <a:pt x="39" y="29"/>
                      <a:pt x="39" y="30"/>
                      <a:pt x="40" y="30"/>
                    </a:cubicBezTo>
                    <a:cubicBezTo>
                      <a:pt x="48" y="29"/>
                      <a:pt x="57" y="31"/>
                      <a:pt x="58" y="31"/>
                    </a:cubicBezTo>
                    <a:cubicBezTo>
                      <a:pt x="58" y="25"/>
                      <a:pt x="56" y="19"/>
                      <a:pt x="5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1" name="Freeform 175"/>
              <p:cNvSpPr>
                <a:spLocks noEditPoints="1"/>
              </p:cNvSpPr>
              <p:nvPr/>
            </p:nvSpPr>
            <p:spPr bwMode="auto">
              <a:xfrm>
                <a:off x="7424496" y="4556288"/>
                <a:ext cx="207477" cy="182031"/>
              </a:xfrm>
              <a:custGeom>
                <a:avLst/>
                <a:gdLst>
                  <a:gd name="T0" fmla="*/ 65 w 65"/>
                  <a:gd name="T1" fmla="*/ 19 h 57"/>
                  <a:gd name="T2" fmla="*/ 47 w 65"/>
                  <a:gd name="T3" fmla="*/ 0 h 57"/>
                  <a:gd name="T4" fmla="*/ 32 w 65"/>
                  <a:gd name="T5" fmla="*/ 6 h 57"/>
                  <a:gd name="T6" fmla="*/ 18 w 65"/>
                  <a:gd name="T7" fmla="*/ 0 h 57"/>
                  <a:gd name="T8" fmla="*/ 0 w 65"/>
                  <a:gd name="T9" fmla="*/ 19 h 57"/>
                  <a:gd name="T10" fmla="*/ 6 w 65"/>
                  <a:gd name="T11" fmla="*/ 33 h 57"/>
                  <a:gd name="T12" fmla="*/ 6 w 65"/>
                  <a:gd name="T13" fmla="*/ 33 h 57"/>
                  <a:gd name="T14" fmla="*/ 26 w 65"/>
                  <a:gd name="T15" fmla="*/ 53 h 57"/>
                  <a:gd name="T16" fmla="*/ 32 w 65"/>
                  <a:gd name="T17" fmla="*/ 57 h 57"/>
                  <a:gd name="T18" fmla="*/ 39 w 65"/>
                  <a:gd name="T19" fmla="*/ 53 h 57"/>
                  <a:gd name="T20" fmla="*/ 59 w 65"/>
                  <a:gd name="T21" fmla="*/ 33 h 57"/>
                  <a:gd name="T22" fmla="*/ 59 w 65"/>
                  <a:gd name="T23" fmla="*/ 33 h 57"/>
                  <a:gd name="T24" fmla="*/ 65 w 65"/>
                  <a:gd name="T25" fmla="*/ 19 h 57"/>
                  <a:gd name="T26" fmla="*/ 54 w 65"/>
                  <a:gd name="T27" fmla="*/ 27 h 57"/>
                  <a:gd name="T28" fmla="*/ 33 w 65"/>
                  <a:gd name="T29" fmla="*/ 47 h 57"/>
                  <a:gd name="T30" fmla="*/ 32 w 65"/>
                  <a:gd name="T31" fmla="*/ 48 h 57"/>
                  <a:gd name="T32" fmla="*/ 32 w 65"/>
                  <a:gd name="T33" fmla="*/ 47 h 57"/>
                  <a:gd name="T34" fmla="*/ 11 w 65"/>
                  <a:gd name="T35" fmla="*/ 27 h 57"/>
                  <a:gd name="T36" fmla="*/ 8 w 65"/>
                  <a:gd name="T37" fmla="*/ 19 h 57"/>
                  <a:gd name="T38" fmla="*/ 18 w 65"/>
                  <a:gd name="T39" fmla="*/ 8 h 57"/>
                  <a:gd name="T40" fmla="*/ 26 w 65"/>
                  <a:gd name="T41" fmla="*/ 11 h 57"/>
                  <a:gd name="T42" fmla="*/ 32 w 65"/>
                  <a:gd name="T43" fmla="*/ 18 h 57"/>
                  <a:gd name="T44" fmla="*/ 39 w 65"/>
                  <a:gd name="T45" fmla="*/ 11 h 57"/>
                  <a:gd name="T46" fmla="*/ 47 w 65"/>
                  <a:gd name="T47" fmla="*/ 8 h 57"/>
                  <a:gd name="T48" fmla="*/ 57 w 65"/>
                  <a:gd name="T49" fmla="*/ 19 h 57"/>
                  <a:gd name="T50" fmla="*/ 54 w 65"/>
                  <a:gd name="T51" fmla="*/ 2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5" h="57">
                    <a:moveTo>
                      <a:pt x="65" y="19"/>
                    </a:moveTo>
                    <a:cubicBezTo>
                      <a:pt x="65" y="8"/>
                      <a:pt x="57" y="0"/>
                      <a:pt x="47" y="0"/>
                    </a:cubicBezTo>
                    <a:cubicBezTo>
                      <a:pt x="41" y="0"/>
                      <a:pt x="36" y="2"/>
                      <a:pt x="32" y="6"/>
                    </a:cubicBezTo>
                    <a:cubicBezTo>
                      <a:pt x="29" y="2"/>
                      <a:pt x="24" y="0"/>
                      <a:pt x="18" y="0"/>
                    </a:cubicBezTo>
                    <a:cubicBezTo>
                      <a:pt x="8" y="0"/>
                      <a:pt x="0" y="8"/>
                      <a:pt x="0" y="19"/>
                    </a:cubicBezTo>
                    <a:cubicBezTo>
                      <a:pt x="0" y="24"/>
                      <a:pt x="2" y="29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8" y="55"/>
                      <a:pt x="30" y="57"/>
                      <a:pt x="32" y="57"/>
                    </a:cubicBezTo>
                    <a:cubicBezTo>
                      <a:pt x="35" y="57"/>
                      <a:pt x="37" y="55"/>
                      <a:pt x="39" y="53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63" y="29"/>
                      <a:pt x="65" y="24"/>
                      <a:pt x="65" y="19"/>
                    </a:cubicBezTo>
                    <a:close/>
                    <a:moveTo>
                      <a:pt x="54" y="27"/>
                    </a:move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7"/>
                      <a:pt x="33" y="48"/>
                      <a:pt x="32" y="48"/>
                    </a:cubicBezTo>
                    <a:cubicBezTo>
                      <a:pt x="32" y="48"/>
                      <a:pt x="32" y="47"/>
                      <a:pt x="32" y="4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9" y="24"/>
                      <a:pt x="8" y="22"/>
                      <a:pt x="8" y="19"/>
                    </a:cubicBezTo>
                    <a:cubicBezTo>
                      <a:pt x="8" y="13"/>
                      <a:pt x="13" y="8"/>
                      <a:pt x="18" y="8"/>
                    </a:cubicBezTo>
                    <a:cubicBezTo>
                      <a:pt x="22" y="8"/>
                      <a:pt x="24" y="9"/>
                      <a:pt x="26" y="11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41" y="9"/>
                      <a:pt x="43" y="8"/>
                      <a:pt x="47" y="8"/>
                    </a:cubicBezTo>
                    <a:cubicBezTo>
                      <a:pt x="52" y="8"/>
                      <a:pt x="57" y="13"/>
                      <a:pt x="57" y="19"/>
                    </a:cubicBezTo>
                    <a:cubicBezTo>
                      <a:pt x="57" y="22"/>
                      <a:pt x="56" y="24"/>
                      <a:pt x="5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2" name="Freeform 177"/>
              <p:cNvSpPr>
                <a:spLocks noEditPoints="1"/>
              </p:cNvSpPr>
              <p:nvPr/>
            </p:nvSpPr>
            <p:spPr bwMode="auto">
              <a:xfrm>
                <a:off x="7725924" y="4971241"/>
                <a:ext cx="150715" cy="154628"/>
              </a:xfrm>
              <a:custGeom>
                <a:avLst/>
                <a:gdLst>
                  <a:gd name="T0" fmla="*/ 43 w 47"/>
                  <a:gd name="T1" fmla="*/ 29 h 48"/>
                  <a:gd name="T2" fmla="*/ 47 w 47"/>
                  <a:gd name="T3" fmla="*/ 16 h 48"/>
                  <a:gd name="T4" fmla="*/ 42 w 47"/>
                  <a:gd name="T5" fmla="*/ 8 h 48"/>
                  <a:gd name="T6" fmla="*/ 37 w 47"/>
                  <a:gd name="T7" fmla="*/ 9 h 48"/>
                  <a:gd name="T8" fmla="*/ 28 w 47"/>
                  <a:gd name="T9" fmla="*/ 0 h 48"/>
                  <a:gd name="T10" fmla="*/ 19 w 47"/>
                  <a:gd name="T11" fmla="*/ 0 h 48"/>
                  <a:gd name="T12" fmla="*/ 18 w 47"/>
                  <a:gd name="T13" fmla="*/ 5 h 48"/>
                  <a:gd name="T14" fmla="*/ 5 w 47"/>
                  <a:gd name="T15" fmla="*/ 8 h 48"/>
                  <a:gd name="T16" fmla="*/ 0 w 47"/>
                  <a:gd name="T17" fmla="*/ 16 h 48"/>
                  <a:gd name="T18" fmla="*/ 4 w 47"/>
                  <a:gd name="T19" fmla="*/ 20 h 48"/>
                  <a:gd name="T20" fmla="*/ 0 w 47"/>
                  <a:gd name="T21" fmla="*/ 32 h 48"/>
                  <a:gd name="T22" fmla="*/ 5 w 47"/>
                  <a:gd name="T23" fmla="*/ 40 h 48"/>
                  <a:gd name="T24" fmla="*/ 10 w 47"/>
                  <a:gd name="T25" fmla="*/ 39 h 48"/>
                  <a:gd name="T26" fmla="*/ 19 w 47"/>
                  <a:gd name="T27" fmla="*/ 48 h 48"/>
                  <a:gd name="T28" fmla="*/ 28 w 47"/>
                  <a:gd name="T29" fmla="*/ 48 h 48"/>
                  <a:gd name="T30" fmla="*/ 29 w 47"/>
                  <a:gd name="T31" fmla="*/ 44 h 48"/>
                  <a:gd name="T32" fmla="*/ 42 w 47"/>
                  <a:gd name="T33" fmla="*/ 40 h 48"/>
                  <a:gd name="T34" fmla="*/ 47 w 47"/>
                  <a:gd name="T35" fmla="*/ 32 h 48"/>
                  <a:gd name="T36" fmla="*/ 43 w 47"/>
                  <a:gd name="T37" fmla="*/ 29 h 48"/>
                  <a:gd name="T38" fmla="*/ 23 w 47"/>
                  <a:gd name="T39" fmla="*/ 34 h 48"/>
                  <a:gd name="T40" fmla="*/ 14 w 47"/>
                  <a:gd name="T41" fmla="*/ 24 h 48"/>
                  <a:gd name="T42" fmla="*/ 23 w 47"/>
                  <a:gd name="T43" fmla="*/ 14 h 48"/>
                  <a:gd name="T44" fmla="*/ 33 w 47"/>
                  <a:gd name="T45" fmla="*/ 24 h 48"/>
                  <a:gd name="T46" fmla="*/ 23 w 47"/>
                  <a:gd name="T47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7" h="48">
                    <a:moveTo>
                      <a:pt x="43" y="29"/>
                    </a:moveTo>
                    <a:cubicBezTo>
                      <a:pt x="41" y="24"/>
                      <a:pt x="42" y="19"/>
                      <a:pt x="47" y="16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1" y="9"/>
                      <a:pt x="39" y="9"/>
                      <a:pt x="37" y="9"/>
                    </a:cubicBezTo>
                    <a:cubicBezTo>
                      <a:pt x="32" y="9"/>
                      <a:pt x="28" y="5"/>
                      <a:pt x="28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2"/>
                      <a:pt x="18" y="3"/>
                      <a:pt x="18" y="5"/>
                    </a:cubicBezTo>
                    <a:cubicBezTo>
                      <a:pt x="15" y="9"/>
                      <a:pt x="9" y="11"/>
                      <a:pt x="5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" y="17"/>
                      <a:pt x="3" y="18"/>
                      <a:pt x="4" y="20"/>
                    </a:cubicBezTo>
                    <a:cubicBezTo>
                      <a:pt x="6" y="24"/>
                      <a:pt x="5" y="30"/>
                      <a:pt x="0" y="32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6" y="40"/>
                      <a:pt x="8" y="39"/>
                      <a:pt x="10" y="39"/>
                    </a:cubicBezTo>
                    <a:cubicBezTo>
                      <a:pt x="15" y="39"/>
                      <a:pt x="19" y="43"/>
                      <a:pt x="19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47"/>
                      <a:pt x="29" y="45"/>
                      <a:pt x="29" y="44"/>
                    </a:cubicBezTo>
                    <a:cubicBezTo>
                      <a:pt x="32" y="39"/>
                      <a:pt x="38" y="38"/>
                      <a:pt x="42" y="40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5" y="31"/>
                      <a:pt x="44" y="30"/>
                      <a:pt x="43" y="29"/>
                    </a:cubicBezTo>
                    <a:close/>
                    <a:moveTo>
                      <a:pt x="23" y="34"/>
                    </a:moveTo>
                    <a:cubicBezTo>
                      <a:pt x="18" y="34"/>
                      <a:pt x="14" y="30"/>
                      <a:pt x="14" y="24"/>
                    </a:cubicBezTo>
                    <a:cubicBezTo>
                      <a:pt x="14" y="19"/>
                      <a:pt x="18" y="14"/>
                      <a:pt x="23" y="14"/>
                    </a:cubicBezTo>
                    <a:cubicBezTo>
                      <a:pt x="29" y="14"/>
                      <a:pt x="33" y="19"/>
                      <a:pt x="33" y="24"/>
                    </a:cubicBezTo>
                    <a:cubicBezTo>
                      <a:pt x="33" y="30"/>
                      <a:pt x="29" y="34"/>
                      <a:pt x="2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3" name="Freeform 178"/>
              <p:cNvSpPr>
                <a:spLocks noEditPoints="1"/>
              </p:cNvSpPr>
              <p:nvPr/>
            </p:nvSpPr>
            <p:spPr bwMode="auto">
              <a:xfrm>
                <a:off x="6888188" y="4926222"/>
                <a:ext cx="248581" cy="250538"/>
              </a:xfrm>
              <a:custGeom>
                <a:avLst/>
                <a:gdLst>
                  <a:gd name="T0" fmla="*/ 67 w 127"/>
                  <a:gd name="T1" fmla="*/ 0 h 128"/>
                  <a:gd name="T2" fmla="*/ 55 w 127"/>
                  <a:gd name="T3" fmla="*/ 13 h 128"/>
                  <a:gd name="T4" fmla="*/ 67 w 127"/>
                  <a:gd name="T5" fmla="*/ 25 h 128"/>
                  <a:gd name="T6" fmla="*/ 39 w 127"/>
                  <a:gd name="T7" fmla="*/ 56 h 128"/>
                  <a:gd name="T8" fmla="*/ 11 w 127"/>
                  <a:gd name="T9" fmla="*/ 56 h 128"/>
                  <a:gd name="T10" fmla="*/ 32 w 127"/>
                  <a:gd name="T11" fmla="*/ 79 h 128"/>
                  <a:gd name="T12" fmla="*/ 0 w 127"/>
                  <a:gd name="T13" fmla="*/ 123 h 128"/>
                  <a:gd name="T14" fmla="*/ 0 w 127"/>
                  <a:gd name="T15" fmla="*/ 128 h 128"/>
                  <a:gd name="T16" fmla="*/ 5 w 127"/>
                  <a:gd name="T17" fmla="*/ 128 h 128"/>
                  <a:gd name="T18" fmla="*/ 49 w 127"/>
                  <a:gd name="T19" fmla="*/ 93 h 128"/>
                  <a:gd name="T20" fmla="*/ 72 w 127"/>
                  <a:gd name="T21" fmla="*/ 116 h 128"/>
                  <a:gd name="T22" fmla="*/ 72 w 127"/>
                  <a:gd name="T23" fmla="*/ 88 h 128"/>
                  <a:gd name="T24" fmla="*/ 103 w 127"/>
                  <a:gd name="T25" fmla="*/ 61 h 128"/>
                  <a:gd name="T26" fmla="*/ 114 w 127"/>
                  <a:gd name="T27" fmla="*/ 72 h 128"/>
                  <a:gd name="T28" fmla="*/ 127 w 127"/>
                  <a:gd name="T29" fmla="*/ 61 h 128"/>
                  <a:gd name="T30" fmla="*/ 67 w 127"/>
                  <a:gd name="T31" fmla="*/ 0 h 128"/>
                  <a:gd name="T32" fmla="*/ 55 w 127"/>
                  <a:gd name="T33" fmla="*/ 69 h 128"/>
                  <a:gd name="T34" fmla="*/ 47 w 127"/>
                  <a:gd name="T35" fmla="*/ 61 h 128"/>
                  <a:gd name="T36" fmla="*/ 75 w 127"/>
                  <a:gd name="T37" fmla="*/ 33 h 128"/>
                  <a:gd name="T38" fmla="*/ 83 w 127"/>
                  <a:gd name="T39" fmla="*/ 41 h 128"/>
                  <a:gd name="T40" fmla="*/ 55 w 127"/>
                  <a:gd name="T41" fmla="*/ 69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7" h="128">
                    <a:moveTo>
                      <a:pt x="67" y="0"/>
                    </a:moveTo>
                    <a:lnTo>
                      <a:pt x="55" y="13"/>
                    </a:lnTo>
                    <a:lnTo>
                      <a:pt x="67" y="25"/>
                    </a:lnTo>
                    <a:lnTo>
                      <a:pt x="39" y="56"/>
                    </a:lnTo>
                    <a:lnTo>
                      <a:pt x="11" y="56"/>
                    </a:lnTo>
                    <a:lnTo>
                      <a:pt x="32" y="79"/>
                    </a:lnTo>
                    <a:lnTo>
                      <a:pt x="0" y="123"/>
                    </a:lnTo>
                    <a:lnTo>
                      <a:pt x="0" y="128"/>
                    </a:lnTo>
                    <a:lnTo>
                      <a:pt x="5" y="128"/>
                    </a:lnTo>
                    <a:lnTo>
                      <a:pt x="49" y="93"/>
                    </a:lnTo>
                    <a:lnTo>
                      <a:pt x="72" y="116"/>
                    </a:lnTo>
                    <a:lnTo>
                      <a:pt x="72" y="88"/>
                    </a:lnTo>
                    <a:lnTo>
                      <a:pt x="103" y="61"/>
                    </a:lnTo>
                    <a:lnTo>
                      <a:pt x="114" y="72"/>
                    </a:lnTo>
                    <a:lnTo>
                      <a:pt x="127" y="61"/>
                    </a:lnTo>
                    <a:lnTo>
                      <a:pt x="67" y="0"/>
                    </a:lnTo>
                    <a:close/>
                    <a:moveTo>
                      <a:pt x="55" y="69"/>
                    </a:moveTo>
                    <a:lnTo>
                      <a:pt x="47" y="61"/>
                    </a:lnTo>
                    <a:lnTo>
                      <a:pt x="75" y="33"/>
                    </a:lnTo>
                    <a:lnTo>
                      <a:pt x="83" y="41"/>
                    </a:lnTo>
                    <a:lnTo>
                      <a:pt x="5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4" name="Freeform 179"/>
              <p:cNvSpPr>
                <a:spLocks noEditPoints="1"/>
              </p:cNvSpPr>
              <p:nvPr/>
            </p:nvSpPr>
            <p:spPr bwMode="auto">
              <a:xfrm>
                <a:off x="6868614" y="4354682"/>
                <a:ext cx="182032" cy="185946"/>
              </a:xfrm>
              <a:custGeom>
                <a:avLst/>
                <a:gdLst>
                  <a:gd name="T0" fmla="*/ 57 w 57"/>
                  <a:gd name="T1" fmla="*/ 29 h 58"/>
                  <a:gd name="T2" fmla="*/ 28 w 57"/>
                  <a:gd name="T3" fmla="*/ 58 h 58"/>
                  <a:gd name="T4" fmla="*/ 0 w 57"/>
                  <a:gd name="T5" fmla="*/ 29 h 58"/>
                  <a:gd name="T6" fmla="*/ 28 w 57"/>
                  <a:gd name="T7" fmla="*/ 0 h 58"/>
                  <a:gd name="T8" fmla="*/ 57 w 57"/>
                  <a:gd name="T9" fmla="*/ 29 h 58"/>
                  <a:gd name="T10" fmla="*/ 5 w 57"/>
                  <a:gd name="T11" fmla="*/ 29 h 58"/>
                  <a:gd name="T12" fmla="*/ 28 w 57"/>
                  <a:gd name="T13" fmla="*/ 52 h 58"/>
                  <a:gd name="T14" fmla="*/ 52 w 57"/>
                  <a:gd name="T15" fmla="*/ 29 h 58"/>
                  <a:gd name="T16" fmla="*/ 28 w 57"/>
                  <a:gd name="T17" fmla="*/ 6 h 58"/>
                  <a:gd name="T18" fmla="*/ 5 w 57"/>
                  <a:gd name="T19" fmla="*/ 29 h 58"/>
                  <a:gd name="T20" fmla="*/ 31 w 57"/>
                  <a:gd name="T21" fmla="*/ 12 h 58"/>
                  <a:gd name="T22" fmla="*/ 45 w 57"/>
                  <a:gd name="T23" fmla="*/ 26 h 58"/>
                  <a:gd name="T24" fmla="*/ 45 w 57"/>
                  <a:gd name="T25" fmla="*/ 31 h 58"/>
                  <a:gd name="T26" fmla="*/ 40 w 57"/>
                  <a:gd name="T27" fmla="*/ 31 h 58"/>
                  <a:gd name="T28" fmla="*/ 32 w 57"/>
                  <a:gd name="T29" fmla="*/ 23 h 58"/>
                  <a:gd name="T30" fmla="*/ 32 w 57"/>
                  <a:gd name="T31" fmla="*/ 43 h 58"/>
                  <a:gd name="T32" fmla="*/ 28 w 57"/>
                  <a:gd name="T33" fmla="*/ 47 h 58"/>
                  <a:gd name="T34" fmla="*/ 25 w 57"/>
                  <a:gd name="T35" fmla="*/ 43 h 58"/>
                  <a:gd name="T36" fmla="*/ 25 w 57"/>
                  <a:gd name="T37" fmla="*/ 23 h 58"/>
                  <a:gd name="T38" fmla="*/ 17 w 57"/>
                  <a:gd name="T39" fmla="*/ 31 h 58"/>
                  <a:gd name="T40" fmla="*/ 12 w 57"/>
                  <a:gd name="T41" fmla="*/ 31 h 58"/>
                  <a:gd name="T42" fmla="*/ 11 w 57"/>
                  <a:gd name="T43" fmla="*/ 29 h 58"/>
                  <a:gd name="T44" fmla="*/ 12 w 57"/>
                  <a:gd name="T45" fmla="*/ 26 h 58"/>
                  <a:gd name="T46" fmla="*/ 26 w 57"/>
                  <a:gd name="T47" fmla="*/ 12 h 58"/>
                  <a:gd name="T48" fmla="*/ 31 w 57"/>
                  <a:gd name="T4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7" h="58">
                    <a:moveTo>
                      <a:pt x="57" y="29"/>
                    </a:move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lose/>
                    <a:moveTo>
                      <a:pt x="5" y="29"/>
                    </a:moveTo>
                    <a:cubicBezTo>
                      <a:pt x="5" y="42"/>
                      <a:pt x="16" y="52"/>
                      <a:pt x="28" y="52"/>
                    </a:cubicBezTo>
                    <a:cubicBezTo>
                      <a:pt x="41" y="52"/>
                      <a:pt x="52" y="42"/>
                      <a:pt x="52" y="29"/>
                    </a:cubicBezTo>
                    <a:cubicBezTo>
                      <a:pt x="52" y="16"/>
                      <a:pt x="41" y="6"/>
                      <a:pt x="28" y="6"/>
                    </a:cubicBezTo>
                    <a:cubicBezTo>
                      <a:pt x="16" y="6"/>
                      <a:pt x="5" y="16"/>
                      <a:pt x="5" y="29"/>
                    </a:cubicBezTo>
                    <a:close/>
                    <a:moveTo>
                      <a:pt x="31" y="12"/>
                    </a:moveTo>
                    <a:cubicBezTo>
                      <a:pt x="45" y="26"/>
                      <a:pt x="45" y="26"/>
                      <a:pt x="45" y="26"/>
                    </a:cubicBezTo>
                    <a:cubicBezTo>
                      <a:pt x="47" y="28"/>
                      <a:pt x="47" y="30"/>
                      <a:pt x="45" y="31"/>
                    </a:cubicBezTo>
                    <a:cubicBezTo>
                      <a:pt x="44" y="33"/>
                      <a:pt x="42" y="33"/>
                      <a:pt x="40" y="31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2" y="45"/>
                      <a:pt x="30" y="47"/>
                      <a:pt x="28" y="47"/>
                    </a:cubicBezTo>
                    <a:cubicBezTo>
                      <a:pt x="26" y="47"/>
                      <a:pt x="25" y="45"/>
                      <a:pt x="25" y="4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5" y="33"/>
                      <a:pt x="13" y="33"/>
                      <a:pt x="12" y="31"/>
                    </a:cubicBezTo>
                    <a:cubicBezTo>
                      <a:pt x="11" y="31"/>
                      <a:pt x="11" y="30"/>
                      <a:pt x="11" y="29"/>
                    </a:cubicBezTo>
                    <a:cubicBezTo>
                      <a:pt x="11" y="28"/>
                      <a:pt x="11" y="27"/>
                      <a:pt x="12" y="2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7" y="11"/>
                      <a:pt x="30" y="11"/>
                      <a:pt x="3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5" name="Freeform 185"/>
              <p:cNvSpPr>
                <a:spLocks noEditPoints="1"/>
              </p:cNvSpPr>
              <p:nvPr/>
            </p:nvSpPr>
            <p:spPr bwMode="auto">
              <a:xfrm>
                <a:off x="6958652" y="3260536"/>
                <a:ext cx="287728" cy="160501"/>
              </a:xfrm>
              <a:custGeom>
                <a:avLst/>
                <a:gdLst>
                  <a:gd name="T0" fmla="*/ 83 w 90"/>
                  <a:gd name="T1" fmla="*/ 46 h 50"/>
                  <a:gd name="T2" fmla="*/ 85 w 90"/>
                  <a:gd name="T3" fmla="*/ 36 h 50"/>
                  <a:gd name="T4" fmla="*/ 87 w 90"/>
                  <a:gd name="T5" fmla="*/ 27 h 50"/>
                  <a:gd name="T6" fmla="*/ 89 w 90"/>
                  <a:gd name="T7" fmla="*/ 16 h 50"/>
                  <a:gd name="T8" fmla="*/ 86 w 90"/>
                  <a:gd name="T9" fmla="*/ 10 h 50"/>
                  <a:gd name="T10" fmla="*/ 64 w 90"/>
                  <a:gd name="T11" fmla="*/ 1 h 50"/>
                  <a:gd name="T12" fmla="*/ 57 w 90"/>
                  <a:gd name="T13" fmla="*/ 3 h 50"/>
                  <a:gd name="T14" fmla="*/ 52 w 90"/>
                  <a:gd name="T15" fmla="*/ 13 h 50"/>
                  <a:gd name="T16" fmla="*/ 51 w 90"/>
                  <a:gd name="T17" fmla="*/ 14 h 50"/>
                  <a:gd name="T18" fmla="*/ 15 w 90"/>
                  <a:gd name="T19" fmla="*/ 6 h 50"/>
                  <a:gd name="T20" fmla="*/ 0 w 90"/>
                  <a:gd name="T21" fmla="*/ 13 h 50"/>
                  <a:gd name="T22" fmla="*/ 8 w 90"/>
                  <a:gd name="T23" fmla="*/ 25 h 50"/>
                  <a:gd name="T24" fmla="*/ 12 w 90"/>
                  <a:gd name="T25" fmla="*/ 22 h 50"/>
                  <a:gd name="T26" fmla="*/ 17 w 90"/>
                  <a:gd name="T27" fmla="*/ 30 h 50"/>
                  <a:gd name="T28" fmla="*/ 25 w 90"/>
                  <a:gd name="T29" fmla="*/ 25 h 50"/>
                  <a:gd name="T30" fmla="*/ 30 w 90"/>
                  <a:gd name="T31" fmla="*/ 33 h 50"/>
                  <a:gd name="T32" fmla="*/ 38 w 90"/>
                  <a:gd name="T33" fmla="*/ 28 h 50"/>
                  <a:gd name="T34" fmla="*/ 43 w 90"/>
                  <a:gd name="T35" fmla="*/ 35 h 50"/>
                  <a:gd name="T36" fmla="*/ 47 w 90"/>
                  <a:gd name="T37" fmla="*/ 33 h 50"/>
                  <a:gd name="T38" fmla="*/ 47 w 90"/>
                  <a:gd name="T39" fmla="*/ 34 h 50"/>
                  <a:gd name="T40" fmla="*/ 48 w 90"/>
                  <a:gd name="T41" fmla="*/ 45 h 50"/>
                  <a:gd name="T42" fmla="*/ 54 w 90"/>
                  <a:gd name="T43" fmla="*/ 50 h 50"/>
                  <a:gd name="T44" fmla="*/ 78 w 90"/>
                  <a:gd name="T45" fmla="*/ 50 h 50"/>
                  <a:gd name="T46" fmla="*/ 83 w 90"/>
                  <a:gd name="T47" fmla="*/ 46 h 50"/>
                  <a:gd name="T48" fmla="*/ 17 w 90"/>
                  <a:gd name="T49" fmla="*/ 15 h 50"/>
                  <a:gd name="T50" fmla="*/ 18 w 90"/>
                  <a:gd name="T51" fmla="*/ 11 h 50"/>
                  <a:gd name="T52" fmla="*/ 49 w 90"/>
                  <a:gd name="T53" fmla="*/ 17 h 50"/>
                  <a:gd name="T54" fmla="*/ 48 w 90"/>
                  <a:gd name="T55" fmla="*/ 22 h 50"/>
                  <a:gd name="T56" fmla="*/ 17 w 90"/>
                  <a:gd name="T57" fmla="*/ 15 h 50"/>
                  <a:gd name="T58" fmla="*/ 73 w 90"/>
                  <a:gd name="T59" fmla="*/ 45 h 50"/>
                  <a:gd name="T60" fmla="*/ 69 w 90"/>
                  <a:gd name="T61" fmla="*/ 44 h 50"/>
                  <a:gd name="T62" fmla="*/ 67 w 90"/>
                  <a:gd name="T63" fmla="*/ 41 h 50"/>
                  <a:gd name="T64" fmla="*/ 73 w 90"/>
                  <a:gd name="T65" fmla="*/ 14 h 50"/>
                  <a:gd name="T66" fmla="*/ 75 w 90"/>
                  <a:gd name="T67" fmla="*/ 12 h 50"/>
                  <a:gd name="T68" fmla="*/ 80 w 90"/>
                  <a:gd name="T69" fmla="*/ 13 h 50"/>
                  <a:gd name="T70" fmla="*/ 82 w 90"/>
                  <a:gd name="T71" fmla="*/ 16 h 50"/>
                  <a:gd name="T72" fmla="*/ 76 w 90"/>
                  <a:gd name="T73" fmla="*/ 43 h 50"/>
                  <a:gd name="T74" fmla="*/ 73 w 90"/>
                  <a:gd name="T75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0" h="50">
                    <a:moveTo>
                      <a:pt x="83" y="46"/>
                    </a:moveTo>
                    <a:cubicBezTo>
                      <a:pt x="85" y="36"/>
                      <a:pt x="85" y="36"/>
                      <a:pt x="85" y="36"/>
                    </a:cubicBezTo>
                    <a:cubicBezTo>
                      <a:pt x="86" y="33"/>
                      <a:pt x="87" y="29"/>
                      <a:pt x="87" y="27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90" y="14"/>
                      <a:pt x="88" y="11"/>
                      <a:pt x="86" y="10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62" y="0"/>
                      <a:pt x="59" y="1"/>
                      <a:pt x="57" y="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51" y="13"/>
                      <a:pt x="51" y="13"/>
                      <a:pt x="51" y="14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3"/>
                      <a:pt x="47" y="34"/>
                      <a:pt x="47" y="34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9" y="48"/>
                      <a:pt x="51" y="50"/>
                      <a:pt x="54" y="50"/>
                    </a:cubicBezTo>
                    <a:cubicBezTo>
                      <a:pt x="78" y="50"/>
                      <a:pt x="78" y="50"/>
                      <a:pt x="78" y="50"/>
                    </a:cubicBezTo>
                    <a:cubicBezTo>
                      <a:pt x="80" y="50"/>
                      <a:pt x="83" y="48"/>
                      <a:pt x="83" y="46"/>
                    </a:cubicBezTo>
                    <a:close/>
                    <a:moveTo>
                      <a:pt x="17" y="15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8" y="22"/>
                      <a:pt x="48" y="22"/>
                      <a:pt x="48" y="22"/>
                    </a:cubicBezTo>
                    <a:lnTo>
                      <a:pt x="17" y="15"/>
                    </a:lnTo>
                    <a:close/>
                    <a:moveTo>
                      <a:pt x="73" y="45"/>
                    </a:moveTo>
                    <a:cubicBezTo>
                      <a:pt x="69" y="44"/>
                      <a:pt x="69" y="44"/>
                      <a:pt x="69" y="44"/>
                    </a:cubicBezTo>
                    <a:cubicBezTo>
                      <a:pt x="67" y="44"/>
                      <a:pt x="67" y="42"/>
                      <a:pt x="67" y="41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3" y="13"/>
                      <a:pt x="74" y="12"/>
                      <a:pt x="75" y="12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1" y="13"/>
                      <a:pt x="82" y="15"/>
                      <a:pt x="82" y="16"/>
                    </a:cubicBezTo>
                    <a:cubicBezTo>
                      <a:pt x="76" y="43"/>
                      <a:pt x="76" y="43"/>
                      <a:pt x="76" y="43"/>
                    </a:cubicBezTo>
                    <a:cubicBezTo>
                      <a:pt x="76" y="44"/>
                      <a:pt x="74" y="45"/>
                      <a:pt x="7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6" name="Freeform 186"/>
              <p:cNvSpPr>
                <a:spLocks noEditPoints="1"/>
              </p:cNvSpPr>
              <p:nvPr/>
            </p:nvSpPr>
            <p:spPr bwMode="auto">
              <a:xfrm>
                <a:off x="7696565" y="835405"/>
                <a:ext cx="207477" cy="205519"/>
              </a:xfrm>
              <a:custGeom>
                <a:avLst/>
                <a:gdLst>
                  <a:gd name="T0" fmla="*/ 0 w 65"/>
                  <a:gd name="T1" fmla="*/ 32 h 64"/>
                  <a:gd name="T2" fmla="*/ 65 w 65"/>
                  <a:gd name="T3" fmla="*/ 32 h 64"/>
                  <a:gd name="T4" fmla="*/ 51 w 65"/>
                  <a:gd name="T5" fmla="*/ 42 h 64"/>
                  <a:gd name="T6" fmla="*/ 60 w 65"/>
                  <a:gd name="T7" fmla="*/ 34 h 64"/>
                  <a:gd name="T8" fmla="*/ 51 w 65"/>
                  <a:gd name="T9" fmla="*/ 42 h 64"/>
                  <a:gd name="T10" fmla="*/ 13 w 65"/>
                  <a:gd name="T11" fmla="*/ 30 h 64"/>
                  <a:gd name="T12" fmla="*/ 7 w 65"/>
                  <a:gd name="T13" fmla="*/ 21 h 64"/>
                  <a:gd name="T14" fmla="*/ 46 w 65"/>
                  <a:gd name="T15" fmla="*/ 21 h 64"/>
                  <a:gd name="T16" fmla="*/ 35 w 65"/>
                  <a:gd name="T17" fmla="*/ 30 h 64"/>
                  <a:gd name="T18" fmla="*/ 46 w 65"/>
                  <a:gd name="T19" fmla="*/ 21 h 64"/>
                  <a:gd name="T20" fmla="*/ 35 w 65"/>
                  <a:gd name="T21" fmla="*/ 4 h 64"/>
                  <a:gd name="T22" fmla="*/ 42 w 65"/>
                  <a:gd name="T23" fmla="*/ 11 h 64"/>
                  <a:gd name="T24" fmla="*/ 35 w 65"/>
                  <a:gd name="T25" fmla="*/ 17 h 64"/>
                  <a:gd name="T26" fmla="*/ 27 w 65"/>
                  <a:gd name="T27" fmla="*/ 6 h 64"/>
                  <a:gd name="T28" fmla="*/ 30 w 65"/>
                  <a:gd name="T29" fmla="*/ 17 h 64"/>
                  <a:gd name="T30" fmla="*/ 23 w 65"/>
                  <a:gd name="T31" fmla="*/ 11 h 64"/>
                  <a:gd name="T32" fmla="*/ 30 w 65"/>
                  <a:gd name="T33" fmla="*/ 30 h 64"/>
                  <a:gd name="T34" fmla="*/ 19 w 65"/>
                  <a:gd name="T35" fmla="*/ 21 h 64"/>
                  <a:gd name="T36" fmla="*/ 7 w 65"/>
                  <a:gd name="T37" fmla="*/ 42 h 64"/>
                  <a:gd name="T38" fmla="*/ 13 w 65"/>
                  <a:gd name="T39" fmla="*/ 34 h 64"/>
                  <a:gd name="T40" fmla="*/ 7 w 65"/>
                  <a:gd name="T41" fmla="*/ 42 h 64"/>
                  <a:gd name="T42" fmla="*/ 30 w 65"/>
                  <a:gd name="T43" fmla="*/ 34 h 64"/>
                  <a:gd name="T44" fmla="*/ 19 w 65"/>
                  <a:gd name="T45" fmla="*/ 42 h 64"/>
                  <a:gd name="T46" fmla="*/ 30 w 65"/>
                  <a:gd name="T47" fmla="*/ 47 h 64"/>
                  <a:gd name="T48" fmla="*/ 27 w 65"/>
                  <a:gd name="T49" fmla="*/ 58 h 64"/>
                  <a:gd name="T50" fmla="*/ 20 w 65"/>
                  <a:gd name="T51" fmla="*/ 47 h 64"/>
                  <a:gd name="T52" fmla="*/ 42 w 65"/>
                  <a:gd name="T53" fmla="*/ 52 h 64"/>
                  <a:gd name="T54" fmla="*/ 35 w 65"/>
                  <a:gd name="T55" fmla="*/ 59 h 64"/>
                  <a:gd name="T56" fmla="*/ 45 w 65"/>
                  <a:gd name="T57" fmla="*/ 47 h 64"/>
                  <a:gd name="T58" fmla="*/ 35 w 65"/>
                  <a:gd name="T59" fmla="*/ 42 h 64"/>
                  <a:gd name="T60" fmla="*/ 47 w 65"/>
                  <a:gd name="T61" fmla="*/ 34 h 64"/>
                  <a:gd name="T62" fmla="*/ 35 w 65"/>
                  <a:gd name="T63" fmla="*/ 42 h 64"/>
                  <a:gd name="T64" fmla="*/ 51 w 65"/>
                  <a:gd name="T65" fmla="*/ 21 h 64"/>
                  <a:gd name="T66" fmla="*/ 60 w 65"/>
                  <a:gd name="T67" fmla="*/ 30 h 64"/>
                  <a:gd name="T68" fmla="*/ 56 w 65"/>
                  <a:gd name="T69" fmla="*/ 17 h 64"/>
                  <a:gd name="T70" fmla="*/ 44 w 65"/>
                  <a:gd name="T71" fmla="*/ 7 h 64"/>
                  <a:gd name="T72" fmla="*/ 56 w 65"/>
                  <a:gd name="T73" fmla="*/ 17 h 64"/>
                  <a:gd name="T74" fmla="*/ 20 w 65"/>
                  <a:gd name="T75" fmla="*/ 7 h 64"/>
                  <a:gd name="T76" fmla="*/ 9 w 65"/>
                  <a:gd name="T77" fmla="*/ 17 h 64"/>
                  <a:gd name="T78" fmla="*/ 9 w 65"/>
                  <a:gd name="T79" fmla="*/ 47 h 64"/>
                  <a:gd name="T80" fmla="*/ 20 w 65"/>
                  <a:gd name="T81" fmla="*/ 57 h 64"/>
                  <a:gd name="T82" fmla="*/ 9 w 65"/>
                  <a:gd name="T83" fmla="*/ 47 h 64"/>
                  <a:gd name="T84" fmla="*/ 44 w 65"/>
                  <a:gd name="T85" fmla="*/ 57 h 64"/>
                  <a:gd name="T86" fmla="*/ 56 w 65"/>
                  <a:gd name="T87" fmla="*/ 4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5" h="64">
                    <a:moveTo>
                      <a:pt x="32" y="0"/>
                    </a:moveTo>
                    <a:cubicBezTo>
                      <a:pt x="15" y="0"/>
                      <a:pt x="0" y="14"/>
                      <a:pt x="0" y="32"/>
                    </a:cubicBezTo>
                    <a:cubicBezTo>
                      <a:pt x="0" y="49"/>
                      <a:pt x="15" y="64"/>
                      <a:pt x="32" y="64"/>
                    </a:cubicBezTo>
                    <a:cubicBezTo>
                      <a:pt x="50" y="64"/>
                      <a:pt x="65" y="49"/>
                      <a:pt x="65" y="32"/>
                    </a:cubicBezTo>
                    <a:cubicBezTo>
                      <a:pt x="65" y="14"/>
                      <a:pt x="50" y="0"/>
                      <a:pt x="32" y="0"/>
                    </a:cubicBezTo>
                    <a:close/>
                    <a:moveTo>
                      <a:pt x="51" y="42"/>
                    </a:moveTo>
                    <a:cubicBezTo>
                      <a:pt x="51" y="40"/>
                      <a:pt x="52" y="37"/>
                      <a:pt x="52" y="34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60" y="37"/>
                      <a:pt x="59" y="40"/>
                      <a:pt x="58" y="42"/>
                    </a:cubicBezTo>
                    <a:lnTo>
                      <a:pt x="51" y="42"/>
                    </a:lnTo>
                    <a:close/>
                    <a:moveTo>
                      <a:pt x="14" y="21"/>
                    </a:moveTo>
                    <a:cubicBezTo>
                      <a:pt x="14" y="24"/>
                      <a:pt x="13" y="27"/>
                      <a:pt x="13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27"/>
                      <a:pt x="6" y="24"/>
                      <a:pt x="7" y="21"/>
                    </a:cubicBezTo>
                    <a:lnTo>
                      <a:pt x="14" y="21"/>
                    </a:lnTo>
                    <a:close/>
                    <a:moveTo>
                      <a:pt x="46" y="21"/>
                    </a:moveTo>
                    <a:cubicBezTo>
                      <a:pt x="47" y="24"/>
                      <a:pt x="47" y="27"/>
                      <a:pt x="47" y="30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21"/>
                      <a:pt x="35" y="21"/>
                      <a:pt x="35" y="21"/>
                    </a:cubicBezTo>
                    <a:lnTo>
                      <a:pt x="46" y="21"/>
                    </a:lnTo>
                    <a:close/>
                    <a:moveTo>
                      <a:pt x="35" y="17"/>
                    </a:moveTo>
                    <a:cubicBezTo>
                      <a:pt x="35" y="4"/>
                      <a:pt x="35" y="4"/>
                      <a:pt x="35" y="4"/>
                    </a:cubicBezTo>
                    <a:cubicBezTo>
                      <a:pt x="36" y="5"/>
                      <a:pt x="37" y="5"/>
                      <a:pt x="38" y="6"/>
                    </a:cubicBezTo>
                    <a:cubicBezTo>
                      <a:pt x="39" y="7"/>
                      <a:pt x="41" y="9"/>
                      <a:pt x="42" y="11"/>
                    </a:cubicBezTo>
                    <a:cubicBezTo>
                      <a:pt x="43" y="13"/>
                      <a:pt x="44" y="15"/>
                      <a:pt x="45" y="17"/>
                    </a:cubicBezTo>
                    <a:cubicBezTo>
                      <a:pt x="35" y="17"/>
                      <a:pt x="35" y="17"/>
                      <a:pt x="35" y="17"/>
                    </a:cubicBezTo>
                    <a:close/>
                    <a:moveTo>
                      <a:pt x="23" y="11"/>
                    </a:moveTo>
                    <a:cubicBezTo>
                      <a:pt x="24" y="9"/>
                      <a:pt x="26" y="7"/>
                      <a:pt x="27" y="6"/>
                    </a:cubicBezTo>
                    <a:cubicBezTo>
                      <a:pt x="28" y="5"/>
                      <a:pt x="29" y="5"/>
                      <a:pt x="30" y="4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1" y="15"/>
                      <a:pt x="22" y="13"/>
                      <a:pt x="23" y="11"/>
                    </a:cubicBezTo>
                    <a:close/>
                    <a:moveTo>
                      <a:pt x="30" y="21"/>
                    </a:moveTo>
                    <a:cubicBezTo>
                      <a:pt x="30" y="30"/>
                      <a:pt x="30" y="30"/>
                      <a:pt x="30" y="30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8" y="27"/>
                      <a:pt x="18" y="24"/>
                      <a:pt x="19" y="21"/>
                    </a:cubicBezTo>
                    <a:lnTo>
                      <a:pt x="30" y="21"/>
                    </a:lnTo>
                    <a:close/>
                    <a:moveTo>
                      <a:pt x="7" y="42"/>
                    </a:moveTo>
                    <a:cubicBezTo>
                      <a:pt x="6" y="40"/>
                      <a:pt x="5" y="37"/>
                      <a:pt x="5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7"/>
                      <a:pt x="14" y="40"/>
                      <a:pt x="14" y="42"/>
                    </a:cubicBezTo>
                    <a:lnTo>
                      <a:pt x="7" y="42"/>
                    </a:lnTo>
                    <a:close/>
                    <a:moveTo>
                      <a:pt x="18" y="34"/>
                    </a:move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8" y="40"/>
                      <a:pt x="18" y="37"/>
                      <a:pt x="18" y="34"/>
                    </a:cubicBezTo>
                    <a:close/>
                    <a:moveTo>
                      <a:pt x="30" y="47"/>
                    </a:move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9"/>
                      <a:pt x="28" y="58"/>
                      <a:pt x="27" y="58"/>
                    </a:cubicBezTo>
                    <a:cubicBezTo>
                      <a:pt x="26" y="57"/>
                      <a:pt x="24" y="55"/>
                      <a:pt x="23" y="52"/>
                    </a:cubicBezTo>
                    <a:cubicBezTo>
                      <a:pt x="22" y="51"/>
                      <a:pt x="21" y="49"/>
                      <a:pt x="20" y="47"/>
                    </a:cubicBezTo>
                    <a:cubicBezTo>
                      <a:pt x="30" y="47"/>
                      <a:pt x="30" y="47"/>
                      <a:pt x="30" y="47"/>
                    </a:cubicBezTo>
                    <a:close/>
                    <a:moveTo>
                      <a:pt x="42" y="52"/>
                    </a:moveTo>
                    <a:cubicBezTo>
                      <a:pt x="41" y="55"/>
                      <a:pt x="39" y="57"/>
                      <a:pt x="38" y="58"/>
                    </a:cubicBezTo>
                    <a:cubicBezTo>
                      <a:pt x="37" y="58"/>
                      <a:pt x="36" y="59"/>
                      <a:pt x="35" y="59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44" y="49"/>
                      <a:pt x="43" y="51"/>
                      <a:pt x="42" y="52"/>
                    </a:cubicBezTo>
                    <a:close/>
                    <a:moveTo>
                      <a:pt x="35" y="42"/>
                    </a:moveTo>
                    <a:cubicBezTo>
                      <a:pt x="35" y="34"/>
                      <a:pt x="35" y="34"/>
                      <a:pt x="35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7"/>
                      <a:pt x="47" y="40"/>
                      <a:pt x="46" y="42"/>
                    </a:cubicBezTo>
                    <a:lnTo>
                      <a:pt x="35" y="42"/>
                    </a:lnTo>
                    <a:close/>
                    <a:moveTo>
                      <a:pt x="52" y="30"/>
                    </a:moveTo>
                    <a:cubicBezTo>
                      <a:pt x="52" y="27"/>
                      <a:pt x="51" y="24"/>
                      <a:pt x="51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9" y="24"/>
                      <a:pt x="60" y="27"/>
                      <a:pt x="60" y="30"/>
                    </a:cubicBezTo>
                    <a:lnTo>
                      <a:pt x="52" y="30"/>
                    </a:lnTo>
                    <a:close/>
                    <a:moveTo>
                      <a:pt x="56" y="17"/>
                    </a:moveTo>
                    <a:cubicBezTo>
                      <a:pt x="50" y="17"/>
                      <a:pt x="50" y="17"/>
                      <a:pt x="50" y="17"/>
                    </a:cubicBezTo>
                    <a:cubicBezTo>
                      <a:pt x="48" y="13"/>
                      <a:pt x="47" y="9"/>
                      <a:pt x="44" y="7"/>
                    </a:cubicBezTo>
                    <a:cubicBezTo>
                      <a:pt x="47" y="8"/>
                      <a:pt x="50" y="10"/>
                      <a:pt x="52" y="12"/>
                    </a:cubicBezTo>
                    <a:cubicBezTo>
                      <a:pt x="54" y="14"/>
                      <a:pt x="55" y="15"/>
                      <a:pt x="56" y="17"/>
                    </a:cubicBezTo>
                    <a:close/>
                    <a:moveTo>
                      <a:pt x="13" y="12"/>
                    </a:moveTo>
                    <a:cubicBezTo>
                      <a:pt x="15" y="10"/>
                      <a:pt x="18" y="8"/>
                      <a:pt x="20" y="7"/>
                    </a:cubicBezTo>
                    <a:cubicBezTo>
                      <a:pt x="18" y="9"/>
                      <a:pt x="17" y="13"/>
                      <a:pt x="15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5"/>
                      <a:pt x="11" y="14"/>
                      <a:pt x="13" y="12"/>
                    </a:cubicBezTo>
                    <a:close/>
                    <a:moveTo>
                      <a:pt x="9" y="47"/>
                    </a:moveTo>
                    <a:cubicBezTo>
                      <a:pt x="15" y="47"/>
                      <a:pt x="15" y="47"/>
                      <a:pt x="15" y="47"/>
                    </a:cubicBezTo>
                    <a:cubicBezTo>
                      <a:pt x="17" y="51"/>
                      <a:pt x="18" y="54"/>
                      <a:pt x="20" y="57"/>
                    </a:cubicBezTo>
                    <a:cubicBezTo>
                      <a:pt x="18" y="55"/>
                      <a:pt x="15" y="54"/>
                      <a:pt x="13" y="51"/>
                    </a:cubicBezTo>
                    <a:cubicBezTo>
                      <a:pt x="11" y="50"/>
                      <a:pt x="10" y="48"/>
                      <a:pt x="9" y="47"/>
                    </a:cubicBezTo>
                    <a:close/>
                    <a:moveTo>
                      <a:pt x="52" y="51"/>
                    </a:moveTo>
                    <a:cubicBezTo>
                      <a:pt x="50" y="54"/>
                      <a:pt x="47" y="55"/>
                      <a:pt x="44" y="57"/>
                    </a:cubicBezTo>
                    <a:cubicBezTo>
                      <a:pt x="47" y="54"/>
                      <a:pt x="48" y="51"/>
                      <a:pt x="50" y="47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8"/>
                      <a:pt x="54" y="50"/>
                      <a:pt x="52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7" name="Freeform 194"/>
              <p:cNvSpPr>
                <a:spLocks noEditPoints="1"/>
              </p:cNvSpPr>
              <p:nvPr/>
            </p:nvSpPr>
            <p:spPr bwMode="auto">
              <a:xfrm>
                <a:off x="8217214" y="5047577"/>
                <a:ext cx="191818" cy="195733"/>
              </a:xfrm>
              <a:custGeom>
                <a:avLst/>
                <a:gdLst>
                  <a:gd name="T0" fmla="*/ 30 w 60"/>
                  <a:gd name="T1" fmla="*/ 0 h 61"/>
                  <a:gd name="T2" fmla="*/ 0 w 60"/>
                  <a:gd name="T3" fmla="*/ 31 h 61"/>
                  <a:gd name="T4" fmla="*/ 30 w 60"/>
                  <a:gd name="T5" fmla="*/ 61 h 61"/>
                  <a:gd name="T6" fmla="*/ 60 w 60"/>
                  <a:gd name="T7" fmla="*/ 31 h 61"/>
                  <a:gd name="T8" fmla="*/ 30 w 60"/>
                  <a:gd name="T9" fmla="*/ 0 h 61"/>
                  <a:gd name="T10" fmla="*/ 30 w 60"/>
                  <a:gd name="T11" fmla="*/ 55 h 61"/>
                  <a:gd name="T12" fmla="*/ 5 w 60"/>
                  <a:gd name="T13" fmla="*/ 31 h 61"/>
                  <a:gd name="T14" fmla="*/ 30 w 60"/>
                  <a:gd name="T15" fmla="*/ 6 h 61"/>
                  <a:gd name="T16" fmla="*/ 55 w 60"/>
                  <a:gd name="T17" fmla="*/ 31 h 61"/>
                  <a:gd name="T18" fmla="*/ 30 w 60"/>
                  <a:gd name="T19" fmla="*/ 55 h 61"/>
                  <a:gd name="T20" fmla="*/ 26 w 60"/>
                  <a:gd name="T21" fmla="*/ 15 h 61"/>
                  <a:gd name="T22" fmla="*/ 34 w 60"/>
                  <a:gd name="T23" fmla="*/ 15 h 61"/>
                  <a:gd name="T24" fmla="*/ 34 w 60"/>
                  <a:gd name="T25" fmla="*/ 23 h 61"/>
                  <a:gd name="T26" fmla="*/ 26 w 60"/>
                  <a:gd name="T27" fmla="*/ 23 h 61"/>
                  <a:gd name="T28" fmla="*/ 26 w 60"/>
                  <a:gd name="T29" fmla="*/ 15 h 61"/>
                  <a:gd name="T30" fmla="*/ 38 w 60"/>
                  <a:gd name="T31" fmla="*/ 46 h 61"/>
                  <a:gd name="T32" fmla="*/ 22 w 60"/>
                  <a:gd name="T33" fmla="*/ 46 h 61"/>
                  <a:gd name="T34" fmla="*/ 22 w 60"/>
                  <a:gd name="T35" fmla="*/ 42 h 61"/>
                  <a:gd name="T36" fmla="*/ 26 w 60"/>
                  <a:gd name="T37" fmla="*/ 42 h 61"/>
                  <a:gd name="T38" fmla="*/ 26 w 60"/>
                  <a:gd name="T39" fmla="*/ 31 h 61"/>
                  <a:gd name="T40" fmla="*/ 22 w 60"/>
                  <a:gd name="T41" fmla="*/ 31 h 61"/>
                  <a:gd name="T42" fmla="*/ 22 w 60"/>
                  <a:gd name="T43" fmla="*/ 27 h 61"/>
                  <a:gd name="T44" fmla="*/ 34 w 60"/>
                  <a:gd name="T45" fmla="*/ 27 h 61"/>
                  <a:gd name="T46" fmla="*/ 34 w 60"/>
                  <a:gd name="T47" fmla="*/ 42 h 61"/>
                  <a:gd name="T48" fmla="*/ 38 w 60"/>
                  <a:gd name="T49" fmla="*/ 42 h 61"/>
                  <a:gd name="T50" fmla="*/ 38 w 60"/>
                  <a:gd name="T51" fmla="*/ 4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0" h="61">
                    <a:moveTo>
                      <a:pt x="30" y="0"/>
                    </a:moveTo>
                    <a:cubicBezTo>
                      <a:pt x="13" y="0"/>
                      <a:pt x="0" y="14"/>
                      <a:pt x="0" y="31"/>
                    </a:cubicBezTo>
                    <a:cubicBezTo>
                      <a:pt x="0" y="47"/>
                      <a:pt x="13" y="61"/>
                      <a:pt x="30" y="61"/>
                    </a:cubicBezTo>
                    <a:cubicBezTo>
                      <a:pt x="47" y="61"/>
                      <a:pt x="60" y="47"/>
                      <a:pt x="60" y="31"/>
                    </a:cubicBezTo>
                    <a:cubicBezTo>
                      <a:pt x="60" y="14"/>
                      <a:pt x="47" y="0"/>
                      <a:pt x="30" y="0"/>
                    </a:cubicBezTo>
                    <a:close/>
                    <a:moveTo>
                      <a:pt x="30" y="55"/>
                    </a:moveTo>
                    <a:cubicBezTo>
                      <a:pt x="16" y="55"/>
                      <a:pt x="5" y="44"/>
                      <a:pt x="5" y="31"/>
                    </a:cubicBezTo>
                    <a:cubicBezTo>
                      <a:pt x="5" y="17"/>
                      <a:pt x="16" y="6"/>
                      <a:pt x="30" y="6"/>
                    </a:cubicBezTo>
                    <a:cubicBezTo>
                      <a:pt x="44" y="6"/>
                      <a:pt x="55" y="17"/>
                      <a:pt x="55" y="31"/>
                    </a:cubicBezTo>
                    <a:cubicBezTo>
                      <a:pt x="55" y="44"/>
                      <a:pt x="44" y="55"/>
                      <a:pt x="30" y="55"/>
                    </a:cubicBezTo>
                    <a:close/>
                    <a:moveTo>
                      <a:pt x="26" y="15"/>
                    </a:move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26" y="23"/>
                      <a:pt x="26" y="23"/>
                      <a:pt x="26" y="23"/>
                    </a:cubicBezTo>
                    <a:lnTo>
                      <a:pt x="26" y="15"/>
                    </a:lnTo>
                    <a:close/>
                    <a:moveTo>
                      <a:pt x="38" y="46"/>
                    </a:move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8" y="42"/>
                      <a:pt x="38" y="42"/>
                      <a:pt x="38" y="42"/>
                    </a:cubicBezTo>
                    <a:lnTo>
                      <a:pt x="38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8" name="Freeform 196"/>
              <p:cNvSpPr>
                <a:spLocks noEditPoints="1"/>
              </p:cNvSpPr>
              <p:nvPr/>
            </p:nvSpPr>
            <p:spPr bwMode="auto">
              <a:xfrm>
                <a:off x="7085879" y="5474274"/>
                <a:ext cx="221179" cy="219221"/>
              </a:xfrm>
              <a:custGeom>
                <a:avLst/>
                <a:gdLst>
                  <a:gd name="T0" fmla="*/ 35 w 69"/>
                  <a:gd name="T1" fmla="*/ 0 h 69"/>
                  <a:gd name="T2" fmla="*/ 0 w 69"/>
                  <a:gd name="T3" fmla="*/ 35 h 69"/>
                  <a:gd name="T4" fmla="*/ 35 w 69"/>
                  <a:gd name="T5" fmla="*/ 69 h 69"/>
                  <a:gd name="T6" fmla="*/ 69 w 69"/>
                  <a:gd name="T7" fmla="*/ 35 h 69"/>
                  <a:gd name="T8" fmla="*/ 35 w 69"/>
                  <a:gd name="T9" fmla="*/ 0 h 69"/>
                  <a:gd name="T10" fmla="*/ 55 w 69"/>
                  <a:gd name="T11" fmla="*/ 30 h 69"/>
                  <a:gd name="T12" fmla="*/ 36 w 69"/>
                  <a:gd name="T13" fmla="*/ 56 h 69"/>
                  <a:gd name="T14" fmla="*/ 28 w 69"/>
                  <a:gd name="T15" fmla="*/ 52 h 69"/>
                  <a:gd name="T16" fmla="*/ 21 w 69"/>
                  <a:gd name="T17" fmla="*/ 32 h 69"/>
                  <a:gd name="T18" fmla="*/ 16 w 69"/>
                  <a:gd name="T19" fmla="*/ 33 h 69"/>
                  <a:gd name="T20" fmla="*/ 14 w 69"/>
                  <a:gd name="T21" fmla="*/ 31 h 69"/>
                  <a:gd name="T22" fmla="*/ 27 w 69"/>
                  <a:gd name="T23" fmla="*/ 22 h 69"/>
                  <a:gd name="T24" fmla="*/ 34 w 69"/>
                  <a:gd name="T25" fmla="*/ 36 h 69"/>
                  <a:gd name="T26" fmla="*/ 37 w 69"/>
                  <a:gd name="T27" fmla="*/ 44 h 69"/>
                  <a:gd name="T28" fmla="*/ 43 w 69"/>
                  <a:gd name="T29" fmla="*/ 36 h 69"/>
                  <a:gd name="T30" fmla="*/ 38 w 69"/>
                  <a:gd name="T31" fmla="*/ 31 h 69"/>
                  <a:gd name="T32" fmla="*/ 55 w 69"/>
                  <a:gd name="T33" fmla="*/ 3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9" h="69">
                    <a:moveTo>
                      <a:pt x="35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54"/>
                      <a:pt x="16" y="69"/>
                      <a:pt x="35" y="69"/>
                    </a:cubicBezTo>
                    <a:cubicBezTo>
                      <a:pt x="54" y="69"/>
                      <a:pt x="69" y="54"/>
                      <a:pt x="69" y="35"/>
                    </a:cubicBezTo>
                    <a:cubicBezTo>
                      <a:pt x="69" y="16"/>
                      <a:pt x="54" y="0"/>
                      <a:pt x="35" y="0"/>
                    </a:cubicBezTo>
                    <a:close/>
                    <a:moveTo>
                      <a:pt x="55" y="30"/>
                    </a:moveTo>
                    <a:cubicBezTo>
                      <a:pt x="53" y="43"/>
                      <a:pt x="40" y="54"/>
                      <a:pt x="36" y="56"/>
                    </a:cubicBezTo>
                    <a:cubicBezTo>
                      <a:pt x="32" y="58"/>
                      <a:pt x="29" y="55"/>
                      <a:pt x="28" y="52"/>
                    </a:cubicBezTo>
                    <a:cubicBezTo>
                      <a:pt x="26" y="49"/>
                      <a:pt x="22" y="33"/>
                      <a:pt x="21" y="32"/>
                    </a:cubicBezTo>
                    <a:cubicBezTo>
                      <a:pt x="19" y="30"/>
                      <a:pt x="16" y="33"/>
                      <a:pt x="16" y="33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21" y="23"/>
                      <a:pt x="27" y="22"/>
                    </a:cubicBezTo>
                    <a:cubicBezTo>
                      <a:pt x="32" y="21"/>
                      <a:pt x="32" y="30"/>
                      <a:pt x="34" y="36"/>
                    </a:cubicBezTo>
                    <a:cubicBezTo>
                      <a:pt x="35" y="41"/>
                      <a:pt x="36" y="44"/>
                      <a:pt x="37" y="44"/>
                    </a:cubicBezTo>
                    <a:cubicBezTo>
                      <a:pt x="38" y="44"/>
                      <a:pt x="40" y="41"/>
                      <a:pt x="43" y="36"/>
                    </a:cubicBezTo>
                    <a:cubicBezTo>
                      <a:pt x="45" y="32"/>
                      <a:pt x="42" y="28"/>
                      <a:pt x="38" y="31"/>
                    </a:cubicBezTo>
                    <a:cubicBezTo>
                      <a:pt x="40" y="20"/>
                      <a:pt x="57" y="17"/>
                      <a:pt x="55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9" name="Freeform 206"/>
              <p:cNvSpPr>
                <a:spLocks noEditPoints="1"/>
              </p:cNvSpPr>
              <p:nvPr/>
            </p:nvSpPr>
            <p:spPr bwMode="auto">
              <a:xfrm>
                <a:off x="10199988" y="5985138"/>
                <a:ext cx="381680" cy="338617"/>
              </a:xfrm>
              <a:custGeom>
                <a:avLst/>
                <a:gdLst>
                  <a:gd name="T0" fmla="*/ 50 w 119"/>
                  <a:gd name="T1" fmla="*/ 0 h 106"/>
                  <a:gd name="T2" fmla="*/ 50 w 119"/>
                  <a:gd name="T3" fmla="*/ 0 h 106"/>
                  <a:gd name="T4" fmla="*/ 99 w 119"/>
                  <a:gd name="T5" fmla="*/ 40 h 106"/>
                  <a:gd name="T6" fmla="*/ 50 w 119"/>
                  <a:gd name="T7" fmla="*/ 81 h 106"/>
                  <a:gd name="T8" fmla="*/ 42 w 119"/>
                  <a:gd name="T9" fmla="*/ 80 h 106"/>
                  <a:gd name="T10" fmla="*/ 7 w 119"/>
                  <a:gd name="T11" fmla="*/ 93 h 106"/>
                  <a:gd name="T12" fmla="*/ 7 w 119"/>
                  <a:gd name="T13" fmla="*/ 90 h 106"/>
                  <a:gd name="T14" fmla="*/ 19 w 119"/>
                  <a:gd name="T15" fmla="*/ 74 h 106"/>
                  <a:gd name="T16" fmla="*/ 18 w 119"/>
                  <a:gd name="T17" fmla="*/ 72 h 106"/>
                  <a:gd name="T18" fmla="*/ 0 w 119"/>
                  <a:gd name="T19" fmla="*/ 40 h 106"/>
                  <a:gd name="T20" fmla="*/ 50 w 119"/>
                  <a:gd name="T21" fmla="*/ 0 h 106"/>
                  <a:gd name="T22" fmla="*/ 103 w 119"/>
                  <a:gd name="T23" fmla="*/ 90 h 106"/>
                  <a:gd name="T24" fmla="*/ 113 w 119"/>
                  <a:gd name="T25" fmla="*/ 104 h 106"/>
                  <a:gd name="T26" fmla="*/ 113 w 119"/>
                  <a:gd name="T27" fmla="*/ 106 h 106"/>
                  <a:gd name="T28" fmla="*/ 83 w 119"/>
                  <a:gd name="T29" fmla="*/ 95 h 106"/>
                  <a:gd name="T30" fmla="*/ 76 w 119"/>
                  <a:gd name="T31" fmla="*/ 96 h 106"/>
                  <a:gd name="T32" fmla="*/ 50 w 119"/>
                  <a:gd name="T33" fmla="*/ 88 h 106"/>
                  <a:gd name="T34" fmla="*/ 90 w 119"/>
                  <a:gd name="T35" fmla="*/ 75 h 106"/>
                  <a:gd name="T36" fmla="*/ 103 w 119"/>
                  <a:gd name="T37" fmla="*/ 60 h 106"/>
                  <a:gd name="T38" fmla="*/ 107 w 119"/>
                  <a:gd name="T39" fmla="*/ 40 h 106"/>
                  <a:gd name="T40" fmla="*/ 107 w 119"/>
                  <a:gd name="T41" fmla="*/ 37 h 106"/>
                  <a:gd name="T42" fmla="*/ 119 w 119"/>
                  <a:gd name="T43" fmla="*/ 61 h 106"/>
                  <a:gd name="T44" fmla="*/ 103 w 119"/>
                  <a:gd name="T45" fmla="*/ 88 h 106"/>
                  <a:gd name="T46" fmla="*/ 103 w 119"/>
                  <a:gd name="T47" fmla="*/ 9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9" h="106">
                    <a:moveTo>
                      <a:pt x="50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77" y="0"/>
                      <a:pt x="99" y="18"/>
                      <a:pt x="99" y="40"/>
                    </a:cubicBezTo>
                    <a:cubicBezTo>
                      <a:pt x="99" y="63"/>
                      <a:pt x="77" y="81"/>
                      <a:pt x="50" y="81"/>
                    </a:cubicBezTo>
                    <a:cubicBezTo>
                      <a:pt x="47" y="81"/>
                      <a:pt x="44" y="80"/>
                      <a:pt x="42" y="80"/>
                    </a:cubicBezTo>
                    <a:cubicBezTo>
                      <a:pt x="31" y="91"/>
                      <a:pt x="19" y="93"/>
                      <a:pt x="7" y="93"/>
                    </a:cubicBezTo>
                    <a:cubicBezTo>
                      <a:pt x="7" y="90"/>
                      <a:pt x="7" y="90"/>
                      <a:pt x="7" y="90"/>
                    </a:cubicBezTo>
                    <a:cubicBezTo>
                      <a:pt x="13" y="87"/>
                      <a:pt x="19" y="81"/>
                      <a:pt x="19" y="74"/>
                    </a:cubicBezTo>
                    <a:cubicBezTo>
                      <a:pt x="19" y="73"/>
                      <a:pt x="19" y="72"/>
                      <a:pt x="18" y="72"/>
                    </a:cubicBezTo>
                    <a:cubicBezTo>
                      <a:pt x="7" y="64"/>
                      <a:pt x="0" y="53"/>
                      <a:pt x="0" y="40"/>
                    </a:cubicBezTo>
                    <a:cubicBezTo>
                      <a:pt x="0" y="18"/>
                      <a:pt x="22" y="0"/>
                      <a:pt x="50" y="0"/>
                    </a:cubicBezTo>
                    <a:close/>
                    <a:moveTo>
                      <a:pt x="103" y="90"/>
                    </a:moveTo>
                    <a:cubicBezTo>
                      <a:pt x="103" y="96"/>
                      <a:pt x="107" y="101"/>
                      <a:pt x="113" y="104"/>
                    </a:cubicBezTo>
                    <a:cubicBezTo>
                      <a:pt x="113" y="106"/>
                      <a:pt x="113" y="106"/>
                      <a:pt x="113" y="106"/>
                    </a:cubicBezTo>
                    <a:cubicBezTo>
                      <a:pt x="102" y="106"/>
                      <a:pt x="92" y="104"/>
                      <a:pt x="83" y="95"/>
                    </a:cubicBezTo>
                    <a:cubicBezTo>
                      <a:pt x="81" y="95"/>
                      <a:pt x="79" y="96"/>
                      <a:pt x="76" y="96"/>
                    </a:cubicBezTo>
                    <a:cubicBezTo>
                      <a:pt x="66" y="96"/>
                      <a:pt x="57" y="93"/>
                      <a:pt x="50" y="88"/>
                    </a:cubicBezTo>
                    <a:cubicBezTo>
                      <a:pt x="65" y="88"/>
                      <a:pt x="79" y="84"/>
                      <a:pt x="90" y="75"/>
                    </a:cubicBezTo>
                    <a:cubicBezTo>
                      <a:pt x="95" y="71"/>
                      <a:pt x="100" y="65"/>
                      <a:pt x="103" y="60"/>
                    </a:cubicBezTo>
                    <a:cubicBezTo>
                      <a:pt x="106" y="54"/>
                      <a:pt x="107" y="47"/>
                      <a:pt x="107" y="40"/>
                    </a:cubicBezTo>
                    <a:cubicBezTo>
                      <a:pt x="107" y="39"/>
                      <a:pt x="107" y="38"/>
                      <a:pt x="107" y="37"/>
                    </a:cubicBezTo>
                    <a:cubicBezTo>
                      <a:pt x="115" y="43"/>
                      <a:pt x="119" y="52"/>
                      <a:pt x="119" y="61"/>
                    </a:cubicBezTo>
                    <a:cubicBezTo>
                      <a:pt x="119" y="72"/>
                      <a:pt x="113" y="82"/>
                      <a:pt x="103" y="88"/>
                    </a:cubicBezTo>
                    <a:cubicBezTo>
                      <a:pt x="103" y="89"/>
                      <a:pt x="103" y="89"/>
                      <a:pt x="103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0" name="Freeform 207"/>
              <p:cNvSpPr>
                <a:spLocks noEditPoints="1"/>
              </p:cNvSpPr>
              <p:nvPr/>
            </p:nvSpPr>
            <p:spPr bwMode="auto">
              <a:xfrm>
                <a:off x="9976852" y="5491891"/>
                <a:ext cx="223135" cy="225092"/>
              </a:xfrm>
              <a:custGeom>
                <a:avLst/>
                <a:gdLst>
                  <a:gd name="T0" fmla="*/ 35 w 70"/>
                  <a:gd name="T1" fmla="*/ 0 h 70"/>
                  <a:gd name="T2" fmla="*/ 0 w 70"/>
                  <a:gd name="T3" fmla="*/ 35 h 70"/>
                  <a:gd name="T4" fmla="*/ 35 w 70"/>
                  <a:gd name="T5" fmla="*/ 70 h 70"/>
                  <a:gd name="T6" fmla="*/ 70 w 70"/>
                  <a:gd name="T7" fmla="*/ 35 h 70"/>
                  <a:gd name="T8" fmla="*/ 35 w 70"/>
                  <a:gd name="T9" fmla="*/ 0 h 70"/>
                  <a:gd name="T10" fmla="*/ 29 w 70"/>
                  <a:gd name="T11" fmla="*/ 57 h 70"/>
                  <a:gd name="T12" fmla="*/ 14 w 70"/>
                  <a:gd name="T13" fmla="*/ 38 h 70"/>
                  <a:gd name="T14" fmla="*/ 21 w 70"/>
                  <a:gd name="T15" fmla="*/ 31 h 70"/>
                  <a:gd name="T16" fmla="*/ 29 w 70"/>
                  <a:gd name="T17" fmla="*/ 41 h 70"/>
                  <a:gd name="T18" fmla="*/ 54 w 70"/>
                  <a:gd name="T19" fmla="*/ 21 h 70"/>
                  <a:gd name="T20" fmla="*/ 57 w 70"/>
                  <a:gd name="T21" fmla="*/ 24 h 70"/>
                  <a:gd name="T22" fmla="*/ 29 w 70"/>
                  <a:gd name="T23" fmla="*/ 5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0" h="70">
                    <a:moveTo>
                      <a:pt x="35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54"/>
                      <a:pt x="16" y="70"/>
                      <a:pt x="35" y="70"/>
                    </a:cubicBezTo>
                    <a:cubicBezTo>
                      <a:pt x="54" y="70"/>
                      <a:pt x="70" y="54"/>
                      <a:pt x="70" y="35"/>
                    </a:cubicBezTo>
                    <a:cubicBezTo>
                      <a:pt x="70" y="16"/>
                      <a:pt x="54" y="0"/>
                      <a:pt x="35" y="0"/>
                    </a:cubicBezTo>
                    <a:close/>
                    <a:moveTo>
                      <a:pt x="29" y="57"/>
                    </a:moveTo>
                    <a:cubicBezTo>
                      <a:pt x="14" y="38"/>
                      <a:pt x="14" y="38"/>
                      <a:pt x="14" y="38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7" y="24"/>
                      <a:pt x="57" y="24"/>
                      <a:pt x="57" y="24"/>
                    </a:cubicBezTo>
                    <a:lnTo>
                      <a:pt x="29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1" name="Freeform 208"/>
              <p:cNvSpPr>
                <a:spLocks noEditPoints="1"/>
              </p:cNvSpPr>
              <p:nvPr/>
            </p:nvSpPr>
            <p:spPr bwMode="auto">
              <a:xfrm>
                <a:off x="8892492" y="5863783"/>
                <a:ext cx="275984" cy="313173"/>
              </a:xfrm>
              <a:custGeom>
                <a:avLst/>
                <a:gdLst>
                  <a:gd name="T0" fmla="*/ 55 w 86"/>
                  <a:gd name="T1" fmla="*/ 14 h 98"/>
                  <a:gd name="T2" fmla="*/ 55 w 86"/>
                  <a:gd name="T3" fmla="*/ 27 h 98"/>
                  <a:gd name="T4" fmla="*/ 65 w 86"/>
                  <a:gd name="T5" fmla="*/ 33 h 98"/>
                  <a:gd name="T6" fmla="*/ 74 w 86"/>
                  <a:gd name="T7" fmla="*/ 55 h 98"/>
                  <a:gd name="T8" fmla="*/ 65 w 86"/>
                  <a:gd name="T9" fmla="*/ 77 h 98"/>
                  <a:gd name="T10" fmla="*/ 43 w 86"/>
                  <a:gd name="T11" fmla="*/ 85 h 98"/>
                  <a:gd name="T12" fmla="*/ 22 w 86"/>
                  <a:gd name="T13" fmla="*/ 77 h 98"/>
                  <a:gd name="T14" fmla="*/ 13 w 86"/>
                  <a:gd name="T15" fmla="*/ 55 h 98"/>
                  <a:gd name="T16" fmla="*/ 22 w 86"/>
                  <a:gd name="T17" fmla="*/ 33 h 98"/>
                  <a:gd name="T18" fmla="*/ 31 w 86"/>
                  <a:gd name="T19" fmla="*/ 27 h 98"/>
                  <a:gd name="T20" fmla="*/ 31 w 86"/>
                  <a:gd name="T21" fmla="*/ 14 h 98"/>
                  <a:gd name="T22" fmla="*/ 0 w 86"/>
                  <a:gd name="T23" fmla="*/ 55 h 98"/>
                  <a:gd name="T24" fmla="*/ 43 w 86"/>
                  <a:gd name="T25" fmla="*/ 98 h 98"/>
                  <a:gd name="T26" fmla="*/ 86 w 86"/>
                  <a:gd name="T27" fmla="*/ 55 h 98"/>
                  <a:gd name="T28" fmla="*/ 55 w 86"/>
                  <a:gd name="T29" fmla="*/ 14 h 98"/>
                  <a:gd name="T30" fmla="*/ 37 w 86"/>
                  <a:gd name="T31" fmla="*/ 0 h 98"/>
                  <a:gd name="T32" fmla="*/ 49 w 86"/>
                  <a:gd name="T33" fmla="*/ 0 h 98"/>
                  <a:gd name="T34" fmla="*/ 49 w 86"/>
                  <a:gd name="T35" fmla="*/ 49 h 98"/>
                  <a:gd name="T36" fmla="*/ 37 w 86"/>
                  <a:gd name="T37" fmla="*/ 49 h 98"/>
                  <a:gd name="T38" fmla="*/ 37 w 86"/>
                  <a:gd name="T3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6" h="98">
                    <a:moveTo>
                      <a:pt x="55" y="14"/>
                    </a:moveTo>
                    <a:cubicBezTo>
                      <a:pt x="55" y="27"/>
                      <a:pt x="55" y="27"/>
                      <a:pt x="55" y="27"/>
                    </a:cubicBezTo>
                    <a:cubicBezTo>
                      <a:pt x="59" y="28"/>
                      <a:pt x="62" y="31"/>
                      <a:pt x="65" y="33"/>
                    </a:cubicBezTo>
                    <a:cubicBezTo>
                      <a:pt x="71" y="39"/>
                      <a:pt x="74" y="47"/>
                      <a:pt x="74" y="55"/>
                    </a:cubicBezTo>
                    <a:cubicBezTo>
                      <a:pt x="74" y="63"/>
                      <a:pt x="71" y="71"/>
                      <a:pt x="65" y="77"/>
                    </a:cubicBezTo>
                    <a:cubicBezTo>
                      <a:pt x="59" y="82"/>
                      <a:pt x="51" y="85"/>
                      <a:pt x="43" y="85"/>
                    </a:cubicBezTo>
                    <a:cubicBezTo>
                      <a:pt x="35" y="85"/>
                      <a:pt x="27" y="82"/>
                      <a:pt x="22" y="77"/>
                    </a:cubicBezTo>
                    <a:cubicBezTo>
                      <a:pt x="16" y="71"/>
                      <a:pt x="13" y="63"/>
                      <a:pt x="13" y="55"/>
                    </a:cubicBezTo>
                    <a:cubicBezTo>
                      <a:pt x="13" y="47"/>
                      <a:pt x="16" y="39"/>
                      <a:pt x="22" y="33"/>
                    </a:cubicBezTo>
                    <a:cubicBezTo>
                      <a:pt x="24" y="31"/>
                      <a:pt x="27" y="28"/>
                      <a:pt x="31" y="27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13" y="19"/>
                      <a:pt x="0" y="36"/>
                      <a:pt x="0" y="55"/>
                    </a:cubicBezTo>
                    <a:cubicBezTo>
                      <a:pt x="0" y="79"/>
                      <a:pt x="20" y="98"/>
                      <a:pt x="43" y="98"/>
                    </a:cubicBezTo>
                    <a:cubicBezTo>
                      <a:pt x="67" y="98"/>
                      <a:pt x="86" y="79"/>
                      <a:pt x="86" y="55"/>
                    </a:cubicBezTo>
                    <a:cubicBezTo>
                      <a:pt x="86" y="36"/>
                      <a:pt x="73" y="19"/>
                      <a:pt x="55" y="14"/>
                    </a:cubicBezTo>
                    <a:close/>
                    <a:moveTo>
                      <a:pt x="3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37" y="49"/>
                      <a:pt x="37" y="49"/>
                      <a:pt x="37" y="49"/>
                    </a:cubicBez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2" name="Freeform 209"/>
              <p:cNvSpPr/>
              <p:nvPr/>
            </p:nvSpPr>
            <p:spPr bwMode="auto">
              <a:xfrm>
                <a:off x="8549960" y="6186742"/>
                <a:ext cx="371892" cy="311215"/>
              </a:xfrm>
              <a:custGeom>
                <a:avLst/>
                <a:gdLst>
                  <a:gd name="T0" fmla="*/ 57 w 116"/>
                  <a:gd name="T1" fmla="*/ 1 h 97"/>
                  <a:gd name="T2" fmla="*/ 48 w 116"/>
                  <a:gd name="T3" fmla="*/ 8 h 97"/>
                  <a:gd name="T4" fmla="*/ 55 w 116"/>
                  <a:gd name="T5" fmla="*/ 18 h 97"/>
                  <a:gd name="T6" fmla="*/ 85 w 116"/>
                  <a:gd name="T7" fmla="*/ 22 h 97"/>
                  <a:gd name="T8" fmla="*/ 5 w 116"/>
                  <a:gd name="T9" fmla="*/ 81 h 97"/>
                  <a:gd name="T10" fmla="*/ 3 w 116"/>
                  <a:gd name="T11" fmla="*/ 93 h 97"/>
                  <a:gd name="T12" fmla="*/ 8 w 116"/>
                  <a:gd name="T13" fmla="*/ 96 h 97"/>
                  <a:gd name="T14" fmla="*/ 15 w 116"/>
                  <a:gd name="T15" fmla="*/ 95 h 97"/>
                  <a:gd name="T16" fmla="*/ 95 w 116"/>
                  <a:gd name="T17" fmla="*/ 36 h 97"/>
                  <a:gd name="T18" fmla="*/ 90 w 116"/>
                  <a:gd name="T19" fmla="*/ 66 h 97"/>
                  <a:gd name="T20" fmla="*/ 97 w 116"/>
                  <a:gd name="T21" fmla="*/ 76 h 97"/>
                  <a:gd name="T22" fmla="*/ 107 w 116"/>
                  <a:gd name="T23" fmla="*/ 69 h 97"/>
                  <a:gd name="T24" fmla="*/ 116 w 116"/>
                  <a:gd name="T25" fmla="*/ 10 h 97"/>
                  <a:gd name="T26" fmla="*/ 57 w 116"/>
                  <a:gd name="T27" fmla="*/ 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6" h="97">
                    <a:moveTo>
                      <a:pt x="57" y="1"/>
                    </a:moveTo>
                    <a:cubicBezTo>
                      <a:pt x="53" y="0"/>
                      <a:pt x="48" y="3"/>
                      <a:pt x="48" y="8"/>
                    </a:cubicBezTo>
                    <a:cubicBezTo>
                      <a:pt x="47" y="13"/>
                      <a:pt x="50" y="17"/>
                      <a:pt x="55" y="18"/>
                    </a:cubicBezTo>
                    <a:cubicBezTo>
                      <a:pt x="85" y="22"/>
                      <a:pt x="85" y="22"/>
                      <a:pt x="85" y="22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1" y="84"/>
                      <a:pt x="0" y="89"/>
                      <a:pt x="3" y="93"/>
                    </a:cubicBezTo>
                    <a:cubicBezTo>
                      <a:pt x="4" y="95"/>
                      <a:pt x="6" y="96"/>
                      <a:pt x="8" y="96"/>
                    </a:cubicBezTo>
                    <a:cubicBezTo>
                      <a:pt x="10" y="97"/>
                      <a:pt x="13" y="96"/>
                      <a:pt x="15" y="95"/>
                    </a:cubicBezTo>
                    <a:cubicBezTo>
                      <a:pt x="95" y="36"/>
                      <a:pt x="95" y="36"/>
                      <a:pt x="95" y="3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71"/>
                      <a:pt x="93" y="75"/>
                      <a:pt x="97" y="76"/>
                    </a:cubicBezTo>
                    <a:cubicBezTo>
                      <a:pt x="102" y="76"/>
                      <a:pt x="106" y="73"/>
                      <a:pt x="107" y="69"/>
                    </a:cubicBezTo>
                    <a:cubicBezTo>
                      <a:pt x="116" y="10"/>
                      <a:pt x="116" y="10"/>
                      <a:pt x="116" y="10"/>
                    </a:cubicBezTo>
                    <a:lnTo>
                      <a:pt x="5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3" name="Freeform 210"/>
              <p:cNvSpPr>
                <a:spLocks noEditPoints="1"/>
              </p:cNvSpPr>
              <p:nvPr/>
            </p:nvSpPr>
            <p:spPr bwMode="auto">
              <a:xfrm>
                <a:off x="9379868" y="5728727"/>
                <a:ext cx="319045" cy="342532"/>
              </a:xfrm>
              <a:custGeom>
                <a:avLst/>
                <a:gdLst>
                  <a:gd name="T0" fmla="*/ 90 w 100"/>
                  <a:gd name="T1" fmla="*/ 0 h 107"/>
                  <a:gd name="T2" fmla="*/ 10 w 100"/>
                  <a:gd name="T3" fmla="*/ 0 h 107"/>
                  <a:gd name="T4" fmla="*/ 0 w 100"/>
                  <a:gd name="T5" fmla="*/ 10 h 107"/>
                  <a:gd name="T6" fmla="*/ 0 w 100"/>
                  <a:gd name="T7" fmla="*/ 97 h 107"/>
                  <a:gd name="T8" fmla="*/ 10 w 100"/>
                  <a:gd name="T9" fmla="*/ 107 h 107"/>
                  <a:gd name="T10" fmla="*/ 90 w 100"/>
                  <a:gd name="T11" fmla="*/ 107 h 107"/>
                  <a:gd name="T12" fmla="*/ 100 w 100"/>
                  <a:gd name="T13" fmla="*/ 97 h 107"/>
                  <a:gd name="T14" fmla="*/ 100 w 100"/>
                  <a:gd name="T15" fmla="*/ 10 h 107"/>
                  <a:gd name="T16" fmla="*/ 90 w 100"/>
                  <a:gd name="T17" fmla="*/ 0 h 107"/>
                  <a:gd name="T18" fmla="*/ 86 w 100"/>
                  <a:gd name="T19" fmla="*/ 93 h 107"/>
                  <a:gd name="T20" fmla="*/ 13 w 100"/>
                  <a:gd name="T21" fmla="*/ 93 h 107"/>
                  <a:gd name="T22" fmla="*/ 13 w 100"/>
                  <a:gd name="T23" fmla="*/ 13 h 107"/>
                  <a:gd name="T24" fmla="*/ 86 w 100"/>
                  <a:gd name="T25" fmla="*/ 13 h 107"/>
                  <a:gd name="T26" fmla="*/ 86 w 100"/>
                  <a:gd name="T27" fmla="*/ 93 h 107"/>
                  <a:gd name="T28" fmla="*/ 26 w 100"/>
                  <a:gd name="T29" fmla="*/ 47 h 107"/>
                  <a:gd name="T30" fmla="*/ 73 w 100"/>
                  <a:gd name="T31" fmla="*/ 47 h 107"/>
                  <a:gd name="T32" fmla="*/ 73 w 100"/>
                  <a:gd name="T33" fmla="*/ 53 h 107"/>
                  <a:gd name="T34" fmla="*/ 26 w 100"/>
                  <a:gd name="T35" fmla="*/ 53 h 107"/>
                  <a:gd name="T36" fmla="*/ 26 w 100"/>
                  <a:gd name="T37" fmla="*/ 47 h 107"/>
                  <a:gd name="T38" fmla="*/ 26 w 100"/>
                  <a:gd name="T39" fmla="*/ 60 h 107"/>
                  <a:gd name="T40" fmla="*/ 73 w 100"/>
                  <a:gd name="T41" fmla="*/ 60 h 107"/>
                  <a:gd name="T42" fmla="*/ 73 w 100"/>
                  <a:gd name="T43" fmla="*/ 67 h 107"/>
                  <a:gd name="T44" fmla="*/ 26 w 100"/>
                  <a:gd name="T45" fmla="*/ 67 h 107"/>
                  <a:gd name="T46" fmla="*/ 26 w 100"/>
                  <a:gd name="T47" fmla="*/ 60 h 107"/>
                  <a:gd name="T48" fmla="*/ 26 w 100"/>
                  <a:gd name="T49" fmla="*/ 73 h 107"/>
                  <a:gd name="T50" fmla="*/ 73 w 100"/>
                  <a:gd name="T51" fmla="*/ 73 h 107"/>
                  <a:gd name="T52" fmla="*/ 73 w 100"/>
                  <a:gd name="T53" fmla="*/ 80 h 107"/>
                  <a:gd name="T54" fmla="*/ 26 w 100"/>
                  <a:gd name="T55" fmla="*/ 80 h 107"/>
                  <a:gd name="T56" fmla="*/ 26 w 100"/>
                  <a:gd name="T57" fmla="*/ 73 h 107"/>
                  <a:gd name="T58" fmla="*/ 26 w 100"/>
                  <a:gd name="T59" fmla="*/ 33 h 107"/>
                  <a:gd name="T60" fmla="*/ 73 w 100"/>
                  <a:gd name="T61" fmla="*/ 33 h 107"/>
                  <a:gd name="T62" fmla="*/ 73 w 100"/>
                  <a:gd name="T63" fmla="*/ 40 h 107"/>
                  <a:gd name="T64" fmla="*/ 26 w 100"/>
                  <a:gd name="T65" fmla="*/ 40 h 107"/>
                  <a:gd name="T66" fmla="*/ 26 w 100"/>
                  <a:gd name="T67" fmla="*/ 3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0" h="107">
                    <a:moveTo>
                      <a:pt x="9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102"/>
                      <a:pt x="4" y="107"/>
                      <a:pt x="10" y="107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95" y="107"/>
                      <a:pt x="100" y="102"/>
                      <a:pt x="100" y="97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5"/>
                      <a:pt x="95" y="0"/>
                      <a:pt x="90" y="0"/>
                    </a:cubicBezTo>
                    <a:close/>
                    <a:moveTo>
                      <a:pt x="86" y="93"/>
                    </a:moveTo>
                    <a:cubicBezTo>
                      <a:pt x="13" y="93"/>
                      <a:pt x="13" y="93"/>
                      <a:pt x="13" y="9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86" y="13"/>
                      <a:pt x="86" y="13"/>
                      <a:pt x="86" y="13"/>
                    </a:cubicBezTo>
                    <a:lnTo>
                      <a:pt x="86" y="93"/>
                    </a:lnTo>
                    <a:close/>
                    <a:moveTo>
                      <a:pt x="26" y="47"/>
                    </a:moveTo>
                    <a:cubicBezTo>
                      <a:pt x="73" y="47"/>
                      <a:pt x="73" y="47"/>
                      <a:pt x="73" y="47"/>
                    </a:cubicBezTo>
                    <a:cubicBezTo>
                      <a:pt x="73" y="53"/>
                      <a:pt x="73" y="53"/>
                      <a:pt x="73" y="53"/>
                    </a:cubicBezTo>
                    <a:cubicBezTo>
                      <a:pt x="26" y="53"/>
                      <a:pt x="26" y="53"/>
                      <a:pt x="26" y="53"/>
                    </a:cubicBezTo>
                    <a:lnTo>
                      <a:pt x="26" y="47"/>
                    </a:lnTo>
                    <a:close/>
                    <a:moveTo>
                      <a:pt x="26" y="60"/>
                    </a:move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26" y="67"/>
                      <a:pt x="26" y="67"/>
                      <a:pt x="26" y="67"/>
                    </a:cubicBezTo>
                    <a:lnTo>
                      <a:pt x="26" y="60"/>
                    </a:lnTo>
                    <a:close/>
                    <a:moveTo>
                      <a:pt x="26" y="73"/>
                    </a:moveTo>
                    <a:cubicBezTo>
                      <a:pt x="73" y="73"/>
                      <a:pt x="73" y="73"/>
                      <a:pt x="73" y="73"/>
                    </a:cubicBezTo>
                    <a:cubicBezTo>
                      <a:pt x="73" y="80"/>
                      <a:pt x="73" y="80"/>
                      <a:pt x="73" y="80"/>
                    </a:cubicBezTo>
                    <a:cubicBezTo>
                      <a:pt x="26" y="80"/>
                      <a:pt x="26" y="80"/>
                      <a:pt x="26" y="80"/>
                    </a:cubicBezTo>
                    <a:lnTo>
                      <a:pt x="26" y="73"/>
                    </a:lnTo>
                    <a:close/>
                    <a:moveTo>
                      <a:pt x="26" y="33"/>
                    </a:move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26" y="40"/>
                      <a:pt x="26" y="40"/>
                      <a:pt x="26" y="40"/>
                    </a:cubicBezTo>
                    <a:lnTo>
                      <a:pt x="26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4" name="Freeform 211"/>
              <p:cNvSpPr/>
              <p:nvPr/>
            </p:nvSpPr>
            <p:spPr bwMode="auto">
              <a:xfrm>
                <a:off x="9781119" y="5771788"/>
                <a:ext cx="366021" cy="364063"/>
              </a:xfrm>
              <a:custGeom>
                <a:avLst/>
                <a:gdLst>
                  <a:gd name="T0" fmla="*/ 86 w 114"/>
                  <a:gd name="T1" fmla="*/ 72 h 114"/>
                  <a:gd name="T2" fmla="*/ 66 w 114"/>
                  <a:gd name="T3" fmla="*/ 52 h 114"/>
                  <a:gd name="T4" fmla="*/ 114 w 114"/>
                  <a:gd name="T5" fmla="*/ 16 h 114"/>
                  <a:gd name="T6" fmla="*/ 100 w 114"/>
                  <a:gd name="T7" fmla="*/ 2 h 114"/>
                  <a:gd name="T8" fmla="*/ 40 w 114"/>
                  <a:gd name="T9" fmla="*/ 26 h 114"/>
                  <a:gd name="T10" fmla="*/ 21 w 114"/>
                  <a:gd name="T11" fmla="*/ 7 h 114"/>
                  <a:gd name="T12" fmla="*/ 4 w 114"/>
                  <a:gd name="T13" fmla="*/ 4 h 114"/>
                  <a:gd name="T14" fmla="*/ 7 w 114"/>
                  <a:gd name="T15" fmla="*/ 21 h 114"/>
                  <a:gd name="T16" fmla="*/ 26 w 114"/>
                  <a:gd name="T17" fmla="*/ 40 h 114"/>
                  <a:gd name="T18" fmla="*/ 2 w 114"/>
                  <a:gd name="T19" fmla="*/ 100 h 114"/>
                  <a:gd name="T20" fmla="*/ 16 w 114"/>
                  <a:gd name="T21" fmla="*/ 114 h 114"/>
                  <a:gd name="T22" fmla="*/ 52 w 114"/>
                  <a:gd name="T23" fmla="*/ 66 h 114"/>
                  <a:gd name="T24" fmla="*/ 72 w 114"/>
                  <a:gd name="T25" fmla="*/ 86 h 114"/>
                  <a:gd name="T26" fmla="*/ 72 w 114"/>
                  <a:gd name="T27" fmla="*/ 114 h 114"/>
                  <a:gd name="T28" fmla="*/ 86 w 114"/>
                  <a:gd name="T29" fmla="*/ 114 h 114"/>
                  <a:gd name="T30" fmla="*/ 93 w 114"/>
                  <a:gd name="T31" fmla="*/ 93 h 114"/>
                  <a:gd name="T32" fmla="*/ 114 w 114"/>
                  <a:gd name="T33" fmla="*/ 86 h 114"/>
                  <a:gd name="T34" fmla="*/ 114 w 114"/>
                  <a:gd name="T35" fmla="*/ 72 h 114"/>
                  <a:gd name="T36" fmla="*/ 86 w 114"/>
                  <a:gd name="T37" fmla="*/ 7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4" h="114">
                    <a:moveTo>
                      <a:pt x="86" y="72"/>
                    </a:moveTo>
                    <a:cubicBezTo>
                      <a:pt x="66" y="52"/>
                      <a:pt x="66" y="52"/>
                      <a:pt x="66" y="52"/>
                    </a:cubicBezTo>
                    <a:cubicBezTo>
                      <a:pt x="114" y="16"/>
                      <a:pt x="114" y="16"/>
                      <a:pt x="114" y="16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16" y="2"/>
                      <a:pt x="8" y="0"/>
                      <a:pt x="4" y="4"/>
                    </a:cubicBezTo>
                    <a:cubicBezTo>
                      <a:pt x="0" y="8"/>
                      <a:pt x="2" y="16"/>
                      <a:pt x="7" y="21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" y="100"/>
                      <a:pt x="2" y="100"/>
                      <a:pt x="2" y="100"/>
                    </a:cubicBezTo>
                    <a:cubicBezTo>
                      <a:pt x="16" y="114"/>
                      <a:pt x="16" y="114"/>
                      <a:pt x="16" y="114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72" y="86"/>
                      <a:pt x="72" y="86"/>
                      <a:pt x="72" y="86"/>
                    </a:cubicBezTo>
                    <a:cubicBezTo>
                      <a:pt x="72" y="114"/>
                      <a:pt x="72" y="114"/>
                      <a:pt x="72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93" y="93"/>
                      <a:pt x="93" y="93"/>
                      <a:pt x="93" y="93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72"/>
                      <a:pt x="114" y="72"/>
                      <a:pt x="114" y="72"/>
                    </a:cubicBezTo>
                    <a:cubicBezTo>
                      <a:pt x="86" y="72"/>
                      <a:pt x="86" y="72"/>
                      <a:pt x="86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5" name="Freeform 212"/>
              <p:cNvSpPr/>
              <p:nvPr/>
            </p:nvSpPr>
            <p:spPr bwMode="auto">
              <a:xfrm>
                <a:off x="9804607" y="6221974"/>
                <a:ext cx="344490" cy="281855"/>
              </a:xfrm>
              <a:custGeom>
                <a:avLst/>
                <a:gdLst>
                  <a:gd name="T0" fmla="*/ 108 w 108"/>
                  <a:gd name="T1" fmla="*/ 11 h 88"/>
                  <a:gd name="T2" fmla="*/ 96 w 108"/>
                  <a:gd name="T3" fmla="*/ 14 h 88"/>
                  <a:gd name="T4" fmla="*/ 105 w 108"/>
                  <a:gd name="T5" fmla="*/ 2 h 88"/>
                  <a:gd name="T6" fmla="*/ 91 w 108"/>
                  <a:gd name="T7" fmla="*/ 7 h 88"/>
                  <a:gd name="T8" fmla="*/ 75 w 108"/>
                  <a:gd name="T9" fmla="*/ 0 h 88"/>
                  <a:gd name="T10" fmla="*/ 53 w 108"/>
                  <a:gd name="T11" fmla="*/ 22 h 88"/>
                  <a:gd name="T12" fmla="*/ 54 w 108"/>
                  <a:gd name="T13" fmla="*/ 27 h 88"/>
                  <a:gd name="T14" fmla="*/ 8 w 108"/>
                  <a:gd name="T15" fmla="*/ 4 h 88"/>
                  <a:gd name="T16" fmla="*/ 5 w 108"/>
                  <a:gd name="T17" fmla="*/ 15 h 88"/>
                  <a:gd name="T18" fmla="*/ 15 w 108"/>
                  <a:gd name="T19" fmla="*/ 34 h 88"/>
                  <a:gd name="T20" fmla="*/ 5 w 108"/>
                  <a:gd name="T21" fmla="*/ 31 h 88"/>
                  <a:gd name="T22" fmla="*/ 5 w 108"/>
                  <a:gd name="T23" fmla="*/ 31 h 88"/>
                  <a:gd name="T24" fmla="*/ 23 w 108"/>
                  <a:gd name="T25" fmla="*/ 53 h 88"/>
                  <a:gd name="T26" fmla="*/ 17 w 108"/>
                  <a:gd name="T27" fmla="*/ 54 h 88"/>
                  <a:gd name="T28" fmla="*/ 13 w 108"/>
                  <a:gd name="T29" fmla="*/ 53 h 88"/>
                  <a:gd name="T30" fmla="*/ 33 w 108"/>
                  <a:gd name="T31" fmla="*/ 69 h 88"/>
                  <a:gd name="T32" fmla="*/ 6 w 108"/>
                  <a:gd name="T33" fmla="*/ 78 h 88"/>
                  <a:gd name="T34" fmla="*/ 0 w 108"/>
                  <a:gd name="T35" fmla="*/ 78 h 88"/>
                  <a:gd name="T36" fmla="*/ 34 w 108"/>
                  <a:gd name="T37" fmla="*/ 88 h 88"/>
                  <a:gd name="T38" fmla="*/ 97 w 108"/>
                  <a:gd name="T39" fmla="*/ 25 h 88"/>
                  <a:gd name="T40" fmla="*/ 97 w 108"/>
                  <a:gd name="T41" fmla="*/ 22 h 88"/>
                  <a:gd name="T42" fmla="*/ 108 w 108"/>
                  <a:gd name="T43" fmla="*/ 1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8" h="88">
                    <a:moveTo>
                      <a:pt x="108" y="11"/>
                    </a:moveTo>
                    <a:cubicBezTo>
                      <a:pt x="104" y="12"/>
                      <a:pt x="100" y="13"/>
                      <a:pt x="96" y="14"/>
                    </a:cubicBezTo>
                    <a:cubicBezTo>
                      <a:pt x="100" y="11"/>
                      <a:pt x="104" y="7"/>
                      <a:pt x="105" y="2"/>
                    </a:cubicBezTo>
                    <a:cubicBezTo>
                      <a:pt x="101" y="4"/>
                      <a:pt x="96" y="6"/>
                      <a:pt x="91" y="7"/>
                    </a:cubicBezTo>
                    <a:cubicBezTo>
                      <a:pt x="87" y="3"/>
                      <a:pt x="81" y="0"/>
                      <a:pt x="75" y="0"/>
                    </a:cubicBezTo>
                    <a:cubicBezTo>
                      <a:pt x="63" y="0"/>
                      <a:pt x="53" y="10"/>
                      <a:pt x="53" y="22"/>
                    </a:cubicBezTo>
                    <a:cubicBezTo>
                      <a:pt x="53" y="24"/>
                      <a:pt x="53" y="26"/>
                      <a:pt x="54" y="27"/>
                    </a:cubicBezTo>
                    <a:cubicBezTo>
                      <a:pt x="35" y="26"/>
                      <a:pt x="19" y="18"/>
                      <a:pt x="8" y="4"/>
                    </a:cubicBezTo>
                    <a:cubicBezTo>
                      <a:pt x="6" y="7"/>
                      <a:pt x="5" y="11"/>
                      <a:pt x="5" y="15"/>
                    </a:cubicBezTo>
                    <a:cubicBezTo>
                      <a:pt x="5" y="23"/>
                      <a:pt x="9" y="30"/>
                      <a:pt x="15" y="34"/>
                    </a:cubicBezTo>
                    <a:cubicBezTo>
                      <a:pt x="11" y="34"/>
                      <a:pt x="8" y="33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42"/>
                      <a:pt x="12" y="51"/>
                      <a:pt x="23" y="53"/>
                    </a:cubicBezTo>
                    <a:cubicBezTo>
                      <a:pt x="21" y="53"/>
                      <a:pt x="19" y="54"/>
                      <a:pt x="17" y="54"/>
                    </a:cubicBezTo>
                    <a:cubicBezTo>
                      <a:pt x="15" y="54"/>
                      <a:pt x="14" y="54"/>
                      <a:pt x="13" y="53"/>
                    </a:cubicBezTo>
                    <a:cubicBezTo>
                      <a:pt x="15" y="62"/>
                      <a:pt x="23" y="69"/>
                      <a:pt x="33" y="69"/>
                    </a:cubicBezTo>
                    <a:cubicBezTo>
                      <a:pt x="26" y="75"/>
                      <a:pt x="16" y="78"/>
                      <a:pt x="6" y="78"/>
                    </a:cubicBezTo>
                    <a:cubicBezTo>
                      <a:pt x="4" y="78"/>
                      <a:pt x="2" y="78"/>
                      <a:pt x="0" y="78"/>
                    </a:cubicBezTo>
                    <a:cubicBezTo>
                      <a:pt x="10" y="84"/>
                      <a:pt x="22" y="88"/>
                      <a:pt x="34" y="88"/>
                    </a:cubicBezTo>
                    <a:cubicBezTo>
                      <a:pt x="75" y="88"/>
                      <a:pt x="97" y="54"/>
                      <a:pt x="97" y="25"/>
                    </a:cubicBezTo>
                    <a:cubicBezTo>
                      <a:pt x="97" y="24"/>
                      <a:pt x="97" y="23"/>
                      <a:pt x="97" y="22"/>
                    </a:cubicBezTo>
                    <a:cubicBezTo>
                      <a:pt x="102" y="19"/>
                      <a:pt x="105" y="15"/>
                      <a:pt x="10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6" name="Freeform 213"/>
              <p:cNvSpPr/>
              <p:nvPr/>
            </p:nvSpPr>
            <p:spPr bwMode="auto">
              <a:xfrm>
                <a:off x="10315471" y="6398133"/>
                <a:ext cx="242709" cy="252495"/>
              </a:xfrm>
              <a:custGeom>
                <a:avLst/>
                <a:gdLst>
                  <a:gd name="T0" fmla="*/ 66 w 124"/>
                  <a:gd name="T1" fmla="*/ 0 h 129"/>
                  <a:gd name="T2" fmla="*/ 66 w 124"/>
                  <a:gd name="T3" fmla="*/ 59 h 129"/>
                  <a:gd name="T4" fmla="*/ 124 w 124"/>
                  <a:gd name="T5" fmla="*/ 0 h 129"/>
                  <a:gd name="T6" fmla="*/ 124 w 124"/>
                  <a:gd name="T7" fmla="*/ 129 h 129"/>
                  <a:gd name="T8" fmla="*/ 66 w 124"/>
                  <a:gd name="T9" fmla="*/ 70 h 129"/>
                  <a:gd name="T10" fmla="*/ 66 w 124"/>
                  <a:gd name="T11" fmla="*/ 129 h 129"/>
                  <a:gd name="T12" fmla="*/ 0 w 124"/>
                  <a:gd name="T13" fmla="*/ 64 h 129"/>
                  <a:gd name="T14" fmla="*/ 66 w 124"/>
                  <a:gd name="T1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4" h="129">
                    <a:moveTo>
                      <a:pt x="66" y="0"/>
                    </a:moveTo>
                    <a:lnTo>
                      <a:pt x="66" y="59"/>
                    </a:lnTo>
                    <a:lnTo>
                      <a:pt x="124" y="0"/>
                    </a:lnTo>
                    <a:lnTo>
                      <a:pt x="124" y="129"/>
                    </a:lnTo>
                    <a:lnTo>
                      <a:pt x="66" y="70"/>
                    </a:lnTo>
                    <a:lnTo>
                      <a:pt x="66" y="129"/>
                    </a:lnTo>
                    <a:lnTo>
                      <a:pt x="0" y="64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7" name="Freeform 214"/>
              <p:cNvSpPr>
                <a:spLocks noEditPoints="1"/>
              </p:cNvSpPr>
              <p:nvPr/>
            </p:nvSpPr>
            <p:spPr bwMode="auto">
              <a:xfrm>
                <a:off x="9877029" y="6449024"/>
                <a:ext cx="366021" cy="364063"/>
              </a:xfrm>
              <a:custGeom>
                <a:avLst/>
                <a:gdLst>
                  <a:gd name="T0" fmla="*/ 0 w 114"/>
                  <a:gd name="T1" fmla="*/ 83 h 114"/>
                  <a:gd name="T2" fmla="*/ 10 w 114"/>
                  <a:gd name="T3" fmla="*/ 93 h 114"/>
                  <a:gd name="T4" fmla="*/ 30 w 114"/>
                  <a:gd name="T5" fmla="*/ 73 h 114"/>
                  <a:gd name="T6" fmla="*/ 41 w 114"/>
                  <a:gd name="T7" fmla="*/ 84 h 114"/>
                  <a:gd name="T8" fmla="*/ 21 w 114"/>
                  <a:gd name="T9" fmla="*/ 104 h 114"/>
                  <a:gd name="T10" fmla="*/ 31 w 114"/>
                  <a:gd name="T11" fmla="*/ 114 h 114"/>
                  <a:gd name="T12" fmla="*/ 51 w 114"/>
                  <a:gd name="T13" fmla="*/ 94 h 114"/>
                  <a:gd name="T14" fmla="*/ 64 w 114"/>
                  <a:gd name="T15" fmla="*/ 107 h 114"/>
                  <a:gd name="T16" fmla="*/ 74 w 114"/>
                  <a:gd name="T17" fmla="*/ 97 h 114"/>
                  <a:gd name="T18" fmla="*/ 17 w 114"/>
                  <a:gd name="T19" fmla="*/ 40 h 114"/>
                  <a:gd name="T20" fmla="*/ 7 w 114"/>
                  <a:gd name="T21" fmla="*/ 50 h 114"/>
                  <a:gd name="T22" fmla="*/ 20 w 114"/>
                  <a:gd name="T23" fmla="*/ 63 h 114"/>
                  <a:gd name="T24" fmla="*/ 0 w 114"/>
                  <a:gd name="T25" fmla="*/ 83 h 114"/>
                  <a:gd name="T26" fmla="*/ 84 w 114"/>
                  <a:gd name="T27" fmla="*/ 30 h 114"/>
                  <a:gd name="T28" fmla="*/ 26 w 114"/>
                  <a:gd name="T29" fmla="*/ 39 h 114"/>
                  <a:gd name="T30" fmla="*/ 75 w 114"/>
                  <a:gd name="T31" fmla="*/ 88 h 114"/>
                  <a:gd name="T32" fmla="*/ 84 w 114"/>
                  <a:gd name="T33" fmla="*/ 30 h 114"/>
                  <a:gd name="T34" fmla="*/ 93 w 114"/>
                  <a:gd name="T35" fmla="*/ 35 h 114"/>
                  <a:gd name="T36" fmla="*/ 79 w 114"/>
                  <a:gd name="T37" fmla="*/ 21 h 114"/>
                  <a:gd name="T38" fmla="*/ 100 w 114"/>
                  <a:gd name="T39" fmla="*/ 0 h 114"/>
                  <a:gd name="T40" fmla="*/ 114 w 114"/>
                  <a:gd name="T41" fmla="*/ 14 h 114"/>
                  <a:gd name="T42" fmla="*/ 93 w 114"/>
                  <a:gd name="T43" fmla="*/ 35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14">
                    <a:moveTo>
                      <a:pt x="0" y="83"/>
                    </a:moveTo>
                    <a:cubicBezTo>
                      <a:pt x="10" y="93"/>
                      <a:pt x="10" y="93"/>
                      <a:pt x="10" y="93"/>
                    </a:cubicBezTo>
                    <a:cubicBezTo>
                      <a:pt x="30" y="73"/>
                      <a:pt x="30" y="73"/>
                      <a:pt x="30" y="73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21" y="104"/>
                      <a:pt x="21" y="104"/>
                      <a:pt x="21" y="104"/>
                    </a:cubicBezTo>
                    <a:cubicBezTo>
                      <a:pt x="31" y="114"/>
                      <a:pt x="31" y="114"/>
                      <a:pt x="31" y="114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64" y="107"/>
                      <a:pt x="64" y="107"/>
                      <a:pt x="64" y="107"/>
                    </a:cubicBezTo>
                    <a:cubicBezTo>
                      <a:pt x="74" y="97"/>
                      <a:pt x="74" y="97"/>
                      <a:pt x="74" y="97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20" y="63"/>
                      <a:pt x="20" y="63"/>
                      <a:pt x="20" y="63"/>
                    </a:cubicBezTo>
                    <a:lnTo>
                      <a:pt x="0" y="83"/>
                    </a:lnTo>
                    <a:close/>
                    <a:moveTo>
                      <a:pt x="84" y="30"/>
                    </a:moveTo>
                    <a:cubicBezTo>
                      <a:pt x="65" y="12"/>
                      <a:pt x="41" y="26"/>
                      <a:pt x="26" y="39"/>
                    </a:cubicBezTo>
                    <a:cubicBezTo>
                      <a:pt x="75" y="88"/>
                      <a:pt x="75" y="88"/>
                      <a:pt x="75" y="88"/>
                    </a:cubicBezTo>
                    <a:cubicBezTo>
                      <a:pt x="88" y="73"/>
                      <a:pt x="102" y="49"/>
                      <a:pt x="84" y="30"/>
                    </a:cubicBezTo>
                    <a:close/>
                    <a:moveTo>
                      <a:pt x="93" y="35"/>
                    </a:moveTo>
                    <a:cubicBezTo>
                      <a:pt x="79" y="21"/>
                      <a:pt x="79" y="21"/>
                      <a:pt x="79" y="21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14" y="14"/>
                      <a:pt x="114" y="14"/>
                      <a:pt x="114" y="14"/>
                    </a:cubicBezTo>
                    <a:lnTo>
                      <a:pt x="93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8" name="Freeform 215"/>
              <p:cNvSpPr>
                <a:spLocks noEditPoints="1"/>
              </p:cNvSpPr>
              <p:nvPr/>
            </p:nvSpPr>
            <p:spPr bwMode="auto">
              <a:xfrm>
                <a:off x="8986444" y="6147595"/>
                <a:ext cx="366021" cy="358191"/>
              </a:xfrm>
              <a:custGeom>
                <a:avLst/>
                <a:gdLst>
                  <a:gd name="T0" fmla="*/ 110 w 115"/>
                  <a:gd name="T1" fmla="*/ 36 h 112"/>
                  <a:gd name="T2" fmla="*/ 86 w 115"/>
                  <a:gd name="T3" fmla="*/ 1 h 112"/>
                  <a:gd name="T4" fmla="*/ 86 w 115"/>
                  <a:gd name="T5" fmla="*/ 1 h 112"/>
                  <a:gd name="T6" fmla="*/ 77 w 115"/>
                  <a:gd name="T7" fmla="*/ 4 h 112"/>
                  <a:gd name="T8" fmla="*/ 32 w 115"/>
                  <a:gd name="T9" fmla="*/ 39 h 112"/>
                  <a:gd name="T10" fmla="*/ 36 w 115"/>
                  <a:gd name="T11" fmla="*/ 56 h 112"/>
                  <a:gd name="T12" fmla="*/ 42 w 115"/>
                  <a:gd name="T13" fmla="*/ 73 h 112"/>
                  <a:gd name="T14" fmla="*/ 98 w 115"/>
                  <a:gd name="T15" fmla="*/ 81 h 112"/>
                  <a:gd name="T16" fmla="*/ 106 w 115"/>
                  <a:gd name="T17" fmla="*/ 78 h 112"/>
                  <a:gd name="T18" fmla="*/ 106 w 115"/>
                  <a:gd name="T19" fmla="*/ 79 h 112"/>
                  <a:gd name="T20" fmla="*/ 110 w 115"/>
                  <a:gd name="T21" fmla="*/ 36 h 112"/>
                  <a:gd name="T22" fmla="*/ 102 w 115"/>
                  <a:gd name="T23" fmla="*/ 73 h 112"/>
                  <a:gd name="T24" fmla="*/ 99 w 115"/>
                  <a:gd name="T25" fmla="*/ 73 h 112"/>
                  <a:gd name="T26" fmla="*/ 93 w 115"/>
                  <a:gd name="T27" fmla="*/ 67 h 112"/>
                  <a:gd name="T28" fmla="*/ 83 w 115"/>
                  <a:gd name="T29" fmla="*/ 43 h 112"/>
                  <a:gd name="T30" fmla="*/ 80 w 115"/>
                  <a:gd name="T31" fmla="*/ 18 h 112"/>
                  <a:gd name="T32" fmla="*/ 82 w 115"/>
                  <a:gd name="T33" fmla="*/ 10 h 112"/>
                  <a:gd name="T34" fmla="*/ 84 w 115"/>
                  <a:gd name="T35" fmla="*/ 8 h 112"/>
                  <a:gd name="T36" fmla="*/ 87 w 115"/>
                  <a:gd name="T37" fmla="*/ 9 h 112"/>
                  <a:gd name="T38" fmla="*/ 93 w 115"/>
                  <a:gd name="T39" fmla="*/ 15 h 112"/>
                  <a:gd name="T40" fmla="*/ 103 w 115"/>
                  <a:gd name="T41" fmla="*/ 38 h 112"/>
                  <a:gd name="T42" fmla="*/ 106 w 115"/>
                  <a:gd name="T43" fmla="*/ 63 h 112"/>
                  <a:gd name="T44" fmla="*/ 104 w 115"/>
                  <a:gd name="T45" fmla="*/ 71 h 112"/>
                  <a:gd name="T46" fmla="*/ 102 w 115"/>
                  <a:gd name="T47" fmla="*/ 73 h 112"/>
                  <a:gd name="T48" fmla="*/ 28 w 115"/>
                  <a:gd name="T49" fmla="*/ 58 h 112"/>
                  <a:gd name="T50" fmla="*/ 25 w 115"/>
                  <a:gd name="T51" fmla="*/ 42 h 112"/>
                  <a:gd name="T52" fmla="*/ 11 w 115"/>
                  <a:gd name="T53" fmla="*/ 47 h 112"/>
                  <a:gd name="T54" fmla="*/ 4 w 115"/>
                  <a:gd name="T55" fmla="*/ 49 h 112"/>
                  <a:gd name="T56" fmla="*/ 0 w 115"/>
                  <a:gd name="T57" fmla="*/ 61 h 112"/>
                  <a:gd name="T58" fmla="*/ 3 w 115"/>
                  <a:gd name="T59" fmla="*/ 70 h 112"/>
                  <a:gd name="T60" fmla="*/ 11 w 115"/>
                  <a:gd name="T61" fmla="*/ 78 h 112"/>
                  <a:gd name="T62" fmla="*/ 19 w 115"/>
                  <a:gd name="T63" fmla="*/ 76 h 112"/>
                  <a:gd name="T64" fmla="*/ 34 w 115"/>
                  <a:gd name="T65" fmla="*/ 73 h 112"/>
                  <a:gd name="T66" fmla="*/ 28 w 115"/>
                  <a:gd name="T67" fmla="*/ 58 h 112"/>
                  <a:gd name="T68" fmla="*/ 47 w 115"/>
                  <a:gd name="T69" fmla="*/ 77 h 112"/>
                  <a:gd name="T70" fmla="*/ 32 w 115"/>
                  <a:gd name="T71" fmla="*/ 78 h 112"/>
                  <a:gd name="T72" fmla="*/ 50 w 115"/>
                  <a:gd name="T73" fmla="*/ 110 h 112"/>
                  <a:gd name="T74" fmla="*/ 54 w 115"/>
                  <a:gd name="T75" fmla="*/ 111 h 112"/>
                  <a:gd name="T76" fmla="*/ 66 w 115"/>
                  <a:gd name="T77" fmla="*/ 102 h 112"/>
                  <a:gd name="T78" fmla="*/ 66 w 115"/>
                  <a:gd name="T79" fmla="*/ 98 h 112"/>
                  <a:gd name="T80" fmla="*/ 47 w 115"/>
                  <a:gd name="T81" fmla="*/ 77 h 112"/>
                  <a:gd name="T82" fmla="*/ 96 w 115"/>
                  <a:gd name="T83" fmla="*/ 53 h 112"/>
                  <a:gd name="T84" fmla="*/ 95 w 115"/>
                  <a:gd name="T85" fmla="*/ 53 h 112"/>
                  <a:gd name="T86" fmla="*/ 93 w 115"/>
                  <a:gd name="T87" fmla="*/ 51 h 112"/>
                  <a:gd name="T88" fmla="*/ 89 w 115"/>
                  <a:gd name="T89" fmla="*/ 42 h 112"/>
                  <a:gd name="T90" fmla="*/ 88 w 115"/>
                  <a:gd name="T91" fmla="*/ 32 h 112"/>
                  <a:gd name="T92" fmla="*/ 89 w 115"/>
                  <a:gd name="T93" fmla="*/ 29 h 112"/>
                  <a:gd name="T94" fmla="*/ 90 w 115"/>
                  <a:gd name="T95" fmla="*/ 28 h 112"/>
                  <a:gd name="T96" fmla="*/ 91 w 115"/>
                  <a:gd name="T97" fmla="*/ 29 h 112"/>
                  <a:gd name="T98" fmla="*/ 93 w 115"/>
                  <a:gd name="T99" fmla="*/ 31 h 112"/>
                  <a:gd name="T100" fmla="*/ 97 w 115"/>
                  <a:gd name="T101" fmla="*/ 40 h 112"/>
                  <a:gd name="T102" fmla="*/ 98 w 115"/>
                  <a:gd name="T103" fmla="*/ 49 h 112"/>
                  <a:gd name="T104" fmla="*/ 97 w 115"/>
                  <a:gd name="T105" fmla="*/ 52 h 112"/>
                  <a:gd name="T106" fmla="*/ 96 w 115"/>
                  <a:gd name="T107" fmla="*/ 53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5" h="112">
                    <a:moveTo>
                      <a:pt x="110" y="36"/>
                    </a:moveTo>
                    <a:cubicBezTo>
                      <a:pt x="104" y="15"/>
                      <a:pt x="93" y="0"/>
                      <a:pt x="86" y="1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60" y="25"/>
                      <a:pt x="32" y="39"/>
                    </a:cubicBezTo>
                    <a:cubicBezTo>
                      <a:pt x="33" y="44"/>
                      <a:pt x="34" y="50"/>
                      <a:pt x="36" y="56"/>
                    </a:cubicBezTo>
                    <a:cubicBezTo>
                      <a:pt x="37" y="63"/>
                      <a:pt x="39" y="68"/>
                      <a:pt x="42" y="73"/>
                    </a:cubicBezTo>
                    <a:cubicBezTo>
                      <a:pt x="73" y="71"/>
                      <a:pt x="98" y="81"/>
                      <a:pt x="98" y="81"/>
                    </a:cubicBezTo>
                    <a:cubicBezTo>
                      <a:pt x="106" y="78"/>
                      <a:pt x="106" y="78"/>
                      <a:pt x="106" y="78"/>
                    </a:cubicBezTo>
                    <a:cubicBezTo>
                      <a:pt x="106" y="78"/>
                      <a:pt x="106" y="79"/>
                      <a:pt x="106" y="79"/>
                    </a:cubicBezTo>
                    <a:cubicBezTo>
                      <a:pt x="114" y="76"/>
                      <a:pt x="115" y="57"/>
                      <a:pt x="110" y="36"/>
                    </a:cubicBezTo>
                    <a:close/>
                    <a:moveTo>
                      <a:pt x="102" y="73"/>
                    </a:moveTo>
                    <a:cubicBezTo>
                      <a:pt x="101" y="74"/>
                      <a:pt x="99" y="73"/>
                      <a:pt x="99" y="73"/>
                    </a:cubicBezTo>
                    <a:cubicBezTo>
                      <a:pt x="97" y="71"/>
                      <a:pt x="95" y="69"/>
                      <a:pt x="93" y="67"/>
                    </a:cubicBezTo>
                    <a:cubicBezTo>
                      <a:pt x="89" y="61"/>
                      <a:pt x="85" y="53"/>
                      <a:pt x="83" y="43"/>
                    </a:cubicBezTo>
                    <a:cubicBezTo>
                      <a:pt x="80" y="34"/>
                      <a:pt x="79" y="25"/>
                      <a:pt x="80" y="18"/>
                    </a:cubicBezTo>
                    <a:cubicBezTo>
                      <a:pt x="80" y="15"/>
                      <a:pt x="81" y="12"/>
                      <a:pt x="82" y="10"/>
                    </a:cubicBezTo>
                    <a:cubicBezTo>
                      <a:pt x="82" y="10"/>
                      <a:pt x="83" y="8"/>
                      <a:pt x="84" y="8"/>
                    </a:cubicBezTo>
                    <a:cubicBezTo>
                      <a:pt x="85" y="8"/>
                      <a:pt x="87" y="9"/>
                      <a:pt x="87" y="9"/>
                    </a:cubicBezTo>
                    <a:cubicBezTo>
                      <a:pt x="89" y="10"/>
                      <a:pt x="91" y="12"/>
                      <a:pt x="93" y="15"/>
                    </a:cubicBezTo>
                    <a:cubicBezTo>
                      <a:pt x="97" y="20"/>
                      <a:pt x="101" y="29"/>
                      <a:pt x="103" y="38"/>
                    </a:cubicBezTo>
                    <a:cubicBezTo>
                      <a:pt x="106" y="47"/>
                      <a:pt x="107" y="56"/>
                      <a:pt x="106" y="63"/>
                    </a:cubicBezTo>
                    <a:cubicBezTo>
                      <a:pt x="105" y="67"/>
                      <a:pt x="105" y="69"/>
                      <a:pt x="104" y="71"/>
                    </a:cubicBezTo>
                    <a:cubicBezTo>
                      <a:pt x="103" y="72"/>
                      <a:pt x="103" y="73"/>
                      <a:pt x="102" y="73"/>
                    </a:cubicBezTo>
                    <a:close/>
                    <a:moveTo>
                      <a:pt x="28" y="58"/>
                    </a:moveTo>
                    <a:cubicBezTo>
                      <a:pt x="27" y="53"/>
                      <a:pt x="26" y="47"/>
                      <a:pt x="25" y="42"/>
                    </a:cubicBezTo>
                    <a:cubicBezTo>
                      <a:pt x="20" y="44"/>
                      <a:pt x="16" y="46"/>
                      <a:pt x="11" y="47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11" y="78"/>
                      <a:pt x="11" y="78"/>
                      <a:pt x="11" y="78"/>
                    </a:cubicBezTo>
                    <a:cubicBezTo>
                      <a:pt x="11" y="78"/>
                      <a:pt x="11" y="78"/>
                      <a:pt x="19" y="76"/>
                    </a:cubicBezTo>
                    <a:cubicBezTo>
                      <a:pt x="24" y="75"/>
                      <a:pt x="28" y="74"/>
                      <a:pt x="34" y="73"/>
                    </a:cubicBezTo>
                    <a:cubicBezTo>
                      <a:pt x="32" y="69"/>
                      <a:pt x="30" y="64"/>
                      <a:pt x="28" y="58"/>
                    </a:cubicBezTo>
                    <a:close/>
                    <a:moveTo>
                      <a:pt x="47" y="77"/>
                    </a:moveTo>
                    <a:cubicBezTo>
                      <a:pt x="32" y="78"/>
                      <a:pt x="32" y="78"/>
                      <a:pt x="32" y="78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1" y="112"/>
                      <a:pt x="53" y="112"/>
                      <a:pt x="54" y="111"/>
                    </a:cubicBezTo>
                    <a:cubicBezTo>
                      <a:pt x="66" y="102"/>
                      <a:pt x="66" y="102"/>
                      <a:pt x="66" y="102"/>
                    </a:cubicBezTo>
                    <a:cubicBezTo>
                      <a:pt x="67" y="101"/>
                      <a:pt x="67" y="99"/>
                      <a:pt x="66" y="98"/>
                    </a:cubicBezTo>
                    <a:lnTo>
                      <a:pt x="47" y="77"/>
                    </a:lnTo>
                    <a:close/>
                    <a:moveTo>
                      <a:pt x="96" y="53"/>
                    </a:moveTo>
                    <a:cubicBezTo>
                      <a:pt x="96" y="53"/>
                      <a:pt x="95" y="53"/>
                      <a:pt x="95" y="53"/>
                    </a:cubicBezTo>
                    <a:cubicBezTo>
                      <a:pt x="94" y="53"/>
                      <a:pt x="94" y="52"/>
                      <a:pt x="93" y="51"/>
                    </a:cubicBezTo>
                    <a:cubicBezTo>
                      <a:pt x="91" y="49"/>
                      <a:pt x="90" y="45"/>
                      <a:pt x="89" y="42"/>
                    </a:cubicBezTo>
                    <a:cubicBezTo>
                      <a:pt x="88" y="38"/>
                      <a:pt x="88" y="35"/>
                      <a:pt x="88" y="32"/>
                    </a:cubicBezTo>
                    <a:cubicBezTo>
                      <a:pt x="88" y="31"/>
                      <a:pt x="88" y="30"/>
                      <a:pt x="89" y="29"/>
                    </a:cubicBezTo>
                    <a:cubicBezTo>
                      <a:pt x="89" y="29"/>
                      <a:pt x="89" y="28"/>
                      <a:pt x="90" y="28"/>
                    </a:cubicBezTo>
                    <a:cubicBezTo>
                      <a:pt x="90" y="28"/>
                      <a:pt x="90" y="28"/>
                      <a:pt x="91" y="29"/>
                    </a:cubicBezTo>
                    <a:cubicBezTo>
                      <a:pt x="91" y="29"/>
                      <a:pt x="92" y="30"/>
                      <a:pt x="93" y="31"/>
                    </a:cubicBezTo>
                    <a:cubicBezTo>
                      <a:pt x="94" y="33"/>
                      <a:pt x="96" y="36"/>
                      <a:pt x="97" y="40"/>
                    </a:cubicBezTo>
                    <a:cubicBezTo>
                      <a:pt x="98" y="43"/>
                      <a:pt x="98" y="47"/>
                      <a:pt x="98" y="49"/>
                    </a:cubicBezTo>
                    <a:cubicBezTo>
                      <a:pt x="98" y="51"/>
                      <a:pt x="98" y="52"/>
                      <a:pt x="97" y="52"/>
                    </a:cubicBezTo>
                    <a:cubicBezTo>
                      <a:pt x="97" y="53"/>
                      <a:pt x="97" y="53"/>
                      <a:pt x="96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9" name="Freeform 216"/>
              <p:cNvSpPr>
                <a:spLocks noEditPoints="1"/>
              </p:cNvSpPr>
              <p:nvPr/>
            </p:nvSpPr>
            <p:spPr bwMode="auto">
              <a:xfrm>
                <a:off x="9420971" y="6157383"/>
                <a:ext cx="334704" cy="336661"/>
              </a:xfrm>
              <a:custGeom>
                <a:avLst/>
                <a:gdLst>
                  <a:gd name="T0" fmla="*/ 100 w 105"/>
                  <a:gd name="T1" fmla="*/ 29 h 105"/>
                  <a:gd name="T2" fmla="*/ 71 w 105"/>
                  <a:gd name="T3" fmla="*/ 26 h 105"/>
                  <a:gd name="T4" fmla="*/ 88 w 105"/>
                  <a:gd name="T5" fmla="*/ 9 h 105"/>
                  <a:gd name="T6" fmla="*/ 82 w 105"/>
                  <a:gd name="T7" fmla="*/ 3 h 105"/>
                  <a:gd name="T8" fmla="*/ 59 w 105"/>
                  <a:gd name="T9" fmla="*/ 26 h 105"/>
                  <a:gd name="T10" fmla="*/ 52 w 105"/>
                  <a:gd name="T11" fmla="*/ 26 h 105"/>
                  <a:gd name="T12" fmla="*/ 52 w 105"/>
                  <a:gd name="T13" fmla="*/ 26 h 105"/>
                  <a:gd name="T14" fmla="*/ 26 w 105"/>
                  <a:gd name="T15" fmla="*/ 0 h 105"/>
                  <a:gd name="T16" fmla="*/ 19 w 105"/>
                  <a:gd name="T17" fmla="*/ 6 h 105"/>
                  <a:gd name="T18" fmla="*/ 39 w 105"/>
                  <a:gd name="T19" fmla="*/ 26 h 105"/>
                  <a:gd name="T20" fmla="*/ 4 w 105"/>
                  <a:gd name="T21" fmla="*/ 29 h 105"/>
                  <a:gd name="T22" fmla="*/ 0 w 105"/>
                  <a:gd name="T23" fmla="*/ 65 h 105"/>
                  <a:gd name="T24" fmla="*/ 4 w 105"/>
                  <a:gd name="T25" fmla="*/ 101 h 105"/>
                  <a:gd name="T26" fmla="*/ 52 w 105"/>
                  <a:gd name="T27" fmla="*/ 105 h 105"/>
                  <a:gd name="T28" fmla="*/ 100 w 105"/>
                  <a:gd name="T29" fmla="*/ 101 h 105"/>
                  <a:gd name="T30" fmla="*/ 105 w 105"/>
                  <a:gd name="T31" fmla="*/ 65 h 105"/>
                  <a:gd name="T32" fmla="*/ 100 w 105"/>
                  <a:gd name="T33" fmla="*/ 29 h 105"/>
                  <a:gd name="T34" fmla="*/ 88 w 105"/>
                  <a:gd name="T35" fmla="*/ 89 h 105"/>
                  <a:gd name="T36" fmla="*/ 52 w 105"/>
                  <a:gd name="T37" fmla="*/ 92 h 105"/>
                  <a:gd name="T38" fmla="*/ 16 w 105"/>
                  <a:gd name="T39" fmla="*/ 89 h 105"/>
                  <a:gd name="T40" fmla="*/ 13 w 105"/>
                  <a:gd name="T41" fmla="*/ 65 h 105"/>
                  <a:gd name="T42" fmla="*/ 16 w 105"/>
                  <a:gd name="T43" fmla="*/ 41 h 105"/>
                  <a:gd name="T44" fmla="*/ 52 w 105"/>
                  <a:gd name="T45" fmla="*/ 39 h 105"/>
                  <a:gd name="T46" fmla="*/ 88 w 105"/>
                  <a:gd name="T47" fmla="*/ 41 h 105"/>
                  <a:gd name="T48" fmla="*/ 92 w 105"/>
                  <a:gd name="T49" fmla="*/ 65 h 105"/>
                  <a:gd name="T50" fmla="*/ 88 w 105"/>
                  <a:gd name="T51" fmla="*/ 89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5" h="105">
                    <a:moveTo>
                      <a:pt x="100" y="29"/>
                    </a:moveTo>
                    <a:cubicBezTo>
                      <a:pt x="91" y="28"/>
                      <a:pt x="82" y="27"/>
                      <a:pt x="71" y="26"/>
                    </a:cubicBezTo>
                    <a:cubicBezTo>
                      <a:pt x="88" y="9"/>
                      <a:pt x="88" y="9"/>
                      <a:pt x="88" y="9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7" y="26"/>
                      <a:pt x="54" y="26"/>
                      <a:pt x="52" y="26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27" y="27"/>
                      <a:pt x="15" y="28"/>
                      <a:pt x="4" y="29"/>
                    </a:cubicBezTo>
                    <a:cubicBezTo>
                      <a:pt x="1" y="40"/>
                      <a:pt x="0" y="52"/>
                      <a:pt x="0" y="65"/>
                    </a:cubicBezTo>
                    <a:cubicBezTo>
                      <a:pt x="0" y="78"/>
                      <a:pt x="1" y="90"/>
                      <a:pt x="4" y="101"/>
                    </a:cubicBezTo>
                    <a:cubicBezTo>
                      <a:pt x="19" y="104"/>
                      <a:pt x="35" y="105"/>
                      <a:pt x="52" y="105"/>
                    </a:cubicBezTo>
                    <a:cubicBezTo>
                      <a:pt x="69" y="105"/>
                      <a:pt x="86" y="104"/>
                      <a:pt x="100" y="101"/>
                    </a:cubicBezTo>
                    <a:cubicBezTo>
                      <a:pt x="103" y="90"/>
                      <a:pt x="105" y="78"/>
                      <a:pt x="105" y="65"/>
                    </a:cubicBezTo>
                    <a:cubicBezTo>
                      <a:pt x="105" y="52"/>
                      <a:pt x="103" y="40"/>
                      <a:pt x="100" y="29"/>
                    </a:cubicBezTo>
                    <a:close/>
                    <a:moveTo>
                      <a:pt x="88" y="89"/>
                    </a:moveTo>
                    <a:cubicBezTo>
                      <a:pt x="77" y="91"/>
                      <a:pt x="65" y="92"/>
                      <a:pt x="52" y="92"/>
                    </a:cubicBezTo>
                    <a:cubicBezTo>
                      <a:pt x="39" y="92"/>
                      <a:pt x="27" y="91"/>
                      <a:pt x="16" y="89"/>
                    </a:cubicBezTo>
                    <a:cubicBezTo>
                      <a:pt x="14" y="82"/>
                      <a:pt x="13" y="74"/>
                      <a:pt x="13" y="65"/>
                    </a:cubicBezTo>
                    <a:cubicBezTo>
                      <a:pt x="13" y="57"/>
                      <a:pt x="14" y="49"/>
                      <a:pt x="16" y="41"/>
                    </a:cubicBezTo>
                    <a:cubicBezTo>
                      <a:pt x="27" y="40"/>
                      <a:pt x="39" y="39"/>
                      <a:pt x="52" y="39"/>
                    </a:cubicBezTo>
                    <a:cubicBezTo>
                      <a:pt x="65" y="39"/>
                      <a:pt x="77" y="40"/>
                      <a:pt x="88" y="41"/>
                    </a:cubicBezTo>
                    <a:cubicBezTo>
                      <a:pt x="90" y="49"/>
                      <a:pt x="92" y="57"/>
                      <a:pt x="92" y="65"/>
                    </a:cubicBezTo>
                    <a:cubicBezTo>
                      <a:pt x="92" y="74"/>
                      <a:pt x="90" y="82"/>
                      <a:pt x="88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0" name="Freeform 217"/>
              <p:cNvSpPr/>
              <p:nvPr/>
            </p:nvSpPr>
            <p:spPr bwMode="auto">
              <a:xfrm>
                <a:off x="9372038" y="6560592"/>
                <a:ext cx="409082" cy="230965"/>
              </a:xfrm>
              <a:custGeom>
                <a:avLst/>
                <a:gdLst>
                  <a:gd name="T0" fmla="*/ 128 w 128"/>
                  <a:gd name="T1" fmla="*/ 50 h 72"/>
                  <a:gd name="T2" fmla="*/ 112 w 128"/>
                  <a:gd name="T3" fmla="*/ 29 h 72"/>
                  <a:gd name="T4" fmla="*/ 82 w 128"/>
                  <a:gd name="T5" fmla="*/ 0 h 72"/>
                  <a:gd name="T6" fmla="*/ 58 w 128"/>
                  <a:gd name="T7" fmla="*/ 11 h 72"/>
                  <a:gd name="T8" fmla="*/ 45 w 128"/>
                  <a:gd name="T9" fmla="*/ 4 h 72"/>
                  <a:gd name="T10" fmla="*/ 29 w 128"/>
                  <a:gd name="T11" fmla="*/ 21 h 72"/>
                  <a:gd name="T12" fmla="*/ 29 w 128"/>
                  <a:gd name="T13" fmla="*/ 23 h 72"/>
                  <a:gd name="T14" fmla="*/ 24 w 128"/>
                  <a:gd name="T15" fmla="*/ 23 h 72"/>
                  <a:gd name="T16" fmla="*/ 0 w 128"/>
                  <a:gd name="T17" fmla="*/ 47 h 72"/>
                  <a:gd name="T18" fmla="*/ 24 w 128"/>
                  <a:gd name="T19" fmla="*/ 72 h 72"/>
                  <a:gd name="T20" fmla="*/ 106 w 128"/>
                  <a:gd name="T21" fmla="*/ 72 h 72"/>
                  <a:gd name="T22" fmla="*/ 106 w 128"/>
                  <a:gd name="T23" fmla="*/ 72 h 72"/>
                  <a:gd name="T24" fmla="*/ 128 w 128"/>
                  <a:gd name="T25" fmla="*/ 5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8" h="72">
                    <a:moveTo>
                      <a:pt x="128" y="50"/>
                    </a:moveTo>
                    <a:cubicBezTo>
                      <a:pt x="128" y="39"/>
                      <a:pt x="121" y="31"/>
                      <a:pt x="112" y="29"/>
                    </a:cubicBezTo>
                    <a:cubicBezTo>
                      <a:pt x="111" y="12"/>
                      <a:pt x="98" y="0"/>
                      <a:pt x="82" y="0"/>
                    </a:cubicBezTo>
                    <a:cubicBezTo>
                      <a:pt x="72" y="0"/>
                      <a:pt x="64" y="4"/>
                      <a:pt x="58" y="11"/>
                    </a:cubicBezTo>
                    <a:cubicBezTo>
                      <a:pt x="55" y="7"/>
                      <a:pt x="51" y="4"/>
                      <a:pt x="45" y="4"/>
                    </a:cubicBezTo>
                    <a:cubicBezTo>
                      <a:pt x="36" y="4"/>
                      <a:pt x="29" y="12"/>
                      <a:pt x="29" y="21"/>
                    </a:cubicBezTo>
                    <a:cubicBezTo>
                      <a:pt x="29" y="22"/>
                      <a:pt x="29" y="23"/>
                      <a:pt x="29" y="23"/>
                    </a:cubicBezTo>
                    <a:cubicBezTo>
                      <a:pt x="27" y="23"/>
                      <a:pt x="26" y="23"/>
                      <a:pt x="24" y="23"/>
                    </a:cubicBezTo>
                    <a:cubicBezTo>
                      <a:pt x="11" y="23"/>
                      <a:pt x="0" y="34"/>
                      <a:pt x="0" y="47"/>
                    </a:cubicBezTo>
                    <a:cubicBezTo>
                      <a:pt x="0" y="61"/>
                      <a:pt x="11" y="72"/>
                      <a:pt x="24" y="72"/>
                    </a:cubicBezTo>
                    <a:cubicBezTo>
                      <a:pt x="106" y="72"/>
                      <a:pt x="106" y="72"/>
                      <a:pt x="106" y="72"/>
                    </a:cubicBezTo>
                    <a:cubicBezTo>
                      <a:pt x="106" y="72"/>
                      <a:pt x="106" y="72"/>
                      <a:pt x="106" y="72"/>
                    </a:cubicBezTo>
                    <a:cubicBezTo>
                      <a:pt x="118" y="71"/>
                      <a:pt x="128" y="62"/>
                      <a:pt x="128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1" name="Freeform 218"/>
              <p:cNvSpPr>
                <a:spLocks noEditPoints="1"/>
              </p:cNvSpPr>
              <p:nvPr/>
            </p:nvSpPr>
            <p:spPr bwMode="auto">
              <a:xfrm>
                <a:off x="8992317" y="6560592"/>
                <a:ext cx="281855" cy="230965"/>
              </a:xfrm>
              <a:custGeom>
                <a:avLst/>
                <a:gdLst>
                  <a:gd name="T0" fmla="*/ 0 w 88"/>
                  <a:gd name="T1" fmla="*/ 0 h 72"/>
                  <a:gd name="T2" fmla="*/ 0 w 88"/>
                  <a:gd name="T3" fmla="*/ 72 h 72"/>
                  <a:gd name="T4" fmla="*/ 88 w 88"/>
                  <a:gd name="T5" fmla="*/ 72 h 72"/>
                  <a:gd name="T6" fmla="*/ 88 w 88"/>
                  <a:gd name="T7" fmla="*/ 0 h 72"/>
                  <a:gd name="T8" fmla="*/ 0 w 88"/>
                  <a:gd name="T9" fmla="*/ 0 h 72"/>
                  <a:gd name="T10" fmla="*/ 83 w 88"/>
                  <a:gd name="T11" fmla="*/ 66 h 72"/>
                  <a:gd name="T12" fmla="*/ 5 w 88"/>
                  <a:gd name="T13" fmla="*/ 66 h 72"/>
                  <a:gd name="T14" fmla="*/ 5 w 88"/>
                  <a:gd name="T15" fmla="*/ 5 h 72"/>
                  <a:gd name="T16" fmla="*/ 83 w 88"/>
                  <a:gd name="T17" fmla="*/ 5 h 72"/>
                  <a:gd name="T18" fmla="*/ 83 w 88"/>
                  <a:gd name="T19" fmla="*/ 66 h 72"/>
                  <a:gd name="T20" fmla="*/ 61 w 88"/>
                  <a:gd name="T21" fmla="*/ 19 h 72"/>
                  <a:gd name="T22" fmla="*/ 69 w 88"/>
                  <a:gd name="T23" fmla="*/ 27 h 72"/>
                  <a:gd name="T24" fmla="*/ 77 w 88"/>
                  <a:gd name="T25" fmla="*/ 19 h 72"/>
                  <a:gd name="T26" fmla="*/ 69 w 88"/>
                  <a:gd name="T27" fmla="*/ 11 h 72"/>
                  <a:gd name="T28" fmla="*/ 61 w 88"/>
                  <a:gd name="T29" fmla="*/ 19 h 72"/>
                  <a:gd name="T30" fmla="*/ 77 w 88"/>
                  <a:gd name="T31" fmla="*/ 60 h 72"/>
                  <a:gd name="T32" fmla="*/ 11 w 88"/>
                  <a:gd name="T33" fmla="*/ 60 h 72"/>
                  <a:gd name="T34" fmla="*/ 27 w 88"/>
                  <a:gd name="T35" fmla="*/ 16 h 72"/>
                  <a:gd name="T36" fmla="*/ 50 w 88"/>
                  <a:gd name="T37" fmla="*/ 44 h 72"/>
                  <a:gd name="T38" fmla="*/ 61 w 88"/>
                  <a:gd name="T39" fmla="*/ 36 h 72"/>
                  <a:gd name="T40" fmla="*/ 77 w 88"/>
                  <a:gd name="T4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8" h="72">
                    <a:moveTo>
                      <a:pt x="0" y="0"/>
                    </a:moveTo>
                    <a:cubicBezTo>
                      <a:pt x="0" y="72"/>
                      <a:pt x="0" y="72"/>
                      <a:pt x="0" y="72"/>
                    </a:cubicBezTo>
                    <a:cubicBezTo>
                      <a:pt x="88" y="72"/>
                      <a:pt x="88" y="72"/>
                      <a:pt x="88" y="72"/>
                    </a:cubicBezTo>
                    <a:cubicBezTo>
                      <a:pt x="88" y="0"/>
                      <a:pt x="88" y="0"/>
                      <a:pt x="88" y="0"/>
                    </a:cubicBezTo>
                    <a:lnTo>
                      <a:pt x="0" y="0"/>
                    </a:lnTo>
                    <a:close/>
                    <a:moveTo>
                      <a:pt x="83" y="66"/>
                    </a:moveTo>
                    <a:cubicBezTo>
                      <a:pt x="5" y="66"/>
                      <a:pt x="5" y="66"/>
                      <a:pt x="5" y="6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3" y="5"/>
                      <a:pt x="83" y="5"/>
                      <a:pt x="83" y="5"/>
                    </a:cubicBezTo>
                    <a:lnTo>
                      <a:pt x="83" y="66"/>
                    </a:lnTo>
                    <a:close/>
                    <a:moveTo>
                      <a:pt x="61" y="19"/>
                    </a:moveTo>
                    <a:cubicBezTo>
                      <a:pt x="61" y="24"/>
                      <a:pt x="64" y="27"/>
                      <a:pt x="69" y="27"/>
                    </a:cubicBezTo>
                    <a:cubicBezTo>
                      <a:pt x="74" y="27"/>
                      <a:pt x="77" y="24"/>
                      <a:pt x="77" y="19"/>
                    </a:cubicBezTo>
                    <a:cubicBezTo>
                      <a:pt x="77" y="14"/>
                      <a:pt x="74" y="11"/>
                      <a:pt x="69" y="11"/>
                    </a:cubicBezTo>
                    <a:cubicBezTo>
                      <a:pt x="64" y="11"/>
                      <a:pt x="61" y="14"/>
                      <a:pt x="61" y="19"/>
                    </a:cubicBezTo>
                    <a:close/>
                    <a:moveTo>
                      <a:pt x="77" y="60"/>
                    </a:moveTo>
                    <a:cubicBezTo>
                      <a:pt x="11" y="60"/>
                      <a:pt x="11" y="60"/>
                      <a:pt x="11" y="60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61" y="36"/>
                      <a:pt x="61" y="36"/>
                      <a:pt x="61" y="36"/>
                    </a:cubicBezTo>
                    <a:lnTo>
                      <a:pt x="77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2" name="Freeform 219"/>
              <p:cNvSpPr>
                <a:spLocks noEditPoints="1"/>
              </p:cNvSpPr>
              <p:nvPr/>
            </p:nvSpPr>
            <p:spPr bwMode="auto">
              <a:xfrm>
                <a:off x="8583234" y="6505787"/>
                <a:ext cx="272069" cy="275983"/>
              </a:xfrm>
              <a:custGeom>
                <a:avLst/>
                <a:gdLst>
                  <a:gd name="T0" fmla="*/ 57 w 85"/>
                  <a:gd name="T1" fmla="*/ 59 h 86"/>
                  <a:gd name="T2" fmla="*/ 82 w 85"/>
                  <a:gd name="T3" fmla="*/ 47 h 86"/>
                  <a:gd name="T4" fmla="*/ 82 w 85"/>
                  <a:gd name="T5" fmla="*/ 59 h 86"/>
                  <a:gd name="T6" fmla="*/ 66 w 85"/>
                  <a:gd name="T7" fmla="*/ 67 h 86"/>
                  <a:gd name="T8" fmla="*/ 59 w 85"/>
                  <a:gd name="T9" fmla="*/ 84 h 86"/>
                  <a:gd name="T10" fmla="*/ 47 w 85"/>
                  <a:gd name="T11" fmla="*/ 84 h 86"/>
                  <a:gd name="T12" fmla="*/ 57 w 85"/>
                  <a:gd name="T13" fmla="*/ 59 h 86"/>
                  <a:gd name="T14" fmla="*/ 24 w 85"/>
                  <a:gd name="T15" fmla="*/ 85 h 86"/>
                  <a:gd name="T16" fmla="*/ 39 w 85"/>
                  <a:gd name="T17" fmla="*/ 42 h 86"/>
                  <a:gd name="T18" fmla="*/ 81 w 85"/>
                  <a:gd name="T19" fmla="*/ 23 h 86"/>
                  <a:gd name="T20" fmla="*/ 81 w 85"/>
                  <a:gd name="T21" fmla="*/ 35 h 86"/>
                  <a:gd name="T22" fmla="*/ 81 w 85"/>
                  <a:gd name="T23" fmla="*/ 35 h 86"/>
                  <a:gd name="T24" fmla="*/ 48 w 85"/>
                  <a:gd name="T25" fmla="*/ 51 h 86"/>
                  <a:gd name="T26" fmla="*/ 36 w 85"/>
                  <a:gd name="T27" fmla="*/ 85 h 86"/>
                  <a:gd name="T28" fmla="*/ 24 w 85"/>
                  <a:gd name="T29" fmla="*/ 85 h 86"/>
                  <a:gd name="T30" fmla="*/ 49 w 85"/>
                  <a:gd name="T31" fmla="*/ 7 h 86"/>
                  <a:gd name="T32" fmla="*/ 80 w 85"/>
                  <a:gd name="T33" fmla="*/ 0 h 86"/>
                  <a:gd name="T34" fmla="*/ 80 w 85"/>
                  <a:gd name="T35" fmla="*/ 0 h 86"/>
                  <a:gd name="T36" fmla="*/ 80 w 85"/>
                  <a:gd name="T37" fmla="*/ 12 h 86"/>
                  <a:gd name="T38" fmla="*/ 31 w 85"/>
                  <a:gd name="T39" fmla="*/ 34 h 86"/>
                  <a:gd name="T40" fmla="*/ 12 w 85"/>
                  <a:gd name="T41" fmla="*/ 86 h 86"/>
                  <a:gd name="T42" fmla="*/ 0 w 85"/>
                  <a:gd name="T43" fmla="*/ 86 h 86"/>
                  <a:gd name="T44" fmla="*/ 5 w 85"/>
                  <a:gd name="T45" fmla="*/ 55 h 86"/>
                  <a:gd name="T46" fmla="*/ 22 w 85"/>
                  <a:gd name="T47" fmla="*/ 26 h 86"/>
                  <a:gd name="T48" fmla="*/ 49 w 85"/>
                  <a:gd name="T49" fmla="*/ 7 h 86"/>
                  <a:gd name="T50" fmla="*/ 75 w 85"/>
                  <a:gd name="T51" fmla="*/ 83 h 86"/>
                  <a:gd name="T52" fmla="*/ 83 w 85"/>
                  <a:gd name="T53" fmla="*/ 83 h 86"/>
                  <a:gd name="T54" fmla="*/ 83 w 85"/>
                  <a:gd name="T55" fmla="*/ 74 h 86"/>
                  <a:gd name="T56" fmla="*/ 74 w 85"/>
                  <a:gd name="T57" fmla="*/ 75 h 86"/>
                  <a:gd name="T58" fmla="*/ 75 w 85"/>
                  <a:gd name="T59" fmla="*/ 8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5" h="86">
                    <a:moveTo>
                      <a:pt x="57" y="59"/>
                    </a:moveTo>
                    <a:cubicBezTo>
                      <a:pt x="64" y="51"/>
                      <a:pt x="73" y="48"/>
                      <a:pt x="82" y="47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76" y="59"/>
                      <a:pt x="70" y="62"/>
                      <a:pt x="66" y="67"/>
                    </a:cubicBezTo>
                    <a:cubicBezTo>
                      <a:pt x="61" y="71"/>
                      <a:pt x="59" y="78"/>
                      <a:pt x="59" y="84"/>
                    </a:cubicBezTo>
                    <a:cubicBezTo>
                      <a:pt x="47" y="84"/>
                      <a:pt x="47" y="84"/>
                      <a:pt x="47" y="84"/>
                    </a:cubicBezTo>
                    <a:cubicBezTo>
                      <a:pt x="47" y="75"/>
                      <a:pt x="50" y="66"/>
                      <a:pt x="57" y="59"/>
                    </a:cubicBezTo>
                    <a:close/>
                    <a:moveTo>
                      <a:pt x="24" y="85"/>
                    </a:moveTo>
                    <a:cubicBezTo>
                      <a:pt x="23" y="69"/>
                      <a:pt x="29" y="54"/>
                      <a:pt x="39" y="42"/>
                    </a:cubicBezTo>
                    <a:cubicBezTo>
                      <a:pt x="50" y="31"/>
                      <a:pt x="65" y="24"/>
                      <a:pt x="81" y="23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69" y="36"/>
                      <a:pt x="57" y="41"/>
                      <a:pt x="48" y="51"/>
                    </a:cubicBezTo>
                    <a:cubicBezTo>
                      <a:pt x="40" y="60"/>
                      <a:pt x="35" y="72"/>
                      <a:pt x="36" y="85"/>
                    </a:cubicBezTo>
                    <a:lnTo>
                      <a:pt x="24" y="85"/>
                    </a:lnTo>
                    <a:close/>
                    <a:moveTo>
                      <a:pt x="49" y="7"/>
                    </a:moveTo>
                    <a:cubicBezTo>
                      <a:pt x="59" y="3"/>
                      <a:pt x="69" y="0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12"/>
                      <a:pt x="80" y="12"/>
                      <a:pt x="80" y="12"/>
                    </a:cubicBezTo>
                    <a:cubicBezTo>
                      <a:pt x="61" y="12"/>
                      <a:pt x="44" y="20"/>
                      <a:pt x="31" y="34"/>
                    </a:cubicBezTo>
                    <a:cubicBezTo>
                      <a:pt x="18" y="48"/>
                      <a:pt x="11" y="67"/>
                      <a:pt x="12" y="86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75"/>
                      <a:pt x="1" y="65"/>
                      <a:pt x="5" y="55"/>
                    </a:cubicBezTo>
                    <a:cubicBezTo>
                      <a:pt x="9" y="44"/>
                      <a:pt x="14" y="35"/>
                      <a:pt x="22" y="26"/>
                    </a:cubicBezTo>
                    <a:cubicBezTo>
                      <a:pt x="30" y="18"/>
                      <a:pt x="39" y="12"/>
                      <a:pt x="49" y="7"/>
                    </a:cubicBezTo>
                    <a:close/>
                    <a:moveTo>
                      <a:pt x="75" y="83"/>
                    </a:moveTo>
                    <a:cubicBezTo>
                      <a:pt x="77" y="85"/>
                      <a:pt x="81" y="85"/>
                      <a:pt x="83" y="83"/>
                    </a:cubicBezTo>
                    <a:cubicBezTo>
                      <a:pt x="85" y="80"/>
                      <a:pt x="85" y="77"/>
                      <a:pt x="83" y="74"/>
                    </a:cubicBezTo>
                    <a:cubicBezTo>
                      <a:pt x="80" y="72"/>
                      <a:pt x="77" y="72"/>
                      <a:pt x="74" y="75"/>
                    </a:cubicBezTo>
                    <a:cubicBezTo>
                      <a:pt x="72" y="77"/>
                      <a:pt x="72" y="81"/>
                      <a:pt x="7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3" name="Freeform 227"/>
              <p:cNvSpPr>
                <a:spLocks noEditPoints="1"/>
              </p:cNvSpPr>
              <p:nvPr/>
            </p:nvSpPr>
            <p:spPr bwMode="auto">
              <a:xfrm>
                <a:off x="7782165" y="3068712"/>
                <a:ext cx="230965" cy="227050"/>
              </a:xfrm>
              <a:custGeom>
                <a:avLst/>
                <a:gdLst>
                  <a:gd name="T0" fmla="*/ 14 w 72"/>
                  <a:gd name="T1" fmla="*/ 35 h 71"/>
                  <a:gd name="T2" fmla="*/ 14 w 72"/>
                  <a:gd name="T3" fmla="*/ 33 h 71"/>
                  <a:gd name="T4" fmla="*/ 1 w 72"/>
                  <a:gd name="T5" fmla="*/ 29 h 71"/>
                  <a:gd name="T6" fmla="*/ 0 w 72"/>
                  <a:gd name="T7" fmla="*/ 35 h 71"/>
                  <a:gd name="T8" fmla="*/ 11 w 72"/>
                  <a:gd name="T9" fmla="*/ 62 h 71"/>
                  <a:gd name="T10" fmla="*/ 19 w 72"/>
                  <a:gd name="T11" fmla="*/ 51 h 71"/>
                  <a:gd name="T12" fmla="*/ 14 w 72"/>
                  <a:gd name="T13" fmla="*/ 35 h 71"/>
                  <a:gd name="T14" fmla="*/ 58 w 72"/>
                  <a:gd name="T15" fmla="*/ 35 h 71"/>
                  <a:gd name="T16" fmla="*/ 53 w 72"/>
                  <a:gd name="T17" fmla="*/ 51 h 71"/>
                  <a:gd name="T18" fmla="*/ 61 w 72"/>
                  <a:gd name="T19" fmla="*/ 62 h 71"/>
                  <a:gd name="T20" fmla="*/ 72 w 72"/>
                  <a:gd name="T21" fmla="*/ 35 h 71"/>
                  <a:gd name="T22" fmla="*/ 71 w 72"/>
                  <a:gd name="T23" fmla="*/ 29 h 71"/>
                  <a:gd name="T24" fmla="*/ 58 w 72"/>
                  <a:gd name="T25" fmla="*/ 33 h 71"/>
                  <a:gd name="T26" fmla="*/ 58 w 72"/>
                  <a:gd name="T27" fmla="*/ 35 h 71"/>
                  <a:gd name="T28" fmla="*/ 40 w 72"/>
                  <a:gd name="T29" fmla="*/ 13 h 71"/>
                  <a:gd name="T30" fmla="*/ 56 w 72"/>
                  <a:gd name="T31" fmla="*/ 24 h 71"/>
                  <a:gd name="T32" fmla="*/ 68 w 72"/>
                  <a:gd name="T33" fmla="*/ 20 h 71"/>
                  <a:gd name="T34" fmla="*/ 40 w 72"/>
                  <a:gd name="T35" fmla="*/ 0 h 71"/>
                  <a:gd name="T36" fmla="*/ 40 w 72"/>
                  <a:gd name="T37" fmla="*/ 13 h 71"/>
                  <a:gd name="T38" fmla="*/ 16 w 72"/>
                  <a:gd name="T39" fmla="*/ 24 h 71"/>
                  <a:gd name="T40" fmla="*/ 31 w 72"/>
                  <a:gd name="T41" fmla="*/ 13 h 71"/>
                  <a:gd name="T42" fmla="*/ 31 w 72"/>
                  <a:gd name="T43" fmla="*/ 0 h 71"/>
                  <a:gd name="T44" fmla="*/ 3 w 72"/>
                  <a:gd name="T45" fmla="*/ 20 h 71"/>
                  <a:gd name="T46" fmla="*/ 16 w 72"/>
                  <a:gd name="T47" fmla="*/ 24 h 71"/>
                  <a:gd name="T48" fmla="*/ 45 w 72"/>
                  <a:gd name="T49" fmla="*/ 56 h 71"/>
                  <a:gd name="T50" fmla="*/ 36 w 72"/>
                  <a:gd name="T51" fmla="*/ 58 h 71"/>
                  <a:gd name="T52" fmla="*/ 27 w 72"/>
                  <a:gd name="T53" fmla="*/ 56 h 71"/>
                  <a:gd name="T54" fmla="*/ 19 w 72"/>
                  <a:gd name="T55" fmla="*/ 67 h 71"/>
                  <a:gd name="T56" fmla="*/ 36 w 72"/>
                  <a:gd name="T57" fmla="*/ 71 h 71"/>
                  <a:gd name="T58" fmla="*/ 53 w 72"/>
                  <a:gd name="T59" fmla="*/ 67 h 71"/>
                  <a:gd name="T60" fmla="*/ 45 w 72"/>
                  <a:gd name="T61" fmla="*/ 5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2" h="71">
                    <a:moveTo>
                      <a:pt x="14" y="35"/>
                    </a:moveTo>
                    <a:cubicBezTo>
                      <a:pt x="14" y="35"/>
                      <a:pt x="14" y="34"/>
                      <a:pt x="14" y="33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31"/>
                      <a:pt x="0" y="33"/>
                      <a:pt x="0" y="35"/>
                    </a:cubicBezTo>
                    <a:cubicBezTo>
                      <a:pt x="0" y="46"/>
                      <a:pt x="4" y="55"/>
                      <a:pt x="11" y="62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6" y="47"/>
                      <a:pt x="14" y="41"/>
                      <a:pt x="14" y="35"/>
                    </a:cubicBezTo>
                    <a:close/>
                    <a:moveTo>
                      <a:pt x="58" y="35"/>
                    </a:moveTo>
                    <a:cubicBezTo>
                      <a:pt x="58" y="41"/>
                      <a:pt x="56" y="47"/>
                      <a:pt x="53" y="51"/>
                    </a:cubicBezTo>
                    <a:cubicBezTo>
                      <a:pt x="61" y="62"/>
                      <a:pt x="61" y="62"/>
                      <a:pt x="61" y="62"/>
                    </a:cubicBezTo>
                    <a:cubicBezTo>
                      <a:pt x="68" y="55"/>
                      <a:pt x="72" y="46"/>
                      <a:pt x="72" y="35"/>
                    </a:cubicBezTo>
                    <a:cubicBezTo>
                      <a:pt x="72" y="33"/>
                      <a:pt x="72" y="31"/>
                      <a:pt x="71" y="29"/>
                    </a:cubicBezTo>
                    <a:cubicBezTo>
                      <a:pt x="58" y="33"/>
                      <a:pt x="58" y="33"/>
                      <a:pt x="58" y="33"/>
                    </a:cubicBezTo>
                    <a:cubicBezTo>
                      <a:pt x="58" y="34"/>
                      <a:pt x="58" y="35"/>
                      <a:pt x="58" y="35"/>
                    </a:cubicBezTo>
                    <a:close/>
                    <a:moveTo>
                      <a:pt x="40" y="13"/>
                    </a:moveTo>
                    <a:cubicBezTo>
                      <a:pt x="47" y="15"/>
                      <a:pt x="52" y="19"/>
                      <a:pt x="56" y="24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3" y="9"/>
                      <a:pt x="53" y="1"/>
                      <a:pt x="40" y="0"/>
                    </a:cubicBezTo>
                    <a:lnTo>
                      <a:pt x="40" y="13"/>
                    </a:lnTo>
                    <a:close/>
                    <a:moveTo>
                      <a:pt x="16" y="24"/>
                    </a:moveTo>
                    <a:cubicBezTo>
                      <a:pt x="20" y="19"/>
                      <a:pt x="25" y="15"/>
                      <a:pt x="31" y="13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9" y="1"/>
                      <a:pt x="9" y="9"/>
                      <a:pt x="3" y="20"/>
                    </a:cubicBezTo>
                    <a:lnTo>
                      <a:pt x="16" y="24"/>
                    </a:lnTo>
                    <a:close/>
                    <a:moveTo>
                      <a:pt x="45" y="56"/>
                    </a:moveTo>
                    <a:cubicBezTo>
                      <a:pt x="42" y="57"/>
                      <a:pt x="39" y="58"/>
                      <a:pt x="36" y="58"/>
                    </a:cubicBezTo>
                    <a:cubicBezTo>
                      <a:pt x="33" y="58"/>
                      <a:pt x="30" y="57"/>
                      <a:pt x="27" y="56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24" y="70"/>
                      <a:pt x="30" y="71"/>
                      <a:pt x="36" y="71"/>
                    </a:cubicBezTo>
                    <a:cubicBezTo>
                      <a:pt x="42" y="71"/>
                      <a:pt x="48" y="70"/>
                      <a:pt x="53" y="67"/>
                    </a:cubicBezTo>
                    <a:lnTo>
                      <a:pt x="4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4" name="Freeform 229"/>
              <p:cNvSpPr>
                <a:spLocks noEditPoints="1"/>
              </p:cNvSpPr>
              <p:nvPr/>
            </p:nvSpPr>
            <p:spPr bwMode="auto">
              <a:xfrm>
                <a:off x="8409033" y="762985"/>
                <a:ext cx="189861" cy="187904"/>
              </a:xfrm>
              <a:custGeom>
                <a:avLst/>
                <a:gdLst>
                  <a:gd name="T0" fmla="*/ 30 w 59"/>
                  <a:gd name="T1" fmla="*/ 0 h 59"/>
                  <a:gd name="T2" fmla="*/ 0 w 59"/>
                  <a:gd name="T3" fmla="*/ 29 h 59"/>
                  <a:gd name="T4" fmla="*/ 30 w 59"/>
                  <a:gd name="T5" fmla="*/ 59 h 59"/>
                  <a:gd name="T6" fmla="*/ 59 w 59"/>
                  <a:gd name="T7" fmla="*/ 29 h 59"/>
                  <a:gd name="T8" fmla="*/ 30 w 59"/>
                  <a:gd name="T9" fmla="*/ 0 h 59"/>
                  <a:gd name="T10" fmla="*/ 47 w 59"/>
                  <a:gd name="T11" fmla="*/ 25 h 59"/>
                  <a:gd name="T12" fmla="*/ 31 w 59"/>
                  <a:gd name="T13" fmla="*/ 47 h 59"/>
                  <a:gd name="T14" fmla="*/ 24 w 59"/>
                  <a:gd name="T15" fmla="*/ 44 h 59"/>
                  <a:gd name="T16" fmla="*/ 18 w 59"/>
                  <a:gd name="T17" fmla="*/ 27 h 59"/>
                  <a:gd name="T18" fmla="*/ 14 w 59"/>
                  <a:gd name="T19" fmla="*/ 28 h 59"/>
                  <a:gd name="T20" fmla="*/ 12 w 59"/>
                  <a:gd name="T21" fmla="*/ 26 h 59"/>
                  <a:gd name="T22" fmla="*/ 23 w 59"/>
                  <a:gd name="T23" fmla="*/ 18 h 59"/>
                  <a:gd name="T24" fmla="*/ 29 w 59"/>
                  <a:gd name="T25" fmla="*/ 30 h 59"/>
                  <a:gd name="T26" fmla="*/ 32 w 59"/>
                  <a:gd name="T27" fmla="*/ 37 h 59"/>
                  <a:gd name="T28" fmla="*/ 36 w 59"/>
                  <a:gd name="T29" fmla="*/ 31 h 59"/>
                  <a:gd name="T30" fmla="*/ 32 w 59"/>
                  <a:gd name="T31" fmla="*/ 26 h 59"/>
                  <a:gd name="T32" fmla="*/ 47 w 59"/>
                  <a:gd name="T33" fmla="*/ 2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59">
                    <a:moveTo>
                      <a:pt x="30" y="0"/>
                    </a:moveTo>
                    <a:cubicBezTo>
                      <a:pt x="14" y="0"/>
                      <a:pt x="0" y="13"/>
                      <a:pt x="0" y="29"/>
                    </a:cubicBezTo>
                    <a:cubicBezTo>
                      <a:pt x="0" y="45"/>
                      <a:pt x="14" y="59"/>
                      <a:pt x="30" y="59"/>
                    </a:cubicBezTo>
                    <a:cubicBezTo>
                      <a:pt x="46" y="59"/>
                      <a:pt x="59" y="45"/>
                      <a:pt x="59" y="29"/>
                    </a:cubicBezTo>
                    <a:cubicBezTo>
                      <a:pt x="59" y="13"/>
                      <a:pt x="46" y="0"/>
                      <a:pt x="30" y="0"/>
                    </a:cubicBezTo>
                    <a:close/>
                    <a:moveTo>
                      <a:pt x="47" y="25"/>
                    </a:moveTo>
                    <a:cubicBezTo>
                      <a:pt x="45" y="36"/>
                      <a:pt x="34" y="45"/>
                      <a:pt x="31" y="47"/>
                    </a:cubicBezTo>
                    <a:cubicBezTo>
                      <a:pt x="28" y="49"/>
                      <a:pt x="25" y="46"/>
                      <a:pt x="24" y="44"/>
                    </a:cubicBezTo>
                    <a:cubicBezTo>
                      <a:pt x="22" y="42"/>
                      <a:pt x="19" y="28"/>
                      <a:pt x="18" y="27"/>
                    </a:cubicBezTo>
                    <a:cubicBezTo>
                      <a:pt x="17" y="25"/>
                      <a:pt x="14" y="28"/>
                      <a:pt x="14" y="28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8" y="19"/>
                      <a:pt x="23" y="18"/>
                    </a:cubicBezTo>
                    <a:cubicBezTo>
                      <a:pt x="28" y="17"/>
                      <a:pt x="28" y="25"/>
                      <a:pt x="29" y="30"/>
                    </a:cubicBezTo>
                    <a:cubicBezTo>
                      <a:pt x="30" y="34"/>
                      <a:pt x="31" y="37"/>
                      <a:pt x="32" y="37"/>
                    </a:cubicBezTo>
                    <a:cubicBezTo>
                      <a:pt x="33" y="37"/>
                      <a:pt x="34" y="34"/>
                      <a:pt x="36" y="31"/>
                    </a:cubicBezTo>
                    <a:cubicBezTo>
                      <a:pt x="39" y="27"/>
                      <a:pt x="36" y="23"/>
                      <a:pt x="32" y="26"/>
                    </a:cubicBezTo>
                    <a:cubicBezTo>
                      <a:pt x="34" y="16"/>
                      <a:pt x="49" y="14"/>
                      <a:pt x="47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9" name="组合 158"/>
          <p:cNvGrpSpPr/>
          <p:nvPr/>
        </p:nvGrpSpPr>
        <p:grpSpPr>
          <a:xfrm>
            <a:off x="5465484" y="2480309"/>
            <a:ext cx="6346445" cy="1647068"/>
            <a:chOff x="4958160" y="2312531"/>
            <a:chExt cx="6346445" cy="1647068"/>
          </a:xfrm>
        </p:grpSpPr>
        <p:cxnSp>
          <p:nvCxnSpPr>
            <p:cNvPr id="160" name="直接连接符 159"/>
            <p:cNvCxnSpPr/>
            <p:nvPr/>
          </p:nvCxnSpPr>
          <p:spPr>
            <a:xfrm>
              <a:off x="4958160" y="3701945"/>
              <a:ext cx="6346445" cy="0"/>
            </a:xfrm>
            <a:prstGeom prst="line">
              <a:avLst/>
            </a:prstGeom>
            <a:ln w="76200">
              <a:gradFill flip="none" rotWithShape="1">
                <a:gsLst>
                  <a:gs pos="100000">
                    <a:srgbClr val="7E5A85"/>
                  </a:gs>
                  <a:gs pos="0">
                    <a:srgbClr val="BD596A"/>
                  </a:gs>
                </a:gsLst>
                <a:lin ang="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圆: 空心 160"/>
            <p:cNvSpPr/>
            <p:nvPr/>
          </p:nvSpPr>
          <p:spPr>
            <a:xfrm>
              <a:off x="5022211" y="2312531"/>
              <a:ext cx="1647068" cy="1647068"/>
            </a:xfrm>
            <a:prstGeom prst="donut">
              <a:avLst>
                <a:gd name="adj" fmla="val 7463"/>
              </a:avLst>
            </a:prstGeom>
            <a:gradFill>
              <a:gsLst>
                <a:gs pos="85000">
                  <a:srgbClr val="7B5A85"/>
                </a:gs>
                <a:gs pos="0">
                  <a:srgbClr val="BD596A"/>
                </a:gs>
              </a:gsLst>
              <a:lin ang="0" scaled="1"/>
            </a:gradFill>
            <a:ln>
              <a:noFill/>
            </a:ln>
            <a:effectLst>
              <a:outerShdw blurRad="177800" dist="1016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cxnSp>
          <p:nvCxnSpPr>
            <p:cNvPr id="162" name="直接连接符 161"/>
            <p:cNvCxnSpPr/>
            <p:nvPr/>
          </p:nvCxnSpPr>
          <p:spPr>
            <a:xfrm>
              <a:off x="4958160" y="3701945"/>
              <a:ext cx="1137840" cy="0"/>
            </a:xfrm>
            <a:prstGeom prst="line">
              <a:avLst/>
            </a:prstGeom>
            <a:ln w="76200">
              <a:gradFill flip="none" rotWithShape="1">
                <a:gsLst>
                  <a:gs pos="6000">
                    <a:srgbClr val="7E5A85"/>
                  </a:gs>
                  <a:gs pos="95000">
                    <a:srgbClr val="BD596A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文本框 162"/>
          <p:cNvSpPr txBox="1"/>
          <p:nvPr/>
        </p:nvSpPr>
        <p:spPr>
          <a:xfrm>
            <a:off x="5950531" y="2953066"/>
            <a:ext cx="825273" cy="717544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rgbClr val="7E5A85"/>
                </a:solidFill>
                <a:cs typeface="+mn-ea"/>
                <a:sym typeface="+mn-lt"/>
              </a:rPr>
              <a:t>03</a:t>
            </a:r>
            <a:endParaRPr lang="zh-CN" altLang="en-US" spc="100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164" name="TextBox 105"/>
          <p:cNvSpPr txBox="1">
            <a:spLocks noChangeArrowheads="1"/>
          </p:cNvSpPr>
          <p:nvPr/>
        </p:nvSpPr>
        <p:spPr bwMode="auto">
          <a:xfrm>
            <a:off x="7364626" y="2907899"/>
            <a:ext cx="3831750" cy="80787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7E5A85"/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zh-CN" altLang="en-US" sz="4800" b="1" dirty="0">
              <a:solidFill>
                <a:srgbClr val="7E5A8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06062" y="38878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7E5A85"/>
                </a:solidFill>
                <a:cs typeface="+mn-ea"/>
                <a:sym typeface="+mn-lt"/>
              </a:rPr>
              <a:t>成功项目展示</a:t>
            </a:r>
            <a:endParaRPr lang="zh-CN" altLang="en-US" sz="2400" b="1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5" name="圆: 空心 4"/>
          <p:cNvSpPr/>
          <p:nvPr/>
        </p:nvSpPr>
        <p:spPr>
          <a:xfrm flipH="1">
            <a:off x="350929" y="388781"/>
            <a:ext cx="275372" cy="461664"/>
          </a:xfrm>
          <a:prstGeom prst="donut">
            <a:avLst>
              <a:gd name="adj" fmla="val 27874"/>
            </a:avLst>
          </a:prstGeom>
          <a:gradFill>
            <a:gsLst>
              <a:gs pos="100000">
                <a:srgbClr val="7B5A85">
                  <a:alpha val="84000"/>
                </a:srgbClr>
              </a:gs>
              <a:gs pos="0">
                <a:srgbClr val="BD596A"/>
              </a:gs>
            </a:gsLst>
            <a:lin ang="0" scaled="1"/>
          </a:gra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22" name="组合"/>
          <p:cNvCxnSpPr/>
          <p:nvPr/>
        </p:nvCxnSpPr>
        <p:spPr>
          <a:xfrm>
            <a:off x="5866896" y="3531471"/>
            <a:ext cx="626968" cy="268632"/>
          </a:xfrm>
          <a:prstGeom prst="line">
            <a:avLst/>
          </a:prstGeom>
          <a:ln>
            <a:solidFill>
              <a:srgbClr val="C35954"/>
            </a:solidFill>
            <a:headEnd type="oval"/>
            <a:tailEnd type="oval"/>
          </a:ln>
          <a:effectLst>
            <a:outerShdw blurRad="177800" dist="1016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组合"/>
          <p:cNvCxnSpPr/>
          <p:nvPr/>
        </p:nvCxnSpPr>
        <p:spPr>
          <a:xfrm flipH="1">
            <a:off x="3716241" y="3531471"/>
            <a:ext cx="626968" cy="268632"/>
          </a:xfrm>
          <a:prstGeom prst="line">
            <a:avLst/>
          </a:prstGeom>
          <a:ln>
            <a:solidFill>
              <a:srgbClr val="C35954"/>
            </a:solidFill>
            <a:headEnd type="oval"/>
            <a:tailEnd type="oval"/>
          </a:ln>
          <a:effectLst>
            <a:outerShdw blurRad="177800" dist="1016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组合"/>
          <p:cNvCxnSpPr/>
          <p:nvPr/>
        </p:nvCxnSpPr>
        <p:spPr>
          <a:xfrm flipH="1">
            <a:off x="7942190" y="3531471"/>
            <a:ext cx="626968" cy="268632"/>
          </a:xfrm>
          <a:prstGeom prst="line">
            <a:avLst/>
          </a:prstGeom>
          <a:ln>
            <a:solidFill>
              <a:srgbClr val="C35954"/>
            </a:solidFill>
            <a:headEnd type="oval"/>
            <a:tailEnd type="oval"/>
          </a:ln>
          <a:effectLst>
            <a:outerShdw blurRad="177800" dist="1016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48612" y="3364300"/>
            <a:ext cx="1471104" cy="1474383"/>
          </a:xfrm>
          <a:prstGeom prst="ellipse">
            <a:avLst/>
          </a:prstGeom>
          <a:ln w="28575">
            <a:solidFill>
              <a:srgbClr val="BD596A"/>
            </a:solidFill>
          </a:ln>
          <a:effectLst>
            <a:outerShdw blurRad="177800" dist="1016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500" y="2794279"/>
            <a:ext cx="1471105" cy="1474384"/>
          </a:xfrm>
          <a:prstGeom prst="ellipse">
            <a:avLst/>
          </a:prstGeom>
          <a:ln w="28575">
            <a:solidFill>
              <a:srgbClr val="BD596A"/>
            </a:solidFill>
          </a:ln>
          <a:effectLst>
            <a:outerShdw blurRad="177800" dist="1016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864" y="3364299"/>
            <a:ext cx="1471105" cy="1474384"/>
          </a:xfrm>
          <a:prstGeom prst="ellipse">
            <a:avLst/>
          </a:prstGeom>
          <a:ln w="28575">
            <a:solidFill>
              <a:srgbClr val="BD596A"/>
            </a:solidFill>
          </a:ln>
          <a:effectLst>
            <a:outerShdw blurRad="177800" dist="1016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282" y="2308422"/>
            <a:ext cx="1471105" cy="1474385"/>
          </a:xfrm>
          <a:prstGeom prst="ellipse">
            <a:avLst/>
          </a:prstGeom>
          <a:ln w="28575">
            <a:solidFill>
              <a:srgbClr val="BD596A"/>
            </a:solidFill>
          </a:ln>
          <a:effectLst>
            <a:outerShdw blurRad="177800" dist="1016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6" name="矩形 57"/>
          <p:cNvSpPr>
            <a:spLocks noChangeArrowheads="1"/>
          </p:cNvSpPr>
          <p:nvPr/>
        </p:nvSpPr>
        <p:spPr bwMode="auto">
          <a:xfrm>
            <a:off x="2310273" y="2196181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01111" y="2558727"/>
            <a:ext cx="23391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矩形 57"/>
          <p:cNvSpPr>
            <a:spLocks noChangeArrowheads="1"/>
          </p:cNvSpPr>
          <p:nvPr/>
        </p:nvSpPr>
        <p:spPr bwMode="auto">
          <a:xfrm>
            <a:off x="4329574" y="4530767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920412" y="4893313"/>
            <a:ext cx="23391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矩形 57"/>
          <p:cNvSpPr>
            <a:spLocks noChangeArrowheads="1"/>
          </p:cNvSpPr>
          <p:nvPr/>
        </p:nvSpPr>
        <p:spPr bwMode="auto">
          <a:xfrm>
            <a:off x="6308397" y="2070275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899235" y="2432821"/>
            <a:ext cx="23391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矩形 57"/>
          <p:cNvSpPr>
            <a:spLocks noChangeArrowheads="1"/>
          </p:cNvSpPr>
          <p:nvPr/>
        </p:nvSpPr>
        <p:spPr bwMode="auto">
          <a:xfrm>
            <a:off x="8492797" y="4122194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083635" y="4484740"/>
            <a:ext cx="23391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1871673" y="1460500"/>
            <a:ext cx="8372454" cy="2667000"/>
          </a:xfrm>
          <a:prstGeom prst="rect">
            <a:avLst/>
          </a:prstGeom>
          <a:solidFill>
            <a:srgbClr val="BD59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67" t="35154" r="667" b="7498"/>
          <a:stretch>
            <a:fillRect/>
          </a:stretch>
        </p:blipFill>
        <p:spPr>
          <a:xfrm>
            <a:off x="1898128" y="1507286"/>
            <a:ext cx="8281445" cy="254083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706062" y="38878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7E5A85"/>
                </a:solidFill>
                <a:cs typeface="+mn-ea"/>
                <a:sym typeface="+mn-lt"/>
              </a:rPr>
              <a:t>成功项目展示</a:t>
            </a:r>
            <a:endParaRPr lang="zh-CN" altLang="en-US" sz="2400" b="1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5" name="圆: 空心 4"/>
          <p:cNvSpPr/>
          <p:nvPr/>
        </p:nvSpPr>
        <p:spPr>
          <a:xfrm flipH="1">
            <a:off x="350929" y="388781"/>
            <a:ext cx="275372" cy="461664"/>
          </a:xfrm>
          <a:prstGeom prst="donut">
            <a:avLst>
              <a:gd name="adj" fmla="val 27874"/>
            </a:avLst>
          </a:prstGeom>
          <a:gradFill>
            <a:gsLst>
              <a:gs pos="100000">
                <a:srgbClr val="7B5A85">
                  <a:alpha val="84000"/>
                </a:srgbClr>
              </a:gs>
              <a:gs pos="0">
                <a:srgbClr val="BD596A"/>
              </a:gs>
            </a:gsLst>
            <a:lin ang="0" scaled="1"/>
          </a:gra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354510" y="3222964"/>
            <a:ext cx="1458205" cy="1540637"/>
            <a:chOff x="1354510" y="3222964"/>
            <a:chExt cx="1458205" cy="1540637"/>
          </a:xfrm>
        </p:grpSpPr>
        <p:sp>
          <p:nvSpPr>
            <p:cNvPr id="14" name="矩形 13"/>
            <p:cNvSpPr/>
            <p:nvPr/>
          </p:nvSpPr>
          <p:spPr>
            <a:xfrm>
              <a:off x="1354510" y="3222964"/>
              <a:ext cx="1458205" cy="1458205"/>
            </a:xfrm>
            <a:prstGeom prst="rect">
              <a:avLst/>
            </a:prstGeom>
            <a:solidFill>
              <a:srgbClr val="BD596A"/>
            </a:solidFill>
            <a:ln>
              <a:noFill/>
            </a:ln>
            <a:effectLst>
              <a:outerShdw blurRad="304800" dist="203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12"/>
            <p:cNvSpPr/>
            <p:nvPr/>
          </p:nvSpPr>
          <p:spPr bwMode="auto">
            <a:xfrm>
              <a:off x="1856996" y="3488382"/>
              <a:ext cx="453232" cy="395124"/>
            </a:xfrm>
            <a:custGeom>
              <a:avLst/>
              <a:gdLst>
                <a:gd name="T0" fmla="*/ 64 w 148"/>
                <a:gd name="T1" fmla="*/ 121 h 128"/>
                <a:gd name="T2" fmla="*/ 64 w 148"/>
                <a:gd name="T3" fmla="*/ 123 h 128"/>
                <a:gd name="T4" fmla="*/ 74 w 148"/>
                <a:gd name="T5" fmla="*/ 128 h 128"/>
                <a:gd name="T6" fmla="*/ 83 w 148"/>
                <a:gd name="T7" fmla="*/ 123 h 128"/>
                <a:gd name="T8" fmla="*/ 83 w 148"/>
                <a:gd name="T9" fmla="*/ 121 h 128"/>
                <a:gd name="T10" fmla="*/ 93 w 148"/>
                <a:gd name="T11" fmla="*/ 118 h 128"/>
                <a:gd name="T12" fmla="*/ 148 w 148"/>
                <a:gd name="T13" fmla="*/ 123 h 128"/>
                <a:gd name="T14" fmla="*/ 148 w 148"/>
                <a:gd name="T15" fmla="*/ 24 h 128"/>
                <a:gd name="T16" fmla="*/ 139 w 148"/>
                <a:gd name="T17" fmla="*/ 23 h 128"/>
                <a:gd name="T18" fmla="*/ 139 w 148"/>
                <a:gd name="T19" fmla="*/ 109 h 128"/>
                <a:gd name="T20" fmla="*/ 94 w 148"/>
                <a:gd name="T21" fmla="*/ 104 h 128"/>
                <a:gd name="T22" fmla="*/ 77 w 148"/>
                <a:gd name="T23" fmla="*/ 119 h 128"/>
                <a:gd name="T24" fmla="*/ 75 w 148"/>
                <a:gd name="T25" fmla="*/ 118 h 128"/>
                <a:gd name="T26" fmla="*/ 89 w 148"/>
                <a:gd name="T27" fmla="*/ 99 h 128"/>
                <a:gd name="T28" fmla="*/ 131 w 148"/>
                <a:gd name="T29" fmla="*/ 96 h 128"/>
                <a:gd name="T30" fmla="*/ 131 w 148"/>
                <a:gd name="T31" fmla="*/ 0 h 128"/>
                <a:gd name="T32" fmla="*/ 111 w 148"/>
                <a:gd name="T33" fmla="*/ 5 h 128"/>
                <a:gd name="T34" fmla="*/ 111 w 148"/>
                <a:gd name="T35" fmla="*/ 76 h 128"/>
                <a:gd name="T36" fmla="*/ 100 w 148"/>
                <a:gd name="T37" fmla="*/ 70 h 128"/>
                <a:gd name="T38" fmla="*/ 90 w 148"/>
                <a:gd name="T39" fmla="*/ 83 h 128"/>
                <a:gd name="T40" fmla="*/ 90 w 148"/>
                <a:gd name="T41" fmla="*/ 11 h 128"/>
                <a:gd name="T42" fmla="*/ 90 w 148"/>
                <a:gd name="T43" fmla="*/ 12 h 128"/>
                <a:gd name="T44" fmla="*/ 74 w 148"/>
                <a:gd name="T45" fmla="*/ 26 h 128"/>
                <a:gd name="T46" fmla="*/ 57 w 148"/>
                <a:gd name="T47" fmla="*/ 12 h 128"/>
                <a:gd name="T48" fmla="*/ 16 w 148"/>
                <a:gd name="T49" fmla="*/ 0 h 128"/>
                <a:gd name="T50" fmla="*/ 16 w 148"/>
                <a:gd name="T51" fmla="*/ 96 h 128"/>
                <a:gd name="T52" fmla="*/ 57 w 148"/>
                <a:gd name="T53" fmla="*/ 99 h 128"/>
                <a:gd name="T54" fmla="*/ 72 w 148"/>
                <a:gd name="T55" fmla="*/ 118 h 128"/>
                <a:gd name="T56" fmla="*/ 70 w 148"/>
                <a:gd name="T57" fmla="*/ 119 h 128"/>
                <a:gd name="T58" fmla="*/ 53 w 148"/>
                <a:gd name="T59" fmla="*/ 104 h 128"/>
                <a:gd name="T60" fmla="*/ 8 w 148"/>
                <a:gd name="T61" fmla="*/ 109 h 128"/>
                <a:gd name="T62" fmla="*/ 8 w 148"/>
                <a:gd name="T63" fmla="*/ 23 h 128"/>
                <a:gd name="T64" fmla="*/ 0 w 148"/>
                <a:gd name="T65" fmla="*/ 24 h 128"/>
                <a:gd name="T66" fmla="*/ 0 w 148"/>
                <a:gd name="T67" fmla="*/ 123 h 128"/>
                <a:gd name="T68" fmla="*/ 54 w 148"/>
                <a:gd name="T69" fmla="*/ 118 h 128"/>
                <a:gd name="T70" fmla="*/ 64 w 148"/>
                <a:gd name="T71" fmla="*/ 12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8" h="128">
                  <a:moveTo>
                    <a:pt x="64" y="121"/>
                  </a:moveTo>
                  <a:cubicBezTo>
                    <a:pt x="64" y="122"/>
                    <a:pt x="64" y="122"/>
                    <a:pt x="64" y="123"/>
                  </a:cubicBezTo>
                  <a:cubicBezTo>
                    <a:pt x="64" y="126"/>
                    <a:pt x="68" y="128"/>
                    <a:pt x="74" y="128"/>
                  </a:cubicBezTo>
                  <a:cubicBezTo>
                    <a:pt x="79" y="128"/>
                    <a:pt x="83" y="126"/>
                    <a:pt x="83" y="123"/>
                  </a:cubicBezTo>
                  <a:cubicBezTo>
                    <a:pt x="83" y="122"/>
                    <a:pt x="83" y="122"/>
                    <a:pt x="83" y="121"/>
                  </a:cubicBezTo>
                  <a:cubicBezTo>
                    <a:pt x="86" y="120"/>
                    <a:pt x="89" y="118"/>
                    <a:pt x="93" y="118"/>
                  </a:cubicBezTo>
                  <a:cubicBezTo>
                    <a:pt x="115" y="118"/>
                    <a:pt x="148" y="123"/>
                    <a:pt x="148" y="123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48" y="24"/>
                    <a:pt x="144" y="23"/>
                    <a:pt x="139" y="23"/>
                  </a:cubicBezTo>
                  <a:cubicBezTo>
                    <a:pt x="139" y="109"/>
                    <a:pt x="139" y="109"/>
                    <a:pt x="139" y="109"/>
                  </a:cubicBezTo>
                  <a:cubicBezTo>
                    <a:pt x="139" y="109"/>
                    <a:pt x="113" y="98"/>
                    <a:pt x="94" y="104"/>
                  </a:cubicBezTo>
                  <a:cubicBezTo>
                    <a:pt x="87" y="106"/>
                    <a:pt x="81" y="114"/>
                    <a:pt x="77" y="119"/>
                  </a:cubicBezTo>
                  <a:cubicBezTo>
                    <a:pt x="76" y="118"/>
                    <a:pt x="76" y="118"/>
                    <a:pt x="75" y="118"/>
                  </a:cubicBezTo>
                  <a:cubicBezTo>
                    <a:pt x="78" y="113"/>
                    <a:pt x="83" y="103"/>
                    <a:pt x="89" y="99"/>
                  </a:cubicBezTo>
                  <a:cubicBezTo>
                    <a:pt x="107" y="91"/>
                    <a:pt x="131" y="96"/>
                    <a:pt x="131" y="96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0"/>
                    <a:pt x="122" y="2"/>
                    <a:pt x="111" y="5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00" y="70"/>
                    <a:pt x="100" y="70"/>
                    <a:pt x="100" y="70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90" y="11"/>
                    <a:pt x="90" y="11"/>
                    <a:pt x="90" y="12"/>
                  </a:cubicBezTo>
                  <a:cubicBezTo>
                    <a:pt x="81" y="15"/>
                    <a:pt x="74" y="26"/>
                    <a:pt x="74" y="26"/>
                  </a:cubicBezTo>
                  <a:cubicBezTo>
                    <a:pt x="74" y="26"/>
                    <a:pt x="66" y="15"/>
                    <a:pt x="57" y="12"/>
                  </a:cubicBezTo>
                  <a:cubicBezTo>
                    <a:pt x="40" y="5"/>
                    <a:pt x="16" y="0"/>
                    <a:pt x="16" y="0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6" y="96"/>
                    <a:pt x="40" y="91"/>
                    <a:pt x="57" y="99"/>
                  </a:cubicBezTo>
                  <a:cubicBezTo>
                    <a:pt x="64" y="103"/>
                    <a:pt x="69" y="113"/>
                    <a:pt x="72" y="118"/>
                  </a:cubicBezTo>
                  <a:cubicBezTo>
                    <a:pt x="71" y="118"/>
                    <a:pt x="71" y="118"/>
                    <a:pt x="70" y="119"/>
                  </a:cubicBezTo>
                  <a:cubicBezTo>
                    <a:pt x="67" y="114"/>
                    <a:pt x="60" y="106"/>
                    <a:pt x="53" y="104"/>
                  </a:cubicBezTo>
                  <a:cubicBezTo>
                    <a:pt x="34" y="98"/>
                    <a:pt x="8" y="109"/>
                    <a:pt x="8" y="109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3" y="23"/>
                    <a:pt x="0" y="24"/>
                    <a:pt x="0" y="2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32" y="118"/>
                    <a:pt x="54" y="118"/>
                  </a:cubicBezTo>
                  <a:cubicBezTo>
                    <a:pt x="58" y="118"/>
                    <a:pt x="61" y="120"/>
                    <a:pt x="64" y="1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856996" y="3840271"/>
              <a:ext cx="45323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  <a:endParaRPr lang="zh-CN" altLang="en-US" sz="5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8" name="矩形 57"/>
          <p:cNvSpPr>
            <a:spLocks noChangeArrowheads="1"/>
          </p:cNvSpPr>
          <p:nvPr/>
        </p:nvSpPr>
        <p:spPr bwMode="auto">
          <a:xfrm>
            <a:off x="1323223" y="4948263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14061" y="5310809"/>
            <a:ext cx="23391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029436" y="3222964"/>
            <a:ext cx="1458205" cy="1552970"/>
            <a:chOff x="4029436" y="3222964"/>
            <a:chExt cx="1458205" cy="1552970"/>
          </a:xfrm>
        </p:grpSpPr>
        <p:sp>
          <p:nvSpPr>
            <p:cNvPr id="15" name="矩形 14"/>
            <p:cNvSpPr/>
            <p:nvPr/>
          </p:nvSpPr>
          <p:spPr>
            <a:xfrm>
              <a:off x="4029436" y="3222964"/>
              <a:ext cx="1458205" cy="1458205"/>
            </a:xfrm>
            <a:prstGeom prst="rect">
              <a:avLst/>
            </a:prstGeom>
            <a:solidFill>
              <a:srgbClr val="BD596A"/>
            </a:solidFill>
            <a:ln>
              <a:noFill/>
            </a:ln>
            <a:effectLst>
              <a:outerShdw blurRad="304800" dist="203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21"/>
            <p:cNvSpPr>
              <a:spLocks noEditPoints="1"/>
            </p:cNvSpPr>
            <p:nvPr/>
          </p:nvSpPr>
          <p:spPr bwMode="auto">
            <a:xfrm>
              <a:off x="4557489" y="3462813"/>
              <a:ext cx="402098" cy="446258"/>
            </a:xfrm>
            <a:custGeom>
              <a:avLst/>
              <a:gdLst>
                <a:gd name="T0" fmla="*/ 107 w 131"/>
                <a:gd name="T1" fmla="*/ 106 h 145"/>
                <a:gd name="T2" fmla="*/ 107 w 131"/>
                <a:gd name="T3" fmla="*/ 116 h 145"/>
                <a:gd name="T4" fmla="*/ 98 w 131"/>
                <a:gd name="T5" fmla="*/ 124 h 145"/>
                <a:gd name="T6" fmla="*/ 94 w 131"/>
                <a:gd name="T7" fmla="*/ 124 h 145"/>
                <a:gd name="T8" fmla="*/ 86 w 131"/>
                <a:gd name="T9" fmla="*/ 116 h 145"/>
                <a:gd name="T10" fmla="*/ 86 w 131"/>
                <a:gd name="T11" fmla="*/ 114 h 145"/>
                <a:gd name="T12" fmla="*/ 45 w 131"/>
                <a:gd name="T13" fmla="*/ 113 h 145"/>
                <a:gd name="T14" fmla="*/ 45 w 131"/>
                <a:gd name="T15" fmla="*/ 116 h 145"/>
                <a:gd name="T16" fmla="*/ 37 w 131"/>
                <a:gd name="T17" fmla="*/ 124 h 145"/>
                <a:gd name="T18" fmla="*/ 33 w 131"/>
                <a:gd name="T19" fmla="*/ 124 h 145"/>
                <a:gd name="T20" fmla="*/ 24 w 131"/>
                <a:gd name="T21" fmla="*/ 116 h 145"/>
                <a:gd name="T22" fmla="*/ 24 w 131"/>
                <a:gd name="T23" fmla="*/ 106 h 145"/>
                <a:gd name="T24" fmla="*/ 10 w 131"/>
                <a:gd name="T25" fmla="*/ 98 h 145"/>
                <a:gd name="T26" fmla="*/ 4 w 131"/>
                <a:gd name="T27" fmla="*/ 90 h 145"/>
                <a:gd name="T28" fmla="*/ 4 w 131"/>
                <a:gd name="T29" fmla="*/ 132 h 145"/>
                <a:gd name="T30" fmla="*/ 16 w 131"/>
                <a:gd name="T31" fmla="*/ 145 h 145"/>
                <a:gd name="T32" fmla="*/ 115 w 131"/>
                <a:gd name="T33" fmla="*/ 145 h 145"/>
                <a:gd name="T34" fmla="*/ 127 w 131"/>
                <a:gd name="T35" fmla="*/ 132 h 145"/>
                <a:gd name="T36" fmla="*/ 127 w 131"/>
                <a:gd name="T37" fmla="*/ 90 h 145"/>
                <a:gd name="T38" fmla="*/ 120 w 131"/>
                <a:gd name="T39" fmla="*/ 98 h 145"/>
                <a:gd name="T40" fmla="*/ 107 w 131"/>
                <a:gd name="T41" fmla="*/ 106 h 145"/>
                <a:gd name="T42" fmla="*/ 37 w 131"/>
                <a:gd name="T43" fmla="*/ 116 h 145"/>
                <a:gd name="T44" fmla="*/ 41 w 131"/>
                <a:gd name="T45" fmla="*/ 112 h 145"/>
                <a:gd name="T46" fmla="*/ 41 w 131"/>
                <a:gd name="T47" fmla="*/ 104 h 145"/>
                <a:gd name="T48" fmla="*/ 37 w 131"/>
                <a:gd name="T49" fmla="*/ 99 h 145"/>
                <a:gd name="T50" fmla="*/ 33 w 131"/>
                <a:gd name="T51" fmla="*/ 99 h 145"/>
                <a:gd name="T52" fmla="*/ 28 w 131"/>
                <a:gd name="T53" fmla="*/ 104 h 145"/>
                <a:gd name="T54" fmla="*/ 28 w 131"/>
                <a:gd name="T55" fmla="*/ 112 h 145"/>
                <a:gd name="T56" fmla="*/ 33 w 131"/>
                <a:gd name="T57" fmla="*/ 116 h 145"/>
                <a:gd name="T58" fmla="*/ 37 w 131"/>
                <a:gd name="T59" fmla="*/ 116 h 145"/>
                <a:gd name="T60" fmla="*/ 98 w 131"/>
                <a:gd name="T61" fmla="*/ 116 h 145"/>
                <a:gd name="T62" fmla="*/ 102 w 131"/>
                <a:gd name="T63" fmla="*/ 112 h 145"/>
                <a:gd name="T64" fmla="*/ 102 w 131"/>
                <a:gd name="T65" fmla="*/ 104 h 145"/>
                <a:gd name="T66" fmla="*/ 98 w 131"/>
                <a:gd name="T67" fmla="*/ 99 h 145"/>
                <a:gd name="T68" fmla="*/ 94 w 131"/>
                <a:gd name="T69" fmla="*/ 99 h 145"/>
                <a:gd name="T70" fmla="*/ 90 w 131"/>
                <a:gd name="T71" fmla="*/ 104 h 145"/>
                <a:gd name="T72" fmla="*/ 90 w 131"/>
                <a:gd name="T73" fmla="*/ 112 h 145"/>
                <a:gd name="T74" fmla="*/ 94 w 131"/>
                <a:gd name="T75" fmla="*/ 116 h 145"/>
                <a:gd name="T76" fmla="*/ 98 w 131"/>
                <a:gd name="T77" fmla="*/ 116 h 145"/>
                <a:gd name="T78" fmla="*/ 119 w 131"/>
                <a:gd name="T79" fmla="*/ 38 h 145"/>
                <a:gd name="T80" fmla="*/ 98 w 131"/>
                <a:gd name="T81" fmla="*/ 38 h 145"/>
                <a:gd name="T82" fmla="*/ 33 w 131"/>
                <a:gd name="T83" fmla="*/ 38 h 145"/>
                <a:gd name="T84" fmla="*/ 12 w 131"/>
                <a:gd name="T85" fmla="*/ 38 h 145"/>
                <a:gd name="T86" fmla="*/ 0 w 131"/>
                <a:gd name="T87" fmla="*/ 50 h 145"/>
                <a:gd name="T88" fmla="*/ 0 w 131"/>
                <a:gd name="T89" fmla="*/ 69 h 145"/>
                <a:gd name="T90" fmla="*/ 10 w 131"/>
                <a:gd name="T91" fmla="*/ 90 h 145"/>
                <a:gd name="T92" fmla="*/ 26 w 131"/>
                <a:gd name="T93" fmla="*/ 99 h 145"/>
                <a:gd name="T94" fmla="*/ 33 w 131"/>
                <a:gd name="T95" fmla="*/ 95 h 145"/>
                <a:gd name="T96" fmla="*/ 37 w 131"/>
                <a:gd name="T97" fmla="*/ 95 h 145"/>
                <a:gd name="T98" fmla="*/ 45 w 131"/>
                <a:gd name="T99" fmla="*/ 104 h 145"/>
                <a:gd name="T100" fmla="*/ 45 w 131"/>
                <a:gd name="T101" fmla="*/ 106 h 145"/>
                <a:gd name="T102" fmla="*/ 86 w 131"/>
                <a:gd name="T103" fmla="*/ 106 h 145"/>
                <a:gd name="T104" fmla="*/ 86 w 131"/>
                <a:gd name="T105" fmla="*/ 104 h 145"/>
                <a:gd name="T106" fmla="*/ 94 w 131"/>
                <a:gd name="T107" fmla="*/ 95 h 145"/>
                <a:gd name="T108" fmla="*/ 98 w 131"/>
                <a:gd name="T109" fmla="*/ 95 h 145"/>
                <a:gd name="T110" fmla="*/ 105 w 131"/>
                <a:gd name="T111" fmla="*/ 99 h 145"/>
                <a:gd name="T112" fmla="*/ 120 w 131"/>
                <a:gd name="T113" fmla="*/ 90 h 145"/>
                <a:gd name="T114" fmla="*/ 131 w 131"/>
                <a:gd name="T115" fmla="*/ 69 h 145"/>
                <a:gd name="T116" fmla="*/ 131 w 131"/>
                <a:gd name="T117" fmla="*/ 50 h 145"/>
                <a:gd name="T118" fmla="*/ 119 w 131"/>
                <a:gd name="T119" fmla="*/ 38 h 145"/>
                <a:gd name="T120" fmla="*/ 46 w 131"/>
                <a:gd name="T121" fmla="*/ 38 h 145"/>
                <a:gd name="T122" fmla="*/ 85 w 131"/>
                <a:gd name="T123" fmla="*/ 38 h 145"/>
                <a:gd name="T124" fmla="*/ 46 w 131"/>
                <a:gd name="T125" fmla="*/ 3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1" h="145">
                  <a:moveTo>
                    <a:pt x="107" y="106"/>
                  </a:moveTo>
                  <a:cubicBezTo>
                    <a:pt x="107" y="116"/>
                    <a:pt x="107" y="116"/>
                    <a:pt x="107" y="116"/>
                  </a:cubicBezTo>
                  <a:cubicBezTo>
                    <a:pt x="107" y="120"/>
                    <a:pt x="103" y="124"/>
                    <a:pt x="98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0" y="124"/>
                    <a:pt x="86" y="120"/>
                    <a:pt x="86" y="116"/>
                  </a:cubicBezTo>
                  <a:cubicBezTo>
                    <a:pt x="86" y="114"/>
                    <a:pt x="86" y="114"/>
                    <a:pt x="86" y="114"/>
                  </a:cubicBezTo>
                  <a:cubicBezTo>
                    <a:pt x="72" y="117"/>
                    <a:pt x="58" y="116"/>
                    <a:pt x="45" y="113"/>
                  </a:cubicBezTo>
                  <a:cubicBezTo>
                    <a:pt x="45" y="116"/>
                    <a:pt x="45" y="116"/>
                    <a:pt x="45" y="116"/>
                  </a:cubicBezTo>
                  <a:cubicBezTo>
                    <a:pt x="45" y="120"/>
                    <a:pt x="41" y="124"/>
                    <a:pt x="37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28" y="124"/>
                    <a:pt x="24" y="120"/>
                    <a:pt x="24" y="116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20" y="104"/>
                    <a:pt x="15" y="101"/>
                    <a:pt x="10" y="98"/>
                  </a:cubicBezTo>
                  <a:cubicBezTo>
                    <a:pt x="8" y="96"/>
                    <a:pt x="6" y="93"/>
                    <a:pt x="4" y="90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9"/>
                    <a:pt x="9" y="145"/>
                    <a:pt x="16" y="145"/>
                  </a:cubicBezTo>
                  <a:cubicBezTo>
                    <a:pt x="115" y="145"/>
                    <a:pt x="115" y="145"/>
                    <a:pt x="115" y="145"/>
                  </a:cubicBezTo>
                  <a:cubicBezTo>
                    <a:pt x="122" y="145"/>
                    <a:pt x="127" y="139"/>
                    <a:pt x="127" y="132"/>
                  </a:cubicBezTo>
                  <a:cubicBezTo>
                    <a:pt x="127" y="90"/>
                    <a:pt x="127" y="90"/>
                    <a:pt x="127" y="90"/>
                  </a:cubicBezTo>
                  <a:cubicBezTo>
                    <a:pt x="125" y="93"/>
                    <a:pt x="123" y="96"/>
                    <a:pt x="120" y="98"/>
                  </a:cubicBezTo>
                  <a:cubicBezTo>
                    <a:pt x="116" y="101"/>
                    <a:pt x="111" y="104"/>
                    <a:pt x="107" y="106"/>
                  </a:cubicBezTo>
                  <a:close/>
                  <a:moveTo>
                    <a:pt x="37" y="116"/>
                  </a:moveTo>
                  <a:cubicBezTo>
                    <a:pt x="39" y="116"/>
                    <a:pt x="41" y="114"/>
                    <a:pt x="41" y="112"/>
                  </a:cubicBezTo>
                  <a:cubicBezTo>
                    <a:pt x="41" y="104"/>
                    <a:pt x="41" y="104"/>
                    <a:pt x="41" y="104"/>
                  </a:cubicBezTo>
                  <a:cubicBezTo>
                    <a:pt x="41" y="101"/>
                    <a:pt x="39" y="99"/>
                    <a:pt x="37" y="99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0" y="99"/>
                    <a:pt x="28" y="101"/>
                    <a:pt x="28" y="104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4"/>
                    <a:pt x="30" y="116"/>
                    <a:pt x="33" y="116"/>
                  </a:cubicBezTo>
                  <a:lnTo>
                    <a:pt x="37" y="116"/>
                  </a:lnTo>
                  <a:close/>
                  <a:moveTo>
                    <a:pt x="98" y="116"/>
                  </a:moveTo>
                  <a:cubicBezTo>
                    <a:pt x="101" y="116"/>
                    <a:pt x="102" y="114"/>
                    <a:pt x="102" y="112"/>
                  </a:cubicBezTo>
                  <a:cubicBezTo>
                    <a:pt x="102" y="104"/>
                    <a:pt x="102" y="104"/>
                    <a:pt x="102" y="104"/>
                  </a:cubicBezTo>
                  <a:cubicBezTo>
                    <a:pt x="102" y="101"/>
                    <a:pt x="101" y="99"/>
                    <a:pt x="98" y="99"/>
                  </a:cubicBezTo>
                  <a:cubicBezTo>
                    <a:pt x="94" y="99"/>
                    <a:pt x="94" y="99"/>
                    <a:pt x="94" y="99"/>
                  </a:cubicBezTo>
                  <a:cubicBezTo>
                    <a:pt x="92" y="99"/>
                    <a:pt x="90" y="101"/>
                    <a:pt x="90" y="104"/>
                  </a:cubicBezTo>
                  <a:cubicBezTo>
                    <a:pt x="90" y="112"/>
                    <a:pt x="90" y="112"/>
                    <a:pt x="90" y="112"/>
                  </a:cubicBezTo>
                  <a:cubicBezTo>
                    <a:pt x="90" y="114"/>
                    <a:pt x="92" y="116"/>
                    <a:pt x="94" y="116"/>
                  </a:cubicBezTo>
                  <a:lnTo>
                    <a:pt x="98" y="116"/>
                  </a:lnTo>
                  <a:close/>
                  <a:moveTo>
                    <a:pt x="119" y="38"/>
                  </a:moveTo>
                  <a:cubicBezTo>
                    <a:pt x="98" y="38"/>
                    <a:pt x="98" y="38"/>
                    <a:pt x="98" y="38"/>
                  </a:cubicBezTo>
                  <a:cubicBezTo>
                    <a:pt x="94" y="0"/>
                    <a:pt x="37" y="0"/>
                    <a:pt x="33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5" y="38"/>
                    <a:pt x="0" y="43"/>
                    <a:pt x="0" y="50"/>
                  </a:cubicBezTo>
                  <a:cubicBezTo>
                    <a:pt x="0" y="62"/>
                    <a:pt x="0" y="56"/>
                    <a:pt x="0" y="69"/>
                  </a:cubicBezTo>
                  <a:cubicBezTo>
                    <a:pt x="0" y="75"/>
                    <a:pt x="4" y="85"/>
                    <a:pt x="10" y="90"/>
                  </a:cubicBezTo>
                  <a:cubicBezTo>
                    <a:pt x="15" y="94"/>
                    <a:pt x="20" y="97"/>
                    <a:pt x="26" y="99"/>
                  </a:cubicBezTo>
                  <a:cubicBezTo>
                    <a:pt x="27" y="97"/>
                    <a:pt x="30" y="95"/>
                    <a:pt x="33" y="95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41" y="95"/>
                    <a:pt x="45" y="99"/>
                    <a:pt x="45" y="104"/>
                  </a:cubicBezTo>
                  <a:cubicBezTo>
                    <a:pt x="45" y="106"/>
                    <a:pt x="45" y="106"/>
                    <a:pt x="45" y="106"/>
                  </a:cubicBezTo>
                  <a:cubicBezTo>
                    <a:pt x="58" y="109"/>
                    <a:pt x="72" y="109"/>
                    <a:pt x="86" y="106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99"/>
                    <a:pt x="90" y="95"/>
                    <a:pt x="94" y="95"/>
                  </a:cubicBezTo>
                  <a:cubicBezTo>
                    <a:pt x="98" y="95"/>
                    <a:pt x="98" y="95"/>
                    <a:pt x="98" y="95"/>
                  </a:cubicBezTo>
                  <a:cubicBezTo>
                    <a:pt x="101" y="95"/>
                    <a:pt x="104" y="97"/>
                    <a:pt x="105" y="99"/>
                  </a:cubicBezTo>
                  <a:cubicBezTo>
                    <a:pt x="110" y="97"/>
                    <a:pt x="116" y="94"/>
                    <a:pt x="120" y="90"/>
                  </a:cubicBezTo>
                  <a:cubicBezTo>
                    <a:pt x="127" y="85"/>
                    <a:pt x="131" y="75"/>
                    <a:pt x="131" y="69"/>
                  </a:cubicBezTo>
                  <a:cubicBezTo>
                    <a:pt x="131" y="56"/>
                    <a:pt x="131" y="62"/>
                    <a:pt x="131" y="50"/>
                  </a:cubicBezTo>
                  <a:cubicBezTo>
                    <a:pt x="131" y="43"/>
                    <a:pt x="126" y="38"/>
                    <a:pt x="119" y="38"/>
                  </a:cubicBezTo>
                  <a:close/>
                  <a:moveTo>
                    <a:pt x="46" y="38"/>
                  </a:moveTo>
                  <a:cubicBezTo>
                    <a:pt x="50" y="16"/>
                    <a:pt x="81" y="16"/>
                    <a:pt x="85" y="38"/>
                  </a:cubicBezTo>
                  <a:lnTo>
                    <a:pt x="46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531922" y="3852604"/>
              <a:ext cx="45323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zh-CN" altLang="en-US" sz="5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0" name="矩形 57"/>
          <p:cNvSpPr>
            <a:spLocks noChangeArrowheads="1"/>
          </p:cNvSpPr>
          <p:nvPr/>
        </p:nvSpPr>
        <p:spPr bwMode="auto">
          <a:xfrm>
            <a:off x="3998149" y="4948263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88987" y="5310809"/>
            <a:ext cx="23391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6704362" y="3222964"/>
            <a:ext cx="1458205" cy="1552491"/>
            <a:chOff x="6704362" y="3222964"/>
            <a:chExt cx="1458205" cy="1552491"/>
          </a:xfrm>
        </p:grpSpPr>
        <p:sp>
          <p:nvSpPr>
            <p:cNvPr id="16" name="矩形 15"/>
            <p:cNvSpPr/>
            <p:nvPr/>
          </p:nvSpPr>
          <p:spPr>
            <a:xfrm>
              <a:off x="6704362" y="3222964"/>
              <a:ext cx="1458205" cy="1458205"/>
            </a:xfrm>
            <a:prstGeom prst="rect">
              <a:avLst/>
            </a:prstGeom>
            <a:solidFill>
              <a:srgbClr val="BD596A"/>
            </a:solidFill>
            <a:ln>
              <a:noFill/>
            </a:ln>
            <a:effectLst>
              <a:outerShdw blurRad="304800" dist="203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39"/>
            <p:cNvSpPr>
              <a:spLocks noEditPoints="1"/>
            </p:cNvSpPr>
            <p:nvPr/>
          </p:nvSpPr>
          <p:spPr bwMode="auto">
            <a:xfrm>
              <a:off x="7195227" y="3462813"/>
              <a:ext cx="476475" cy="404421"/>
            </a:xfrm>
            <a:custGeom>
              <a:avLst/>
              <a:gdLst>
                <a:gd name="T0" fmla="*/ 116 w 155"/>
                <a:gd name="T1" fmla="*/ 12 h 131"/>
                <a:gd name="T2" fmla="*/ 116 w 155"/>
                <a:gd name="T3" fmla="*/ 101 h 131"/>
                <a:gd name="T4" fmla="*/ 155 w 155"/>
                <a:gd name="T5" fmla="*/ 34 h 131"/>
                <a:gd name="T6" fmla="*/ 116 w 155"/>
                <a:gd name="T7" fmla="*/ 12 h 131"/>
                <a:gd name="T8" fmla="*/ 9 w 155"/>
                <a:gd name="T9" fmla="*/ 8 h 131"/>
                <a:gd name="T10" fmla="*/ 0 w 155"/>
                <a:gd name="T11" fmla="*/ 8 h 131"/>
                <a:gd name="T12" fmla="*/ 0 w 155"/>
                <a:gd name="T13" fmla="*/ 16 h 131"/>
                <a:gd name="T14" fmla="*/ 17 w 155"/>
                <a:gd name="T15" fmla="*/ 16 h 131"/>
                <a:gd name="T16" fmla="*/ 17 w 155"/>
                <a:gd name="T17" fmla="*/ 8 h 131"/>
                <a:gd name="T18" fmla="*/ 23 w 155"/>
                <a:gd name="T19" fmla="*/ 14 h 131"/>
                <a:gd name="T20" fmla="*/ 17 w 155"/>
                <a:gd name="T21" fmla="*/ 20 h 131"/>
                <a:gd name="T22" fmla="*/ 9 w 155"/>
                <a:gd name="T23" fmla="*/ 20 h 131"/>
                <a:gd name="T24" fmla="*/ 9 w 155"/>
                <a:gd name="T25" fmla="*/ 28 h 131"/>
                <a:gd name="T26" fmla="*/ 0 w 155"/>
                <a:gd name="T27" fmla="*/ 28 h 131"/>
                <a:gd name="T28" fmla="*/ 0 w 155"/>
                <a:gd name="T29" fmla="*/ 37 h 131"/>
                <a:gd name="T30" fmla="*/ 17 w 155"/>
                <a:gd name="T31" fmla="*/ 37 h 131"/>
                <a:gd name="T32" fmla="*/ 17 w 155"/>
                <a:gd name="T33" fmla="*/ 28 h 131"/>
                <a:gd name="T34" fmla="*/ 23 w 155"/>
                <a:gd name="T35" fmla="*/ 35 h 131"/>
                <a:gd name="T36" fmla="*/ 17 w 155"/>
                <a:gd name="T37" fmla="*/ 41 h 131"/>
                <a:gd name="T38" fmla="*/ 9 w 155"/>
                <a:gd name="T39" fmla="*/ 41 h 131"/>
                <a:gd name="T40" fmla="*/ 9 w 155"/>
                <a:gd name="T41" fmla="*/ 49 h 131"/>
                <a:gd name="T42" fmla="*/ 0 w 155"/>
                <a:gd name="T43" fmla="*/ 49 h 131"/>
                <a:gd name="T44" fmla="*/ 0 w 155"/>
                <a:gd name="T45" fmla="*/ 57 h 131"/>
                <a:gd name="T46" fmla="*/ 17 w 155"/>
                <a:gd name="T47" fmla="*/ 57 h 131"/>
                <a:gd name="T48" fmla="*/ 17 w 155"/>
                <a:gd name="T49" fmla="*/ 49 h 131"/>
                <a:gd name="T50" fmla="*/ 23 w 155"/>
                <a:gd name="T51" fmla="*/ 55 h 131"/>
                <a:gd name="T52" fmla="*/ 17 w 155"/>
                <a:gd name="T53" fmla="*/ 61 h 131"/>
                <a:gd name="T54" fmla="*/ 9 w 155"/>
                <a:gd name="T55" fmla="*/ 61 h 131"/>
                <a:gd name="T56" fmla="*/ 9 w 155"/>
                <a:gd name="T57" fmla="*/ 70 h 131"/>
                <a:gd name="T58" fmla="*/ 0 w 155"/>
                <a:gd name="T59" fmla="*/ 70 h 131"/>
                <a:gd name="T60" fmla="*/ 0 w 155"/>
                <a:gd name="T61" fmla="*/ 78 h 131"/>
                <a:gd name="T62" fmla="*/ 17 w 155"/>
                <a:gd name="T63" fmla="*/ 78 h 131"/>
                <a:gd name="T64" fmla="*/ 17 w 155"/>
                <a:gd name="T65" fmla="*/ 70 h 131"/>
                <a:gd name="T66" fmla="*/ 23 w 155"/>
                <a:gd name="T67" fmla="*/ 76 h 131"/>
                <a:gd name="T68" fmla="*/ 17 w 155"/>
                <a:gd name="T69" fmla="*/ 82 h 131"/>
                <a:gd name="T70" fmla="*/ 9 w 155"/>
                <a:gd name="T71" fmla="*/ 82 h 131"/>
                <a:gd name="T72" fmla="*/ 9 w 155"/>
                <a:gd name="T73" fmla="*/ 90 h 131"/>
                <a:gd name="T74" fmla="*/ 0 w 155"/>
                <a:gd name="T75" fmla="*/ 90 h 131"/>
                <a:gd name="T76" fmla="*/ 0 w 155"/>
                <a:gd name="T77" fmla="*/ 98 h 131"/>
                <a:gd name="T78" fmla="*/ 17 w 155"/>
                <a:gd name="T79" fmla="*/ 98 h 131"/>
                <a:gd name="T80" fmla="*/ 17 w 155"/>
                <a:gd name="T81" fmla="*/ 90 h 131"/>
                <a:gd name="T82" fmla="*/ 23 w 155"/>
                <a:gd name="T83" fmla="*/ 96 h 131"/>
                <a:gd name="T84" fmla="*/ 17 w 155"/>
                <a:gd name="T85" fmla="*/ 102 h 131"/>
                <a:gd name="T86" fmla="*/ 9 w 155"/>
                <a:gd name="T87" fmla="*/ 102 h 131"/>
                <a:gd name="T88" fmla="*/ 9 w 155"/>
                <a:gd name="T89" fmla="*/ 111 h 131"/>
                <a:gd name="T90" fmla="*/ 0 w 155"/>
                <a:gd name="T91" fmla="*/ 111 h 131"/>
                <a:gd name="T92" fmla="*/ 0 w 155"/>
                <a:gd name="T93" fmla="*/ 119 h 131"/>
                <a:gd name="T94" fmla="*/ 17 w 155"/>
                <a:gd name="T95" fmla="*/ 119 h 131"/>
                <a:gd name="T96" fmla="*/ 17 w 155"/>
                <a:gd name="T97" fmla="*/ 111 h 131"/>
                <a:gd name="T98" fmla="*/ 23 w 155"/>
                <a:gd name="T99" fmla="*/ 117 h 131"/>
                <a:gd name="T100" fmla="*/ 17 w 155"/>
                <a:gd name="T101" fmla="*/ 123 h 131"/>
                <a:gd name="T102" fmla="*/ 9 w 155"/>
                <a:gd name="T103" fmla="*/ 123 h 131"/>
                <a:gd name="T104" fmla="*/ 9 w 155"/>
                <a:gd name="T105" fmla="*/ 131 h 131"/>
                <a:gd name="T106" fmla="*/ 107 w 155"/>
                <a:gd name="T107" fmla="*/ 131 h 131"/>
                <a:gd name="T108" fmla="*/ 107 w 155"/>
                <a:gd name="T109" fmla="*/ 0 h 131"/>
                <a:gd name="T110" fmla="*/ 9 w 155"/>
                <a:gd name="T111" fmla="*/ 0 h 131"/>
                <a:gd name="T112" fmla="*/ 9 w 155"/>
                <a:gd name="T113" fmla="*/ 8 h 131"/>
                <a:gd name="T114" fmla="*/ 33 w 155"/>
                <a:gd name="T115" fmla="*/ 20 h 131"/>
                <a:gd name="T116" fmla="*/ 83 w 155"/>
                <a:gd name="T117" fmla="*/ 20 h 131"/>
                <a:gd name="T118" fmla="*/ 83 w 155"/>
                <a:gd name="T119" fmla="*/ 45 h 131"/>
                <a:gd name="T120" fmla="*/ 33 w 155"/>
                <a:gd name="T121" fmla="*/ 45 h 131"/>
                <a:gd name="T122" fmla="*/ 33 w 155"/>
                <a:gd name="T123" fmla="*/ 2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5" h="131">
                  <a:moveTo>
                    <a:pt x="116" y="12"/>
                  </a:moveTo>
                  <a:cubicBezTo>
                    <a:pt x="116" y="101"/>
                    <a:pt x="116" y="101"/>
                    <a:pt x="116" y="101"/>
                  </a:cubicBezTo>
                  <a:cubicBezTo>
                    <a:pt x="155" y="34"/>
                    <a:pt x="155" y="34"/>
                    <a:pt x="155" y="34"/>
                  </a:cubicBezTo>
                  <a:lnTo>
                    <a:pt x="116" y="12"/>
                  </a:lnTo>
                  <a:close/>
                  <a:moveTo>
                    <a:pt x="9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20" y="8"/>
                    <a:pt x="23" y="11"/>
                    <a:pt x="23" y="14"/>
                  </a:cubicBezTo>
                  <a:cubicBezTo>
                    <a:pt x="23" y="17"/>
                    <a:pt x="20" y="20"/>
                    <a:pt x="17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20" y="28"/>
                    <a:pt x="23" y="31"/>
                    <a:pt x="23" y="35"/>
                  </a:cubicBezTo>
                  <a:cubicBezTo>
                    <a:pt x="23" y="38"/>
                    <a:pt x="20" y="41"/>
                    <a:pt x="17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20" y="49"/>
                    <a:pt x="23" y="52"/>
                    <a:pt x="23" y="55"/>
                  </a:cubicBezTo>
                  <a:cubicBezTo>
                    <a:pt x="23" y="59"/>
                    <a:pt x="20" y="61"/>
                    <a:pt x="17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7" y="78"/>
                    <a:pt x="17" y="78"/>
                    <a:pt x="17" y="78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20" y="70"/>
                    <a:pt x="23" y="72"/>
                    <a:pt x="23" y="76"/>
                  </a:cubicBezTo>
                  <a:cubicBezTo>
                    <a:pt x="23" y="79"/>
                    <a:pt x="20" y="82"/>
                    <a:pt x="17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90"/>
                    <a:pt x="9" y="90"/>
                    <a:pt x="9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20" y="90"/>
                    <a:pt x="23" y="93"/>
                    <a:pt x="23" y="96"/>
                  </a:cubicBezTo>
                  <a:cubicBezTo>
                    <a:pt x="23" y="100"/>
                    <a:pt x="20" y="102"/>
                    <a:pt x="17" y="102"/>
                  </a:cubicBezTo>
                  <a:cubicBezTo>
                    <a:pt x="9" y="102"/>
                    <a:pt x="9" y="102"/>
                    <a:pt x="9" y="102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20" y="111"/>
                    <a:pt x="23" y="113"/>
                    <a:pt x="23" y="117"/>
                  </a:cubicBezTo>
                  <a:cubicBezTo>
                    <a:pt x="23" y="120"/>
                    <a:pt x="20" y="123"/>
                    <a:pt x="17" y="123"/>
                  </a:cubicBezTo>
                  <a:cubicBezTo>
                    <a:pt x="9" y="123"/>
                    <a:pt x="9" y="123"/>
                    <a:pt x="9" y="123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107" y="131"/>
                    <a:pt x="107" y="131"/>
                    <a:pt x="107" y="13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9" y="0"/>
                    <a:pt x="9" y="0"/>
                    <a:pt x="9" y="0"/>
                  </a:cubicBezTo>
                  <a:lnTo>
                    <a:pt x="9" y="8"/>
                  </a:lnTo>
                  <a:close/>
                  <a:moveTo>
                    <a:pt x="33" y="20"/>
                  </a:moveTo>
                  <a:cubicBezTo>
                    <a:pt x="83" y="20"/>
                    <a:pt x="83" y="20"/>
                    <a:pt x="83" y="20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33" y="45"/>
                    <a:pt x="33" y="45"/>
                    <a:pt x="33" y="45"/>
                  </a:cubicBezTo>
                  <a:lnTo>
                    <a:pt x="33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206848" y="3852125"/>
              <a:ext cx="45323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zh-CN" altLang="en-US" sz="5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2" name="矩形 57"/>
          <p:cNvSpPr>
            <a:spLocks noChangeArrowheads="1"/>
          </p:cNvSpPr>
          <p:nvPr/>
        </p:nvSpPr>
        <p:spPr bwMode="auto">
          <a:xfrm>
            <a:off x="6673075" y="4929015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263913" y="5291561"/>
            <a:ext cx="23391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9344567" y="3222964"/>
            <a:ext cx="1520778" cy="2020322"/>
            <a:chOff x="9344567" y="3222964"/>
            <a:chExt cx="1520778" cy="2020322"/>
          </a:xfrm>
        </p:grpSpPr>
        <p:sp>
          <p:nvSpPr>
            <p:cNvPr id="17" name="矩形 16"/>
            <p:cNvSpPr/>
            <p:nvPr/>
          </p:nvSpPr>
          <p:spPr>
            <a:xfrm>
              <a:off x="9375854" y="3222964"/>
              <a:ext cx="1458205" cy="1458205"/>
            </a:xfrm>
            <a:prstGeom prst="rect">
              <a:avLst/>
            </a:prstGeom>
            <a:solidFill>
              <a:srgbClr val="BD596A"/>
            </a:solidFill>
            <a:ln>
              <a:noFill/>
            </a:ln>
            <a:effectLst>
              <a:outerShdw blurRad="304800" dist="203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47"/>
            <p:cNvSpPr>
              <a:spLocks noEditPoints="1"/>
            </p:cNvSpPr>
            <p:nvPr/>
          </p:nvSpPr>
          <p:spPr bwMode="auto">
            <a:xfrm>
              <a:off x="9878340" y="3566243"/>
              <a:ext cx="453232" cy="239399"/>
            </a:xfrm>
            <a:custGeom>
              <a:avLst/>
              <a:gdLst>
                <a:gd name="T0" fmla="*/ 115 w 148"/>
                <a:gd name="T1" fmla="*/ 70 h 78"/>
                <a:gd name="T2" fmla="*/ 123 w 148"/>
                <a:gd name="T3" fmla="*/ 78 h 78"/>
                <a:gd name="T4" fmla="*/ 131 w 148"/>
                <a:gd name="T5" fmla="*/ 70 h 78"/>
                <a:gd name="T6" fmla="*/ 131 w 148"/>
                <a:gd name="T7" fmla="*/ 66 h 78"/>
                <a:gd name="T8" fmla="*/ 115 w 148"/>
                <a:gd name="T9" fmla="*/ 66 h 78"/>
                <a:gd name="T10" fmla="*/ 115 w 148"/>
                <a:gd name="T11" fmla="*/ 70 h 78"/>
                <a:gd name="T12" fmla="*/ 16 w 148"/>
                <a:gd name="T13" fmla="*/ 70 h 78"/>
                <a:gd name="T14" fmla="*/ 24 w 148"/>
                <a:gd name="T15" fmla="*/ 78 h 78"/>
                <a:gd name="T16" fmla="*/ 33 w 148"/>
                <a:gd name="T17" fmla="*/ 70 h 78"/>
                <a:gd name="T18" fmla="*/ 33 w 148"/>
                <a:gd name="T19" fmla="*/ 66 h 78"/>
                <a:gd name="T20" fmla="*/ 16 w 148"/>
                <a:gd name="T21" fmla="*/ 66 h 78"/>
                <a:gd name="T22" fmla="*/ 16 w 148"/>
                <a:gd name="T23" fmla="*/ 70 h 78"/>
                <a:gd name="T24" fmla="*/ 115 w 148"/>
                <a:gd name="T25" fmla="*/ 16 h 78"/>
                <a:gd name="T26" fmla="*/ 103 w 148"/>
                <a:gd name="T27" fmla="*/ 29 h 78"/>
                <a:gd name="T28" fmla="*/ 115 w 148"/>
                <a:gd name="T29" fmla="*/ 41 h 78"/>
                <a:gd name="T30" fmla="*/ 127 w 148"/>
                <a:gd name="T31" fmla="*/ 29 h 78"/>
                <a:gd name="T32" fmla="*/ 115 w 148"/>
                <a:gd name="T33" fmla="*/ 16 h 78"/>
                <a:gd name="T34" fmla="*/ 136 w 148"/>
                <a:gd name="T35" fmla="*/ 0 h 78"/>
                <a:gd name="T36" fmla="*/ 12 w 148"/>
                <a:gd name="T37" fmla="*/ 0 h 78"/>
                <a:gd name="T38" fmla="*/ 0 w 148"/>
                <a:gd name="T39" fmla="*/ 12 h 78"/>
                <a:gd name="T40" fmla="*/ 0 w 148"/>
                <a:gd name="T41" fmla="*/ 45 h 78"/>
                <a:gd name="T42" fmla="*/ 12 w 148"/>
                <a:gd name="T43" fmla="*/ 57 h 78"/>
                <a:gd name="T44" fmla="*/ 136 w 148"/>
                <a:gd name="T45" fmla="*/ 57 h 78"/>
                <a:gd name="T46" fmla="*/ 148 w 148"/>
                <a:gd name="T47" fmla="*/ 45 h 78"/>
                <a:gd name="T48" fmla="*/ 148 w 148"/>
                <a:gd name="T49" fmla="*/ 12 h 78"/>
                <a:gd name="T50" fmla="*/ 136 w 148"/>
                <a:gd name="T51" fmla="*/ 0 h 78"/>
                <a:gd name="T52" fmla="*/ 57 w 148"/>
                <a:gd name="T53" fmla="*/ 49 h 78"/>
                <a:gd name="T54" fmla="*/ 16 w 148"/>
                <a:gd name="T55" fmla="*/ 49 h 78"/>
                <a:gd name="T56" fmla="*/ 12 w 148"/>
                <a:gd name="T57" fmla="*/ 45 h 78"/>
                <a:gd name="T58" fmla="*/ 16 w 148"/>
                <a:gd name="T59" fmla="*/ 41 h 78"/>
                <a:gd name="T60" fmla="*/ 57 w 148"/>
                <a:gd name="T61" fmla="*/ 41 h 78"/>
                <a:gd name="T62" fmla="*/ 61 w 148"/>
                <a:gd name="T63" fmla="*/ 45 h 78"/>
                <a:gd name="T64" fmla="*/ 57 w 148"/>
                <a:gd name="T65" fmla="*/ 49 h 78"/>
                <a:gd name="T66" fmla="*/ 57 w 148"/>
                <a:gd name="T67" fmla="*/ 33 h 78"/>
                <a:gd name="T68" fmla="*/ 16 w 148"/>
                <a:gd name="T69" fmla="*/ 33 h 78"/>
                <a:gd name="T70" fmla="*/ 12 w 148"/>
                <a:gd name="T71" fmla="*/ 29 h 78"/>
                <a:gd name="T72" fmla="*/ 16 w 148"/>
                <a:gd name="T73" fmla="*/ 24 h 78"/>
                <a:gd name="T74" fmla="*/ 57 w 148"/>
                <a:gd name="T75" fmla="*/ 24 h 78"/>
                <a:gd name="T76" fmla="*/ 61 w 148"/>
                <a:gd name="T77" fmla="*/ 29 h 78"/>
                <a:gd name="T78" fmla="*/ 57 w 148"/>
                <a:gd name="T79" fmla="*/ 33 h 78"/>
                <a:gd name="T80" fmla="*/ 57 w 148"/>
                <a:gd name="T81" fmla="*/ 16 h 78"/>
                <a:gd name="T82" fmla="*/ 16 w 148"/>
                <a:gd name="T83" fmla="*/ 16 h 78"/>
                <a:gd name="T84" fmla="*/ 12 w 148"/>
                <a:gd name="T85" fmla="*/ 12 h 78"/>
                <a:gd name="T86" fmla="*/ 16 w 148"/>
                <a:gd name="T87" fmla="*/ 8 h 78"/>
                <a:gd name="T88" fmla="*/ 57 w 148"/>
                <a:gd name="T89" fmla="*/ 8 h 78"/>
                <a:gd name="T90" fmla="*/ 61 w 148"/>
                <a:gd name="T91" fmla="*/ 12 h 78"/>
                <a:gd name="T92" fmla="*/ 57 w 148"/>
                <a:gd name="T93" fmla="*/ 16 h 78"/>
                <a:gd name="T94" fmla="*/ 115 w 148"/>
                <a:gd name="T95" fmla="*/ 49 h 78"/>
                <a:gd name="T96" fmla="*/ 94 w 148"/>
                <a:gd name="T97" fmla="*/ 29 h 78"/>
                <a:gd name="T98" fmla="*/ 115 w 148"/>
                <a:gd name="T99" fmla="*/ 8 h 78"/>
                <a:gd name="T100" fmla="*/ 136 w 148"/>
                <a:gd name="T101" fmla="*/ 29 h 78"/>
                <a:gd name="T102" fmla="*/ 115 w 148"/>
                <a:gd name="T103" fmla="*/ 4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8" h="78">
                  <a:moveTo>
                    <a:pt x="115" y="70"/>
                  </a:moveTo>
                  <a:cubicBezTo>
                    <a:pt x="115" y="74"/>
                    <a:pt x="119" y="78"/>
                    <a:pt x="123" y="78"/>
                  </a:cubicBezTo>
                  <a:cubicBezTo>
                    <a:pt x="128" y="78"/>
                    <a:pt x="131" y="74"/>
                    <a:pt x="131" y="70"/>
                  </a:cubicBezTo>
                  <a:cubicBezTo>
                    <a:pt x="131" y="66"/>
                    <a:pt x="131" y="66"/>
                    <a:pt x="131" y="66"/>
                  </a:cubicBezTo>
                  <a:cubicBezTo>
                    <a:pt x="115" y="66"/>
                    <a:pt x="115" y="66"/>
                    <a:pt x="115" y="66"/>
                  </a:cubicBezTo>
                  <a:lnTo>
                    <a:pt x="115" y="70"/>
                  </a:lnTo>
                  <a:close/>
                  <a:moveTo>
                    <a:pt x="16" y="70"/>
                  </a:moveTo>
                  <a:cubicBezTo>
                    <a:pt x="16" y="74"/>
                    <a:pt x="20" y="78"/>
                    <a:pt x="24" y="78"/>
                  </a:cubicBezTo>
                  <a:cubicBezTo>
                    <a:pt x="29" y="78"/>
                    <a:pt x="33" y="74"/>
                    <a:pt x="33" y="70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6" y="66"/>
                    <a:pt x="16" y="66"/>
                    <a:pt x="16" y="66"/>
                  </a:cubicBezTo>
                  <a:lnTo>
                    <a:pt x="16" y="70"/>
                  </a:lnTo>
                  <a:close/>
                  <a:moveTo>
                    <a:pt x="115" y="16"/>
                  </a:moveTo>
                  <a:cubicBezTo>
                    <a:pt x="108" y="16"/>
                    <a:pt x="103" y="22"/>
                    <a:pt x="103" y="29"/>
                  </a:cubicBezTo>
                  <a:cubicBezTo>
                    <a:pt x="103" y="35"/>
                    <a:pt x="108" y="41"/>
                    <a:pt x="115" y="41"/>
                  </a:cubicBezTo>
                  <a:cubicBezTo>
                    <a:pt x="122" y="41"/>
                    <a:pt x="127" y="35"/>
                    <a:pt x="127" y="29"/>
                  </a:cubicBezTo>
                  <a:cubicBezTo>
                    <a:pt x="127" y="22"/>
                    <a:pt x="122" y="16"/>
                    <a:pt x="115" y="16"/>
                  </a:cubicBezTo>
                  <a:close/>
                  <a:moveTo>
                    <a:pt x="13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2"/>
                    <a:pt x="5" y="57"/>
                    <a:pt x="12" y="57"/>
                  </a:cubicBezTo>
                  <a:cubicBezTo>
                    <a:pt x="136" y="57"/>
                    <a:pt x="136" y="57"/>
                    <a:pt x="136" y="57"/>
                  </a:cubicBezTo>
                  <a:cubicBezTo>
                    <a:pt x="142" y="57"/>
                    <a:pt x="148" y="52"/>
                    <a:pt x="148" y="45"/>
                  </a:cubicBezTo>
                  <a:cubicBezTo>
                    <a:pt x="148" y="12"/>
                    <a:pt x="148" y="12"/>
                    <a:pt x="148" y="12"/>
                  </a:cubicBezTo>
                  <a:cubicBezTo>
                    <a:pt x="148" y="5"/>
                    <a:pt x="142" y="0"/>
                    <a:pt x="136" y="0"/>
                  </a:cubicBezTo>
                  <a:close/>
                  <a:moveTo>
                    <a:pt x="57" y="49"/>
                  </a:moveTo>
                  <a:cubicBezTo>
                    <a:pt x="16" y="49"/>
                    <a:pt x="16" y="49"/>
                    <a:pt x="16" y="49"/>
                  </a:cubicBezTo>
                  <a:cubicBezTo>
                    <a:pt x="14" y="49"/>
                    <a:pt x="12" y="47"/>
                    <a:pt x="12" y="45"/>
                  </a:cubicBezTo>
                  <a:cubicBezTo>
                    <a:pt x="12" y="43"/>
                    <a:pt x="14" y="41"/>
                    <a:pt x="16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60" y="41"/>
                    <a:pt x="61" y="43"/>
                    <a:pt x="61" y="45"/>
                  </a:cubicBezTo>
                  <a:cubicBezTo>
                    <a:pt x="61" y="47"/>
                    <a:pt x="60" y="49"/>
                    <a:pt x="57" y="49"/>
                  </a:cubicBezTo>
                  <a:close/>
                  <a:moveTo>
                    <a:pt x="57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14" y="33"/>
                    <a:pt x="12" y="31"/>
                    <a:pt x="12" y="29"/>
                  </a:cubicBezTo>
                  <a:cubicBezTo>
                    <a:pt x="12" y="26"/>
                    <a:pt x="14" y="24"/>
                    <a:pt x="16" y="24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60" y="24"/>
                    <a:pt x="61" y="26"/>
                    <a:pt x="61" y="29"/>
                  </a:cubicBezTo>
                  <a:cubicBezTo>
                    <a:pt x="61" y="31"/>
                    <a:pt x="60" y="33"/>
                    <a:pt x="57" y="33"/>
                  </a:cubicBezTo>
                  <a:close/>
                  <a:moveTo>
                    <a:pt x="57" y="16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4" y="16"/>
                    <a:pt x="12" y="14"/>
                    <a:pt x="12" y="12"/>
                  </a:cubicBezTo>
                  <a:cubicBezTo>
                    <a:pt x="12" y="10"/>
                    <a:pt x="14" y="8"/>
                    <a:pt x="16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0" y="8"/>
                    <a:pt x="61" y="10"/>
                    <a:pt x="61" y="12"/>
                  </a:cubicBezTo>
                  <a:cubicBezTo>
                    <a:pt x="61" y="14"/>
                    <a:pt x="60" y="16"/>
                    <a:pt x="57" y="16"/>
                  </a:cubicBezTo>
                  <a:close/>
                  <a:moveTo>
                    <a:pt x="115" y="49"/>
                  </a:moveTo>
                  <a:cubicBezTo>
                    <a:pt x="104" y="49"/>
                    <a:pt x="94" y="40"/>
                    <a:pt x="94" y="29"/>
                  </a:cubicBezTo>
                  <a:cubicBezTo>
                    <a:pt x="94" y="17"/>
                    <a:pt x="104" y="8"/>
                    <a:pt x="115" y="8"/>
                  </a:cubicBezTo>
                  <a:cubicBezTo>
                    <a:pt x="126" y="8"/>
                    <a:pt x="136" y="17"/>
                    <a:pt x="136" y="29"/>
                  </a:cubicBezTo>
                  <a:cubicBezTo>
                    <a:pt x="136" y="40"/>
                    <a:pt x="126" y="49"/>
                    <a:pt x="115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878340" y="3814178"/>
              <a:ext cx="45323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endParaRPr lang="zh-CN" altLang="en-US" sz="5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矩形 57"/>
            <p:cNvSpPr>
              <a:spLocks noChangeArrowheads="1"/>
            </p:cNvSpPr>
            <p:nvPr/>
          </p:nvSpPr>
          <p:spPr bwMode="auto">
            <a:xfrm>
              <a:off x="9344567" y="4929015"/>
              <a:ext cx="1520778" cy="314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391" tIns="33696" rIns="67391" bIns="33696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单击编辑标题</a:t>
              </a:r>
              <a:endPara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8938838" y="5291561"/>
            <a:ext cx="23391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06062" y="38878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7E5A85"/>
                </a:solidFill>
                <a:cs typeface="+mn-ea"/>
                <a:sym typeface="+mn-lt"/>
              </a:rPr>
              <a:t>成功项目展示</a:t>
            </a:r>
            <a:endParaRPr lang="zh-CN" altLang="en-US" sz="2400" b="1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5" name="圆: 空心 4"/>
          <p:cNvSpPr/>
          <p:nvPr/>
        </p:nvSpPr>
        <p:spPr>
          <a:xfrm flipH="1">
            <a:off x="350929" y="388781"/>
            <a:ext cx="275372" cy="461664"/>
          </a:xfrm>
          <a:prstGeom prst="donut">
            <a:avLst>
              <a:gd name="adj" fmla="val 27874"/>
            </a:avLst>
          </a:prstGeom>
          <a:gradFill>
            <a:gsLst>
              <a:gs pos="100000">
                <a:srgbClr val="7B5A85">
                  <a:alpha val="84000"/>
                </a:srgbClr>
              </a:gs>
              <a:gs pos="0">
                <a:srgbClr val="BD596A"/>
              </a:gs>
            </a:gsLst>
            <a:lin ang="0" scaled="1"/>
          </a:gra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Oval 6"/>
          <p:cNvSpPr/>
          <p:nvPr/>
        </p:nvSpPr>
        <p:spPr>
          <a:xfrm>
            <a:off x="4990635" y="1666388"/>
            <a:ext cx="2133600" cy="2133600"/>
          </a:xfrm>
          <a:prstGeom prst="ellipse">
            <a:avLst/>
          </a:prstGeom>
          <a:noFill/>
          <a:ln w="127000">
            <a:solidFill>
              <a:srgbClr val="BD596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cs typeface="+mn-ea"/>
              <a:sym typeface="+mn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8293829" y="1666388"/>
            <a:ext cx="2133600" cy="2133600"/>
          </a:xfrm>
          <a:prstGeom prst="ellipse">
            <a:avLst/>
          </a:prstGeom>
          <a:noFill/>
          <a:ln w="127000">
            <a:solidFill>
              <a:srgbClr val="BD596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cs typeface="+mn-ea"/>
              <a:sym typeface="+mn-lt"/>
            </a:endParaRPr>
          </a:p>
        </p:txBody>
      </p:sp>
      <p:sp>
        <p:nvSpPr>
          <p:cNvPr id="8" name="Oval 6"/>
          <p:cNvSpPr/>
          <p:nvPr/>
        </p:nvSpPr>
        <p:spPr>
          <a:xfrm>
            <a:off x="1670137" y="1666388"/>
            <a:ext cx="2133600" cy="2133600"/>
          </a:xfrm>
          <a:prstGeom prst="ellipse">
            <a:avLst/>
          </a:prstGeom>
          <a:noFill/>
          <a:ln w="127000">
            <a:solidFill>
              <a:srgbClr val="BD596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cs typeface="+mn-ea"/>
              <a:sym typeface="+mn-lt"/>
            </a:endParaRPr>
          </a:p>
        </p:txBody>
      </p:sp>
      <p:grpSp>
        <p:nvGrpSpPr>
          <p:cNvPr id="9" name="Group 67"/>
          <p:cNvGrpSpPr/>
          <p:nvPr/>
        </p:nvGrpSpPr>
        <p:grpSpPr>
          <a:xfrm>
            <a:off x="4986261" y="4223236"/>
            <a:ext cx="428125" cy="513530"/>
            <a:chOff x="4051300" y="3109913"/>
            <a:chExt cx="628650" cy="754063"/>
          </a:xfrm>
          <a:solidFill>
            <a:srgbClr val="BD596A"/>
          </a:solidFill>
        </p:grpSpPr>
        <p:sp>
          <p:nvSpPr>
            <p:cNvPr id="10" name="Freeform 68"/>
            <p:cNvSpPr>
              <a:spLocks noEditPoints="1"/>
            </p:cNvSpPr>
            <p:nvPr/>
          </p:nvSpPr>
          <p:spPr bwMode="auto">
            <a:xfrm>
              <a:off x="4051300" y="3109913"/>
              <a:ext cx="628650" cy="754063"/>
            </a:xfrm>
            <a:custGeom>
              <a:avLst/>
              <a:gdLst>
                <a:gd name="T0" fmla="*/ 376 w 396"/>
                <a:gd name="T1" fmla="*/ 361 h 475"/>
                <a:gd name="T2" fmla="*/ 287 w 396"/>
                <a:gd name="T3" fmla="*/ 265 h 475"/>
                <a:gd name="T4" fmla="*/ 258 w 396"/>
                <a:gd name="T5" fmla="*/ 133 h 475"/>
                <a:gd name="T6" fmla="*/ 244 w 396"/>
                <a:gd name="T7" fmla="*/ 70 h 475"/>
                <a:gd name="T8" fmla="*/ 237 w 396"/>
                <a:gd name="T9" fmla="*/ 52 h 475"/>
                <a:gd name="T10" fmla="*/ 233 w 396"/>
                <a:gd name="T11" fmla="*/ 39 h 475"/>
                <a:gd name="T12" fmla="*/ 226 w 396"/>
                <a:gd name="T13" fmla="*/ 27 h 475"/>
                <a:gd name="T14" fmla="*/ 220 w 396"/>
                <a:gd name="T15" fmla="*/ 17 h 475"/>
                <a:gd name="T16" fmla="*/ 213 w 396"/>
                <a:gd name="T17" fmla="*/ 10 h 475"/>
                <a:gd name="T18" fmla="*/ 189 w 396"/>
                <a:gd name="T19" fmla="*/ 6 h 475"/>
                <a:gd name="T20" fmla="*/ 182 w 396"/>
                <a:gd name="T21" fmla="*/ 11 h 475"/>
                <a:gd name="T22" fmla="*/ 176 w 396"/>
                <a:gd name="T23" fmla="*/ 18 h 475"/>
                <a:gd name="T24" fmla="*/ 169 w 396"/>
                <a:gd name="T25" fmla="*/ 28 h 475"/>
                <a:gd name="T26" fmla="*/ 164 w 396"/>
                <a:gd name="T27" fmla="*/ 41 h 475"/>
                <a:gd name="T28" fmla="*/ 157 w 396"/>
                <a:gd name="T29" fmla="*/ 55 h 475"/>
                <a:gd name="T30" fmla="*/ 152 w 396"/>
                <a:gd name="T31" fmla="*/ 70 h 475"/>
                <a:gd name="T32" fmla="*/ 139 w 396"/>
                <a:gd name="T33" fmla="*/ 144 h 475"/>
                <a:gd name="T34" fmla="*/ 102 w 396"/>
                <a:gd name="T35" fmla="*/ 278 h 475"/>
                <a:gd name="T36" fmla="*/ 19 w 396"/>
                <a:gd name="T37" fmla="*/ 362 h 475"/>
                <a:gd name="T38" fmla="*/ 1 w 396"/>
                <a:gd name="T39" fmla="*/ 438 h 475"/>
                <a:gd name="T40" fmla="*/ 124 w 396"/>
                <a:gd name="T41" fmla="*/ 474 h 475"/>
                <a:gd name="T42" fmla="*/ 258 w 396"/>
                <a:gd name="T43" fmla="*/ 469 h 475"/>
                <a:gd name="T44" fmla="*/ 339 w 396"/>
                <a:gd name="T45" fmla="*/ 461 h 475"/>
                <a:gd name="T46" fmla="*/ 374 w 396"/>
                <a:gd name="T47" fmla="*/ 378 h 475"/>
                <a:gd name="T48" fmla="*/ 328 w 396"/>
                <a:gd name="T49" fmla="*/ 355 h 475"/>
                <a:gd name="T50" fmla="*/ 262 w 396"/>
                <a:gd name="T51" fmla="*/ 259 h 475"/>
                <a:gd name="T52" fmla="*/ 351 w 396"/>
                <a:gd name="T53" fmla="*/ 360 h 475"/>
                <a:gd name="T54" fmla="*/ 168 w 396"/>
                <a:gd name="T55" fmla="*/ 68 h 475"/>
                <a:gd name="T56" fmla="*/ 172 w 396"/>
                <a:gd name="T57" fmla="*/ 55 h 475"/>
                <a:gd name="T58" fmla="*/ 178 w 396"/>
                <a:gd name="T59" fmla="*/ 43 h 475"/>
                <a:gd name="T60" fmla="*/ 182 w 396"/>
                <a:gd name="T61" fmla="*/ 35 h 475"/>
                <a:gd name="T62" fmla="*/ 187 w 396"/>
                <a:gd name="T63" fmla="*/ 26 h 475"/>
                <a:gd name="T64" fmla="*/ 194 w 396"/>
                <a:gd name="T65" fmla="*/ 20 h 475"/>
                <a:gd name="T66" fmla="*/ 203 w 396"/>
                <a:gd name="T67" fmla="*/ 20 h 475"/>
                <a:gd name="T68" fmla="*/ 208 w 396"/>
                <a:gd name="T69" fmla="*/ 25 h 475"/>
                <a:gd name="T70" fmla="*/ 213 w 396"/>
                <a:gd name="T71" fmla="*/ 34 h 475"/>
                <a:gd name="T72" fmla="*/ 218 w 396"/>
                <a:gd name="T73" fmla="*/ 42 h 475"/>
                <a:gd name="T74" fmla="*/ 223 w 396"/>
                <a:gd name="T75" fmla="*/ 55 h 475"/>
                <a:gd name="T76" fmla="*/ 166 w 396"/>
                <a:gd name="T77" fmla="*/ 75 h 475"/>
                <a:gd name="T78" fmla="*/ 243 w 396"/>
                <a:gd name="T79" fmla="*/ 142 h 475"/>
                <a:gd name="T80" fmla="*/ 154 w 396"/>
                <a:gd name="T81" fmla="*/ 132 h 475"/>
                <a:gd name="T82" fmla="*/ 62 w 396"/>
                <a:gd name="T83" fmla="*/ 347 h 475"/>
                <a:gd name="T84" fmla="*/ 129 w 396"/>
                <a:gd name="T85" fmla="*/ 273 h 475"/>
                <a:gd name="T86" fmla="*/ 56 w 396"/>
                <a:gd name="T87" fmla="*/ 364 h 475"/>
                <a:gd name="T88" fmla="*/ 22 w 396"/>
                <a:gd name="T89" fmla="*/ 378 h 475"/>
                <a:gd name="T90" fmla="*/ 27 w 396"/>
                <a:gd name="T91" fmla="*/ 395 h 475"/>
                <a:gd name="T92" fmla="*/ 139 w 396"/>
                <a:gd name="T93" fmla="*/ 436 h 475"/>
                <a:gd name="T94" fmla="*/ 99 w 396"/>
                <a:gd name="T95" fmla="*/ 371 h 475"/>
                <a:gd name="T96" fmla="*/ 62 w 396"/>
                <a:gd name="T97" fmla="*/ 401 h 475"/>
                <a:gd name="T98" fmla="*/ 72 w 396"/>
                <a:gd name="T99" fmla="*/ 436 h 475"/>
                <a:gd name="T100" fmla="*/ 95 w 396"/>
                <a:gd name="T101" fmla="*/ 385 h 475"/>
                <a:gd name="T102" fmla="*/ 72 w 396"/>
                <a:gd name="T103" fmla="*/ 460 h 475"/>
                <a:gd name="T104" fmla="*/ 153 w 396"/>
                <a:gd name="T105" fmla="*/ 448 h 475"/>
                <a:gd name="T106" fmla="*/ 325 w 396"/>
                <a:gd name="T107" fmla="*/ 450 h 475"/>
                <a:gd name="T108" fmla="*/ 294 w 396"/>
                <a:gd name="T109" fmla="*/ 392 h 475"/>
                <a:gd name="T110" fmla="*/ 322 w 396"/>
                <a:gd name="T111" fmla="*/ 416 h 475"/>
                <a:gd name="T112" fmla="*/ 326 w 396"/>
                <a:gd name="T113" fmla="*/ 382 h 475"/>
                <a:gd name="T114" fmla="*/ 290 w 396"/>
                <a:gd name="T115" fmla="*/ 375 h 475"/>
                <a:gd name="T116" fmla="*/ 258 w 396"/>
                <a:gd name="T117" fmla="*/ 292 h 475"/>
                <a:gd name="T118" fmla="*/ 375 w 396"/>
                <a:gd name="T119" fmla="*/ 40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96" h="475">
                  <a:moveTo>
                    <a:pt x="396" y="427"/>
                  </a:moveTo>
                  <a:lnTo>
                    <a:pt x="396" y="427"/>
                  </a:lnTo>
                  <a:lnTo>
                    <a:pt x="396" y="411"/>
                  </a:lnTo>
                  <a:lnTo>
                    <a:pt x="395" y="393"/>
                  </a:lnTo>
                  <a:lnTo>
                    <a:pt x="393" y="386"/>
                  </a:lnTo>
                  <a:lnTo>
                    <a:pt x="391" y="378"/>
                  </a:lnTo>
                  <a:lnTo>
                    <a:pt x="387" y="373"/>
                  </a:lnTo>
                  <a:lnTo>
                    <a:pt x="384" y="367"/>
                  </a:lnTo>
                  <a:lnTo>
                    <a:pt x="378" y="362"/>
                  </a:lnTo>
                  <a:lnTo>
                    <a:pt x="376" y="361"/>
                  </a:lnTo>
                  <a:lnTo>
                    <a:pt x="376" y="361"/>
                  </a:lnTo>
                  <a:lnTo>
                    <a:pt x="364" y="353"/>
                  </a:lnTo>
                  <a:lnTo>
                    <a:pt x="352" y="344"/>
                  </a:lnTo>
                  <a:lnTo>
                    <a:pt x="341" y="335"/>
                  </a:lnTo>
                  <a:lnTo>
                    <a:pt x="330" y="324"/>
                  </a:lnTo>
                  <a:lnTo>
                    <a:pt x="320" y="313"/>
                  </a:lnTo>
                  <a:lnTo>
                    <a:pt x="311" y="303"/>
                  </a:lnTo>
                  <a:lnTo>
                    <a:pt x="302" y="290"/>
                  </a:lnTo>
                  <a:lnTo>
                    <a:pt x="294" y="278"/>
                  </a:lnTo>
                  <a:lnTo>
                    <a:pt x="287" y="265"/>
                  </a:lnTo>
                  <a:lnTo>
                    <a:pt x="280" y="251"/>
                  </a:lnTo>
                  <a:lnTo>
                    <a:pt x="274" y="237"/>
                  </a:lnTo>
                  <a:lnTo>
                    <a:pt x="270" y="223"/>
                  </a:lnTo>
                  <a:lnTo>
                    <a:pt x="265" y="207"/>
                  </a:lnTo>
                  <a:lnTo>
                    <a:pt x="262" y="193"/>
                  </a:lnTo>
                  <a:lnTo>
                    <a:pt x="260" y="178"/>
                  </a:lnTo>
                  <a:lnTo>
                    <a:pt x="258" y="162"/>
                  </a:lnTo>
                  <a:lnTo>
                    <a:pt x="258" y="144"/>
                  </a:lnTo>
                  <a:lnTo>
                    <a:pt x="258" y="144"/>
                  </a:lnTo>
                  <a:lnTo>
                    <a:pt x="258" y="133"/>
                  </a:lnTo>
                  <a:lnTo>
                    <a:pt x="256" y="120"/>
                  </a:lnTo>
                  <a:lnTo>
                    <a:pt x="249" y="90"/>
                  </a:lnTo>
                  <a:lnTo>
                    <a:pt x="250" y="90"/>
                  </a:lnTo>
                  <a:lnTo>
                    <a:pt x="245" y="71"/>
                  </a:lnTo>
                  <a:lnTo>
                    <a:pt x="245" y="71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1" y="64"/>
                  </a:lnTo>
                  <a:lnTo>
                    <a:pt x="241" y="64"/>
                  </a:lnTo>
                  <a:lnTo>
                    <a:pt x="241" y="64"/>
                  </a:lnTo>
                  <a:lnTo>
                    <a:pt x="241" y="64"/>
                  </a:lnTo>
                  <a:lnTo>
                    <a:pt x="239" y="57"/>
                  </a:lnTo>
                  <a:lnTo>
                    <a:pt x="239" y="57"/>
                  </a:lnTo>
                  <a:lnTo>
                    <a:pt x="239" y="57"/>
                  </a:lnTo>
                  <a:lnTo>
                    <a:pt x="239" y="57"/>
                  </a:lnTo>
                  <a:lnTo>
                    <a:pt x="237" y="52"/>
                  </a:lnTo>
                  <a:lnTo>
                    <a:pt x="237" y="52"/>
                  </a:lnTo>
                  <a:lnTo>
                    <a:pt x="237" y="51"/>
                  </a:lnTo>
                  <a:lnTo>
                    <a:pt x="237" y="51"/>
                  </a:lnTo>
                  <a:lnTo>
                    <a:pt x="235" y="47"/>
                  </a:lnTo>
                  <a:lnTo>
                    <a:pt x="235" y="47"/>
                  </a:lnTo>
                  <a:lnTo>
                    <a:pt x="235" y="44"/>
                  </a:lnTo>
                  <a:lnTo>
                    <a:pt x="235" y="44"/>
                  </a:lnTo>
                  <a:lnTo>
                    <a:pt x="233" y="41"/>
                  </a:lnTo>
                  <a:lnTo>
                    <a:pt x="233" y="41"/>
                  </a:lnTo>
                  <a:lnTo>
                    <a:pt x="233" y="39"/>
                  </a:lnTo>
                  <a:lnTo>
                    <a:pt x="233" y="39"/>
                  </a:lnTo>
                  <a:lnTo>
                    <a:pt x="231" y="36"/>
                  </a:lnTo>
                  <a:lnTo>
                    <a:pt x="231" y="36"/>
                  </a:lnTo>
                  <a:lnTo>
                    <a:pt x="230" y="34"/>
                  </a:lnTo>
                  <a:lnTo>
                    <a:pt x="230" y="34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7" y="29"/>
                  </a:lnTo>
                  <a:lnTo>
                    <a:pt x="227" y="29"/>
                  </a:lnTo>
                  <a:lnTo>
                    <a:pt x="226" y="27"/>
                  </a:lnTo>
                  <a:lnTo>
                    <a:pt x="226" y="27"/>
                  </a:lnTo>
                  <a:lnTo>
                    <a:pt x="225" y="25"/>
                  </a:lnTo>
                  <a:lnTo>
                    <a:pt x="225" y="25"/>
                  </a:lnTo>
                  <a:lnTo>
                    <a:pt x="223" y="23"/>
                  </a:lnTo>
                  <a:lnTo>
                    <a:pt x="223" y="23"/>
                  </a:lnTo>
                  <a:lnTo>
                    <a:pt x="222" y="21"/>
                  </a:lnTo>
                  <a:lnTo>
                    <a:pt x="222" y="21"/>
                  </a:lnTo>
                  <a:lnTo>
                    <a:pt x="221" y="18"/>
                  </a:lnTo>
                  <a:lnTo>
                    <a:pt x="221" y="18"/>
                  </a:lnTo>
                  <a:lnTo>
                    <a:pt x="220" y="17"/>
                  </a:lnTo>
                  <a:lnTo>
                    <a:pt x="220" y="17"/>
                  </a:lnTo>
                  <a:lnTo>
                    <a:pt x="219" y="15"/>
                  </a:lnTo>
                  <a:lnTo>
                    <a:pt x="219" y="15"/>
                  </a:lnTo>
                  <a:lnTo>
                    <a:pt x="217" y="14"/>
                  </a:lnTo>
                  <a:lnTo>
                    <a:pt x="217" y="14"/>
                  </a:lnTo>
                  <a:lnTo>
                    <a:pt x="216" y="12"/>
                  </a:lnTo>
                  <a:lnTo>
                    <a:pt x="216" y="12"/>
                  </a:lnTo>
                  <a:lnTo>
                    <a:pt x="214" y="11"/>
                  </a:lnTo>
                  <a:lnTo>
                    <a:pt x="214" y="11"/>
                  </a:lnTo>
                  <a:lnTo>
                    <a:pt x="213" y="10"/>
                  </a:lnTo>
                  <a:lnTo>
                    <a:pt x="213" y="10"/>
                  </a:lnTo>
                  <a:lnTo>
                    <a:pt x="211" y="8"/>
                  </a:lnTo>
                  <a:lnTo>
                    <a:pt x="211" y="8"/>
                  </a:lnTo>
                  <a:lnTo>
                    <a:pt x="210" y="8"/>
                  </a:lnTo>
                  <a:lnTo>
                    <a:pt x="210" y="8"/>
                  </a:lnTo>
                  <a:lnTo>
                    <a:pt x="205" y="3"/>
                  </a:lnTo>
                  <a:lnTo>
                    <a:pt x="198" y="0"/>
                  </a:lnTo>
                  <a:lnTo>
                    <a:pt x="192" y="3"/>
                  </a:lnTo>
                  <a:lnTo>
                    <a:pt x="192" y="3"/>
                  </a:lnTo>
                  <a:lnTo>
                    <a:pt x="189" y="6"/>
                  </a:lnTo>
                  <a:lnTo>
                    <a:pt x="189" y="6"/>
                  </a:lnTo>
                  <a:lnTo>
                    <a:pt x="187" y="7"/>
                  </a:lnTo>
                  <a:lnTo>
                    <a:pt x="187" y="7"/>
                  </a:lnTo>
                  <a:lnTo>
                    <a:pt x="185" y="8"/>
                  </a:lnTo>
                  <a:lnTo>
                    <a:pt x="185" y="8"/>
                  </a:lnTo>
                  <a:lnTo>
                    <a:pt x="184" y="9"/>
                  </a:lnTo>
                  <a:lnTo>
                    <a:pt x="184" y="9"/>
                  </a:lnTo>
                  <a:lnTo>
                    <a:pt x="183" y="10"/>
                  </a:lnTo>
                  <a:lnTo>
                    <a:pt x="183" y="10"/>
                  </a:lnTo>
                  <a:lnTo>
                    <a:pt x="182" y="11"/>
                  </a:lnTo>
                  <a:lnTo>
                    <a:pt x="182" y="11"/>
                  </a:lnTo>
                  <a:lnTo>
                    <a:pt x="181" y="12"/>
                  </a:lnTo>
                  <a:lnTo>
                    <a:pt x="181" y="12"/>
                  </a:lnTo>
                  <a:lnTo>
                    <a:pt x="179" y="14"/>
                  </a:lnTo>
                  <a:lnTo>
                    <a:pt x="179" y="14"/>
                  </a:lnTo>
                  <a:lnTo>
                    <a:pt x="178" y="15"/>
                  </a:lnTo>
                  <a:lnTo>
                    <a:pt x="178" y="15"/>
                  </a:lnTo>
                  <a:lnTo>
                    <a:pt x="177" y="17"/>
                  </a:lnTo>
                  <a:lnTo>
                    <a:pt x="177" y="17"/>
                  </a:lnTo>
                  <a:lnTo>
                    <a:pt x="176" y="18"/>
                  </a:lnTo>
                  <a:lnTo>
                    <a:pt x="176" y="18"/>
                  </a:lnTo>
                  <a:lnTo>
                    <a:pt x="175" y="21"/>
                  </a:lnTo>
                  <a:lnTo>
                    <a:pt x="175" y="21"/>
                  </a:lnTo>
                  <a:lnTo>
                    <a:pt x="172" y="23"/>
                  </a:lnTo>
                  <a:lnTo>
                    <a:pt x="172" y="23"/>
                  </a:lnTo>
                  <a:lnTo>
                    <a:pt x="171" y="25"/>
                  </a:lnTo>
                  <a:lnTo>
                    <a:pt x="171" y="25"/>
                  </a:lnTo>
                  <a:lnTo>
                    <a:pt x="170" y="27"/>
                  </a:lnTo>
                  <a:lnTo>
                    <a:pt x="170" y="27"/>
                  </a:lnTo>
                  <a:lnTo>
                    <a:pt x="169" y="28"/>
                  </a:lnTo>
                  <a:lnTo>
                    <a:pt x="169" y="28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7" y="34"/>
                  </a:lnTo>
                  <a:lnTo>
                    <a:pt x="167" y="34"/>
                  </a:lnTo>
                  <a:lnTo>
                    <a:pt x="166" y="36"/>
                  </a:lnTo>
                  <a:lnTo>
                    <a:pt x="166" y="36"/>
                  </a:lnTo>
                  <a:lnTo>
                    <a:pt x="165" y="38"/>
                  </a:lnTo>
                  <a:lnTo>
                    <a:pt x="165" y="38"/>
                  </a:lnTo>
                  <a:lnTo>
                    <a:pt x="164" y="41"/>
                  </a:lnTo>
                  <a:lnTo>
                    <a:pt x="164" y="41"/>
                  </a:lnTo>
                  <a:lnTo>
                    <a:pt x="163" y="43"/>
                  </a:lnTo>
                  <a:lnTo>
                    <a:pt x="163" y="43"/>
                  </a:lnTo>
                  <a:lnTo>
                    <a:pt x="160" y="47"/>
                  </a:lnTo>
                  <a:lnTo>
                    <a:pt x="160" y="47"/>
                  </a:lnTo>
                  <a:lnTo>
                    <a:pt x="159" y="49"/>
                  </a:lnTo>
                  <a:lnTo>
                    <a:pt x="159" y="49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7" y="55"/>
                  </a:lnTo>
                  <a:lnTo>
                    <a:pt x="157" y="55"/>
                  </a:lnTo>
                  <a:lnTo>
                    <a:pt x="156" y="58"/>
                  </a:lnTo>
                  <a:lnTo>
                    <a:pt x="156" y="58"/>
                  </a:lnTo>
                  <a:lnTo>
                    <a:pt x="155" y="62"/>
                  </a:lnTo>
                  <a:lnTo>
                    <a:pt x="155" y="62"/>
                  </a:lnTo>
                  <a:lnTo>
                    <a:pt x="154" y="64"/>
                  </a:lnTo>
                  <a:lnTo>
                    <a:pt x="154" y="64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2" y="70"/>
                  </a:lnTo>
                  <a:lnTo>
                    <a:pt x="152" y="70"/>
                  </a:lnTo>
                  <a:lnTo>
                    <a:pt x="152" y="71"/>
                  </a:lnTo>
                  <a:lnTo>
                    <a:pt x="152" y="71"/>
                  </a:lnTo>
                  <a:lnTo>
                    <a:pt x="152" y="71"/>
                  </a:lnTo>
                  <a:lnTo>
                    <a:pt x="146" y="90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1" y="120"/>
                  </a:lnTo>
                  <a:lnTo>
                    <a:pt x="139" y="133"/>
                  </a:lnTo>
                  <a:lnTo>
                    <a:pt x="139" y="144"/>
                  </a:lnTo>
                  <a:lnTo>
                    <a:pt x="139" y="162"/>
                  </a:lnTo>
                  <a:lnTo>
                    <a:pt x="139" y="162"/>
                  </a:lnTo>
                  <a:lnTo>
                    <a:pt x="137" y="178"/>
                  </a:lnTo>
                  <a:lnTo>
                    <a:pt x="135" y="193"/>
                  </a:lnTo>
                  <a:lnTo>
                    <a:pt x="131" y="209"/>
                  </a:lnTo>
                  <a:lnTo>
                    <a:pt x="127" y="223"/>
                  </a:lnTo>
                  <a:lnTo>
                    <a:pt x="122" y="237"/>
                  </a:lnTo>
                  <a:lnTo>
                    <a:pt x="116" y="251"/>
                  </a:lnTo>
                  <a:lnTo>
                    <a:pt x="110" y="265"/>
                  </a:lnTo>
                  <a:lnTo>
                    <a:pt x="102" y="278"/>
                  </a:lnTo>
                  <a:lnTo>
                    <a:pt x="95" y="290"/>
                  </a:lnTo>
                  <a:lnTo>
                    <a:pt x="86" y="303"/>
                  </a:lnTo>
                  <a:lnTo>
                    <a:pt x="76" y="313"/>
                  </a:lnTo>
                  <a:lnTo>
                    <a:pt x="67" y="324"/>
                  </a:lnTo>
                  <a:lnTo>
                    <a:pt x="56" y="335"/>
                  </a:lnTo>
                  <a:lnTo>
                    <a:pt x="44" y="344"/>
                  </a:lnTo>
                  <a:lnTo>
                    <a:pt x="32" y="353"/>
                  </a:lnTo>
                  <a:lnTo>
                    <a:pt x="20" y="361"/>
                  </a:lnTo>
                  <a:lnTo>
                    <a:pt x="19" y="362"/>
                  </a:lnTo>
                  <a:lnTo>
                    <a:pt x="19" y="362"/>
                  </a:lnTo>
                  <a:lnTo>
                    <a:pt x="13" y="367"/>
                  </a:lnTo>
                  <a:lnTo>
                    <a:pt x="13" y="367"/>
                  </a:lnTo>
                  <a:lnTo>
                    <a:pt x="8" y="372"/>
                  </a:lnTo>
                  <a:lnTo>
                    <a:pt x="6" y="378"/>
                  </a:lnTo>
                  <a:lnTo>
                    <a:pt x="4" y="386"/>
                  </a:lnTo>
                  <a:lnTo>
                    <a:pt x="2" y="393"/>
                  </a:lnTo>
                  <a:lnTo>
                    <a:pt x="1" y="411"/>
                  </a:lnTo>
                  <a:lnTo>
                    <a:pt x="0" y="426"/>
                  </a:lnTo>
                  <a:lnTo>
                    <a:pt x="0" y="426"/>
                  </a:lnTo>
                  <a:lnTo>
                    <a:pt x="1" y="438"/>
                  </a:lnTo>
                  <a:lnTo>
                    <a:pt x="1" y="444"/>
                  </a:lnTo>
                  <a:lnTo>
                    <a:pt x="2" y="450"/>
                  </a:lnTo>
                  <a:lnTo>
                    <a:pt x="2" y="450"/>
                  </a:lnTo>
                  <a:lnTo>
                    <a:pt x="57" y="450"/>
                  </a:lnTo>
                  <a:lnTo>
                    <a:pt x="57" y="450"/>
                  </a:lnTo>
                  <a:lnTo>
                    <a:pt x="58" y="461"/>
                  </a:lnTo>
                  <a:lnTo>
                    <a:pt x="59" y="474"/>
                  </a:lnTo>
                  <a:lnTo>
                    <a:pt x="72" y="474"/>
                  </a:lnTo>
                  <a:lnTo>
                    <a:pt x="111" y="474"/>
                  </a:lnTo>
                  <a:lnTo>
                    <a:pt x="124" y="474"/>
                  </a:lnTo>
                  <a:lnTo>
                    <a:pt x="125" y="461"/>
                  </a:lnTo>
                  <a:lnTo>
                    <a:pt x="125" y="461"/>
                  </a:lnTo>
                  <a:lnTo>
                    <a:pt x="125" y="450"/>
                  </a:lnTo>
                  <a:lnTo>
                    <a:pt x="138" y="450"/>
                  </a:lnTo>
                  <a:lnTo>
                    <a:pt x="138" y="450"/>
                  </a:lnTo>
                  <a:lnTo>
                    <a:pt x="139" y="469"/>
                  </a:lnTo>
                  <a:lnTo>
                    <a:pt x="140" y="475"/>
                  </a:lnTo>
                  <a:lnTo>
                    <a:pt x="257" y="475"/>
                  </a:lnTo>
                  <a:lnTo>
                    <a:pt x="258" y="469"/>
                  </a:lnTo>
                  <a:lnTo>
                    <a:pt x="258" y="469"/>
                  </a:lnTo>
                  <a:lnTo>
                    <a:pt x="259" y="450"/>
                  </a:lnTo>
                  <a:lnTo>
                    <a:pt x="271" y="450"/>
                  </a:lnTo>
                  <a:lnTo>
                    <a:pt x="271" y="450"/>
                  </a:lnTo>
                  <a:lnTo>
                    <a:pt x="272" y="461"/>
                  </a:lnTo>
                  <a:lnTo>
                    <a:pt x="273" y="474"/>
                  </a:lnTo>
                  <a:lnTo>
                    <a:pt x="286" y="474"/>
                  </a:lnTo>
                  <a:lnTo>
                    <a:pt x="325" y="474"/>
                  </a:lnTo>
                  <a:lnTo>
                    <a:pt x="338" y="474"/>
                  </a:lnTo>
                  <a:lnTo>
                    <a:pt x="339" y="461"/>
                  </a:lnTo>
                  <a:lnTo>
                    <a:pt x="339" y="461"/>
                  </a:lnTo>
                  <a:lnTo>
                    <a:pt x="339" y="450"/>
                  </a:lnTo>
                  <a:lnTo>
                    <a:pt x="395" y="450"/>
                  </a:lnTo>
                  <a:lnTo>
                    <a:pt x="395" y="450"/>
                  </a:lnTo>
                  <a:lnTo>
                    <a:pt x="396" y="444"/>
                  </a:lnTo>
                  <a:lnTo>
                    <a:pt x="396" y="444"/>
                  </a:lnTo>
                  <a:lnTo>
                    <a:pt x="396" y="438"/>
                  </a:lnTo>
                  <a:lnTo>
                    <a:pt x="396" y="427"/>
                  </a:lnTo>
                  <a:lnTo>
                    <a:pt x="396" y="427"/>
                  </a:lnTo>
                  <a:close/>
                  <a:moveTo>
                    <a:pt x="369" y="373"/>
                  </a:moveTo>
                  <a:lnTo>
                    <a:pt x="374" y="378"/>
                  </a:lnTo>
                  <a:lnTo>
                    <a:pt x="374" y="378"/>
                  </a:lnTo>
                  <a:lnTo>
                    <a:pt x="376" y="380"/>
                  </a:lnTo>
                  <a:lnTo>
                    <a:pt x="378" y="384"/>
                  </a:lnTo>
                  <a:lnTo>
                    <a:pt x="376" y="384"/>
                  </a:lnTo>
                  <a:lnTo>
                    <a:pt x="375" y="382"/>
                  </a:lnTo>
                  <a:lnTo>
                    <a:pt x="375" y="382"/>
                  </a:lnTo>
                  <a:lnTo>
                    <a:pt x="362" y="377"/>
                  </a:lnTo>
                  <a:lnTo>
                    <a:pt x="351" y="371"/>
                  </a:lnTo>
                  <a:lnTo>
                    <a:pt x="339" y="363"/>
                  </a:lnTo>
                  <a:lnTo>
                    <a:pt x="328" y="355"/>
                  </a:lnTo>
                  <a:lnTo>
                    <a:pt x="318" y="348"/>
                  </a:lnTo>
                  <a:lnTo>
                    <a:pt x="308" y="339"/>
                  </a:lnTo>
                  <a:lnTo>
                    <a:pt x="300" y="331"/>
                  </a:lnTo>
                  <a:lnTo>
                    <a:pt x="292" y="322"/>
                  </a:lnTo>
                  <a:lnTo>
                    <a:pt x="285" y="312"/>
                  </a:lnTo>
                  <a:lnTo>
                    <a:pt x="279" y="303"/>
                  </a:lnTo>
                  <a:lnTo>
                    <a:pt x="274" y="292"/>
                  </a:lnTo>
                  <a:lnTo>
                    <a:pt x="268" y="281"/>
                  </a:lnTo>
                  <a:lnTo>
                    <a:pt x="265" y="270"/>
                  </a:lnTo>
                  <a:lnTo>
                    <a:pt x="262" y="259"/>
                  </a:lnTo>
                  <a:lnTo>
                    <a:pt x="260" y="249"/>
                  </a:lnTo>
                  <a:lnTo>
                    <a:pt x="259" y="237"/>
                  </a:lnTo>
                  <a:lnTo>
                    <a:pt x="259" y="237"/>
                  </a:lnTo>
                  <a:lnTo>
                    <a:pt x="267" y="257"/>
                  </a:lnTo>
                  <a:lnTo>
                    <a:pt x="278" y="278"/>
                  </a:lnTo>
                  <a:lnTo>
                    <a:pt x="289" y="296"/>
                  </a:lnTo>
                  <a:lnTo>
                    <a:pt x="302" y="314"/>
                  </a:lnTo>
                  <a:lnTo>
                    <a:pt x="317" y="331"/>
                  </a:lnTo>
                  <a:lnTo>
                    <a:pt x="333" y="347"/>
                  </a:lnTo>
                  <a:lnTo>
                    <a:pt x="351" y="360"/>
                  </a:lnTo>
                  <a:lnTo>
                    <a:pt x="369" y="373"/>
                  </a:lnTo>
                  <a:lnTo>
                    <a:pt x="369" y="373"/>
                  </a:lnTo>
                  <a:close/>
                  <a:moveTo>
                    <a:pt x="166" y="75"/>
                  </a:moveTo>
                  <a:lnTo>
                    <a:pt x="166" y="75"/>
                  </a:lnTo>
                  <a:lnTo>
                    <a:pt x="166" y="74"/>
                  </a:lnTo>
                  <a:lnTo>
                    <a:pt x="166" y="74"/>
                  </a:lnTo>
                  <a:lnTo>
                    <a:pt x="167" y="70"/>
                  </a:lnTo>
                  <a:lnTo>
                    <a:pt x="167" y="70"/>
                  </a:lnTo>
                  <a:lnTo>
                    <a:pt x="168" y="68"/>
                  </a:lnTo>
                  <a:lnTo>
                    <a:pt x="168" y="68"/>
                  </a:lnTo>
                  <a:lnTo>
                    <a:pt x="169" y="65"/>
                  </a:lnTo>
                  <a:lnTo>
                    <a:pt x="169" y="65"/>
                  </a:lnTo>
                  <a:lnTo>
                    <a:pt x="170" y="63"/>
                  </a:lnTo>
                  <a:lnTo>
                    <a:pt x="170" y="63"/>
                  </a:lnTo>
                  <a:lnTo>
                    <a:pt x="170" y="61"/>
                  </a:lnTo>
                  <a:lnTo>
                    <a:pt x="170" y="61"/>
                  </a:lnTo>
                  <a:lnTo>
                    <a:pt x="171" y="57"/>
                  </a:lnTo>
                  <a:lnTo>
                    <a:pt x="171" y="57"/>
                  </a:lnTo>
                  <a:lnTo>
                    <a:pt x="172" y="55"/>
                  </a:lnTo>
                  <a:lnTo>
                    <a:pt x="172" y="55"/>
                  </a:lnTo>
                  <a:lnTo>
                    <a:pt x="173" y="53"/>
                  </a:lnTo>
                  <a:lnTo>
                    <a:pt x="173" y="53"/>
                  </a:lnTo>
                  <a:lnTo>
                    <a:pt x="175" y="51"/>
                  </a:lnTo>
                  <a:lnTo>
                    <a:pt x="175" y="51"/>
                  </a:lnTo>
                  <a:lnTo>
                    <a:pt x="176" y="48"/>
                  </a:lnTo>
                  <a:lnTo>
                    <a:pt x="176" y="48"/>
                  </a:lnTo>
                  <a:lnTo>
                    <a:pt x="177" y="47"/>
                  </a:lnTo>
                  <a:lnTo>
                    <a:pt x="177" y="47"/>
                  </a:lnTo>
                  <a:lnTo>
                    <a:pt x="178" y="43"/>
                  </a:lnTo>
                  <a:lnTo>
                    <a:pt x="178" y="43"/>
                  </a:lnTo>
                  <a:lnTo>
                    <a:pt x="178" y="42"/>
                  </a:lnTo>
                  <a:lnTo>
                    <a:pt x="178" y="42"/>
                  </a:lnTo>
                  <a:lnTo>
                    <a:pt x="180" y="39"/>
                  </a:lnTo>
                  <a:lnTo>
                    <a:pt x="180" y="39"/>
                  </a:lnTo>
                  <a:lnTo>
                    <a:pt x="180" y="38"/>
                  </a:lnTo>
                  <a:lnTo>
                    <a:pt x="180" y="38"/>
                  </a:lnTo>
                  <a:lnTo>
                    <a:pt x="182" y="36"/>
                  </a:lnTo>
                  <a:lnTo>
                    <a:pt x="182" y="36"/>
                  </a:lnTo>
                  <a:lnTo>
                    <a:pt x="182" y="35"/>
                  </a:lnTo>
                  <a:lnTo>
                    <a:pt x="182" y="35"/>
                  </a:lnTo>
                  <a:lnTo>
                    <a:pt x="183" y="31"/>
                  </a:lnTo>
                  <a:lnTo>
                    <a:pt x="183" y="31"/>
                  </a:lnTo>
                  <a:lnTo>
                    <a:pt x="184" y="30"/>
                  </a:lnTo>
                  <a:lnTo>
                    <a:pt x="184" y="30"/>
                  </a:lnTo>
                  <a:lnTo>
                    <a:pt x="185" y="28"/>
                  </a:lnTo>
                  <a:lnTo>
                    <a:pt x="185" y="28"/>
                  </a:lnTo>
                  <a:lnTo>
                    <a:pt x="186" y="27"/>
                  </a:lnTo>
                  <a:lnTo>
                    <a:pt x="186" y="27"/>
                  </a:lnTo>
                  <a:lnTo>
                    <a:pt x="187" y="26"/>
                  </a:lnTo>
                  <a:lnTo>
                    <a:pt x="187" y="26"/>
                  </a:lnTo>
                  <a:lnTo>
                    <a:pt x="189" y="25"/>
                  </a:lnTo>
                  <a:lnTo>
                    <a:pt x="189" y="25"/>
                  </a:lnTo>
                  <a:lnTo>
                    <a:pt x="191" y="23"/>
                  </a:lnTo>
                  <a:lnTo>
                    <a:pt x="191" y="23"/>
                  </a:lnTo>
                  <a:lnTo>
                    <a:pt x="191" y="22"/>
                  </a:lnTo>
                  <a:lnTo>
                    <a:pt x="191" y="22"/>
                  </a:lnTo>
                  <a:lnTo>
                    <a:pt x="193" y="21"/>
                  </a:lnTo>
                  <a:lnTo>
                    <a:pt x="193" y="21"/>
                  </a:lnTo>
                  <a:lnTo>
                    <a:pt x="194" y="20"/>
                  </a:lnTo>
                  <a:lnTo>
                    <a:pt x="194" y="20"/>
                  </a:lnTo>
                  <a:lnTo>
                    <a:pt x="195" y="18"/>
                  </a:lnTo>
                  <a:lnTo>
                    <a:pt x="195" y="18"/>
                  </a:lnTo>
                  <a:lnTo>
                    <a:pt x="196" y="17"/>
                  </a:lnTo>
                  <a:lnTo>
                    <a:pt x="196" y="17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200" y="17"/>
                  </a:lnTo>
                  <a:lnTo>
                    <a:pt x="200" y="17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5" y="22"/>
                  </a:lnTo>
                  <a:lnTo>
                    <a:pt x="205" y="22"/>
                  </a:lnTo>
                  <a:lnTo>
                    <a:pt x="205" y="22"/>
                  </a:lnTo>
                  <a:lnTo>
                    <a:pt x="205" y="22"/>
                  </a:lnTo>
                  <a:lnTo>
                    <a:pt x="207" y="24"/>
                  </a:lnTo>
                  <a:lnTo>
                    <a:pt x="207" y="24"/>
                  </a:lnTo>
                  <a:lnTo>
                    <a:pt x="208" y="25"/>
                  </a:lnTo>
                  <a:lnTo>
                    <a:pt x="208" y="25"/>
                  </a:lnTo>
                  <a:lnTo>
                    <a:pt x="209" y="27"/>
                  </a:lnTo>
                  <a:lnTo>
                    <a:pt x="209" y="27"/>
                  </a:lnTo>
                  <a:lnTo>
                    <a:pt x="210" y="27"/>
                  </a:lnTo>
                  <a:lnTo>
                    <a:pt x="210" y="27"/>
                  </a:lnTo>
                  <a:lnTo>
                    <a:pt x="211" y="30"/>
                  </a:lnTo>
                  <a:lnTo>
                    <a:pt x="211" y="30"/>
                  </a:lnTo>
                  <a:lnTo>
                    <a:pt x="212" y="30"/>
                  </a:lnTo>
                  <a:lnTo>
                    <a:pt x="212" y="30"/>
                  </a:lnTo>
                  <a:lnTo>
                    <a:pt x="213" y="34"/>
                  </a:lnTo>
                  <a:lnTo>
                    <a:pt x="213" y="34"/>
                  </a:lnTo>
                  <a:lnTo>
                    <a:pt x="214" y="35"/>
                  </a:lnTo>
                  <a:lnTo>
                    <a:pt x="214" y="35"/>
                  </a:lnTo>
                  <a:lnTo>
                    <a:pt x="216" y="37"/>
                  </a:lnTo>
                  <a:lnTo>
                    <a:pt x="216" y="37"/>
                  </a:lnTo>
                  <a:lnTo>
                    <a:pt x="217" y="38"/>
                  </a:lnTo>
                  <a:lnTo>
                    <a:pt x="217" y="38"/>
                  </a:lnTo>
                  <a:lnTo>
                    <a:pt x="218" y="41"/>
                  </a:lnTo>
                  <a:lnTo>
                    <a:pt x="218" y="41"/>
                  </a:lnTo>
                  <a:lnTo>
                    <a:pt x="218" y="42"/>
                  </a:lnTo>
                  <a:lnTo>
                    <a:pt x="218" y="42"/>
                  </a:lnTo>
                  <a:lnTo>
                    <a:pt x="220" y="45"/>
                  </a:lnTo>
                  <a:lnTo>
                    <a:pt x="220" y="45"/>
                  </a:lnTo>
                  <a:lnTo>
                    <a:pt x="220" y="47"/>
                  </a:lnTo>
                  <a:lnTo>
                    <a:pt x="220" y="47"/>
                  </a:lnTo>
                  <a:lnTo>
                    <a:pt x="222" y="50"/>
                  </a:lnTo>
                  <a:lnTo>
                    <a:pt x="222" y="50"/>
                  </a:lnTo>
                  <a:lnTo>
                    <a:pt x="222" y="51"/>
                  </a:lnTo>
                  <a:lnTo>
                    <a:pt x="222" y="51"/>
                  </a:lnTo>
                  <a:lnTo>
                    <a:pt x="223" y="55"/>
                  </a:lnTo>
                  <a:lnTo>
                    <a:pt x="223" y="55"/>
                  </a:lnTo>
                  <a:lnTo>
                    <a:pt x="224" y="55"/>
                  </a:lnTo>
                  <a:lnTo>
                    <a:pt x="224" y="55"/>
                  </a:lnTo>
                  <a:lnTo>
                    <a:pt x="225" y="60"/>
                  </a:lnTo>
                  <a:lnTo>
                    <a:pt x="225" y="60"/>
                  </a:lnTo>
                  <a:lnTo>
                    <a:pt x="225" y="61"/>
                  </a:lnTo>
                  <a:lnTo>
                    <a:pt x="225" y="61"/>
                  </a:lnTo>
                  <a:lnTo>
                    <a:pt x="231" y="76"/>
                  </a:lnTo>
                  <a:lnTo>
                    <a:pt x="166" y="76"/>
                  </a:lnTo>
                  <a:lnTo>
                    <a:pt x="166" y="76"/>
                  </a:lnTo>
                  <a:lnTo>
                    <a:pt x="166" y="75"/>
                  </a:lnTo>
                  <a:lnTo>
                    <a:pt x="166" y="75"/>
                  </a:lnTo>
                  <a:close/>
                  <a:moveTo>
                    <a:pt x="166" y="90"/>
                  </a:moveTo>
                  <a:lnTo>
                    <a:pt x="231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8" y="105"/>
                  </a:lnTo>
                  <a:lnTo>
                    <a:pt x="241" y="119"/>
                  </a:lnTo>
                  <a:lnTo>
                    <a:pt x="243" y="132"/>
                  </a:lnTo>
                  <a:lnTo>
                    <a:pt x="244" y="142"/>
                  </a:lnTo>
                  <a:lnTo>
                    <a:pt x="243" y="142"/>
                  </a:lnTo>
                  <a:lnTo>
                    <a:pt x="243" y="142"/>
                  </a:lnTo>
                  <a:lnTo>
                    <a:pt x="244" y="163"/>
                  </a:lnTo>
                  <a:lnTo>
                    <a:pt x="244" y="434"/>
                  </a:lnTo>
                  <a:lnTo>
                    <a:pt x="153" y="434"/>
                  </a:lnTo>
                  <a:lnTo>
                    <a:pt x="153" y="163"/>
                  </a:lnTo>
                  <a:lnTo>
                    <a:pt x="153" y="163"/>
                  </a:lnTo>
                  <a:lnTo>
                    <a:pt x="154" y="142"/>
                  </a:lnTo>
                  <a:lnTo>
                    <a:pt x="153" y="142"/>
                  </a:lnTo>
                  <a:lnTo>
                    <a:pt x="153" y="142"/>
                  </a:lnTo>
                  <a:lnTo>
                    <a:pt x="154" y="132"/>
                  </a:lnTo>
                  <a:lnTo>
                    <a:pt x="155" y="119"/>
                  </a:lnTo>
                  <a:lnTo>
                    <a:pt x="158" y="105"/>
                  </a:lnTo>
                  <a:lnTo>
                    <a:pt x="162" y="90"/>
                  </a:lnTo>
                  <a:lnTo>
                    <a:pt x="166" y="90"/>
                  </a:lnTo>
                  <a:close/>
                  <a:moveTo>
                    <a:pt x="22" y="378"/>
                  </a:moveTo>
                  <a:lnTo>
                    <a:pt x="22" y="378"/>
                  </a:lnTo>
                  <a:lnTo>
                    <a:pt x="28" y="373"/>
                  </a:lnTo>
                  <a:lnTo>
                    <a:pt x="28" y="373"/>
                  </a:lnTo>
                  <a:lnTo>
                    <a:pt x="46" y="361"/>
                  </a:lnTo>
                  <a:lnTo>
                    <a:pt x="62" y="347"/>
                  </a:lnTo>
                  <a:lnTo>
                    <a:pt x="78" y="333"/>
                  </a:lnTo>
                  <a:lnTo>
                    <a:pt x="92" y="317"/>
                  </a:lnTo>
                  <a:lnTo>
                    <a:pt x="105" y="298"/>
                  </a:lnTo>
                  <a:lnTo>
                    <a:pt x="117" y="280"/>
                  </a:lnTo>
                  <a:lnTo>
                    <a:pt x="127" y="260"/>
                  </a:lnTo>
                  <a:lnTo>
                    <a:pt x="136" y="241"/>
                  </a:lnTo>
                  <a:lnTo>
                    <a:pt x="136" y="241"/>
                  </a:lnTo>
                  <a:lnTo>
                    <a:pt x="135" y="252"/>
                  </a:lnTo>
                  <a:lnTo>
                    <a:pt x="132" y="263"/>
                  </a:lnTo>
                  <a:lnTo>
                    <a:pt x="129" y="273"/>
                  </a:lnTo>
                  <a:lnTo>
                    <a:pt x="125" y="284"/>
                  </a:lnTo>
                  <a:lnTo>
                    <a:pt x="121" y="295"/>
                  </a:lnTo>
                  <a:lnTo>
                    <a:pt x="115" y="305"/>
                  </a:lnTo>
                  <a:lnTo>
                    <a:pt x="109" y="314"/>
                  </a:lnTo>
                  <a:lnTo>
                    <a:pt x="102" y="323"/>
                  </a:lnTo>
                  <a:lnTo>
                    <a:pt x="95" y="333"/>
                  </a:lnTo>
                  <a:lnTo>
                    <a:pt x="86" y="341"/>
                  </a:lnTo>
                  <a:lnTo>
                    <a:pt x="76" y="349"/>
                  </a:lnTo>
                  <a:lnTo>
                    <a:pt x="67" y="357"/>
                  </a:lnTo>
                  <a:lnTo>
                    <a:pt x="56" y="364"/>
                  </a:lnTo>
                  <a:lnTo>
                    <a:pt x="45" y="371"/>
                  </a:lnTo>
                  <a:lnTo>
                    <a:pt x="33" y="377"/>
                  </a:lnTo>
                  <a:lnTo>
                    <a:pt x="21" y="382"/>
                  </a:lnTo>
                  <a:lnTo>
                    <a:pt x="20" y="384"/>
                  </a:lnTo>
                  <a:lnTo>
                    <a:pt x="20" y="384"/>
                  </a:lnTo>
                  <a:lnTo>
                    <a:pt x="19" y="384"/>
                  </a:lnTo>
                  <a:lnTo>
                    <a:pt x="19" y="384"/>
                  </a:lnTo>
                  <a:lnTo>
                    <a:pt x="20" y="380"/>
                  </a:lnTo>
                  <a:lnTo>
                    <a:pt x="22" y="378"/>
                  </a:lnTo>
                  <a:lnTo>
                    <a:pt x="22" y="378"/>
                  </a:lnTo>
                  <a:close/>
                  <a:moveTo>
                    <a:pt x="15" y="428"/>
                  </a:moveTo>
                  <a:lnTo>
                    <a:pt x="15" y="428"/>
                  </a:lnTo>
                  <a:lnTo>
                    <a:pt x="15" y="418"/>
                  </a:lnTo>
                  <a:lnTo>
                    <a:pt x="16" y="409"/>
                  </a:lnTo>
                  <a:lnTo>
                    <a:pt x="18" y="403"/>
                  </a:lnTo>
                  <a:lnTo>
                    <a:pt x="19" y="401"/>
                  </a:lnTo>
                  <a:lnTo>
                    <a:pt x="21" y="400"/>
                  </a:lnTo>
                  <a:lnTo>
                    <a:pt x="21" y="400"/>
                  </a:lnTo>
                  <a:lnTo>
                    <a:pt x="27" y="395"/>
                  </a:lnTo>
                  <a:lnTo>
                    <a:pt x="27" y="395"/>
                  </a:lnTo>
                  <a:lnTo>
                    <a:pt x="46" y="386"/>
                  </a:lnTo>
                  <a:lnTo>
                    <a:pt x="64" y="375"/>
                  </a:lnTo>
                  <a:lnTo>
                    <a:pt x="82" y="364"/>
                  </a:lnTo>
                  <a:lnTo>
                    <a:pt x="97" y="351"/>
                  </a:lnTo>
                  <a:lnTo>
                    <a:pt x="110" y="337"/>
                  </a:lnTo>
                  <a:lnTo>
                    <a:pt x="121" y="322"/>
                  </a:lnTo>
                  <a:lnTo>
                    <a:pt x="130" y="306"/>
                  </a:lnTo>
                  <a:lnTo>
                    <a:pt x="139" y="290"/>
                  </a:lnTo>
                  <a:lnTo>
                    <a:pt x="139" y="434"/>
                  </a:lnTo>
                  <a:lnTo>
                    <a:pt x="139" y="436"/>
                  </a:lnTo>
                  <a:lnTo>
                    <a:pt x="125" y="436"/>
                  </a:lnTo>
                  <a:lnTo>
                    <a:pt x="125" y="436"/>
                  </a:lnTo>
                  <a:lnTo>
                    <a:pt x="125" y="425"/>
                  </a:lnTo>
                  <a:lnTo>
                    <a:pt x="123" y="413"/>
                  </a:lnTo>
                  <a:lnTo>
                    <a:pt x="121" y="401"/>
                  </a:lnTo>
                  <a:lnTo>
                    <a:pt x="116" y="391"/>
                  </a:lnTo>
                  <a:lnTo>
                    <a:pt x="112" y="382"/>
                  </a:lnTo>
                  <a:lnTo>
                    <a:pt x="106" y="375"/>
                  </a:lnTo>
                  <a:lnTo>
                    <a:pt x="103" y="373"/>
                  </a:lnTo>
                  <a:lnTo>
                    <a:pt x="99" y="371"/>
                  </a:lnTo>
                  <a:lnTo>
                    <a:pt x="96" y="369"/>
                  </a:lnTo>
                  <a:lnTo>
                    <a:pt x="91" y="369"/>
                  </a:lnTo>
                  <a:lnTo>
                    <a:pt x="91" y="369"/>
                  </a:lnTo>
                  <a:lnTo>
                    <a:pt x="87" y="369"/>
                  </a:lnTo>
                  <a:lnTo>
                    <a:pt x="83" y="371"/>
                  </a:lnTo>
                  <a:lnTo>
                    <a:pt x="79" y="373"/>
                  </a:lnTo>
                  <a:lnTo>
                    <a:pt x="76" y="375"/>
                  </a:lnTo>
                  <a:lnTo>
                    <a:pt x="71" y="382"/>
                  </a:lnTo>
                  <a:lnTo>
                    <a:pt x="65" y="391"/>
                  </a:lnTo>
                  <a:lnTo>
                    <a:pt x="62" y="401"/>
                  </a:lnTo>
                  <a:lnTo>
                    <a:pt x="60" y="413"/>
                  </a:lnTo>
                  <a:lnTo>
                    <a:pt x="58" y="425"/>
                  </a:lnTo>
                  <a:lnTo>
                    <a:pt x="57" y="436"/>
                  </a:lnTo>
                  <a:lnTo>
                    <a:pt x="15" y="436"/>
                  </a:lnTo>
                  <a:lnTo>
                    <a:pt x="15" y="436"/>
                  </a:lnTo>
                  <a:lnTo>
                    <a:pt x="15" y="428"/>
                  </a:lnTo>
                  <a:lnTo>
                    <a:pt x="15" y="428"/>
                  </a:lnTo>
                  <a:close/>
                  <a:moveTo>
                    <a:pt x="111" y="436"/>
                  </a:moveTo>
                  <a:lnTo>
                    <a:pt x="72" y="436"/>
                  </a:lnTo>
                  <a:lnTo>
                    <a:pt x="72" y="436"/>
                  </a:lnTo>
                  <a:lnTo>
                    <a:pt x="72" y="426"/>
                  </a:lnTo>
                  <a:lnTo>
                    <a:pt x="74" y="416"/>
                  </a:lnTo>
                  <a:lnTo>
                    <a:pt x="75" y="406"/>
                  </a:lnTo>
                  <a:lnTo>
                    <a:pt x="78" y="399"/>
                  </a:lnTo>
                  <a:lnTo>
                    <a:pt x="81" y="392"/>
                  </a:lnTo>
                  <a:lnTo>
                    <a:pt x="84" y="388"/>
                  </a:lnTo>
                  <a:lnTo>
                    <a:pt x="87" y="385"/>
                  </a:lnTo>
                  <a:lnTo>
                    <a:pt x="91" y="384"/>
                  </a:lnTo>
                  <a:lnTo>
                    <a:pt x="91" y="384"/>
                  </a:lnTo>
                  <a:lnTo>
                    <a:pt x="95" y="385"/>
                  </a:lnTo>
                  <a:lnTo>
                    <a:pt x="99" y="388"/>
                  </a:lnTo>
                  <a:lnTo>
                    <a:pt x="102" y="392"/>
                  </a:lnTo>
                  <a:lnTo>
                    <a:pt x="104" y="399"/>
                  </a:lnTo>
                  <a:lnTo>
                    <a:pt x="108" y="406"/>
                  </a:lnTo>
                  <a:lnTo>
                    <a:pt x="109" y="416"/>
                  </a:lnTo>
                  <a:lnTo>
                    <a:pt x="111" y="426"/>
                  </a:lnTo>
                  <a:lnTo>
                    <a:pt x="111" y="436"/>
                  </a:lnTo>
                  <a:lnTo>
                    <a:pt x="111" y="436"/>
                  </a:lnTo>
                  <a:close/>
                  <a:moveTo>
                    <a:pt x="111" y="460"/>
                  </a:moveTo>
                  <a:lnTo>
                    <a:pt x="72" y="460"/>
                  </a:lnTo>
                  <a:lnTo>
                    <a:pt x="72" y="460"/>
                  </a:lnTo>
                  <a:lnTo>
                    <a:pt x="72" y="450"/>
                  </a:lnTo>
                  <a:lnTo>
                    <a:pt x="111" y="450"/>
                  </a:lnTo>
                  <a:lnTo>
                    <a:pt x="111" y="450"/>
                  </a:lnTo>
                  <a:lnTo>
                    <a:pt x="111" y="460"/>
                  </a:lnTo>
                  <a:lnTo>
                    <a:pt x="111" y="460"/>
                  </a:lnTo>
                  <a:close/>
                  <a:moveTo>
                    <a:pt x="153" y="461"/>
                  </a:moveTo>
                  <a:lnTo>
                    <a:pt x="153" y="461"/>
                  </a:lnTo>
                  <a:lnTo>
                    <a:pt x="152" y="448"/>
                  </a:lnTo>
                  <a:lnTo>
                    <a:pt x="153" y="448"/>
                  </a:lnTo>
                  <a:lnTo>
                    <a:pt x="244" y="448"/>
                  </a:lnTo>
                  <a:lnTo>
                    <a:pt x="245" y="448"/>
                  </a:lnTo>
                  <a:lnTo>
                    <a:pt x="245" y="448"/>
                  </a:lnTo>
                  <a:lnTo>
                    <a:pt x="244" y="461"/>
                  </a:lnTo>
                  <a:lnTo>
                    <a:pt x="153" y="461"/>
                  </a:lnTo>
                  <a:close/>
                  <a:moveTo>
                    <a:pt x="325" y="460"/>
                  </a:moveTo>
                  <a:lnTo>
                    <a:pt x="286" y="460"/>
                  </a:lnTo>
                  <a:lnTo>
                    <a:pt x="286" y="460"/>
                  </a:lnTo>
                  <a:lnTo>
                    <a:pt x="285" y="450"/>
                  </a:lnTo>
                  <a:lnTo>
                    <a:pt x="325" y="450"/>
                  </a:lnTo>
                  <a:lnTo>
                    <a:pt x="325" y="450"/>
                  </a:lnTo>
                  <a:lnTo>
                    <a:pt x="325" y="460"/>
                  </a:lnTo>
                  <a:lnTo>
                    <a:pt x="325" y="460"/>
                  </a:lnTo>
                  <a:close/>
                  <a:moveTo>
                    <a:pt x="286" y="436"/>
                  </a:moveTo>
                  <a:lnTo>
                    <a:pt x="286" y="436"/>
                  </a:lnTo>
                  <a:lnTo>
                    <a:pt x="286" y="426"/>
                  </a:lnTo>
                  <a:lnTo>
                    <a:pt x="288" y="416"/>
                  </a:lnTo>
                  <a:lnTo>
                    <a:pt x="289" y="406"/>
                  </a:lnTo>
                  <a:lnTo>
                    <a:pt x="292" y="399"/>
                  </a:lnTo>
                  <a:lnTo>
                    <a:pt x="294" y="392"/>
                  </a:lnTo>
                  <a:lnTo>
                    <a:pt x="298" y="388"/>
                  </a:lnTo>
                  <a:lnTo>
                    <a:pt x="301" y="385"/>
                  </a:lnTo>
                  <a:lnTo>
                    <a:pt x="305" y="384"/>
                  </a:lnTo>
                  <a:lnTo>
                    <a:pt x="305" y="384"/>
                  </a:lnTo>
                  <a:lnTo>
                    <a:pt x="308" y="385"/>
                  </a:lnTo>
                  <a:lnTo>
                    <a:pt x="313" y="388"/>
                  </a:lnTo>
                  <a:lnTo>
                    <a:pt x="316" y="392"/>
                  </a:lnTo>
                  <a:lnTo>
                    <a:pt x="318" y="399"/>
                  </a:lnTo>
                  <a:lnTo>
                    <a:pt x="320" y="406"/>
                  </a:lnTo>
                  <a:lnTo>
                    <a:pt x="322" y="416"/>
                  </a:lnTo>
                  <a:lnTo>
                    <a:pt x="325" y="426"/>
                  </a:lnTo>
                  <a:lnTo>
                    <a:pt x="325" y="436"/>
                  </a:lnTo>
                  <a:lnTo>
                    <a:pt x="286" y="436"/>
                  </a:lnTo>
                  <a:close/>
                  <a:moveTo>
                    <a:pt x="339" y="436"/>
                  </a:moveTo>
                  <a:lnTo>
                    <a:pt x="339" y="436"/>
                  </a:lnTo>
                  <a:lnTo>
                    <a:pt x="339" y="425"/>
                  </a:lnTo>
                  <a:lnTo>
                    <a:pt x="337" y="413"/>
                  </a:lnTo>
                  <a:lnTo>
                    <a:pt x="334" y="401"/>
                  </a:lnTo>
                  <a:lnTo>
                    <a:pt x="330" y="391"/>
                  </a:lnTo>
                  <a:lnTo>
                    <a:pt x="326" y="382"/>
                  </a:lnTo>
                  <a:lnTo>
                    <a:pt x="320" y="375"/>
                  </a:lnTo>
                  <a:lnTo>
                    <a:pt x="317" y="373"/>
                  </a:lnTo>
                  <a:lnTo>
                    <a:pt x="313" y="371"/>
                  </a:lnTo>
                  <a:lnTo>
                    <a:pt x="310" y="369"/>
                  </a:lnTo>
                  <a:lnTo>
                    <a:pt x="305" y="369"/>
                  </a:lnTo>
                  <a:lnTo>
                    <a:pt x="305" y="369"/>
                  </a:lnTo>
                  <a:lnTo>
                    <a:pt x="301" y="369"/>
                  </a:lnTo>
                  <a:lnTo>
                    <a:pt x="297" y="371"/>
                  </a:lnTo>
                  <a:lnTo>
                    <a:pt x="293" y="373"/>
                  </a:lnTo>
                  <a:lnTo>
                    <a:pt x="290" y="375"/>
                  </a:lnTo>
                  <a:lnTo>
                    <a:pt x="285" y="382"/>
                  </a:lnTo>
                  <a:lnTo>
                    <a:pt x="279" y="391"/>
                  </a:lnTo>
                  <a:lnTo>
                    <a:pt x="276" y="401"/>
                  </a:lnTo>
                  <a:lnTo>
                    <a:pt x="274" y="413"/>
                  </a:lnTo>
                  <a:lnTo>
                    <a:pt x="272" y="425"/>
                  </a:lnTo>
                  <a:lnTo>
                    <a:pt x="271" y="436"/>
                  </a:lnTo>
                  <a:lnTo>
                    <a:pt x="258" y="436"/>
                  </a:lnTo>
                  <a:lnTo>
                    <a:pt x="258" y="434"/>
                  </a:lnTo>
                  <a:lnTo>
                    <a:pt x="258" y="292"/>
                  </a:lnTo>
                  <a:lnTo>
                    <a:pt x="258" y="292"/>
                  </a:lnTo>
                  <a:lnTo>
                    <a:pt x="266" y="308"/>
                  </a:lnTo>
                  <a:lnTo>
                    <a:pt x="276" y="323"/>
                  </a:lnTo>
                  <a:lnTo>
                    <a:pt x="288" y="337"/>
                  </a:lnTo>
                  <a:lnTo>
                    <a:pt x="301" y="351"/>
                  </a:lnTo>
                  <a:lnTo>
                    <a:pt x="316" y="364"/>
                  </a:lnTo>
                  <a:lnTo>
                    <a:pt x="332" y="376"/>
                  </a:lnTo>
                  <a:lnTo>
                    <a:pt x="351" y="386"/>
                  </a:lnTo>
                  <a:lnTo>
                    <a:pt x="370" y="395"/>
                  </a:lnTo>
                  <a:lnTo>
                    <a:pt x="375" y="400"/>
                  </a:lnTo>
                  <a:lnTo>
                    <a:pt x="375" y="400"/>
                  </a:lnTo>
                  <a:lnTo>
                    <a:pt x="379" y="403"/>
                  </a:lnTo>
                  <a:lnTo>
                    <a:pt x="381" y="409"/>
                  </a:lnTo>
                  <a:lnTo>
                    <a:pt x="382" y="418"/>
                  </a:lnTo>
                  <a:lnTo>
                    <a:pt x="382" y="427"/>
                  </a:lnTo>
                  <a:lnTo>
                    <a:pt x="382" y="427"/>
                  </a:lnTo>
                  <a:lnTo>
                    <a:pt x="382" y="436"/>
                  </a:lnTo>
                  <a:lnTo>
                    <a:pt x="339" y="4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11" name="Freeform 69"/>
            <p:cNvSpPr/>
            <p:nvPr/>
          </p:nvSpPr>
          <p:spPr bwMode="auto">
            <a:xfrm>
              <a:off x="4313238" y="3270250"/>
              <a:ext cx="106363" cy="34925"/>
            </a:xfrm>
            <a:custGeom>
              <a:avLst/>
              <a:gdLst>
                <a:gd name="T0" fmla="*/ 13 w 67"/>
                <a:gd name="T1" fmla="*/ 20 h 22"/>
                <a:gd name="T2" fmla="*/ 13 w 67"/>
                <a:gd name="T3" fmla="*/ 20 h 22"/>
                <a:gd name="T4" fmla="*/ 15 w 67"/>
                <a:gd name="T5" fmla="*/ 18 h 22"/>
                <a:gd name="T6" fmla="*/ 20 w 67"/>
                <a:gd name="T7" fmla="*/ 16 h 22"/>
                <a:gd name="T8" fmla="*/ 26 w 67"/>
                <a:gd name="T9" fmla="*/ 15 h 22"/>
                <a:gd name="T10" fmla="*/ 33 w 67"/>
                <a:gd name="T11" fmla="*/ 14 h 22"/>
                <a:gd name="T12" fmla="*/ 33 w 67"/>
                <a:gd name="T13" fmla="*/ 14 h 22"/>
                <a:gd name="T14" fmla="*/ 41 w 67"/>
                <a:gd name="T15" fmla="*/ 15 h 22"/>
                <a:gd name="T16" fmla="*/ 46 w 67"/>
                <a:gd name="T17" fmla="*/ 16 h 22"/>
                <a:gd name="T18" fmla="*/ 52 w 67"/>
                <a:gd name="T19" fmla="*/ 18 h 22"/>
                <a:gd name="T20" fmla="*/ 54 w 67"/>
                <a:gd name="T21" fmla="*/ 20 h 22"/>
                <a:gd name="T22" fmla="*/ 54 w 67"/>
                <a:gd name="T23" fmla="*/ 20 h 22"/>
                <a:gd name="T24" fmla="*/ 57 w 67"/>
                <a:gd name="T25" fmla="*/ 22 h 22"/>
                <a:gd name="T26" fmla="*/ 59 w 67"/>
                <a:gd name="T27" fmla="*/ 22 h 22"/>
                <a:gd name="T28" fmla="*/ 59 w 67"/>
                <a:gd name="T29" fmla="*/ 22 h 22"/>
                <a:gd name="T30" fmla="*/ 62 w 67"/>
                <a:gd name="T31" fmla="*/ 22 h 22"/>
                <a:gd name="T32" fmla="*/ 65 w 67"/>
                <a:gd name="T33" fmla="*/ 20 h 22"/>
                <a:gd name="T34" fmla="*/ 65 w 67"/>
                <a:gd name="T35" fmla="*/ 20 h 22"/>
                <a:gd name="T36" fmla="*/ 66 w 67"/>
                <a:gd name="T37" fmla="*/ 18 h 22"/>
                <a:gd name="T38" fmla="*/ 67 w 67"/>
                <a:gd name="T39" fmla="*/ 16 h 22"/>
                <a:gd name="T40" fmla="*/ 66 w 67"/>
                <a:gd name="T41" fmla="*/ 13 h 22"/>
                <a:gd name="T42" fmla="*/ 65 w 67"/>
                <a:gd name="T43" fmla="*/ 10 h 22"/>
                <a:gd name="T44" fmla="*/ 65 w 67"/>
                <a:gd name="T45" fmla="*/ 10 h 22"/>
                <a:gd name="T46" fmla="*/ 59 w 67"/>
                <a:gd name="T47" fmla="*/ 6 h 22"/>
                <a:gd name="T48" fmla="*/ 52 w 67"/>
                <a:gd name="T49" fmla="*/ 3 h 22"/>
                <a:gd name="T50" fmla="*/ 43 w 67"/>
                <a:gd name="T51" fmla="*/ 1 h 22"/>
                <a:gd name="T52" fmla="*/ 33 w 67"/>
                <a:gd name="T53" fmla="*/ 0 h 22"/>
                <a:gd name="T54" fmla="*/ 33 w 67"/>
                <a:gd name="T55" fmla="*/ 0 h 22"/>
                <a:gd name="T56" fmla="*/ 24 w 67"/>
                <a:gd name="T57" fmla="*/ 1 h 22"/>
                <a:gd name="T58" fmla="*/ 15 w 67"/>
                <a:gd name="T59" fmla="*/ 3 h 22"/>
                <a:gd name="T60" fmla="*/ 7 w 67"/>
                <a:gd name="T61" fmla="*/ 6 h 22"/>
                <a:gd name="T62" fmla="*/ 2 w 67"/>
                <a:gd name="T63" fmla="*/ 10 h 22"/>
                <a:gd name="T64" fmla="*/ 2 w 67"/>
                <a:gd name="T65" fmla="*/ 10 h 22"/>
                <a:gd name="T66" fmla="*/ 1 w 67"/>
                <a:gd name="T67" fmla="*/ 13 h 22"/>
                <a:gd name="T68" fmla="*/ 0 w 67"/>
                <a:gd name="T69" fmla="*/ 16 h 22"/>
                <a:gd name="T70" fmla="*/ 1 w 67"/>
                <a:gd name="T71" fmla="*/ 18 h 22"/>
                <a:gd name="T72" fmla="*/ 2 w 67"/>
                <a:gd name="T73" fmla="*/ 20 h 22"/>
                <a:gd name="T74" fmla="*/ 2 w 67"/>
                <a:gd name="T75" fmla="*/ 20 h 22"/>
                <a:gd name="T76" fmla="*/ 5 w 67"/>
                <a:gd name="T77" fmla="*/ 22 h 22"/>
                <a:gd name="T78" fmla="*/ 7 w 67"/>
                <a:gd name="T79" fmla="*/ 22 h 22"/>
                <a:gd name="T80" fmla="*/ 10 w 67"/>
                <a:gd name="T81" fmla="*/ 21 h 22"/>
                <a:gd name="T82" fmla="*/ 13 w 67"/>
                <a:gd name="T83" fmla="*/ 20 h 22"/>
                <a:gd name="T84" fmla="*/ 13 w 67"/>
                <a:gd name="T85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7" h="22">
                  <a:moveTo>
                    <a:pt x="13" y="20"/>
                  </a:moveTo>
                  <a:lnTo>
                    <a:pt x="13" y="20"/>
                  </a:lnTo>
                  <a:lnTo>
                    <a:pt x="15" y="18"/>
                  </a:lnTo>
                  <a:lnTo>
                    <a:pt x="20" y="16"/>
                  </a:lnTo>
                  <a:lnTo>
                    <a:pt x="26" y="15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41" y="15"/>
                  </a:lnTo>
                  <a:lnTo>
                    <a:pt x="46" y="16"/>
                  </a:lnTo>
                  <a:lnTo>
                    <a:pt x="52" y="18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7" y="22"/>
                  </a:lnTo>
                  <a:lnTo>
                    <a:pt x="59" y="22"/>
                  </a:lnTo>
                  <a:lnTo>
                    <a:pt x="59" y="22"/>
                  </a:lnTo>
                  <a:lnTo>
                    <a:pt x="62" y="22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6" y="18"/>
                  </a:lnTo>
                  <a:lnTo>
                    <a:pt x="67" y="16"/>
                  </a:lnTo>
                  <a:lnTo>
                    <a:pt x="66" y="13"/>
                  </a:lnTo>
                  <a:lnTo>
                    <a:pt x="65" y="10"/>
                  </a:lnTo>
                  <a:lnTo>
                    <a:pt x="65" y="10"/>
                  </a:lnTo>
                  <a:lnTo>
                    <a:pt x="59" y="6"/>
                  </a:lnTo>
                  <a:lnTo>
                    <a:pt x="52" y="3"/>
                  </a:lnTo>
                  <a:lnTo>
                    <a:pt x="43" y="1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24" y="1"/>
                  </a:lnTo>
                  <a:lnTo>
                    <a:pt x="15" y="3"/>
                  </a:lnTo>
                  <a:lnTo>
                    <a:pt x="7" y="6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1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3" y="20"/>
                  </a:lnTo>
                  <a:lnTo>
                    <a:pt x="13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cs typeface="+mn-ea"/>
                <a:sym typeface="+mn-lt"/>
              </a:endParaRPr>
            </a:p>
          </p:txBody>
        </p:sp>
      </p:grpSp>
      <p:sp>
        <p:nvSpPr>
          <p:cNvPr id="12" name="Freeform 70"/>
          <p:cNvSpPr>
            <a:spLocks noEditPoints="1"/>
          </p:cNvSpPr>
          <p:nvPr/>
        </p:nvSpPr>
        <p:spPr bwMode="auto">
          <a:xfrm>
            <a:off x="8327061" y="4233423"/>
            <a:ext cx="538397" cy="489749"/>
          </a:xfrm>
          <a:custGeom>
            <a:avLst/>
            <a:gdLst>
              <a:gd name="T0" fmla="*/ 348 w 498"/>
              <a:gd name="T1" fmla="*/ 251 h 453"/>
              <a:gd name="T2" fmla="*/ 340 w 498"/>
              <a:gd name="T3" fmla="*/ 252 h 453"/>
              <a:gd name="T4" fmla="*/ 376 w 498"/>
              <a:gd name="T5" fmla="*/ 185 h 453"/>
              <a:gd name="T6" fmla="*/ 407 w 498"/>
              <a:gd name="T7" fmla="*/ 194 h 453"/>
              <a:gd name="T8" fmla="*/ 470 w 498"/>
              <a:gd name="T9" fmla="*/ 103 h 453"/>
              <a:gd name="T10" fmla="*/ 495 w 498"/>
              <a:gd name="T11" fmla="*/ 93 h 453"/>
              <a:gd name="T12" fmla="*/ 484 w 498"/>
              <a:gd name="T13" fmla="*/ 68 h 453"/>
              <a:gd name="T14" fmla="*/ 459 w 498"/>
              <a:gd name="T15" fmla="*/ 79 h 453"/>
              <a:gd name="T16" fmla="*/ 394 w 498"/>
              <a:gd name="T17" fmla="*/ 162 h 453"/>
              <a:gd name="T18" fmla="*/ 356 w 498"/>
              <a:gd name="T19" fmla="*/ 140 h 453"/>
              <a:gd name="T20" fmla="*/ 300 w 498"/>
              <a:gd name="T21" fmla="*/ 34 h 453"/>
              <a:gd name="T22" fmla="*/ 185 w 498"/>
              <a:gd name="T23" fmla="*/ 0 h 453"/>
              <a:gd name="T24" fmla="*/ 79 w 498"/>
              <a:gd name="T25" fmla="*/ 57 h 453"/>
              <a:gd name="T26" fmla="*/ 44 w 498"/>
              <a:gd name="T27" fmla="*/ 175 h 453"/>
              <a:gd name="T28" fmla="*/ 88 w 498"/>
              <a:gd name="T29" fmla="*/ 306 h 453"/>
              <a:gd name="T30" fmla="*/ 38 w 498"/>
              <a:gd name="T31" fmla="*/ 280 h 453"/>
              <a:gd name="T32" fmla="*/ 15 w 498"/>
              <a:gd name="T33" fmla="*/ 266 h 453"/>
              <a:gd name="T34" fmla="*/ 0 w 498"/>
              <a:gd name="T35" fmla="*/ 288 h 453"/>
              <a:gd name="T36" fmla="*/ 25 w 498"/>
              <a:gd name="T37" fmla="*/ 302 h 453"/>
              <a:gd name="T38" fmla="*/ 69 w 498"/>
              <a:gd name="T39" fmla="*/ 338 h 453"/>
              <a:gd name="T40" fmla="*/ 96 w 498"/>
              <a:gd name="T41" fmla="*/ 338 h 453"/>
              <a:gd name="T42" fmla="*/ 117 w 498"/>
              <a:gd name="T43" fmla="*/ 289 h 453"/>
              <a:gd name="T44" fmla="*/ 201 w 498"/>
              <a:gd name="T45" fmla="*/ 313 h 453"/>
              <a:gd name="T46" fmla="*/ 292 w 498"/>
              <a:gd name="T47" fmla="*/ 284 h 453"/>
              <a:gd name="T48" fmla="*/ 295 w 498"/>
              <a:gd name="T49" fmla="*/ 301 h 453"/>
              <a:gd name="T50" fmla="*/ 297 w 498"/>
              <a:gd name="T51" fmla="*/ 305 h 453"/>
              <a:gd name="T52" fmla="*/ 447 w 498"/>
              <a:gd name="T53" fmla="*/ 453 h 453"/>
              <a:gd name="T54" fmla="*/ 497 w 498"/>
              <a:gd name="T55" fmla="*/ 413 h 453"/>
              <a:gd name="T56" fmla="*/ 481 w 498"/>
              <a:gd name="T57" fmla="*/ 83 h 453"/>
              <a:gd name="T58" fmla="*/ 346 w 498"/>
              <a:gd name="T59" fmla="*/ 268 h 453"/>
              <a:gd name="T60" fmla="*/ 68 w 498"/>
              <a:gd name="T61" fmla="*/ 101 h 453"/>
              <a:gd name="T62" fmla="*/ 146 w 498"/>
              <a:gd name="T63" fmla="*/ 25 h 453"/>
              <a:gd name="T64" fmla="*/ 255 w 498"/>
              <a:gd name="T65" fmla="*/ 25 h 453"/>
              <a:gd name="T66" fmla="*/ 333 w 498"/>
              <a:gd name="T67" fmla="*/ 101 h 453"/>
              <a:gd name="T68" fmla="*/ 329 w 498"/>
              <a:gd name="T69" fmla="*/ 156 h 453"/>
              <a:gd name="T70" fmla="*/ 292 w 498"/>
              <a:gd name="T71" fmla="*/ 64 h 453"/>
              <a:gd name="T72" fmla="*/ 201 w 498"/>
              <a:gd name="T73" fmla="*/ 27 h 453"/>
              <a:gd name="T74" fmla="*/ 109 w 498"/>
              <a:gd name="T75" fmla="*/ 66 h 453"/>
              <a:gd name="T76" fmla="*/ 71 w 498"/>
              <a:gd name="T77" fmla="*/ 156 h 453"/>
              <a:gd name="T78" fmla="*/ 109 w 498"/>
              <a:gd name="T79" fmla="*/ 247 h 453"/>
              <a:gd name="T80" fmla="*/ 67 w 498"/>
              <a:gd name="T81" fmla="*/ 205 h 453"/>
              <a:gd name="T82" fmla="*/ 204 w 498"/>
              <a:gd name="T83" fmla="*/ 175 h 453"/>
              <a:gd name="T84" fmla="*/ 294 w 498"/>
              <a:gd name="T85" fmla="*/ 224 h 453"/>
              <a:gd name="T86" fmla="*/ 212 w 498"/>
              <a:gd name="T87" fmla="*/ 271 h 453"/>
              <a:gd name="T88" fmla="*/ 140 w 498"/>
              <a:gd name="T89" fmla="*/ 255 h 453"/>
              <a:gd name="T90" fmla="*/ 197 w 498"/>
              <a:gd name="T91" fmla="*/ 139 h 453"/>
              <a:gd name="T92" fmla="*/ 187 w 498"/>
              <a:gd name="T93" fmla="*/ 164 h 453"/>
              <a:gd name="T94" fmla="*/ 91 w 498"/>
              <a:gd name="T95" fmla="*/ 190 h 453"/>
              <a:gd name="T96" fmla="*/ 99 w 498"/>
              <a:gd name="T97" fmla="*/ 102 h 453"/>
              <a:gd name="T98" fmla="*/ 167 w 498"/>
              <a:gd name="T99" fmla="*/ 46 h 453"/>
              <a:gd name="T100" fmla="*/ 255 w 498"/>
              <a:gd name="T101" fmla="*/ 55 h 453"/>
              <a:gd name="T102" fmla="*/ 311 w 498"/>
              <a:gd name="T103" fmla="*/ 123 h 453"/>
              <a:gd name="T104" fmla="*/ 201 w 498"/>
              <a:gd name="T105" fmla="*/ 299 h 453"/>
              <a:gd name="T106" fmla="*/ 125 w 498"/>
              <a:gd name="T107" fmla="*/ 277 h 453"/>
              <a:gd name="T108" fmla="*/ 214 w 498"/>
              <a:gd name="T109" fmla="*/ 285 h 453"/>
              <a:gd name="T110" fmla="*/ 299 w 498"/>
              <a:gd name="T111" fmla="*/ 239 h 453"/>
              <a:gd name="T112" fmla="*/ 341 w 498"/>
              <a:gd name="T113" fmla="*/ 181 h 453"/>
              <a:gd name="T114" fmla="*/ 308 w 498"/>
              <a:gd name="T115" fmla="*/ 250 h 453"/>
              <a:gd name="T116" fmla="*/ 288 w 498"/>
              <a:gd name="T117" fmla="*/ 269 h 453"/>
              <a:gd name="T118" fmla="*/ 225 w 498"/>
              <a:gd name="T119" fmla="*/ 297 h 453"/>
              <a:gd name="T120" fmla="*/ 307 w 498"/>
              <a:gd name="T121" fmla="*/ 272 h 453"/>
              <a:gd name="T122" fmla="*/ 310 w 498"/>
              <a:gd name="T123" fmla="*/ 283 h 453"/>
              <a:gd name="T124" fmla="*/ 483 w 498"/>
              <a:gd name="T125" fmla="*/ 412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98" h="453">
                <a:moveTo>
                  <a:pt x="496" y="398"/>
                </a:moveTo>
                <a:lnTo>
                  <a:pt x="496" y="398"/>
                </a:lnTo>
                <a:lnTo>
                  <a:pt x="485" y="387"/>
                </a:lnTo>
                <a:lnTo>
                  <a:pt x="485" y="387"/>
                </a:lnTo>
                <a:lnTo>
                  <a:pt x="485" y="387"/>
                </a:lnTo>
                <a:lnTo>
                  <a:pt x="350" y="252"/>
                </a:lnTo>
                <a:lnTo>
                  <a:pt x="350" y="252"/>
                </a:lnTo>
                <a:lnTo>
                  <a:pt x="348" y="251"/>
                </a:lnTo>
                <a:lnTo>
                  <a:pt x="348" y="251"/>
                </a:lnTo>
                <a:lnTo>
                  <a:pt x="348" y="251"/>
                </a:lnTo>
                <a:lnTo>
                  <a:pt x="348" y="251"/>
                </a:lnTo>
                <a:lnTo>
                  <a:pt x="346" y="250"/>
                </a:lnTo>
                <a:lnTo>
                  <a:pt x="346" y="250"/>
                </a:lnTo>
                <a:lnTo>
                  <a:pt x="342" y="251"/>
                </a:lnTo>
                <a:lnTo>
                  <a:pt x="342" y="251"/>
                </a:lnTo>
                <a:lnTo>
                  <a:pt x="342" y="251"/>
                </a:lnTo>
                <a:lnTo>
                  <a:pt x="342" y="251"/>
                </a:lnTo>
                <a:lnTo>
                  <a:pt x="340" y="252"/>
                </a:lnTo>
                <a:lnTo>
                  <a:pt x="337" y="256"/>
                </a:lnTo>
                <a:lnTo>
                  <a:pt x="328" y="247"/>
                </a:lnTo>
                <a:lnTo>
                  <a:pt x="328" y="247"/>
                </a:lnTo>
                <a:lnTo>
                  <a:pt x="338" y="232"/>
                </a:lnTo>
                <a:lnTo>
                  <a:pt x="346" y="217"/>
                </a:lnTo>
                <a:lnTo>
                  <a:pt x="351" y="199"/>
                </a:lnTo>
                <a:lnTo>
                  <a:pt x="355" y="183"/>
                </a:lnTo>
                <a:lnTo>
                  <a:pt x="376" y="185"/>
                </a:lnTo>
                <a:lnTo>
                  <a:pt x="376" y="185"/>
                </a:lnTo>
                <a:lnTo>
                  <a:pt x="379" y="191"/>
                </a:lnTo>
                <a:lnTo>
                  <a:pt x="382" y="195"/>
                </a:lnTo>
                <a:lnTo>
                  <a:pt x="388" y="198"/>
                </a:lnTo>
                <a:lnTo>
                  <a:pt x="394" y="199"/>
                </a:lnTo>
                <a:lnTo>
                  <a:pt x="394" y="199"/>
                </a:lnTo>
                <a:lnTo>
                  <a:pt x="399" y="199"/>
                </a:lnTo>
                <a:lnTo>
                  <a:pt x="402" y="198"/>
                </a:lnTo>
                <a:lnTo>
                  <a:pt x="405" y="196"/>
                </a:lnTo>
                <a:lnTo>
                  <a:pt x="407" y="194"/>
                </a:lnTo>
                <a:lnTo>
                  <a:pt x="410" y="191"/>
                </a:lnTo>
                <a:lnTo>
                  <a:pt x="412" y="188"/>
                </a:lnTo>
                <a:lnTo>
                  <a:pt x="413" y="184"/>
                </a:lnTo>
                <a:lnTo>
                  <a:pt x="414" y="181"/>
                </a:lnTo>
                <a:lnTo>
                  <a:pt x="414" y="181"/>
                </a:lnTo>
                <a:lnTo>
                  <a:pt x="413" y="176"/>
                </a:lnTo>
                <a:lnTo>
                  <a:pt x="412" y="172"/>
                </a:lnTo>
                <a:lnTo>
                  <a:pt x="470" y="103"/>
                </a:lnTo>
                <a:lnTo>
                  <a:pt x="470" y="103"/>
                </a:lnTo>
                <a:lnTo>
                  <a:pt x="473" y="104"/>
                </a:lnTo>
                <a:lnTo>
                  <a:pt x="477" y="104"/>
                </a:lnTo>
                <a:lnTo>
                  <a:pt x="477" y="104"/>
                </a:lnTo>
                <a:lnTo>
                  <a:pt x="481" y="104"/>
                </a:lnTo>
                <a:lnTo>
                  <a:pt x="484" y="103"/>
                </a:lnTo>
                <a:lnTo>
                  <a:pt x="487" y="101"/>
                </a:lnTo>
                <a:lnTo>
                  <a:pt x="490" y="99"/>
                </a:lnTo>
                <a:lnTo>
                  <a:pt x="493" y="96"/>
                </a:lnTo>
                <a:lnTo>
                  <a:pt x="495" y="93"/>
                </a:lnTo>
                <a:lnTo>
                  <a:pt x="496" y="89"/>
                </a:lnTo>
                <a:lnTo>
                  <a:pt x="496" y="86"/>
                </a:lnTo>
                <a:lnTo>
                  <a:pt x="496" y="86"/>
                </a:lnTo>
                <a:lnTo>
                  <a:pt x="496" y="82"/>
                </a:lnTo>
                <a:lnTo>
                  <a:pt x="495" y="79"/>
                </a:lnTo>
                <a:lnTo>
                  <a:pt x="493" y="75"/>
                </a:lnTo>
                <a:lnTo>
                  <a:pt x="490" y="72"/>
                </a:lnTo>
                <a:lnTo>
                  <a:pt x="487" y="70"/>
                </a:lnTo>
                <a:lnTo>
                  <a:pt x="484" y="68"/>
                </a:lnTo>
                <a:lnTo>
                  <a:pt x="481" y="67"/>
                </a:lnTo>
                <a:lnTo>
                  <a:pt x="477" y="67"/>
                </a:lnTo>
                <a:lnTo>
                  <a:pt x="477" y="67"/>
                </a:lnTo>
                <a:lnTo>
                  <a:pt x="473" y="67"/>
                </a:lnTo>
                <a:lnTo>
                  <a:pt x="470" y="68"/>
                </a:lnTo>
                <a:lnTo>
                  <a:pt x="467" y="70"/>
                </a:lnTo>
                <a:lnTo>
                  <a:pt x="463" y="72"/>
                </a:lnTo>
                <a:lnTo>
                  <a:pt x="461" y="75"/>
                </a:lnTo>
                <a:lnTo>
                  <a:pt x="459" y="79"/>
                </a:lnTo>
                <a:lnTo>
                  <a:pt x="458" y="82"/>
                </a:lnTo>
                <a:lnTo>
                  <a:pt x="458" y="86"/>
                </a:lnTo>
                <a:lnTo>
                  <a:pt x="458" y="86"/>
                </a:lnTo>
                <a:lnTo>
                  <a:pt x="459" y="89"/>
                </a:lnTo>
                <a:lnTo>
                  <a:pt x="460" y="94"/>
                </a:lnTo>
                <a:lnTo>
                  <a:pt x="401" y="163"/>
                </a:lnTo>
                <a:lnTo>
                  <a:pt x="401" y="163"/>
                </a:lnTo>
                <a:lnTo>
                  <a:pt x="394" y="162"/>
                </a:lnTo>
                <a:lnTo>
                  <a:pt x="394" y="162"/>
                </a:lnTo>
                <a:lnTo>
                  <a:pt x="389" y="163"/>
                </a:lnTo>
                <a:lnTo>
                  <a:pt x="385" y="165"/>
                </a:lnTo>
                <a:lnTo>
                  <a:pt x="381" y="167"/>
                </a:lnTo>
                <a:lnTo>
                  <a:pt x="378" y="171"/>
                </a:lnTo>
                <a:lnTo>
                  <a:pt x="358" y="169"/>
                </a:lnTo>
                <a:lnTo>
                  <a:pt x="358" y="169"/>
                </a:lnTo>
                <a:lnTo>
                  <a:pt x="358" y="156"/>
                </a:lnTo>
                <a:lnTo>
                  <a:pt x="358" y="156"/>
                </a:lnTo>
                <a:lnTo>
                  <a:pt x="356" y="140"/>
                </a:lnTo>
                <a:lnTo>
                  <a:pt x="354" y="125"/>
                </a:lnTo>
                <a:lnTo>
                  <a:pt x="351" y="111"/>
                </a:lnTo>
                <a:lnTo>
                  <a:pt x="346" y="96"/>
                </a:lnTo>
                <a:lnTo>
                  <a:pt x="339" y="82"/>
                </a:lnTo>
                <a:lnTo>
                  <a:pt x="332" y="69"/>
                </a:lnTo>
                <a:lnTo>
                  <a:pt x="322" y="57"/>
                </a:lnTo>
                <a:lnTo>
                  <a:pt x="312" y="45"/>
                </a:lnTo>
                <a:lnTo>
                  <a:pt x="312" y="45"/>
                </a:lnTo>
                <a:lnTo>
                  <a:pt x="300" y="34"/>
                </a:lnTo>
                <a:lnTo>
                  <a:pt x="287" y="26"/>
                </a:lnTo>
                <a:lnTo>
                  <a:pt x="274" y="18"/>
                </a:lnTo>
                <a:lnTo>
                  <a:pt x="260" y="12"/>
                </a:lnTo>
                <a:lnTo>
                  <a:pt x="246" y="6"/>
                </a:lnTo>
                <a:lnTo>
                  <a:pt x="231" y="2"/>
                </a:lnTo>
                <a:lnTo>
                  <a:pt x="216" y="0"/>
                </a:lnTo>
                <a:lnTo>
                  <a:pt x="201" y="0"/>
                </a:lnTo>
                <a:lnTo>
                  <a:pt x="201" y="0"/>
                </a:lnTo>
                <a:lnTo>
                  <a:pt x="185" y="0"/>
                </a:lnTo>
                <a:lnTo>
                  <a:pt x="170" y="2"/>
                </a:lnTo>
                <a:lnTo>
                  <a:pt x="155" y="6"/>
                </a:lnTo>
                <a:lnTo>
                  <a:pt x="140" y="12"/>
                </a:lnTo>
                <a:lnTo>
                  <a:pt x="126" y="18"/>
                </a:lnTo>
                <a:lnTo>
                  <a:pt x="113" y="26"/>
                </a:lnTo>
                <a:lnTo>
                  <a:pt x="102" y="35"/>
                </a:lnTo>
                <a:lnTo>
                  <a:pt x="90" y="45"/>
                </a:lnTo>
                <a:lnTo>
                  <a:pt x="90" y="45"/>
                </a:lnTo>
                <a:lnTo>
                  <a:pt x="79" y="57"/>
                </a:lnTo>
                <a:lnTo>
                  <a:pt x="70" y="70"/>
                </a:lnTo>
                <a:lnTo>
                  <a:pt x="62" y="83"/>
                </a:lnTo>
                <a:lnTo>
                  <a:pt x="55" y="96"/>
                </a:lnTo>
                <a:lnTo>
                  <a:pt x="51" y="111"/>
                </a:lnTo>
                <a:lnTo>
                  <a:pt x="47" y="125"/>
                </a:lnTo>
                <a:lnTo>
                  <a:pt x="44" y="141"/>
                </a:lnTo>
                <a:lnTo>
                  <a:pt x="43" y="156"/>
                </a:lnTo>
                <a:lnTo>
                  <a:pt x="43" y="156"/>
                </a:lnTo>
                <a:lnTo>
                  <a:pt x="44" y="175"/>
                </a:lnTo>
                <a:lnTo>
                  <a:pt x="48" y="193"/>
                </a:lnTo>
                <a:lnTo>
                  <a:pt x="53" y="210"/>
                </a:lnTo>
                <a:lnTo>
                  <a:pt x="61" y="226"/>
                </a:lnTo>
                <a:lnTo>
                  <a:pt x="69" y="242"/>
                </a:lnTo>
                <a:lnTo>
                  <a:pt x="80" y="256"/>
                </a:lnTo>
                <a:lnTo>
                  <a:pt x="92" y="269"/>
                </a:lnTo>
                <a:lnTo>
                  <a:pt x="105" y="280"/>
                </a:lnTo>
                <a:lnTo>
                  <a:pt x="88" y="306"/>
                </a:lnTo>
                <a:lnTo>
                  <a:pt x="88" y="306"/>
                </a:lnTo>
                <a:lnTo>
                  <a:pt x="83" y="305"/>
                </a:lnTo>
                <a:lnTo>
                  <a:pt x="83" y="305"/>
                </a:lnTo>
                <a:lnTo>
                  <a:pt x="77" y="306"/>
                </a:lnTo>
                <a:lnTo>
                  <a:pt x="71" y="310"/>
                </a:lnTo>
                <a:lnTo>
                  <a:pt x="38" y="288"/>
                </a:lnTo>
                <a:lnTo>
                  <a:pt x="38" y="288"/>
                </a:lnTo>
                <a:lnTo>
                  <a:pt x="38" y="285"/>
                </a:lnTo>
                <a:lnTo>
                  <a:pt x="38" y="285"/>
                </a:lnTo>
                <a:lnTo>
                  <a:pt x="38" y="280"/>
                </a:lnTo>
                <a:lnTo>
                  <a:pt x="37" y="277"/>
                </a:lnTo>
                <a:lnTo>
                  <a:pt x="35" y="274"/>
                </a:lnTo>
                <a:lnTo>
                  <a:pt x="32" y="271"/>
                </a:lnTo>
                <a:lnTo>
                  <a:pt x="29" y="269"/>
                </a:lnTo>
                <a:lnTo>
                  <a:pt x="26" y="268"/>
                </a:lnTo>
                <a:lnTo>
                  <a:pt x="23" y="266"/>
                </a:lnTo>
                <a:lnTo>
                  <a:pt x="20" y="265"/>
                </a:lnTo>
                <a:lnTo>
                  <a:pt x="20" y="265"/>
                </a:lnTo>
                <a:lnTo>
                  <a:pt x="15" y="266"/>
                </a:lnTo>
                <a:lnTo>
                  <a:pt x="12" y="268"/>
                </a:lnTo>
                <a:lnTo>
                  <a:pt x="9" y="269"/>
                </a:lnTo>
                <a:lnTo>
                  <a:pt x="5" y="271"/>
                </a:lnTo>
                <a:lnTo>
                  <a:pt x="3" y="274"/>
                </a:lnTo>
                <a:lnTo>
                  <a:pt x="1" y="277"/>
                </a:lnTo>
                <a:lnTo>
                  <a:pt x="0" y="280"/>
                </a:lnTo>
                <a:lnTo>
                  <a:pt x="0" y="285"/>
                </a:lnTo>
                <a:lnTo>
                  <a:pt x="0" y="285"/>
                </a:lnTo>
                <a:lnTo>
                  <a:pt x="0" y="288"/>
                </a:lnTo>
                <a:lnTo>
                  <a:pt x="1" y="292"/>
                </a:lnTo>
                <a:lnTo>
                  <a:pt x="3" y="295"/>
                </a:lnTo>
                <a:lnTo>
                  <a:pt x="5" y="298"/>
                </a:lnTo>
                <a:lnTo>
                  <a:pt x="9" y="300"/>
                </a:lnTo>
                <a:lnTo>
                  <a:pt x="12" y="302"/>
                </a:lnTo>
                <a:lnTo>
                  <a:pt x="15" y="303"/>
                </a:lnTo>
                <a:lnTo>
                  <a:pt x="20" y="303"/>
                </a:lnTo>
                <a:lnTo>
                  <a:pt x="20" y="303"/>
                </a:lnTo>
                <a:lnTo>
                  <a:pt x="25" y="302"/>
                </a:lnTo>
                <a:lnTo>
                  <a:pt x="29" y="300"/>
                </a:lnTo>
                <a:lnTo>
                  <a:pt x="64" y="322"/>
                </a:lnTo>
                <a:lnTo>
                  <a:pt x="64" y="322"/>
                </a:lnTo>
                <a:lnTo>
                  <a:pt x="64" y="325"/>
                </a:lnTo>
                <a:lnTo>
                  <a:pt x="64" y="325"/>
                </a:lnTo>
                <a:lnTo>
                  <a:pt x="64" y="328"/>
                </a:lnTo>
                <a:lnTo>
                  <a:pt x="65" y="332"/>
                </a:lnTo>
                <a:lnTo>
                  <a:pt x="67" y="336"/>
                </a:lnTo>
                <a:lnTo>
                  <a:pt x="69" y="338"/>
                </a:lnTo>
                <a:lnTo>
                  <a:pt x="72" y="340"/>
                </a:lnTo>
                <a:lnTo>
                  <a:pt x="76" y="342"/>
                </a:lnTo>
                <a:lnTo>
                  <a:pt x="79" y="343"/>
                </a:lnTo>
                <a:lnTo>
                  <a:pt x="83" y="343"/>
                </a:lnTo>
                <a:lnTo>
                  <a:pt x="83" y="343"/>
                </a:lnTo>
                <a:lnTo>
                  <a:pt x="86" y="343"/>
                </a:lnTo>
                <a:lnTo>
                  <a:pt x="90" y="342"/>
                </a:lnTo>
                <a:lnTo>
                  <a:pt x="93" y="340"/>
                </a:lnTo>
                <a:lnTo>
                  <a:pt x="96" y="338"/>
                </a:lnTo>
                <a:lnTo>
                  <a:pt x="98" y="336"/>
                </a:lnTo>
                <a:lnTo>
                  <a:pt x="101" y="332"/>
                </a:lnTo>
                <a:lnTo>
                  <a:pt x="102" y="328"/>
                </a:lnTo>
                <a:lnTo>
                  <a:pt x="102" y="325"/>
                </a:lnTo>
                <a:lnTo>
                  <a:pt x="102" y="325"/>
                </a:lnTo>
                <a:lnTo>
                  <a:pt x="101" y="319"/>
                </a:lnTo>
                <a:lnTo>
                  <a:pt x="98" y="314"/>
                </a:lnTo>
                <a:lnTo>
                  <a:pt x="117" y="289"/>
                </a:lnTo>
                <a:lnTo>
                  <a:pt x="117" y="289"/>
                </a:lnTo>
                <a:lnTo>
                  <a:pt x="126" y="295"/>
                </a:lnTo>
                <a:lnTo>
                  <a:pt x="136" y="299"/>
                </a:lnTo>
                <a:lnTo>
                  <a:pt x="146" y="303"/>
                </a:lnTo>
                <a:lnTo>
                  <a:pt x="157" y="306"/>
                </a:lnTo>
                <a:lnTo>
                  <a:pt x="166" y="310"/>
                </a:lnTo>
                <a:lnTo>
                  <a:pt x="178" y="312"/>
                </a:lnTo>
                <a:lnTo>
                  <a:pt x="189" y="313"/>
                </a:lnTo>
                <a:lnTo>
                  <a:pt x="201" y="313"/>
                </a:lnTo>
                <a:lnTo>
                  <a:pt x="201" y="313"/>
                </a:lnTo>
                <a:lnTo>
                  <a:pt x="201" y="313"/>
                </a:lnTo>
                <a:lnTo>
                  <a:pt x="213" y="313"/>
                </a:lnTo>
                <a:lnTo>
                  <a:pt x="225" y="311"/>
                </a:lnTo>
                <a:lnTo>
                  <a:pt x="237" y="309"/>
                </a:lnTo>
                <a:lnTo>
                  <a:pt x="248" y="305"/>
                </a:lnTo>
                <a:lnTo>
                  <a:pt x="260" y="302"/>
                </a:lnTo>
                <a:lnTo>
                  <a:pt x="271" y="297"/>
                </a:lnTo>
                <a:lnTo>
                  <a:pt x="282" y="291"/>
                </a:lnTo>
                <a:lnTo>
                  <a:pt x="292" y="284"/>
                </a:lnTo>
                <a:lnTo>
                  <a:pt x="300" y="292"/>
                </a:lnTo>
                <a:lnTo>
                  <a:pt x="297" y="296"/>
                </a:lnTo>
                <a:lnTo>
                  <a:pt x="297" y="296"/>
                </a:lnTo>
                <a:lnTo>
                  <a:pt x="295" y="298"/>
                </a:lnTo>
                <a:lnTo>
                  <a:pt x="295" y="298"/>
                </a:lnTo>
                <a:lnTo>
                  <a:pt x="295" y="298"/>
                </a:lnTo>
                <a:lnTo>
                  <a:pt x="295" y="298"/>
                </a:lnTo>
                <a:lnTo>
                  <a:pt x="295" y="301"/>
                </a:lnTo>
                <a:lnTo>
                  <a:pt x="295" y="301"/>
                </a:lnTo>
                <a:lnTo>
                  <a:pt x="295" y="301"/>
                </a:lnTo>
                <a:lnTo>
                  <a:pt x="295" y="301"/>
                </a:lnTo>
                <a:lnTo>
                  <a:pt x="295" y="303"/>
                </a:lnTo>
                <a:lnTo>
                  <a:pt x="295" y="303"/>
                </a:lnTo>
                <a:lnTo>
                  <a:pt x="295" y="303"/>
                </a:lnTo>
                <a:lnTo>
                  <a:pt x="295" y="303"/>
                </a:lnTo>
                <a:lnTo>
                  <a:pt x="297" y="305"/>
                </a:lnTo>
                <a:lnTo>
                  <a:pt x="297" y="305"/>
                </a:lnTo>
                <a:lnTo>
                  <a:pt x="297" y="305"/>
                </a:lnTo>
                <a:lnTo>
                  <a:pt x="312" y="322"/>
                </a:lnTo>
                <a:lnTo>
                  <a:pt x="312" y="322"/>
                </a:lnTo>
                <a:lnTo>
                  <a:pt x="312" y="322"/>
                </a:lnTo>
                <a:lnTo>
                  <a:pt x="432" y="440"/>
                </a:lnTo>
                <a:lnTo>
                  <a:pt x="443" y="451"/>
                </a:lnTo>
                <a:lnTo>
                  <a:pt x="443" y="451"/>
                </a:lnTo>
                <a:lnTo>
                  <a:pt x="445" y="452"/>
                </a:lnTo>
                <a:lnTo>
                  <a:pt x="447" y="453"/>
                </a:lnTo>
                <a:lnTo>
                  <a:pt x="447" y="453"/>
                </a:lnTo>
                <a:lnTo>
                  <a:pt x="447" y="453"/>
                </a:lnTo>
                <a:lnTo>
                  <a:pt x="447" y="453"/>
                </a:lnTo>
                <a:lnTo>
                  <a:pt x="458" y="452"/>
                </a:lnTo>
                <a:lnTo>
                  <a:pt x="467" y="449"/>
                </a:lnTo>
                <a:lnTo>
                  <a:pt x="475" y="445"/>
                </a:lnTo>
                <a:lnTo>
                  <a:pt x="483" y="438"/>
                </a:lnTo>
                <a:lnTo>
                  <a:pt x="489" y="431"/>
                </a:lnTo>
                <a:lnTo>
                  <a:pt x="494" y="422"/>
                </a:lnTo>
                <a:lnTo>
                  <a:pt x="497" y="413"/>
                </a:lnTo>
                <a:lnTo>
                  <a:pt x="498" y="403"/>
                </a:lnTo>
                <a:lnTo>
                  <a:pt x="498" y="403"/>
                </a:lnTo>
                <a:lnTo>
                  <a:pt x="497" y="400"/>
                </a:lnTo>
                <a:lnTo>
                  <a:pt x="496" y="398"/>
                </a:lnTo>
                <a:lnTo>
                  <a:pt x="496" y="398"/>
                </a:lnTo>
                <a:close/>
                <a:moveTo>
                  <a:pt x="481" y="83"/>
                </a:moveTo>
                <a:lnTo>
                  <a:pt x="480" y="82"/>
                </a:lnTo>
                <a:lnTo>
                  <a:pt x="480" y="82"/>
                </a:lnTo>
                <a:lnTo>
                  <a:pt x="481" y="83"/>
                </a:lnTo>
                <a:lnTo>
                  <a:pt x="481" y="83"/>
                </a:lnTo>
                <a:close/>
                <a:moveTo>
                  <a:pt x="327" y="316"/>
                </a:moveTo>
                <a:lnTo>
                  <a:pt x="361" y="283"/>
                </a:lnTo>
                <a:lnTo>
                  <a:pt x="470" y="393"/>
                </a:lnTo>
                <a:lnTo>
                  <a:pt x="470" y="393"/>
                </a:lnTo>
                <a:lnTo>
                  <a:pt x="437" y="426"/>
                </a:lnTo>
                <a:lnTo>
                  <a:pt x="327" y="316"/>
                </a:lnTo>
                <a:close/>
                <a:moveTo>
                  <a:pt x="312" y="301"/>
                </a:moveTo>
                <a:lnTo>
                  <a:pt x="346" y="268"/>
                </a:lnTo>
                <a:lnTo>
                  <a:pt x="351" y="273"/>
                </a:lnTo>
                <a:lnTo>
                  <a:pt x="318" y="306"/>
                </a:lnTo>
                <a:lnTo>
                  <a:pt x="312" y="301"/>
                </a:lnTo>
                <a:close/>
                <a:moveTo>
                  <a:pt x="58" y="156"/>
                </a:moveTo>
                <a:lnTo>
                  <a:pt x="58" y="156"/>
                </a:lnTo>
                <a:lnTo>
                  <a:pt x="58" y="142"/>
                </a:lnTo>
                <a:lnTo>
                  <a:pt x="61" y="128"/>
                </a:lnTo>
                <a:lnTo>
                  <a:pt x="64" y="115"/>
                </a:lnTo>
                <a:lnTo>
                  <a:pt x="68" y="101"/>
                </a:lnTo>
                <a:lnTo>
                  <a:pt x="75" y="89"/>
                </a:lnTo>
                <a:lnTo>
                  <a:pt x="82" y="77"/>
                </a:lnTo>
                <a:lnTo>
                  <a:pt x="90" y="66"/>
                </a:lnTo>
                <a:lnTo>
                  <a:pt x="99" y="56"/>
                </a:lnTo>
                <a:lnTo>
                  <a:pt x="99" y="56"/>
                </a:lnTo>
                <a:lnTo>
                  <a:pt x="110" y="46"/>
                </a:lnTo>
                <a:lnTo>
                  <a:pt x="121" y="37"/>
                </a:lnTo>
                <a:lnTo>
                  <a:pt x="133" y="30"/>
                </a:lnTo>
                <a:lnTo>
                  <a:pt x="146" y="25"/>
                </a:lnTo>
                <a:lnTo>
                  <a:pt x="159" y="19"/>
                </a:lnTo>
                <a:lnTo>
                  <a:pt x="173" y="16"/>
                </a:lnTo>
                <a:lnTo>
                  <a:pt x="187" y="14"/>
                </a:lnTo>
                <a:lnTo>
                  <a:pt x="201" y="14"/>
                </a:lnTo>
                <a:lnTo>
                  <a:pt x="201" y="14"/>
                </a:lnTo>
                <a:lnTo>
                  <a:pt x="215" y="14"/>
                </a:lnTo>
                <a:lnTo>
                  <a:pt x="229" y="16"/>
                </a:lnTo>
                <a:lnTo>
                  <a:pt x="242" y="19"/>
                </a:lnTo>
                <a:lnTo>
                  <a:pt x="255" y="25"/>
                </a:lnTo>
                <a:lnTo>
                  <a:pt x="268" y="30"/>
                </a:lnTo>
                <a:lnTo>
                  <a:pt x="280" y="37"/>
                </a:lnTo>
                <a:lnTo>
                  <a:pt x="291" y="46"/>
                </a:lnTo>
                <a:lnTo>
                  <a:pt x="301" y="55"/>
                </a:lnTo>
                <a:lnTo>
                  <a:pt x="301" y="55"/>
                </a:lnTo>
                <a:lnTo>
                  <a:pt x="311" y="66"/>
                </a:lnTo>
                <a:lnTo>
                  <a:pt x="320" y="77"/>
                </a:lnTo>
                <a:lnTo>
                  <a:pt x="327" y="89"/>
                </a:lnTo>
                <a:lnTo>
                  <a:pt x="333" y="101"/>
                </a:lnTo>
                <a:lnTo>
                  <a:pt x="337" y="114"/>
                </a:lnTo>
                <a:lnTo>
                  <a:pt x="340" y="128"/>
                </a:lnTo>
                <a:lnTo>
                  <a:pt x="342" y="142"/>
                </a:lnTo>
                <a:lnTo>
                  <a:pt x="344" y="156"/>
                </a:lnTo>
                <a:lnTo>
                  <a:pt x="344" y="156"/>
                </a:lnTo>
                <a:lnTo>
                  <a:pt x="344" y="167"/>
                </a:lnTo>
                <a:lnTo>
                  <a:pt x="329" y="165"/>
                </a:lnTo>
                <a:lnTo>
                  <a:pt x="329" y="165"/>
                </a:lnTo>
                <a:lnTo>
                  <a:pt x="329" y="156"/>
                </a:lnTo>
                <a:lnTo>
                  <a:pt x="329" y="156"/>
                </a:lnTo>
                <a:lnTo>
                  <a:pt x="329" y="143"/>
                </a:lnTo>
                <a:lnTo>
                  <a:pt x="327" y="130"/>
                </a:lnTo>
                <a:lnTo>
                  <a:pt x="324" y="118"/>
                </a:lnTo>
                <a:lnTo>
                  <a:pt x="320" y="107"/>
                </a:lnTo>
                <a:lnTo>
                  <a:pt x="314" y="96"/>
                </a:lnTo>
                <a:lnTo>
                  <a:pt x="308" y="85"/>
                </a:lnTo>
                <a:lnTo>
                  <a:pt x="300" y="74"/>
                </a:lnTo>
                <a:lnTo>
                  <a:pt x="292" y="64"/>
                </a:lnTo>
                <a:lnTo>
                  <a:pt x="292" y="64"/>
                </a:lnTo>
                <a:lnTo>
                  <a:pt x="282" y="56"/>
                </a:lnTo>
                <a:lnTo>
                  <a:pt x="272" y="48"/>
                </a:lnTo>
                <a:lnTo>
                  <a:pt x="261" y="42"/>
                </a:lnTo>
                <a:lnTo>
                  <a:pt x="250" y="36"/>
                </a:lnTo>
                <a:lnTo>
                  <a:pt x="239" y="33"/>
                </a:lnTo>
                <a:lnTo>
                  <a:pt x="226" y="30"/>
                </a:lnTo>
                <a:lnTo>
                  <a:pt x="214" y="28"/>
                </a:lnTo>
                <a:lnTo>
                  <a:pt x="201" y="27"/>
                </a:lnTo>
                <a:lnTo>
                  <a:pt x="201" y="27"/>
                </a:lnTo>
                <a:lnTo>
                  <a:pt x="188" y="28"/>
                </a:lnTo>
                <a:lnTo>
                  <a:pt x="175" y="30"/>
                </a:lnTo>
                <a:lnTo>
                  <a:pt x="163" y="33"/>
                </a:lnTo>
                <a:lnTo>
                  <a:pt x="151" y="37"/>
                </a:lnTo>
                <a:lnTo>
                  <a:pt x="139" y="43"/>
                </a:lnTo>
                <a:lnTo>
                  <a:pt x="129" y="49"/>
                </a:lnTo>
                <a:lnTo>
                  <a:pt x="119" y="57"/>
                </a:lnTo>
                <a:lnTo>
                  <a:pt x="109" y="66"/>
                </a:lnTo>
                <a:lnTo>
                  <a:pt x="109" y="66"/>
                </a:lnTo>
                <a:lnTo>
                  <a:pt x="101" y="74"/>
                </a:lnTo>
                <a:lnTo>
                  <a:pt x="93" y="85"/>
                </a:lnTo>
                <a:lnTo>
                  <a:pt x="86" y="96"/>
                </a:lnTo>
                <a:lnTo>
                  <a:pt x="81" y="107"/>
                </a:lnTo>
                <a:lnTo>
                  <a:pt x="77" y="118"/>
                </a:lnTo>
                <a:lnTo>
                  <a:pt x="75" y="131"/>
                </a:lnTo>
                <a:lnTo>
                  <a:pt x="72" y="143"/>
                </a:lnTo>
                <a:lnTo>
                  <a:pt x="71" y="156"/>
                </a:lnTo>
                <a:lnTo>
                  <a:pt x="71" y="156"/>
                </a:lnTo>
                <a:lnTo>
                  <a:pt x="72" y="169"/>
                </a:lnTo>
                <a:lnTo>
                  <a:pt x="75" y="181"/>
                </a:lnTo>
                <a:lnTo>
                  <a:pt x="77" y="194"/>
                </a:lnTo>
                <a:lnTo>
                  <a:pt x="81" y="206"/>
                </a:lnTo>
                <a:lnTo>
                  <a:pt x="86" y="217"/>
                </a:lnTo>
                <a:lnTo>
                  <a:pt x="93" y="228"/>
                </a:lnTo>
                <a:lnTo>
                  <a:pt x="101" y="238"/>
                </a:lnTo>
                <a:lnTo>
                  <a:pt x="109" y="247"/>
                </a:lnTo>
                <a:lnTo>
                  <a:pt x="109" y="247"/>
                </a:lnTo>
                <a:lnTo>
                  <a:pt x="121" y="258"/>
                </a:lnTo>
                <a:lnTo>
                  <a:pt x="113" y="269"/>
                </a:lnTo>
                <a:lnTo>
                  <a:pt x="113" y="269"/>
                </a:lnTo>
                <a:lnTo>
                  <a:pt x="102" y="259"/>
                </a:lnTo>
                <a:lnTo>
                  <a:pt x="91" y="247"/>
                </a:lnTo>
                <a:lnTo>
                  <a:pt x="81" y="234"/>
                </a:lnTo>
                <a:lnTo>
                  <a:pt x="72" y="220"/>
                </a:lnTo>
                <a:lnTo>
                  <a:pt x="67" y="205"/>
                </a:lnTo>
                <a:lnTo>
                  <a:pt x="62" y="190"/>
                </a:lnTo>
                <a:lnTo>
                  <a:pt x="58" y="174"/>
                </a:lnTo>
                <a:lnTo>
                  <a:pt x="58" y="156"/>
                </a:lnTo>
                <a:lnTo>
                  <a:pt x="58" y="156"/>
                </a:lnTo>
                <a:close/>
                <a:moveTo>
                  <a:pt x="140" y="255"/>
                </a:moveTo>
                <a:lnTo>
                  <a:pt x="198" y="174"/>
                </a:lnTo>
                <a:lnTo>
                  <a:pt x="198" y="174"/>
                </a:lnTo>
                <a:lnTo>
                  <a:pt x="204" y="175"/>
                </a:lnTo>
                <a:lnTo>
                  <a:pt x="204" y="175"/>
                </a:lnTo>
                <a:lnTo>
                  <a:pt x="209" y="175"/>
                </a:lnTo>
                <a:lnTo>
                  <a:pt x="213" y="172"/>
                </a:lnTo>
                <a:lnTo>
                  <a:pt x="217" y="169"/>
                </a:lnTo>
                <a:lnTo>
                  <a:pt x="220" y="166"/>
                </a:lnTo>
                <a:lnTo>
                  <a:pt x="313" y="178"/>
                </a:lnTo>
                <a:lnTo>
                  <a:pt x="313" y="178"/>
                </a:lnTo>
                <a:lnTo>
                  <a:pt x="309" y="194"/>
                </a:lnTo>
                <a:lnTo>
                  <a:pt x="302" y="209"/>
                </a:lnTo>
                <a:lnTo>
                  <a:pt x="294" y="224"/>
                </a:lnTo>
                <a:lnTo>
                  <a:pt x="282" y="237"/>
                </a:lnTo>
                <a:lnTo>
                  <a:pt x="282" y="237"/>
                </a:lnTo>
                <a:lnTo>
                  <a:pt x="273" y="245"/>
                </a:lnTo>
                <a:lnTo>
                  <a:pt x="265" y="251"/>
                </a:lnTo>
                <a:lnTo>
                  <a:pt x="255" y="258"/>
                </a:lnTo>
                <a:lnTo>
                  <a:pt x="245" y="262"/>
                </a:lnTo>
                <a:lnTo>
                  <a:pt x="234" y="266"/>
                </a:lnTo>
                <a:lnTo>
                  <a:pt x="224" y="269"/>
                </a:lnTo>
                <a:lnTo>
                  <a:pt x="212" y="271"/>
                </a:lnTo>
                <a:lnTo>
                  <a:pt x="201" y="271"/>
                </a:lnTo>
                <a:lnTo>
                  <a:pt x="201" y="278"/>
                </a:lnTo>
                <a:lnTo>
                  <a:pt x="201" y="271"/>
                </a:lnTo>
                <a:lnTo>
                  <a:pt x="201" y="271"/>
                </a:lnTo>
                <a:lnTo>
                  <a:pt x="185" y="270"/>
                </a:lnTo>
                <a:lnTo>
                  <a:pt x="170" y="266"/>
                </a:lnTo>
                <a:lnTo>
                  <a:pt x="155" y="261"/>
                </a:lnTo>
                <a:lnTo>
                  <a:pt x="140" y="255"/>
                </a:lnTo>
                <a:lnTo>
                  <a:pt x="140" y="255"/>
                </a:lnTo>
                <a:close/>
                <a:moveTo>
                  <a:pt x="223" y="152"/>
                </a:moveTo>
                <a:lnTo>
                  <a:pt x="223" y="152"/>
                </a:lnTo>
                <a:lnTo>
                  <a:pt x="220" y="147"/>
                </a:lnTo>
                <a:lnTo>
                  <a:pt x="216" y="141"/>
                </a:lnTo>
                <a:lnTo>
                  <a:pt x="211" y="139"/>
                </a:lnTo>
                <a:lnTo>
                  <a:pt x="204" y="137"/>
                </a:lnTo>
                <a:lnTo>
                  <a:pt x="204" y="137"/>
                </a:lnTo>
                <a:lnTo>
                  <a:pt x="200" y="138"/>
                </a:lnTo>
                <a:lnTo>
                  <a:pt x="197" y="139"/>
                </a:lnTo>
                <a:lnTo>
                  <a:pt x="193" y="140"/>
                </a:lnTo>
                <a:lnTo>
                  <a:pt x="190" y="143"/>
                </a:lnTo>
                <a:lnTo>
                  <a:pt x="188" y="145"/>
                </a:lnTo>
                <a:lnTo>
                  <a:pt x="187" y="149"/>
                </a:lnTo>
                <a:lnTo>
                  <a:pt x="186" y="152"/>
                </a:lnTo>
                <a:lnTo>
                  <a:pt x="185" y="156"/>
                </a:lnTo>
                <a:lnTo>
                  <a:pt x="185" y="156"/>
                </a:lnTo>
                <a:lnTo>
                  <a:pt x="186" y="161"/>
                </a:lnTo>
                <a:lnTo>
                  <a:pt x="187" y="164"/>
                </a:lnTo>
                <a:lnTo>
                  <a:pt x="130" y="246"/>
                </a:lnTo>
                <a:lnTo>
                  <a:pt x="130" y="246"/>
                </a:lnTo>
                <a:lnTo>
                  <a:pt x="120" y="237"/>
                </a:lnTo>
                <a:lnTo>
                  <a:pt x="120" y="237"/>
                </a:lnTo>
                <a:lnTo>
                  <a:pt x="111" y="229"/>
                </a:lnTo>
                <a:lnTo>
                  <a:pt x="105" y="220"/>
                </a:lnTo>
                <a:lnTo>
                  <a:pt x="99" y="210"/>
                </a:lnTo>
                <a:lnTo>
                  <a:pt x="94" y="201"/>
                </a:lnTo>
                <a:lnTo>
                  <a:pt x="91" y="190"/>
                </a:lnTo>
                <a:lnTo>
                  <a:pt x="88" y="179"/>
                </a:lnTo>
                <a:lnTo>
                  <a:pt x="86" y="167"/>
                </a:lnTo>
                <a:lnTo>
                  <a:pt x="85" y="156"/>
                </a:lnTo>
                <a:lnTo>
                  <a:pt x="85" y="156"/>
                </a:lnTo>
                <a:lnTo>
                  <a:pt x="86" y="144"/>
                </a:lnTo>
                <a:lnTo>
                  <a:pt x="88" y="134"/>
                </a:lnTo>
                <a:lnTo>
                  <a:pt x="91" y="123"/>
                </a:lnTo>
                <a:lnTo>
                  <a:pt x="94" y="112"/>
                </a:lnTo>
                <a:lnTo>
                  <a:pt x="99" y="102"/>
                </a:lnTo>
                <a:lnTo>
                  <a:pt x="105" y="93"/>
                </a:lnTo>
                <a:lnTo>
                  <a:pt x="111" y="84"/>
                </a:lnTo>
                <a:lnTo>
                  <a:pt x="119" y="75"/>
                </a:lnTo>
                <a:lnTo>
                  <a:pt x="119" y="75"/>
                </a:lnTo>
                <a:lnTo>
                  <a:pt x="128" y="68"/>
                </a:lnTo>
                <a:lnTo>
                  <a:pt x="137" y="60"/>
                </a:lnTo>
                <a:lnTo>
                  <a:pt x="147" y="55"/>
                </a:lnTo>
                <a:lnTo>
                  <a:pt x="157" y="50"/>
                </a:lnTo>
                <a:lnTo>
                  <a:pt x="167" y="46"/>
                </a:lnTo>
                <a:lnTo>
                  <a:pt x="178" y="44"/>
                </a:lnTo>
                <a:lnTo>
                  <a:pt x="189" y="42"/>
                </a:lnTo>
                <a:lnTo>
                  <a:pt x="201" y="42"/>
                </a:lnTo>
                <a:lnTo>
                  <a:pt x="201" y="42"/>
                </a:lnTo>
                <a:lnTo>
                  <a:pt x="212" y="42"/>
                </a:lnTo>
                <a:lnTo>
                  <a:pt x="224" y="44"/>
                </a:lnTo>
                <a:lnTo>
                  <a:pt x="234" y="46"/>
                </a:lnTo>
                <a:lnTo>
                  <a:pt x="244" y="50"/>
                </a:lnTo>
                <a:lnTo>
                  <a:pt x="255" y="55"/>
                </a:lnTo>
                <a:lnTo>
                  <a:pt x="265" y="60"/>
                </a:lnTo>
                <a:lnTo>
                  <a:pt x="273" y="68"/>
                </a:lnTo>
                <a:lnTo>
                  <a:pt x="282" y="75"/>
                </a:lnTo>
                <a:lnTo>
                  <a:pt x="282" y="75"/>
                </a:lnTo>
                <a:lnTo>
                  <a:pt x="290" y="84"/>
                </a:lnTo>
                <a:lnTo>
                  <a:pt x="296" y="93"/>
                </a:lnTo>
                <a:lnTo>
                  <a:pt x="302" y="102"/>
                </a:lnTo>
                <a:lnTo>
                  <a:pt x="307" y="112"/>
                </a:lnTo>
                <a:lnTo>
                  <a:pt x="311" y="123"/>
                </a:lnTo>
                <a:lnTo>
                  <a:pt x="313" y="134"/>
                </a:lnTo>
                <a:lnTo>
                  <a:pt x="315" y="144"/>
                </a:lnTo>
                <a:lnTo>
                  <a:pt x="315" y="156"/>
                </a:lnTo>
                <a:lnTo>
                  <a:pt x="315" y="156"/>
                </a:lnTo>
                <a:lnTo>
                  <a:pt x="315" y="164"/>
                </a:lnTo>
                <a:lnTo>
                  <a:pt x="223" y="152"/>
                </a:lnTo>
                <a:close/>
                <a:moveTo>
                  <a:pt x="201" y="299"/>
                </a:moveTo>
                <a:lnTo>
                  <a:pt x="201" y="306"/>
                </a:lnTo>
                <a:lnTo>
                  <a:pt x="201" y="299"/>
                </a:lnTo>
                <a:lnTo>
                  <a:pt x="201" y="299"/>
                </a:lnTo>
                <a:lnTo>
                  <a:pt x="190" y="299"/>
                </a:lnTo>
                <a:lnTo>
                  <a:pt x="180" y="298"/>
                </a:lnTo>
                <a:lnTo>
                  <a:pt x="171" y="296"/>
                </a:lnTo>
                <a:lnTo>
                  <a:pt x="161" y="293"/>
                </a:lnTo>
                <a:lnTo>
                  <a:pt x="151" y="290"/>
                </a:lnTo>
                <a:lnTo>
                  <a:pt x="142" y="286"/>
                </a:lnTo>
                <a:lnTo>
                  <a:pt x="133" y="282"/>
                </a:lnTo>
                <a:lnTo>
                  <a:pt x="125" y="277"/>
                </a:lnTo>
                <a:lnTo>
                  <a:pt x="133" y="265"/>
                </a:lnTo>
                <a:lnTo>
                  <a:pt x="133" y="265"/>
                </a:lnTo>
                <a:lnTo>
                  <a:pt x="148" y="274"/>
                </a:lnTo>
                <a:lnTo>
                  <a:pt x="165" y="280"/>
                </a:lnTo>
                <a:lnTo>
                  <a:pt x="183" y="284"/>
                </a:lnTo>
                <a:lnTo>
                  <a:pt x="201" y="285"/>
                </a:lnTo>
                <a:lnTo>
                  <a:pt x="201" y="285"/>
                </a:lnTo>
                <a:lnTo>
                  <a:pt x="201" y="285"/>
                </a:lnTo>
                <a:lnTo>
                  <a:pt x="214" y="285"/>
                </a:lnTo>
                <a:lnTo>
                  <a:pt x="226" y="283"/>
                </a:lnTo>
                <a:lnTo>
                  <a:pt x="239" y="279"/>
                </a:lnTo>
                <a:lnTo>
                  <a:pt x="251" y="275"/>
                </a:lnTo>
                <a:lnTo>
                  <a:pt x="261" y="270"/>
                </a:lnTo>
                <a:lnTo>
                  <a:pt x="272" y="263"/>
                </a:lnTo>
                <a:lnTo>
                  <a:pt x="283" y="256"/>
                </a:lnTo>
                <a:lnTo>
                  <a:pt x="292" y="247"/>
                </a:lnTo>
                <a:lnTo>
                  <a:pt x="292" y="247"/>
                </a:lnTo>
                <a:lnTo>
                  <a:pt x="299" y="239"/>
                </a:lnTo>
                <a:lnTo>
                  <a:pt x="305" y="232"/>
                </a:lnTo>
                <a:lnTo>
                  <a:pt x="310" y="224"/>
                </a:lnTo>
                <a:lnTo>
                  <a:pt x="315" y="216"/>
                </a:lnTo>
                <a:lnTo>
                  <a:pt x="320" y="207"/>
                </a:lnTo>
                <a:lnTo>
                  <a:pt x="323" y="198"/>
                </a:lnTo>
                <a:lnTo>
                  <a:pt x="325" y="189"/>
                </a:lnTo>
                <a:lnTo>
                  <a:pt x="327" y="179"/>
                </a:lnTo>
                <a:lnTo>
                  <a:pt x="341" y="181"/>
                </a:lnTo>
                <a:lnTo>
                  <a:pt x="341" y="181"/>
                </a:lnTo>
                <a:lnTo>
                  <a:pt x="337" y="197"/>
                </a:lnTo>
                <a:lnTo>
                  <a:pt x="332" y="214"/>
                </a:lnTo>
                <a:lnTo>
                  <a:pt x="324" y="229"/>
                </a:lnTo>
                <a:lnTo>
                  <a:pt x="314" y="243"/>
                </a:lnTo>
                <a:lnTo>
                  <a:pt x="314" y="243"/>
                </a:lnTo>
                <a:lnTo>
                  <a:pt x="314" y="244"/>
                </a:lnTo>
                <a:lnTo>
                  <a:pt x="314" y="244"/>
                </a:lnTo>
                <a:lnTo>
                  <a:pt x="308" y="250"/>
                </a:lnTo>
                <a:lnTo>
                  <a:pt x="308" y="250"/>
                </a:lnTo>
                <a:lnTo>
                  <a:pt x="308" y="250"/>
                </a:lnTo>
                <a:lnTo>
                  <a:pt x="308" y="250"/>
                </a:lnTo>
                <a:lnTo>
                  <a:pt x="301" y="257"/>
                </a:lnTo>
                <a:lnTo>
                  <a:pt x="301" y="257"/>
                </a:lnTo>
                <a:lnTo>
                  <a:pt x="295" y="263"/>
                </a:lnTo>
                <a:lnTo>
                  <a:pt x="295" y="263"/>
                </a:lnTo>
                <a:lnTo>
                  <a:pt x="295" y="263"/>
                </a:lnTo>
                <a:lnTo>
                  <a:pt x="295" y="263"/>
                </a:lnTo>
                <a:lnTo>
                  <a:pt x="288" y="269"/>
                </a:lnTo>
                <a:lnTo>
                  <a:pt x="288" y="269"/>
                </a:lnTo>
                <a:lnTo>
                  <a:pt x="288" y="270"/>
                </a:lnTo>
                <a:lnTo>
                  <a:pt x="288" y="270"/>
                </a:lnTo>
                <a:lnTo>
                  <a:pt x="279" y="276"/>
                </a:lnTo>
                <a:lnTo>
                  <a:pt x="268" y="282"/>
                </a:lnTo>
                <a:lnTo>
                  <a:pt x="258" y="287"/>
                </a:lnTo>
                <a:lnTo>
                  <a:pt x="247" y="291"/>
                </a:lnTo>
                <a:lnTo>
                  <a:pt x="236" y="295"/>
                </a:lnTo>
                <a:lnTo>
                  <a:pt x="225" y="297"/>
                </a:lnTo>
                <a:lnTo>
                  <a:pt x="213" y="299"/>
                </a:lnTo>
                <a:lnTo>
                  <a:pt x="201" y="299"/>
                </a:lnTo>
                <a:lnTo>
                  <a:pt x="201" y="299"/>
                </a:lnTo>
                <a:close/>
                <a:moveTo>
                  <a:pt x="302" y="275"/>
                </a:moveTo>
                <a:lnTo>
                  <a:pt x="302" y="275"/>
                </a:lnTo>
                <a:lnTo>
                  <a:pt x="304" y="275"/>
                </a:lnTo>
                <a:lnTo>
                  <a:pt x="304" y="275"/>
                </a:lnTo>
                <a:lnTo>
                  <a:pt x="307" y="272"/>
                </a:lnTo>
                <a:lnTo>
                  <a:pt x="307" y="272"/>
                </a:lnTo>
                <a:lnTo>
                  <a:pt x="311" y="268"/>
                </a:lnTo>
                <a:lnTo>
                  <a:pt x="311" y="268"/>
                </a:lnTo>
                <a:lnTo>
                  <a:pt x="312" y="266"/>
                </a:lnTo>
                <a:lnTo>
                  <a:pt x="312" y="266"/>
                </a:lnTo>
                <a:lnTo>
                  <a:pt x="320" y="259"/>
                </a:lnTo>
                <a:lnTo>
                  <a:pt x="320" y="259"/>
                </a:lnTo>
                <a:lnTo>
                  <a:pt x="320" y="258"/>
                </a:lnTo>
                <a:lnTo>
                  <a:pt x="327" y="265"/>
                </a:lnTo>
                <a:lnTo>
                  <a:pt x="310" y="283"/>
                </a:lnTo>
                <a:lnTo>
                  <a:pt x="302" y="275"/>
                </a:lnTo>
                <a:close/>
                <a:moveTo>
                  <a:pt x="450" y="439"/>
                </a:moveTo>
                <a:lnTo>
                  <a:pt x="447" y="436"/>
                </a:lnTo>
                <a:lnTo>
                  <a:pt x="447" y="436"/>
                </a:lnTo>
                <a:lnTo>
                  <a:pt x="481" y="403"/>
                </a:lnTo>
                <a:lnTo>
                  <a:pt x="481" y="403"/>
                </a:lnTo>
                <a:lnTo>
                  <a:pt x="484" y="406"/>
                </a:lnTo>
                <a:lnTo>
                  <a:pt x="484" y="406"/>
                </a:lnTo>
                <a:lnTo>
                  <a:pt x="483" y="412"/>
                </a:lnTo>
                <a:lnTo>
                  <a:pt x="481" y="418"/>
                </a:lnTo>
                <a:lnTo>
                  <a:pt x="477" y="424"/>
                </a:lnTo>
                <a:lnTo>
                  <a:pt x="473" y="428"/>
                </a:lnTo>
                <a:lnTo>
                  <a:pt x="468" y="433"/>
                </a:lnTo>
                <a:lnTo>
                  <a:pt x="462" y="436"/>
                </a:lnTo>
                <a:lnTo>
                  <a:pt x="457" y="438"/>
                </a:lnTo>
                <a:lnTo>
                  <a:pt x="450" y="439"/>
                </a:lnTo>
                <a:lnTo>
                  <a:pt x="450" y="439"/>
                </a:lnTo>
                <a:close/>
              </a:path>
            </a:pathLst>
          </a:custGeom>
          <a:solidFill>
            <a:srgbClr val="BD596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>
              <a:cs typeface="+mn-ea"/>
              <a:sym typeface="+mn-lt"/>
            </a:endParaRPr>
          </a:p>
        </p:txBody>
      </p:sp>
      <p:sp>
        <p:nvSpPr>
          <p:cNvPr id="13" name="Freeform 71"/>
          <p:cNvSpPr>
            <a:spLocks noEditPoints="1"/>
          </p:cNvSpPr>
          <p:nvPr/>
        </p:nvSpPr>
        <p:spPr bwMode="auto">
          <a:xfrm>
            <a:off x="1670710" y="4227867"/>
            <a:ext cx="336227" cy="502719"/>
          </a:xfrm>
          <a:custGeom>
            <a:avLst/>
            <a:gdLst>
              <a:gd name="T0" fmla="*/ 303 w 311"/>
              <a:gd name="T1" fmla="*/ 227 h 465"/>
              <a:gd name="T2" fmla="*/ 264 w 311"/>
              <a:gd name="T3" fmla="*/ 169 h 465"/>
              <a:gd name="T4" fmla="*/ 201 w 311"/>
              <a:gd name="T5" fmla="*/ 141 h 465"/>
              <a:gd name="T6" fmla="*/ 171 w 311"/>
              <a:gd name="T7" fmla="*/ 121 h 465"/>
              <a:gd name="T8" fmla="*/ 164 w 311"/>
              <a:gd name="T9" fmla="*/ 55 h 465"/>
              <a:gd name="T10" fmla="*/ 97 w 311"/>
              <a:gd name="T11" fmla="*/ 70 h 465"/>
              <a:gd name="T12" fmla="*/ 99 w 311"/>
              <a:gd name="T13" fmla="*/ 240 h 465"/>
              <a:gd name="T14" fmla="*/ 106 w 311"/>
              <a:gd name="T15" fmla="*/ 279 h 465"/>
              <a:gd name="T16" fmla="*/ 145 w 311"/>
              <a:gd name="T17" fmla="*/ 290 h 465"/>
              <a:gd name="T18" fmla="*/ 155 w 311"/>
              <a:gd name="T19" fmla="*/ 252 h 465"/>
              <a:gd name="T20" fmla="*/ 171 w 311"/>
              <a:gd name="T21" fmla="*/ 231 h 465"/>
              <a:gd name="T22" fmla="*/ 189 w 311"/>
              <a:gd name="T23" fmla="*/ 195 h 465"/>
              <a:gd name="T24" fmla="*/ 212 w 311"/>
              <a:gd name="T25" fmla="*/ 192 h 465"/>
              <a:gd name="T26" fmla="*/ 243 w 311"/>
              <a:gd name="T27" fmla="*/ 244 h 465"/>
              <a:gd name="T28" fmla="*/ 239 w 311"/>
              <a:gd name="T29" fmla="*/ 325 h 465"/>
              <a:gd name="T30" fmla="*/ 208 w 311"/>
              <a:gd name="T31" fmla="*/ 363 h 465"/>
              <a:gd name="T32" fmla="*/ 200 w 311"/>
              <a:gd name="T33" fmla="*/ 360 h 465"/>
              <a:gd name="T34" fmla="*/ 53 w 311"/>
              <a:gd name="T35" fmla="*/ 343 h 465"/>
              <a:gd name="T36" fmla="*/ 76 w 311"/>
              <a:gd name="T37" fmla="*/ 393 h 465"/>
              <a:gd name="T38" fmla="*/ 18 w 311"/>
              <a:gd name="T39" fmla="*/ 419 h 465"/>
              <a:gd name="T40" fmla="*/ 0 w 311"/>
              <a:gd name="T41" fmla="*/ 465 h 465"/>
              <a:gd name="T42" fmla="*/ 243 w 311"/>
              <a:gd name="T43" fmla="*/ 424 h 465"/>
              <a:gd name="T44" fmla="*/ 234 w 311"/>
              <a:gd name="T45" fmla="*/ 405 h 465"/>
              <a:gd name="T46" fmla="*/ 281 w 311"/>
              <a:gd name="T47" fmla="*/ 367 h 465"/>
              <a:gd name="T48" fmla="*/ 308 w 311"/>
              <a:gd name="T49" fmla="*/ 311 h 465"/>
              <a:gd name="T50" fmla="*/ 149 w 311"/>
              <a:gd name="T51" fmla="*/ 15 h 465"/>
              <a:gd name="T52" fmla="*/ 112 w 311"/>
              <a:gd name="T53" fmla="*/ 78 h 465"/>
              <a:gd name="T54" fmla="*/ 129 w 311"/>
              <a:gd name="T55" fmla="*/ 375 h 465"/>
              <a:gd name="T56" fmla="*/ 157 w 311"/>
              <a:gd name="T57" fmla="*/ 123 h 465"/>
              <a:gd name="T58" fmla="*/ 134 w 311"/>
              <a:gd name="T59" fmla="*/ 146 h 465"/>
              <a:gd name="T60" fmla="*/ 137 w 311"/>
              <a:gd name="T61" fmla="*/ 173 h 465"/>
              <a:gd name="T62" fmla="*/ 156 w 311"/>
              <a:gd name="T63" fmla="*/ 217 h 465"/>
              <a:gd name="T64" fmla="*/ 187 w 311"/>
              <a:gd name="T65" fmla="*/ 170 h 465"/>
              <a:gd name="T66" fmla="*/ 169 w 311"/>
              <a:gd name="T67" fmla="*/ 187 h 465"/>
              <a:gd name="T68" fmla="*/ 154 w 311"/>
              <a:gd name="T69" fmla="*/ 173 h 465"/>
              <a:gd name="T70" fmla="*/ 147 w 311"/>
              <a:gd name="T71" fmla="*/ 152 h 465"/>
              <a:gd name="T72" fmla="*/ 165 w 311"/>
              <a:gd name="T73" fmla="*/ 135 h 465"/>
              <a:gd name="T74" fmla="*/ 185 w 311"/>
              <a:gd name="T75" fmla="*/ 142 h 465"/>
              <a:gd name="T76" fmla="*/ 120 w 311"/>
              <a:gd name="T77" fmla="*/ 276 h 465"/>
              <a:gd name="T78" fmla="*/ 114 w 311"/>
              <a:gd name="T79" fmla="*/ 239 h 465"/>
              <a:gd name="T80" fmla="*/ 260 w 311"/>
              <a:gd name="T81" fmla="*/ 257 h 465"/>
              <a:gd name="T82" fmla="*/ 230 w 311"/>
              <a:gd name="T83" fmla="*/ 189 h 465"/>
              <a:gd name="T84" fmla="*/ 203 w 311"/>
              <a:gd name="T85" fmla="*/ 176 h 465"/>
              <a:gd name="T86" fmla="*/ 206 w 311"/>
              <a:gd name="T87" fmla="*/ 157 h 465"/>
              <a:gd name="T88" fmla="*/ 234 w 311"/>
              <a:gd name="T89" fmla="*/ 164 h 465"/>
              <a:gd name="T90" fmla="*/ 277 w 311"/>
              <a:gd name="T91" fmla="*/ 205 h 465"/>
              <a:gd name="T92" fmla="*/ 297 w 311"/>
              <a:gd name="T93" fmla="*/ 266 h 465"/>
              <a:gd name="T94" fmla="*/ 292 w 311"/>
              <a:gd name="T95" fmla="*/ 318 h 465"/>
              <a:gd name="T96" fmla="*/ 264 w 311"/>
              <a:gd name="T97" fmla="*/ 366 h 465"/>
              <a:gd name="T98" fmla="*/ 219 w 311"/>
              <a:gd name="T99" fmla="*/ 397 h 465"/>
              <a:gd name="T100" fmla="*/ 214 w 311"/>
              <a:gd name="T101" fmla="*/ 376 h 465"/>
              <a:gd name="T102" fmla="*/ 246 w 311"/>
              <a:gd name="T103" fmla="*/ 346 h 465"/>
              <a:gd name="T104" fmla="*/ 170 w 311"/>
              <a:gd name="T105" fmla="*/ 370 h 465"/>
              <a:gd name="T106" fmla="*/ 186 w 311"/>
              <a:gd name="T107" fmla="*/ 365 h 465"/>
              <a:gd name="T108" fmla="*/ 170 w 311"/>
              <a:gd name="T109" fmla="*/ 370 h 465"/>
              <a:gd name="T110" fmla="*/ 193 w 311"/>
              <a:gd name="T111" fmla="*/ 391 h 465"/>
              <a:gd name="T112" fmla="*/ 185 w 311"/>
              <a:gd name="T113" fmla="*/ 398 h 465"/>
              <a:gd name="T114" fmla="*/ 179 w 311"/>
              <a:gd name="T115" fmla="*/ 388 h 465"/>
              <a:gd name="T116" fmla="*/ 14 w 311"/>
              <a:gd name="T117" fmla="*/ 434 h 465"/>
              <a:gd name="T118" fmla="*/ 235 w 311"/>
              <a:gd name="T119" fmla="*/ 451 h 465"/>
              <a:gd name="T120" fmla="*/ 185 w 311"/>
              <a:gd name="T121" fmla="*/ 412 h 465"/>
              <a:gd name="T122" fmla="*/ 221 w 311"/>
              <a:gd name="T123" fmla="*/ 433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11" h="465">
                <a:moveTo>
                  <a:pt x="311" y="278"/>
                </a:moveTo>
                <a:lnTo>
                  <a:pt x="311" y="278"/>
                </a:lnTo>
                <a:lnTo>
                  <a:pt x="311" y="265"/>
                </a:lnTo>
                <a:lnTo>
                  <a:pt x="309" y="252"/>
                </a:lnTo>
                <a:lnTo>
                  <a:pt x="307" y="239"/>
                </a:lnTo>
                <a:lnTo>
                  <a:pt x="303" y="227"/>
                </a:lnTo>
                <a:lnTo>
                  <a:pt x="299" y="216"/>
                </a:lnTo>
                <a:lnTo>
                  <a:pt x="293" y="205"/>
                </a:lnTo>
                <a:lnTo>
                  <a:pt x="287" y="195"/>
                </a:lnTo>
                <a:lnTo>
                  <a:pt x="280" y="185"/>
                </a:lnTo>
                <a:lnTo>
                  <a:pt x="273" y="176"/>
                </a:lnTo>
                <a:lnTo>
                  <a:pt x="264" y="169"/>
                </a:lnTo>
                <a:lnTo>
                  <a:pt x="255" y="161"/>
                </a:lnTo>
                <a:lnTo>
                  <a:pt x="246" y="155"/>
                </a:lnTo>
                <a:lnTo>
                  <a:pt x="235" y="149"/>
                </a:lnTo>
                <a:lnTo>
                  <a:pt x="224" y="145"/>
                </a:lnTo>
                <a:lnTo>
                  <a:pt x="213" y="143"/>
                </a:lnTo>
                <a:lnTo>
                  <a:pt x="201" y="141"/>
                </a:lnTo>
                <a:lnTo>
                  <a:pt x="201" y="141"/>
                </a:lnTo>
                <a:lnTo>
                  <a:pt x="196" y="133"/>
                </a:lnTo>
                <a:lnTo>
                  <a:pt x="189" y="127"/>
                </a:lnTo>
                <a:lnTo>
                  <a:pt x="181" y="122"/>
                </a:lnTo>
                <a:lnTo>
                  <a:pt x="175" y="121"/>
                </a:lnTo>
                <a:lnTo>
                  <a:pt x="171" y="121"/>
                </a:lnTo>
                <a:lnTo>
                  <a:pt x="171" y="79"/>
                </a:lnTo>
                <a:lnTo>
                  <a:pt x="164" y="79"/>
                </a:lnTo>
                <a:lnTo>
                  <a:pt x="164" y="70"/>
                </a:lnTo>
                <a:lnTo>
                  <a:pt x="167" y="70"/>
                </a:lnTo>
                <a:lnTo>
                  <a:pt x="167" y="55"/>
                </a:lnTo>
                <a:lnTo>
                  <a:pt x="164" y="55"/>
                </a:lnTo>
                <a:lnTo>
                  <a:pt x="164" y="0"/>
                </a:lnTo>
                <a:lnTo>
                  <a:pt x="97" y="0"/>
                </a:lnTo>
                <a:lnTo>
                  <a:pt x="97" y="55"/>
                </a:lnTo>
                <a:lnTo>
                  <a:pt x="94" y="55"/>
                </a:lnTo>
                <a:lnTo>
                  <a:pt x="94" y="70"/>
                </a:lnTo>
                <a:lnTo>
                  <a:pt x="97" y="70"/>
                </a:lnTo>
                <a:lnTo>
                  <a:pt x="97" y="79"/>
                </a:lnTo>
                <a:lnTo>
                  <a:pt x="90" y="79"/>
                </a:lnTo>
                <a:lnTo>
                  <a:pt x="90" y="231"/>
                </a:lnTo>
                <a:lnTo>
                  <a:pt x="99" y="231"/>
                </a:lnTo>
                <a:lnTo>
                  <a:pt x="99" y="240"/>
                </a:lnTo>
                <a:lnTo>
                  <a:pt x="99" y="240"/>
                </a:lnTo>
                <a:lnTo>
                  <a:pt x="100" y="245"/>
                </a:lnTo>
                <a:lnTo>
                  <a:pt x="103" y="250"/>
                </a:lnTo>
                <a:lnTo>
                  <a:pt x="103" y="250"/>
                </a:lnTo>
                <a:lnTo>
                  <a:pt x="106" y="252"/>
                </a:lnTo>
                <a:lnTo>
                  <a:pt x="106" y="279"/>
                </a:lnTo>
                <a:lnTo>
                  <a:pt x="106" y="279"/>
                </a:lnTo>
                <a:lnTo>
                  <a:pt x="107" y="283"/>
                </a:lnTo>
                <a:lnTo>
                  <a:pt x="110" y="286"/>
                </a:lnTo>
                <a:lnTo>
                  <a:pt x="112" y="290"/>
                </a:lnTo>
                <a:lnTo>
                  <a:pt x="116" y="290"/>
                </a:lnTo>
                <a:lnTo>
                  <a:pt x="145" y="290"/>
                </a:lnTo>
                <a:lnTo>
                  <a:pt x="145" y="290"/>
                </a:lnTo>
                <a:lnTo>
                  <a:pt x="149" y="290"/>
                </a:lnTo>
                <a:lnTo>
                  <a:pt x="152" y="286"/>
                </a:lnTo>
                <a:lnTo>
                  <a:pt x="154" y="283"/>
                </a:lnTo>
                <a:lnTo>
                  <a:pt x="155" y="279"/>
                </a:lnTo>
                <a:lnTo>
                  <a:pt x="155" y="252"/>
                </a:lnTo>
                <a:lnTo>
                  <a:pt x="155" y="252"/>
                </a:lnTo>
                <a:lnTo>
                  <a:pt x="158" y="250"/>
                </a:lnTo>
                <a:lnTo>
                  <a:pt x="158" y="250"/>
                </a:lnTo>
                <a:lnTo>
                  <a:pt x="160" y="245"/>
                </a:lnTo>
                <a:lnTo>
                  <a:pt x="161" y="240"/>
                </a:lnTo>
                <a:lnTo>
                  <a:pt x="161" y="231"/>
                </a:lnTo>
                <a:lnTo>
                  <a:pt x="171" y="231"/>
                </a:lnTo>
                <a:lnTo>
                  <a:pt x="171" y="219"/>
                </a:lnTo>
                <a:lnTo>
                  <a:pt x="171" y="219"/>
                </a:lnTo>
                <a:lnTo>
                  <a:pt x="178" y="208"/>
                </a:lnTo>
                <a:lnTo>
                  <a:pt x="182" y="202"/>
                </a:lnTo>
                <a:lnTo>
                  <a:pt x="186" y="198"/>
                </a:lnTo>
                <a:lnTo>
                  <a:pt x="189" y="195"/>
                </a:lnTo>
                <a:lnTo>
                  <a:pt x="194" y="192"/>
                </a:lnTo>
                <a:lnTo>
                  <a:pt x="198" y="191"/>
                </a:lnTo>
                <a:lnTo>
                  <a:pt x="203" y="191"/>
                </a:lnTo>
                <a:lnTo>
                  <a:pt x="203" y="191"/>
                </a:lnTo>
                <a:lnTo>
                  <a:pt x="208" y="191"/>
                </a:lnTo>
                <a:lnTo>
                  <a:pt x="212" y="192"/>
                </a:lnTo>
                <a:lnTo>
                  <a:pt x="215" y="195"/>
                </a:lnTo>
                <a:lnTo>
                  <a:pt x="220" y="198"/>
                </a:lnTo>
                <a:lnTo>
                  <a:pt x="227" y="205"/>
                </a:lnTo>
                <a:lnTo>
                  <a:pt x="234" y="216"/>
                </a:lnTo>
                <a:lnTo>
                  <a:pt x="239" y="229"/>
                </a:lnTo>
                <a:lnTo>
                  <a:pt x="243" y="244"/>
                </a:lnTo>
                <a:lnTo>
                  <a:pt x="246" y="260"/>
                </a:lnTo>
                <a:lnTo>
                  <a:pt x="247" y="278"/>
                </a:lnTo>
                <a:lnTo>
                  <a:pt x="247" y="278"/>
                </a:lnTo>
                <a:lnTo>
                  <a:pt x="246" y="295"/>
                </a:lnTo>
                <a:lnTo>
                  <a:pt x="243" y="311"/>
                </a:lnTo>
                <a:lnTo>
                  <a:pt x="239" y="325"/>
                </a:lnTo>
                <a:lnTo>
                  <a:pt x="234" y="338"/>
                </a:lnTo>
                <a:lnTo>
                  <a:pt x="227" y="349"/>
                </a:lnTo>
                <a:lnTo>
                  <a:pt x="220" y="357"/>
                </a:lnTo>
                <a:lnTo>
                  <a:pt x="215" y="360"/>
                </a:lnTo>
                <a:lnTo>
                  <a:pt x="212" y="362"/>
                </a:lnTo>
                <a:lnTo>
                  <a:pt x="208" y="363"/>
                </a:lnTo>
                <a:lnTo>
                  <a:pt x="203" y="364"/>
                </a:lnTo>
                <a:lnTo>
                  <a:pt x="203" y="364"/>
                </a:lnTo>
                <a:lnTo>
                  <a:pt x="203" y="364"/>
                </a:lnTo>
                <a:lnTo>
                  <a:pt x="203" y="364"/>
                </a:lnTo>
                <a:lnTo>
                  <a:pt x="201" y="363"/>
                </a:lnTo>
                <a:lnTo>
                  <a:pt x="200" y="360"/>
                </a:lnTo>
                <a:lnTo>
                  <a:pt x="198" y="353"/>
                </a:lnTo>
                <a:lnTo>
                  <a:pt x="198" y="343"/>
                </a:lnTo>
                <a:lnTo>
                  <a:pt x="215" y="343"/>
                </a:lnTo>
                <a:lnTo>
                  <a:pt x="215" y="329"/>
                </a:lnTo>
                <a:lnTo>
                  <a:pt x="53" y="329"/>
                </a:lnTo>
                <a:lnTo>
                  <a:pt x="53" y="343"/>
                </a:lnTo>
                <a:lnTo>
                  <a:pt x="156" y="343"/>
                </a:lnTo>
                <a:lnTo>
                  <a:pt x="156" y="370"/>
                </a:lnTo>
                <a:lnTo>
                  <a:pt x="144" y="370"/>
                </a:lnTo>
                <a:lnTo>
                  <a:pt x="144" y="360"/>
                </a:lnTo>
                <a:lnTo>
                  <a:pt x="76" y="360"/>
                </a:lnTo>
                <a:lnTo>
                  <a:pt x="76" y="393"/>
                </a:lnTo>
                <a:lnTo>
                  <a:pt x="144" y="393"/>
                </a:lnTo>
                <a:lnTo>
                  <a:pt x="144" y="384"/>
                </a:lnTo>
                <a:lnTo>
                  <a:pt x="156" y="384"/>
                </a:lnTo>
                <a:lnTo>
                  <a:pt x="156" y="419"/>
                </a:lnTo>
                <a:lnTo>
                  <a:pt x="18" y="419"/>
                </a:lnTo>
                <a:lnTo>
                  <a:pt x="18" y="419"/>
                </a:lnTo>
                <a:lnTo>
                  <a:pt x="11" y="420"/>
                </a:lnTo>
                <a:lnTo>
                  <a:pt x="6" y="424"/>
                </a:lnTo>
                <a:lnTo>
                  <a:pt x="3" y="428"/>
                </a:lnTo>
                <a:lnTo>
                  <a:pt x="2" y="430"/>
                </a:lnTo>
                <a:lnTo>
                  <a:pt x="0" y="433"/>
                </a:lnTo>
                <a:lnTo>
                  <a:pt x="0" y="465"/>
                </a:lnTo>
                <a:lnTo>
                  <a:pt x="249" y="465"/>
                </a:lnTo>
                <a:lnTo>
                  <a:pt x="249" y="433"/>
                </a:lnTo>
                <a:lnTo>
                  <a:pt x="249" y="433"/>
                </a:lnTo>
                <a:lnTo>
                  <a:pt x="249" y="430"/>
                </a:lnTo>
                <a:lnTo>
                  <a:pt x="248" y="428"/>
                </a:lnTo>
                <a:lnTo>
                  <a:pt x="243" y="424"/>
                </a:lnTo>
                <a:lnTo>
                  <a:pt x="238" y="420"/>
                </a:lnTo>
                <a:lnTo>
                  <a:pt x="232" y="419"/>
                </a:lnTo>
                <a:lnTo>
                  <a:pt x="229" y="419"/>
                </a:lnTo>
                <a:lnTo>
                  <a:pt x="225" y="410"/>
                </a:lnTo>
                <a:lnTo>
                  <a:pt x="225" y="410"/>
                </a:lnTo>
                <a:lnTo>
                  <a:pt x="234" y="405"/>
                </a:lnTo>
                <a:lnTo>
                  <a:pt x="243" y="401"/>
                </a:lnTo>
                <a:lnTo>
                  <a:pt x="252" y="395"/>
                </a:lnTo>
                <a:lnTo>
                  <a:pt x="260" y="390"/>
                </a:lnTo>
                <a:lnTo>
                  <a:pt x="267" y="383"/>
                </a:lnTo>
                <a:lnTo>
                  <a:pt x="275" y="376"/>
                </a:lnTo>
                <a:lnTo>
                  <a:pt x="281" y="367"/>
                </a:lnTo>
                <a:lnTo>
                  <a:pt x="288" y="360"/>
                </a:lnTo>
                <a:lnTo>
                  <a:pt x="293" y="350"/>
                </a:lnTo>
                <a:lnTo>
                  <a:pt x="297" y="341"/>
                </a:lnTo>
                <a:lnTo>
                  <a:pt x="302" y="332"/>
                </a:lnTo>
                <a:lnTo>
                  <a:pt x="305" y="321"/>
                </a:lnTo>
                <a:lnTo>
                  <a:pt x="308" y="311"/>
                </a:lnTo>
                <a:lnTo>
                  <a:pt x="310" y="299"/>
                </a:lnTo>
                <a:lnTo>
                  <a:pt x="311" y="289"/>
                </a:lnTo>
                <a:lnTo>
                  <a:pt x="311" y="278"/>
                </a:lnTo>
                <a:lnTo>
                  <a:pt x="311" y="278"/>
                </a:lnTo>
                <a:close/>
                <a:moveTo>
                  <a:pt x="112" y="15"/>
                </a:moveTo>
                <a:lnTo>
                  <a:pt x="149" y="15"/>
                </a:lnTo>
                <a:lnTo>
                  <a:pt x="149" y="55"/>
                </a:lnTo>
                <a:lnTo>
                  <a:pt x="112" y="55"/>
                </a:lnTo>
                <a:lnTo>
                  <a:pt x="112" y="15"/>
                </a:lnTo>
                <a:close/>
                <a:moveTo>
                  <a:pt x="149" y="70"/>
                </a:moveTo>
                <a:lnTo>
                  <a:pt x="149" y="78"/>
                </a:lnTo>
                <a:lnTo>
                  <a:pt x="112" y="78"/>
                </a:lnTo>
                <a:lnTo>
                  <a:pt x="112" y="70"/>
                </a:lnTo>
                <a:lnTo>
                  <a:pt x="149" y="70"/>
                </a:lnTo>
                <a:close/>
                <a:moveTo>
                  <a:pt x="129" y="379"/>
                </a:moveTo>
                <a:lnTo>
                  <a:pt x="90" y="379"/>
                </a:lnTo>
                <a:lnTo>
                  <a:pt x="90" y="375"/>
                </a:lnTo>
                <a:lnTo>
                  <a:pt x="129" y="375"/>
                </a:lnTo>
                <a:lnTo>
                  <a:pt x="129" y="379"/>
                </a:lnTo>
                <a:close/>
                <a:moveTo>
                  <a:pt x="104" y="217"/>
                </a:moveTo>
                <a:lnTo>
                  <a:pt x="104" y="93"/>
                </a:lnTo>
                <a:lnTo>
                  <a:pt x="157" y="93"/>
                </a:lnTo>
                <a:lnTo>
                  <a:pt x="157" y="123"/>
                </a:lnTo>
                <a:lnTo>
                  <a:pt x="157" y="123"/>
                </a:lnTo>
                <a:lnTo>
                  <a:pt x="152" y="125"/>
                </a:lnTo>
                <a:lnTo>
                  <a:pt x="147" y="128"/>
                </a:lnTo>
                <a:lnTo>
                  <a:pt x="143" y="132"/>
                </a:lnTo>
                <a:lnTo>
                  <a:pt x="140" y="136"/>
                </a:lnTo>
                <a:lnTo>
                  <a:pt x="137" y="141"/>
                </a:lnTo>
                <a:lnTo>
                  <a:pt x="134" y="146"/>
                </a:lnTo>
                <a:lnTo>
                  <a:pt x="133" y="151"/>
                </a:lnTo>
                <a:lnTo>
                  <a:pt x="132" y="157"/>
                </a:lnTo>
                <a:lnTo>
                  <a:pt x="132" y="157"/>
                </a:lnTo>
                <a:lnTo>
                  <a:pt x="133" y="163"/>
                </a:lnTo>
                <a:lnTo>
                  <a:pt x="134" y="169"/>
                </a:lnTo>
                <a:lnTo>
                  <a:pt x="137" y="173"/>
                </a:lnTo>
                <a:lnTo>
                  <a:pt x="140" y="178"/>
                </a:lnTo>
                <a:lnTo>
                  <a:pt x="143" y="183"/>
                </a:lnTo>
                <a:lnTo>
                  <a:pt x="146" y="186"/>
                </a:lnTo>
                <a:lnTo>
                  <a:pt x="152" y="189"/>
                </a:lnTo>
                <a:lnTo>
                  <a:pt x="156" y="191"/>
                </a:lnTo>
                <a:lnTo>
                  <a:pt x="156" y="217"/>
                </a:lnTo>
                <a:lnTo>
                  <a:pt x="104" y="217"/>
                </a:lnTo>
                <a:close/>
                <a:moveTo>
                  <a:pt x="192" y="157"/>
                </a:moveTo>
                <a:lnTo>
                  <a:pt x="192" y="157"/>
                </a:lnTo>
                <a:lnTo>
                  <a:pt x="192" y="162"/>
                </a:lnTo>
                <a:lnTo>
                  <a:pt x="189" y="165"/>
                </a:lnTo>
                <a:lnTo>
                  <a:pt x="187" y="170"/>
                </a:lnTo>
                <a:lnTo>
                  <a:pt x="185" y="173"/>
                </a:lnTo>
                <a:lnTo>
                  <a:pt x="182" y="175"/>
                </a:lnTo>
                <a:lnTo>
                  <a:pt x="178" y="177"/>
                </a:lnTo>
                <a:lnTo>
                  <a:pt x="173" y="179"/>
                </a:lnTo>
                <a:lnTo>
                  <a:pt x="169" y="179"/>
                </a:lnTo>
                <a:lnTo>
                  <a:pt x="169" y="187"/>
                </a:lnTo>
                <a:lnTo>
                  <a:pt x="169" y="179"/>
                </a:lnTo>
                <a:lnTo>
                  <a:pt x="169" y="179"/>
                </a:lnTo>
                <a:lnTo>
                  <a:pt x="165" y="179"/>
                </a:lnTo>
                <a:lnTo>
                  <a:pt x="160" y="177"/>
                </a:lnTo>
                <a:lnTo>
                  <a:pt x="157" y="175"/>
                </a:lnTo>
                <a:lnTo>
                  <a:pt x="154" y="173"/>
                </a:lnTo>
                <a:lnTo>
                  <a:pt x="151" y="170"/>
                </a:lnTo>
                <a:lnTo>
                  <a:pt x="148" y="165"/>
                </a:lnTo>
                <a:lnTo>
                  <a:pt x="147" y="162"/>
                </a:lnTo>
                <a:lnTo>
                  <a:pt x="147" y="157"/>
                </a:lnTo>
                <a:lnTo>
                  <a:pt x="147" y="157"/>
                </a:lnTo>
                <a:lnTo>
                  <a:pt x="147" y="152"/>
                </a:lnTo>
                <a:lnTo>
                  <a:pt x="148" y="148"/>
                </a:lnTo>
                <a:lnTo>
                  <a:pt x="151" y="145"/>
                </a:lnTo>
                <a:lnTo>
                  <a:pt x="154" y="142"/>
                </a:lnTo>
                <a:lnTo>
                  <a:pt x="157" y="138"/>
                </a:lnTo>
                <a:lnTo>
                  <a:pt x="160" y="136"/>
                </a:lnTo>
                <a:lnTo>
                  <a:pt x="165" y="135"/>
                </a:lnTo>
                <a:lnTo>
                  <a:pt x="169" y="135"/>
                </a:lnTo>
                <a:lnTo>
                  <a:pt x="169" y="135"/>
                </a:lnTo>
                <a:lnTo>
                  <a:pt x="173" y="135"/>
                </a:lnTo>
                <a:lnTo>
                  <a:pt x="178" y="136"/>
                </a:lnTo>
                <a:lnTo>
                  <a:pt x="182" y="138"/>
                </a:lnTo>
                <a:lnTo>
                  <a:pt x="185" y="142"/>
                </a:lnTo>
                <a:lnTo>
                  <a:pt x="187" y="145"/>
                </a:lnTo>
                <a:lnTo>
                  <a:pt x="189" y="148"/>
                </a:lnTo>
                <a:lnTo>
                  <a:pt x="192" y="152"/>
                </a:lnTo>
                <a:lnTo>
                  <a:pt x="192" y="157"/>
                </a:lnTo>
                <a:lnTo>
                  <a:pt x="192" y="157"/>
                </a:lnTo>
                <a:close/>
                <a:moveTo>
                  <a:pt x="120" y="276"/>
                </a:moveTo>
                <a:lnTo>
                  <a:pt x="120" y="253"/>
                </a:lnTo>
                <a:lnTo>
                  <a:pt x="141" y="253"/>
                </a:lnTo>
                <a:lnTo>
                  <a:pt x="141" y="276"/>
                </a:lnTo>
                <a:lnTo>
                  <a:pt x="120" y="276"/>
                </a:lnTo>
                <a:close/>
                <a:moveTo>
                  <a:pt x="147" y="239"/>
                </a:moveTo>
                <a:lnTo>
                  <a:pt x="114" y="239"/>
                </a:lnTo>
                <a:lnTo>
                  <a:pt x="114" y="231"/>
                </a:lnTo>
                <a:lnTo>
                  <a:pt x="147" y="231"/>
                </a:lnTo>
                <a:lnTo>
                  <a:pt x="147" y="239"/>
                </a:lnTo>
                <a:close/>
                <a:moveTo>
                  <a:pt x="261" y="278"/>
                </a:moveTo>
                <a:lnTo>
                  <a:pt x="261" y="278"/>
                </a:lnTo>
                <a:lnTo>
                  <a:pt x="260" y="257"/>
                </a:lnTo>
                <a:lnTo>
                  <a:pt x="256" y="238"/>
                </a:lnTo>
                <a:lnTo>
                  <a:pt x="251" y="221"/>
                </a:lnTo>
                <a:lnTo>
                  <a:pt x="245" y="205"/>
                </a:lnTo>
                <a:lnTo>
                  <a:pt x="240" y="199"/>
                </a:lnTo>
                <a:lnTo>
                  <a:pt x="236" y="194"/>
                </a:lnTo>
                <a:lnTo>
                  <a:pt x="230" y="189"/>
                </a:lnTo>
                <a:lnTo>
                  <a:pt x="226" y="185"/>
                </a:lnTo>
                <a:lnTo>
                  <a:pt x="221" y="182"/>
                </a:lnTo>
                <a:lnTo>
                  <a:pt x="214" y="178"/>
                </a:lnTo>
                <a:lnTo>
                  <a:pt x="209" y="177"/>
                </a:lnTo>
                <a:lnTo>
                  <a:pt x="203" y="176"/>
                </a:lnTo>
                <a:lnTo>
                  <a:pt x="203" y="176"/>
                </a:lnTo>
                <a:lnTo>
                  <a:pt x="200" y="177"/>
                </a:lnTo>
                <a:lnTo>
                  <a:pt x="200" y="177"/>
                </a:lnTo>
                <a:lnTo>
                  <a:pt x="202" y="172"/>
                </a:lnTo>
                <a:lnTo>
                  <a:pt x="205" y="168"/>
                </a:lnTo>
                <a:lnTo>
                  <a:pt x="206" y="162"/>
                </a:lnTo>
                <a:lnTo>
                  <a:pt x="206" y="157"/>
                </a:lnTo>
                <a:lnTo>
                  <a:pt x="206" y="157"/>
                </a:lnTo>
                <a:lnTo>
                  <a:pt x="206" y="155"/>
                </a:lnTo>
                <a:lnTo>
                  <a:pt x="206" y="155"/>
                </a:lnTo>
                <a:lnTo>
                  <a:pt x="215" y="158"/>
                </a:lnTo>
                <a:lnTo>
                  <a:pt x="225" y="161"/>
                </a:lnTo>
                <a:lnTo>
                  <a:pt x="234" y="164"/>
                </a:lnTo>
                <a:lnTo>
                  <a:pt x="242" y="170"/>
                </a:lnTo>
                <a:lnTo>
                  <a:pt x="250" y="175"/>
                </a:lnTo>
                <a:lnTo>
                  <a:pt x="257" y="182"/>
                </a:lnTo>
                <a:lnTo>
                  <a:pt x="265" y="189"/>
                </a:lnTo>
                <a:lnTo>
                  <a:pt x="272" y="197"/>
                </a:lnTo>
                <a:lnTo>
                  <a:pt x="277" y="205"/>
                </a:lnTo>
                <a:lnTo>
                  <a:pt x="282" y="214"/>
                </a:lnTo>
                <a:lnTo>
                  <a:pt x="287" y="224"/>
                </a:lnTo>
                <a:lnTo>
                  <a:pt x="291" y="233"/>
                </a:lnTo>
                <a:lnTo>
                  <a:pt x="293" y="244"/>
                </a:lnTo>
                <a:lnTo>
                  <a:pt x="295" y="255"/>
                </a:lnTo>
                <a:lnTo>
                  <a:pt x="297" y="266"/>
                </a:lnTo>
                <a:lnTo>
                  <a:pt x="297" y="278"/>
                </a:lnTo>
                <a:lnTo>
                  <a:pt x="297" y="278"/>
                </a:lnTo>
                <a:lnTo>
                  <a:pt x="297" y="287"/>
                </a:lnTo>
                <a:lnTo>
                  <a:pt x="296" y="298"/>
                </a:lnTo>
                <a:lnTo>
                  <a:pt x="294" y="308"/>
                </a:lnTo>
                <a:lnTo>
                  <a:pt x="292" y="318"/>
                </a:lnTo>
                <a:lnTo>
                  <a:pt x="289" y="326"/>
                </a:lnTo>
                <a:lnTo>
                  <a:pt x="284" y="335"/>
                </a:lnTo>
                <a:lnTo>
                  <a:pt x="280" y="344"/>
                </a:lnTo>
                <a:lnTo>
                  <a:pt x="276" y="352"/>
                </a:lnTo>
                <a:lnTo>
                  <a:pt x="270" y="360"/>
                </a:lnTo>
                <a:lnTo>
                  <a:pt x="264" y="366"/>
                </a:lnTo>
                <a:lnTo>
                  <a:pt x="257" y="373"/>
                </a:lnTo>
                <a:lnTo>
                  <a:pt x="251" y="379"/>
                </a:lnTo>
                <a:lnTo>
                  <a:pt x="243" y="385"/>
                </a:lnTo>
                <a:lnTo>
                  <a:pt x="235" y="389"/>
                </a:lnTo>
                <a:lnTo>
                  <a:pt x="227" y="393"/>
                </a:lnTo>
                <a:lnTo>
                  <a:pt x="219" y="397"/>
                </a:lnTo>
                <a:lnTo>
                  <a:pt x="216" y="391"/>
                </a:lnTo>
                <a:lnTo>
                  <a:pt x="216" y="391"/>
                </a:lnTo>
                <a:lnTo>
                  <a:pt x="212" y="384"/>
                </a:lnTo>
                <a:lnTo>
                  <a:pt x="209" y="377"/>
                </a:lnTo>
                <a:lnTo>
                  <a:pt x="209" y="377"/>
                </a:lnTo>
                <a:lnTo>
                  <a:pt x="214" y="376"/>
                </a:lnTo>
                <a:lnTo>
                  <a:pt x="220" y="374"/>
                </a:lnTo>
                <a:lnTo>
                  <a:pt x="224" y="372"/>
                </a:lnTo>
                <a:lnTo>
                  <a:pt x="229" y="367"/>
                </a:lnTo>
                <a:lnTo>
                  <a:pt x="234" y="363"/>
                </a:lnTo>
                <a:lnTo>
                  <a:pt x="238" y="358"/>
                </a:lnTo>
                <a:lnTo>
                  <a:pt x="246" y="346"/>
                </a:lnTo>
                <a:lnTo>
                  <a:pt x="252" y="332"/>
                </a:lnTo>
                <a:lnTo>
                  <a:pt x="256" y="314"/>
                </a:lnTo>
                <a:lnTo>
                  <a:pt x="260" y="297"/>
                </a:lnTo>
                <a:lnTo>
                  <a:pt x="261" y="278"/>
                </a:lnTo>
                <a:lnTo>
                  <a:pt x="261" y="278"/>
                </a:lnTo>
                <a:close/>
                <a:moveTo>
                  <a:pt x="170" y="370"/>
                </a:moveTo>
                <a:lnTo>
                  <a:pt x="170" y="344"/>
                </a:lnTo>
                <a:lnTo>
                  <a:pt x="183" y="344"/>
                </a:lnTo>
                <a:lnTo>
                  <a:pt x="183" y="344"/>
                </a:lnTo>
                <a:lnTo>
                  <a:pt x="184" y="354"/>
                </a:lnTo>
                <a:lnTo>
                  <a:pt x="186" y="365"/>
                </a:lnTo>
                <a:lnTo>
                  <a:pt x="186" y="365"/>
                </a:lnTo>
                <a:lnTo>
                  <a:pt x="184" y="365"/>
                </a:lnTo>
                <a:lnTo>
                  <a:pt x="184" y="365"/>
                </a:lnTo>
                <a:lnTo>
                  <a:pt x="180" y="365"/>
                </a:lnTo>
                <a:lnTo>
                  <a:pt x="176" y="366"/>
                </a:lnTo>
                <a:lnTo>
                  <a:pt x="170" y="370"/>
                </a:lnTo>
                <a:lnTo>
                  <a:pt x="170" y="370"/>
                </a:lnTo>
                <a:close/>
                <a:moveTo>
                  <a:pt x="185" y="384"/>
                </a:moveTo>
                <a:lnTo>
                  <a:pt x="185" y="384"/>
                </a:lnTo>
                <a:lnTo>
                  <a:pt x="188" y="384"/>
                </a:lnTo>
                <a:lnTo>
                  <a:pt x="191" y="386"/>
                </a:lnTo>
                <a:lnTo>
                  <a:pt x="192" y="388"/>
                </a:lnTo>
                <a:lnTo>
                  <a:pt x="193" y="391"/>
                </a:lnTo>
                <a:lnTo>
                  <a:pt x="193" y="391"/>
                </a:lnTo>
                <a:lnTo>
                  <a:pt x="192" y="393"/>
                </a:lnTo>
                <a:lnTo>
                  <a:pt x="191" y="395"/>
                </a:lnTo>
                <a:lnTo>
                  <a:pt x="188" y="398"/>
                </a:lnTo>
                <a:lnTo>
                  <a:pt x="185" y="398"/>
                </a:lnTo>
                <a:lnTo>
                  <a:pt x="185" y="398"/>
                </a:lnTo>
                <a:lnTo>
                  <a:pt x="183" y="398"/>
                </a:lnTo>
                <a:lnTo>
                  <a:pt x="181" y="395"/>
                </a:lnTo>
                <a:lnTo>
                  <a:pt x="179" y="393"/>
                </a:lnTo>
                <a:lnTo>
                  <a:pt x="179" y="391"/>
                </a:lnTo>
                <a:lnTo>
                  <a:pt x="179" y="391"/>
                </a:lnTo>
                <a:lnTo>
                  <a:pt x="179" y="388"/>
                </a:lnTo>
                <a:lnTo>
                  <a:pt x="181" y="386"/>
                </a:lnTo>
                <a:lnTo>
                  <a:pt x="183" y="384"/>
                </a:lnTo>
                <a:lnTo>
                  <a:pt x="185" y="384"/>
                </a:lnTo>
                <a:lnTo>
                  <a:pt x="185" y="384"/>
                </a:lnTo>
                <a:close/>
                <a:moveTo>
                  <a:pt x="14" y="434"/>
                </a:moveTo>
                <a:lnTo>
                  <a:pt x="14" y="434"/>
                </a:lnTo>
                <a:lnTo>
                  <a:pt x="18" y="433"/>
                </a:lnTo>
                <a:lnTo>
                  <a:pt x="158" y="433"/>
                </a:lnTo>
                <a:lnTo>
                  <a:pt x="158" y="451"/>
                </a:lnTo>
                <a:lnTo>
                  <a:pt x="14" y="451"/>
                </a:lnTo>
                <a:lnTo>
                  <a:pt x="14" y="434"/>
                </a:lnTo>
                <a:close/>
                <a:moveTo>
                  <a:pt x="235" y="451"/>
                </a:moveTo>
                <a:lnTo>
                  <a:pt x="172" y="451"/>
                </a:lnTo>
                <a:lnTo>
                  <a:pt x="172" y="407"/>
                </a:lnTo>
                <a:lnTo>
                  <a:pt x="172" y="407"/>
                </a:lnTo>
                <a:lnTo>
                  <a:pt x="179" y="411"/>
                </a:lnTo>
                <a:lnTo>
                  <a:pt x="182" y="412"/>
                </a:lnTo>
                <a:lnTo>
                  <a:pt x="185" y="412"/>
                </a:lnTo>
                <a:lnTo>
                  <a:pt x="185" y="412"/>
                </a:lnTo>
                <a:lnTo>
                  <a:pt x="192" y="412"/>
                </a:lnTo>
                <a:lnTo>
                  <a:pt x="197" y="408"/>
                </a:lnTo>
                <a:lnTo>
                  <a:pt x="201" y="405"/>
                </a:lnTo>
                <a:lnTo>
                  <a:pt x="205" y="400"/>
                </a:lnTo>
                <a:lnTo>
                  <a:pt x="221" y="433"/>
                </a:lnTo>
                <a:lnTo>
                  <a:pt x="221" y="433"/>
                </a:lnTo>
                <a:lnTo>
                  <a:pt x="232" y="433"/>
                </a:lnTo>
                <a:lnTo>
                  <a:pt x="232" y="433"/>
                </a:lnTo>
                <a:lnTo>
                  <a:pt x="235" y="434"/>
                </a:lnTo>
                <a:lnTo>
                  <a:pt x="235" y="451"/>
                </a:lnTo>
                <a:close/>
              </a:path>
            </a:pathLst>
          </a:custGeom>
          <a:solidFill>
            <a:srgbClr val="BD596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>
              <a:cs typeface="+mn-ea"/>
              <a:sym typeface="+mn-lt"/>
            </a:endParaRPr>
          </a:p>
        </p:txBody>
      </p:sp>
      <p:sp>
        <p:nvSpPr>
          <p:cNvPr id="14" name="矩形 57"/>
          <p:cNvSpPr>
            <a:spLocks noChangeArrowheads="1"/>
          </p:cNvSpPr>
          <p:nvPr/>
        </p:nvSpPr>
        <p:spPr bwMode="auto">
          <a:xfrm>
            <a:off x="2282959" y="4461899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567386" y="4837669"/>
            <a:ext cx="23391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57"/>
          <p:cNvSpPr>
            <a:spLocks noChangeArrowheads="1"/>
          </p:cNvSpPr>
          <p:nvPr/>
        </p:nvSpPr>
        <p:spPr bwMode="auto">
          <a:xfrm>
            <a:off x="5603457" y="4461899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887884" y="4837669"/>
            <a:ext cx="23391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34620" y="4837669"/>
            <a:ext cx="23391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矩形 57"/>
          <p:cNvSpPr>
            <a:spLocks noChangeArrowheads="1"/>
          </p:cNvSpPr>
          <p:nvPr/>
        </p:nvSpPr>
        <p:spPr bwMode="auto">
          <a:xfrm>
            <a:off x="8950193" y="4461899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16081" y="1810279"/>
            <a:ext cx="1841713" cy="1845818"/>
          </a:xfrm>
          <a:prstGeom prst="ellipse">
            <a:avLst/>
          </a:prstGeom>
          <a:ln w="28575">
            <a:solidFill>
              <a:srgbClr val="BD596A"/>
            </a:solidFill>
          </a:ln>
          <a:effectLst/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578" y="1810279"/>
            <a:ext cx="1841714" cy="1845819"/>
          </a:xfrm>
          <a:prstGeom prst="ellipse">
            <a:avLst/>
          </a:prstGeom>
          <a:ln w="28575">
            <a:solidFill>
              <a:srgbClr val="BD596A"/>
            </a:solidFill>
          </a:ln>
          <a:effectLst/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772" y="1810279"/>
            <a:ext cx="1841714" cy="1845819"/>
          </a:xfrm>
          <a:prstGeom prst="ellipse">
            <a:avLst/>
          </a:prstGeom>
          <a:ln w="28575">
            <a:solidFill>
              <a:srgbClr val="BD596A"/>
            </a:solidFill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06062" y="38878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7E5A85"/>
                </a:solidFill>
                <a:cs typeface="+mn-ea"/>
                <a:sym typeface="+mn-lt"/>
              </a:rPr>
              <a:t>成功项目展示</a:t>
            </a:r>
            <a:endParaRPr lang="zh-CN" altLang="en-US" sz="2400" b="1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5" name="圆: 空心 4"/>
          <p:cNvSpPr/>
          <p:nvPr/>
        </p:nvSpPr>
        <p:spPr>
          <a:xfrm flipH="1">
            <a:off x="350929" y="388781"/>
            <a:ext cx="275372" cy="461664"/>
          </a:xfrm>
          <a:prstGeom prst="donut">
            <a:avLst>
              <a:gd name="adj" fmla="val 27874"/>
            </a:avLst>
          </a:prstGeom>
          <a:gradFill>
            <a:gsLst>
              <a:gs pos="100000">
                <a:srgbClr val="7B5A85">
                  <a:alpha val="84000"/>
                </a:srgbClr>
              </a:gs>
              <a:gs pos="0">
                <a:srgbClr val="BD596A"/>
              </a:gs>
            </a:gsLst>
            <a:lin ang="0" scaled="1"/>
          </a:gra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6" name="Group 65"/>
          <p:cNvGrpSpPr/>
          <p:nvPr/>
        </p:nvGrpSpPr>
        <p:grpSpPr>
          <a:xfrm>
            <a:off x="4894252" y="2345253"/>
            <a:ext cx="1077431" cy="1185477"/>
            <a:chOff x="3419864" y="1304397"/>
            <a:chExt cx="1094533" cy="1209746"/>
          </a:xfrm>
          <a:solidFill>
            <a:srgbClr val="BD596A"/>
          </a:solidFill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Freeform 44"/>
            <p:cNvSpPr/>
            <p:nvPr/>
          </p:nvSpPr>
          <p:spPr>
            <a:xfrm rot="16200000">
              <a:off x="3362258" y="1362003"/>
              <a:ext cx="1209746" cy="10945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013460">
                <a:defRPr/>
              </a:pPr>
              <a:endParaRPr lang="en-US" sz="2400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8" name="Rectangle 47"/>
            <p:cNvSpPr/>
            <p:nvPr/>
          </p:nvSpPr>
          <p:spPr>
            <a:xfrm>
              <a:off x="3681175" y="1468512"/>
              <a:ext cx="571912" cy="471116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 defTabSz="1013460">
                <a:defRPr/>
              </a:pPr>
              <a:r>
                <a:rPr lang="en-US" sz="2400" b="1" kern="0" dirty="0">
                  <a:solidFill>
                    <a:srgbClr val="FFFFFF"/>
                  </a:solidFill>
                  <a:cs typeface="+mn-ea"/>
                  <a:sym typeface="+mn-lt"/>
                </a:rPr>
                <a:t>01</a:t>
              </a:r>
              <a:endParaRPr lang="en-US" sz="2400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Group 66"/>
          <p:cNvGrpSpPr/>
          <p:nvPr/>
        </p:nvGrpSpPr>
        <p:grpSpPr>
          <a:xfrm>
            <a:off x="6194469" y="2345254"/>
            <a:ext cx="1077431" cy="1185477"/>
            <a:chOff x="4740719" y="1304398"/>
            <a:chExt cx="1094533" cy="1209746"/>
          </a:xfrm>
          <a:solidFill>
            <a:srgbClr val="BD596A"/>
          </a:solidFill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Freeform 53"/>
            <p:cNvSpPr/>
            <p:nvPr/>
          </p:nvSpPr>
          <p:spPr>
            <a:xfrm rot="16200000">
              <a:off x="4683113" y="1362004"/>
              <a:ext cx="1209746" cy="10945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013460">
                <a:defRPr/>
              </a:pPr>
              <a:endParaRPr lang="en-US" sz="2400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1" name="Rectangle 54"/>
            <p:cNvSpPr/>
            <p:nvPr/>
          </p:nvSpPr>
          <p:spPr>
            <a:xfrm>
              <a:off x="5002030" y="1468513"/>
              <a:ext cx="571912" cy="471116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 defTabSz="1013460">
                <a:defRPr/>
              </a:pPr>
              <a:r>
                <a:rPr lang="en-US" sz="2400" b="1" kern="0" dirty="0">
                  <a:solidFill>
                    <a:srgbClr val="FFFFFF"/>
                  </a:solidFill>
                  <a:cs typeface="+mn-ea"/>
                  <a:sym typeface="+mn-lt"/>
                </a:rPr>
                <a:t>02</a:t>
              </a:r>
              <a:endParaRPr lang="en-US" sz="2400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Group 67"/>
          <p:cNvGrpSpPr/>
          <p:nvPr/>
        </p:nvGrpSpPr>
        <p:grpSpPr>
          <a:xfrm>
            <a:off x="4894252" y="3900954"/>
            <a:ext cx="1077431" cy="1185477"/>
            <a:chOff x="3419864" y="1304397"/>
            <a:chExt cx="1094533" cy="1209746"/>
          </a:xfrm>
          <a:solidFill>
            <a:srgbClr val="BD596A"/>
          </a:solidFill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Freeform 68"/>
            <p:cNvSpPr/>
            <p:nvPr/>
          </p:nvSpPr>
          <p:spPr>
            <a:xfrm rot="16200000">
              <a:off x="3362258" y="1362003"/>
              <a:ext cx="1209746" cy="10945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013460">
                <a:defRPr/>
              </a:pPr>
              <a:endParaRPr lang="en-US" sz="2400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4" name="Rectangle 69"/>
            <p:cNvSpPr/>
            <p:nvPr/>
          </p:nvSpPr>
          <p:spPr>
            <a:xfrm>
              <a:off x="3681175" y="1468512"/>
              <a:ext cx="571912" cy="471116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 defTabSz="1013460">
                <a:defRPr/>
              </a:pPr>
              <a:r>
                <a:rPr lang="en-US" sz="2400" b="1" kern="0" dirty="0">
                  <a:solidFill>
                    <a:srgbClr val="FFFFFF"/>
                  </a:solidFill>
                  <a:cs typeface="+mn-ea"/>
                  <a:sym typeface="+mn-lt"/>
                </a:rPr>
                <a:t>03</a:t>
              </a:r>
              <a:endParaRPr lang="en-US" sz="2400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Group 70"/>
          <p:cNvGrpSpPr/>
          <p:nvPr/>
        </p:nvGrpSpPr>
        <p:grpSpPr>
          <a:xfrm>
            <a:off x="6194469" y="3900953"/>
            <a:ext cx="1077431" cy="1185477"/>
            <a:chOff x="4740719" y="1304398"/>
            <a:chExt cx="1094533" cy="1209746"/>
          </a:xfrm>
          <a:solidFill>
            <a:srgbClr val="BD596A"/>
          </a:solidFill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Freeform 71"/>
            <p:cNvSpPr/>
            <p:nvPr/>
          </p:nvSpPr>
          <p:spPr>
            <a:xfrm rot="16200000">
              <a:off x="4683113" y="1362004"/>
              <a:ext cx="1209746" cy="10945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013460">
                <a:defRPr/>
              </a:pPr>
              <a:endParaRPr lang="en-US" sz="2400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7" name="Rectangle 73"/>
            <p:cNvSpPr/>
            <p:nvPr/>
          </p:nvSpPr>
          <p:spPr>
            <a:xfrm>
              <a:off x="5002030" y="1468513"/>
              <a:ext cx="571912" cy="471116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 defTabSz="1013460">
                <a:defRPr/>
              </a:pPr>
              <a:r>
                <a:rPr lang="en-US" sz="2400" b="1" kern="0" dirty="0">
                  <a:solidFill>
                    <a:srgbClr val="FFFFFF"/>
                  </a:solidFill>
                  <a:cs typeface="+mn-ea"/>
                  <a:sym typeface="+mn-lt"/>
                </a:rPr>
                <a:t>04</a:t>
              </a:r>
              <a:endParaRPr lang="en-US" sz="2400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8" name="矩形 57"/>
          <p:cNvSpPr>
            <a:spLocks noChangeArrowheads="1"/>
          </p:cNvSpPr>
          <p:nvPr/>
        </p:nvSpPr>
        <p:spPr bwMode="auto">
          <a:xfrm>
            <a:off x="7782692" y="2375383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840749" y="2665359"/>
            <a:ext cx="23374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矩形 57"/>
          <p:cNvSpPr>
            <a:spLocks noChangeArrowheads="1"/>
          </p:cNvSpPr>
          <p:nvPr/>
        </p:nvSpPr>
        <p:spPr bwMode="auto">
          <a:xfrm>
            <a:off x="7782692" y="3923064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840749" y="4213040"/>
            <a:ext cx="23374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57"/>
          <p:cNvSpPr>
            <a:spLocks noChangeArrowheads="1"/>
          </p:cNvSpPr>
          <p:nvPr/>
        </p:nvSpPr>
        <p:spPr bwMode="auto">
          <a:xfrm>
            <a:off x="2773588" y="2359251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956898" y="2649227"/>
            <a:ext cx="23374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矩形 57"/>
          <p:cNvSpPr>
            <a:spLocks noChangeArrowheads="1"/>
          </p:cNvSpPr>
          <p:nvPr/>
        </p:nvSpPr>
        <p:spPr bwMode="auto">
          <a:xfrm>
            <a:off x="2773588" y="3906932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956898" y="4196908"/>
            <a:ext cx="23374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0454" y="1341783"/>
            <a:ext cx="4641829" cy="4801842"/>
            <a:chOff x="6411084" y="1289058"/>
            <a:chExt cx="4386534" cy="4537746"/>
          </a:xfrm>
          <a:solidFill>
            <a:schemeClr val="bg1">
              <a:lumMod val="85000"/>
            </a:schemeClr>
          </a:solidFill>
        </p:grpSpPr>
        <p:grpSp>
          <p:nvGrpSpPr>
            <p:cNvPr id="3" name="Group 8"/>
            <p:cNvGrpSpPr/>
            <p:nvPr/>
          </p:nvGrpSpPr>
          <p:grpSpPr>
            <a:xfrm>
              <a:off x="6411084" y="1703048"/>
              <a:ext cx="1639814" cy="2111058"/>
              <a:chOff x="6242269" y="1314952"/>
              <a:chExt cx="2186337" cy="2814638"/>
            </a:xfrm>
            <a:grpFill/>
          </p:grpSpPr>
          <p:sp>
            <p:nvSpPr>
              <p:cNvPr id="145" name="Freeform 182"/>
              <p:cNvSpPr/>
              <p:nvPr/>
            </p:nvSpPr>
            <p:spPr bwMode="auto">
              <a:xfrm>
                <a:off x="7011500" y="1314952"/>
                <a:ext cx="246623" cy="199648"/>
              </a:xfrm>
              <a:custGeom>
                <a:avLst/>
                <a:gdLst>
                  <a:gd name="T0" fmla="*/ 77 w 77"/>
                  <a:gd name="T1" fmla="*/ 7 h 62"/>
                  <a:gd name="T2" fmla="*/ 68 w 77"/>
                  <a:gd name="T3" fmla="*/ 10 h 62"/>
                  <a:gd name="T4" fmla="*/ 75 w 77"/>
                  <a:gd name="T5" fmla="*/ 1 h 62"/>
                  <a:gd name="T6" fmla="*/ 65 w 77"/>
                  <a:gd name="T7" fmla="*/ 5 h 62"/>
                  <a:gd name="T8" fmla="*/ 53 w 77"/>
                  <a:gd name="T9" fmla="*/ 0 h 62"/>
                  <a:gd name="T10" fmla="*/ 38 w 77"/>
                  <a:gd name="T11" fmla="*/ 15 h 62"/>
                  <a:gd name="T12" fmla="*/ 38 w 77"/>
                  <a:gd name="T13" fmla="*/ 19 h 62"/>
                  <a:gd name="T14" fmla="*/ 6 w 77"/>
                  <a:gd name="T15" fmla="*/ 3 h 62"/>
                  <a:gd name="T16" fmla="*/ 3 w 77"/>
                  <a:gd name="T17" fmla="*/ 10 h 62"/>
                  <a:gd name="T18" fmla="*/ 10 w 77"/>
                  <a:gd name="T19" fmla="*/ 24 h 62"/>
                  <a:gd name="T20" fmla="*/ 3 w 77"/>
                  <a:gd name="T21" fmla="*/ 22 h 62"/>
                  <a:gd name="T22" fmla="*/ 3 w 77"/>
                  <a:gd name="T23" fmla="*/ 22 h 62"/>
                  <a:gd name="T24" fmla="*/ 16 w 77"/>
                  <a:gd name="T25" fmla="*/ 37 h 62"/>
                  <a:gd name="T26" fmla="*/ 12 w 77"/>
                  <a:gd name="T27" fmla="*/ 38 h 62"/>
                  <a:gd name="T28" fmla="*/ 9 w 77"/>
                  <a:gd name="T29" fmla="*/ 38 h 62"/>
                  <a:gd name="T30" fmla="*/ 24 w 77"/>
                  <a:gd name="T31" fmla="*/ 48 h 62"/>
                  <a:gd name="T32" fmla="*/ 4 w 77"/>
                  <a:gd name="T33" fmla="*/ 55 h 62"/>
                  <a:gd name="T34" fmla="*/ 0 w 77"/>
                  <a:gd name="T35" fmla="*/ 55 h 62"/>
                  <a:gd name="T36" fmla="*/ 24 w 77"/>
                  <a:gd name="T37" fmla="*/ 62 h 62"/>
                  <a:gd name="T38" fmla="*/ 69 w 77"/>
                  <a:gd name="T39" fmla="*/ 17 h 62"/>
                  <a:gd name="T40" fmla="*/ 69 w 77"/>
                  <a:gd name="T41" fmla="*/ 15 h 62"/>
                  <a:gd name="T42" fmla="*/ 77 w 77"/>
                  <a:gd name="T43" fmla="*/ 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7" h="62">
                    <a:moveTo>
                      <a:pt x="77" y="7"/>
                    </a:moveTo>
                    <a:cubicBezTo>
                      <a:pt x="74" y="8"/>
                      <a:pt x="71" y="9"/>
                      <a:pt x="68" y="10"/>
                    </a:cubicBezTo>
                    <a:cubicBezTo>
                      <a:pt x="71" y="8"/>
                      <a:pt x="74" y="4"/>
                      <a:pt x="75" y="1"/>
                    </a:cubicBezTo>
                    <a:cubicBezTo>
                      <a:pt x="72" y="3"/>
                      <a:pt x="68" y="4"/>
                      <a:pt x="65" y="5"/>
                    </a:cubicBezTo>
                    <a:cubicBezTo>
                      <a:pt x="62" y="2"/>
                      <a:pt x="58" y="0"/>
                      <a:pt x="53" y="0"/>
                    </a:cubicBezTo>
                    <a:cubicBezTo>
                      <a:pt x="45" y="0"/>
                      <a:pt x="38" y="7"/>
                      <a:pt x="38" y="15"/>
                    </a:cubicBezTo>
                    <a:cubicBezTo>
                      <a:pt x="38" y="17"/>
                      <a:pt x="38" y="18"/>
                      <a:pt x="38" y="19"/>
                    </a:cubicBezTo>
                    <a:cubicBezTo>
                      <a:pt x="25" y="18"/>
                      <a:pt x="13" y="12"/>
                      <a:pt x="6" y="3"/>
                    </a:cubicBezTo>
                    <a:cubicBezTo>
                      <a:pt x="4" y="5"/>
                      <a:pt x="3" y="8"/>
                      <a:pt x="3" y="10"/>
                    </a:cubicBezTo>
                    <a:cubicBezTo>
                      <a:pt x="3" y="16"/>
                      <a:pt x="6" y="21"/>
                      <a:pt x="10" y="24"/>
                    </a:cubicBezTo>
                    <a:cubicBezTo>
                      <a:pt x="8" y="24"/>
                      <a:pt x="5" y="23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9"/>
                      <a:pt x="9" y="36"/>
                      <a:pt x="16" y="37"/>
                    </a:cubicBezTo>
                    <a:cubicBezTo>
                      <a:pt x="15" y="38"/>
                      <a:pt x="13" y="38"/>
                      <a:pt x="12" y="38"/>
                    </a:cubicBezTo>
                    <a:cubicBezTo>
                      <a:pt x="11" y="38"/>
                      <a:pt x="10" y="38"/>
                      <a:pt x="9" y="38"/>
                    </a:cubicBezTo>
                    <a:cubicBezTo>
                      <a:pt x="11" y="44"/>
                      <a:pt x="17" y="48"/>
                      <a:pt x="24" y="48"/>
                    </a:cubicBezTo>
                    <a:cubicBezTo>
                      <a:pt x="18" y="53"/>
                      <a:pt x="11" y="55"/>
                      <a:pt x="4" y="55"/>
                    </a:cubicBezTo>
                    <a:cubicBezTo>
                      <a:pt x="3" y="55"/>
                      <a:pt x="1" y="55"/>
                      <a:pt x="0" y="55"/>
                    </a:cubicBezTo>
                    <a:cubicBezTo>
                      <a:pt x="7" y="59"/>
                      <a:pt x="15" y="62"/>
                      <a:pt x="24" y="62"/>
                    </a:cubicBezTo>
                    <a:cubicBezTo>
                      <a:pt x="53" y="62"/>
                      <a:pt x="69" y="38"/>
                      <a:pt x="69" y="17"/>
                    </a:cubicBezTo>
                    <a:cubicBezTo>
                      <a:pt x="69" y="17"/>
                      <a:pt x="69" y="16"/>
                      <a:pt x="69" y="15"/>
                    </a:cubicBezTo>
                    <a:cubicBezTo>
                      <a:pt x="72" y="13"/>
                      <a:pt x="75" y="10"/>
                      <a:pt x="77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46" name="Freeform 184"/>
              <p:cNvSpPr>
                <a:spLocks noEditPoints="1"/>
              </p:cNvSpPr>
              <p:nvPr/>
            </p:nvSpPr>
            <p:spPr bwMode="auto">
              <a:xfrm>
                <a:off x="7246379" y="2080266"/>
                <a:ext cx="246623" cy="246623"/>
              </a:xfrm>
              <a:custGeom>
                <a:avLst/>
                <a:gdLst>
                  <a:gd name="T0" fmla="*/ 38 w 77"/>
                  <a:gd name="T1" fmla="*/ 0 h 77"/>
                  <a:gd name="T2" fmla="*/ 0 w 77"/>
                  <a:gd name="T3" fmla="*/ 39 h 77"/>
                  <a:gd name="T4" fmla="*/ 38 w 77"/>
                  <a:gd name="T5" fmla="*/ 77 h 77"/>
                  <a:gd name="T6" fmla="*/ 77 w 77"/>
                  <a:gd name="T7" fmla="*/ 39 h 77"/>
                  <a:gd name="T8" fmla="*/ 38 w 77"/>
                  <a:gd name="T9" fmla="*/ 0 h 77"/>
                  <a:gd name="T10" fmla="*/ 24 w 77"/>
                  <a:gd name="T11" fmla="*/ 39 h 77"/>
                  <a:gd name="T12" fmla="*/ 38 w 77"/>
                  <a:gd name="T13" fmla="*/ 24 h 77"/>
                  <a:gd name="T14" fmla="*/ 53 w 77"/>
                  <a:gd name="T15" fmla="*/ 39 h 77"/>
                  <a:gd name="T16" fmla="*/ 38 w 77"/>
                  <a:gd name="T17" fmla="*/ 53 h 77"/>
                  <a:gd name="T18" fmla="*/ 24 w 77"/>
                  <a:gd name="T19" fmla="*/ 39 h 77"/>
                  <a:gd name="T20" fmla="*/ 70 w 77"/>
                  <a:gd name="T21" fmla="*/ 52 h 77"/>
                  <a:gd name="T22" fmla="*/ 70 w 77"/>
                  <a:gd name="T23" fmla="*/ 52 h 77"/>
                  <a:gd name="T24" fmla="*/ 56 w 77"/>
                  <a:gd name="T25" fmla="*/ 46 h 77"/>
                  <a:gd name="T26" fmla="*/ 58 w 77"/>
                  <a:gd name="T27" fmla="*/ 39 h 77"/>
                  <a:gd name="T28" fmla="*/ 56 w 77"/>
                  <a:gd name="T29" fmla="*/ 31 h 77"/>
                  <a:gd name="T30" fmla="*/ 66 w 77"/>
                  <a:gd name="T31" fmla="*/ 27 h 77"/>
                  <a:gd name="T32" fmla="*/ 70 w 77"/>
                  <a:gd name="T33" fmla="*/ 26 h 77"/>
                  <a:gd name="T34" fmla="*/ 72 w 77"/>
                  <a:gd name="T35" fmla="*/ 39 h 77"/>
                  <a:gd name="T36" fmla="*/ 70 w 77"/>
                  <a:gd name="T37" fmla="*/ 52 h 77"/>
                  <a:gd name="T38" fmla="*/ 51 w 77"/>
                  <a:gd name="T39" fmla="*/ 7 h 77"/>
                  <a:gd name="T40" fmla="*/ 51 w 77"/>
                  <a:gd name="T41" fmla="*/ 7 h 77"/>
                  <a:gd name="T42" fmla="*/ 51 w 77"/>
                  <a:gd name="T43" fmla="*/ 7 h 77"/>
                  <a:gd name="T44" fmla="*/ 46 w 77"/>
                  <a:gd name="T45" fmla="*/ 21 h 77"/>
                  <a:gd name="T46" fmla="*/ 38 w 77"/>
                  <a:gd name="T47" fmla="*/ 19 h 77"/>
                  <a:gd name="T48" fmla="*/ 31 w 77"/>
                  <a:gd name="T49" fmla="*/ 21 h 77"/>
                  <a:gd name="T50" fmla="*/ 28 w 77"/>
                  <a:gd name="T51" fmla="*/ 14 h 77"/>
                  <a:gd name="T52" fmla="*/ 25 w 77"/>
                  <a:gd name="T53" fmla="*/ 7 h 77"/>
                  <a:gd name="T54" fmla="*/ 38 w 77"/>
                  <a:gd name="T55" fmla="*/ 5 h 77"/>
                  <a:gd name="T56" fmla="*/ 51 w 77"/>
                  <a:gd name="T57" fmla="*/ 7 h 77"/>
                  <a:gd name="T58" fmla="*/ 7 w 77"/>
                  <a:gd name="T59" fmla="*/ 26 h 77"/>
                  <a:gd name="T60" fmla="*/ 14 w 77"/>
                  <a:gd name="T61" fmla="*/ 29 h 77"/>
                  <a:gd name="T62" fmla="*/ 20 w 77"/>
                  <a:gd name="T63" fmla="*/ 31 h 77"/>
                  <a:gd name="T64" fmla="*/ 19 w 77"/>
                  <a:gd name="T65" fmla="*/ 39 h 77"/>
                  <a:gd name="T66" fmla="*/ 20 w 77"/>
                  <a:gd name="T67" fmla="*/ 46 h 77"/>
                  <a:gd name="T68" fmla="*/ 7 w 77"/>
                  <a:gd name="T69" fmla="*/ 52 h 77"/>
                  <a:gd name="T70" fmla="*/ 4 w 77"/>
                  <a:gd name="T71" fmla="*/ 39 h 77"/>
                  <a:gd name="T72" fmla="*/ 7 w 77"/>
                  <a:gd name="T73" fmla="*/ 26 h 77"/>
                  <a:gd name="T74" fmla="*/ 25 w 77"/>
                  <a:gd name="T75" fmla="*/ 70 h 77"/>
                  <a:gd name="T76" fmla="*/ 27 w 77"/>
                  <a:gd name="T77" fmla="*/ 66 h 77"/>
                  <a:gd name="T78" fmla="*/ 31 w 77"/>
                  <a:gd name="T79" fmla="*/ 57 h 77"/>
                  <a:gd name="T80" fmla="*/ 38 w 77"/>
                  <a:gd name="T81" fmla="*/ 58 h 77"/>
                  <a:gd name="T82" fmla="*/ 46 w 77"/>
                  <a:gd name="T83" fmla="*/ 57 h 77"/>
                  <a:gd name="T84" fmla="*/ 51 w 77"/>
                  <a:gd name="T85" fmla="*/ 70 h 77"/>
                  <a:gd name="T86" fmla="*/ 51 w 77"/>
                  <a:gd name="T87" fmla="*/ 70 h 77"/>
                  <a:gd name="T88" fmla="*/ 51 w 77"/>
                  <a:gd name="T89" fmla="*/ 70 h 77"/>
                  <a:gd name="T90" fmla="*/ 38 w 77"/>
                  <a:gd name="T91" fmla="*/ 73 h 77"/>
                  <a:gd name="T92" fmla="*/ 25 w 77"/>
                  <a:gd name="T93" fmla="*/ 7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7" h="77">
                    <a:moveTo>
                      <a:pt x="38" y="0"/>
                    </a:moveTo>
                    <a:cubicBezTo>
                      <a:pt x="17" y="0"/>
                      <a:pt x="0" y="17"/>
                      <a:pt x="0" y="39"/>
                    </a:cubicBezTo>
                    <a:cubicBezTo>
                      <a:pt x="0" y="60"/>
                      <a:pt x="17" y="77"/>
                      <a:pt x="38" y="77"/>
                    </a:cubicBezTo>
                    <a:cubicBezTo>
                      <a:pt x="60" y="77"/>
                      <a:pt x="77" y="60"/>
                      <a:pt x="77" y="39"/>
                    </a:cubicBezTo>
                    <a:cubicBezTo>
                      <a:pt x="77" y="17"/>
                      <a:pt x="60" y="0"/>
                      <a:pt x="38" y="0"/>
                    </a:cubicBezTo>
                    <a:close/>
                    <a:moveTo>
                      <a:pt x="24" y="39"/>
                    </a:moveTo>
                    <a:cubicBezTo>
                      <a:pt x="24" y="31"/>
                      <a:pt x="30" y="24"/>
                      <a:pt x="38" y="24"/>
                    </a:cubicBezTo>
                    <a:cubicBezTo>
                      <a:pt x="46" y="24"/>
                      <a:pt x="53" y="31"/>
                      <a:pt x="53" y="39"/>
                    </a:cubicBezTo>
                    <a:cubicBezTo>
                      <a:pt x="53" y="47"/>
                      <a:pt x="46" y="53"/>
                      <a:pt x="38" y="53"/>
                    </a:cubicBezTo>
                    <a:cubicBezTo>
                      <a:pt x="30" y="53"/>
                      <a:pt x="24" y="47"/>
                      <a:pt x="24" y="39"/>
                    </a:cubicBezTo>
                    <a:close/>
                    <a:moveTo>
                      <a:pt x="70" y="52"/>
                    </a:moveTo>
                    <a:cubicBezTo>
                      <a:pt x="70" y="52"/>
                      <a:pt x="70" y="52"/>
                      <a:pt x="70" y="52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4"/>
                      <a:pt x="58" y="41"/>
                      <a:pt x="58" y="39"/>
                    </a:cubicBezTo>
                    <a:cubicBezTo>
                      <a:pt x="58" y="36"/>
                      <a:pt x="57" y="34"/>
                      <a:pt x="56" y="31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70" y="26"/>
                      <a:pt x="70" y="26"/>
                      <a:pt x="70" y="26"/>
                    </a:cubicBezTo>
                    <a:cubicBezTo>
                      <a:pt x="71" y="30"/>
                      <a:pt x="72" y="34"/>
                      <a:pt x="72" y="39"/>
                    </a:cubicBezTo>
                    <a:cubicBezTo>
                      <a:pt x="72" y="43"/>
                      <a:pt x="71" y="48"/>
                      <a:pt x="70" y="52"/>
                    </a:cubicBezTo>
                    <a:close/>
                    <a:moveTo>
                      <a:pt x="51" y="7"/>
                    </a:moveTo>
                    <a:cubicBezTo>
                      <a:pt x="51" y="7"/>
                      <a:pt x="51" y="7"/>
                      <a:pt x="51" y="7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3" y="20"/>
                      <a:pt x="41" y="19"/>
                      <a:pt x="38" y="19"/>
                    </a:cubicBezTo>
                    <a:cubicBezTo>
                      <a:pt x="36" y="19"/>
                      <a:pt x="33" y="20"/>
                      <a:pt x="31" y="21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9" y="6"/>
                      <a:pt x="34" y="5"/>
                      <a:pt x="38" y="5"/>
                    </a:cubicBezTo>
                    <a:cubicBezTo>
                      <a:pt x="43" y="5"/>
                      <a:pt x="47" y="6"/>
                      <a:pt x="51" y="7"/>
                    </a:cubicBezTo>
                    <a:close/>
                    <a:moveTo>
                      <a:pt x="7" y="26"/>
                    </a:moveTo>
                    <a:cubicBezTo>
                      <a:pt x="14" y="29"/>
                      <a:pt x="14" y="29"/>
                      <a:pt x="14" y="29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19" y="34"/>
                      <a:pt x="19" y="36"/>
                      <a:pt x="19" y="39"/>
                    </a:cubicBezTo>
                    <a:cubicBezTo>
                      <a:pt x="19" y="41"/>
                      <a:pt x="19" y="44"/>
                      <a:pt x="20" y="46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5" y="48"/>
                      <a:pt x="4" y="43"/>
                      <a:pt x="4" y="39"/>
                    </a:cubicBezTo>
                    <a:cubicBezTo>
                      <a:pt x="4" y="34"/>
                      <a:pt x="5" y="30"/>
                      <a:pt x="7" y="26"/>
                    </a:cubicBezTo>
                    <a:close/>
                    <a:moveTo>
                      <a:pt x="25" y="70"/>
                    </a:moveTo>
                    <a:cubicBezTo>
                      <a:pt x="27" y="66"/>
                      <a:pt x="27" y="66"/>
                      <a:pt x="27" y="66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3" y="58"/>
                      <a:pt x="36" y="58"/>
                      <a:pt x="38" y="58"/>
                    </a:cubicBezTo>
                    <a:cubicBezTo>
                      <a:pt x="41" y="58"/>
                      <a:pt x="43" y="58"/>
                      <a:pt x="46" y="57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47" y="72"/>
                      <a:pt x="43" y="73"/>
                      <a:pt x="38" y="73"/>
                    </a:cubicBezTo>
                    <a:cubicBezTo>
                      <a:pt x="34" y="73"/>
                      <a:pt x="29" y="72"/>
                      <a:pt x="25" y="7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47" name="Freeform 187"/>
              <p:cNvSpPr>
                <a:spLocks noEditPoints="1"/>
              </p:cNvSpPr>
              <p:nvPr/>
            </p:nvSpPr>
            <p:spPr bwMode="auto">
              <a:xfrm>
                <a:off x="6616120" y="2281872"/>
                <a:ext cx="211391" cy="172245"/>
              </a:xfrm>
              <a:custGeom>
                <a:avLst/>
                <a:gdLst>
                  <a:gd name="T0" fmla="*/ 66 w 66"/>
                  <a:gd name="T1" fmla="*/ 29 h 54"/>
                  <a:gd name="T2" fmla="*/ 58 w 66"/>
                  <a:gd name="T3" fmla="*/ 13 h 54"/>
                  <a:gd name="T4" fmla="*/ 46 w 66"/>
                  <a:gd name="T5" fmla="*/ 13 h 54"/>
                  <a:gd name="T6" fmla="*/ 46 w 66"/>
                  <a:gd name="T7" fmla="*/ 4 h 54"/>
                  <a:gd name="T8" fmla="*/ 42 w 66"/>
                  <a:gd name="T9" fmla="*/ 0 h 54"/>
                  <a:gd name="T10" fmla="*/ 4 w 66"/>
                  <a:gd name="T11" fmla="*/ 0 h 54"/>
                  <a:gd name="T12" fmla="*/ 0 w 66"/>
                  <a:gd name="T13" fmla="*/ 4 h 54"/>
                  <a:gd name="T14" fmla="*/ 0 w 66"/>
                  <a:gd name="T15" fmla="*/ 37 h 54"/>
                  <a:gd name="T16" fmla="*/ 4 w 66"/>
                  <a:gd name="T17" fmla="*/ 41 h 54"/>
                  <a:gd name="T18" fmla="*/ 10 w 66"/>
                  <a:gd name="T19" fmla="*/ 41 h 54"/>
                  <a:gd name="T20" fmla="*/ 9 w 66"/>
                  <a:gd name="T21" fmla="*/ 46 h 54"/>
                  <a:gd name="T22" fmla="*/ 17 w 66"/>
                  <a:gd name="T23" fmla="*/ 54 h 54"/>
                  <a:gd name="T24" fmla="*/ 25 w 66"/>
                  <a:gd name="T25" fmla="*/ 46 h 54"/>
                  <a:gd name="T26" fmla="*/ 24 w 66"/>
                  <a:gd name="T27" fmla="*/ 41 h 54"/>
                  <a:gd name="T28" fmla="*/ 47 w 66"/>
                  <a:gd name="T29" fmla="*/ 41 h 54"/>
                  <a:gd name="T30" fmla="*/ 46 w 66"/>
                  <a:gd name="T31" fmla="*/ 46 h 54"/>
                  <a:gd name="T32" fmla="*/ 54 w 66"/>
                  <a:gd name="T33" fmla="*/ 54 h 54"/>
                  <a:gd name="T34" fmla="*/ 62 w 66"/>
                  <a:gd name="T35" fmla="*/ 46 h 54"/>
                  <a:gd name="T36" fmla="*/ 61 w 66"/>
                  <a:gd name="T37" fmla="*/ 41 h 54"/>
                  <a:gd name="T38" fmla="*/ 66 w 66"/>
                  <a:gd name="T39" fmla="*/ 41 h 54"/>
                  <a:gd name="T40" fmla="*/ 66 w 66"/>
                  <a:gd name="T41" fmla="*/ 29 h 54"/>
                  <a:gd name="T42" fmla="*/ 46 w 66"/>
                  <a:gd name="T43" fmla="*/ 29 h 54"/>
                  <a:gd name="T44" fmla="*/ 46 w 66"/>
                  <a:gd name="T45" fmla="*/ 19 h 54"/>
                  <a:gd name="T46" fmla="*/ 54 w 66"/>
                  <a:gd name="T47" fmla="*/ 19 h 54"/>
                  <a:gd name="T48" fmla="*/ 59 w 66"/>
                  <a:gd name="T49" fmla="*/ 29 h 54"/>
                  <a:gd name="T50" fmla="*/ 46 w 66"/>
                  <a:gd name="T51" fmla="*/ 2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6" h="54">
                    <a:moveTo>
                      <a:pt x="66" y="29"/>
                    </a:moveTo>
                    <a:cubicBezTo>
                      <a:pt x="58" y="13"/>
                      <a:pt x="58" y="13"/>
                      <a:pt x="58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2"/>
                      <a:pt x="44" y="0"/>
                      <a:pt x="4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3"/>
                      <a:pt x="9" y="44"/>
                      <a:pt x="9" y="46"/>
                    </a:cubicBezTo>
                    <a:cubicBezTo>
                      <a:pt x="9" y="50"/>
                      <a:pt x="12" y="54"/>
                      <a:pt x="17" y="54"/>
                    </a:cubicBezTo>
                    <a:cubicBezTo>
                      <a:pt x="21" y="54"/>
                      <a:pt x="25" y="50"/>
                      <a:pt x="25" y="46"/>
                    </a:cubicBezTo>
                    <a:cubicBezTo>
                      <a:pt x="25" y="44"/>
                      <a:pt x="25" y="43"/>
                      <a:pt x="24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3"/>
                      <a:pt x="46" y="44"/>
                      <a:pt x="46" y="46"/>
                    </a:cubicBezTo>
                    <a:cubicBezTo>
                      <a:pt x="46" y="50"/>
                      <a:pt x="49" y="54"/>
                      <a:pt x="54" y="54"/>
                    </a:cubicBezTo>
                    <a:cubicBezTo>
                      <a:pt x="59" y="54"/>
                      <a:pt x="62" y="50"/>
                      <a:pt x="62" y="46"/>
                    </a:cubicBezTo>
                    <a:cubicBezTo>
                      <a:pt x="62" y="44"/>
                      <a:pt x="62" y="43"/>
                      <a:pt x="61" y="41"/>
                    </a:cubicBezTo>
                    <a:cubicBezTo>
                      <a:pt x="66" y="41"/>
                      <a:pt x="66" y="41"/>
                      <a:pt x="66" y="41"/>
                    </a:cubicBezTo>
                    <a:lnTo>
                      <a:pt x="66" y="29"/>
                    </a:lnTo>
                    <a:close/>
                    <a:moveTo>
                      <a:pt x="46" y="29"/>
                    </a:moveTo>
                    <a:cubicBezTo>
                      <a:pt x="46" y="19"/>
                      <a:pt x="46" y="19"/>
                      <a:pt x="46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9" y="29"/>
                      <a:pt x="59" y="29"/>
                      <a:pt x="59" y="29"/>
                    </a:cubicBezTo>
                    <a:lnTo>
                      <a:pt x="46" y="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48" name="Freeform 197"/>
              <p:cNvSpPr>
                <a:spLocks noEditPoints="1"/>
              </p:cNvSpPr>
              <p:nvPr/>
            </p:nvSpPr>
            <p:spPr bwMode="auto">
              <a:xfrm>
                <a:off x="6242269" y="1630081"/>
                <a:ext cx="211391" cy="183989"/>
              </a:xfrm>
              <a:custGeom>
                <a:avLst/>
                <a:gdLst>
                  <a:gd name="T0" fmla="*/ 66 w 66"/>
                  <a:gd name="T1" fmla="*/ 19 h 58"/>
                  <a:gd name="T2" fmla="*/ 47 w 66"/>
                  <a:gd name="T3" fmla="*/ 0 h 58"/>
                  <a:gd name="T4" fmla="*/ 33 w 66"/>
                  <a:gd name="T5" fmla="*/ 6 h 58"/>
                  <a:gd name="T6" fmla="*/ 19 w 66"/>
                  <a:gd name="T7" fmla="*/ 0 h 58"/>
                  <a:gd name="T8" fmla="*/ 0 w 66"/>
                  <a:gd name="T9" fmla="*/ 19 h 58"/>
                  <a:gd name="T10" fmla="*/ 6 w 66"/>
                  <a:gd name="T11" fmla="*/ 33 h 58"/>
                  <a:gd name="T12" fmla="*/ 6 w 66"/>
                  <a:gd name="T13" fmla="*/ 33 h 58"/>
                  <a:gd name="T14" fmla="*/ 26 w 66"/>
                  <a:gd name="T15" fmla="*/ 54 h 58"/>
                  <a:gd name="T16" fmla="*/ 33 w 66"/>
                  <a:gd name="T17" fmla="*/ 58 h 58"/>
                  <a:gd name="T18" fmla="*/ 39 w 66"/>
                  <a:gd name="T19" fmla="*/ 54 h 58"/>
                  <a:gd name="T20" fmla="*/ 59 w 66"/>
                  <a:gd name="T21" fmla="*/ 33 h 58"/>
                  <a:gd name="T22" fmla="*/ 59 w 66"/>
                  <a:gd name="T23" fmla="*/ 33 h 58"/>
                  <a:gd name="T24" fmla="*/ 66 w 66"/>
                  <a:gd name="T25" fmla="*/ 19 h 58"/>
                  <a:gd name="T26" fmla="*/ 54 w 66"/>
                  <a:gd name="T27" fmla="*/ 27 h 58"/>
                  <a:gd name="T28" fmla="*/ 33 w 66"/>
                  <a:gd name="T29" fmla="*/ 48 h 58"/>
                  <a:gd name="T30" fmla="*/ 33 w 66"/>
                  <a:gd name="T31" fmla="*/ 48 h 58"/>
                  <a:gd name="T32" fmla="*/ 32 w 66"/>
                  <a:gd name="T33" fmla="*/ 48 h 58"/>
                  <a:gd name="T34" fmla="*/ 11 w 66"/>
                  <a:gd name="T35" fmla="*/ 27 h 58"/>
                  <a:gd name="T36" fmla="*/ 8 w 66"/>
                  <a:gd name="T37" fmla="*/ 19 h 58"/>
                  <a:gd name="T38" fmla="*/ 19 w 66"/>
                  <a:gd name="T39" fmla="*/ 8 h 58"/>
                  <a:gd name="T40" fmla="*/ 27 w 66"/>
                  <a:gd name="T41" fmla="*/ 12 h 58"/>
                  <a:gd name="T42" fmla="*/ 33 w 66"/>
                  <a:gd name="T43" fmla="*/ 19 h 58"/>
                  <a:gd name="T44" fmla="*/ 39 w 66"/>
                  <a:gd name="T45" fmla="*/ 12 h 58"/>
                  <a:gd name="T46" fmla="*/ 47 w 66"/>
                  <a:gd name="T47" fmla="*/ 8 h 58"/>
                  <a:gd name="T48" fmla="*/ 57 w 66"/>
                  <a:gd name="T49" fmla="*/ 19 h 58"/>
                  <a:gd name="T50" fmla="*/ 54 w 66"/>
                  <a:gd name="T51" fmla="*/ 2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6" h="58">
                    <a:moveTo>
                      <a:pt x="66" y="19"/>
                    </a:moveTo>
                    <a:cubicBezTo>
                      <a:pt x="66" y="9"/>
                      <a:pt x="57" y="0"/>
                      <a:pt x="47" y="0"/>
                    </a:cubicBezTo>
                    <a:cubicBezTo>
                      <a:pt x="41" y="0"/>
                      <a:pt x="36" y="3"/>
                      <a:pt x="33" y="6"/>
                    </a:cubicBezTo>
                    <a:cubicBezTo>
                      <a:pt x="29" y="3"/>
                      <a:pt x="24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25"/>
                      <a:pt x="2" y="30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8" y="56"/>
                      <a:pt x="31" y="58"/>
                      <a:pt x="33" y="58"/>
                    </a:cubicBezTo>
                    <a:cubicBezTo>
                      <a:pt x="35" y="58"/>
                      <a:pt x="37" y="56"/>
                      <a:pt x="39" y="54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63" y="30"/>
                      <a:pt x="66" y="25"/>
                      <a:pt x="66" y="19"/>
                    </a:cubicBezTo>
                    <a:close/>
                    <a:moveTo>
                      <a:pt x="54" y="27"/>
                    </a:moveTo>
                    <a:cubicBezTo>
                      <a:pt x="33" y="48"/>
                      <a:pt x="33" y="48"/>
                      <a:pt x="33" y="48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9" y="25"/>
                      <a:pt x="8" y="22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2" y="8"/>
                      <a:pt x="24" y="10"/>
                      <a:pt x="27" y="12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1" y="10"/>
                      <a:pt x="44" y="8"/>
                      <a:pt x="47" y="8"/>
                    </a:cubicBezTo>
                    <a:cubicBezTo>
                      <a:pt x="53" y="8"/>
                      <a:pt x="57" y="13"/>
                      <a:pt x="57" y="19"/>
                    </a:cubicBezTo>
                    <a:cubicBezTo>
                      <a:pt x="57" y="22"/>
                      <a:pt x="56" y="25"/>
                      <a:pt x="54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49" name="Freeform 224"/>
              <p:cNvSpPr>
                <a:spLocks noEditPoints="1"/>
              </p:cNvSpPr>
              <p:nvPr/>
            </p:nvSpPr>
            <p:spPr bwMode="auto">
              <a:xfrm>
                <a:off x="6771087" y="1745564"/>
                <a:ext cx="150715" cy="150714"/>
              </a:xfrm>
              <a:custGeom>
                <a:avLst/>
                <a:gdLst>
                  <a:gd name="T0" fmla="*/ 3 w 47"/>
                  <a:gd name="T1" fmla="*/ 0 h 47"/>
                  <a:gd name="T2" fmla="*/ 21 w 47"/>
                  <a:gd name="T3" fmla="*/ 0 h 47"/>
                  <a:gd name="T4" fmla="*/ 21 w 47"/>
                  <a:gd name="T5" fmla="*/ 3 h 47"/>
                  <a:gd name="T6" fmla="*/ 3 w 47"/>
                  <a:gd name="T7" fmla="*/ 3 h 47"/>
                  <a:gd name="T8" fmla="*/ 3 w 47"/>
                  <a:gd name="T9" fmla="*/ 0 h 47"/>
                  <a:gd name="T10" fmla="*/ 26 w 47"/>
                  <a:gd name="T11" fmla="*/ 0 h 47"/>
                  <a:gd name="T12" fmla="*/ 44 w 47"/>
                  <a:gd name="T13" fmla="*/ 0 h 47"/>
                  <a:gd name="T14" fmla="*/ 44 w 47"/>
                  <a:gd name="T15" fmla="*/ 3 h 47"/>
                  <a:gd name="T16" fmla="*/ 26 w 47"/>
                  <a:gd name="T17" fmla="*/ 3 h 47"/>
                  <a:gd name="T18" fmla="*/ 26 w 47"/>
                  <a:gd name="T19" fmla="*/ 0 h 47"/>
                  <a:gd name="T20" fmla="*/ 43 w 47"/>
                  <a:gd name="T21" fmla="*/ 15 h 47"/>
                  <a:gd name="T22" fmla="*/ 41 w 47"/>
                  <a:gd name="T23" fmla="*/ 15 h 47"/>
                  <a:gd name="T24" fmla="*/ 41 w 47"/>
                  <a:gd name="T25" fmla="*/ 3 h 47"/>
                  <a:gd name="T26" fmla="*/ 29 w 47"/>
                  <a:gd name="T27" fmla="*/ 3 h 47"/>
                  <a:gd name="T28" fmla="*/ 29 w 47"/>
                  <a:gd name="T29" fmla="*/ 15 h 47"/>
                  <a:gd name="T30" fmla="*/ 18 w 47"/>
                  <a:gd name="T31" fmla="*/ 15 h 47"/>
                  <a:gd name="T32" fmla="*/ 18 w 47"/>
                  <a:gd name="T33" fmla="*/ 3 h 47"/>
                  <a:gd name="T34" fmla="*/ 6 w 47"/>
                  <a:gd name="T35" fmla="*/ 3 h 47"/>
                  <a:gd name="T36" fmla="*/ 6 w 47"/>
                  <a:gd name="T37" fmla="*/ 15 h 47"/>
                  <a:gd name="T38" fmla="*/ 4 w 47"/>
                  <a:gd name="T39" fmla="*/ 15 h 47"/>
                  <a:gd name="T40" fmla="*/ 0 w 47"/>
                  <a:gd name="T41" fmla="*/ 18 h 47"/>
                  <a:gd name="T42" fmla="*/ 0 w 47"/>
                  <a:gd name="T43" fmla="*/ 44 h 47"/>
                  <a:gd name="T44" fmla="*/ 4 w 47"/>
                  <a:gd name="T45" fmla="*/ 47 h 47"/>
                  <a:gd name="T46" fmla="*/ 17 w 47"/>
                  <a:gd name="T47" fmla="*/ 47 h 47"/>
                  <a:gd name="T48" fmla="*/ 21 w 47"/>
                  <a:gd name="T49" fmla="*/ 44 h 47"/>
                  <a:gd name="T50" fmla="*/ 21 w 47"/>
                  <a:gd name="T51" fmla="*/ 27 h 47"/>
                  <a:gd name="T52" fmla="*/ 26 w 47"/>
                  <a:gd name="T53" fmla="*/ 27 h 47"/>
                  <a:gd name="T54" fmla="*/ 26 w 47"/>
                  <a:gd name="T55" fmla="*/ 44 h 47"/>
                  <a:gd name="T56" fmla="*/ 30 w 47"/>
                  <a:gd name="T57" fmla="*/ 47 h 47"/>
                  <a:gd name="T58" fmla="*/ 43 w 47"/>
                  <a:gd name="T59" fmla="*/ 47 h 47"/>
                  <a:gd name="T60" fmla="*/ 47 w 47"/>
                  <a:gd name="T61" fmla="*/ 44 h 47"/>
                  <a:gd name="T62" fmla="*/ 47 w 47"/>
                  <a:gd name="T63" fmla="*/ 18 h 47"/>
                  <a:gd name="T64" fmla="*/ 43 w 47"/>
                  <a:gd name="T65" fmla="*/ 15 h 47"/>
                  <a:gd name="T66" fmla="*/ 16 w 47"/>
                  <a:gd name="T67" fmla="*/ 44 h 47"/>
                  <a:gd name="T68" fmla="*/ 5 w 47"/>
                  <a:gd name="T69" fmla="*/ 44 h 47"/>
                  <a:gd name="T70" fmla="*/ 3 w 47"/>
                  <a:gd name="T71" fmla="*/ 42 h 47"/>
                  <a:gd name="T72" fmla="*/ 5 w 47"/>
                  <a:gd name="T73" fmla="*/ 41 h 47"/>
                  <a:gd name="T74" fmla="*/ 16 w 47"/>
                  <a:gd name="T75" fmla="*/ 41 h 47"/>
                  <a:gd name="T76" fmla="*/ 18 w 47"/>
                  <a:gd name="T77" fmla="*/ 42 h 47"/>
                  <a:gd name="T78" fmla="*/ 16 w 47"/>
                  <a:gd name="T79" fmla="*/ 44 h 47"/>
                  <a:gd name="T80" fmla="*/ 25 w 47"/>
                  <a:gd name="T81" fmla="*/ 24 h 47"/>
                  <a:gd name="T82" fmla="*/ 22 w 47"/>
                  <a:gd name="T83" fmla="*/ 24 h 47"/>
                  <a:gd name="T84" fmla="*/ 21 w 47"/>
                  <a:gd name="T85" fmla="*/ 22 h 47"/>
                  <a:gd name="T86" fmla="*/ 22 w 47"/>
                  <a:gd name="T87" fmla="*/ 21 h 47"/>
                  <a:gd name="T88" fmla="*/ 25 w 47"/>
                  <a:gd name="T89" fmla="*/ 21 h 47"/>
                  <a:gd name="T90" fmla="*/ 26 w 47"/>
                  <a:gd name="T91" fmla="*/ 22 h 47"/>
                  <a:gd name="T92" fmla="*/ 25 w 47"/>
                  <a:gd name="T93" fmla="*/ 24 h 47"/>
                  <a:gd name="T94" fmla="*/ 42 w 47"/>
                  <a:gd name="T95" fmla="*/ 44 h 47"/>
                  <a:gd name="T96" fmla="*/ 31 w 47"/>
                  <a:gd name="T97" fmla="*/ 44 h 47"/>
                  <a:gd name="T98" fmla="*/ 29 w 47"/>
                  <a:gd name="T99" fmla="*/ 42 h 47"/>
                  <a:gd name="T100" fmla="*/ 31 w 47"/>
                  <a:gd name="T101" fmla="*/ 41 h 47"/>
                  <a:gd name="T102" fmla="*/ 42 w 47"/>
                  <a:gd name="T103" fmla="*/ 41 h 47"/>
                  <a:gd name="T104" fmla="*/ 44 w 47"/>
                  <a:gd name="T105" fmla="*/ 42 h 47"/>
                  <a:gd name="T106" fmla="*/ 42 w 47"/>
                  <a:gd name="T107" fmla="*/ 4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7" h="47">
                    <a:moveTo>
                      <a:pt x="3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0"/>
                    </a:lnTo>
                    <a:close/>
                    <a:moveTo>
                      <a:pt x="26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26" y="3"/>
                      <a:pt x="26" y="3"/>
                      <a:pt x="26" y="3"/>
                    </a:cubicBezTo>
                    <a:lnTo>
                      <a:pt x="26" y="0"/>
                    </a:lnTo>
                    <a:close/>
                    <a:moveTo>
                      <a:pt x="43" y="15"/>
                    </a:move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2" y="15"/>
                      <a:pt x="0" y="16"/>
                      <a:pt x="0" y="18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5"/>
                      <a:pt x="2" y="47"/>
                      <a:pt x="4" y="47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19" y="47"/>
                      <a:pt x="21" y="45"/>
                      <a:pt x="21" y="44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6" y="45"/>
                      <a:pt x="28" y="47"/>
                      <a:pt x="30" y="47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5" y="47"/>
                      <a:pt x="47" y="45"/>
                      <a:pt x="47" y="44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7" y="16"/>
                      <a:pt x="45" y="15"/>
                      <a:pt x="43" y="15"/>
                    </a:cubicBezTo>
                    <a:close/>
                    <a:moveTo>
                      <a:pt x="16" y="44"/>
                    </a:moveTo>
                    <a:cubicBezTo>
                      <a:pt x="5" y="44"/>
                      <a:pt x="5" y="44"/>
                      <a:pt x="5" y="44"/>
                    </a:cubicBezTo>
                    <a:cubicBezTo>
                      <a:pt x="4" y="44"/>
                      <a:pt x="3" y="43"/>
                      <a:pt x="3" y="42"/>
                    </a:cubicBezTo>
                    <a:cubicBezTo>
                      <a:pt x="3" y="42"/>
                      <a:pt x="4" y="41"/>
                      <a:pt x="5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7" y="41"/>
                      <a:pt x="18" y="42"/>
                      <a:pt x="18" y="42"/>
                    </a:cubicBezTo>
                    <a:cubicBezTo>
                      <a:pt x="18" y="43"/>
                      <a:pt x="17" y="44"/>
                      <a:pt x="16" y="44"/>
                    </a:cubicBezTo>
                    <a:close/>
                    <a:moveTo>
                      <a:pt x="25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1" y="24"/>
                      <a:pt x="21" y="23"/>
                      <a:pt x="21" y="22"/>
                    </a:cubicBezTo>
                    <a:cubicBezTo>
                      <a:pt x="21" y="21"/>
                      <a:pt x="21" y="21"/>
                      <a:pt x="22" y="21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2"/>
                    </a:cubicBezTo>
                    <a:cubicBezTo>
                      <a:pt x="26" y="23"/>
                      <a:pt x="26" y="24"/>
                      <a:pt x="25" y="24"/>
                    </a:cubicBezTo>
                    <a:close/>
                    <a:moveTo>
                      <a:pt x="42" y="44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0" y="44"/>
                      <a:pt x="29" y="43"/>
                      <a:pt x="29" y="42"/>
                    </a:cubicBezTo>
                    <a:cubicBezTo>
                      <a:pt x="29" y="42"/>
                      <a:pt x="30" y="41"/>
                      <a:pt x="31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3" y="41"/>
                      <a:pt x="44" y="42"/>
                      <a:pt x="44" y="42"/>
                    </a:cubicBezTo>
                    <a:cubicBezTo>
                      <a:pt x="44" y="43"/>
                      <a:pt x="43" y="44"/>
                      <a:pt x="42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0" name="Freeform 165"/>
              <p:cNvSpPr>
                <a:spLocks noEditPoints="1"/>
              </p:cNvSpPr>
              <p:nvPr/>
            </p:nvSpPr>
            <p:spPr bwMode="auto">
              <a:xfrm>
                <a:off x="8191769" y="2620489"/>
                <a:ext cx="236837" cy="266197"/>
              </a:xfrm>
              <a:custGeom>
                <a:avLst/>
                <a:gdLst>
                  <a:gd name="T0" fmla="*/ 58 w 74"/>
                  <a:gd name="T1" fmla="*/ 25 h 83"/>
                  <a:gd name="T2" fmla="*/ 62 w 74"/>
                  <a:gd name="T3" fmla="*/ 22 h 83"/>
                  <a:gd name="T4" fmla="*/ 68 w 74"/>
                  <a:gd name="T5" fmla="*/ 12 h 83"/>
                  <a:gd name="T6" fmla="*/ 65 w 74"/>
                  <a:gd name="T7" fmla="*/ 3 h 83"/>
                  <a:gd name="T8" fmla="*/ 58 w 74"/>
                  <a:gd name="T9" fmla="*/ 0 h 83"/>
                  <a:gd name="T10" fmla="*/ 46 w 74"/>
                  <a:gd name="T11" fmla="*/ 5 h 83"/>
                  <a:gd name="T12" fmla="*/ 36 w 74"/>
                  <a:gd name="T13" fmla="*/ 24 h 83"/>
                  <a:gd name="T14" fmla="*/ 27 w 74"/>
                  <a:gd name="T15" fmla="*/ 6 h 83"/>
                  <a:gd name="T16" fmla="*/ 18 w 74"/>
                  <a:gd name="T17" fmla="*/ 2 h 83"/>
                  <a:gd name="T18" fmla="*/ 11 w 74"/>
                  <a:gd name="T19" fmla="*/ 5 h 83"/>
                  <a:gd name="T20" fmla="*/ 12 w 74"/>
                  <a:gd name="T21" fmla="*/ 21 h 83"/>
                  <a:gd name="T22" fmla="*/ 18 w 74"/>
                  <a:gd name="T23" fmla="*/ 25 h 83"/>
                  <a:gd name="T24" fmla="*/ 0 w 74"/>
                  <a:gd name="T25" fmla="*/ 25 h 83"/>
                  <a:gd name="T26" fmla="*/ 0 w 74"/>
                  <a:gd name="T27" fmla="*/ 46 h 83"/>
                  <a:gd name="T28" fmla="*/ 5 w 74"/>
                  <a:gd name="T29" fmla="*/ 46 h 83"/>
                  <a:gd name="T30" fmla="*/ 5 w 74"/>
                  <a:gd name="T31" fmla="*/ 83 h 83"/>
                  <a:gd name="T32" fmla="*/ 68 w 74"/>
                  <a:gd name="T33" fmla="*/ 83 h 83"/>
                  <a:gd name="T34" fmla="*/ 68 w 74"/>
                  <a:gd name="T35" fmla="*/ 46 h 83"/>
                  <a:gd name="T36" fmla="*/ 74 w 74"/>
                  <a:gd name="T37" fmla="*/ 46 h 83"/>
                  <a:gd name="T38" fmla="*/ 74 w 74"/>
                  <a:gd name="T39" fmla="*/ 25 h 83"/>
                  <a:gd name="T40" fmla="*/ 58 w 74"/>
                  <a:gd name="T41" fmla="*/ 25 h 83"/>
                  <a:gd name="T42" fmla="*/ 50 w 74"/>
                  <a:gd name="T43" fmla="*/ 9 h 83"/>
                  <a:gd name="T44" fmla="*/ 58 w 74"/>
                  <a:gd name="T45" fmla="*/ 6 h 83"/>
                  <a:gd name="T46" fmla="*/ 61 w 74"/>
                  <a:gd name="T47" fmla="*/ 7 h 83"/>
                  <a:gd name="T48" fmla="*/ 58 w 74"/>
                  <a:gd name="T49" fmla="*/ 17 h 83"/>
                  <a:gd name="T50" fmla="*/ 46 w 74"/>
                  <a:gd name="T51" fmla="*/ 25 h 83"/>
                  <a:gd name="T52" fmla="*/ 41 w 74"/>
                  <a:gd name="T53" fmla="*/ 25 h 83"/>
                  <a:gd name="T54" fmla="*/ 50 w 74"/>
                  <a:gd name="T55" fmla="*/ 9 h 83"/>
                  <a:gd name="T56" fmla="*/ 14 w 74"/>
                  <a:gd name="T57" fmla="*/ 12 h 83"/>
                  <a:gd name="T58" fmla="*/ 15 w 74"/>
                  <a:gd name="T59" fmla="*/ 9 h 83"/>
                  <a:gd name="T60" fmla="*/ 18 w 74"/>
                  <a:gd name="T61" fmla="*/ 8 h 83"/>
                  <a:gd name="T62" fmla="*/ 18 w 74"/>
                  <a:gd name="T63" fmla="*/ 8 h 83"/>
                  <a:gd name="T64" fmla="*/ 23 w 74"/>
                  <a:gd name="T65" fmla="*/ 10 h 83"/>
                  <a:gd name="T66" fmla="*/ 29 w 74"/>
                  <a:gd name="T67" fmla="*/ 23 h 83"/>
                  <a:gd name="T68" fmla="*/ 29 w 74"/>
                  <a:gd name="T69" fmla="*/ 23 h 83"/>
                  <a:gd name="T70" fmla="*/ 29 w 74"/>
                  <a:gd name="T71" fmla="*/ 23 h 83"/>
                  <a:gd name="T72" fmla="*/ 16 w 74"/>
                  <a:gd name="T73" fmla="*/ 17 h 83"/>
                  <a:gd name="T74" fmla="*/ 14 w 74"/>
                  <a:gd name="T75" fmla="*/ 12 h 83"/>
                  <a:gd name="T76" fmla="*/ 32 w 74"/>
                  <a:gd name="T77" fmla="*/ 78 h 83"/>
                  <a:gd name="T78" fmla="*/ 11 w 74"/>
                  <a:gd name="T79" fmla="*/ 78 h 83"/>
                  <a:gd name="T80" fmla="*/ 11 w 74"/>
                  <a:gd name="T81" fmla="*/ 44 h 83"/>
                  <a:gd name="T82" fmla="*/ 32 w 74"/>
                  <a:gd name="T83" fmla="*/ 44 h 83"/>
                  <a:gd name="T84" fmla="*/ 32 w 74"/>
                  <a:gd name="T85" fmla="*/ 78 h 83"/>
                  <a:gd name="T86" fmla="*/ 32 w 74"/>
                  <a:gd name="T87" fmla="*/ 41 h 83"/>
                  <a:gd name="T88" fmla="*/ 5 w 74"/>
                  <a:gd name="T89" fmla="*/ 41 h 83"/>
                  <a:gd name="T90" fmla="*/ 5 w 74"/>
                  <a:gd name="T91" fmla="*/ 30 h 83"/>
                  <a:gd name="T92" fmla="*/ 32 w 74"/>
                  <a:gd name="T93" fmla="*/ 30 h 83"/>
                  <a:gd name="T94" fmla="*/ 32 w 74"/>
                  <a:gd name="T95" fmla="*/ 41 h 83"/>
                  <a:gd name="T96" fmla="*/ 63 w 74"/>
                  <a:gd name="T97" fmla="*/ 78 h 83"/>
                  <a:gd name="T98" fmla="*/ 42 w 74"/>
                  <a:gd name="T99" fmla="*/ 78 h 83"/>
                  <a:gd name="T100" fmla="*/ 42 w 74"/>
                  <a:gd name="T101" fmla="*/ 44 h 83"/>
                  <a:gd name="T102" fmla="*/ 63 w 74"/>
                  <a:gd name="T103" fmla="*/ 44 h 83"/>
                  <a:gd name="T104" fmla="*/ 63 w 74"/>
                  <a:gd name="T105" fmla="*/ 78 h 83"/>
                  <a:gd name="T106" fmla="*/ 68 w 74"/>
                  <a:gd name="T107" fmla="*/ 41 h 83"/>
                  <a:gd name="T108" fmla="*/ 42 w 74"/>
                  <a:gd name="T109" fmla="*/ 41 h 83"/>
                  <a:gd name="T110" fmla="*/ 42 w 74"/>
                  <a:gd name="T111" fmla="*/ 30 h 83"/>
                  <a:gd name="T112" fmla="*/ 68 w 74"/>
                  <a:gd name="T113" fmla="*/ 30 h 83"/>
                  <a:gd name="T114" fmla="*/ 68 w 74"/>
                  <a:gd name="T115" fmla="*/ 4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4" h="83">
                    <a:moveTo>
                      <a:pt x="58" y="25"/>
                    </a:moveTo>
                    <a:cubicBezTo>
                      <a:pt x="60" y="24"/>
                      <a:pt x="61" y="23"/>
                      <a:pt x="62" y="22"/>
                    </a:cubicBezTo>
                    <a:cubicBezTo>
                      <a:pt x="65" y="19"/>
                      <a:pt x="67" y="15"/>
                      <a:pt x="68" y="12"/>
                    </a:cubicBezTo>
                    <a:cubicBezTo>
                      <a:pt x="68" y="8"/>
                      <a:pt x="67" y="5"/>
                      <a:pt x="65" y="3"/>
                    </a:cubicBezTo>
                    <a:cubicBezTo>
                      <a:pt x="63" y="1"/>
                      <a:pt x="61" y="0"/>
                      <a:pt x="58" y="0"/>
                    </a:cubicBezTo>
                    <a:cubicBezTo>
                      <a:pt x="54" y="0"/>
                      <a:pt x="49" y="2"/>
                      <a:pt x="46" y="5"/>
                    </a:cubicBezTo>
                    <a:cubicBezTo>
                      <a:pt x="41" y="11"/>
                      <a:pt x="37" y="18"/>
                      <a:pt x="36" y="24"/>
                    </a:cubicBezTo>
                    <a:cubicBezTo>
                      <a:pt x="34" y="18"/>
                      <a:pt x="32" y="11"/>
                      <a:pt x="27" y="6"/>
                    </a:cubicBezTo>
                    <a:cubicBezTo>
                      <a:pt x="24" y="3"/>
                      <a:pt x="21" y="2"/>
                      <a:pt x="18" y="2"/>
                    </a:cubicBezTo>
                    <a:cubicBezTo>
                      <a:pt x="15" y="2"/>
                      <a:pt x="13" y="3"/>
                      <a:pt x="11" y="5"/>
                    </a:cubicBezTo>
                    <a:cubicBezTo>
                      <a:pt x="7" y="9"/>
                      <a:pt x="7" y="16"/>
                      <a:pt x="12" y="21"/>
                    </a:cubicBezTo>
                    <a:cubicBezTo>
                      <a:pt x="14" y="22"/>
                      <a:pt x="16" y="24"/>
                      <a:pt x="18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74" y="46"/>
                      <a:pt x="74" y="46"/>
                      <a:pt x="74" y="46"/>
                    </a:cubicBezTo>
                    <a:cubicBezTo>
                      <a:pt x="74" y="25"/>
                      <a:pt x="74" y="25"/>
                      <a:pt x="74" y="25"/>
                    </a:cubicBezTo>
                    <a:lnTo>
                      <a:pt x="58" y="25"/>
                    </a:lnTo>
                    <a:close/>
                    <a:moveTo>
                      <a:pt x="50" y="9"/>
                    </a:moveTo>
                    <a:cubicBezTo>
                      <a:pt x="52" y="7"/>
                      <a:pt x="55" y="6"/>
                      <a:pt x="58" y="6"/>
                    </a:cubicBezTo>
                    <a:cubicBezTo>
                      <a:pt x="59" y="6"/>
                      <a:pt x="60" y="6"/>
                      <a:pt x="61" y="7"/>
                    </a:cubicBezTo>
                    <a:cubicBezTo>
                      <a:pt x="63" y="9"/>
                      <a:pt x="62" y="14"/>
                      <a:pt x="58" y="17"/>
                    </a:cubicBezTo>
                    <a:cubicBezTo>
                      <a:pt x="55" y="21"/>
                      <a:pt x="50" y="23"/>
                      <a:pt x="46" y="25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43" y="20"/>
                      <a:pt x="46" y="14"/>
                      <a:pt x="50" y="9"/>
                    </a:cubicBezTo>
                    <a:close/>
                    <a:moveTo>
                      <a:pt x="14" y="12"/>
                    </a:moveTo>
                    <a:cubicBezTo>
                      <a:pt x="14" y="11"/>
                      <a:pt x="14" y="10"/>
                      <a:pt x="15" y="9"/>
                    </a:cubicBezTo>
                    <a:cubicBezTo>
                      <a:pt x="16" y="8"/>
                      <a:pt x="17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8"/>
                      <a:pt x="21" y="9"/>
                      <a:pt x="23" y="10"/>
                    </a:cubicBezTo>
                    <a:cubicBezTo>
                      <a:pt x="25" y="13"/>
                      <a:pt x="28" y="17"/>
                      <a:pt x="29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3" y="22"/>
                      <a:pt x="19" y="19"/>
                      <a:pt x="16" y="17"/>
                    </a:cubicBezTo>
                    <a:cubicBezTo>
                      <a:pt x="15" y="15"/>
                      <a:pt x="14" y="14"/>
                      <a:pt x="14" y="12"/>
                    </a:cubicBezTo>
                    <a:close/>
                    <a:moveTo>
                      <a:pt x="32" y="78"/>
                    </a:moveTo>
                    <a:cubicBezTo>
                      <a:pt x="11" y="78"/>
                      <a:pt x="11" y="78"/>
                      <a:pt x="11" y="78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32" y="44"/>
                      <a:pt x="32" y="44"/>
                      <a:pt x="32" y="44"/>
                    </a:cubicBezTo>
                    <a:lnTo>
                      <a:pt x="32" y="78"/>
                    </a:lnTo>
                    <a:close/>
                    <a:moveTo>
                      <a:pt x="32" y="41"/>
                    </a:moveTo>
                    <a:cubicBezTo>
                      <a:pt x="5" y="41"/>
                      <a:pt x="5" y="41"/>
                      <a:pt x="5" y="41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32" y="30"/>
                      <a:pt x="32" y="30"/>
                      <a:pt x="32" y="30"/>
                    </a:cubicBezTo>
                    <a:lnTo>
                      <a:pt x="32" y="41"/>
                    </a:lnTo>
                    <a:close/>
                    <a:moveTo>
                      <a:pt x="63" y="78"/>
                    </a:moveTo>
                    <a:cubicBezTo>
                      <a:pt x="42" y="78"/>
                      <a:pt x="42" y="78"/>
                      <a:pt x="42" y="78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63" y="44"/>
                      <a:pt x="63" y="44"/>
                      <a:pt x="63" y="44"/>
                    </a:cubicBezTo>
                    <a:lnTo>
                      <a:pt x="63" y="78"/>
                    </a:lnTo>
                    <a:close/>
                    <a:moveTo>
                      <a:pt x="68" y="41"/>
                    </a:move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68" y="30"/>
                      <a:pt x="68" y="30"/>
                      <a:pt x="68" y="30"/>
                    </a:cubicBezTo>
                    <a:lnTo>
                      <a:pt x="68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1" name="Freeform 170"/>
              <p:cNvSpPr>
                <a:spLocks noEditPoints="1"/>
              </p:cNvSpPr>
              <p:nvPr/>
            </p:nvSpPr>
            <p:spPr bwMode="auto">
              <a:xfrm>
                <a:off x="8084116" y="2039163"/>
                <a:ext cx="303387" cy="264239"/>
              </a:xfrm>
              <a:custGeom>
                <a:avLst/>
                <a:gdLst>
                  <a:gd name="T0" fmla="*/ 95 w 95"/>
                  <a:gd name="T1" fmla="*/ 34 h 83"/>
                  <a:gd name="T2" fmla="*/ 83 w 95"/>
                  <a:gd name="T3" fmla="*/ 0 h 83"/>
                  <a:gd name="T4" fmla="*/ 83 w 95"/>
                  <a:gd name="T5" fmla="*/ 0 h 83"/>
                  <a:gd name="T6" fmla="*/ 75 w 95"/>
                  <a:gd name="T7" fmla="*/ 0 h 83"/>
                  <a:gd name="T8" fmla="*/ 31 w 95"/>
                  <a:gd name="T9" fmla="*/ 19 h 83"/>
                  <a:gd name="T10" fmla="*/ 30 w 95"/>
                  <a:gd name="T11" fmla="*/ 34 h 83"/>
                  <a:gd name="T12" fmla="*/ 31 w 95"/>
                  <a:gd name="T13" fmla="*/ 49 h 83"/>
                  <a:gd name="T14" fmla="*/ 75 w 95"/>
                  <a:gd name="T15" fmla="*/ 68 h 83"/>
                  <a:gd name="T16" fmla="*/ 83 w 95"/>
                  <a:gd name="T17" fmla="*/ 68 h 83"/>
                  <a:gd name="T18" fmla="*/ 83 w 95"/>
                  <a:gd name="T19" fmla="*/ 68 h 83"/>
                  <a:gd name="T20" fmla="*/ 95 w 95"/>
                  <a:gd name="T21" fmla="*/ 34 h 83"/>
                  <a:gd name="T22" fmla="*/ 80 w 95"/>
                  <a:gd name="T23" fmla="*/ 63 h 83"/>
                  <a:gd name="T24" fmla="*/ 78 w 95"/>
                  <a:gd name="T25" fmla="*/ 61 h 83"/>
                  <a:gd name="T26" fmla="*/ 75 w 95"/>
                  <a:gd name="T27" fmla="*/ 55 h 83"/>
                  <a:gd name="T28" fmla="*/ 71 w 95"/>
                  <a:gd name="T29" fmla="*/ 34 h 83"/>
                  <a:gd name="T30" fmla="*/ 75 w 95"/>
                  <a:gd name="T31" fmla="*/ 13 h 83"/>
                  <a:gd name="T32" fmla="*/ 78 w 95"/>
                  <a:gd name="T33" fmla="*/ 7 h 83"/>
                  <a:gd name="T34" fmla="*/ 80 w 95"/>
                  <a:gd name="T35" fmla="*/ 5 h 83"/>
                  <a:gd name="T36" fmla="*/ 83 w 95"/>
                  <a:gd name="T37" fmla="*/ 7 h 83"/>
                  <a:gd name="T38" fmla="*/ 86 w 95"/>
                  <a:gd name="T39" fmla="*/ 13 h 83"/>
                  <a:gd name="T40" fmla="*/ 89 w 95"/>
                  <a:gd name="T41" fmla="*/ 34 h 83"/>
                  <a:gd name="T42" fmla="*/ 86 w 95"/>
                  <a:gd name="T43" fmla="*/ 55 h 83"/>
                  <a:gd name="T44" fmla="*/ 83 w 95"/>
                  <a:gd name="T45" fmla="*/ 61 h 83"/>
                  <a:gd name="T46" fmla="*/ 80 w 95"/>
                  <a:gd name="T47" fmla="*/ 63 h 83"/>
                  <a:gd name="T48" fmla="*/ 24 w 95"/>
                  <a:gd name="T49" fmla="*/ 34 h 83"/>
                  <a:gd name="T50" fmla="*/ 25 w 95"/>
                  <a:gd name="T51" fmla="*/ 20 h 83"/>
                  <a:gd name="T52" fmla="*/ 12 w 95"/>
                  <a:gd name="T53" fmla="*/ 21 h 83"/>
                  <a:gd name="T54" fmla="*/ 5 w 95"/>
                  <a:gd name="T55" fmla="*/ 21 h 83"/>
                  <a:gd name="T56" fmla="*/ 0 w 95"/>
                  <a:gd name="T57" fmla="*/ 30 h 83"/>
                  <a:gd name="T58" fmla="*/ 0 w 95"/>
                  <a:gd name="T59" fmla="*/ 38 h 83"/>
                  <a:gd name="T60" fmla="*/ 5 w 95"/>
                  <a:gd name="T61" fmla="*/ 47 h 83"/>
                  <a:gd name="T62" fmla="*/ 12 w 95"/>
                  <a:gd name="T63" fmla="*/ 47 h 83"/>
                  <a:gd name="T64" fmla="*/ 25 w 95"/>
                  <a:gd name="T65" fmla="*/ 48 h 83"/>
                  <a:gd name="T66" fmla="*/ 24 w 95"/>
                  <a:gd name="T67" fmla="*/ 34 h 83"/>
                  <a:gd name="T68" fmla="*/ 34 w 95"/>
                  <a:gd name="T69" fmla="*/ 54 h 83"/>
                  <a:gd name="T70" fmla="*/ 23 w 95"/>
                  <a:gd name="T71" fmla="*/ 51 h 83"/>
                  <a:gd name="T72" fmla="*/ 30 w 95"/>
                  <a:gd name="T73" fmla="*/ 81 h 83"/>
                  <a:gd name="T74" fmla="*/ 34 w 95"/>
                  <a:gd name="T75" fmla="*/ 83 h 83"/>
                  <a:gd name="T76" fmla="*/ 44 w 95"/>
                  <a:gd name="T77" fmla="*/ 78 h 83"/>
                  <a:gd name="T78" fmla="*/ 46 w 95"/>
                  <a:gd name="T79" fmla="*/ 75 h 83"/>
                  <a:gd name="T80" fmla="*/ 34 w 95"/>
                  <a:gd name="T81" fmla="*/ 54 h 83"/>
                  <a:gd name="T82" fmla="*/ 80 w 95"/>
                  <a:gd name="T83" fmla="*/ 45 h 83"/>
                  <a:gd name="T84" fmla="*/ 79 w 95"/>
                  <a:gd name="T85" fmla="*/ 45 h 83"/>
                  <a:gd name="T86" fmla="*/ 78 w 95"/>
                  <a:gd name="T87" fmla="*/ 42 h 83"/>
                  <a:gd name="T88" fmla="*/ 77 w 95"/>
                  <a:gd name="T89" fmla="*/ 34 h 83"/>
                  <a:gd name="T90" fmla="*/ 78 w 95"/>
                  <a:gd name="T91" fmla="*/ 26 h 83"/>
                  <a:gd name="T92" fmla="*/ 79 w 95"/>
                  <a:gd name="T93" fmla="*/ 24 h 83"/>
                  <a:gd name="T94" fmla="*/ 80 w 95"/>
                  <a:gd name="T95" fmla="*/ 23 h 83"/>
                  <a:gd name="T96" fmla="*/ 81 w 95"/>
                  <a:gd name="T97" fmla="*/ 24 h 83"/>
                  <a:gd name="T98" fmla="*/ 82 w 95"/>
                  <a:gd name="T99" fmla="*/ 26 h 83"/>
                  <a:gd name="T100" fmla="*/ 84 w 95"/>
                  <a:gd name="T101" fmla="*/ 34 h 83"/>
                  <a:gd name="T102" fmla="*/ 82 w 95"/>
                  <a:gd name="T103" fmla="*/ 42 h 83"/>
                  <a:gd name="T104" fmla="*/ 81 w 95"/>
                  <a:gd name="T105" fmla="*/ 45 h 83"/>
                  <a:gd name="T106" fmla="*/ 80 w 95"/>
                  <a:gd name="T107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5" h="83">
                    <a:moveTo>
                      <a:pt x="95" y="34"/>
                    </a:moveTo>
                    <a:cubicBezTo>
                      <a:pt x="95" y="15"/>
                      <a:pt x="90" y="0"/>
                      <a:pt x="83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57" y="14"/>
                      <a:pt x="31" y="19"/>
                    </a:cubicBezTo>
                    <a:cubicBezTo>
                      <a:pt x="31" y="23"/>
                      <a:pt x="30" y="28"/>
                      <a:pt x="30" y="34"/>
                    </a:cubicBezTo>
                    <a:cubicBezTo>
                      <a:pt x="30" y="40"/>
                      <a:pt x="31" y="45"/>
                      <a:pt x="31" y="49"/>
                    </a:cubicBezTo>
                    <a:cubicBezTo>
                      <a:pt x="57" y="54"/>
                      <a:pt x="75" y="68"/>
                      <a:pt x="75" y="68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90" y="68"/>
                      <a:pt x="95" y="53"/>
                      <a:pt x="95" y="34"/>
                    </a:cubicBezTo>
                    <a:close/>
                    <a:moveTo>
                      <a:pt x="80" y="63"/>
                    </a:moveTo>
                    <a:cubicBezTo>
                      <a:pt x="79" y="63"/>
                      <a:pt x="78" y="62"/>
                      <a:pt x="78" y="61"/>
                    </a:cubicBezTo>
                    <a:cubicBezTo>
                      <a:pt x="77" y="60"/>
                      <a:pt x="76" y="58"/>
                      <a:pt x="75" y="55"/>
                    </a:cubicBezTo>
                    <a:cubicBezTo>
                      <a:pt x="73" y="50"/>
                      <a:pt x="71" y="42"/>
                      <a:pt x="71" y="34"/>
                    </a:cubicBezTo>
                    <a:cubicBezTo>
                      <a:pt x="71" y="26"/>
                      <a:pt x="73" y="18"/>
                      <a:pt x="75" y="13"/>
                    </a:cubicBezTo>
                    <a:cubicBezTo>
                      <a:pt x="76" y="10"/>
                      <a:pt x="77" y="8"/>
                      <a:pt x="78" y="7"/>
                    </a:cubicBezTo>
                    <a:cubicBezTo>
                      <a:pt x="78" y="6"/>
                      <a:pt x="79" y="5"/>
                      <a:pt x="80" y="5"/>
                    </a:cubicBezTo>
                    <a:cubicBezTo>
                      <a:pt x="81" y="5"/>
                      <a:pt x="82" y="6"/>
                      <a:pt x="83" y="7"/>
                    </a:cubicBezTo>
                    <a:cubicBezTo>
                      <a:pt x="84" y="8"/>
                      <a:pt x="85" y="10"/>
                      <a:pt x="86" y="13"/>
                    </a:cubicBezTo>
                    <a:cubicBezTo>
                      <a:pt x="88" y="18"/>
                      <a:pt x="89" y="26"/>
                      <a:pt x="89" y="34"/>
                    </a:cubicBezTo>
                    <a:cubicBezTo>
                      <a:pt x="89" y="42"/>
                      <a:pt x="88" y="50"/>
                      <a:pt x="86" y="55"/>
                    </a:cubicBezTo>
                    <a:cubicBezTo>
                      <a:pt x="85" y="58"/>
                      <a:pt x="84" y="60"/>
                      <a:pt x="83" y="61"/>
                    </a:cubicBezTo>
                    <a:cubicBezTo>
                      <a:pt x="82" y="62"/>
                      <a:pt x="81" y="63"/>
                      <a:pt x="80" y="63"/>
                    </a:cubicBezTo>
                    <a:close/>
                    <a:moveTo>
                      <a:pt x="24" y="34"/>
                    </a:moveTo>
                    <a:cubicBezTo>
                      <a:pt x="24" y="29"/>
                      <a:pt x="24" y="25"/>
                      <a:pt x="25" y="20"/>
                    </a:cubicBezTo>
                    <a:cubicBezTo>
                      <a:pt x="20" y="21"/>
                      <a:pt x="16" y="21"/>
                      <a:pt x="12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12" y="47"/>
                    </a:cubicBezTo>
                    <a:cubicBezTo>
                      <a:pt x="16" y="47"/>
                      <a:pt x="20" y="47"/>
                      <a:pt x="25" y="48"/>
                    </a:cubicBezTo>
                    <a:cubicBezTo>
                      <a:pt x="24" y="43"/>
                      <a:pt x="24" y="39"/>
                      <a:pt x="24" y="34"/>
                    </a:cubicBezTo>
                    <a:close/>
                    <a:moveTo>
                      <a:pt x="34" y="54"/>
                    </a:moveTo>
                    <a:cubicBezTo>
                      <a:pt x="23" y="51"/>
                      <a:pt x="23" y="51"/>
                      <a:pt x="23" y="5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1" y="83"/>
                      <a:pt x="32" y="83"/>
                      <a:pt x="34" y="83"/>
                    </a:cubicBezTo>
                    <a:cubicBezTo>
                      <a:pt x="44" y="78"/>
                      <a:pt x="44" y="78"/>
                      <a:pt x="44" y="78"/>
                    </a:cubicBezTo>
                    <a:cubicBezTo>
                      <a:pt x="46" y="78"/>
                      <a:pt x="47" y="76"/>
                      <a:pt x="46" y="75"/>
                    </a:cubicBezTo>
                    <a:lnTo>
                      <a:pt x="34" y="54"/>
                    </a:lnTo>
                    <a:close/>
                    <a:moveTo>
                      <a:pt x="80" y="45"/>
                    </a:moveTo>
                    <a:cubicBezTo>
                      <a:pt x="80" y="45"/>
                      <a:pt x="80" y="45"/>
                      <a:pt x="79" y="45"/>
                    </a:cubicBezTo>
                    <a:cubicBezTo>
                      <a:pt x="79" y="44"/>
                      <a:pt x="79" y="43"/>
                      <a:pt x="78" y="42"/>
                    </a:cubicBezTo>
                    <a:cubicBezTo>
                      <a:pt x="77" y="40"/>
                      <a:pt x="77" y="37"/>
                      <a:pt x="77" y="34"/>
                    </a:cubicBezTo>
                    <a:cubicBezTo>
                      <a:pt x="77" y="31"/>
                      <a:pt x="77" y="28"/>
                      <a:pt x="78" y="26"/>
                    </a:cubicBezTo>
                    <a:cubicBezTo>
                      <a:pt x="79" y="25"/>
                      <a:pt x="79" y="24"/>
                      <a:pt x="79" y="24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81" y="23"/>
                      <a:pt x="81" y="23"/>
                      <a:pt x="81" y="24"/>
                    </a:cubicBezTo>
                    <a:cubicBezTo>
                      <a:pt x="82" y="24"/>
                      <a:pt x="82" y="25"/>
                      <a:pt x="82" y="26"/>
                    </a:cubicBezTo>
                    <a:cubicBezTo>
                      <a:pt x="83" y="28"/>
                      <a:pt x="84" y="31"/>
                      <a:pt x="84" y="34"/>
                    </a:cubicBezTo>
                    <a:cubicBezTo>
                      <a:pt x="84" y="37"/>
                      <a:pt x="83" y="40"/>
                      <a:pt x="82" y="42"/>
                    </a:cubicBezTo>
                    <a:cubicBezTo>
                      <a:pt x="82" y="43"/>
                      <a:pt x="82" y="44"/>
                      <a:pt x="81" y="45"/>
                    </a:cubicBezTo>
                    <a:cubicBezTo>
                      <a:pt x="81" y="45"/>
                      <a:pt x="81" y="45"/>
                      <a:pt x="8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2" name="Freeform 173"/>
              <p:cNvSpPr/>
              <p:nvPr/>
            </p:nvSpPr>
            <p:spPr bwMode="auto">
              <a:xfrm>
                <a:off x="7751370" y="2444330"/>
                <a:ext cx="236837" cy="236836"/>
              </a:xfrm>
              <a:custGeom>
                <a:avLst/>
                <a:gdLst>
                  <a:gd name="T0" fmla="*/ 60 w 121"/>
                  <a:gd name="T1" fmla="*/ 121 h 121"/>
                  <a:gd name="T2" fmla="*/ 121 w 121"/>
                  <a:gd name="T3" fmla="*/ 61 h 121"/>
                  <a:gd name="T4" fmla="*/ 83 w 121"/>
                  <a:gd name="T5" fmla="*/ 61 h 121"/>
                  <a:gd name="T6" fmla="*/ 83 w 121"/>
                  <a:gd name="T7" fmla="*/ 0 h 121"/>
                  <a:gd name="T8" fmla="*/ 37 w 121"/>
                  <a:gd name="T9" fmla="*/ 0 h 121"/>
                  <a:gd name="T10" fmla="*/ 37 w 121"/>
                  <a:gd name="T11" fmla="*/ 61 h 121"/>
                  <a:gd name="T12" fmla="*/ 0 w 121"/>
                  <a:gd name="T13" fmla="*/ 61 h 121"/>
                  <a:gd name="T14" fmla="*/ 60 w 121"/>
                  <a:gd name="T1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1" h="121">
                    <a:moveTo>
                      <a:pt x="60" y="121"/>
                    </a:moveTo>
                    <a:lnTo>
                      <a:pt x="121" y="61"/>
                    </a:lnTo>
                    <a:lnTo>
                      <a:pt x="83" y="61"/>
                    </a:lnTo>
                    <a:lnTo>
                      <a:pt x="83" y="0"/>
                    </a:lnTo>
                    <a:lnTo>
                      <a:pt x="37" y="0"/>
                    </a:lnTo>
                    <a:lnTo>
                      <a:pt x="37" y="61"/>
                    </a:lnTo>
                    <a:lnTo>
                      <a:pt x="0" y="61"/>
                    </a:lnTo>
                    <a:lnTo>
                      <a:pt x="6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3" name="Freeform 176"/>
              <p:cNvSpPr>
                <a:spLocks noEditPoints="1"/>
              </p:cNvSpPr>
              <p:nvPr/>
            </p:nvSpPr>
            <p:spPr bwMode="auto">
              <a:xfrm>
                <a:off x="7222892" y="3976918"/>
                <a:ext cx="205520" cy="152672"/>
              </a:xfrm>
              <a:custGeom>
                <a:avLst/>
                <a:gdLst>
                  <a:gd name="T0" fmla="*/ 56 w 64"/>
                  <a:gd name="T1" fmla="*/ 8 h 48"/>
                  <a:gd name="T2" fmla="*/ 56 w 64"/>
                  <a:gd name="T3" fmla="*/ 0 h 48"/>
                  <a:gd name="T4" fmla="*/ 0 w 64"/>
                  <a:gd name="T5" fmla="*/ 0 h 48"/>
                  <a:gd name="T6" fmla="*/ 0 w 64"/>
                  <a:gd name="T7" fmla="*/ 44 h 48"/>
                  <a:gd name="T8" fmla="*/ 4 w 64"/>
                  <a:gd name="T9" fmla="*/ 48 h 48"/>
                  <a:gd name="T10" fmla="*/ 58 w 64"/>
                  <a:gd name="T11" fmla="*/ 48 h 48"/>
                  <a:gd name="T12" fmla="*/ 64 w 64"/>
                  <a:gd name="T13" fmla="*/ 42 h 48"/>
                  <a:gd name="T14" fmla="*/ 64 w 64"/>
                  <a:gd name="T15" fmla="*/ 8 h 48"/>
                  <a:gd name="T16" fmla="*/ 56 w 64"/>
                  <a:gd name="T17" fmla="*/ 8 h 48"/>
                  <a:gd name="T18" fmla="*/ 52 w 64"/>
                  <a:gd name="T19" fmla="*/ 44 h 48"/>
                  <a:gd name="T20" fmla="*/ 4 w 64"/>
                  <a:gd name="T21" fmla="*/ 44 h 48"/>
                  <a:gd name="T22" fmla="*/ 4 w 64"/>
                  <a:gd name="T23" fmla="*/ 4 h 48"/>
                  <a:gd name="T24" fmla="*/ 52 w 64"/>
                  <a:gd name="T25" fmla="*/ 4 h 48"/>
                  <a:gd name="T26" fmla="*/ 52 w 64"/>
                  <a:gd name="T27" fmla="*/ 44 h 48"/>
                  <a:gd name="T28" fmla="*/ 8 w 64"/>
                  <a:gd name="T29" fmla="*/ 12 h 48"/>
                  <a:gd name="T30" fmla="*/ 48 w 64"/>
                  <a:gd name="T31" fmla="*/ 12 h 48"/>
                  <a:gd name="T32" fmla="*/ 48 w 64"/>
                  <a:gd name="T33" fmla="*/ 16 h 48"/>
                  <a:gd name="T34" fmla="*/ 8 w 64"/>
                  <a:gd name="T35" fmla="*/ 16 h 48"/>
                  <a:gd name="T36" fmla="*/ 8 w 64"/>
                  <a:gd name="T37" fmla="*/ 12 h 48"/>
                  <a:gd name="T38" fmla="*/ 32 w 64"/>
                  <a:gd name="T39" fmla="*/ 20 h 48"/>
                  <a:gd name="T40" fmla="*/ 48 w 64"/>
                  <a:gd name="T41" fmla="*/ 20 h 48"/>
                  <a:gd name="T42" fmla="*/ 48 w 64"/>
                  <a:gd name="T43" fmla="*/ 24 h 48"/>
                  <a:gd name="T44" fmla="*/ 32 w 64"/>
                  <a:gd name="T45" fmla="*/ 24 h 48"/>
                  <a:gd name="T46" fmla="*/ 32 w 64"/>
                  <a:gd name="T47" fmla="*/ 20 h 48"/>
                  <a:gd name="T48" fmla="*/ 32 w 64"/>
                  <a:gd name="T49" fmla="*/ 28 h 48"/>
                  <a:gd name="T50" fmla="*/ 48 w 64"/>
                  <a:gd name="T51" fmla="*/ 28 h 48"/>
                  <a:gd name="T52" fmla="*/ 48 w 64"/>
                  <a:gd name="T53" fmla="*/ 32 h 48"/>
                  <a:gd name="T54" fmla="*/ 32 w 64"/>
                  <a:gd name="T55" fmla="*/ 32 h 48"/>
                  <a:gd name="T56" fmla="*/ 32 w 64"/>
                  <a:gd name="T57" fmla="*/ 28 h 48"/>
                  <a:gd name="T58" fmla="*/ 32 w 64"/>
                  <a:gd name="T59" fmla="*/ 36 h 48"/>
                  <a:gd name="T60" fmla="*/ 44 w 64"/>
                  <a:gd name="T61" fmla="*/ 36 h 48"/>
                  <a:gd name="T62" fmla="*/ 44 w 64"/>
                  <a:gd name="T63" fmla="*/ 40 h 48"/>
                  <a:gd name="T64" fmla="*/ 32 w 64"/>
                  <a:gd name="T65" fmla="*/ 40 h 48"/>
                  <a:gd name="T66" fmla="*/ 32 w 64"/>
                  <a:gd name="T67" fmla="*/ 36 h 48"/>
                  <a:gd name="T68" fmla="*/ 8 w 64"/>
                  <a:gd name="T69" fmla="*/ 20 h 48"/>
                  <a:gd name="T70" fmla="*/ 28 w 64"/>
                  <a:gd name="T71" fmla="*/ 20 h 48"/>
                  <a:gd name="T72" fmla="*/ 28 w 64"/>
                  <a:gd name="T73" fmla="*/ 40 h 48"/>
                  <a:gd name="T74" fmla="*/ 8 w 64"/>
                  <a:gd name="T75" fmla="*/ 40 h 48"/>
                  <a:gd name="T76" fmla="*/ 8 w 64"/>
                  <a:gd name="T77" fmla="*/ 2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48">
                    <a:moveTo>
                      <a:pt x="56" y="8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2" y="48"/>
                      <a:pt x="4" y="48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61" y="48"/>
                      <a:pt x="64" y="45"/>
                      <a:pt x="64" y="42"/>
                    </a:cubicBezTo>
                    <a:cubicBezTo>
                      <a:pt x="64" y="8"/>
                      <a:pt x="64" y="8"/>
                      <a:pt x="64" y="8"/>
                    </a:cubicBezTo>
                    <a:lnTo>
                      <a:pt x="56" y="8"/>
                    </a:lnTo>
                    <a:close/>
                    <a:moveTo>
                      <a:pt x="52" y="44"/>
                    </a:moveTo>
                    <a:cubicBezTo>
                      <a:pt x="4" y="44"/>
                      <a:pt x="4" y="44"/>
                      <a:pt x="4" y="4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2" y="4"/>
                      <a:pt x="52" y="4"/>
                      <a:pt x="52" y="4"/>
                    </a:cubicBezTo>
                    <a:lnTo>
                      <a:pt x="52" y="44"/>
                    </a:lnTo>
                    <a:close/>
                    <a:moveTo>
                      <a:pt x="8" y="12"/>
                    </a:move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8" y="16"/>
                      <a:pt x="8" y="16"/>
                      <a:pt x="8" y="16"/>
                    </a:cubicBezTo>
                    <a:lnTo>
                      <a:pt x="8" y="12"/>
                    </a:lnTo>
                    <a:close/>
                    <a:moveTo>
                      <a:pt x="32" y="20"/>
                    </a:moveTo>
                    <a:cubicBezTo>
                      <a:pt x="48" y="20"/>
                      <a:pt x="48" y="20"/>
                      <a:pt x="48" y="20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32" y="24"/>
                      <a:pt x="32" y="24"/>
                      <a:pt x="32" y="24"/>
                    </a:cubicBezTo>
                    <a:lnTo>
                      <a:pt x="32" y="20"/>
                    </a:lnTo>
                    <a:close/>
                    <a:moveTo>
                      <a:pt x="32" y="28"/>
                    </a:moveTo>
                    <a:cubicBezTo>
                      <a:pt x="48" y="28"/>
                      <a:pt x="48" y="28"/>
                      <a:pt x="48" y="28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32" y="32"/>
                      <a:pt x="32" y="32"/>
                      <a:pt x="32" y="32"/>
                    </a:cubicBezTo>
                    <a:lnTo>
                      <a:pt x="32" y="28"/>
                    </a:lnTo>
                    <a:close/>
                    <a:moveTo>
                      <a:pt x="32" y="36"/>
                    </a:moveTo>
                    <a:cubicBezTo>
                      <a:pt x="44" y="36"/>
                      <a:pt x="44" y="36"/>
                      <a:pt x="44" y="36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32" y="40"/>
                      <a:pt x="32" y="40"/>
                      <a:pt x="32" y="40"/>
                    </a:cubicBezTo>
                    <a:lnTo>
                      <a:pt x="32" y="36"/>
                    </a:lnTo>
                    <a:close/>
                    <a:moveTo>
                      <a:pt x="8" y="20"/>
                    </a:move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8" y="40"/>
                      <a:pt x="8" y="40"/>
                      <a:pt x="8" y="40"/>
                    </a:cubicBezTo>
                    <a:lnTo>
                      <a:pt x="8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4" name="Freeform 180"/>
              <p:cNvSpPr>
                <a:spLocks noEditPoints="1"/>
              </p:cNvSpPr>
              <p:nvPr/>
            </p:nvSpPr>
            <p:spPr bwMode="auto">
              <a:xfrm>
                <a:off x="8054756" y="1359970"/>
                <a:ext cx="246623" cy="246623"/>
              </a:xfrm>
              <a:custGeom>
                <a:avLst/>
                <a:gdLst>
                  <a:gd name="T0" fmla="*/ 64 w 77"/>
                  <a:gd name="T1" fmla="*/ 0 h 77"/>
                  <a:gd name="T2" fmla="*/ 13 w 77"/>
                  <a:gd name="T3" fmla="*/ 0 h 77"/>
                  <a:gd name="T4" fmla="*/ 0 w 77"/>
                  <a:gd name="T5" fmla="*/ 13 h 77"/>
                  <a:gd name="T6" fmla="*/ 0 w 77"/>
                  <a:gd name="T7" fmla="*/ 64 h 77"/>
                  <a:gd name="T8" fmla="*/ 13 w 77"/>
                  <a:gd name="T9" fmla="*/ 77 h 77"/>
                  <a:gd name="T10" fmla="*/ 64 w 77"/>
                  <a:gd name="T11" fmla="*/ 77 h 77"/>
                  <a:gd name="T12" fmla="*/ 77 w 77"/>
                  <a:gd name="T13" fmla="*/ 64 h 77"/>
                  <a:gd name="T14" fmla="*/ 77 w 77"/>
                  <a:gd name="T15" fmla="*/ 13 h 77"/>
                  <a:gd name="T16" fmla="*/ 64 w 77"/>
                  <a:gd name="T17" fmla="*/ 0 h 77"/>
                  <a:gd name="T18" fmla="*/ 25 w 77"/>
                  <a:gd name="T19" fmla="*/ 34 h 77"/>
                  <a:gd name="T20" fmla="*/ 52 w 77"/>
                  <a:gd name="T21" fmla="*/ 34 h 77"/>
                  <a:gd name="T22" fmla="*/ 53 w 77"/>
                  <a:gd name="T23" fmla="*/ 38 h 77"/>
                  <a:gd name="T24" fmla="*/ 39 w 77"/>
                  <a:gd name="T25" fmla="*/ 53 h 77"/>
                  <a:gd name="T26" fmla="*/ 24 w 77"/>
                  <a:gd name="T27" fmla="*/ 38 h 77"/>
                  <a:gd name="T28" fmla="*/ 25 w 77"/>
                  <a:gd name="T29" fmla="*/ 34 h 77"/>
                  <a:gd name="T30" fmla="*/ 67 w 77"/>
                  <a:gd name="T31" fmla="*/ 33 h 77"/>
                  <a:gd name="T32" fmla="*/ 67 w 77"/>
                  <a:gd name="T33" fmla="*/ 53 h 77"/>
                  <a:gd name="T34" fmla="*/ 67 w 77"/>
                  <a:gd name="T35" fmla="*/ 62 h 77"/>
                  <a:gd name="T36" fmla="*/ 63 w 77"/>
                  <a:gd name="T37" fmla="*/ 67 h 77"/>
                  <a:gd name="T38" fmla="*/ 15 w 77"/>
                  <a:gd name="T39" fmla="*/ 67 h 77"/>
                  <a:gd name="T40" fmla="*/ 10 w 77"/>
                  <a:gd name="T41" fmla="*/ 63 h 77"/>
                  <a:gd name="T42" fmla="*/ 10 w 77"/>
                  <a:gd name="T43" fmla="*/ 53 h 77"/>
                  <a:gd name="T44" fmla="*/ 10 w 77"/>
                  <a:gd name="T45" fmla="*/ 34 h 77"/>
                  <a:gd name="T46" fmla="*/ 10 w 77"/>
                  <a:gd name="T47" fmla="*/ 34 h 77"/>
                  <a:gd name="T48" fmla="*/ 17 w 77"/>
                  <a:gd name="T49" fmla="*/ 34 h 77"/>
                  <a:gd name="T50" fmla="*/ 17 w 77"/>
                  <a:gd name="T51" fmla="*/ 39 h 77"/>
                  <a:gd name="T52" fmla="*/ 39 w 77"/>
                  <a:gd name="T53" fmla="*/ 60 h 77"/>
                  <a:gd name="T54" fmla="*/ 60 w 77"/>
                  <a:gd name="T55" fmla="*/ 38 h 77"/>
                  <a:gd name="T56" fmla="*/ 60 w 77"/>
                  <a:gd name="T57" fmla="*/ 33 h 77"/>
                  <a:gd name="T58" fmla="*/ 67 w 77"/>
                  <a:gd name="T59" fmla="*/ 33 h 77"/>
                  <a:gd name="T60" fmla="*/ 67 w 77"/>
                  <a:gd name="T61" fmla="*/ 17 h 77"/>
                  <a:gd name="T62" fmla="*/ 65 w 77"/>
                  <a:gd name="T63" fmla="*/ 19 h 77"/>
                  <a:gd name="T64" fmla="*/ 60 w 77"/>
                  <a:gd name="T65" fmla="*/ 19 h 77"/>
                  <a:gd name="T66" fmla="*/ 58 w 77"/>
                  <a:gd name="T67" fmla="*/ 17 h 77"/>
                  <a:gd name="T68" fmla="*/ 58 w 77"/>
                  <a:gd name="T69" fmla="*/ 12 h 77"/>
                  <a:gd name="T70" fmla="*/ 60 w 77"/>
                  <a:gd name="T71" fmla="*/ 10 h 77"/>
                  <a:gd name="T72" fmla="*/ 65 w 77"/>
                  <a:gd name="T73" fmla="*/ 10 h 77"/>
                  <a:gd name="T74" fmla="*/ 67 w 77"/>
                  <a:gd name="T75" fmla="*/ 12 h 77"/>
                  <a:gd name="T76" fmla="*/ 67 w 77"/>
                  <a:gd name="T77" fmla="*/ 1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7" h="77">
                    <a:moveTo>
                      <a:pt x="64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1" y="71"/>
                      <a:pt x="6" y="77"/>
                      <a:pt x="13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71" y="76"/>
                      <a:pt x="77" y="71"/>
                      <a:pt x="77" y="64"/>
                    </a:cubicBezTo>
                    <a:cubicBezTo>
                      <a:pt x="77" y="13"/>
                      <a:pt x="77" y="13"/>
                      <a:pt x="77" y="13"/>
                    </a:cubicBezTo>
                    <a:cubicBezTo>
                      <a:pt x="77" y="6"/>
                      <a:pt x="71" y="0"/>
                      <a:pt x="64" y="0"/>
                    </a:cubicBezTo>
                    <a:close/>
                    <a:moveTo>
                      <a:pt x="25" y="34"/>
                    </a:moveTo>
                    <a:cubicBezTo>
                      <a:pt x="52" y="34"/>
                      <a:pt x="52" y="34"/>
                      <a:pt x="52" y="34"/>
                    </a:cubicBezTo>
                    <a:cubicBezTo>
                      <a:pt x="53" y="35"/>
                      <a:pt x="53" y="37"/>
                      <a:pt x="53" y="38"/>
                    </a:cubicBezTo>
                    <a:cubicBezTo>
                      <a:pt x="53" y="46"/>
                      <a:pt x="47" y="53"/>
                      <a:pt x="39" y="53"/>
                    </a:cubicBezTo>
                    <a:cubicBezTo>
                      <a:pt x="31" y="53"/>
                      <a:pt x="24" y="47"/>
                      <a:pt x="24" y="38"/>
                    </a:cubicBezTo>
                    <a:cubicBezTo>
                      <a:pt x="24" y="37"/>
                      <a:pt x="24" y="35"/>
                      <a:pt x="25" y="34"/>
                    </a:cubicBezTo>
                    <a:close/>
                    <a:moveTo>
                      <a:pt x="67" y="33"/>
                    </a:moveTo>
                    <a:cubicBezTo>
                      <a:pt x="67" y="53"/>
                      <a:pt x="67" y="53"/>
                      <a:pt x="67" y="53"/>
                    </a:cubicBezTo>
                    <a:cubicBezTo>
                      <a:pt x="67" y="62"/>
                      <a:pt x="67" y="62"/>
                      <a:pt x="67" y="62"/>
                    </a:cubicBezTo>
                    <a:cubicBezTo>
                      <a:pt x="67" y="65"/>
                      <a:pt x="65" y="67"/>
                      <a:pt x="63" y="67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2" y="67"/>
                      <a:pt x="10" y="65"/>
                      <a:pt x="10" y="6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5"/>
                      <a:pt x="17" y="37"/>
                      <a:pt x="17" y="39"/>
                    </a:cubicBezTo>
                    <a:cubicBezTo>
                      <a:pt x="17" y="51"/>
                      <a:pt x="27" y="60"/>
                      <a:pt x="39" y="60"/>
                    </a:cubicBezTo>
                    <a:cubicBezTo>
                      <a:pt x="51" y="60"/>
                      <a:pt x="60" y="50"/>
                      <a:pt x="60" y="38"/>
                    </a:cubicBezTo>
                    <a:cubicBezTo>
                      <a:pt x="60" y="37"/>
                      <a:pt x="60" y="35"/>
                      <a:pt x="60" y="33"/>
                    </a:cubicBezTo>
                    <a:cubicBezTo>
                      <a:pt x="67" y="33"/>
                      <a:pt x="67" y="33"/>
                      <a:pt x="67" y="33"/>
                    </a:cubicBezTo>
                    <a:close/>
                    <a:moveTo>
                      <a:pt x="67" y="17"/>
                    </a:moveTo>
                    <a:cubicBezTo>
                      <a:pt x="67" y="18"/>
                      <a:pt x="66" y="19"/>
                      <a:pt x="65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59" y="19"/>
                      <a:pt x="58" y="18"/>
                      <a:pt x="58" y="17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8" y="11"/>
                      <a:pt x="59" y="10"/>
                      <a:pt x="60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6" y="9"/>
                      <a:pt x="67" y="11"/>
                      <a:pt x="67" y="12"/>
                    </a:cubicBezTo>
                    <a:lnTo>
                      <a:pt x="67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5" name="Freeform 181"/>
              <p:cNvSpPr>
                <a:spLocks noEditPoints="1"/>
              </p:cNvSpPr>
              <p:nvPr/>
            </p:nvSpPr>
            <p:spPr bwMode="auto">
              <a:xfrm>
                <a:off x="7590869" y="1725991"/>
                <a:ext cx="252496" cy="191818"/>
              </a:xfrm>
              <a:custGeom>
                <a:avLst/>
                <a:gdLst>
                  <a:gd name="T0" fmla="*/ 76 w 79"/>
                  <a:gd name="T1" fmla="*/ 3 h 60"/>
                  <a:gd name="T2" fmla="*/ 40 w 79"/>
                  <a:gd name="T3" fmla="*/ 0 h 60"/>
                  <a:gd name="T4" fmla="*/ 4 w 79"/>
                  <a:gd name="T5" fmla="*/ 3 h 60"/>
                  <a:gd name="T6" fmla="*/ 0 w 79"/>
                  <a:gd name="T7" fmla="*/ 30 h 60"/>
                  <a:gd name="T8" fmla="*/ 4 w 79"/>
                  <a:gd name="T9" fmla="*/ 57 h 60"/>
                  <a:gd name="T10" fmla="*/ 40 w 79"/>
                  <a:gd name="T11" fmla="*/ 60 h 60"/>
                  <a:gd name="T12" fmla="*/ 76 w 79"/>
                  <a:gd name="T13" fmla="*/ 57 h 60"/>
                  <a:gd name="T14" fmla="*/ 79 w 79"/>
                  <a:gd name="T15" fmla="*/ 30 h 60"/>
                  <a:gd name="T16" fmla="*/ 76 w 79"/>
                  <a:gd name="T17" fmla="*/ 3 h 60"/>
                  <a:gd name="T18" fmla="*/ 30 w 79"/>
                  <a:gd name="T19" fmla="*/ 45 h 60"/>
                  <a:gd name="T20" fmla="*/ 30 w 79"/>
                  <a:gd name="T21" fmla="*/ 15 h 60"/>
                  <a:gd name="T22" fmla="*/ 55 w 79"/>
                  <a:gd name="T23" fmla="*/ 30 h 60"/>
                  <a:gd name="T24" fmla="*/ 30 w 79"/>
                  <a:gd name="T25" fmla="*/ 4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" h="60">
                    <a:moveTo>
                      <a:pt x="76" y="3"/>
                    </a:moveTo>
                    <a:cubicBezTo>
                      <a:pt x="65" y="1"/>
                      <a:pt x="53" y="0"/>
                      <a:pt x="40" y="0"/>
                    </a:cubicBezTo>
                    <a:cubicBezTo>
                      <a:pt x="27" y="0"/>
                      <a:pt x="15" y="1"/>
                      <a:pt x="4" y="3"/>
                    </a:cubicBezTo>
                    <a:cubicBezTo>
                      <a:pt x="2" y="11"/>
                      <a:pt x="0" y="20"/>
                      <a:pt x="0" y="30"/>
                    </a:cubicBezTo>
                    <a:cubicBezTo>
                      <a:pt x="0" y="40"/>
                      <a:pt x="2" y="49"/>
                      <a:pt x="4" y="57"/>
                    </a:cubicBezTo>
                    <a:cubicBezTo>
                      <a:pt x="15" y="59"/>
                      <a:pt x="27" y="60"/>
                      <a:pt x="40" y="60"/>
                    </a:cubicBezTo>
                    <a:cubicBezTo>
                      <a:pt x="53" y="60"/>
                      <a:pt x="65" y="59"/>
                      <a:pt x="76" y="57"/>
                    </a:cubicBezTo>
                    <a:cubicBezTo>
                      <a:pt x="78" y="49"/>
                      <a:pt x="79" y="40"/>
                      <a:pt x="79" y="30"/>
                    </a:cubicBezTo>
                    <a:cubicBezTo>
                      <a:pt x="79" y="20"/>
                      <a:pt x="78" y="11"/>
                      <a:pt x="76" y="3"/>
                    </a:cubicBezTo>
                    <a:close/>
                    <a:moveTo>
                      <a:pt x="30" y="45"/>
                    </a:moveTo>
                    <a:cubicBezTo>
                      <a:pt x="30" y="15"/>
                      <a:pt x="30" y="15"/>
                      <a:pt x="30" y="15"/>
                    </a:cubicBezTo>
                    <a:cubicBezTo>
                      <a:pt x="55" y="30"/>
                      <a:pt x="55" y="30"/>
                      <a:pt x="55" y="30"/>
                    </a:cubicBezTo>
                    <a:lnTo>
                      <a:pt x="30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6" name="Freeform 183"/>
              <p:cNvSpPr>
                <a:spLocks noEditPoints="1"/>
              </p:cNvSpPr>
              <p:nvPr/>
            </p:nvSpPr>
            <p:spPr bwMode="auto">
              <a:xfrm>
                <a:off x="7334459" y="2704655"/>
                <a:ext cx="219221" cy="217263"/>
              </a:xfrm>
              <a:custGeom>
                <a:avLst/>
                <a:gdLst>
                  <a:gd name="T0" fmla="*/ 34 w 68"/>
                  <a:gd name="T1" fmla="*/ 0 h 68"/>
                  <a:gd name="T2" fmla="*/ 0 w 68"/>
                  <a:gd name="T3" fmla="*/ 34 h 68"/>
                  <a:gd name="T4" fmla="*/ 34 w 68"/>
                  <a:gd name="T5" fmla="*/ 68 h 68"/>
                  <a:gd name="T6" fmla="*/ 68 w 68"/>
                  <a:gd name="T7" fmla="*/ 34 h 68"/>
                  <a:gd name="T8" fmla="*/ 34 w 68"/>
                  <a:gd name="T9" fmla="*/ 0 h 68"/>
                  <a:gd name="T10" fmla="*/ 34 w 68"/>
                  <a:gd name="T11" fmla="*/ 61 h 68"/>
                  <a:gd name="T12" fmla="*/ 7 w 68"/>
                  <a:gd name="T13" fmla="*/ 34 h 68"/>
                  <a:gd name="T14" fmla="*/ 34 w 68"/>
                  <a:gd name="T15" fmla="*/ 6 h 68"/>
                  <a:gd name="T16" fmla="*/ 62 w 68"/>
                  <a:gd name="T17" fmla="*/ 34 h 68"/>
                  <a:gd name="T18" fmla="*/ 34 w 68"/>
                  <a:gd name="T19" fmla="*/ 61 h 68"/>
                  <a:gd name="T20" fmla="*/ 21 w 68"/>
                  <a:gd name="T21" fmla="*/ 21 h 68"/>
                  <a:gd name="T22" fmla="*/ 47 w 68"/>
                  <a:gd name="T23" fmla="*/ 21 h 68"/>
                  <a:gd name="T24" fmla="*/ 47 w 68"/>
                  <a:gd name="T25" fmla="*/ 46 h 68"/>
                  <a:gd name="T26" fmla="*/ 21 w 68"/>
                  <a:gd name="T27" fmla="*/ 46 h 68"/>
                  <a:gd name="T28" fmla="*/ 21 w 68"/>
                  <a:gd name="T29" fmla="*/ 21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" h="68">
                    <a:moveTo>
                      <a:pt x="34" y="0"/>
                    </a:moveTo>
                    <a:cubicBezTo>
                      <a:pt x="15" y="0"/>
                      <a:pt x="0" y="15"/>
                      <a:pt x="0" y="34"/>
                    </a:cubicBezTo>
                    <a:cubicBezTo>
                      <a:pt x="0" y="52"/>
                      <a:pt x="15" y="68"/>
                      <a:pt x="34" y="68"/>
                    </a:cubicBezTo>
                    <a:cubicBezTo>
                      <a:pt x="53" y="68"/>
                      <a:pt x="68" y="52"/>
                      <a:pt x="68" y="34"/>
                    </a:cubicBezTo>
                    <a:cubicBezTo>
                      <a:pt x="68" y="15"/>
                      <a:pt x="53" y="0"/>
                      <a:pt x="34" y="0"/>
                    </a:cubicBezTo>
                    <a:close/>
                    <a:moveTo>
                      <a:pt x="34" y="61"/>
                    </a:moveTo>
                    <a:cubicBezTo>
                      <a:pt x="19" y="61"/>
                      <a:pt x="7" y="49"/>
                      <a:pt x="7" y="34"/>
                    </a:cubicBezTo>
                    <a:cubicBezTo>
                      <a:pt x="7" y="18"/>
                      <a:pt x="19" y="6"/>
                      <a:pt x="34" y="6"/>
                    </a:cubicBezTo>
                    <a:cubicBezTo>
                      <a:pt x="49" y="6"/>
                      <a:pt x="62" y="18"/>
                      <a:pt x="62" y="34"/>
                    </a:cubicBezTo>
                    <a:cubicBezTo>
                      <a:pt x="62" y="49"/>
                      <a:pt x="49" y="61"/>
                      <a:pt x="34" y="61"/>
                    </a:cubicBezTo>
                    <a:close/>
                    <a:moveTo>
                      <a:pt x="21" y="21"/>
                    </a:moveTo>
                    <a:cubicBezTo>
                      <a:pt x="47" y="21"/>
                      <a:pt x="47" y="21"/>
                      <a:pt x="47" y="21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21" y="46"/>
                      <a:pt x="21" y="46"/>
                      <a:pt x="21" y="46"/>
                    </a:cubicBezTo>
                    <a:lnTo>
                      <a:pt x="21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7" name="Freeform 188"/>
              <p:cNvSpPr>
                <a:spLocks noEditPoints="1"/>
              </p:cNvSpPr>
              <p:nvPr/>
            </p:nvSpPr>
            <p:spPr bwMode="auto">
              <a:xfrm>
                <a:off x="6575015" y="3595239"/>
                <a:ext cx="229008" cy="230965"/>
              </a:xfrm>
              <a:custGeom>
                <a:avLst/>
                <a:gdLst>
                  <a:gd name="T0" fmla="*/ 36 w 72"/>
                  <a:gd name="T1" fmla="*/ 0 h 72"/>
                  <a:gd name="T2" fmla="*/ 0 w 72"/>
                  <a:gd name="T3" fmla="*/ 36 h 72"/>
                  <a:gd name="T4" fmla="*/ 36 w 72"/>
                  <a:gd name="T5" fmla="*/ 72 h 72"/>
                  <a:gd name="T6" fmla="*/ 72 w 72"/>
                  <a:gd name="T7" fmla="*/ 36 h 72"/>
                  <a:gd name="T8" fmla="*/ 36 w 72"/>
                  <a:gd name="T9" fmla="*/ 0 h 72"/>
                  <a:gd name="T10" fmla="*/ 57 w 72"/>
                  <a:gd name="T11" fmla="*/ 31 h 72"/>
                  <a:gd name="T12" fmla="*/ 38 w 72"/>
                  <a:gd name="T13" fmla="*/ 59 h 72"/>
                  <a:gd name="T14" fmla="*/ 29 w 72"/>
                  <a:gd name="T15" fmla="*/ 55 h 72"/>
                  <a:gd name="T16" fmla="*/ 21 w 72"/>
                  <a:gd name="T17" fmla="*/ 33 h 72"/>
                  <a:gd name="T18" fmla="*/ 16 w 72"/>
                  <a:gd name="T19" fmla="*/ 35 h 72"/>
                  <a:gd name="T20" fmla="*/ 15 w 72"/>
                  <a:gd name="T21" fmla="*/ 32 h 72"/>
                  <a:gd name="T22" fmla="*/ 28 w 72"/>
                  <a:gd name="T23" fmla="*/ 23 h 72"/>
                  <a:gd name="T24" fmla="*/ 35 w 72"/>
                  <a:gd name="T25" fmla="*/ 37 h 72"/>
                  <a:gd name="T26" fmla="*/ 38 w 72"/>
                  <a:gd name="T27" fmla="*/ 46 h 72"/>
                  <a:gd name="T28" fmla="*/ 44 w 72"/>
                  <a:gd name="T29" fmla="*/ 38 h 72"/>
                  <a:gd name="T30" fmla="*/ 39 w 72"/>
                  <a:gd name="T31" fmla="*/ 32 h 72"/>
                  <a:gd name="T32" fmla="*/ 57 w 72"/>
                  <a:gd name="T33" fmla="*/ 3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36" y="0"/>
                    </a:moveTo>
                    <a:cubicBezTo>
                      <a:pt x="16" y="0"/>
                      <a:pt x="0" y="17"/>
                      <a:pt x="0" y="36"/>
                    </a:cubicBezTo>
                    <a:cubicBezTo>
                      <a:pt x="0" y="56"/>
                      <a:pt x="16" y="72"/>
                      <a:pt x="36" y="72"/>
                    </a:cubicBezTo>
                    <a:cubicBezTo>
                      <a:pt x="56" y="72"/>
                      <a:pt x="72" y="56"/>
                      <a:pt x="72" y="36"/>
                    </a:cubicBezTo>
                    <a:cubicBezTo>
                      <a:pt x="72" y="17"/>
                      <a:pt x="56" y="0"/>
                      <a:pt x="36" y="0"/>
                    </a:cubicBezTo>
                    <a:close/>
                    <a:moveTo>
                      <a:pt x="57" y="31"/>
                    </a:moveTo>
                    <a:cubicBezTo>
                      <a:pt x="55" y="45"/>
                      <a:pt x="42" y="56"/>
                      <a:pt x="38" y="59"/>
                    </a:cubicBezTo>
                    <a:cubicBezTo>
                      <a:pt x="34" y="61"/>
                      <a:pt x="30" y="58"/>
                      <a:pt x="29" y="55"/>
                    </a:cubicBezTo>
                    <a:cubicBezTo>
                      <a:pt x="27" y="52"/>
                      <a:pt x="22" y="35"/>
                      <a:pt x="21" y="33"/>
                    </a:cubicBezTo>
                    <a:cubicBezTo>
                      <a:pt x="20" y="32"/>
                      <a:pt x="16" y="35"/>
                      <a:pt x="16" y="35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2"/>
                      <a:pt x="22" y="24"/>
                      <a:pt x="28" y="23"/>
                    </a:cubicBezTo>
                    <a:cubicBezTo>
                      <a:pt x="33" y="22"/>
                      <a:pt x="33" y="32"/>
                      <a:pt x="35" y="37"/>
                    </a:cubicBezTo>
                    <a:cubicBezTo>
                      <a:pt x="36" y="43"/>
                      <a:pt x="37" y="46"/>
                      <a:pt x="38" y="46"/>
                    </a:cubicBezTo>
                    <a:cubicBezTo>
                      <a:pt x="39" y="46"/>
                      <a:pt x="42" y="43"/>
                      <a:pt x="44" y="38"/>
                    </a:cubicBezTo>
                    <a:cubicBezTo>
                      <a:pt x="47" y="34"/>
                      <a:pt x="44" y="29"/>
                      <a:pt x="39" y="32"/>
                    </a:cubicBezTo>
                    <a:cubicBezTo>
                      <a:pt x="41" y="21"/>
                      <a:pt x="60" y="18"/>
                      <a:pt x="57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  <p:sp>
            <p:nvSpPr>
              <p:cNvPr id="158" name="Freeform 191"/>
              <p:cNvSpPr>
                <a:spLocks noEditPoints="1"/>
              </p:cNvSpPr>
              <p:nvPr/>
            </p:nvSpPr>
            <p:spPr bwMode="auto">
              <a:xfrm>
                <a:off x="6312733" y="2886686"/>
                <a:ext cx="207477" cy="203562"/>
              </a:xfrm>
              <a:custGeom>
                <a:avLst/>
                <a:gdLst>
                  <a:gd name="T0" fmla="*/ 62 w 65"/>
                  <a:gd name="T1" fmla="*/ 36 h 64"/>
                  <a:gd name="T2" fmla="*/ 62 w 65"/>
                  <a:gd name="T3" fmla="*/ 32 h 64"/>
                  <a:gd name="T4" fmla="*/ 33 w 65"/>
                  <a:gd name="T5" fmla="*/ 3 h 64"/>
                  <a:gd name="T6" fmla="*/ 28 w 65"/>
                  <a:gd name="T7" fmla="*/ 3 h 64"/>
                  <a:gd name="T8" fmla="*/ 18 w 65"/>
                  <a:gd name="T9" fmla="*/ 0 h 64"/>
                  <a:gd name="T10" fmla="*/ 0 w 65"/>
                  <a:gd name="T11" fmla="*/ 18 h 64"/>
                  <a:gd name="T12" fmla="*/ 3 w 65"/>
                  <a:gd name="T13" fmla="*/ 28 h 64"/>
                  <a:gd name="T14" fmla="*/ 3 w 65"/>
                  <a:gd name="T15" fmla="*/ 32 h 64"/>
                  <a:gd name="T16" fmla="*/ 33 w 65"/>
                  <a:gd name="T17" fmla="*/ 62 h 64"/>
                  <a:gd name="T18" fmla="*/ 38 w 65"/>
                  <a:gd name="T19" fmla="*/ 62 h 64"/>
                  <a:gd name="T20" fmla="*/ 47 w 65"/>
                  <a:gd name="T21" fmla="*/ 64 h 64"/>
                  <a:gd name="T22" fmla="*/ 65 w 65"/>
                  <a:gd name="T23" fmla="*/ 46 h 64"/>
                  <a:gd name="T24" fmla="*/ 62 w 65"/>
                  <a:gd name="T25" fmla="*/ 36 h 64"/>
                  <a:gd name="T26" fmla="*/ 35 w 65"/>
                  <a:gd name="T27" fmla="*/ 54 h 64"/>
                  <a:gd name="T28" fmla="*/ 17 w 65"/>
                  <a:gd name="T29" fmla="*/ 49 h 64"/>
                  <a:gd name="T30" fmla="*/ 18 w 65"/>
                  <a:gd name="T31" fmla="*/ 39 h 64"/>
                  <a:gd name="T32" fmla="*/ 26 w 65"/>
                  <a:gd name="T33" fmla="*/ 45 h 64"/>
                  <a:gd name="T34" fmla="*/ 40 w 65"/>
                  <a:gd name="T35" fmla="*/ 44 h 64"/>
                  <a:gd name="T36" fmla="*/ 32 w 65"/>
                  <a:gd name="T37" fmla="*/ 36 h 64"/>
                  <a:gd name="T38" fmla="*/ 15 w 65"/>
                  <a:gd name="T39" fmla="*/ 23 h 64"/>
                  <a:gd name="T40" fmla="*/ 28 w 65"/>
                  <a:gd name="T41" fmla="*/ 10 h 64"/>
                  <a:gd name="T42" fmla="*/ 46 w 65"/>
                  <a:gd name="T43" fmla="*/ 15 h 64"/>
                  <a:gd name="T44" fmla="*/ 45 w 65"/>
                  <a:gd name="T45" fmla="*/ 24 h 64"/>
                  <a:gd name="T46" fmla="*/ 32 w 65"/>
                  <a:gd name="T47" fmla="*/ 17 h 64"/>
                  <a:gd name="T48" fmla="*/ 29 w 65"/>
                  <a:gd name="T49" fmla="*/ 27 h 64"/>
                  <a:gd name="T50" fmla="*/ 50 w 65"/>
                  <a:gd name="T51" fmla="*/ 37 h 64"/>
                  <a:gd name="T52" fmla="*/ 35 w 65"/>
                  <a:gd name="T53" fmla="*/ 5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5" h="64">
                    <a:moveTo>
                      <a:pt x="62" y="36"/>
                    </a:moveTo>
                    <a:cubicBezTo>
                      <a:pt x="62" y="35"/>
                      <a:pt x="62" y="34"/>
                      <a:pt x="62" y="32"/>
                    </a:cubicBezTo>
                    <a:cubicBezTo>
                      <a:pt x="62" y="16"/>
                      <a:pt x="49" y="3"/>
                      <a:pt x="33" y="3"/>
                    </a:cubicBezTo>
                    <a:cubicBezTo>
                      <a:pt x="31" y="3"/>
                      <a:pt x="29" y="3"/>
                      <a:pt x="28" y="3"/>
                    </a:cubicBezTo>
                    <a:cubicBezTo>
                      <a:pt x="25" y="1"/>
                      <a:pt x="22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1"/>
                      <a:pt x="1" y="25"/>
                      <a:pt x="3" y="28"/>
                    </a:cubicBezTo>
                    <a:cubicBezTo>
                      <a:pt x="3" y="29"/>
                      <a:pt x="3" y="31"/>
                      <a:pt x="3" y="32"/>
                    </a:cubicBezTo>
                    <a:cubicBezTo>
                      <a:pt x="3" y="49"/>
                      <a:pt x="16" y="62"/>
                      <a:pt x="33" y="62"/>
                    </a:cubicBezTo>
                    <a:cubicBezTo>
                      <a:pt x="34" y="62"/>
                      <a:pt x="36" y="62"/>
                      <a:pt x="38" y="62"/>
                    </a:cubicBezTo>
                    <a:cubicBezTo>
                      <a:pt x="41" y="63"/>
                      <a:pt x="44" y="64"/>
                      <a:pt x="47" y="64"/>
                    </a:cubicBezTo>
                    <a:cubicBezTo>
                      <a:pt x="57" y="64"/>
                      <a:pt x="65" y="56"/>
                      <a:pt x="65" y="46"/>
                    </a:cubicBezTo>
                    <a:cubicBezTo>
                      <a:pt x="65" y="43"/>
                      <a:pt x="64" y="39"/>
                      <a:pt x="62" y="36"/>
                    </a:cubicBezTo>
                    <a:close/>
                    <a:moveTo>
                      <a:pt x="35" y="54"/>
                    </a:moveTo>
                    <a:cubicBezTo>
                      <a:pt x="26" y="55"/>
                      <a:pt x="21" y="53"/>
                      <a:pt x="17" y="49"/>
                    </a:cubicBezTo>
                    <a:cubicBezTo>
                      <a:pt x="13" y="45"/>
                      <a:pt x="15" y="40"/>
                      <a:pt x="18" y="39"/>
                    </a:cubicBezTo>
                    <a:cubicBezTo>
                      <a:pt x="22" y="39"/>
                      <a:pt x="24" y="44"/>
                      <a:pt x="26" y="45"/>
                    </a:cubicBezTo>
                    <a:cubicBezTo>
                      <a:pt x="28" y="46"/>
                      <a:pt x="36" y="49"/>
                      <a:pt x="40" y="44"/>
                    </a:cubicBezTo>
                    <a:cubicBezTo>
                      <a:pt x="44" y="39"/>
                      <a:pt x="37" y="37"/>
                      <a:pt x="32" y="36"/>
                    </a:cubicBezTo>
                    <a:cubicBezTo>
                      <a:pt x="24" y="35"/>
                      <a:pt x="14" y="31"/>
                      <a:pt x="15" y="23"/>
                    </a:cubicBezTo>
                    <a:cubicBezTo>
                      <a:pt x="16" y="15"/>
                      <a:pt x="22" y="11"/>
                      <a:pt x="28" y="10"/>
                    </a:cubicBezTo>
                    <a:cubicBezTo>
                      <a:pt x="37" y="9"/>
                      <a:pt x="42" y="11"/>
                      <a:pt x="46" y="15"/>
                    </a:cubicBezTo>
                    <a:cubicBezTo>
                      <a:pt x="51" y="19"/>
                      <a:pt x="48" y="24"/>
                      <a:pt x="45" y="24"/>
                    </a:cubicBezTo>
                    <a:cubicBezTo>
                      <a:pt x="42" y="24"/>
                      <a:pt x="39" y="17"/>
                      <a:pt x="32" y="17"/>
                    </a:cubicBezTo>
                    <a:cubicBezTo>
                      <a:pt x="25" y="17"/>
                      <a:pt x="20" y="24"/>
                      <a:pt x="29" y="27"/>
                    </a:cubicBezTo>
                    <a:cubicBezTo>
                      <a:pt x="37" y="29"/>
                      <a:pt x="47" y="30"/>
                      <a:pt x="50" y="37"/>
                    </a:cubicBezTo>
                    <a:cubicBezTo>
                      <a:pt x="53" y="45"/>
                      <a:pt x="45" y="54"/>
                      <a:pt x="35" y="5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9"/>
            <p:cNvGrpSpPr/>
            <p:nvPr/>
          </p:nvGrpSpPr>
          <p:grpSpPr>
            <a:xfrm>
              <a:off x="6880858" y="1289058"/>
              <a:ext cx="3916760" cy="4537746"/>
              <a:chOff x="6868614" y="762985"/>
              <a:chExt cx="5222153" cy="6050102"/>
            </a:xfrm>
            <a:grpFill/>
          </p:grpSpPr>
          <p:sp>
            <p:nvSpPr>
              <p:cNvPr id="5" name="Freeform 55"/>
              <p:cNvSpPr>
                <a:spLocks noEditPoints="1"/>
              </p:cNvSpPr>
              <p:nvPr/>
            </p:nvSpPr>
            <p:spPr bwMode="auto">
              <a:xfrm>
                <a:off x="11738448" y="4076742"/>
                <a:ext cx="342533" cy="319044"/>
              </a:xfrm>
              <a:custGeom>
                <a:avLst/>
                <a:gdLst>
                  <a:gd name="T0" fmla="*/ 53 w 107"/>
                  <a:gd name="T1" fmla="*/ 13 h 100"/>
                  <a:gd name="T2" fmla="*/ 37 w 107"/>
                  <a:gd name="T3" fmla="*/ 16 h 100"/>
                  <a:gd name="T4" fmla="*/ 24 w 107"/>
                  <a:gd name="T5" fmla="*/ 23 h 100"/>
                  <a:gd name="T6" fmla="*/ 13 w 107"/>
                  <a:gd name="T7" fmla="*/ 43 h 100"/>
                  <a:gd name="T8" fmla="*/ 17 w 107"/>
                  <a:gd name="T9" fmla="*/ 55 h 100"/>
                  <a:gd name="T10" fmla="*/ 27 w 107"/>
                  <a:gd name="T11" fmla="*/ 66 h 100"/>
                  <a:gd name="T12" fmla="*/ 33 w 107"/>
                  <a:gd name="T13" fmla="*/ 75 h 100"/>
                  <a:gd name="T14" fmla="*/ 33 w 107"/>
                  <a:gd name="T15" fmla="*/ 79 h 100"/>
                  <a:gd name="T16" fmla="*/ 36 w 107"/>
                  <a:gd name="T17" fmla="*/ 77 h 100"/>
                  <a:gd name="T18" fmla="*/ 45 w 107"/>
                  <a:gd name="T19" fmla="*/ 73 h 100"/>
                  <a:gd name="T20" fmla="*/ 47 w 107"/>
                  <a:gd name="T21" fmla="*/ 73 h 100"/>
                  <a:gd name="T22" fmla="*/ 53 w 107"/>
                  <a:gd name="T23" fmla="*/ 73 h 100"/>
                  <a:gd name="T24" fmla="*/ 70 w 107"/>
                  <a:gd name="T25" fmla="*/ 71 h 100"/>
                  <a:gd name="T26" fmla="*/ 83 w 107"/>
                  <a:gd name="T27" fmla="*/ 64 h 100"/>
                  <a:gd name="T28" fmla="*/ 93 w 107"/>
                  <a:gd name="T29" fmla="*/ 43 h 100"/>
                  <a:gd name="T30" fmla="*/ 83 w 107"/>
                  <a:gd name="T31" fmla="*/ 23 h 100"/>
                  <a:gd name="T32" fmla="*/ 70 w 107"/>
                  <a:gd name="T33" fmla="*/ 16 h 100"/>
                  <a:gd name="T34" fmla="*/ 53 w 107"/>
                  <a:gd name="T35" fmla="*/ 13 h 100"/>
                  <a:gd name="T36" fmla="*/ 53 w 107"/>
                  <a:gd name="T37" fmla="*/ 0 h 100"/>
                  <a:gd name="T38" fmla="*/ 53 w 107"/>
                  <a:gd name="T39" fmla="*/ 0 h 100"/>
                  <a:gd name="T40" fmla="*/ 107 w 107"/>
                  <a:gd name="T41" fmla="*/ 43 h 100"/>
                  <a:gd name="T42" fmla="*/ 53 w 107"/>
                  <a:gd name="T43" fmla="*/ 87 h 100"/>
                  <a:gd name="T44" fmla="*/ 45 w 107"/>
                  <a:gd name="T45" fmla="*/ 86 h 100"/>
                  <a:gd name="T46" fmla="*/ 7 w 107"/>
                  <a:gd name="T47" fmla="*/ 100 h 100"/>
                  <a:gd name="T48" fmla="*/ 7 w 107"/>
                  <a:gd name="T49" fmla="*/ 97 h 100"/>
                  <a:gd name="T50" fmla="*/ 20 w 107"/>
                  <a:gd name="T51" fmla="*/ 80 h 100"/>
                  <a:gd name="T52" fmla="*/ 20 w 107"/>
                  <a:gd name="T53" fmla="*/ 77 h 100"/>
                  <a:gd name="T54" fmla="*/ 0 w 107"/>
                  <a:gd name="T55" fmla="*/ 43 h 100"/>
                  <a:gd name="T56" fmla="*/ 53 w 107"/>
                  <a:gd name="T5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7" h="100">
                    <a:moveTo>
                      <a:pt x="53" y="13"/>
                    </a:moveTo>
                    <a:cubicBezTo>
                      <a:pt x="48" y="13"/>
                      <a:pt x="42" y="14"/>
                      <a:pt x="37" y="16"/>
                    </a:cubicBezTo>
                    <a:cubicBezTo>
                      <a:pt x="32" y="18"/>
                      <a:pt x="28" y="20"/>
                      <a:pt x="24" y="23"/>
                    </a:cubicBezTo>
                    <a:cubicBezTo>
                      <a:pt x="17" y="29"/>
                      <a:pt x="13" y="36"/>
                      <a:pt x="13" y="43"/>
                    </a:cubicBezTo>
                    <a:cubicBezTo>
                      <a:pt x="13" y="48"/>
                      <a:pt x="14" y="52"/>
                      <a:pt x="17" y="55"/>
                    </a:cubicBezTo>
                    <a:cubicBezTo>
                      <a:pt x="19" y="59"/>
                      <a:pt x="23" y="63"/>
                      <a:pt x="27" y="66"/>
                    </a:cubicBezTo>
                    <a:cubicBezTo>
                      <a:pt x="30" y="68"/>
                      <a:pt x="32" y="71"/>
                      <a:pt x="33" y="75"/>
                    </a:cubicBezTo>
                    <a:cubicBezTo>
                      <a:pt x="33" y="76"/>
                      <a:pt x="33" y="78"/>
                      <a:pt x="33" y="79"/>
                    </a:cubicBezTo>
                    <a:cubicBezTo>
                      <a:pt x="34" y="78"/>
                      <a:pt x="35" y="78"/>
                      <a:pt x="36" y="77"/>
                    </a:cubicBezTo>
                    <a:cubicBezTo>
                      <a:pt x="38" y="74"/>
                      <a:pt x="42" y="73"/>
                      <a:pt x="45" y="73"/>
                    </a:cubicBezTo>
                    <a:cubicBezTo>
                      <a:pt x="46" y="73"/>
                      <a:pt x="46" y="73"/>
                      <a:pt x="47" y="73"/>
                    </a:cubicBezTo>
                    <a:cubicBezTo>
                      <a:pt x="49" y="73"/>
                      <a:pt x="51" y="73"/>
                      <a:pt x="53" y="73"/>
                    </a:cubicBezTo>
                    <a:cubicBezTo>
                      <a:pt x="59" y="73"/>
                      <a:pt x="65" y="73"/>
                      <a:pt x="70" y="71"/>
                    </a:cubicBezTo>
                    <a:cubicBezTo>
                      <a:pt x="75" y="69"/>
                      <a:pt x="79" y="67"/>
                      <a:pt x="83" y="64"/>
                    </a:cubicBezTo>
                    <a:cubicBezTo>
                      <a:pt x="90" y="58"/>
                      <a:pt x="93" y="51"/>
                      <a:pt x="93" y="43"/>
                    </a:cubicBezTo>
                    <a:cubicBezTo>
                      <a:pt x="93" y="36"/>
                      <a:pt x="90" y="29"/>
                      <a:pt x="83" y="23"/>
                    </a:cubicBezTo>
                    <a:cubicBezTo>
                      <a:pt x="79" y="20"/>
                      <a:pt x="75" y="18"/>
                      <a:pt x="70" y="16"/>
                    </a:cubicBezTo>
                    <a:cubicBezTo>
                      <a:pt x="65" y="14"/>
                      <a:pt x="59" y="13"/>
                      <a:pt x="53" y="13"/>
                    </a:cubicBezTo>
                    <a:close/>
                    <a:moveTo>
                      <a:pt x="53" y="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83" y="0"/>
                      <a:pt x="107" y="19"/>
                      <a:pt x="107" y="43"/>
                    </a:cubicBezTo>
                    <a:cubicBezTo>
                      <a:pt x="107" y="67"/>
                      <a:pt x="83" y="87"/>
                      <a:pt x="53" y="87"/>
                    </a:cubicBezTo>
                    <a:cubicBezTo>
                      <a:pt x="51" y="87"/>
                      <a:pt x="48" y="87"/>
                      <a:pt x="45" y="86"/>
                    </a:cubicBezTo>
                    <a:cubicBezTo>
                      <a:pt x="34" y="98"/>
                      <a:pt x="20" y="100"/>
                      <a:pt x="7" y="100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14" y="94"/>
                      <a:pt x="20" y="87"/>
                      <a:pt x="20" y="80"/>
                    </a:cubicBezTo>
                    <a:cubicBezTo>
                      <a:pt x="20" y="79"/>
                      <a:pt x="20" y="78"/>
                      <a:pt x="20" y="77"/>
                    </a:cubicBezTo>
                    <a:cubicBezTo>
                      <a:pt x="8" y="69"/>
                      <a:pt x="0" y="57"/>
                      <a:pt x="0" y="43"/>
                    </a:cubicBezTo>
                    <a:cubicBezTo>
                      <a:pt x="0" y="19"/>
                      <a:pt x="24" y="0"/>
                      <a:pt x="5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" name="Freeform 56"/>
              <p:cNvSpPr>
                <a:spLocks noEditPoints="1"/>
              </p:cNvSpPr>
              <p:nvPr/>
            </p:nvSpPr>
            <p:spPr bwMode="auto">
              <a:xfrm>
                <a:off x="11501612" y="4250944"/>
                <a:ext cx="215306" cy="215306"/>
              </a:xfrm>
              <a:custGeom>
                <a:avLst/>
                <a:gdLst>
                  <a:gd name="T0" fmla="*/ 62 w 67"/>
                  <a:gd name="T1" fmla="*/ 17 h 67"/>
                  <a:gd name="T2" fmla="*/ 67 w 67"/>
                  <a:gd name="T3" fmla="*/ 13 h 67"/>
                  <a:gd name="T4" fmla="*/ 67 w 67"/>
                  <a:gd name="T5" fmla="*/ 5 h 67"/>
                  <a:gd name="T6" fmla="*/ 58 w 67"/>
                  <a:gd name="T7" fmla="*/ 5 h 67"/>
                  <a:gd name="T8" fmla="*/ 58 w 67"/>
                  <a:gd name="T9" fmla="*/ 0 h 67"/>
                  <a:gd name="T10" fmla="*/ 4 w 67"/>
                  <a:gd name="T11" fmla="*/ 0 h 67"/>
                  <a:gd name="T12" fmla="*/ 0 w 67"/>
                  <a:gd name="T13" fmla="*/ 5 h 67"/>
                  <a:gd name="T14" fmla="*/ 0 w 67"/>
                  <a:gd name="T15" fmla="*/ 63 h 67"/>
                  <a:gd name="T16" fmla="*/ 4 w 67"/>
                  <a:gd name="T17" fmla="*/ 67 h 67"/>
                  <a:gd name="T18" fmla="*/ 58 w 67"/>
                  <a:gd name="T19" fmla="*/ 67 h 67"/>
                  <a:gd name="T20" fmla="*/ 58 w 67"/>
                  <a:gd name="T21" fmla="*/ 50 h 67"/>
                  <a:gd name="T22" fmla="*/ 62 w 67"/>
                  <a:gd name="T23" fmla="*/ 50 h 67"/>
                  <a:gd name="T24" fmla="*/ 67 w 67"/>
                  <a:gd name="T25" fmla="*/ 46 h 67"/>
                  <a:gd name="T26" fmla="*/ 67 w 67"/>
                  <a:gd name="T27" fmla="*/ 38 h 67"/>
                  <a:gd name="T28" fmla="*/ 58 w 67"/>
                  <a:gd name="T29" fmla="*/ 38 h 67"/>
                  <a:gd name="T30" fmla="*/ 58 w 67"/>
                  <a:gd name="T31" fmla="*/ 34 h 67"/>
                  <a:gd name="T32" fmla="*/ 62 w 67"/>
                  <a:gd name="T33" fmla="*/ 34 h 67"/>
                  <a:gd name="T34" fmla="*/ 67 w 67"/>
                  <a:gd name="T35" fmla="*/ 30 h 67"/>
                  <a:gd name="T36" fmla="*/ 67 w 67"/>
                  <a:gd name="T37" fmla="*/ 21 h 67"/>
                  <a:gd name="T38" fmla="*/ 58 w 67"/>
                  <a:gd name="T39" fmla="*/ 21 h 67"/>
                  <a:gd name="T40" fmla="*/ 58 w 67"/>
                  <a:gd name="T41" fmla="*/ 17 h 67"/>
                  <a:gd name="T42" fmla="*/ 62 w 67"/>
                  <a:gd name="T43" fmla="*/ 17 h 67"/>
                  <a:gd name="T44" fmla="*/ 37 w 67"/>
                  <a:gd name="T45" fmla="*/ 17 h 67"/>
                  <a:gd name="T46" fmla="*/ 46 w 67"/>
                  <a:gd name="T47" fmla="*/ 25 h 67"/>
                  <a:gd name="T48" fmla="*/ 37 w 67"/>
                  <a:gd name="T49" fmla="*/ 34 h 67"/>
                  <a:gd name="T50" fmla="*/ 29 w 67"/>
                  <a:gd name="T51" fmla="*/ 25 h 67"/>
                  <a:gd name="T52" fmla="*/ 37 w 67"/>
                  <a:gd name="T53" fmla="*/ 17 h 67"/>
                  <a:gd name="T54" fmla="*/ 16 w 67"/>
                  <a:gd name="T55" fmla="*/ 63 h 67"/>
                  <a:gd name="T56" fmla="*/ 12 w 67"/>
                  <a:gd name="T57" fmla="*/ 63 h 67"/>
                  <a:gd name="T58" fmla="*/ 12 w 67"/>
                  <a:gd name="T59" fmla="*/ 5 h 67"/>
                  <a:gd name="T60" fmla="*/ 16 w 67"/>
                  <a:gd name="T61" fmla="*/ 5 h 67"/>
                  <a:gd name="T62" fmla="*/ 16 w 67"/>
                  <a:gd name="T63" fmla="*/ 63 h 67"/>
                  <a:gd name="T64" fmla="*/ 50 w 67"/>
                  <a:gd name="T65" fmla="*/ 50 h 67"/>
                  <a:gd name="T66" fmla="*/ 25 w 67"/>
                  <a:gd name="T67" fmla="*/ 50 h 67"/>
                  <a:gd name="T68" fmla="*/ 25 w 67"/>
                  <a:gd name="T69" fmla="*/ 46 h 67"/>
                  <a:gd name="T70" fmla="*/ 33 w 67"/>
                  <a:gd name="T71" fmla="*/ 38 h 67"/>
                  <a:gd name="T72" fmla="*/ 33 w 67"/>
                  <a:gd name="T73" fmla="*/ 38 h 67"/>
                  <a:gd name="T74" fmla="*/ 41 w 67"/>
                  <a:gd name="T75" fmla="*/ 38 h 67"/>
                  <a:gd name="T76" fmla="*/ 50 w 67"/>
                  <a:gd name="T77" fmla="*/ 46 h 67"/>
                  <a:gd name="T78" fmla="*/ 50 w 67"/>
                  <a:gd name="T79" fmla="*/ 5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7" h="67">
                    <a:moveTo>
                      <a:pt x="62" y="17"/>
                    </a:moveTo>
                    <a:cubicBezTo>
                      <a:pt x="65" y="17"/>
                      <a:pt x="67" y="15"/>
                      <a:pt x="67" y="13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5"/>
                      <a:pt x="2" y="67"/>
                      <a:pt x="4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62" y="50"/>
                      <a:pt x="62" y="50"/>
                      <a:pt x="62" y="50"/>
                    </a:cubicBezTo>
                    <a:cubicBezTo>
                      <a:pt x="65" y="50"/>
                      <a:pt x="67" y="49"/>
                      <a:pt x="67" y="46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62" y="34"/>
                      <a:pt x="62" y="34"/>
                      <a:pt x="62" y="34"/>
                    </a:cubicBezTo>
                    <a:cubicBezTo>
                      <a:pt x="65" y="34"/>
                      <a:pt x="67" y="32"/>
                      <a:pt x="67" y="30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8" y="17"/>
                      <a:pt x="58" y="17"/>
                      <a:pt x="58" y="17"/>
                    </a:cubicBezTo>
                    <a:lnTo>
                      <a:pt x="62" y="17"/>
                    </a:lnTo>
                    <a:close/>
                    <a:moveTo>
                      <a:pt x="37" y="17"/>
                    </a:moveTo>
                    <a:cubicBezTo>
                      <a:pt x="42" y="17"/>
                      <a:pt x="46" y="21"/>
                      <a:pt x="46" y="25"/>
                    </a:cubicBezTo>
                    <a:cubicBezTo>
                      <a:pt x="46" y="30"/>
                      <a:pt x="42" y="34"/>
                      <a:pt x="37" y="34"/>
                    </a:cubicBezTo>
                    <a:cubicBezTo>
                      <a:pt x="33" y="34"/>
                      <a:pt x="29" y="30"/>
                      <a:pt x="29" y="25"/>
                    </a:cubicBezTo>
                    <a:cubicBezTo>
                      <a:pt x="29" y="21"/>
                      <a:pt x="33" y="17"/>
                      <a:pt x="37" y="17"/>
                    </a:cubicBezTo>
                    <a:close/>
                    <a:moveTo>
                      <a:pt x="16" y="63"/>
                    </a:moveTo>
                    <a:cubicBezTo>
                      <a:pt x="12" y="63"/>
                      <a:pt x="12" y="63"/>
                      <a:pt x="12" y="6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6" y="5"/>
                      <a:pt x="16" y="5"/>
                      <a:pt x="16" y="5"/>
                    </a:cubicBezTo>
                    <a:lnTo>
                      <a:pt x="16" y="63"/>
                    </a:lnTo>
                    <a:close/>
                    <a:moveTo>
                      <a:pt x="50" y="50"/>
                    </a:move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2"/>
                      <a:pt x="28" y="38"/>
                      <a:pt x="33" y="38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6" y="38"/>
                      <a:pt x="50" y="42"/>
                      <a:pt x="50" y="46"/>
                    </a:cubicBezTo>
                    <a:lnTo>
                      <a:pt x="50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" name="Freeform 57"/>
              <p:cNvSpPr>
                <a:spLocks noEditPoints="1"/>
              </p:cNvSpPr>
              <p:nvPr/>
            </p:nvSpPr>
            <p:spPr bwMode="auto">
              <a:xfrm>
                <a:off x="11869589" y="3663746"/>
                <a:ext cx="185947" cy="182031"/>
              </a:xfrm>
              <a:custGeom>
                <a:avLst/>
                <a:gdLst>
                  <a:gd name="T0" fmla="*/ 58 w 58"/>
                  <a:gd name="T1" fmla="*/ 29 h 57"/>
                  <a:gd name="T2" fmla="*/ 29 w 58"/>
                  <a:gd name="T3" fmla="*/ 57 h 57"/>
                  <a:gd name="T4" fmla="*/ 0 w 58"/>
                  <a:gd name="T5" fmla="*/ 29 h 57"/>
                  <a:gd name="T6" fmla="*/ 29 w 58"/>
                  <a:gd name="T7" fmla="*/ 0 h 57"/>
                  <a:gd name="T8" fmla="*/ 58 w 58"/>
                  <a:gd name="T9" fmla="*/ 29 h 57"/>
                  <a:gd name="T10" fmla="*/ 6 w 58"/>
                  <a:gd name="T11" fmla="*/ 29 h 57"/>
                  <a:gd name="T12" fmla="*/ 29 w 58"/>
                  <a:gd name="T13" fmla="*/ 52 h 57"/>
                  <a:gd name="T14" fmla="*/ 52 w 58"/>
                  <a:gd name="T15" fmla="*/ 29 h 57"/>
                  <a:gd name="T16" fmla="*/ 29 w 58"/>
                  <a:gd name="T17" fmla="*/ 6 h 57"/>
                  <a:gd name="T18" fmla="*/ 6 w 58"/>
                  <a:gd name="T19" fmla="*/ 29 h 57"/>
                  <a:gd name="T20" fmla="*/ 32 w 58"/>
                  <a:gd name="T21" fmla="*/ 12 h 57"/>
                  <a:gd name="T22" fmla="*/ 46 w 58"/>
                  <a:gd name="T23" fmla="*/ 26 h 57"/>
                  <a:gd name="T24" fmla="*/ 46 w 58"/>
                  <a:gd name="T25" fmla="*/ 31 h 57"/>
                  <a:gd name="T26" fmla="*/ 41 w 58"/>
                  <a:gd name="T27" fmla="*/ 31 h 57"/>
                  <a:gd name="T28" fmla="*/ 33 w 58"/>
                  <a:gd name="T29" fmla="*/ 23 h 57"/>
                  <a:gd name="T30" fmla="*/ 33 w 58"/>
                  <a:gd name="T31" fmla="*/ 43 h 57"/>
                  <a:gd name="T32" fmla="*/ 29 w 58"/>
                  <a:gd name="T33" fmla="*/ 47 h 57"/>
                  <a:gd name="T34" fmla="*/ 25 w 58"/>
                  <a:gd name="T35" fmla="*/ 43 h 57"/>
                  <a:gd name="T36" fmla="*/ 25 w 58"/>
                  <a:gd name="T37" fmla="*/ 23 h 57"/>
                  <a:gd name="T38" fmla="*/ 17 w 58"/>
                  <a:gd name="T39" fmla="*/ 31 h 57"/>
                  <a:gd name="T40" fmla="*/ 12 w 58"/>
                  <a:gd name="T41" fmla="*/ 31 h 57"/>
                  <a:gd name="T42" fmla="*/ 11 w 58"/>
                  <a:gd name="T43" fmla="*/ 29 h 57"/>
                  <a:gd name="T44" fmla="*/ 12 w 58"/>
                  <a:gd name="T45" fmla="*/ 26 h 57"/>
                  <a:gd name="T46" fmla="*/ 27 w 58"/>
                  <a:gd name="T47" fmla="*/ 12 h 57"/>
                  <a:gd name="T48" fmla="*/ 32 w 58"/>
                  <a:gd name="T49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8" h="57">
                    <a:moveTo>
                      <a:pt x="58" y="29"/>
                    </a:moveTo>
                    <a:cubicBezTo>
                      <a:pt x="58" y="45"/>
                      <a:pt x="45" y="57"/>
                      <a:pt x="29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lose/>
                    <a:moveTo>
                      <a:pt x="6" y="29"/>
                    </a:moveTo>
                    <a:cubicBezTo>
                      <a:pt x="6" y="42"/>
                      <a:pt x="16" y="52"/>
                      <a:pt x="29" y="52"/>
                    </a:cubicBezTo>
                    <a:cubicBezTo>
                      <a:pt x="42" y="52"/>
                      <a:pt x="52" y="42"/>
                      <a:pt x="52" y="29"/>
                    </a:cubicBezTo>
                    <a:cubicBezTo>
                      <a:pt x="52" y="16"/>
                      <a:pt x="42" y="6"/>
                      <a:pt x="29" y="6"/>
                    </a:cubicBezTo>
                    <a:cubicBezTo>
                      <a:pt x="16" y="6"/>
                      <a:pt x="6" y="16"/>
                      <a:pt x="6" y="29"/>
                    </a:cubicBezTo>
                    <a:close/>
                    <a:moveTo>
                      <a:pt x="32" y="12"/>
                    </a:move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8"/>
                      <a:pt x="47" y="30"/>
                      <a:pt x="46" y="31"/>
                    </a:cubicBezTo>
                    <a:cubicBezTo>
                      <a:pt x="45" y="33"/>
                      <a:pt x="42" y="33"/>
                      <a:pt x="41" y="31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3" y="45"/>
                      <a:pt x="31" y="47"/>
                      <a:pt x="29" y="47"/>
                    </a:cubicBezTo>
                    <a:cubicBezTo>
                      <a:pt x="27" y="47"/>
                      <a:pt x="25" y="45"/>
                      <a:pt x="25" y="4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6" y="33"/>
                      <a:pt x="14" y="33"/>
                      <a:pt x="12" y="31"/>
                    </a:cubicBezTo>
                    <a:cubicBezTo>
                      <a:pt x="12" y="31"/>
                      <a:pt x="11" y="30"/>
                      <a:pt x="11" y="29"/>
                    </a:cubicBezTo>
                    <a:cubicBezTo>
                      <a:pt x="11" y="28"/>
                      <a:pt x="12" y="27"/>
                      <a:pt x="12" y="26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8" y="11"/>
                      <a:pt x="30" y="11"/>
                      <a:pt x="3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" name="Freeform 58"/>
              <p:cNvSpPr>
                <a:spLocks noEditPoints="1"/>
              </p:cNvSpPr>
              <p:nvPr/>
            </p:nvSpPr>
            <p:spPr bwMode="auto">
              <a:xfrm>
                <a:off x="11838272" y="3890796"/>
                <a:ext cx="146800" cy="146799"/>
              </a:xfrm>
              <a:custGeom>
                <a:avLst/>
                <a:gdLst>
                  <a:gd name="T0" fmla="*/ 3 w 46"/>
                  <a:gd name="T1" fmla="*/ 0 h 46"/>
                  <a:gd name="T2" fmla="*/ 20 w 46"/>
                  <a:gd name="T3" fmla="*/ 0 h 46"/>
                  <a:gd name="T4" fmla="*/ 20 w 46"/>
                  <a:gd name="T5" fmla="*/ 3 h 46"/>
                  <a:gd name="T6" fmla="*/ 3 w 46"/>
                  <a:gd name="T7" fmla="*/ 3 h 46"/>
                  <a:gd name="T8" fmla="*/ 3 w 46"/>
                  <a:gd name="T9" fmla="*/ 0 h 46"/>
                  <a:gd name="T10" fmla="*/ 26 w 46"/>
                  <a:gd name="T11" fmla="*/ 0 h 46"/>
                  <a:gd name="T12" fmla="*/ 43 w 46"/>
                  <a:gd name="T13" fmla="*/ 0 h 46"/>
                  <a:gd name="T14" fmla="*/ 43 w 46"/>
                  <a:gd name="T15" fmla="*/ 3 h 46"/>
                  <a:gd name="T16" fmla="*/ 26 w 46"/>
                  <a:gd name="T17" fmla="*/ 3 h 46"/>
                  <a:gd name="T18" fmla="*/ 26 w 46"/>
                  <a:gd name="T19" fmla="*/ 0 h 46"/>
                  <a:gd name="T20" fmla="*/ 43 w 46"/>
                  <a:gd name="T21" fmla="*/ 14 h 46"/>
                  <a:gd name="T22" fmla="*/ 41 w 46"/>
                  <a:gd name="T23" fmla="*/ 14 h 46"/>
                  <a:gd name="T24" fmla="*/ 41 w 46"/>
                  <a:gd name="T25" fmla="*/ 3 h 46"/>
                  <a:gd name="T26" fmla="*/ 29 w 46"/>
                  <a:gd name="T27" fmla="*/ 3 h 46"/>
                  <a:gd name="T28" fmla="*/ 29 w 46"/>
                  <a:gd name="T29" fmla="*/ 14 h 46"/>
                  <a:gd name="T30" fmla="*/ 17 w 46"/>
                  <a:gd name="T31" fmla="*/ 14 h 46"/>
                  <a:gd name="T32" fmla="*/ 17 w 46"/>
                  <a:gd name="T33" fmla="*/ 3 h 46"/>
                  <a:gd name="T34" fmla="*/ 6 w 46"/>
                  <a:gd name="T35" fmla="*/ 3 h 46"/>
                  <a:gd name="T36" fmla="*/ 6 w 46"/>
                  <a:gd name="T37" fmla="*/ 14 h 46"/>
                  <a:gd name="T38" fmla="*/ 3 w 46"/>
                  <a:gd name="T39" fmla="*/ 14 h 46"/>
                  <a:gd name="T40" fmla="*/ 0 w 46"/>
                  <a:gd name="T41" fmla="*/ 18 h 46"/>
                  <a:gd name="T42" fmla="*/ 0 w 46"/>
                  <a:gd name="T43" fmla="*/ 43 h 46"/>
                  <a:gd name="T44" fmla="*/ 3 w 46"/>
                  <a:gd name="T45" fmla="*/ 46 h 46"/>
                  <a:gd name="T46" fmla="*/ 17 w 46"/>
                  <a:gd name="T47" fmla="*/ 46 h 46"/>
                  <a:gd name="T48" fmla="*/ 20 w 46"/>
                  <a:gd name="T49" fmla="*/ 43 h 46"/>
                  <a:gd name="T50" fmla="*/ 20 w 46"/>
                  <a:gd name="T51" fmla="*/ 26 h 46"/>
                  <a:gd name="T52" fmla="*/ 26 w 46"/>
                  <a:gd name="T53" fmla="*/ 26 h 46"/>
                  <a:gd name="T54" fmla="*/ 26 w 46"/>
                  <a:gd name="T55" fmla="*/ 43 h 46"/>
                  <a:gd name="T56" fmla="*/ 29 w 46"/>
                  <a:gd name="T57" fmla="*/ 46 h 46"/>
                  <a:gd name="T58" fmla="*/ 43 w 46"/>
                  <a:gd name="T59" fmla="*/ 46 h 46"/>
                  <a:gd name="T60" fmla="*/ 46 w 46"/>
                  <a:gd name="T61" fmla="*/ 43 h 46"/>
                  <a:gd name="T62" fmla="*/ 46 w 46"/>
                  <a:gd name="T63" fmla="*/ 18 h 46"/>
                  <a:gd name="T64" fmla="*/ 43 w 46"/>
                  <a:gd name="T65" fmla="*/ 14 h 46"/>
                  <a:gd name="T66" fmla="*/ 16 w 46"/>
                  <a:gd name="T67" fmla="*/ 43 h 46"/>
                  <a:gd name="T68" fmla="*/ 5 w 46"/>
                  <a:gd name="T69" fmla="*/ 43 h 46"/>
                  <a:gd name="T70" fmla="*/ 3 w 46"/>
                  <a:gd name="T71" fmla="*/ 42 h 46"/>
                  <a:gd name="T72" fmla="*/ 5 w 46"/>
                  <a:gd name="T73" fmla="*/ 40 h 46"/>
                  <a:gd name="T74" fmla="*/ 16 w 46"/>
                  <a:gd name="T75" fmla="*/ 40 h 46"/>
                  <a:gd name="T76" fmla="*/ 17 w 46"/>
                  <a:gd name="T77" fmla="*/ 42 h 46"/>
                  <a:gd name="T78" fmla="*/ 16 w 46"/>
                  <a:gd name="T79" fmla="*/ 43 h 46"/>
                  <a:gd name="T80" fmla="*/ 25 w 46"/>
                  <a:gd name="T81" fmla="*/ 23 h 46"/>
                  <a:gd name="T82" fmla="*/ 22 w 46"/>
                  <a:gd name="T83" fmla="*/ 23 h 46"/>
                  <a:gd name="T84" fmla="*/ 20 w 46"/>
                  <a:gd name="T85" fmla="*/ 22 h 46"/>
                  <a:gd name="T86" fmla="*/ 22 w 46"/>
                  <a:gd name="T87" fmla="*/ 20 h 46"/>
                  <a:gd name="T88" fmla="*/ 25 w 46"/>
                  <a:gd name="T89" fmla="*/ 20 h 46"/>
                  <a:gd name="T90" fmla="*/ 26 w 46"/>
                  <a:gd name="T91" fmla="*/ 22 h 46"/>
                  <a:gd name="T92" fmla="*/ 25 w 46"/>
                  <a:gd name="T93" fmla="*/ 23 h 46"/>
                  <a:gd name="T94" fmla="*/ 42 w 46"/>
                  <a:gd name="T95" fmla="*/ 43 h 46"/>
                  <a:gd name="T96" fmla="*/ 31 w 46"/>
                  <a:gd name="T97" fmla="*/ 43 h 46"/>
                  <a:gd name="T98" fmla="*/ 29 w 46"/>
                  <a:gd name="T99" fmla="*/ 42 h 46"/>
                  <a:gd name="T100" fmla="*/ 31 w 46"/>
                  <a:gd name="T101" fmla="*/ 40 h 46"/>
                  <a:gd name="T102" fmla="*/ 42 w 46"/>
                  <a:gd name="T103" fmla="*/ 40 h 46"/>
                  <a:gd name="T104" fmla="*/ 43 w 46"/>
                  <a:gd name="T105" fmla="*/ 42 h 46"/>
                  <a:gd name="T106" fmla="*/ 42 w 46"/>
                  <a:gd name="T107" fmla="*/ 4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6" h="46">
                    <a:moveTo>
                      <a:pt x="3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0"/>
                    </a:lnTo>
                    <a:close/>
                    <a:moveTo>
                      <a:pt x="26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26" y="3"/>
                      <a:pt x="26" y="3"/>
                      <a:pt x="26" y="3"/>
                    </a:cubicBezTo>
                    <a:lnTo>
                      <a:pt x="26" y="0"/>
                    </a:lnTo>
                    <a:close/>
                    <a:moveTo>
                      <a:pt x="43" y="14"/>
                    </a:moveTo>
                    <a:cubicBezTo>
                      <a:pt x="41" y="14"/>
                      <a:pt x="41" y="14"/>
                      <a:pt x="41" y="14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0" y="16"/>
                      <a:pt x="0" y="18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5"/>
                      <a:pt x="2" y="46"/>
                      <a:pt x="3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9" y="46"/>
                      <a:pt x="20" y="45"/>
                      <a:pt x="20" y="43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5"/>
                      <a:pt x="28" y="46"/>
                      <a:pt x="29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5" y="46"/>
                      <a:pt x="46" y="45"/>
                      <a:pt x="46" y="43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6"/>
                      <a:pt x="45" y="14"/>
                      <a:pt x="43" y="14"/>
                    </a:cubicBezTo>
                    <a:close/>
                    <a:moveTo>
                      <a:pt x="16" y="43"/>
                    </a:moveTo>
                    <a:cubicBezTo>
                      <a:pt x="5" y="43"/>
                      <a:pt x="5" y="43"/>
                      <a:pt x="5" y="43"/>
                    </a:cubicBezTo>
                    <a:cubicBezTo>
                      <a:pt x="4" y="43"/>
                      <a:pt x="3" y="43"/>
                      <a:pt x="3" y="42"/>
                    </a:cubicBezTo>
                    <a:cubicBezTo>
                      <a:pt x="3" y="41"/>
                      <a:pt x="4" y="40"/>
                      <a:pt x="5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7" y="40"/>
                      <a:pt x="17" y="41"/>
                      <a:pt x="17" y="42"/>
                    </a:cubicBezTo>
                    <a:cubicBezTo>
                      <a:pt x="17" y="43"/>
                      <a:pt x="17" y="43"/>
                      <a:pt x="16" y="43"/>
                    </a:cubicBezTo>
                    <a:close/>
                    <a:moveTo>
                      <a:pt x="25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1" y="23"/>
                      <a:pt x="20" y="22"/>
                      <a:pt x="20" y="22"/>
                    </a:cubicBezTo>
                    <a:cubicBezTo>
                      <a:pt x="20" y="21"/>
                      <a:pt x="21" y="20"/>
                      <a:pt x="22" y="20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5" y="20"/>
                      <a:pt x="26" y="21"/>
                      <a:pt x="26" y="22"/>
                    </a:cubicBezTo>
                    <a:cubicBezTo>
                      <a:pt x="26" y="22"/>
                      <a:pt x="25" y="23"/>
                      <a:pt x="25" y="23"/>
                    </a:cubicBezTo>
                    <a:close/>
                    <a:moveTo>
                      <a:pt x="42" y="43"/>
                    </a:moveTo>
                    <a:cubicBezTo>
                      <a:pt x="31" y="43"/>
                      <a:pt x="31" y="43"/>
                      <a:pt x="31" y="43"/>
                    </a:cubicBezTo>
                    <a:cubicBezTo>
                      <a:pt x="30" y="43"/>
                      <a:pt x="29" y="43"/>
                      <a:pt x="29" y="42"/>
                    </a:cubicBezTo>
                    <a:cubicBezTo>
                      <a:pt x="29" y="41"/>
                      <a:pt x="30" y="40"/>
                      <a:pt x="31" y="4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3" y="40"/>
                      <a:pt x="43" y="41"/>
                      <a:pt x="43" y="42"/>
                    </a:cubicBezTo>
                    <a:cubicBezTo>
                      <a:pt x="43" y="43"/>
                      <a:pt x="43" y="43"/>
                      <a:pt x="42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" name="Freeform 59"/>
              <p:cNvSpPr/>
              <p:nvPr/>
            </p:nvSpPr>
            <p:spPr bwMode="auto">
              <a:xfrm>
                <a:off x="11572076" y="3920155"/>
                <a:ext cx="236837" cy="238794"/>
              </a:xfrm>
              <a:custGeom>
                <a:avLst/>
                <a:gdLst>
                  <a:gd name="T0" fmla="*/ 61 w 121"/>
                  <a:gd name="T1" fmla="*/ 122 h 122"/>
                  <a:gd name="T2" fmla="*/ 121 w 121"/>
                  <a:gd name="T3" fmla="*/ 62 h 122"/>
                  <a:gd name="T4" fmla="*/ 84 w 121"/>
                  <a:gd name="T5" fmla="*/ 62 h 122"/>
                  <a:gd name="T6" fmla="*/ 84 w 121"/>
                  <a:gd name="T7" fmla="*/ 0 h 122"/>
                  <a:gd name="T8" fmla="*/ 38 w 121"/>
                  <a:gd name="T9" fmla="*/ 0 h 122"/>
                  <a:gd name="T10" fmla="*/ 38 w 121"/>
                  <a:gd name="T11" fmla="*/ 62 h 122"/>
                  <a:gd name="T12" fmla="*/ 0 w 121"/>
                  <a:gd name="T13" fmla="*/ 62 h 122"/>
                  <a:gd name="T14" fmla="*/ 61 w 121"/>
                  <a:gd name="T15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1" h="122">
                    <a:moveTo>
                      <a:pt x="61" y="122"/>
                    </a:moveTo>
                    <a:lnTo>
                      <a:pt x="121" y="62"/>
                    </a:lnTo>
                    <a:lnTo>
                      <a:pt x="84" y="62"/>
                    </a:lnTo>
                    <a:lnTo>
                      <a:pt x="84" y="0"/>
                    </a:lnTo>
                    <a:lnTo>
                      <a:pt x="38" y="0"/>
                    </a:lnTo>
                    <a:lnTo>
                      <a:pt x="38" y="62"/>
                    </a:lnTo>
                    <a:lnTo>
                      <a:pt x="0" y="62"/>
                    </a:lnTo>
                    <a:lnTo>
                      <a:pt x="61" y="1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" name="Freeform 60"/>
              <p:cNvSpPr>
                <a:spLocks noEditPoints="1"/>
              </p:cNvSpPr>
              <p:nvPr/>
            </p:nvSpPr>
            <p:spPr bwMode="auto">
              <a:xfrm>
                <a:off x="11848058" y="3391677"/>
                <a:ext cx="197691" cy="19769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57 w 62"/>
                  <a:gd name="T11" fmla="*/ 35 h 62"/>
                  <a:gd name="T12" fmla="*/ 41 w 62"/>
                  <a:gd name="T13" fmla="*/ 34 h 62"/>
                  <a:gd name="T14" fmla="*/ 46 w 62"/>
                  <a:gd name="T15" fmla="*/ 53 h 62"/>
                  <a:gd name="T16" fmla="*/ 57 w 62"/>
                  <a:gd name="T17" fmla="*/ 35 h 62"/>
                  <a:gd name="T18" fmla="*/ 41 w 62"/>
                  <a:gd name="T19" fmla="*/ 55 h 62"/>
                  <a:gd name="T20" fmla="*/ 36 w 62"/>
                  <a:gd name="T21" fmla="*/ 35 h 62"/>
                  <a:gd name="T22" fmla="*/ 35 w 62"/>
                  <a:gd name="T23" fmla="*/ 35 h 62"/>
                  <a:gd name="T24" fmla="*/ 15 w 62"/>
                  <a:gd name="T25" fmla="*/ 52 h 62"/>
                  <a:gd name="T26" fmla="*/ 31 w 62"/>
                  <a:gd name="T27" fmla="*/ 57 h 62"/>
                  <a:gd name="T28" fmla="*/ 41 w 62"/>
                  <a:gd name="T29" fmla="*/ 55 h 62"/>
                  <a:gd name="T30" fmla="*/ 11 w 62"/>
                  <a:gd name="T31" fmla="*/ 48 h 62"/>
                  <a:gd name="T32" fmla="*/ 33 w 62"/>
                  <a:gd name="T33" fmla="*/ 31 h 62"/>
                  <a:gd name="T34" fmla="*/ 34 w 62"/>
                  <a:gd name="T35" fmla="*/ 31 h 62"/>
                  <a:gd name="T36" fmla="*/ 32 w 62"/>
                  <a:gd name="T37" fmla="*/ 26 h 62"/>
                  <a:gd name="T38" fmla="*/ 4 w 62"/>
                  <a:gd name="T39" fmla="*/ 30 h 62"/>
                  <a:gd name="T40" fmla="*/ 4 w 62"/>
                  <a:gd name="T41" fmla="*/ 31 h 62"/>
                  <a:gd name="T42" fmla="*/ 11 w 62"/>
                  <a:gd name="T43" fmla="*/ 48 h 62"/>
                  <a:gd name="T44" fmla="*/ 5 w 62"/>
                  <a:gd name="T45" fmla="*/ 25 h 62"/>
                  <a:gd name="T46" fmla="*/ 29 w 62"/>
                  <a:gd name="T47" fmla="*/ 22 h 62"/>
                  <a:gd name="T48" fmla="*/ 20 w 62"/>
                  <a:gd name="T49" fmla="*/ 7 h 62"/>
                  <a:gd name="T50" fmla="*/ 5 w 62"/>
                  <a:gd name="T51" fmla="*/ 25 h 62"/>
                  <a:gd name="T52" fmla="*/ 25 w 62"/>
                  <a:gd name="T53" fmla="*/ 5 h 62"/>
                  <a:gd name="T54" fmla="*/ 35 w 62"/>
                  <a:gd name="T55" fmla="*/ 20 h 62"/>
                  <a:gd name="T56" fmla="*/ 49 w 62"/>
                  <a:gd name="T57" fmla="*/ 11 h 62"/>
                  <a:gd name="T58" fmla="*/ 31 w 62"/>
                  <a:gd name="T59" fmla="*/ 4 h 62"/>
                  <a:gd name="T60" fmla="*/ 25 w 62"/>
                  <a:gd name="T61" fmla="*/ 5 h 62"/>
                  <a:gd name="T62" fmla="*/ 51 w 62"/>
                  <a:gd name="T63" fmla="*/ 14 h 62"/>
                  <a:gd name="T64" fmla="*/ 37 w 62"/>
                  <a:gd name="T65" fmla="*/ 24 h 62"/>
                  <a:gd name="T66" fmla="*/ 38 w 62"/>
                  <a:gd name="T67" fmla="*/ 28 h 62"/>
                  <a:gd name="T68" fmla="*/ 39 w 62"/>
                  <a:gd name="T69" fmla="*/ 30 h 62"/>
                  <a:gd name="T70" fmla="*/ 57 w 62"/>
                  <a:gd name="T71" fmla="*/ 30 h 62"/>
                  <a:gd name="T72" fmla="*/ 51 w 62"/>
                  <a:gd name="T73" fmla="*/ 1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57" y="35"/>
                    </a:moveTo>
                    <a:cubicBezTo>
                      <a:pt x="56" y="35"/>
                      <a:pt x="49" y="32"/>
                      <a:pt x="41" y="34"/>
                    </a:cubicBezTo>
                    <a:cubicBezTo>
                      <a:pt x="44" y="43"/>
                      <a:pt x="45" y="51"/>
                      <a:pt x="46" y="53"/>
                    </a:cubicBezTo>
                    <a:cubicBezTo>
                      <a:pt x="52" y="49"/>
                      <a:pt x="56" y="42"/>
                      <a:pt x="57" y="35"/>
                    </a:cubicBezTo>
                    <a:close/>
                    <a:moveTo>
                      <a:pt x="41" y="55"/>
                    </a:moveTo>
                    <a:cubicBezTo>
                      <a:pt x="41" y="53"/>
                      <a:pt x="39" y="45"/>
                      <a:pt x="36" y="35"/>
                    </a:cubicBezTo>
                    <a:cubicBezTo>
                      <a:pt x="36" y="35"/>
                      <a:pt x="36" y="35"/>
                      <a:pt x="35" y="35"/>
                    </a:cubicBezTo>
                    <a:cubicBezTo>
                      <a:pt x="20" y="40"/>
                      <a:pt x="15" y="51"/>
                      <a:pt x="15" y="52"/>
                    </a:cubicBezTo>
                    <a:cubicBezTo>
                      <a:pt x="19" y="55"/>
                      <a:pt x="25" y="57"/>
                      <a:pt x="31" y="57"/>
                    </a:cubicBezTo>
                    <a:cubicBezTo>
                      <a:pt x="35" y="57"/>
                      <a:pt x="38" y="57"/>
                      <a:pt x="41" y="55"/>
                    </a:cubicBezTo>
                    <a:close/>
                    <a:moveTo>
                      <a:pt x="11" y="48"/>
                    </a:moveTo>
                    <a:cubicBezTo>
                      <a:pt x="12" y="47"/>
                      <a:pt x="19" y="35"/>
                      <a:pt x="33" y="31"/>
                    </a:cubicBezTo>
                    <a:cubicBezTo>
                      <a:pt x="33" y="31"/>
                      <a:pt x="33" y="31"/>
                      <a:pt x="34" y="31"/>
                    </a:cubicBezTo>
                    <a:cubicBezTo>
                      <a:pt x="33" y="29"/>
                      <a:pt x="32" y="28"/>
                      <a:pt x="32" y="26"/>
                    </a:cubicBezTo>
                    <a:cubicBezTo>
                      <a:pt x="18" y="30"/>
                      <a:pt x="6" y="30"/>
                      <a:pt x="4" y="30"/>
                    </a:cubicBezTo>
                    <a:cubicBezTo>
                      <a:pt x="4" y="30"/>
                      <a:pt x="4" y="30"/>
                      <a:pt x="4" y="31"/>
                    </a:cubicBezTo>
                    <a:cubicBezTo>
                      <a:pt x="4" y="38"/>
                      <a:pt x="7" y="44"/>
                      <a:pt x="11" y="48"/>
                    </a:cubicBezTo>
                    <a:close/>
                    <a:moveTo>
                      <a:pt x="5" y="25"/>
                    </a:moveTo>
                    <a:cubicBezTo>
                      <a:pt x="6" y="25"/>
                      <a:pt x="17" y="25"/>
                      <a:pt x="29" y="22"/>
                    </a:cubicBezTo>
                    <a:cubicBezTo>
                      <a:pt x="25" y="14"/>
                      <a:pt x="20" y="8"/>
                      <a:pt x="20" y="7"/>
                    </a:cubicBezTo>
                    <a:cubicBezTo>
                      <a:pt x="12" y="10"/>
                      <a:pt x="7" y="17"/>
                      <a:pt x="5" y="25"/>
                    </a:cubicBezTo>
                    <a:close/>
                    <a:moveTo>
                      <a:pt x="25" y="5"/>
                    </a:moveTo>
                    <a:cubicBezTo>
                      <a:pt x="25" y="6"/>
                      <a:pt x="30" y="12"/>
                      <a:pt x="35" y="20"/>
                    </a:cubicBezTo>
                    <a:cubicBezTo>
                      <a:pt x="44" y="17"/>
                      <a:pt x="48" y="12"/>
                      <a:pt x="49" y="11"/>
                    </a:cubicBezTo>
                    <a:cubicBezTo>
                      <a:pt x="44" y="7"/>
                      <a:pt x="38" y="4"/>
                      <a:pt x="31" y="4"/>
                    </a:cubicBezTo>
                    <a:cubicBezTo>
                      <a:pt x="29" y="4"/>
                      <a:pt x="27" y="4"/>
                      <a:pt x="25" y="5"/>
                    </a:cubicBezTo>
                    <a:close/>
                    <a:moveTo>
                      <a:pt x="51" y="14"/>
                    </a:moveTo>
                    <a:cubicBezTo>
                      <a:pt x="51" y="15"/>
                      <a:pt x="46" y="20"/>
                      <a:pt x="37" y="24"/>
                    </a:cubicBezTo>
                    <a:cubicBezTo>
                      <a:pt x="37" y="26"/>
                      <a:pt x="38" y="27"/>
                      <a:pt x="38" y="28"/>
                    </a:cubicBezTo>
                    <a:cubicBezTo>
                      <a:pt x="39" y="29"/>
                      <a:pt x="39" y="29"/>
                      <a:pt x="39" y="30"/>
                    </a:cubicBezTo>
                    <a:cubicBezTo>
                      <a:pt x="48" y="29"/>
                      <a:pt x="57" y="30"/>
                      <a:pt x="57" y="30"/>
                    </a:cubicBezTo>
                    <a:cubicBezTo>
                      <a:pt x="57" y="24"/>
                      <a:pt x="55" y="18"/>
                      <a:pt x="5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Freeform 61"/>
              <p:cNvSpPr>
                <a:spLocks noEditPoints="1"/>
              </p:cNvSpPr>
              <p:nvPr/>
            </p:nvSpPr>
            <p:spPr bwMode="auto">
              <a:xfrm>
                <a:off x="11650369" y="3689191"/>
                <a:ext cx="187904" cy="166372"/>
              </a:xfrm>
              <a:custGeom>
                <a:avLst/>
                <a:gdLst>
                  <a:gd name="T0" fmla="*/ 48 w 59"/>
                  <a:gd name="T1" fmla="*/ 0 h 52"/>
                  <a:gd name="T2" fmla="*/ 11 w 59"/>
                  <a:gd name="T3" fmla="*/ 0 h 52"/>
                  <a:gd name="T4" fmla="*/ 0 w 59"/>
                  <a:gd name="T5" fmla="*/ 12 h 52"/>
                  <a:gd name="T6" fmla="*/ 0 w 59"/>
                  <a:gd name="T7" fmla="*/ 50 h 52"/>
                  <a:gd name="T8" fmla="*/ 2 w 59"/>
                  <a:gd name="T9" fmla="*/ 52 h 52"/>
                  <a:gd name="T10" fmla="*/ 57 w 59"/>
                  <a:gd name="T11" fmla="*/ 52 h 52"/>
                  <a:gd name="T12" fmla="*/ 59 w 59"/>
                  <a:gd name="T13" fmla="*/ 50 h 52"/>
                  <a:gd name="T14" fmla="*/ 59 w 59"/>
                  <a:gd name="T15" fmla="*/ 12 h 52"/>
                  <a:gd name="T16" fmla="*/ 48 w 59"/>
                  <a:gd name="T17" fmla="*/ 0 h 52"/>
                  <a:gd name="T18" fmla="*/ 37 w 59"/>
                  <a:gd name="T19" fmla="*/ 34 h 52"/>
                  <a:gd name="T20" fmla="*/ 37 w 59"/>
                  <a:gd name="T21" fmla="*/ 45 h 52"/>
                  <a:gd name="T22" fmla="*/ 22 w 59"/>
                  <a:gd name="T23" fmla="*/ 45 h 52"/>
                  <a:gd name="T24" fmla="*/ 22 w 59"/>
                  <a:gd name="T25" fmla="*/ 34 h 52"/>
                  <a:gd name="T26" fmla="*/ 11 w 59"/>
                  <a:gd name="T27" fmla="*/ 34 h 52"/>
                  <a:gd name="T28" fmla="*/ 29 w 59"/>
                  <a:gd name="T29" fmla="*/ 19 h 52"/>
                  <a:gd name="T30" fmla="*/ 48 w 59"/>
                  <a:gd name="T31" fmla="*/ 34 h 52"/>
                  <a:gd name="T32" fmla="*/ 37 w 59"/>
                  <a:gd name="T33" fmla="*/ 34 h 52"/>
                  <a:gd name="T34" fmla="*/ 9 w 59"/>
                  <a:gd name="T35" fmla="*/ 8 h 52"/>
                  <a:gd name="T36" fmla="*/ 12 w 59"/>
                  <a:gd name="T37" fmla="*/ 4 h 52"/>
                  <a:gd name="T38" fmla="*/ 46 w 59"/>
                  <a:gd name="T39" fmla="*/ 4 h 52"/>
                  <a:gd name="T40" fmla="*/ 50 w 59"/>
                  <a:gd name="T41" fmla="*/ 8 h 52"/>
                  <a:gd name="T42" fmla="*/ 9 w 59"/>
                  <a:gd name="T43" fmla="*/ 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9" h="52">
                    <a:moveTo>
                      <a:pt x="48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2"/>
                      <a:pt x="2" y="52"/>
                    </a:cubicBezTo>
                    <a:cubicBezTo>
                      <a:pt x="57" y="52"/>
                      <a:pt x="57" y="52"/>
                      <a:pt x="57" y="52"/>
                    </a:cubicBezTo>
                    <a:cubicBezTo>
                      <a:pt x="58" y="52"/>
                      <a:pt x="59" y="52"/>
                      <a:pt x="59" y="50"/>
                    </a:cubicBezTo>
                    <a:cubicBezTo>
                      <a:pt x="59" y="12"/>
                      <a:pt x="59" y="12"/>
                      <a:pt x="59" y="12"/>
                    </a:cubicBezTo>
                    <a:lnTo>
                      <a:pt x="48" y="0"/>
                    </a:lnTo>
                    <a:close/>
                    <a:moveTo>
                      <a:pt x="37" y="34"/>
                    </a:moveTo>
                    <a:cubicBezTo>
                      <a:pt x="37" y="45"/>
                      <a:pt x="37" y="45"/>
                      <a:pt x="37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48" y="34"/>
                      <a:pt x="48" y="34"/>
                      <a:pt x="48" y="34"/>
                    </a:cubicBezTo>
                    <a:lnTo>
                      <a:pt x="37" y="34"/>
                    </a:lnTo>
                    <a:close/>
                    <a:moveTo>
                      <a:pt x="9" y="8"/>
                    </a:moveTo>
                    <a:cubicBezTo>
                      <a:pt x="12" y="4"/>
                      <a:pt x="12" y="4"/>
                      <a:pt x="12" y="4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50" y="8"/>
                      <a:pt x="50" y="8"/>
                      <a:pt x="50" y="8"/>
                    </a:cubicBezTo>
                    <a:lnTo>
                      <a:pt x="9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Freeform 62"/>
              <p:cNvSpPr>
                <a:spLocks noEditPoints="1"/>
              </p:cNvSpPr>
              <p:nvPr/>
            </p:nvSpPr>
            <p:spPr bwMode="auto">
              <a:xfrm>
                <a:off x="11243244" y="4012150"/>
                <a:ext cx="303387" cy="266197"/>
              </a:xfrm>
              <a:custGeom>
                <a:avLst/>
                <a:gdLst>
                  <a:gd name="T0" fmla="*/ 95 w 95"/>
                  <a:gd name="T1" fmla="*/ 34 h 83"/>
                  <a:gd name="T2" fmla="*/ 83 w 95"/>
                  <a:gd name="T3" fmla="*/ 0 h 83"/>
                  <a:gd name="T4" fmla="*/ 83 w 95"/>
                  <a:gd name="T5" fmla="*/ 0 h 83"/>
                  <a:gd name="T6" fmla="*/ 75 w 95"/>
                  <a:gd name="T7" fmla="*/ 0 h 83"/>
                  <a:gd name="T8" fmla="*/ 31 w 95"/>
                  <a:gd name="T9" fmla="*/ 19 h 83"/>
                  <a:gd name="T10" fmla="*/ 30 w 95"/>
                  <a:gd name="T11" fmla="*/ 34 h 83"/>
                  <a:gd name="T12" fmla="*/ 31 w 95"/>
                  <a:gd name="T13" fmla="*/ 49 h 83"/>
                  <a:gd name="T14" fmla="*/ 75 w 95"/>
                  <a:gd name="T15" fmla="*/ 67 h 83"/>
                  <a:gd name="T16" fmla="*/ 83 w 95"/>
                  <a:gd name="T17" fmla="*/ 67 h 83"/>
                  <a:gd name="T18" fmla="*/ 83 w 95"/>
                  <a:gd name="T19" fmla="*/ 67 h 83"/>
                  <a:gd name="T20" fmla="*/ 95 w 95"/>
                  <a:gd name="T21" fmla="*/ 34 h 83"/>
                  <a:gd name="T22" fmla="*/ 80 w 95"/>
                  <a:gd name="T23" fmla="*/ 62 h 83"/>
                  <a:gd name="T24" fmla="*/ 78 w 95"/>
                  <a:gd name="T25" fmla="*/ 61 h 83"/>
                  <a:gd name="T26" fmla="*/ 75 w 95"/>
                  <a:gd name="T27" fmla="*/ 55 h 83"/>
                  <a:gd name="T28" fmla="*/ 71 w 95"/>
                  <a:gd name="T29" fmla="*/ 34 h 83"/>
                  <a:gd name="T30" fmla="*/ 75 w 95"/>
                  <a:gd name="T31" fmla="*/ 12 h 83"/>
                  <a:gd name="T32" fmla="*/ 78 w 95"/>
                  <a:gd name="T33" fmla="*/ 7 h 83"/>
                  <a:gd name="T34" fmla="*/ 80 w 95"/>
                  <a:gd name="T35" fmla="*/ 5 h 83"/>
                  <a:gd name="T36" fmla="*/ 82 w 95"/>
                  <a:gd name="T37" fmla="*/ 7 h 83"/>
                  <a:gd name="T38" fmla="*/ 86 w 95"/>
                  <a:gd name="T39" fmla="*/ 12 h 83"/>
                  <a:gd name="T40" fmla="*/ 89 w 95"/>
                  <a:gd name="T41" fmla="*/ 34 h 83"/>
                  <a:gd name="T42" fmla="*/ 86 w 95"/>
                  <a:gd name="T43" fmla="*/ 55 h 83"/>
                  <a:gd name="T44" fmla="*/ 82 w 95"/>
                  <a:gd name="T45" fmla="*/ 61 h 83"/>
                  <a:gd name="T46" fmla="*/ 80 w 95"/>
                  <a:gd name="T47" fmla="*/ 62 h 83"/>
                  <a:gd name="T48" fmla="*/ 23 w 95"/>
                  <a:gd name="T49" fmla="*/ 34 h 83"/>
                  <a:gd name="T50" fmla="*/ 24 w 95"/>
                  <a:gd name="T51" fmla="*/ 20 h 83"/>
                  <a:gd name="T52" fmla="*/ 12 w 95"/>
                  <a:gd name="T53" fmla="*/ 21 h 83"/>
                  <a:gd name="T54" fmla="*/ 5 w 95"/>
                  <a:gd name="T55" fmla="*/ 21 h 83"/>
                  <a:gd name="T56" fmla="*/ 0 w 95"/>
                  <a:gd name="T57" fmla="*/ 30 h 83"/>
                  <a:gd name="T58" fmla="*/ 0 w 95"/>
                  <a:gd name="T59" fmla="*/ 38 h 83"/>
                  <a:gd name="T60" fmla="*/ 5 w 95"/>
                  <a:gd name="T61" fmla="*/ 47 h 83"/>
                  <a:gd name="T62" fmla="*/ 12 w 95"/>
                  <a:gd name="T63" fmla="*/ 47 h 83"/>
                  <a:gd name="T64" fmla="*/ 24 w 95"/>
                  <a:gd name="T65" fmla="*/ 47 h 83"/>
                  <a:gd name="T66" fmla="*/ 23 w 95"/>
                  <a:gd name="T67" fmla="*/ 34 h 83"/>
                  <a:gd name="T68" fmla="*/ 34 w 95"/>
                  <a:gd name="T69" fmla="*/ 53 h 83"/>
                  <a:gd name="T70" fmla="*/ 22 w 95"/>
                  <a:gd name="T71" fmla="*/ 51 h 83"/>
                  <a:gd name="T72" fmla="*/ 30 w 95"/>
                  <a:gd name="T73" fmla="*/ 81 h 83"/>
                  <a:gd name="T74" fmla="*/ 33 w 95"/>
                  <a:gd name="T75" fmla="*/ 83 h 83"/>
                  <a:gd name="T76" fmla="*/ 44 w 95"/>
                  <a:gd name="T77" fmla="*/ 78 h 83"/>
                  <a:gd name="T78" fmla="*/ 46 w 95"/>
                  <a:gd name="T79" fmla="*/ 75 h 83"/>
                  <a:gd name="T80" fmla="*/ 34 w 95"/>
                  <a:gd name="T81" fmla="*/ 53 h 83"/>
                  <a:gd name="T82" fmla="*/ 80 w 95"/>
                  <a:gd name="T83" fmla="*/ 45 h 83"/>
                  <a:gd name="T84" fmla="*/ 79 w 95"/>
                  <a:gd name="T85" fmla="*/ 44 h 83"/>
                  <a:gd name="T86" fmla="*/ 78 w 95"/>
                  <a:gd name="T87" fmla="*/ 42 h 83"/>
                  <a:gd name="T88" fmla="*/ 77 w 95"/>
                  <a:gd name="T89" fmla="*/ 34 h 83"/>
                  <a:gd name="T90" fmla="*/ 78 w 95"/>
                  <a:gd name="T91" fmla="*/ 25 h 83"/>
                  <a:gd name="T92" fmla="*/ 79 w 95"/>
                  <a:gd name="T93" fmla="*/ 23 h 83"/>
                  <a:gd name="T94" fmla="*/ 80 w 95"/>
                  <a:gd name="T95" fmla="*/ 23 h 83"/>
                  <a:gd name="T96" fmla="*/ 81 w 95"/>
                  <a:gd name="T97" fmla="*/ 23 h 83"/>
                  <a:gd name="T98" fmla="*/ 82 w 95"/>
                  <a:gd name="T99" fmla="*/ 25 h 83"/>
                  <a:gd name="T100" fmla="*/ 84 w 95"/>
                  <a:gd name="T101" fmla="*/ 34 h 83"/>
                  <a:gd name="T102" fmla="*/ 82 w 95"/>
                  <a:gd name="T103" fmla="*/ 42 h 83"/>
                  <a:gd name="T104" fmla="*/ 81 w 95"/>
                  <a:gd name="T105" fmla="*/ 44 h 83"/>
                  <a:gd name="T106" fmla="*/ 80 w 95"/>
                  <a:gd name="T107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5" h="83">
                    <a:moveTo>
                      <a:pt x="95" y="34"/>
                    </a:moveTo>
                    <a:cubicBezTo>
                      <a:pt x="95" y="15"/>
                      <a:pt x="89" y="0"/>
                      <a:pt x="83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57" y="13"/>
                      <a:pt x="31" y="19"/>
                    </a:cubicBezTo>
                    <a:cubicBezTo>
                      <a:pt x="30" y="23"/>
                      <a:pt x="30" y="28"/>
                      <a:pt x="30" y="34"/>
                    </a:cubicBezTo>
                    <a:cubicBezTo>
                      <a:pt x="30" y="39"/>
                      <a:pt x="30" y="44"/>
                      <a:pt x="31" y="49"/>
                    </a:cubicBezTo>
                    <a:cubicBezTo>
                      <a:pt x="57" y="54"/>
                      <a:pt x="75" y="67"/>
                      <a:pt x="75" y="67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9" y="67"/>
                      <a:pt x="95" y="52"/>
                      <a:pt x="95" y="34"/>
                    </a:cubicBezTo>
                    <a:close/>
                    <a:moveTo>
                      <a:pt x="80" y="62"/>
                    </a:moveTo>
                    <a:cubicBezTo>
                      <a:pt x="79" y="62"/>
                      <a:pt x="78" y="61"/>
                      <a:pt x="78" y="61"/>
                    </a:cubicBezTo>
                    <a:cubicBezTo>
                      <a:pt x="77" y="60"/>
                      <a:pt x="76" y="58"/>
                      <a:pt x="75" y="55"/>
                    </a:cubicBezTo>
                    <a:cubicBezTo>
                      <a:pt x="72" y="49"/>
                      <a:pt x="71" y="42"/>
                      <a:pt x="71" y="34"/>
                    </a:cubicBezTo>
                    <a:cubicBezTo>
                      <a:pt x="71" y="26"/>
                      <a:pt x="72" y="18"/>
                      <a:pt x="75" y="12"/>
                    </a:cubicBezTo>
                    <a:cubicBezTo>
                      <a:pt x="76" y="10"/>
                      <a:pt x="77" y="8"/>
                      <a:pt x="78" y="7"/>
                    </a:cubicBezTo>
                    <a:cubicBezTo>
                      <a:pt x="78" y="6"/>
                      <a:pt x="79" y="5"/>
                      <a:pt x="80" y="5"/>
                    </a:cubicBezTo>
                    <a:cubicBezTo>
                      <a:pt x="81" y="5"/>
                      <a:pt x="82" y="6"/>
                      <a:pt x="82" y="7"/>
                    </a:cubicBezTo>
                    <a:cubicBezTo>
                      <a:pt x="84" y="8"/>
                      <a:pt x="85" y="10"/>
                      <a:pt x="86" y="12"/>
                    </a:cubicBezTo>
                    <a:cubicBezTo>
                      <a:pt x="88" y="18"/>
                      <a:pt x="89" y="26"/>
                      <a:pt x="89" y="34"/>
                    </a:cubicBezTo>
                    <a:cubicBezTo>
                      <a:pt x="89" y="42"/>
                      <a:pt x="88" y="49"/>
                      <a:pt x="86" y="55"/>
                    </a:cubicBezTo>
                    <a:cubicBezTo>
                      <a:pt x="85" y="58"/>
                      <a:pt x="84" y="60"/>
                      <a:pt x="82" y="61"/>
                    </a:cubicBezTo>
                    <a:cubicBezTo>
                      <a:pt x="82" y="61"/>
                      <a:pt x="81" y="62"/>
                      <a:pt x="80" y="62"/>
                    </a:cubicBezTo>
                    <a:close/>
                    <a:moveTo>
                      <a:pt x="23" y="34"/>
                    </a:moveTo>
                    <a:cubicBezTo>
                      <a:pt x="23" y="29"/>
                      <a:pt x="24" y="24"/>
                      <a:pt x="24" y="20"/>
                    </a:cubicBezTo>
                    <a:cubicBezTo>
                      <a:pt x="20" y="21"/>
                      <a:pt x="16" y="21"/>
                      <a:pt x="12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12" y="47"/>
                    </a:cubicBezTo>
                    <a:cubicBezTo>
                      <a:pt x="16" y="47"/>
                      <a:pt x="20" y="47"/>
                      <a:pt x="24" y="47"/>
                    </a:cubicBezTo>
                    <a:cubicBezTo>
                      <a:pt x="24" y="43"/>
                      <a:pt x="23" y="39"/>
                      <a:pt x="23" y="34"/>
                    </a:cubicBezTo>
                    <a:close/>
                    <a:moveTo>
                      <a:pt x="34" y="53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2"/>
                      <a:pt x="32" y="83"/>
                      <a:pt x="33" y="83"/>
                    </a:cubicBezTo>
                    <a:cubicBezTo>
                      <a:pt x="44" y="78"/>
                      <a:pt x="44" y="78"/>
                      <a:pt x="44" y="78"/>
                    </a:cubicBezTo>
                    <a:cubicBezTo>
                      <a:pt x="46" y="78"/>
                      <a:pt x="46" y="76"/>
                      <a:pt x="46" y="75"/>
                    </a:cubicBezTo>
                    <a:lnTo>
                      <a:pt x="34" y="53"/>
                    </a:lnTo>
                    <a:close/>
                    <a:moveTo>
                      <a:pt x="80" y="45"/>
                    </a:moveTo>
                    <a:cubicBezTo>
                      <a:pt x="80" y="45"/>
                      <a:pt x="79" y="44"/>
                      <a:pt x="79" y="44"/>
                    </a:cubicBezTo>
                    <a:cubicBezTo>
                      <a:pt x="79" y="44"/>
                      <a:pt x="78" y="43"/>
                      <a:pt x="78" y="42"/>
                    </a:cubicBezTo>
                    <a:cubicBezTo>
                      <a:pt x="77" y="40"/>
                      <a:pt x="77" y="37"/>
                      <a:pt x="77" y="34"/>
                    </a:cubicBezTo>
                    <a:cubicBezTo>
                      <a:pt x="77" y="31"/>
                      <a:pt x="77" y="28"/>
                      <a:pt x="78" y="25"/>
                    </a:cubicBezTo>
                    <a:cubicBezTo>
                      <a:pt x="78" y="25"/>
                      <a:pt x="79" y="24"/>
                      <a:pt x="79" y="23"/>
                    </a:cubicBezTo>
                    <a:cubicBezTo>
                      <a:pt x="79" y="23"/>
                      <a:pt x="80" y="23"/>
                      <a:pt x="80" y="23"/>
                    </a:cubicBezTo>
                    <a:cubicBezTo>
                      <a:pt x="80" y="23"/>
                      <a:pt x="81" y="23"/>
                      <a:pt x="81" y="23"/>
                    </a:cubicBezTo>
                    <a:cubicBezTo>
                      <a:pt x="81" y="24"/>
                      <a:pt x="82" y="25"/>
                      <a:pt x="82" y="25"/>
                    </a:cubicBezTo>
                    <a:cubicBezTo>
                      <a:pt x="83" y="28"/>
                      <a:pt x="84" y="31"/>
                      <a:pt x="84" y="34"/>
                    </a:cubicBezTo>
                    <a:cubicBezTo>
                      <a:pt x="84" y="37"/>
                      <a:pt x="83" y="40"/>
                      <a:pt x="82" y="42"/>
                    </a:cubicBezTo>
                    <a:cubicBezTo>
                      <a:pt x="82" y="43"/>
                      <a:pt x="81" y="44"/>
                      <a:pt x="81" y="44"/>
                    </a:cubicBezTo>
                    <a:cubicBezTo>
                      <a:pt x="81" y="44"/>
                      <a:pt x="80" y="45"/>
                      <a:pt x="8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Freeform 18"/>
              <p:cNvSpPr>
                <a:spLocks noEditPoints="1"/>
              </p:cNvSpPr>
              <p:nvPr/>
            </p:nvSpPr>
            <p:spPr bwMode="auto">
              <a:xfrm>
                <a:off x="11767808" y="3599153"/>
                <a:ext cx="160501" cy="64591"/>
              </a:xfrm>
              <a:custGeom>
                <a:avLst/>
                <a:gdLst>
                  <a:gd name="T0" fmla="*/ 50 w 50"/>
                  <a:gd name="T1" fmla="*/ 10 h 20"/>
                  <a:gd name="T2" fmla="*/ 50 w 50"/>
                  <a:gd name="T3" fmla="*/ 10 h 20"/>
                  <a:gd name="T4" fmla="*/ 40 w 50"/>
                  <a:gd name="T5" fmla="*/ 0 h 20"/>
                  <a:gd name="T6" fmla="*/ 28 w 50"/>
                  <a:gd name="T7" fmla="*/ 0 h 20"/>
                  <a:gd name="T8" fmla="*/ 18 w 50"/>
                  <a:gd name="T9" fmla="*/ 10 h 20"/>
                  <a:gd name="T10" fmla="*/ 18 w 50"/>
                  <a:gd name="T11" fmla="*/ 10 h 20"/>
                  <a:gd name="T12" fmla="*/ 18 w 50"/>
                  <a:gd name="T13" fmla="*/ 11 h 20"/>
                  <a:gd name="T14" fmla="*/ 23 w 50"/>
                  <a:gd name="T15" fmla="*/ 11 h 20"/>
                  <a:gd name="T16" fmla="*/ 23 w 50"/>
                  <a:gd name="T17" fmla="*/ 10 h 20"/>
                  <a:gd name="T18" fmla="*/ 23 w 50"/>
                  <a:gd name="T19" fmla="*/ 10 h 20"/>
                  <a:gd name="T20" fmla="*/ 28 w 50"/>
                  <a:gd name="T21" fmla="*/ 5 h 20"/>
                  <a:gd name="T22" fmla="*/ 40 w 50"/>
                  <a:gd name="T23" fmla="*/ 5 h 20"/>
                  <a:gd name="T24" fmla="*/ 45 w 50"/>
                  <a:gd name="T25" fmla="*/ 10 h 20"/>
                  <a:gd name="T26" fmla="*/ 45 w 50"/>
                  <a:gd name="T27" fmla="*/ 10 h 20"/>
                  <a:gd name="T28" fmla="*/ 40 w 50"/>
                  <a:gd name="T29" fmla="*/ 15 h 20"/>
                  <a:gd name="T30" fmla="*/ 35 w 50"/>
                  <a:gd name="T31" fmla="*/ 15 h 20"/>
                  <a:gd name="T32" fmla="*/ 32 w 50"/>
                  <a:gd name="T33" fmla="*/ 20 h 20"/>
                  <a:gd name="T34" fmla="*/ 40 w 50"/>
                  <a:gd name="T35" fmla="*/ 20 h 20"/>
                  <a:gd name="T36" fmla="*/ 50 w 50"/>
                  <a:gd name="T37" fmla="*/ 10 h 20"/>
                  <a:gd name="T38" fmla="*/ 32 w 50"/>
                  <a:gd name="T39" fmla="*/ 10 h 20"/>
                  <a:gd name="T40" fmla="*/ 32 w 50"/>
                  <a:gd name="T41" fmla="*/ 9 h 20"/>
                  <a:gd name="T42" fmla="*/ 27 w 50"/>
                  <a:gd name="T43" fmla="*/ 9 h 20"/>
                  <a:gd name="T44" fmla="*/ 28 w 50"/>
                  <a:gd name="T45" fmla="*/ 10 h 20"/>
                  <a:gd name="T46" fmla="*/ 28 w 50"/>
                  <a:gd name="T47" fmla="*/ 10 h 20"/>
                  <a:gd name="T48" fmla="*/ 22 w 50"/>
                  <a:gd name="T49" fmla="*/ 15 h 20"/>
                  <a:gd name="T50" fmla="*/ 10 w 50"/>
                  <a:gd name="T51" fmla="*/ 15 h 20"/>
                  <a:gd name="T52" fmla="*/ 5 w 50"/>
                  <a:gd name="T53" fmla="*/ 10 h 20"/>
                  <a:gd name="T54" fmla="*/ 5 w 50"/>
                  <a:gd name="T55" fmla="*/ 10 h 20"/>
                  <a:gd name="T56" fmla="*/ 10 w 50"/>
                  <a:gd name="T57" fmla="*/ 5 h 20"/>
                  <a:gd name="T58" fmla="*/ 16 w 50"/>
                  <a:gd name="T59" fmla="*/ 5 h 20"/>
                  <a:gd name="T60" fmla="*/ 19 w 50"/>
                  <a:gd name="T61" fmla="*/ 0 h 20"/>
                  <a:gd name="T62" fmla="*/ 10 w 50"/>
                  <a:gd name="T63" fmla="*/ 0 h 20"/>
                  <a:gd name="T64" fmla="*/ 0 w 50"/>
                  <a:gd name="T65" fmla="*/ 10 h 20"/>
                  <a:gd name="T66" fmla="*/ 0 w 50"/>
                  <a:gd name="T67" fmla="*/ 10 h 20"/>
                  <a:gd name="T68" fmla="*/ 10 w 50"/>
                  <a:gd name="T69" fmla="*/ 20 h 20"/>
                  <a:gd name="T70" fmla="*/ 22 w 50"/>
                  <a:gd name="T71" fmla="*/ 20 h 20"/>
                  <a:gd name="T72" fmla="*/ 32 w 50"/>
                  <a:gd name="T7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0" h="20">
                    <a:moveTo>
                      <a:pt x="50" y="10"/>
                    </a:move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5"/>
                      <a:pt x="46" y="0"/>
                      <a:pt x="40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3" y="0"/>
                      <a:pt x="18" y="5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1"/>
                      <a:pt x="18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0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7"/>
                      <a:pt x="25" y="5"/>
                      <a:pt x="28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3" y="5"/>
                      <a:pt x="45" y="7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3"/>
                      <a:pt x="43" y="15"/>
                      <a:pt x="40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4" y="17"/>
                      <a:pt x="33" y="18"/>
                      <a:pt x="32" y="20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6" y="20"/>
                      <a:pt x="50" y="15"/>
                      <a:pt x="50" y="10"/>
                    </a:cubicBezTo>
                    <a:close/>
                    <a:moveTo>
                      <a:pt x="32" y="10"/>
                    </a:moveTo>
                    <a:cubicBezTo>
                      <a:pt x="32" y="9"/>
                      <a:pt x="32" y="9"/>
                      <a:pt x="32" y="9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8" y="9"/>
                      <a:pt x="28" y="9"/>
                      <a:pt x="28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3"/>
                      <a:pt x="25" y="15"/>
                      <a:pt x="22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7" y="15"/>
                      <a:pt x="5" y="13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7"/>
                      <a:pt x="7" y="5"/>
                      <a:pt x="10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3"/>
                      <a:pt x="17" y="1"/>
                      <a:pt x="19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8" y="20"/>
                      <a:pt x="32" y="15"/>
                      <a:pt x="3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Freeform 19"/>
              <p:cNvSpPr>
                <a:spLocks noEditPoints="1"/>
              </p:cNvSpPr>
              <p:nvPr/>
            </p:nvSpPr>
            <p:spPr bwMode="auto">
              <a:xfrm>
                <a:off x="11918522" y="2912132"/>
                <a:ext cx="172245" cy="168330"/>
              </a:xfrm>
              <a:custGeom>
                <a:avLst/>
                <a:gdLst>
                  <a:gd name="T0" fmla="*/ 27 w 54"/>
                  <a:gd name="T1" fmla="*/ 0 h 53"/>
                  <a:gd name="T2" fmla="*/ 0 w 54"/>
                  <a:gd name="T3" fmla="*/ 27 h 53"/>
                  <a:gd name="T4" fmla="*/ 27 w 54"/>
                  <a:gd name="T5" fmla="*/ 53 h 53"/>
                  <a:gd name="T6" fmla="*/ 54 w 54"/>
                  <a:gd name="T7" fmla="*/ 27 h 53"/>
                  <a:gd name="T8" fmla="*/ 27 w 54"/>
                  <a:gd name="T9" fmla="*/ 0 h 53"/>
                  <a:gd name="T10" fmla="*/ 16 w 54"/>
                  <a:gd name="T11" fmla="*/ 43 h 53"/>
                  <a:gd name="T12" fmla="*/ 17 w 54"/>
                  <a:gd name="T13" fmla="*/ 38 h 53"/>
                  <a:gd name="T14" fmla="*/ 7 w 54"/>
                  <a:gd name="T15" fmla="*/ 24 h 53"/>
                  <a:gd name="T16" fmla="*/ 13 w 54"/>
                  <a:gd name="T17" fmla="*/ 12 h 53"/>
                  <a:gd name="T18" fmla="*/ 27 w 54"/>
                  <a:gd name="T19" fmla="*/ 7 h 53"/>
                  <a:gd name="T20" fmla="*/ 41 w 54"/>
                  <a:gd name="T21" fmla="*/ 12 h 53"/>
                  <a:gd name="T22" fmla="*/ 47 w 54"/>
                  <a:gd name="T23" fmla="*/ 24 h 53"/>
                  <a:gd name="T24" fmla="*/ 37 w 54"/>
                  <a:gd name="T25" fmla="*/ 38 h 53"/>
                  <a:gd name="T26" fmla="*/ 38 w 54"/>
                  <a:gd name="T27" fmla="*/ 43 h 53"/>
                  <a:gd name="T28" fmla="*/ 27 w 54"/>
                  <a:gd name="T29" fmla="*/ 47 h 53"/>
                  <a:gd name="T30" fmla="*/ 16 w 54"/>
                  <a:gd name="T31" fmla="*/ 43 h 53"/>
                  <a:gd name="T32" fmla="*/ 29 w 54"/>
                  <a:gd name="T33" fmla="*/ 33 h 53"/>
                  <a:gd name="T34" fmla="*/ 30 w 54"/>
                  <a:gd name="T35" fmla="*/ 35 h 53"/>
                  <a:gd name="T36" fmla="*/ 30 w 54"/>
                  <a:gd name="T37" fmla="*/ 38 h 53"/>
                  <a:gd name="T38" fmla="*/ 29 w 54"/>
                  <a:gd name="T39" fmla="*/ 40 h 53"/>
                  <a:gd name="T40" fmla="*/ 25 w 54"/>
                  <a:gd name="T41" fmla="*/ 40 h 53"/>
                  <a:gd name="T42" fmla="*/ 24 w 54"/>
                  <a:gd name="T43" fmla="*/ 38 h 53"/>
                  <a:gd name="T44" fmla="*/ 24 w 54"/>
                  <a:gd name="T45" fmla="*/ 35 h 53"/>
                  <a:gd name="T46" fmla="*/ 25 w 54"/>
                  <a:gd name="T47" fmla="*/ 33 h 53"/>
                  <a:gd name="T48" fmla="*/ 26 w 54"/>
                  <a:gd name="T49" fmla="*/ 10 h 53"/>
                  <a:gd name="T50" fmla="*/ 28 w 54"/>
                  <a:gd name="T51" fmla="*/ 10 h 53"/>
                  <a:gd name="T52" fmla="*/ 29 w 54"/>
                  <a:gd name="T53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4" h="53">
                    <a:moveTo>
                      <a:pt x="27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41"/>
                      <a:pt x="12" y="53"/>
                      <a:pt x="27" y="53"/>
                    </a:cubicBezTo>
                    <a:cubicBezTo>
                      <a:pt x="42" y="53"/>
                      <a:pt x="54" y="41"/>
                      <a:pt x="54" y="27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  <a:moveTo>
                      <a:pt x="16" y="43"/>
                    </a:moveTo>
                    <a:cubicBezTo>
                      <a:pt x="17" y="42"/>
                      <a:pt x="17" y="40"/>
                      <a:pt x="17" y="38"/>
                    </a:cubicBezTo>
                    <a:cubicBezTo>
                      <a:pt x="17" y="32"/>
                      <a:pt x="13" y="26"/>
                      <a:pt x="7" y="24"/>
                    </a:cubicBezTo>
                    <a:cubicBezTo>
                      <a:pt x="8" y="20"/>
                      <a:pt x="10" y="16"/>
                      <a:pt x="13" y="12"/>
                    </a:cubicBezTo>
                    <a:cubicBezTo>
                      <a:pt x="17" y="9"/>
                      <a:pt x="22" y="7"/>
                      <a:pt x="27" y="7"/>
                    </a:cubicBezTo>
                    <a:cubicBezTo>
                      <a:pt x="32" y="7"/>
                      <a:pt x="37" y="9"/>
                      <a:pt x="41" y="12"/>
                    </a:cubicBezTo>
                    <a:cubicBezTo>
                      <a:pt x="44" y="16"/>
                      <a:pt x="46" y="20"/>
                      <a:pt x="47" y="24"/>
                    </a:cubicBezTo>
                    <a:cubicBezTo>
                      <a:pt x="41" y="26"/>
                      <a:pt x="37" y="32"/>
                      <a:pt x="37" y="38"/>
                    </a:cubicBezTo>
                    <a:cubicBezTo>
                      <a:pt x="37" y="40"/>
                      <a:pt x="37" y="42"/>
                      <a:pt x="38" y="43"/>
                    </a:cubicBezTo>
                    <a:cubicBezTo>
                      <a:pt x="35" y="45"/>
                      <a:pt x="31" y="47"/>
                      <a:pt x="27" y="47"/>
                    </a:cubicBezTo>
                    <a:cubicBezTo>
                      <a:pt x="23" y="47"/>
                      <a:pt x="19" y="45"/>
                      <a:pt x="16" y="43"/>
                    </a:cubicBezTo>
                    <a:close/>
                    <a:moveTo>
                      <a:pt x="29" y="33"/>
                    </a:moveTo>
                    <a:cubicBezTo>
                      <a:pt x="30" y="33"/>
                      <a:pt x="30" y="34"/>
                      <a:pt x="30" y="35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0" y="39"/>
                      <a:pt x="30" y="40"/>
                      <a:pt x="29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5" y="40"/>
                      <a:pt x="24" y="39"/>
                      <a:pt x="24" y="38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4"/>
                      <a:pt x="24" y="33"/>
                      <a:pt x="25" y="33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8" y="10"/>
                      <a:pt x="28" y="10"/>
                      <a:pt x="28" y="10"/>
                    </a:cubicBezTo>
                    <a:lnTo>
                      <a:pt x="29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Freeform 20"/>
              <p:cNvSpPr>
                <a:spLocks noEditPoints="1"/>
              </p:cNvSpPr>
              <p:nvPr/>
            </p:nvSpPr>
            <p:spPr bwMode="auto">
              <a:xfrm>
                <a:off x="11895034" y="3100035"/>
                <a:ext cx="150715" cy="121354"/>
              </a:xfrm>
              <a:custGeom>
                <a:avLst/>
                <a:gdLst>
                  <a:gd name="T0" fmla="*/ 30 w 77"/>
                  <a:gd name="T1" fmla="*/ 62 h 62"/>
                  <a:gd name="T2" fmla="*/ 0 w 77"/>
                  <a:gd name="T3" fmla="*/ 31 h 62"/>
                  <a:gd name="T4" fmla="*/ 15 w 77"/>
                  <a:gd name="T5" fmla="*/ 17 h 62"/>
                  <a:gd name="T6" fmla="*/ 30 w 77"/>
                  <a:gd name="T7" fmla="*/ 33 h 62"/>
                  <a:gd name="T8" fmla="*/ 62 w 77"/>
                  <a:gd name="T9" fmla="*/ 0 h 62"/>
                  <a:gd name="T10" fmla="*/ 77 w 77"/>
                  <a:gd name="T11" fmla="*/ 15 h 62"/>
                  <a:gd name="T12" fmla="*/ 30 w 77"/>
                  <a:gd name="T13" fmla="*/ 62 h 62"/>
                  <a:gd name="T14" fmla="*/ 9 w 77"/>
                  <a:gd name="T15" fmla="*/ 31 h 62"/>
                  <a:gd name="T16" fmla="*/ 30 w 77"/>
                  <a:gd name="T17" fmla="*/ 54 h 62"/>
                  <a:gd name="T18" fmla="*/ 69 w 77"/>
                  <a:gd name="T19" fmla="*/ 15 h 62"/>
                  <a:gd name="T20" fmla="*/ 62 w 77"/>
                  <a:gd name="T21" fmla="*/ 8 h 62"/>
                  <a:gd name="T22" fmla="*/ 30 w 77"/>
                  <a:gd name="T23" fmla="*/ 41 h 62"/>
                  <a:gd name="T24" fmla="*/ 15 w 77"/>
                  <a:gd name="T25" fmla="*/ 25 h 62"/>
                  <a:gd name="T26" fmla="*/ 9 w 77"/>
                  <a:gd name="T27" fmla="*/ 3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7" h="62">
                    <a:moveTo>
                      <a:pt x="30" y="62"/>
                    </a:moveTo>
                    <a:lnTo>
                      <a:pt x="0" y="31"/>
                    </a:lnTo>
                    <a:lnTo>
                      <a:pt x="15" y="17"/>
                    </a:lnTo>
                    <a:lnTo>
                      <a:pt x="30" y="33"/>
                    </a:lnTo>
                    <a:lnTo>
                      <a:pt x="62" y="0"/>
                    </a:lnTo>
                    <a:lnTo>
                      <a:pt x="77" y="15"/>
                    </a:lnTo>
                    <a:lnTo>
                      <a:pt x="30" y="62"/>
                    </a:lnTo>
                    <a:close/>
                    <a:moveTo>
                      <a:pt x="9" y="31"/>
                    </a:moveTo>
                    <a:lnTo>
                      <a:pt x="30" y="54"/>
                    </a:lnTo>
                    <a:lnTo>
                      <a:pt x="69" y="15"/>
                    </a:lnTo>
                    <a:lnTo>
                      <a:pt x="62" y="8"/>
                    </a:lnTo>
                    <a:lnTo>
                      <a:pt x="30" y="41"/>
                    </a:lnTo>
                    <a:lnTo>
                      <a:pt x="15" y="25"/>
                    </a:lnTo>
                    <a:lnTo>
                      <a:pt x="9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Freeform 21"/>
              <p:cNvSpPr>
                <a:spLocks noEditPoints="1"/>
              </p:cNvSpPr>
              <p:nvPr/>
            </p:nvSpPr>
            <p:spPr bwMode="auto">
              <a:xfrm>
                <a:off x="11640581" y="3336871"/>
                <a:ext cx="178118" cy="236836"/>
              </a:xfrm>
              <a:custGeom>
                <a:avLst/>
                <a:gdLst>
                  <a:gd name="T0" fmla="*/ 53 w 56"/>
                  <a:gd name="T1" fmla="*/ 9 h 74"/>
                  <a:gd name="T2" fmla="*/ 49 w 56"/>
                  <a:gd name="T3" fmla="*/ 9 h 74"/>
                  <a:gd name="T4" fmla="*/ 49 w 56"/>
                  <a:gd name="T5" fmla="*/ 14 h 74"/>
                  <a:gd name="T6" fmla="*/ 51 w 56"/>
                  <a:gd name="T7" fmla="*/ 14 h 74"/>
                  <a:gd name="T8" fmla="*/ 51 w 56"/>
                  <a:gd name="T9" fmla="*/ 51 h 74"/>
                  <a:gd name="T10" fmla="*/ 32 w 56"/>
                  <a:gd name="T11" fmla="*/ 51 h 74"/>
                  <a:gd name="T12" fmla="*/ 32 w 56"/>
                  <a:gd name="T13" fmla="*/ 70 h 74"/>
                  <a:gd name="T14" fmla="*/ 5 w 56"/>
                  <a:gd name="T15" fmla="*/ 70 h 74"/>
                  <a:gd name="T16" fmla="*/ 5 w 56"/>
                  <a:gd name="T17" fmla="*/ 14 h 74"/>
                  <a:gd name="T18" fmla="*/ 7 w 56"/>
                  <a:gd name="T19" fmla="*/ 14 h 74"/>
                  <a:gd name="T20" fmla="*/ 7 w 56"/>
                  <a:gd name="T21" fmla="*/ 9 h 74"/>
                  <a:gd name="T22" fmla="*/ 2 w 56"/>
                  <a:gd name="T23" fmla="*/ 9 h 74"/>
                  <a:gd name="T24" fmla="*/ 0 w 56"/>
                  <a:gd name="T25" fmla="*/ 12 h 74"/>
                  <a:gd name="T26" fmla="*/ 0 w 56"/>
                  <a:gd name="T27" fmla="*/ 72 h 74"/>
                  <a:gd name="T28" fmla="*/ 2 w 56"/>
                  <a:gd name="T29" fmla="*/ 74 h 74"/>
                  <a:gd name="T30" fmla="*/ 39 w 56"/>
                  <a:gd name="T31" fmla="*/ 74 h 74"/>
                  <a:gd name="T32" fmla="*/ 56 w 56"/>
                  <a:gd name="T33" fmla="*/ 58 h 74"/>
                  <a:gd name="T34" fmla="*/ 56 w 56"/>
                  <a:gd name="T35" fmla="*/ 12 h 74"/>
                  <a:gd name="T36" fmla="*/ 53 w 56"/>
                  <a:gd name="T37" fmla="*/ 9 h 74"/>
                  <a:gd name="T38" fmla="*/ 37 w 56"/>
                  <a:gd name="T39" fmla="*/ 70 h 74"/>
                  <a:gd name="T40" fmla="*/ 37 w 56"/>
                  <a:gd name="T41" fmla="*/ 56 h 74"/>
                  <a:gd name="T42" fmla="*/ 51 w 56"/>
                  <a:gd name="T43" fmla="*/ 56 h 74"/>
                  <a:gd name="T44" fmla="*/ 37 w 56"/>
                  <a:gd name="T45" fmla="*/ 70 h 74"/>
                  <a:gd name="T46" fmla="*/ 46 w 56"/>
                  <a:gd name="T47" fmla="*/ 9 h 74"/>
                  <a:gd name="T48" fmla="*/ 37 w 56"/>
                  <a:gd name="T49" fmla="*/ 9 h 74"/>
                  <a:gd name="T50" fmla="*/ 37 w 56"/>
                  <a:gd name="T51" fmla="*/ 5 h 74"/>
                  <a:gd name="T52" fmla="*/ 32 w 56"/>
                  <a:gd name="T53" fmla="*/ 0 h 74"/>
                  <a:gd name="T54" fmla="*/ 23 w 56"/>
                  <a:gd name="T55" fmla="*/ 0 h 74"/>
                  <a:gd name="T56" fmla="*/ 19 w 56"/>
                  <a:gd name="T57" fmla="*/ 5 h 74"/>
                  <a:gd name="T58" fmla="*/ 19 w 56"/>
                  <a:gd name="T59" fmla="*/ 9 h 74"/>
                  <a:gd name="T60" fmla="*/ 9 w 56"/>
                  <a:gd name="T61" fmla="*/ 9 h 74"/>
                  <a:gd name="T62" fmla="*/ 9 w 56"/>
                  <a:gd name="T63" fmla="*/ 19 h 74"/>
                  <a:gd name="T64" fmla="*/ 46 w 56"/>
                  <a:gd name="T65" fmla="*/ 19 h 74"/>
                  <a:gd name="T66" fmla="*/ 46 w 56"/>
                  <a:gd name="T67" fmla="*/ 9 h 74"/>
                  <a:gd name="T68" fmla="*/ 32 w 56"/>
                  <a:gd name="T69" fmla="*/ 9 h 74"/>
                  <a:gd name="T70" fmla="*/ 23 w 56"/>
                  <a:gd name="T71" fmla="*/ 9 h 74"/>
                  <a:gd name="T72" fmla="*/ 23 w 56"/>
                  <a:gd name="T73" fmla="*/ 5 h 74"/>
                  <a:gd name="T74" fmla="*/ 23 w 56"/>
                  <a:gd name="T75" fmla="*/ 5 h 74"/>
                  <a:gd name="T76" fmla="*/ 32 w 56"/>
                  <a:gd name="T77" fmla="*/ 5 h 74"/>
                  <a:gd name="T78" fmla="*/ 32 w 56"/>
                  <a:gd name="T79" fmla="*/ 5 h 74"/>
                  <a:gd name="T80" fmla="*/ 32 w 56"/>
                  <a:gd name="T81" fmla="*/ 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6" h="74">
                    <a:moveTo>
                      <a:pt x="53" y="9"/>
                    </a:moveTo>
                    <a:cubicBezTo>
                      <a:pt x="49" y="9"/>
                      <a:pt x="49" y="9"/>
                      <a:pt x="49" y="9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1" y="51"/>
                      <a:pt x="51" y="51"/>
                      <a:pt x="51" y="51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0" y="10"/>
                      <a:pt x="0" y="1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1" y="74"/>
                      <a:pt x="2" y="74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56" y="58"/>
                      <a:pt x="56" y="58"/>
                      <a:pt x="56" y="58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56" y="10"/>
                      <a:pt x="55" y="9"/>
                      <a:pt x="53" y="9"/>
                    </a:cubicBezTo>
                    <a:close/>
                    <a:moveTo>
                      <a:pt x="37" y="70"/>
                    </a:moveTo>
                    <a:cubicBezTo>
                      <a:pt x="37" y="56"/>
                      <a:pt x="37" y="56"/>
                      <a:pt x="37" y="56"/>
                    </a:cubicBezTo>
                    <a:cubicBezTo>
                      <a:pt x="51" y="56"/>
                      <a:pt x="51" y="56"/>
                      <a:pt x="51" y="56"/>
                    </a:cubicBezTo>
                    <a:lnTo>
                      <a:pt x="37" y="70"/>
                    </a:lnTo>
                    <a:close/>
                    <a:moveTo>
                      <a:pt x="46" y="9"/>
                    </a:moveTo>
                    <a:cubicBezTo>
                      <a:pt x="37" y="9"/>
                      <a:pt x="37" y="9"/>
                      <a:pt x="37" y="9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2"/>
                      <a:pt x="35" y="0"/>
                      <a:pt x="32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1" y="0"/>
                      <a:pt x="19" y="2"/>
                      <a:pt x="19" y="5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46" y="19"/>
                      <a:pt x="46" y="19"/>
                      <a:pt x="46" y="19"/>
                    </a:cubicBezTo>
                    <a:lnTo>
                      <a:pt x="46" y="9"/>
                    </a:lnTo>
                    <a:close/>
                    <a:moveTo>
                      <a:pt x="32" y="9"/>
                    </a:moveTo>
                    <a:cubicBezTo>
                      <a:pt x="23" y="9"/>
                      <a:pt x="23" y="9"/>
                      <a:pt x="23" y="9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5"/>
                      <a:pt x="32" y="5"/>
                      <a:pt x="32" y="5"/>
                    </a:cubicBezTo>
                    <a:lnTo>
                      <a:pt x="32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Freeform 22"/>
              <p:cNvSpPr/>
              <p:nvPr/>
            </p:nvSpPr>
            <p:spPr bwMode="auto">
              <a:xfrm>
                <a:off x="10986834" y="3618727"/>
                <a:ext cx="608730" cy="342532"/>
              </a:xfrm>
              <a:custGeom>
                <a:avLst/>
                <a:gdLst>
                  <a:gd name="T0" fmla="*/ 190 w 190"/>
                  <a:gd name="T1" fmla="*/ 74 h 107"/>
                  <a:gd name="T2" fmla="*/ 166 w 190"/>
                  <a:gd name="T3" fmla="*/ 43 h 107"/>
                  <a:gd name="T4" fmla="*/ 122 w 190"/>
                  <a:gd name="T5" fmla="*/ 0 h 107"/>
                  <a:gd name="T6" fmla="*/ 87 w 190"/>
                  <a:gd name="T7" fmla="*/ 17 h 107"/>
                  <a:gd name="T8" fmla="*/ 67 w 190"/>
                  <a:gd name="T9" fmla="*/ 7 h 107"/>
                  <a:gd name="T10" fmla="*/ 42 w 190"/>
                  <a:gd name="T11" fmla="*/ 32 h 107"/>
                  <a:gd name="T12" fmla="*/ 43 w 190"/>
                  <a:gd name="T13" fmla="*/ 35 h 107"/>
                  <a:gd name="T14" fmla="*/ 36 w 190"/>
                  <a:gd name="T15" fmla="*/ 35 h 107"/>
                  <a:gd name="T16" fmla="*/ 0 w 190"/>
                  <a:gd name="T17" fmla="*/ 71 h 107"/>
                  <a:gd name="T18" fmla="*/ 36 w 190"/>
                  <a:gd name="T19" fmla="*/ 107 h 107"/>
                  <a:gd name="T20" fmla="*/ 158 w 190"/>
                  <a:gd name="T21" fmla="*/ 107 h 107"/>
                  <a:gd name="T22" fmla="*/ 158 w 190"/>
                  <a:gd name="T23" fmla="*/ 107 h 107"/>
                  <a:gd name="T24" fmla="*/ 190 w 190"/>
                  <a:gd name="T25" fmla="*/ 7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0" h="107">
                    <a:moveTo>
                      <a:pt x="190" y="74"/>
                    </a:moveTo>
                    <a:cubicBezTo>
                      <a:pt x="190" y="59"/>
                      <a:pt x="180" y="46"/>
                      <a:pt x="166" y="43"/>
                    </a:cubicBezTo>
                    <a:cubicBezTo>
                      <a:pt x="165" y="19"/>
                      <a:pt x="146" y="0"/>
                      <a:pt x="122" y="0"/>
                    </a:cubicBezTo>
                    <a:cubicBezTo>
                      <a:pt x="107" y="0"/>
                      <a:pt x="95" y="6"/>
                      <a:pt x="87" y="17"/>
                    </a:cubicBezTo>
                    <a:cubicBezTo>
                      <a:pt x="82" y="11"/>
                      <a:pt x="75" y="7"/>
                      <a:pt x="67" y="7"/>
                    </a:cubicBezTo>
                    <a:cubicBezTo>
                      <a:pt x="54" y="7"/>
                      <a:pt x="42" y="18"/>
                      <a:pt x="42" y="32"/>
                    </a:cubicBezTo>
                    <a:cubicBezTo>
                      <a:pt x="42" y="33"/>
                      <a:pt x="43" y="34"/>
                      <a:pt x="43" y="35"/>
                    </a:cubicBezTo>
                    <a:cubicBezTo>
                      <a:pt x="41" y="35"/>
                      <a:pt x="38" y="35"/>
                      <a:pt x="36" y="35"/>
                    </a:cubicBezTo>
                    <a:cubicBezTo>
                      <a:pt x="16" y="35"/>
                      <a:pt x="0" y="51"/>
                      <a:pt x="0" y="71"/>
                    </a:cubicBezTo>
                    <a:cubicBezTo>
                      <a:pt x="0" y="91"/>
                      <a:pt x="16" y="107"/>
                      <a:pt x="36" y="107"/>
                    </a:cubicBezTo>
                    <a:cubicBezTo>
                      <a:pt x="158" y="107"/>
                      <a:pt x="158" y="107"/>
                      <a:pt x="158" y="107"/>
                    </a:cubicBezTo>
                    <a:cubicBezTo>
                      <a:pt x="158" y="107"/>
                      <a:pt x="158" y="107"/>
                      <a:pt x="158" y="107"/>
                    </a:cubicBezTo>
                    <a:cubicBezTo>
                      <a:pt x="176" y="107"/>
                      <a:pt x="190" y="92"/>
                      <a:pt x="190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Freeform 23"/>
              <p:cNvSpPr/>
              <p:nvPr/>
            </p:nvSpPr>
            <p:spPr bwMode="auto">
              <a:xfrm>
                <a:off x="11632752" y="2722270"/>
                <a:ext cx="291643" cy="317087"/>
              </a:xfrm>
              <a:custGeom>
                <a:avLst/>
                <a:gdLst>
                  <a:gd name="T0" fmla="*/ 61 w 91"/>
                  <a:gd name="T1" fmla="*/ 27 h 99"/>
                  <a:gd name="T2" fmla="*/ 51 w 91"/>
                  <a:gd name="T3" fmla="*/ 38 h 99"/>
                  <a:gd name="T4" fmla="*/ 46 w 91"/>
                  <a:gd name="T5" fmla="*/ 46 h 99"/>
                  <a:gd name="T6" fmla="*/ 48 w 91"/>
                  <a:gd name="T7" fmla="*/ 29 h 99"/>
                  <a:gd name="T8" fmla="*/ 48 w 91"/>
                  <a:gd name="T9" fmla="*/ 14 h 99"/>
                  <a:gd name="T10" fmla="*/ 23 w 91"/>
                  <a:gd name="T11" fmla="*/ 4 h 99"/>
                  <a:gd name="T12" fmla="*/ 13 w 91"/>
                  <a:gd name="T13" fmla="*/ 29 h 99"/>
                  <a:gd name="T14" fmla="*/ 24 w 91"/>
                  <a:gd name="T15" fmla="*/ 40 h 99"/>
                  <a:gd name="T16" fmla="*/ 38 w 91"/>
                  <a:gd name="T17" fmla="*/ 50 h 99"/>
                  <a:gd name="T18" fmla="*/ 29 w 91"/>
                  <a:gd name="T19" fmla="*/ 48 h 99"/>
                  <a:gd name="T20" fmla="*/ 14 w 91"/>
                  <a:gd name="T21" fmla="*/ 48 h 99"/>
                  <a:gd name="T22" fmla="*/ 4 w 91"/>
                  <a:gd name="T23" fmla="*/ 74 h 99"/>
                  <a:gd name="T24" fmla="*/ 30 w 91"/>
                  <a:gd name="T25" fmla="*/ 84 h 99"/>
                  <a:gd name="T26" fmla="*/ 40 w 91"/>
                  <a:gd name="T27" fmla="*/ 73 h 99"/>
                  <a:gd name="T28" fmla="*/ 45 w 91"/>
                  <a:gd name="T29" fmla="*/ 65 h 99"/>
                  <a:gd name="T30" fmla="*/ 43 w 91"/>
                  <a:gd name="T31" fmla="*/ 96 h 99"/>
                  <a:gd name="T32" fmla="*/ 45 w 91"/>
                  <a:gd name="T33" fmla="*/ 99 h 99"/>
                  <a:gd name="T34" fmla="*/ 61 w 91"/>
                  <a:gd name="T35" fmla="*/ 92 h 99"/>
                  <a:gd name="T36" fmla="*/ 78 w 91"/>
                  <a:gd name="T37" fmla="*/ 84 h 99"/>
                  <a:gd name="T38" fmla="*/ 76 w 91"/>
                  <a:gd name="T39" fmla="*/ 81 h 99"/>
                  <a:gd name="T40" fmla="*/ 53 w 91"/>
                  <a:gd name="T41" fmla="*/ 61 h 99"/>
                  <a:gd name="T42" fmla="*/ 61 w 91"/>
                  <a:gd name="T43" fmla="*/ 63 h 99"/>
                  <a:gd name="T44" fmla="*/ 77 w 91"/>
                  <a:gd name="T45" fmla="*/ 63 h 99"/>
                  <a:gd name="T46" fmla="*/ 87 w 91"/>
                  <a:gd name="T47" fmla="*/ 37 h 99"/>
                  <a:gd name="T48" fmla="*/ 61 w 91"/>
                  <a:gd name="T49" fmla="*/ 27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1" h="99">
                    <a:moveTo>
                      <a:pt x="61" y="27"/>
                    </a:moveTo>
                    <a:cubicBezTo>
                      <a:pt x="56" y="29"/>
                      <a:pt x="52" y="33"/>
                      <a:pt x="51" y="38"/>
                    </a:cubicBezTo>
                    <a:cubicBezTo>
                      <a:pt x="50" y="40"/>
                      <a:pt x="48" y="43"/>
                      <a:pt x="46" y="46"/>
                    </a:cubicBezTo>
                    <a:cubicBezTo>
                      <a:pt x="46" y="41"/>
                      <a:pt x="47" y="33"/>
                      <a:pt x="48" y="29"/>
                    </a:cubicBezTo>
                    <a:cubicBezTo>
                      <a:pt x="50" y="25"/>
                      <a:pt x="50" y="19"/>
                      <a:pt x="48" y="14"/>
                    </a:cubicBezTo>
                    <a:cubicBezTo>
                      <a:pt x="44" y="4"/>
                      <a:pt x="32" y="0"/>
                      <a:pt x="23" y="4"/>
                    </a:cubicBezTo>
                    <a:cubicBezTo>
                      <a:pt x="13" y="8"/>
                      <a:pt x="9" y="20"/>
                      <a:pt x="13" y="29"/>
                    </a:cubicBezTo>
                    <a:cubicBezTo>
                      <a:pt x="15" y="35"/>
                      <a:pt x="19" y="38"/>
                      <a:pt x="24" y="40"/>
                    </a:cubicBezTo>
                    <a:cubicBezTo>
                      <a:pt x="28" y="41"/>
                      <a:pt x="34" y="46"/>
                      <a:pt x="38" y="50"/>
                    </a:cubicBezTo>
                    <a:cubicBezTo>
                      <a:pt x="34" y="49"/>
                      <a:pt x="31" y="49"/>
                      <a:pt x="29" y="48"/>
                    </a:cubicBezTo>
                    <a:cubicBezTo>
                      <a:pt x="24" y="46"/>
                      <a:pt x="19" y="46"/>
                      <a:pt x="14" y="48"/>
                    </a:cubicBezTo>
                    <a:cubicBezTo>
                      <a:pt x="4" y="52"/>
                      <a:pt x="0" y="64"/>
                      <a:pt x="4" y="74"/>
                    </a:cubicBezTo>
                    <a:cubicBezTo>
                      <a:pt x="8" y="84"/>
                      <a:pt x="20" y="88"/>
                      <a:pt x="30" y="84"/>
                    </a:cubicBezTo>
                    <a:cubicBezTo>
                      <a:pt x="35" y="82"/>
                      <a:pt x="38" y="77"/>
                      <a:pt x="40" y="73"/>
                    </a:cubicBezTo>
                    <a:cubicBezTo>
                      <a:pt x="41" y="70"/>
                      <a:pt x="42" y="67"/>
                      <a:pt x="45" y="65"/>
                    </a:cubicBezTo>
                    <a:cubicBezTo>
                      <a:pt x="50" y="77"/>
                      <a:pt x="48" y="89"/>
                      <a:pt x="43" y="96"/>
                    </a:cubicBezTo>
                    <a:cubicBezTo>
                      <a:pt x="45" y="99"/>
                      <a:pt x="45" y="99"/>
                      <a:pt x="45" y="99"/>
                    </a:cubicBezTo>
                    <a:cubicBezTo>
                      <a:pt x="61" y="92"/>
                      <a:pt x="61" y="92"/>
                      <a:pt x="61" y="92"/>
                    </a:cubicBezTo>
                    <a:cubicBezTo>
                      <a:pt x="78" y="84"/>
                      <a:pt x="78" y="84"/>
                      <a:pt x="78" y="84"/>
                    </a:cubicBezTo>
                    <a:cubicBezTo>
                      <a:pt x="76" y="81"/>
                      <a:pt x="76" y="81"/>
                      <a:pt x="76" y="81"/>
                    </a:cubicBezTo>
                    <a:cubicBezTo>
                      <a:pt x="68" y="80"/>
                      <a:pt x="58" y="74"/>
                      <a:pt x="53" y="61"/>
                    </a:cubicBezTo>
                    <a:cubicBezTo>
                      <a:pt x="56" y="61"/>
                      <a:pt x="59" y="62"/>
                      <a:pt x="61" y="63"/>
                    </a:cubicBezTo>
                    <a:cubicBezTo>
                      <a:pt x="66" y="65"/>
                      <a:pt x="72" y="65"/>
                      <a:pt x="77" y="63"/>
                    </a:cubicBezTo>
                    <a:cubicBezTo>
                      <a:pt x="87" y="59"/>
                      <a:pt x="91" y="47"/>
                      <a:pt x="87" y="37"/>
                    </a:cubicBezTo>
                    <a:cubicBezTo>
                      <a:pt x="82" y="27"/>
                      <a:pt x="71" y="23"/>
                      <a:pt x="6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Freeform 24"/>
              <p:cNvSpPr>
                <a:spLocks noEditPoints="1"/>
              </p:cNvSpPr>
              <p:nvPr/>
            </p:nvSpPr>
            <p:spPr bwMode="auto">
              <a:xfrm>
                <a:off x="11460507" y="3483672"/>
                <a:ext cx="146800" cy="154628"/>
              </a:xfrm>
              <a:custGeom>
                <a:avLst/>
                <a:gdLst>
                  <a:gd name="T0" fmla="*/ 43 w 46"/>
                  <a:gd name="T1" fmla="*/ 29 h 48"/>
                  <a:gd name="T2" fmla="*/ 46 w 46"/>
                  <a:gd name="T3" fmla="*/ 16 h 48"/>
                  <a:gd name="T4" fmla="*/ 41 w 46"/>
                  <a:gd name="T5" fmla="*/ 8 h 48"/>
                  <a:gd name="T6" fmla="*/ 37 w 46"/>
                  <a:gd name="T7" fmla="*/ 9 h 48"/>
                  <a:gd name="T8" fmla="*/ 28 w 46"/>
                  <a:gd name="T9" fmla="*/ 0 h 48"/>
                  <a:gd name="T10" fmla="*/ 18 w 46"/>
                  <a:gd name="T11" fmla="*/ 0 h 48"/>
                  <a:gd name="T12" fmla="*/ 17 w 46"/>
                  <a:gd name="T13" fmla="*/ 4 h 48"/>
                  <a:gd name="T14" fmla="*/ 4 w 46"/>
                  <a:gd name="T15" fmla="*/ 8 h 48"/>
                  <a:gd name="T16" fmla="*/ 0 w 46"/>
                  <a:gd name="T17" fmla="*/ 16 h 48"/>
                  <a:gd name="T18" fmla="*/ 3 w 46"/>
                  <a:gd name="T19" fmla="*/ 19 h 48"/>
                  <a:gd name="T20" fmla="*/ 0 w 46"/>
                  <a:gd name="T21" fmla="*/ 32 h 48"/>
                  <a:gd name="T22" fmla="*/ 4 w 46"/>
                  <a:gd name="T23" fmla="*/ 40 h 48"/>
                  <a:gd name="T24" fmla="*/ 9 w 46"/>
                  <a:gd name="T25" fmla="*/ 39 h 48"/>
                  <a:gd name="T26" fmla="*/ 18 w 46"/>
                  <a:gd name="T27" fmla="*/ 48 h 48"/>
                  <a:gd name="T28" fmla="*/ 28 w 46"/>
                  <a:gd name="T29" fmla="*/ 48 h 48"/>
                  <a:gd name="T30" fmla="*/ 29 w 46"/>
                  <a:gd name="T31" fmla="*/ 44 h 48"/>
                  <a:gd name="T32" fmla="*/ 41 w 46"/>
                  <a:gd name="T33" fmla="*/ 40 h 48"/>
                  <a:gd name="T34" fmla="*/ 46 w 46"/>
                  <a:gd name="T35" fmla="*/ 32 h 48"/>
                  <a:gd name="T36" fmla="*/ 43 w 46"/>
                  <a:gd name="T37" fmla="*/ 29 h 48"/>
                  <a:gd name="T38" fmla="*/ 23 w 46"/>
                  <a:gd name="T39" fmla="*/ 34 h 48"/>
                  <a:gd name="T40" fmla="*/ 13 w 46"/>
                  <a:gd name="T41" fmla="*/ 24 h 48"/>
                  <a:gd name="T42" fmla="*/ 23 w 46"/>
                  <a:gd name="T43" fmla="*/ 14 h 48"/>
                  <a:gd name="T44" fmla="*/ 33 w 46"/>
                  <a:gd name="T45" fmla="*/ 24 h 48"/>
                  <a:gd name="T46" fmla="*/ 23 w 46"/>
                  <a:gd name="T47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6" h="48">
                    <a:moveTo>
                      <a:pt x="43" y="29"/>
                    </a:moveTo>
                    <a:cubicBezTo>
                      <a:pt x="40" y="24"/>
                      <a:pt x="42" y="19"/>
                      <a:pt x="46" y="16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0" y="9"/>
                      <a:pt x="38" y="9"/>
                      <a:pt x="37" y="9"/>
                    </a:cubicBezTo>
                    <a:cubicBezTo>
                      <a:pt x="32" y="9"/>
                      <a:pt x="28" y="5"/>
                      <a:pt x="2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3"/>
                      <a:pt x="17" y="4"/>
                    </a:cubicBezTo>
                    <a:cubicBezTo>
                      <a:pt x="14" y="9"/>
                      <a:pt x="9" y="10"/>
                      <a:pt x="4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" y="17"/>
                      <a:pt x="2" y="18"/>
                      <a:pt x="3" y="19"/>
                    </a:cubicBezTo>
                    <a:cubicBezTo>
                      <a:pt x="5" y="24"/>
                      <a:pt x="4" y="29"/>
                      <a:pt x="0" y="32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6" y="39"/>
                      <a:pt x="7" y="39"/>
                      <a:pt x="9" y="39"/>
                    </a:cubicBezTo>
                    <a:cubicBezTo>
                      <a:pt x="14" y="39"/>
                      <a:pt x="18" y="43"/>
                      <a:pt x="18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47"/>
                      <a:pt x="28" y="45"/>
                      <a:pt x="29" y="44"/>
                    </a:cubicBezTo>
                    <a:cubicBezTo>
                      <a:pt x="31" y="39"/>
                      <a:pt x="37" y="38"/>
                      <a:pt x="41" y="40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5" y="31"/>
                      <a:pt x="44" y="30"/>
                      <a:pt x="43" y="29"/>
                    </a:cubicBezTo>
                    <a:close/>
                    <a:moveTo>
                      <a:pt x="23" y="34"/>
                    </a:moveTo>
                    <a:cubicBezTo>
                      <a:pt x="17" y="34"/>
                      <a:pt x="13" y="29"/>
                      <a:pt x="13" y="24"/>
                    </a:cubicBezTo>
                    <a:cubicBezTo>
                      <a:pt x="13" y="19"/>
                      <a:pt x="17" y="14"/>
                      <a:pt x="23" y="14"/>
                    </a:cubicBezTo>
                    <a:cubicBezTo>
                      <a:pt x="28" y="14"/>
                      <a:pt x="33" y="19"/>
                      <a:pt x="33" y="24"/>
                    </a:cubicBezTo>
                    <a:cubicBezTo>
                      <a:pt x="33" y="29"/>
                      <a:pt x="28" y="34"/>
                      <a:pt x="2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Freeform 25"/>
              <p:cNvSpPr/>
              <p:nvPr/>
            </p:nvSpPr>
            <p:spPr bwMode="auto">
              <a:xfrm>
                <a:off x="11585776" y="3078504"/>
                <a:ext cx="223135" cy="227050"/>
              </a:xfrm>
              <a:custGeom>
                <a:avLst/>
                <a:gdLst>
                  <a:gd name="T0" fmla="*/ 53 w 70"/>
                  <a:gd name="T1" fmla="*/ 45 h 71"/>
                  <a:gd name="T2" fmla="*/ 41 w 70"/>
                  <a:gd name="T3" fmla="*/ 32 h 71"/>
                  <a:gd name="T4" fmla="*/ 70 w 70"/>
                  <a:gd name="T5" fmla="*/ 10 h 71"/>
                  <a:gd name="T6" fmla="*/ 62 w 70"/>
                  <a:gd name="T7" fmla="*/ 1 h 71"/>
                  <a:gd name="T8" fmla="*/ 25 w 70"/>
                  <a:gd name="T9" fmla="*/ 16 h 71"/>
                  <a:gd name="T10" fmla="*/ 13 w 70"/>
                  <a:gd name="T11" fmla="*/ 5 h 71"/>
                  <a:gd name="T12" fmla="*/ 2 w 70"/>
                  <a:gd name="T13" fmla="*/ 3 h 71"/>
                  <a:gd name="T14" fmla="*/ 4 w 70"/>
                  <a:gd name="T15" fmla="*/ 13 h 71"/>
                  <a:gd name="T16" fmla="*/ 16 w 70"/>
                  <a:gd name="T17" fmla="*/ 25 h 71"/>
                  <a:gd name="T18" fmla="*/ 1 w 70"/>
                  <a:gd name="T19" fmla="*/ 62 h 71"/>
                  <a:gd name="T20" fmla="*/ 10 w 70"/>
                  <a:gd name="T21" fmla="*/ 71 h 71"/>
                  <a:gd name="T22" fmla="*/ 32 w 70"/>
                  <a:gd name="T23" fmla="*/ 41 h 71"/>
                  <a:gd name="T24" fmla="*/ 44 w 70"/>
                  <a:gd name="T25" fmla="*/ 53 h 71"/>
                  <a:gd name="T26" fmla="*/ 44 w 70"/>
                  <a:gd name="T27" fmla="*/ 71 h 71"/>
                  <a:gd name="T28" fmla="*/ 53 w 70"/>
                  <a:gd name="T29" fmla="*/ 71 h 71"/>
                  <a:gd name="T30" fmla="*/ 57 w 70"/>
                  <a:gd name="T31" fmla="*/ 58 h 71"/>
                  <a:gd name="T32" fmla="*/ 70 w 70"/>
                  <a:gd name="T33" fmla="*/ 53 h 71"/>
                  <a:gd name="T34" fmla="*/ 70 w 70"/>
                  <a:gd name="T35" fmla="*/ 45 h 71"/>
                  <a:gd name="T36" fmla="*/ 53 w 70"/>
                  <a:gd name="T37" fmla="*/ 4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0" h="71">
                    <a:moveTo>
                      <a:pt x="53" y="45"/>
                    </a:moveTo>
                    <a:cubicBezTo>
                      <a:pt x="41" y="32"/>
                      <a:pt x="41" y="32"/>
                      <a:pt x="41" y="32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0" y="1"/>
                      <a:pt x="5" y="0"/>
                      <a:pt x="2" y="3"/>
                    </a:cubicBezTo>
                    <a:cubicBezTo>
                      <a:pt x="0" y="5"/>
                      <a:pt x="1" y="10"/>
                      <a:pt x="4" y="13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10" y="71"/>
                      <a:pt x="10" y="71"/>
                      <a:pt x="10" y="71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53" y="71"/>
                      <a:pt x="53" y="71"/>
                      <a:pt x="53" y="71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70" y="53"/>
                      <a:pt x="70" y="53"/>
                      <a:pt x="70" y="53"/>
                    </a:cubicBezTo>
                    <a:cubicBezTo>
                      <a:pt x="70" y="45"/>
                      <a:pt x="70" y="45"/>
                      <a:pt x="70" y="45"/>
                    </a:cubicBezTo>
                    <a:cubicBezTo>
                      <a:pt x="53" y="45"/>
                      <a:pt x="53" y="45"/>
                      <a:pt x="5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Freeform 26"/>
              <p:cNvSpPr>
                <a:spLocks noEditPoints="1"/>
              </p:cNvSpPr>
              <p:nvPr/>
            </p:nvSpPr>
            <p:spPr bwMode="auto">
              <a:xfrm>
                <a:off x="11859802" y="3225304"/>
                <a:ext cx="78293" cy="142884"/>
              </a:xfrm>
              <a:custGeom>
                <a:avLst/>
                <a:gdLst>
                  <a:gd name="T0" fmla="*/ 16 w 24"/>
                  <a:gd name="T1" fmla="*/ 44 h 45"/>
                  <a:gd name="T2" fmla="*/ 16 w 24"/>
                  <a:gd name="T3" fmla="*/ 44 h 45"/>
                  <a:gd name="T4" fmla="*/ 23 w 24"/>
                  <a:gd name="T5" fmla="*/ 34 h 45"/>
                  <a:gd name="T6" fmla="*/ 21 w 24"/>
                  <a:gd name="T7" fmla="*/ 23 h 45"/>
                  <a:gd name="T8" fmla="*/ 11 w 24"/>
                  <a:gd name="T9" fmla="*/ 16 h 45"/>
                  <a:gd name="T10" fmla="*/ 11 w 24"/>
                  <a:gd name="T11" fmla="*/ 16 h 45"/>
                  <a:gd name="T12" fmla="*/ 10 w 24"/>
                  <a:gd name="T13" fmla="*/ 17 h 45"/>
                  <a:gd name="T14" fmla="*/ 11 w 24"/>
                  <a:gd name="T15" fmla="*/ 20 h 45"/>
                  <a:gd name="T16" fmla="*/ 12 w 24"/>
                  <a:gd name="T17" fmla="*/ 20 h 45"/>
                  <a:gd name="T18" fmla="*/ 12 w 24"/>
                  <a:gd name="T19" fmla="*/ 20 h 45"/>
                  <a:gd name="T20" fmla="*/ 17 w 24"/>
                  <a:gd name="T21" fmla="*/ 24 h 45"/>
                  <a:gd name="T22" fmla="*/ 19 w 24"/>
                  <a:gd name="T23" fmla="*/ 35 h 45"/>
                  <a:gd name="T24" fmla="*/ 16 w 24"/>
                  <a:gd name="T25" fmla="*/ 40 h 45"/>
                  <a:gd name="T26" fmla="*/ 16 w 24"/>
                  <a:gd name="T27" fmla="*/ 40 h 45"/>
                  <a:gd name="T28" fmla="*/ 10 w 24"/>
                  <a:gd name="T29" fmla="*/ 36 h 45"/>
                  <a:gd name="T30" fmla="*/ 9 w 24"/>
                  <a:gd name="T31" fmla="*/ 31 h 45"/>
                  <a:gd name="T32" fmla="*/ 5 w 24"/>
                  <a:gd name="T33" fmla="*/ 30 h 45"/>
                  <a:gd name="T34" fmla="*/ 6 w 24"/>
                  <a:gd name="T35" fmla="*/ 37 h 45"/>
                  <a:gd name="T36" fmla="*/ 16 w 24"/>
                  <a:gd name="T37" fmla="*/ 44 h 45"/>
                  <a:gd name="T38" fmla="*/ 13 w 24"/>
                  <a:gd name="T39" fmla="*/ 28 h 45"/>
                  <a:gd name="T40" fmla="*/ 15 w 24"/>
                  <a:gd name="T41" fmla="*/ 28 h 45"/>
                  <a:gd name="T42" fmla="*/ 14 w 24"/>
                  <a:gd name="T43" fmla="*/ 24 h 45"/>
                  <a:gd name="T44" fmla="*/ 13 w 24"/>
                  <a:gd name="T45" fmla="*/ 24 h 45"/>
                  <a:gd name="T46" fmla="*/ 12 w 24"/>
                  <a:gd name="T47" fmla="*/ 24 h 45"/>
                  <a:gd name="T48" fmla="*/ 7 w 24"/>
                  <a:gd name="T49" fmla="*/ 21 h 45"/>
                  <a:gd name="T50" fmla="*/ 5 w 24"/>
                  <a:gd name="T51" fmla="*/ 10 h 45"/>
                  <a:gd name="T52" fmla="*/ 9 w 24"/>
                  <a:gd name="T53" fmla="*/ 4 h 45"/>
                  <a:gd name="T54" fmla="*/ 9 w 24"/>
                  <a:gd name="T55" fmla="*/ 4 h 45"/>
                  <a:gd name="T56" fmla="*/ 14 w 24"/>
                  <a:gd name="T57" fmla="*/ 8 h 45"/>
                  <a:gd name="T58" fmla="*/ 15 w 24"/>
                  <a:gd name="T59" fmla="*/ 13 h 45"/>
                  <a:gd name="T60" fmla="*/ 20 w 24"/>
                  <a:gd name="T61" fmla="*/ 15 h 45"/>
                  <a:gd name="T62" fmla="*/ 18 w 24"/>
                  <a:gd name="T63" fmla="*/ 7 h 45"/>
                  <a:gd name="T64" fmla="*/ 8 w 24"/>
                  <a:gd name="T65" fmla="*/ 0 h 45"/>
                  <a:gd name="T66" fmla="*/ 8 w 24"/>
                  <a:gd name="T67" fmla="*/ 1 h 45"/>
                  <a:gd name="T68" fmla="*/ 1 w 24"/>
                  <a:gd name="T69" fmla="*/ 11 h 45"/>
                  <a:gd name="T70" fmla="*/ 3 w 24"/>
                  <a:gd name="T71" fmla="*/ 21 h 45"/>
                  <a:gd name="T72" fmla="*/ 13 w 24"/>
                  <a:gd name="T73" fmla="*/ 2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4" h="45">
                    <a:moveTo>
                      <a:pt x="16" y="44"/>
                    </a:moveTo>
                    <a:cubicBezTo>
                      <a:pt x="16" y="44"/>
                      <a:pt x="16" y="44"/>
                      <a:pt x="16" y="44"/>
                    </a:cubicBezTo>
                    <a:cubicBezTo>
                      <a:pt x="21" y="43"/>
                      <a:pt x="24" y="38"/>
                      <a:pt x="23" y="34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0" y="18"/>
                      <a:pt x="16" y="15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0" y="16"/>
                      <a:pt x="10" y="17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1" y="20"/>
                      <a:pt x="12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4" y="20"/>
                      <a:pt x="17" y="21"/>
                      <a:pt x="17" y="24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20" y="37"/>
                      <a:pt x="18" y="39"/>
                      <a:pt x="16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3" y="41"/>
                      <a:pt x="11" y="39"/>
                      <a:pt x="10" y="36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8" y="31"/>
                      <a:pt x="6" y="30"/>
                      <a:pt x="5" y="30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7" y="42"/>
                      <a:pt x="12" y="45"/>
                      <a:pt x="16" y="44"/>
                    </a:cubicBezTo>
                    <a:close/>
                    <a:moveTo>
                      <a:pt x="13" y="28"/>
                    </a:moveTo>
                    <a:cubicBezTo>
                      <a:pt x="14" y="28"/>
                      <a:pt x="14" y="28"/>
                      <a:pt x="15" y="28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0" y="25"/>
                      <a:pt x="8" y="23"/>
                      <a:pt x="7" y="2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7"/>
                      <a:pt x="6" y="5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1" y="4"/>
                      <a:pt x="14" y="6"/>
                      <a:pt x="14" y="8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3"/>
                      <a:pt x="18" y="14"/>
                      <a:pt x="20" y="15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7" y="3"/>
                      <a:pt x="13" y="0"/>
                      <a:pt x="8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0" y="6"/>
                      <a:pt x="1" y="1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6"/>
                      <a:pt x="9" y="29"/>
                      <a:pt x="13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Freeform 27"/>
              <p:cNvSpPr/>
              <p:nvPr/>
            </p:nvSpPr>
            <p:spPr bwMode="auto">
              <a:xfrm>
                <a:off x="11253030" y="3186158"/>
                <a:ext cx="293599" cy="295556"/>
              </a:xfrm>
              <a:custGeom>
                <a:avLst/>
                <a:gdLst>
                  <a:gd name="T0" fmla="*/ 29 w 92"/>
                  <a:gd name="T1" fmla="*/ 18 h 92"/>
                  <a:gd name="T2" fmla="*/ 92 w 92"/>
                  <a:gd name="T3" fmla="*/ 0 h 92"/>
                  <a:gd name="T4" fmla="*/ 92 w 92"/>
                  <a:gd name="T5" fmla="*/ 6 h 92"/>
                  <a:gd name="T6" fmla="*/ 92 w 92"/>
                  <a:gd name="T7" fmla="*/ 18 h 92"/>
                  <a:gd name="T8" fmla="*/ 92 w 92"/>
                  <a:gd name="T9" fmla="*/ 67 h 92"/>
                  <a:gd name="T10" fmla="*/ 72 w 92"/>
                  <a:gd name="T11" fmla="*/ 81 h 92"/>
                  <a:gd name="T12" fmla="*/ 52 w 92"/>
                  <a:gd name="T13" fmla="*/ 67 h 92"/>
                  <a:gd name="T14" fmla="*/ 72 w 92"/>
                  <a:gd name="T15" fmla="*/ 52 h 92"/>
                  <a:gd name="T16" fmla="*/ 80 w 92"/>
                  <a:gd name="T17" fmla="*/ 54 h 92"/>
                  <a:gd name="T18" fmla="*/ 80 w 92"/>
                  <a:gd name="T19" fmla="*/ 24 h 92"/>
                  <a:gd name="T20" fmla="*/ 40 w 92"/>
                  <a:gd name="T21" fmla="*/ 35 h 92"/>
                  <a:gd name="T22" fmla="*/ 40 w 92"/>
                  <a:gd name="T23" fmla="*/ 78 h 92"/>
                  <a:gd name="T24" fmla="*/ 20 w 92"/>
                  <a:gd name="T25" fmla="*/ 92 h 92"/>
                  <a:gd name="T26" fmla="*/ 0 w 92"/>
                  <a:gd name="T27" fmla="*/ 78 h 92"/>
                  <a:gd name="T28" fmla="*/ 20 w 92"/>
                  <a:gd name="T29" fmla="*/ 64 h 92"/>
                  <a:gd name="T30" fmla="*/ 29 w 92"/>
                  <a:gd name="T31" fmla="*/ 65 h 92"/>
                  <a:gd name="T32" fmla="*/ 29 w 92"/>
                  <a:gd name="T33" fmla="*/ 35 h 92"/>
                  <a:gd name="T34" fmla="*/ 29 w 92"/>
                  <a:gd name="T35" fmla="*/ 1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2" h="92">
                    <a:moveTo>
                      <a:pt x="29" y="18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18"/>
                      <a:pt x="92" y="18"/>
                      <a:pt x="92" y="18"/>
                    </a:cubicBezTo>
                    <a:cubicBezTo>
                      <a:pt x="92" y="67"/>
                      <a:pt x="92" y="67"/>
                      <a:pt x="92" y="67"/>
                    </a:cubicBezTo>
                    <a:cubicBezTo>
                      <a:pt x="92" y="74"/>
                      <a:pt x="83" y="81"/>
                      <a:pt x="72" y="81"/>
                    </a:cubicBezTo>
                    <a:cubicBezTo>
                      <a:pt x="61" y="81"/>
                      <a:pt x="52" y="74"/>
                      <a:pt x="52" y="67"/>
                    </a:cubicBezTo>
                    <a:cubicBezTo>
                      <a:pt x="52" y="59"/>
                      <a:pt x="61" y="52"/>
                      <a:pt x="72" y="52"/>
                    </a:cubicBezTo>
                    <a:cubicBezTo>
                      <a:pt x="75" y="52"/>
                      <a:pt x="78" y="53"/>
                      <a:pt x="80" y="54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0" y="78"/>
                      <a:pt x="40" y="78"/>
                      <a:pt x="40" y="78"/>
                    </a:cubicBezTo>
                    <a:cubicBezTo>
                      <a:pt x="40" y="86"/>
                      <a:pt x="31" y="92"/>
                      <a:pt x="20" y="92"/>
                    </a:cubicBezTo>
                    <a:cubicBezTo>
                      <a:pt x="9" y="92"/>
                      <a:pt x="0" y="86"/>
                      <a:pt x="0" y="78"/>
                    </a:cubicBezTo>
                    <a:cubicBezTo>
                      <a:pt x="0" y="70"/>
                      <a:pt x="9" y="64"/>
                      <a:pt x="20" y="64"/>
                    </a:cubicBezTo>
                    <a:cubicBezTo>
                      <a:pt x="23" y="64"/>
                      <a:pt x="26" y="64"/>
                      <a:pt x="29" y="65"/>
                    </a:cubicBezTo>
                    <a:cubicBezTo>
                      <a:pt x="29" y="35"/>
                      <a:pt x="29" y="35"/>
                      <a:pt x="29" y="35"/>
                    </a:cubicBezTo>
                    <a:lnTo>
                      <a:pt x="2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Freeform 28"/>
              <p:cNvSpPr>
                <a:spLocks noEditPoints="1"/>
              </p:cNvSpPr>
              <p:nvPr/>
            </p:nvSpPr>
            <p:spPr bwMode="auto">
              <a:xfrm>
                <a:off x="11489868" y="2540239"/>
                <a:ext cx="207477" cy="291641"/>
              </a:xfrm>
              <a:custGeom>
                <a:avLst/>
                <a:gdLst>
                  <a:gd name="T0" fmla="*/ 38 w 65"/>
                  <a:gd name="T1" fmla="*/ 46 h 91"/>
                  <a:gd name="T2" fmla="*/ 46 w 65"/>
                  <a:gd name="T3" fmla="*/ 26 h 91"/>
                  <a:gd name="T4" fmla="*/ 52 w 65"/>
                  <a:gd name="T5" fmla="*/ 33 h 91"/>
                  <a:gd name="T6" fmla="*/ 47 w 65"/>
                  <a:gd name="T7" fmla="*/ 46 h 91"/>
                  <a:gd name="T8" fmla="*/ 52 w 65"/>
                  <a:gd name="T9" fmla="*/ 59 h 91"/>
                  <a:gd name="T10" fmla="*/ 45 w 65"/>
                  <a:gd name="T11" fmla="*/ 65 h 91"/>
                  <a:gd name="T12" fmla="*/ 38 w 65"/>
                  <a:gd name="T13" fmla="*/ 46 h 91"/>
                  <a:gd name="T14" fmla="*/ 32 w 65"/>
                  <a:gd name="T15" fmla="*/ 78 h 91"/>
                  <a:gd name="T16" fmla="*/ 19 w 65"/>
                  <a:gd name="T17" fmla="*/ 46 h 91"/>
                  <a:gd name="T18" fmla="*/ 33 w 65"/>
                  <a:gd name="T19" fmla="*/ 13 h 91"/>
                  <a:gd name="T20" fmla="*/ 39 w 65"/>
                  <a:gd name="T21" fmla="*/ 20 h 91"/>
                  <a:gd name="T22" fmla="*/ 39 w 65"/>
                  <a:gd name="T23" fmla="*/ 20 h 91"/>
                  <a:gd name="T24" fmla="*/ 28 w 65"/>
                  <a:gd name="T25" fmla="*/ 46 h 91"/>
                  <a:gd name="T26" fmla="*/ 39 w 65"/>
                  <a:gd name="T27" fmla="*/ 72 h 91"/>
                  <a:gd name="T28" fmla="*/ 32 w 65"/>
                  <a:gd name="T29" fmla="*/ 78 h 91"/>
                  <a:gd name="T30" fmla="*/ 6 w 65"/>
                  <a:gd name="T31" fmla="*/ 20 h 91"/>
                  <a:gd name="T32" fmla="*/ 20 w 65"/>
                  <a:gd name="T33" fmla="*/ 0 h 91"/>
                  <a:gd name="T34" fmla="*/ 20 w 65"/>
                  <a:gd name="T35" fmla="*/ 0 h 91"/>
                  <a:gd name="T36" fmla="*/ 27 w 65"/>
                  <a:gd name="T37" fmla="*/ 6 h 91"/>
                  <a:gd name="T38" fmla="*/ 10 w 65"/>
                  <a:gd name="T39" fmla="*/ 45 h 91"/>
                  <a:gd name="T40" fmla="*/ 26 w 65"/>
                  <a:gd name="T41" fmla="*/ 85 h 91"/>
                  <a:gd name="T42" fmla="*/ 19 w 65"/>
                  <a:gd name="T43" fmla="*/ 91 h 91"/>
                  <a:gd name="T44" fmla="*/ 5 w 65"/>
                  <a:gd name="T45" fmla="*/ 70 h 91"/>
                  <a:gd name="T46" fmla="*/ 1 w 65"/>
                  <a:gd name="T47" fmla="*/ 45 h 91"/>
                  <a:gd name="T48" fmla="*/ 6 w 65"/>
                  <a:gd name="T49" fmla="*/ 20 h 91"/>
                  <a:gd name="T50" fmla="*/ 61 w 65"/>
                  <a:gd name="T51" fmla="*/ 51 h 91"/>
                  <a:gd name="T52" fmla="*/ 65 w 65"/>
                  <a:gd name="T53" fmla="*/ 46 h 91"/>
                  <a:gd name="T54" fmla="*/ 61 w 65"/>
                  <a:gd name="T55" fmla="*/ 41 h 91"/>
                  <a:gd name="T56" fmla="*/ 56 w 65"/>
                  <a:gd name="T57" fmla="*/ 46 h 91"/>
                  <a:gd name="T58" fmla="*/ 61 w 65"/>
                  <a:gd name="T59" fmla="*/ 5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5" h="91">
                    <a:moveTo>
                      <a:pt x="38" y="46"/>
                    </a:moveTo>
                    <a:cubicBezTo>
                      <a:pt x="38" y="38"/>
                      <a:pt x="41" y="31"/>
                      <a:pt x="46" y="26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49" y="36"/>
                      <a:pt x="47" y="41"/>
                      <a:pt x="47" y="46"/>
                    </a:cubicBezTo>
                    <a:cubicBezTo>
                      <a:pt x="47" y="51"/>
                      <a:pt x="49" y="56"/>
                      <a:pt x="52" y="59"/>
                    </a:cubicBezTo>
                    <a:cubicBezTo>
                      <a:pt x="45" y="65"/>
                      <a:pt x="45" y="65"/>
                      <a:pt x="45" y="65"/>
                    </a:cubicBezTo>
                    <a:cubicBezTo>
                      <a:pt x="40" y="60"/>
                      <a:pt x="37" y="53"/>
                      <a:pt x="38" y="46"/>
                    </a:cubicBezTo>
                    <a:close/>
                    <a:moveTo>
                      <a:pt x="32" y="78"/>
                    </a:moveTo>
                    <a:cubicBezTo>
                      <a:pt x="24" y="69"/>
                      <a:pt x="19" y="58"/>
                      <a:pt x="19" y="46"/>
                    </a:cubicBezTo>
                    <a:cubicBezTo>
                      <a:pt x="19" y="33"/>
                      <a:pt x="24" y="22"/>
                      <a:pt x="33" y="13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2" y="27"/>
                      <a:pt x="28" y="36"/>
                      <a:pt x="28" y="46"/>
                    </a:cubicBezTo>
                    <a:cubicBezTo>
                      <a:pt x="28" y="55"/>
                      <a:pt x="32" y="65"/>
                      <a:pt x="39" y="72"/>
                    </a:cubicBezTo>
                    <a:lnTo>
                      <a:pt x="32" y="78"/>
                    </a:lnTo>
                    <a:close/>
                    <a:moveTo>
                      <a:pt x="6" y="20"/>
                    </a:moveTo>
                    <a:cubicBezTo>
                      <a:pt x="9" y="13"/>
                      <a:pt x="14" y="6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6" y="17"/>
                      <a:pt x="10" y="31"/>
                      <a:pt x="10" y="45"/>
                    </a:cubicBezTo>
                    <a:cubicBezTo>
                      <a:pt x="10" y="60"/>
                      <a:pt x="15" y="74"/>
                      <a:pt x="26" y="85"/>
                    </a:cubicBezTo>
                    <a:cubicBezTo>
                      <a:pt x="19" y="91"/>
                      <a:pt x="19" y="91"/>
                      <a:pt x="19" y="91"/>
                    </a:cubicBezTo>
                    <a:cubicBezTo>
                      <a:pt x="13" y="85"/>
                      <a:pt x="9" y="78"/>
                      <a:pt x="5" y="70"/>
                    </a:cubicBezTo>
                    <a:cubicBezTo>
                      <a:pt x="2" y="62"/>
                      <a:pt x="0" y="54"/>
                      <a:pt x="1" y="45"/>
                    </a:cubicBezTo>
                    <a:cubicBezTo>
                      <a:pt x="1" y="37"/>
                      <a:pt x="3" y="28"/>
                      <a:pt x="6" y="20"/>
                    </a:cubicBezTo>
                    <a:close/>
                    <a:moveTo>
                      <a:pt x="61" y="51"/>
                    </a:moveTo>
                    <a:cubicBezTo>
                      <a:pt x="63" y="51"/>
                      <a:pt x="65" y="49"/>
                      <a:pt x="65" y="46"/>
                    </a:cubicBezTo>
                    <a:cubicBezTo>
                      <a:pt x="65" y="44"/>
                      <a:pt x="63" y="41"/>
                      <a:pt x="61" y="41"/>
                    </a:cubicBezTo>
                    <a:cubicBezTo>
                      <a:pt x="58" y="41"/>
                      <a:pt x="56" y="43"/>
                      <a:pt x="56" y="46"/>
                    </a:cubicBezTo>
                    <a:cubicBezTo>
                      <a:pt x="56" y="49"/>
                      <a:pt x="58" y="51"/>
                      <a:pt x="61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Freeform 29"/>
              <p:cNvSpPr>
                <a:spLocks noEditPoints="1"/>
              </p:cNvSpPr>
              <p:nvPr/>
            </p:nvSpPr>
            <p:spPr bwMode="auto">
              <a:xfrm>
                <a:off x="11413531" y="2853412"/>
                <a:ext cx="201605" cy="201604"/>
              </a:xfrm>
              <a:custGeom>
                <a:avLst/>
                <a:gdLst>
                  <a:gd name="T0" fmla="*/ 63 w 103"/>
                  <a:gd name="T1" fmla="*/ 27 h 103"/>
                  <a:gd name="T2" fmla="*/ 65 w 103"/>
                  <a:gd name="T3" fmla="*/ 2 h 103"/>
                  <a:gd name="T4" fmla="*/ 19 w 103"/>
                  <a:gd name="T5" fmla="*/ 0 h 103"/>
                  <a:gd name="T6" fmla="*/ 1 w 103"/>
                  <a:gd name="T7" fmla="*/ 20 h 103"/>
                  <a:gd name="T8" fmla="*/ 0 w 103"/>
                  <a:gd name="T9" fmla="*/ 77 h 103"/>
                  <a:gd name="T10" fmla="*/ 39 w 103"/>
                  <a:gd name="T11" fmla="*/ 77 h 103"/>
                  <a:gd name="T12" fmla="*/ 37 w 103"/>
                  <a:gd name="T13" fmla="*/ 102 h 103"/>
                  <a:gd name="T14" fmla="*/ 101 w 103"/>
                  <a:gd name="T15" fmla="*/ 103 h 103"/>
                  <a:gd name="T16" fmla="*/ 103 w 103"/>
                  <a:gd name="T17" fmla="*/ 27 h 103"/>
                  <a:gd name="T18" fmla="*/ 63 w 103"/>
                  <a:gd name="T19" fmla="*/ 27 h 103"/>
                  <a:gd name="T20" fmla="*/ 19 w 103"/>
                  <a:gd name="T21" fmla="*/ 10 h 103"/>
                  <a:gd name="T22" fmla="*/ 19 w 103"/>
                  <a:gd name="T23" fmla="*/ 20 h 103"/>
                  <a:gd name="T24" fmla="*/ 9 w 103"/>
                  <a:gd name="T25" fmla="*/ 20 h 103"/>
                  <a:gd name="T26" fmla="*/ 19 w 103"/>
                  <a:gd name="T27" fmla="*/ 10 h 103"/>
                  <a:gd name="T28" fmla="*/ 6 w 103"/>
                  <a:gd name="T29" fmla="*/ 71 h 103"/>
                  <a:gd name="T30" fmla="*/ 6 w 103"/>
                  <a:gd name="T31" fmla="*/ 27 h 103"/>
                  <a:gd name="T32" fmla="*/ 26 w 103"/>
                  <a:gd name="T33" fmla="*/ 27 h 103"/>
                  <a:gd name="T34" fmla="*/ 26 w 103"/>
                  <a:gd name="T35" fmla="*/ 7 h 103"/>
                  <a:gd name="T36" fmla="*/ 58 w 103"/>
                  <a:gd name="T37" fmla="*/ 7 h 103"/>
                  <a:gd name="T38" fmla="*/ 58 w 103"/>
                  <a:gd name="T39" fmla="*/ 27 h 103"/>
                  <a:gd name="T40" fmla="*/ 39 w 103"/>
                  <a:gd name="T41" fmla="*/ 46 h 103"/>
                  <a:gd name="T42" fmla="*/ 39 w 103"/>
                  <a:gd name="T43" fmla="*/ 71 h 103"/>
                  <a:gd name="T44" fmla="*/ 6 w 103"/>
                  <a:gd name="T45" fmla="*/ 71 h 103"/>
                  <a:gd name="T46" fmla="*/ 57 w 103"/>
                  <a:gd name="T47" fmla="*/ 36 h 103"/>
                  <a:gd name="T48" fmla="*/ 57 w 103"/>
                  <a:gd name="T49" fmla="*/ 46 h 103"/>
                  <a:gd name="T50" fmla="*/ 47 w 103"/>
                  <a:gd name="T51" fmla="*/ 46 h 103"/>
                  <a:gd name="T52" fmla="*/ 57 w 103"/>
                  <a:gd name="T53" fmla="*/ 36 h 103"/>
                  <a:gd name="T54" fmla="*/ 94 w 103"/>
                  <a:gd name="T55" fmla="*/ 97 h 103"/>
                  <a:gd name="T56" fmla="*/ 44 w 103"/>
                  <a:gd name="T57" fmla="*/ 97 h 103"/>
                  <a:gd name="T58" fmla="*/ 45 w 103"/>
                  <a:gd name="T59" fmla="*/ 51 h 103"/>
                  <a:gd name="T60" fmla="*/ 63 w 103"/>
                  <a:gd name="T61" fmla="*/ 53 h 103"/>
                  <a:gd name="T62" fmla="*/ 63 w 103"/>
                  <a:gd name="T63" fmla="*/ 33 h 103"/>
                  <a:gd name="T64" fmla="*/ 96 w 103"/>
                  <a:gd name="T65" fmla="*/ 33 h 103"/>
                  <a:gd name="T66" fmla="*/ 94 w 103"/>
                  <a:gd name="T67" fmla="*/ 97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103">
                    <a:moveTo>
                      <a:pt x="63" y="27"/>
                    </a:moveTo>
                    <a:lnTo>
                      <a:pt x="65" y="2"/>
                    </a:lnTo>
                    <a:lnTo>
                      <a:pt x="19" y="0"/>
                    </a:lnTo>
                    <a:lnTo>
                      <a:pt x="1" y="20"/>
                    </a:lnTo>
                    <a:lnTo>
                      <a:pt x="0" y="77"/>
                    </a:lnTo>
                    <a:lnTo>
                      <a:pt x="39" y="77"/>
                    </a:lnTo>
                    <a:lnTo>
                      <a:pt x="37" y="102"/>
                    </a:lnTo>
                    <a:lnTo>
                      <a:pt x="101" y="103"/>
                    </a:lnTo>
                    <a:lnTo>
                      <a:pt x="103" y="27"/>
                    </a:lnTo>
                    <a:lnTo>
                      <a:pt x="63" y="27"/>
                    </a:lnTo>
                    <a:close/>
                    <a:moveTo>
                      <a:pt x="19" y="10"/>
                    </a:moveTo>
                    <a:lnTo>
                      <a:pt x="19" y="20"/>
                    </a:lnTo>
                    <a:lnTo>
                      <a:pt x="9" y="20"/>
                    </a:lnTo>
                    <a:lnTo>
                      <a:pt x="19" y="10"/>
                    </a:lnTo>
                    <a:close/>
                    <a:moveTo>
                      <a:pt x="6" y="71"/>
                    </a:moveTo>
                    <a:lnTo>
                      <a:pt x="6" y="27"/>
                    </a:lnTo>
                    <a:lnTo>
                      <a:pt x="26" y="27"/>
                    </a:lnTo>
                    <a:lnTo>
                      <a:pt x="26" y="7"/>
                    </a:lnTo>
                    <a:lnTo>
                      <a:pt x="58" y="7"/>
                    </a:lnTo>
                    <a:lnTo>
                      <a:pt x="58" y="27"/>
                    </a:lnTo>
                    <a:lnTo>
                      <a:pt x="39" y="46"/>
                    </a:lnTo>
                    <a:lnTo>
                      <a:pt x="39" y="71"/>
                    </a:lnTo>
                    <a:lnTo>
                      <a:pt x="6" y="71"/>
                    </a:lnTo>
                    <a:close/>
                    <a:moveTo>
                      <a:pt x="57" y="36"/>
                    </a:moveTo>
                    <a:lnTo>
                      <a:pt x="57" y="46"/>
                    </a:lnTo>
                    <a:lnTo>
                      <a:pt x="47" y="46"/>
                    </a:lnTo>
                    <a:lnTo>
                      <a:pt x="57" y="36"/>
                    </a:lnTo>
                    <a:close/>
                    <a:moveTo>
                      <a:pt x="94" y="97"/>
                    </a:moveTo>
                    <a:lnTo>
                      <a:pt x="44" y="97"/>
                    </a:lnTo>
                    <a:lnTo>
                      <a:pt x="45" y="51"/>
                    </a:lnTo>
                    <a:lnTo>
                      <a:pt x="63" y="53"/>
                    </a:lnTo>
                    <a:lnTo>
                      <a:pt x="63" y="33"/>
                    </a:lnTo>
                    <a:lnTo>
                      <a:pt x="96" y="33"/>
                    </a:lnTo>
                    <a:lnTo>
                      <a:pt x="94" y="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Freeform 30"/>
              <p:cNvSpPr>
                <a:spLocks noEditPoints="1"/>
              </p:cNvSpPr>
              <p:nvPr/>
            </p:nvSpPr>
            <p:spPr bwMode="auto">
              <a:xfrm>
                <a:off x="11153207" y="4299877"/>
                <a:ext cx="326874" cy="277941"/>
              </a:xfrm>
              <a:custGeom>
                <a:avLst/>
                <a:gdLst>
                  <a:gd name="T0" fmla="*/ 76 w 102"/>
                  <a:gd name="T1" fmla="*/ 1 h 87"/>
                  <a:gd name="T2" fmla="*/ 7 w 102"/>
                  <a:gd name="T3" fmla="*/ 22 h 87"/>
                  <a:gd name="T4" fmla="*/ 1 w 102"/>
                  <a:gd name="T5" fmla="*/ 32 h 87"/>
                  <a:gd name="T6" fmla="*/ 15 w 102"/>
                  <a:gd name="T7" fmla="*/ 80 h 87"/>
                  <a:gd name="T8" fmla="*/ 26 w 102"/>
                  <a:gd name="T9" fmla="*/ 86 h 87"/>
                  <a:gd name="T10" fmla="*/ 95 w 102"/>
                  <a:gd name="T11" fmla="*/ 65 h 87"/>
                  <a:gd name="T12" fmla="*/ 101 w 102"/>
                  <a:gd name="T13" fmla="*/ 55 h 87"/>
                  <a:gd name="T14" fmla="*/ 87 w 102"/>
                  <a:gd name="T15" fmla="*/ 7 h 87"/>
                  <a:gd name="T16" fmla="*/ 76 w 102"/>
                  <a:gd name="T17" fmla="*/ 1 h 87"/>
                  <a:gd name="T18" fmla="*/ 8 w 102"/>
                  <a:gd name="T19" fmla="*/ 27 h 87"/>
                  <a:gd name="T20" fmla="*/ 78 w 102"/>
                  <a:gd name="T21" fmla="*/ 7 h 87"/>
                  <a:gd name="T22" fmla="*/ 81 w 102"/>
                  <a:gd name="T23" fmla="*/ 8 h 87"/>
                  <a:gd name="T24" fmla="*/ 84 w 102"/>
                  <a:gd name="T25" fmla="*/ 17 h 87"/>
                  <a:gd name="T26" fmla="*/ 9 w 102"/>
                  <a:gd name="T27" fmla="*/ 38 h 87"/>
                  <a:gd name="T28" fmla="*/ 7 w 102"/>
                  <a:gd name="T29" fmla="*/ 30 h 87"/>
                  <a:gd name="T30" fmla="*/ 8 w 102"/>
                  <a:gd name="T31" fmla="*/ 27 h 87"/>
                  <a:gd name="T32" fmla="*/ 94 w 102"/>
                  <a:gd name="T33" fmla="*/ 60 h 87"/>
                  <a:gd name="T34" fmla="*/ 24 w 102"/>
                  <a:gd name="T35" fmla="*/ 80 h 87"/>
                  <a:gd name="T36" fmla="*/ 21 w 102"/>
                  <a:gd name="T37" fmla="*/ 78 h 87"/>
                  <a:gd name="T38" fmla="*/ 14 w 102"/>
                  <a:gd name="T39" fmla="*/ 54 h 87"/>
                  <a:gd name="T40" fmla="*/ 88 w 102"/>
                  <a:gd name="T41" fmla="*/ 33 h 87"/>
                  <a:gd name="T42" fmla="*/ 95 w 102"/>
                  <a:gd name="T43" fmla="*/ 57 h 87"/>
                  <a:gd name="T44" fmla="*/ 94 w 102"/>
                  <a:gd name="T45" fmla="*/ 60 h 87"/>
                  <a:gd name="T46" fmla="*/ 22 w 102"/>
                  <a:gd name="T47" fmla="*/ 64 h 87"/>
                  <a:gd name="T48" fmla="*/ 27 w 102"/>
                  <a:gd name="T49" fmla="*/ 62 h 87"/>
                  <a:gd name="T50" fmla="*/ 31 w 102"/>
                  <a:gd name="T51" fmla="*/ 73 h 87"/>
                  <a:gd name="T52" fmla="*/ 25 w 102"/>
                  <a:gd name="T53" fmla="*/ 74 h 87"/>
                  <a:gd name="T54" fmla="*/ 22 w 102"/>
                  <a:gd name="T55" fmla="*/ 64 h 87"/>
                  <a:gd name="T56" fmla="*/ 33 w 102"/>
                  <a:gd name="T57" fmla="*/ 60 h 87"/>
                  <a:gd name="T58" fmla="*/ 38 w 102"/>
                  <a:gd name="T59" fmla="*/ 59 h 87"/>
                  <a:gd name="T60" fmla="*/ 41 w 102"/>
                  <a:gd name="T61" fmla="*/ 70 h 87"/>
                  <a:gd name="T62" fmla="*/ 36 w 102"/>
                  <a:gd name="T63" fmla="*/ 71 h 87"/>
                  <a:gd name="T64" fmla="*/ 33 w 102"/>
                  <a:gd name="T65" fmla="*/ 60 h 87"/>
                  <a:gd name="T66" fmla="*/ 43 w 102"/>
                  <a:gd name="T67" fmla="*/ 57 h 87"/>
                  <a:gd name="T68" fmla="*/ 49 w 102"/>
                  <a:gd name="T69" fmla="*/ 56 h 87"/>
                  <a:gd name="T70" fmla="*/ 52 w 102"/>
                  <a:gd name="T71" fmla="*/ 66 h 87"/>
                  <a:gd name="T72" fmla="*/ 47 w 102"/>
                  <a:gd name="T73" fmla="*/ 68 h 87"/>
                  <a:gd name="T74" fmla="*/ 43 w 102"/>
                  <a:gd name="T75" fmla="*/ 5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87">
                    <a:moveTo>
                      <a:pt x="76" y="1"/>
                    </a:moveTo>
                    <a:cubicBezTo>
                      <a:pt x="7" y="22"/>
                      <a:pt x="7" y="22"/>
                      <a:pt x="7" y="22"/>
                    </a:cubicBezTo>
                    <a:cubicBezTo>
                      <a:pt x="2" y="23"/>
                      <a:pt x="0" y="28"/>
                      <a:pt x="1" y="32"/>
                    </a:cubicBezTo>
                    <a:cubicBezTo>
                      <a:pt x="15" y="80"/>
                      <a:pt x="15" y="80"/>
                      <a:pt x="15" y="80"/>
                    </a:cubicBezTo>
                    <a:cubicBezTo>
                      <a:pt x="17" y="84"/>
                      <a:pt x="21" y="87"/>
                      <a:pt x="26" y="86"/>
                    </a:cubicBezTo>
                    <a:cubicBezTo>
                      <a:pt x="95" y="65"/>
                      <a:pt x="95" y="65"/>
                      <a:pt x="95" y="65"/>
                    </a:cubicBezTo>
                    <a:cubicBezTo>
                      <a:pt x="100" y="64"/>
                      <a:pt x="102" y="59"/>
                      <a:pt x="101" y="55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5" y="3"/>
                      <a:pt x="81" y="0"/>
                      <a:pt x="76" y="1"/>
                    </a:cubicBezTo>
                    <a:close/>
                    <a:moveTo>
                      <a:pt x="8" y="27"/>
                    </a:moveTo>
                    <a:cubicBezTo>
                      <a:pt x="78" y="7"/>
                      <a:pt x="78" y="7"/>
                      <a:pt x="78" y="7"/>
                    </a:cubicBezTo>
                    <a:cubicBezTo>
                      <a:pt x="79" y="6"/>
                      <a:pt x="81" y="7"/>
                      <a:pt x="81" y="8"/>
                    </a:cubicBezTo>
                    <a:cubicBezTo>
                      <a:pt x="84" y="17"/>
                      <a:pt x="84" y="17"/>
                      <a:pt x="84" y="1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6" y="29"/>
                      <a:pt x="7" y="27"/>
                      <a:pt x="8" y="27"/>
                    </a:cubicBezTo>
                    <a:close/>
                    <a:moveTo>
                      <a:pt x="94" y="60"/>
                    </a:moveTo>
                    <a:cubicBezTo>
                      <a:pt x="24" y="80"/>
                      <a:pt x="24" y="80"/>
                      <a:pt x="24" y="80"/>
                    </a:cubicBezTo>
                    <a:cubicBezTo>
                      <a:pt x="23" y="81"/>
                      <a:pt x="21" y="80"/>
                      <a:pt x="21" y="78"/>
                    </a:cubicBezTo>
                    <a:cubicBezTo>
                      <a:pt x="14" y="54"/>
                      <a:pt x="14" y="54"/>
                      <a:pt x="14" y="54"/>
                    </a:cubicBezTo>
                    <a:cubicBezTo>
                      <a:pt x="88" y="33"/>
                      <a:pt x="88" y="33"/>
                      <a:pt x="88" y="33"/>
                    </a:cubicBezTo>
                    <a:cubicBezTo>
                      <a:pt x="95" y="57"/>
                      <a:pt x="95" y="57"/>
                      <a:pt x="95" y="57"/>
                    </a:cubicBezTo>
                    <a:cubicBezTo>
                      <a:pt x="96" y="58"/>
                      <a:pt x="95" y="60"/>
                      <a:pt x="94" y="60"/>
                    </a:cubicBezTo>
                    <a:close/>
                    <a:moveTo>
                      <a:pt x="22" y="64"/>
                    </a:moveTo>
                    <a:cubicBezTo>
                      <a:pt x="27" y="62"/>
                      <a:pt x="27" y="62"/>
                      <a:pt x="27" y="62"/>
                    </a:cubicBezTo>
                    <a:cubicBezTo>
                      <a:pt x="31" y="73"/>
                      <a:pt x="31" y="73"/>
                      <a:pt x="31" y="73"/>
                    </a:cubicBezTo>
                    <a:cubicBezTo>
                      <a:pt x="25" y="74"/>
                      <a:pt x="25" y="74"/>
                      <a:pt x="25" y="74"/>
                    </a:cubicBezTo>
                    <a:lnTo>
                      <a:pt x="22" y="64"/>
                    </a:lnTo>
                    <a:close/>
                    <a:moveTo>
                      <a:pt x="33" y="60"/>
                    </a:moveTo>
                    <a:cubicBezTo>
                      <a:pt x="38" y="59"/>
                      <a:pt x="38" y="59"/>
                      <a:pt x="38" y="59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36" y="71"/>
                      <a:pt x="36" y="71"/>
                      <a:pt x="36" y="71"/>
                    </a:cubicBezTo>
                    <a:lnTo>
                      <a:pt x="33" y="60"/>
                    </a:lnTo>
                    <a:close/>
                    <a:moveTo>
                      <a:pt x="43" y="57"/>
                    </a:moveTo>
                    <a:cubicBezTo>
                      <a:pt x="49" y="56"/>
                      <a:pt x="49" y="56"/>
                      <a:pt x="49" y="56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47" y="68"/>
                      <a:pt x="47" y="68"/>
                      <a:pt x="47" y="68"/>
                    </a:cubicBezTo>
                    <a:lnTo>
                      <a:pt x="43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Freeform 31"/>
              <p:cNvSpPr/>
              <p:nvPr/>
            </p:nvSpPr>
            <p:spPr bwMode="auto">
              <a:xfrm>
                <a:off x="11274562" y="2275999"/>
                <a:ext cx="295557" cy="305343"/>
              </a:xfrm>
              <a:custGeom>
                <a:avLst/>
                <a:gdLst>
                  <a:gd name="T0" fmla="*/ 65 w 92"/>
                  <a:gd name="T1" fmla="*/ 96 h 96"/>
                  <a:gd name="T2" fmla="*/ 36 w 92"/>
                  <a:gd name="T3" fmla="*/ 49 h 96"/>
                  <a:gd name="T4" fmla="*/ 36 w 92"/>
                  <a:gd name="T5" fmla="*/ 72 h 96"/>
                  <a:gd name="T6" fmla="*/ 0 w 92"/>
                  <a:gd name="T7" fmla="*/ 36 h 96"/>
                  <a:gd name="T8" fmla="*/ 36 w 92"/>
                  <a:gd name="T9" fmla="*/ 0 h 96"/>
                  <a:gd name="T10" fmla="*/ 36 w 92"/>
                  <a:gd name="T11" fmla="*/ 24 h 96"/>
                  <a:gd name="T12" fmla="*/ 65 w 92"/>
                  <a:gd name="T13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96">
                    <a:moveTo>
                      <a:pt x="65" y="96"/>
                    </a:moveTo>
                    <a:cubicBezTo>
                      <a:pt x="76" y="77"/>
                      <a:pt x="78" y="48"/>
                      <a:pt x="36" y="49"/>
                    </a:cubicBezTo>
                    <a:cubicBezTo>
                      <a:pt x="36" y="72"/>
                      <a:pt x="36" y="72"/>
                      <a:pt x="36" y="7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86" y="22"/>
                      <a:pt x="92" y="68"/>
                      <a:pt x="65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32"/>
              <p:cNvSpPr>
                <a:spLocks noEditPoints="1"/>
              </p:cNvSpPr>
              <p:nvPr/>
            </p:nvSpPr>
            <p:spPr bwMode="auto">
              <a:xfrm>
                <a:off x="11188439" y="2508922"/>
                <a:ext cx="275984" cy="195733"/>
              </a:xfrm>
              <a:custGeom>
                <a:avLst/>
                <a:gdLst>
                  <a:gd name="T0" fmla="*/ 70 w 86"/>
                  <a:gd name="T1" fmla="*/ 58 h 61"/>
                  <a:gd name="T2" fmla="*/ 75 w 86"/>
                  <a:gd name="T3" fmla="*/ 49 h 61"/>
                  <a:gd name="T4" fmla="*/ 80 w 86"/>
                  <a:gd name="T5" fmla="*/ 41 h 61"/>
                  <a:gd name="T6" fmla="*/ 85 w 86"/>
                  <a:gd name="T7" fmla="*/ 32 h 61"/>
                  <a:gd name="T8" fmla="*/ 83 w 86"/>
                  <a:gd name="T9" fmla="*/ 25 h 61"/>
                  <a:gd name="T10" fmla="*/ 65 w 86"/>
                  <a:gd name="T11" fmla="*/ 9 h 61"/>
                  <a:gd name="T12" fmla="*/ 58 w 86"/>
                  <a:gd name="T13" fmla="*/ 9 h 61"/>
                  <a:gd name="T14" fmla="*/ 50 w 86"/>
                  <a:gd name="T15" fmla="*/ 17 h 61"/>
                  <a:gd name="T16" fmla="*/ 49 w 86"/>
                  <a:gd name="T17" fmla="*/ 18 h 61"/>
                  <a:gd name="T18" fmla="*/ 17 w 86"/>
                  <a:gd name="T19" fmla="*/ 0 h 61"/>
                  <a:gd name="T20" fmla="*/ 0 w 86"/>
                  <a:gd name="T21" fmla="*/ 3 h 61"/>
                  <a:gd name="T22" fmla="*/ 4 w 86"/>
                  <a:gd name="T23" fmla="*/ 16 h 61"/>
                  <a:gd name="T24" fmla="*/ 9 w 86"/>
                  <a:gd name="T25" fmla="*/ 15 h 61"/>
                  <a:gd name="T26" fmla="*/ 11 w 86"/>
                  <a:gd name="T27" fmla="*/ 24 h 61"/>
                  <a:gd name="T28" fmla="*/ 20 w 86"/>
                  <a:gd name="T29" fmla="*/ 21 h 61"/>
                  <a:gd name="T30" fmla="*/ 23 w 86"/>
                  <a:gd name="T31" fmla="*/ 30 h 61"/>
                  <a:gd name="T32" fmla="*/ 32 w 86"/>
                  <a:gd name="T33" fmla="*/ 27 h 61"/>
                  <a:gd name="T34" fmla="*/ 35 w 86"/>
                  <a:gd name="T35" fmla="*/ 36 h 61"/>
                  <a:gd name="T36" fmla="*/ 39 w 86"/>
                  <a:gd name="T37" fmla="*/ 35 h 61"/>
                  <a:gd name="T38" fmla="*/ 39 w 86"/>
                  <a:gd name="T39" fmla="*/ 36 h 61"/>
                  <a:gd name="T40" fmla="*/ 37 w 86"/>
                  <a:gd name="T41" fmla="*/ 47 h 61"/>
                  <a:gd name="T42" fmla="*/ 41 w 86"/>
                  <a:gd name="T43" fmla="*/ 53 h 61"/>
                  <a:gd name="T44" fmla="*/ 64 w 86"/>
                  <a:gd name="T45" fmla="*/ 61 h 61"/>
                  <a:gd name="T46" fmla="*/ 70 w 86"/>
                  <a:gd name="T47" fmla="*/ 58 h 61"/>
                  <a:gd name="T48" fmla="*/ 15 w 86"/>
                  <a:gd name="T49" fmla="*/ 10 h 61"/>
                  <a:gd name="T50" fmla="*/ 18 w 86"/>
                  <a:gd name="T51" fmla="*/ 6 h 61"/>
                  <a:gd name="T52" fmla="*/ 46 w 86"/>
                  <a:gd name="T53" fmla="*/ 21 h 61"/>
                  <a:gd name="T54" fmla="*/ 43 w 86"/>
                  <a:gd name="T55" fmla="*/ 25 h 61"/>
                  <a:gd name="T56" fmla="*/ 15 w 86"/>
                  <a:gd name="T57" fmla="*/ 10 h 61"/>
                  <a:gd name="T58" fmla="*/ 61 w 86"/>
                  <a:gd name="T59" fmla="*/ 54 h 61"/>
                  <a:gd name="T60" fmla="*/ 57 w 86"/>
                  <a:gd name="T61" fmla="*/ 52 h 61"/>
                  <a:gd name="T62" fmla="*/ 56 w 86"/>
                  <a:gd name="T63" fmla="*/ 49 h 61"/>
                  <a:gd name="T64" fmla="*/ 69 w 86"/>
                  <a:gd name="T65" fmla="*/ 24 h 61"/>
                  <a:gd name="T66" fmla="*/ 72 w 86"/>
                  <a:gd name="T67" fmla="*/ 23 h 61"/>
                  <a:gd name="T68" fmla="*/ 77 w 86"/>
                  <a:gd name="T69" fmla="*/ 26 h 61"/>
                  <a:gd name="T70" fmla="*/ 77 w 86"/>
                  <a:gd name="T71" fmla="*/ 29 h 61"/>
                  <a:gd name="T72" fmla="*/ 64 w 86"/>
                  <a:gd name="T73" fmla="*/ 53 h 61"/>
                  <a:gd name="T74" fmla="*/ 61 w 86"/>
                  <a:gd name="T75" fmla="*/ 5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6" h="61">
                    <a:moveTo>
                      <a:pt x="70" y="58"/>
                    </a:moveTo>
                    <a:cubicBezTo>
                      <a:pt x="75" y="49"/>
                      <a:pt x="75" y="49"/>
                      <a:pt x="75" y="49"/>
                    </a:cubicBezTo>
                    <a:cubicBezTo>
                      <a:pt x="77" y="47"/>
                      <a:pt x="79" y="43"/>
                      <a:pt x="80" y="41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86" y="29"/>
                      <a:pt x="85" y="26"/>
                      <a:pt x="83" y="25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3" y="7"/>
                      <a:pt x="60" y="8"/>
                      <a:pt x="58" y="9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49" y="17"/>
                      <a:pt x="49" y="18"/>
                      <a:pt x="49" y="1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39" y="35"/>
                      <a:pt x="39" y="36"/>
                      <a:pt x="39" y="36"/>
                    </a:cubicBezTo>
                    <a:cubicBezTo>
                      <a:pt x="37" y="47"/>
                      <a:pt x="37" y="47"/>
                      <a:pt x="37" y="47"/>
                    </a:cubicBezTo>
                    <a:cubicBezTo>
                      <a:pt x="37" y="50"/>
                      <a:pt x="38" y="53"/>
                      <a:pt x="41" y="53"/>
                    </a:cubicBezTo>
                    <a:cubicBezTo>
                      <a:pt x="64" y="61"/>
                      <a:pt x="64" y="61"/>
                      <a:pt x="64" y="61"/>
                    </a:cubicBezTo>
                    <a:cubicBezTo>
                      <a:pt x="66" y="61"/>
                      <a:pt x="69" y="60"/>
                      <a:pt x="70" y="58"/>
                    </a:cubicBezTo>
                    <a:close/>
                    <a:moveTo>
                      <a:pt x="15" y="10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3" y="25"/>
                      <a:pt x="43" y="25"/>
                      <a:pt x="43" y="25"/>
                    </a:cubicBezTo>
                    <a:lnTo>
                      <a:pt x="15" y="10"/>
                    </a:lnTo>
                    <a:close/>
                    <a:moveTo>
                      <a:pt x="61" y="54"/>
                    </a:moveTo>
                    <a:cubicBezTo>
                      <a:pt x="57" y="52"/>
                      <a:pt x="57" y="52"/>
                      <a:pt x="57" y="52"/>
                    </a:cubicBezTo>
                    <a:cubicBezTo>
                      <a:pt x="56" y="51"/>
                      <a:pt x="55" y="50"/>
                      <a:pt x="56" y="49"/>
                    </a:cubicBezTo>
                    <a:cubicBezTo>
                      <a:pt x="69" y="24"/>
                      <a:pt x="69" y="24"/>
                      <a:pt x="69" y="24"/>
                    </a:cubicBezTo>
                    <a:cubicBezTo>
                      <a:pt x="70" y="23"/>
                      <a:pt x="71" y="23"/>
                      <a:pt x="72" y="23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8" y="26"/>
                      <a:pt x="78" y="28"/>
                      <a:pt x="77" y="29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64" y="54"/>
                      <a:pt x="62" y="55"/>
                      <a:pt x="61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Freeform 33"/>
              <p:cNvSpPr>
                <a:spLocks noEditPoints="1"/>
              </p:cNvSpPr>
              <p:nvPr/>
            </p:nvSpPr>
            <p:spPr bwMode="auto">
              <a:xfrm>
                <a:off x="10996621" y="4129590"/>
                <a:ext cx="221179" cy="191818"/>
              </a:xfrm>
              <a:custGeom>
                <a:avLst/>
                <a:gdLst>
                  <a:gd name="T0" fmla="*/ 56 w 69"/>
                  <a:gd name="T1" fmla="*/ 0 h 60"/>
                  <a:gd name="T2" fmla="*/ 13 w 69"/>
                  <a:gd name="T3" fmla="*/ 0 h 60"/>
                  <a:gd name="T4" fmla="*/ 0 w 69"/>
                  <a:gd name="T5" fmla="*/ 13 h 60"/>
                  <a:gd name="T6" fmla="*/ 0 w 69"/>
                  <a:gd name="T7" fmla="*/ 58 h 60"/>
                  <a:gd name="T8" fmla="*/ 2 w 69"/>
                  <a:gd name="T9" fmla="*/ 60 h 60"/>
                  <a:gd name="T10" fmla="*/ 66 w 69"/>
                  <a:gd name="T11" fmla="*/ 60 h 60"/>
                  <a:gd name="T12" fmla="*/ 69 w 69"/>
                  <a:gd name="T13" fmla="*/ 58 h 60"/>
                  <a:gd name="T14" fmla="*/ 69 w 69"/>
                  <a:gd name="T15" fmla="*/ 13 h 60"/>
                  <a:gd name="T16" fmla="*/ 56 w 69"/>
                  <a:gd name="T17" fmla="*/ 0 h 60"/>
                  <a:gd name="T18" fmla="*/ 34 w 69"/>
                  <a:gd name="T19" fmla="*/ 51 h 60"/>
                  <a:gd name="T20" fmla="*/ 13 w 69"/>
                  <a:gd name="T21" fmla="*/ 34 h 60"/>
                  <a:gd name="T22" fmla="*/ 26 w 69"/>
                  <a:gd name="T23" fmla="*/ 34 h 60"/>
                  <a:gd name="T24" fmla="*/ 26 w 69"/>
                  <a:gd name="T25" fmla="*/ 21 h 60"/>
                  <a:gd name="T26" fmla="*/ 43 w 69"/>
                  <a:gd name="T27" fmla="*/ 21 h 60"/>
                  <a:gd name="T28" fmla="*/ 43 w 69"/>
                  <a:gd name="T29" fmla="*/ 34 h 60"/>
                  <a:gd name="T30" fmla="*/ 56 w 69"/>
                  <a:gd name="T31" fmla="*/ 34 h 60"/>
                  <a:gd name="T32" fmla="*/ 34 w 69"/>
                  <a:gd name="T33" fmla="*/ 51 h 60"/>
                  <a:gd name="T34" fmla="*/ 10 w 69"/>
                  <a:gd name="T35" fmla="*/ 9 h 60"/>
                  <a:gd name="T36" fmla="*/ 15 w 69"/>
                  <a:gd name="T37" fmla="*/ 4 h 60"/>
                  <a:gd name="T38" fmla="*/ 54 w 69"/>
                  <a:gd name="T39" fmla="*/ 4 h 60"/>
                  <a:gd name="T40" fmla="*/ 58 w 69"/>
                  <a:gd name="T41" fmla="*/ 9 h 60"/>
                  <a:gd name="T42" fmla="*/ 10 w 69"/>
                  <a:gd name="T43" fmla="*/ 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9" h="60">
                    <a:moveTo>
                      <a:pt x="56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9"/>
                      <a:pt x="1" y="60"/>
                      <a:pt x="2" y="60"/>
                    </a:cubicBezTo>
                    <a:cubicBezTo>
                      <a:pt x="66" y="60"/>
                      <a:pt x="66" y="60"/>
                      <a:pt x="66" y="60"/>
                    </a:cubicBezTo>
                    <a:cubicBezTo>
                      <a:pt x="68" y="60"/>
                      <a:pt x="69" y="59"/>
                      <a:pt x="69" y="58"/>
                    </a:cubicBezTo>
                    <a:cubicBezTo>
                      <a:pt x="69" y="13"/>
                      <a:pt x="69" y="13"/>
                      <a:pt x="69" y="13"/>
                    </a:cubicBezTo>
                    <a:lnTo>
                      <a:pt x="56" y="0"/>
                    </a:lnTo>
                    <a:close/>
                    <a:moveTo>
                      <a:pt x="34" y="51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56" y="34"/>
                      <a:pt x="56" y="34"/>
                      <a:pt x="56" y="34"/>
                    </a:cubicBezTo>
                    <a:lnTo>
                      <a:pt x="34" y="51"/>
                    </a:lnTo>
                    <a:close/>
                    <a:moveTo>
                      <a:pt x="10" y="9"/>
                    </a:moveTo>
                    <a:cubicBezTo>
                      <a:pt x="15" y="4"/>
                      <a:pt x="15" y="4"/>
                      <a:pt x="15" y="4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8" y="9"/>
                      <a:pt x="58" y="9"/>
                      <a:pt x="58" y="9"/>
                    </a:cubicBezTo>
                    <a:lnTo>
                      <a:pt x="1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Freeform 34"/>
              <p:cNvSpPr>
                <a:spLocks noEditPoints="1"/>
              </p:cNvSpPr>
              <p:nvPr/>
            </p:nvSpPr>
            <p:spPr bwMode="auto">
              <a:xfrm>
                <a:off x="11303921" y="2003931"/>
                <a:ext cx="182032" cy="248580"/>
              </a:xfrm>
              <a:custGeom>
                <a:avLst/>
                <a:gdLst>
                  <a:gd name="T0" fmla="*/ 57 w 57"/>
                  <a:gd name="T1" fmla="*/ 48 h 78"/>
                  <a:gd name="T2" fmla="*/ 57 w 57"/>
                  <a:gd name="T3" fmla="*/ 48 h 78"/>
                  <a:gd name="T4" fmla="*/ 57 w 57"/>
                  <a:gd name="T5" fmla="*/ 48 h 78"/>
                  <a:gd name="T6" fmla="*/ 28 w 57"/>
                  <a:gd name="T7" fmla="*/ 0 h 78"/>
                  <a:gd name="T8" fmla="*/ 0 w 57"/>
                  <a:gd name="T9" fmla="*/ 48 h 78"/>
                  <a:gd name="T10" fmla="*/ 0 w 57"/>
                  <a:gd name="T11" fmla="*/ 48 h 78"/>
                  <a:gd name="T12" fmla="*/ 0 w 57"/>
                  <a:gd name="T13" fmla="*/ 48 h 78"/>
                  <a:gd name="T14" fmla="*/ 0 w 57"/>
                  <a:gd name="T15" fmla="*/ 49 h 78"/>
                  <a:gd name="T16" fmla="*/ 0 w 57"/>
                  <a:gd name="T17" fmla="*/ 49 h 78"/>
                  <a:gd name="T18" fmla="*/ 0 w 57"/>
                  <a:gd name="T19" fmla="*/ 49 h 78"/>
                  <a:gd name="T20" fmla="*/ 28 w 57"/>
                  <a:gd name="T21" fmla="*/ 78 h 78"/>
                  <a:gd name="T22" fmla="*/ 57 w 57"/>
                  <a:gd name="T23" fmla="*/ 49 h 78"/>
                  <a:gd name="T24" fmla="*/ 57 w 57"/>
                  <a:gd name="T25" fmla="*/ 49 h 78"/>
                  <a:gd name="T26" fmla="*/ 57 w 57"/>
                  <a:gd name="T27" fmla="*/ 49 h 78"/>
                  <a:gd name="T28" fmla="*/ 57 w 57"/>
                  <a:gd name="T29" fmla="*/ 48 h 78"/>
                  <a:gd name="T30" fmla="*/ 48 w 57"/>
                  <a:gd name="T31" fmla="*/ 49 h 78"/>
                  <a:gd name="T32" fmla="*/ 48 w 57"/>
                  <a:gd name="T33" fmla="*/ 49 h 78"/>
                  <a:gd name="T34" fmla="*/ 42 w 57"/>
                  <a:gd name="T35" fmla="*/ 62 h 78"/>
                  <a:gd name="T36" fmla="*/ 28 w 57"/>
                  <a:gd name="T37" fmla="*/ 68 h 78"/>
                  <a:gd name="T38" fmla="*/ 26 w 57"/>
                  <a:gd name="T39" fmla="*/ 68 h 78"/>
                  <a:gd name="T40" fmla="*/ 43 w 57"/>
                  <a:gd name="T41" fmla="*/ 37 h 78"/>
                  <a:gd name="T42" fmla="*/ 43 w 57"/>
                  <a:gd name="T43" fmla="*/ 33 h 78"/>
                  <a:gd name="T44" fmla="*/ 48 w 57"/>
                  <a:gd name="T45" fmla="*/ 48 h 78"/>
                  <a:gd name="T46" fmla="*/ 48 w 57"/>
                  <a:gd name="T47" fmla="*/ 48 h 78"/>
                  <a:gd name="T48" fmla="*/ 48 w 57"/>
                  <a:gd name="T49" fmla="*/ 48 h 78"/>
                  <a:gd name="T50" fmla="*/ 48 w 57"/>
                  <a:gd name="T51" fmla="*/ 48 h 78"/>
                  <a:gd name="T52" fmla="*/ 48 w 57"/>
                  <a:gd name="T53" fmla="*/ 49 h 78"/>
                  <a:gd name="T54" fmla="*/ 48 w 57"/>
                  <a:gd name="T55" fmla="*/ 4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78">
                    <a:moveTo>
                      <a:pt x="57" y="48"/>
                    </a:moveTo>
                    <a:cubicBezTo>
                      <a:pt x="57" y="48"/>
                      <a:pt x="57" y="48"/>
                      <a:pt x="57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7" y="24"/>
                      <a:pt x="28" y="0"/>
                      <a:pt x="28" y="0"/>
                    </a:cubicBezTo>
                    <a:cubicBezTo>
                      <a:pt x="28" y="0"/>
                      <a:pt x="0" y="24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65"/>
                      <a:pt x="13" y="78"/>
                      <a:pt x="28" y="78"/>
                    </a:cubicBezTo>
                    <a:cubicBezTo>
                      <a:pt x="44" y="78"/>
                      <a:pt x="57" y="65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8"/>
                      <a:pt x="57" y="48"/>
                      <a:pt x="57" y="48"/>
                    </a:cubicBezTo>
                    <a:close/>
                    <a:moveTo>
                      <a:pt x="48" y="49"/>
                    </a:moveTo>
                    <a:cubicBezTo>
                      <a:pt x="48" y="49"/>
                      <a:pt x="48" y="49"/>
                      <a:pt x="48" y="49"/>
                    </a:cubicBezTo>
                    <a:cubicBezTo>
                      <a:pt x="48" y="54"/>
                      <a:pt x="46" y="59"/>
                      <a:pt x="42" y="62"/>
                    </a:cubicBezTo>
                    <a:cubicBezTo>
                      <a:pt x="38" y="66"/>
                      <a:pt x="34" y="68"/>
                      <a:pt x="28" y="68"/>
                    </a:cubicBezTo>
                    <a:cubicBezTo>
                      <a:pt x="28" y="68"/>
                      <a:pt x="27" y="68"/>
                      <a:pt x="26" y="68"/>
                    </a:cubicBezTo>
                    <a:cubicBezTo>
                      <a:pt x="36" y="61"/>
                      <a:pt x="43" y="50"/>
                      <a:pt x="43" y="37"/>
                    </a:cubicBezTo>
                    <a:cubicBezTo>
                      <a:pt x="43" y="35"/>
                      <a:pt x="43" y="34"/>
                      <a:pt x="43" y="33"/>
                    </a:cubicBezTo>
                    <a:cubicBezTo>
                      <a:pt x="46" y="38"/>
                      <a:pt x="48" y="43"/>
                      <a:pt x="48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9"/>
                    </a:cubicBezTo>
                    <a:cubicBezTo>
                      <a:pt x="48" y="49"/>
                      <a:pt x="48" y="49"/>
                      <a:pt x="48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Freeform 35"/>
              <p:cNvSpPr>
                <a:spLocks noEditPoints="1"/>
              </p:cNvSpPr>
              <p:nvPr/>
            </p:nvSpPr>
            <p:spPr bwMode="auto">
              <a:xfrm>
                <a:off x="11108188" y="1823857"/>
                <a:ext cx="285770" cy="272068"/>
              </a:xfrm>
              <a:custGeom>
                <a:avLst/>
                <a:gdLst>
                  <a:gd name="T0" fmla="*/ 52 w 89"/>
                  <a:gd name="T1" fmla="*/ 3 h 85"/>
                  <a:gd name="T2" fmla="*/ 4 w 89"/>
                  <a:gd name="T3" fmla="*/ 36 h 85"/>
                  <a:gd name="T4" fmla="*/ 3 w 89"/>
                  <a:gd name="T5" fmla="*/ 45 h 85"/>
                  <a:gd name="T6" fmla="*/ 28 w 89"/>
                  <a:gd name="T7" fmla="*/ 82 h 85"/>
                  <a:gd name="T8" fmla="*/ 37 w 89"/>
                  <a:gd name="T9" fmla="*/ 83 h 85"/>
                  <a:gd name="T10" fmla="*/ 85 w 89"/>
                  <a:gd name="T11" fmla="*/ 50 h 85"/>
                  <a:gd name="T12" fmla="*/ 87 w 89"/>
                  <a:gd name="T13" fmla="*/ 41 h 85"/>
                  <a:gd name="T14" fmla="*/ 61 w 89"/>
                  <a:gd name="T15" fmla="*/ 4 h 85"/>
                  <a:gd name="T16" fmla="*/ 52 w 89"/>
                  <a:gd name="T17" fmla="*/ 3 h 85"/>
                  <a:gd name="T18" fmla="*/ 38 w 89"/>
                  <a:gd name="T19" fmla="*/ 48 h 85"/>
                  <a:gd name="T20" fmla="*/ 31 w 89"/>
                  <a:gd name="T21" fmla="*/ 71 h 85"/>
                  <a:gd name="T22" fmla="*/ 11 w 89"/>
                  <a:gd name="T23" fmla="*/ 42 h 85"/>
                  <a:gd name="T24" fmla="*/ 38 w 89"/>
                  <a:gd name="T25" fmla="*/ 48 h 85"/>
                  <a:gd name="T26" fmla="*/ 14 w 89"/>
                  <a:gd name="T27" fmla="*/ 40 h 85"/>
                  <a:gd name="T28" fmla="*/ 52 w 89"/>
                  <a:gd name="T29" fmla="*/ 13 h 85"/>
                  <a:gd name="T30" fmla="*/ 43 w 89"/>
                  <a:gd name="T31" fmla="*/ 41 h 85"/>
                  <a:gd name="T32" fmla="*/ 14 w 89"/>
                  <a:gd name="T33" fmla="*/ 40 h 85"/>
                  <a:gd name="T34" fmla="*/ 39 w 89"/>
                  <a:gd name="T35" fmla="*/ 48 h 85"/>
                  <a:gd name="T36" fmla="*/ 50 w 89"/>
                  <a:gd name="T37" fmla="*/ 50 h 85"/>
                  <a:gd name="T38" fmla="*/ 51 w 89"/>
                  <a:gd name="T39" fmla="*/ 40 h 85"/>
                  <a:gd name="T40" fmla="*/ 74 w 89"/>
                  <a:gd name="T41" fmla="*/ 47 h 85"/>
                  <a:gd name="T42" fmla="*/ 38 w 89"/>
                  <a:gd name="T43" fmla="*/ 72 h 85"/>
                  <a:gd name="T44" fmla="*/ 39 w 89"/>
                  <a:gd name="T45" fmla="*/ 48 h 85"/>
                  <a:gd name="T46" fmla="*/ 51 w 89"/>
                  <a:gd name="T47" fmla="*/ 39 h 85"/>
                  <a:gd name="T48" fmla="*/ 55 w 89"/>
                  <a:gd name="T49" fmla="*/ 11 h 85"/>
                  <a:gd name="T50" fmla="*/ 75 w 89"/>
                  <a:gd name="T51" fmla="*/ 40 h 85"/>
                  <a:gd name="T52" fmla="*/ 51 w 89"/>
                  <a:gd name="T53" fmla="*/ 3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9" h="85">
                    <a:moveTo>
                      <a:pt x="52" y="3"/>
                    </a:moveTo>
                    <a:cubicBezTo>
                      <a:pt x="4" y="36"/>
                      <a:pt x="4" y="36"/>
                      <a:pt x="4" y="36"/>
                    </a:cubicBezTo>
                    <a:cubicBezTo>
                      <a:pt x="1" y="38"/>
                      <a:pt x="0" y="42"/>
                      <a:pt x="3" y="45"/>
                    </a:cubicBezTo>
                    <a:cubicBezTo>
                      <a:pt x="28" y="82"/>
                      <a:pt x="28" y="82"/>
                      <a:pt x="28" y="82"/>
                    </a:cubicBezTo>
                    <a:cubicBezTo>
                      <a:pt x="30" y="85"/>
                      <a:pt x="34" y="85"/>
                      <a:pt x="37" y="83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8" y="48"/>
                      <a:pt x="89" y="44"/>
                      <a:pt x="87" y="41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59" y="1"/>
                      <a:pt x="55" y="0"/>
                      <a:pt x="52" y="3"/>
                    </a:cubicBezTo>
                    <a:close/>
                    <a:moveTo>
                      <a:pt x="38" y="48"/>
                    </a:moveTo>
                    <a:cubicBezTo>
                      <a:pt x="31" y="71"/>
                      <a:pt x="31" y="71"/>
                      <a:pt x="31" y="71"/>
                    </a:cubicBezTo>
                    <a:cubicBezTo>
                      <a:pt x="11" y="42"/>
                      <a:pt x="11" y="42"/>
                      <a:pt x="11" y="42"/>
                    </a:cubicBezTo>
                    <a:lnTo>
                      <a:pt x="38" y="48"/>
                    </a:lnTo>
                    <a:close/>
                    <a:moveTo>
                      <a:pt x="14" y="40"/>
                    </a:moveTo>
                    <a:cubicBezTo>
                      <a:pt x="52" y="13"/>
                      <a:pt x="52" y="13"/>
                      <a:pt x="52" y="13"/>
                    </a:cubicBezTo>
                    <a:cubicBezTo>
                      <a:pt x="43" y="41"/>
                      <a:pt x="43" y="41"/>
                      <a:pt x="43" y="41"/>
                    </a:cubicBezTo>
                    <a:lnTo>
                      <a:pt x="14" y="40"/>
                    </a:lnTo>
                    <a:close/>
                    <a:moveTo>
                      <a:pt x="39" y="48"/>
                    </a:moveTo>
                    <a:cubicBezTo>
                      <a:pt x="50" y="50"/>
                      <a:pt x="50" y="50"/>
                      <a:pt x="50" y="50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38" y="72"/>
                      <a:pt x="38" y="72"/>
                      <a:pt x="38" y="72"/>
                    </a:cubicBezTo>
                    <a:lnTo>
                      <a:pt x="39" y="48"/>
                    </a:lnTo>
                    <a:close/>
                    <a:moveTo>
                      <a:pt x="51" y="39"/>
                    </a:moveTo>
                    <a:cubicBezTo>
                      <a:pt x="55" y="11"/>
                      <a:pt x="55" y="11"/>
                      <a:pt x="55" y="11"/>
                    </a:cubicBezTo>
                    <a:cubicBezTo>
                      <a:pt x="75" y="40"/>
                      <a:pt x="75" y="40"/>
                      <a:pt x="75" y="40"/>
                    </a:cubicBezTo>
                    <a:lnTo>
                      <a:pt x="51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Freeform 36"/>
              <p:cNvSpPr>
                <a:spLocks noEditPoints="1"/>
              </p:cNvSpPr>
              <p:nvPr/>
            </p:nvSpPr>
            <p:spPr bwMode="auto">
              <a:xfrm>
                <a:off x="10996621" y="1667271"/>
                <a:ext cx="217264" cy="221178"/>
              </a:xfrm>
              <a:custGeom>
                <a:avLst/>
                <a:gdLst>
                  <a:gd name="T0" fmla="*/ 34 w 68"/>
                  <a:gd name="T1" fmla="*/ 0 h 69"/>
                  <a:gd name="T2" fmla="*/ 0 w 68"/>
                  <a:gd name="T3" fmla="*/ 35 h 69"/>
                  <a:gd name="T4" fmla="*/ 34 w 68"/>
                  <a:gd name="T5" fmla="*/ 69 h 69"/>
                  <a:gd name="T6" fmla="*/ 68 w 68"/>
                  <a:gd name="T7" fmla="*/ 35 h 69"/>
                  <a:gd name="T8" fmla="*/ 34 w 68"/>
                  <a:gd name="T9" fmla="*/ 0 h 69"/>
                  <a:gd name="T10" fmla="*/ 34 w 68"/>
                  <a:gd name="T11" fmla="*/ 62 h 69"/>
                  <a:gd name="T12" fmla="*/ 7 w 68"/>
                  <a:gd name="T13" fmla="*/ 35 h 69"/>
                  <a:gd name="T14" fmla="*/ 34 w 68"/>
                  <a:gd name="T15" fmla="*/ 7 h 69"/>
                  <a:gd name="T16" fmla="*/ 62 w 68"/>
                  <a:gd name="T17" fmla="*/ 35 h 69"/>
                  <a:gd name="T18" fmla="*/ 34 w 68"/>
                  <a:gd name="T19" fmla="*/ 62 h 69"/>
                  <a:gd name="T20" fmla="*/ 22 w 68"/>
                  <a:gd name="T21" fmla="*/ 24 h 69"/>
                  <a:gd name="T22" fmla="*/ 36 w 68"/>
                  <a:gd name="T23" fmla="*/ 35 h 69"/>
                  <a:gd name="T24" fmla="*/ 22 w 68"/>
                  <a:gd name="T25" fmla="*/ 45 h 69"/>
                  <a:gd name="T26" fmla="*/ 22 w 68"/>
                  <a:gd name="T27" fmla="*/ 24 h 69"/>
                  <a:gd name="T28" fmla="*/ 39 w 68"/>
                  <a:gd name="T29" fmla="*/ 24 h 69"/>
                  <a:gd name="T30" fmla="*/ 54 w 68"/>
                  <a:gd name="T31" fmla="*/ 35 h 69"/>
                  <a:gd name="T32" fmla="*/ 39 w 68"/>
                  <a:gd name="T33" fmla="*/ 45 h 69"/>
                  <a:gd name="T34" fmla="*/ 39 w 68"/>
                  <a:gd name="T35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8" h="69">
                    <a:moveTo>
                      <a:pt x="34" y="0"/>
                    </a:move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ubicBezTo>
                      <a:pt x="53" y="69"/>
                      <a:pt x="68" y="53"/>
                      <a:pt x="68" y="35"/>
                    </a:cubicBezTo>
                    <a:cubicBezTo>
                      <a:pt x="68" y="16"/>
                      <a:pt x="53" y="0"/>
                      <a:pt x="34" y="0"/>
                    </a:cubicBezTo>
                    <a:close/>
                    <a:moveTo>
                      <a:pt x="34" y="62"/>
                    </a:moveTo>
                    <a:cubicBezTo>
                      <a:pt x="19" y="62"/>
                      <a:pt x="7" y="50"/>
                      <a:pt x="7" y="35"/>
                    </a:cubicBezTo>
                    <a:cubicBezTo>
                      <a:pt x="7" y="19"/>
                      <a:pt x="19" y="7"/>
                      <a:pt x="34" y="7"/>
                    </a:cubicBezTo>
                    <a:cubicBezTo>
                      <a:pt x="50" y="7"/>
                      <a:pt x="62" y="19"/>
                      <a:pt x="62" y="35"/>
                    </a:cubicBezTo>
                    <a:cubicBezTo>
                      <a:pt x="62" y="50"/>
                      <a:pt x="50" y="62"/>
                      <a:pt x="34" y="62"/>
                    </a:cubicBezTo>
                    <a:close/>
                    <a:moveTo>
                      <a:pt x="22" y="24"/>
                    </a:moveTo>
                    <a:cubicBezTo>
                      <a:pt x="36" y="35"/>
                      <a:pt x="36" y="35"/>
                      <a:pt x="36" y="35"/>
                    </a:cubicBezTo>
                    <a:cubicBezTo>
                      <a:pt x="22" y="45"/>
                      <a:pt x="22" y="45"/>
                      <a:pt x="22" y="45"/>
                    </a:cubicBezTo>
                    <a:lnTo>
                      <a:pt x="22" y="24"/>
                    </a:lnTo>
                    <a:close/>
                    <a:moveTo>
                      <a:pt x="39" y="24"/>
                    </a:moveTo>
                    <a:cubicBezTo>
                      <a:pt x="54" y="35"/>
                      <a:pt x="54" y="35"/>
                      <a:pt x="54" y="35"/>
                    </a:cubicBezTo>
                    <a:cubicBezTo>
                      <a:pt x="39" y="45"/>
                      <a:pt x="39" y="45"/>
                      <a:pt x="39" y="45"/>
                    </a:cubicBezTo>
                    <a:lnTo>
                      <a:pt x="39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Freeform 37"/>
              <p:cNvSpPr>
                <a:spLocks noEditPoints="1"/>
              </p:cNvSpPr>
              <p:nvPr/>
            </p:nvSpPr>
            <p:spPr bwMode="auto">
              <a:xfrm>
                <a:off x="11096444" y="2135072"/>
                <a:ext cx="172245" cy="197690"/>
              </a:xfrm>
              <a:custGeom>
                <a:avLst/>
                <a:gdLst>
                  <a:gd name="T0" fmla="*/ 50 w 54"/>
                  <a:gd name="T1" fmla="*/ 12 h 62"/>
                  <a:gd name="T2" fmla="*/ 42 w 54"/>
                  <a:gd name="T3" fmla="*/ 5 h 62"/>
                  <a:gd name="T4" fmla="*/ 33 w 54"/>
                  <a:gd name="T5" fmla="*/ 0 h 62"/>
                  <a:gd name="T6" fmla="*/ 6 w 54"/>
                  <a:gd name="T7" fmla="*/ 0 h 62"/>
                  <a:gd name="T8" fmla="*/ 0 w 54"/>
                  <a:gd name="T9" fmla="*/ 6 h 62"/>
                  <a:gd name="T10" fmla="*/ 0 w 54"/>
                  <a:gd name="T11" fmla="*/ 56 h 62"/>
                  <a:gd name="T12" fmla="*/ 6 w 54"/>
                  <a:gd name="T13" fmla="*/ 62 h 62"/>
                  <a:gd name="T14" fmla="*/ 48 w 54"/>
                  <a:gd name="T15" fmla="*/ 62 h 62"/>
                  <a:gd name="T16" fmla="*/ 54 w 54"/>
                  <a:gd name="T17" fmla="*/ 56 h 62"/>
                  <a:gd name="T18" fmla="*/ 54 w 54"/>
                  <a:gd name="T19" fmla="*/ 21 h 62"/>
                  <a:gd name="T20" fmla="*/ 50 w 54"/>
                  <a:gd name="T21" fmla="*/ 12 h 62"/>
                  <a:gd name="T22" fmla="*/ 35 w 54"/>
                  <a:gd name="T23" fmla="*/ 9 h 62"/>
                  <a:gd name="T24" fmla="*/ 35 w 54"/>
                  <a:gd name="T25" fmla="*/ 9 h 62"/>
                  <a:gd name="T26" fmla="*/ 37 w 54"/>
                  <a:gd name="T27" fmla="*/ 10 h 62"/>
                  <a:gd name="T28" fmla="*/ 44 w 54"/>
                  <a:gd name="T29" fmla="*/ 17 h 62"/>
                  <a:gd name="T30" fmla="*/ 45 w 54"/>
                  <a:gd name="T31" fmla="*/ 19 h 62"/>
                  <a:gd name="T32" fmla="*/ 46 w 54"/>
                  <a:gd name="T33" fmla="*/ 20 h 62"/>
                  <a:gd name="T34" fmla="*/ 35 w 54"/>
                  <a:gd name="T35" fmla="*/ 20 h 62"/>
                  <a:gd name="T36" fmla="*/ 35 w 54"/>
                  <a:gd name="T37" fmla="*/ 9 h 62"/>
                  <a:gd name="T38" fmla="*/ 46 w 54"/>
                  <a:gd name="T39" fmla="*/ 54 h 62"/>
                  <a:gd name="T40" fmla="*/ 8 w 54"/>
                  <a:gd name="T41" fmla="*/ 54 h 62"/>
                  <a:gd name="T42" fmla="*/ 8 w 54"/>
                  <a:gd name="T43" fmla="*/ 8 h 62"/>
                  <a:gd name="T44" fmla="*/ 31 w 54"/>
                  <a:gd name="T45" fmla="*/ 8 h 62"/>
                  <a:gd name="T46" fmla="*/ 31 w 54"/>
                  <a:gd name="T47" fmla="*/ 23 h 62"/>
                  <a:gd name="T48" fmla="*/ 46 w 54"/>
                  <a:gd name="T49" fmla="*/ 23 h 62"/>
                  <a:gd name="T50" fmla="*/ 46 w 54"/>
                  <a:gd name="T51" fmla="*/ 5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4" h="62">
                    <a:moveTo>
                      <a:pt x="50" y="12"/>
                    </a:moveTo>
                    <a:cubicBezTo>
                      <a:pt x="42" y="5"/>
                      <a:pt x="42" y="5"/>
                      <a:pt x="42" y="5"/>
                    </a:cubicBezTo>
                    <a:cubicBezTo>
                      <a:pt x="40" y="2"/>
                      <a:pt x="36" y="0"/>
                      <a:pt x="3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9"/>
                      <a:pt x="3" y="62"/>
                      <a:pt x="6" y="62"/>
                    </a:cubicBezTo>
                    <a:cubicBezTo>
                      <a:pt x="48" y="62"/>
                      <a:pt x="48" y="62"/>
                      <a:pt x="48" y="62"/>
                    </a:cubicBezTo>
                    <a:cubicBezTo>
                      <a:pt x="51" y="62"/>
                      <a:pt x="54" y="59"/>
                      <a:pt x="54" y="56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18"/>
                      <a:pt x="52" y="14"/>
                      <a:pt x="50" y="12"/>
                    </a:cubicBezTo>
                    <a:close/>
                    <a:moveTo>
                      <a:pt x="35" y="9"/>
                    </a:moveTo>
                    <a:cubicBezTo>
                      <a:pt x="35" y="9"/>
                      <a:pt x="35" y="9"/>
                      <a:pt x="35" y="9"/>
                    </a:cubicBezTo>
                    <a:cubicBezTo>
                      <a:pt x="36" y="9"/>
                      <a:pt x="37" y="10"/>
                      <a:pt x="37" y="10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8"/>
                      <a:pt x="45" y="19"/>
                    </a:cubicBezTo>
                    <a:cubicBezTo>
                      <a:pt x="46" y="19"/>
                      <a:pt x="46" y="19"/>
                      <a:pt x="46" y="20"/>
                    </a:cubicBezTo>
                    <a:cubicBezTo>
                      <a:pt x="35" y="20"/>
                      <a:pt x="35" y="20"/>
                      <a:pt x="35" y="20"/>
                    </a:cubicBezTo>
                    <a:lnTo>
                      <a:pt x="35" y="9"/>
                    </a:lnTo>
                    <a:close/>
                    <a:moveTo>
                      <a:pt x="46" y="54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46" y="23"/>
                      <a:pt x="46" y="23"/>
                      <a:pt x="46" y="23"/>
                    </a:cubicBezTo>
                    <a:lnTo>
                      <a:pt x="46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Freeform 38"/>
              <p:cNvSpPr>
                <a:spLocks noEditPoints="1"/>
              </p:cNvSpPr>
              <p:nvPr/>
            </p:nvSpPr>
            <p:spPr bwMode="auto">
              <a:xfrm>
                <a:off x="11082743" y="2730100"/>
                <a:ext cx="279899" cy="297514"/>
              </a:xfrm>
              <a:custGeom>
                <a:avLst/>
                <a:gdLst>
                  <a:gd name="T0" fmla="*/ 78 w 87"/>
                  <a:gd name="T1" fmla="*/ 0 h 93"/>
                  <a:gd name="T2" fmla="*/ 9 w 87"/>
                  <a:gd name="T3" fmla="*/ 0 h 93"/>
                  <a:gd name="T4" fmla="*/ 0 w 87"/>
                  <a:gd name="T5" fmla="*/ 9 h 93"/>
                  <a:gd name="T6" fmla="*/ 0 w 87"/>
                  <a:gd name="T7" fmla="*/ 84 h 93"/>
                  <a:gd name="T8" fmla="*/ 9 w 87"/>
                  <a:gd name="T9" fmla="*/ 93 h 93"/>
                  <a:gd name="T10" fmla="*/ 78 w 87"/>
                  <a:gd name="T11" fmla="*/ 93 h 93"/>
                  <a:gd name="T12" fmla="*/ 87 w 87"/>
                  <a:gd name="T13" fmla="*/ 84 h 93"/>
                  <a:gd name="T14" fmla="*/ 87 w 87"/>
                  <a:gd name="T15" fmla="*/ 9 h 93"/>
                  <a:gd name="T16" fmla="*/ 78 w 87"/>
                  <a:gd name="T17" fmla="*/ 0 h 93"/>
                  <a:gd name="T18" fmla="*/ 75 w 87"/>
                  <a:gd name="T19" fmla="*/ 81 h 93"/>
                  <a:gd name="T20" fmla="*/ 12 w 87"/>
                  <a:gd name="T21" fmla="*/ 81 h 93"/>
                  <a:gd name="T22" fmla="*/ 12 w 87"/>
                  <a:gd name="T23" fmla="*/ 12 h 93"/>
                  <a:gd name="T24" fmla="*/ 75 w 87"/>
                  <a:gd name="T25" fmla="*/ 12 h 93"/>
                  <a:gd name="T26" fmla="*/ 75 w 87"/>
                  <a:gd name="T27" fmla="*/ 81 h 93"/>
                  <a:gd name="T28" fmla="*/ 23 w 87"/>
                  <a:gd name="T29" fmla="*/ 41 h 93"/>
                  <a:gd name="T30" fmla="*/ 64 w 87"/>
                  <a:gd name="T31" fmla="*/ 41 h 93"/>
                  <a:gd name="T32" fmla="*/ 64 w 87"/>
                  <a:gd name="T33" fmla="*/ 46 h 93"/>
                  <a:gd name="T34" fmla="*/ 23 w 87"/>
                  <a:gd name="T35" fmla="*/ 46 h 93"/>
                  <a:gd name="T36" fmla="*/ 23 w 87"/>
                  <a:gd name="T37" fmla="*/ 41 h 93"/>
                  <a:gd name="T38" fmla="*/ 23 w 87"/>
                  <a:gd name="T39" fmla="*/ 52 h 93"/>
                  <a:gd name="T40" fmla="*/ 64 w 87"/>
                  <a:gd name="T41" fmla="*/ 52 h 93"/>
                  <a:gd name="T42" fmla="*/ 64 w 87"/>
                  <a:gd name="T43" fmla="*/ 58 h 93"/>
                  <a:gd name="T44" fmla="*/ 23 w 87"/>
                  <a:gd name="T45" fmla="*/ 58 h 93"/>
                  <a:gd name="T46" fmla="*/ 23 w 87"/>
                  <a:gd name="T47" fmla="*/ 52 h 93"/>
                  <a:gd name="T48" fmla="*/ 23 w 87"/>
                  <a:gd name="T49" fmla="*/ 64 h 93"/>
                  <a:gd name="T50" fmla="*/ 64 w 87"/>
                  <a:gd name="T51" fmla="*/ 64 h 93"/>
                  <a:gd name="T52" fmla="*/ 64 w 87"/>
                  <a:gd name="T53" fmla="*/ 69 h 93"/>
                  <a:gd name="T54" fmla="*/ 23 w 87"/>
                  <a:gd name="T55" fmla="*/ 69 h 93"/>
                  <a:gd name="T56" fmla="*/ 23 w 87"/>
                  <a:gd name="T57" fmla="*/ 64 h 93"/>
                  <a:gd name="T58" fmla="*/ 23 w 87"/>
                  <a:gd name="T59" fmla="*/ 29 h 93"/>
                  <a:gd name="T60" fmla="*/ 64 w 87"/>
                  <a:gd name="T61" fmla="*/ 29 h 93"/>
                  <a:gd name="T62" fmla="*/ 64 w 87"/>
                  <a:gd name="T63" fmla="*/ 35 h 93"/>
                  <a:gd name="T64" fmla="*/ 23 w 87"/>
                  <a:gd name="T65" fmla="*/ 35 h 93"/>
                  <a:gd name="T66" fmla="*/ 23 w 87"/>
                  <a:gd name="T67" fmla="*/ 2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7" h="93">
                    <a:moveTo>
                      <a:pt x="78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9"/>
                      <a:pt x="4" y="93"/>
                      <a:pt x="9" y="93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83" y="93"/>
                      <a:pt x="87" y="89"/>
                      <a:pt x="87" y="84"/>
                    </a:cubicBezTo>
                    <a:cubicBezTo>
                      <a:pt x="87" y="9"/>
                      <a:pt x="87" y="9"/>
                      <a:pt x="87" y="9"/>
                    </a:cubicBezTo>
                    <a:cubicBezTo>
                      <a:pt x="87" y="4"/>
                      <a:pt x="83" y="0"/>
                      <a:pt x="78" y="0"/>
                    </a:cubicBezTo>
                    <a:close/>
                    <a:moveTo>
                      <a:pt x="75" y="81"/>
                    </a:moveTo>
                    <a:cubicBezTo>
                      <a:pt x="12" y="81"/>
                      <a:pt x="12" y="81"/>
                      <a:pt x="12" y="81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75" y="12"/>
                      <a:pt x="75" y="12"/>
                      <a:pt x="75" y="12"/>
                    </a:cubicBezTo>
                    <a:lnTo>
                      <a:pt x="75" y="81"/>
                    </a:lnTo>
                    <a:close/>
                    <a:moveTo>
                      <a:pt x="23" y="41"/>
                    </a:moveTo>
                    <a:cubicBezTo>
                      <a:pt x="64" y="41"/>
                      <a:pt x="64" y="41"/>
                      <a:pt x="64" y="41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23" y="46"/>
                      <a:pt x="23" y="46"/>
                      <a:pt x="23" y="46"/>
                    </a:cubicBezTo>
                    <a:lnTo>
                      <a:pt x="23" y="41"/>
                    </a:lnTo>
                    <a:close/>
                    <a:moveTo>
                      <a:pt x="23" y="52"/>
                    </a:moveTo>
                    <a:cubicBezTo>
                      <a:pt x="64" y="52"/>
                      <a:pt x="64" y="52"/>
                      <a:pt x="64" y="52"/>
                    </a:cubicBezTo>
                    <a:cubicBezTo>
                      <a:pt x="64" y="58"/>
                      <a:pt x="64" y="58"/>
                      <a:pt x="64" y="58"/>
                    </a:cubicBezTo>
                    <a:cubicBezTo>
                      <a:pt x="23" y="58"/>
                      <a:pt x="23" y="58"/>
                      <a:pt x="23" y="58"/>
                    </a:cubicBezTo>
                    <a:lnTo>
                      <a:pt x="23" y="52"/>
                    </a:lnTo>
                    <a:close/>
                    <a:moveTo>
                      <a:pt x="23" y="64"/>
                    </a:moveTo>
                    <a:cubicBezTo>
                      <a:pt x="64" y="64"/>
                      <a:pt x="64" y="64"/>
                      <a:pt x="64" y="64"/>
                    </a:cubicBezTo>
                    <a:cubicBezTo>
                      <a:pt x="64" y="69"/>
                      <a:pt x="64" y="69"/>
                      <a:pt x="64" y="69"/>
                    </a:cubicBezTo>
                    <a:cubicBezTo>
                      <a:pt x="23" y="69"/>
                      <a:pt x="23" y="69"/>
                      <a:pt x="23" y="69"/>
                    </a:cubicBezTo>
                    <a:lnTo>
                      <a:pt x="23" y="64"/>
                    </a:lnTo>
                    <a:close/>
                    <a:moveTo>
                      <a:pt x="23" y="29"/>
                    </a:moveTo>
                    <a:cubicBezTo>
                      <a:pt x="64" y="29"/>
                      <a:pt x="64" y="29"/>
                      <a:pt x="64" y="29"/>
                    </a:cubicBezTo>
                    <a:cubicBezTo>
                      <a:pt x="64" y="35"/>
                      <a:pt x="64" y="35"/>
                      <a:pt x="64" y="35"/>
                    </a:cubicBezTo>
                    <a:cubicBezTo>
                      <a:pt x="23" y="35"/>
                      <a:pt x="23" y="35"/>
                      <a:pt x="23" y="35"/>
                    </a:cubicBezTo>
                    <a:lnTo>
                      <a:pt x="2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Freeform 39"/>
              <p:cNvSpPr>
                <a:spLocks noEditPoints="1"/>
              </p:cNvSpPr>
              <p:nvPr/>
            </p:nvSpPr>
            <p:spPr bwMode="auto">
              <a:xfrm>
                <a:off x="11031853" y="3084377"/>
                <a:ext cx="262282" cy="197690"/>
              </a:xfrm>
              <a:custGeom>
                <a:avLst/>
                <a:gdLst>
                  <a:gd name="T0" fmla="*/ 0 w 134"/>
                  <a:gd name="T1" fmla="*/ 0 h 101"/>
                  <a:gd name="T2" fmla="*/ 0 w 134"/>
                  <a:gd name="T3" fmla="*/ 101 h 101"/>
                  <a:gd name="T4" fmla="*/ 134 w 134"/>
                  <a:gd name="T5" fmla="*/ 101 h 101"/>
                  <a:gd name="T6" fmla="*/ 134 w 134"/>
                  <a:gd name="T7" fmla="*/ 0 h 101"/>
                  <a:gd name="T8" fmla="*/ 0 w 134"/>
                  <a:gd name="T9" fmla="*/ 0 h 101"/>
                  <a:gd name="T10" fmla="*/ 25 w 134"/>
                  <a:gd name="T11" fmla="*/ 93 h 101"/>
                  <a:gd name="T12" fmla="*/ 8 w 134"/>
                  <a:gd name="T13" fmla="*/ 93 h 101"/>
                  <a:gd name="T14" fmla="*/ 8 w 134"/>
                  <a:gd name="T15" fmla="*/ 77 h 101"/>
                  <a:gd name="T16" fmla="*/ 25 w 134"/>
                  <a:gd name="T17" fmla="*/ 77 h 101"/>
                  <a:gd name="T18" fmla="*/ 25 w 134"/>
                  <a:gd name="T19" fmla="*/ 93 h 101"/>
                  <a:gd name="T20" fmla="*/ 25 w 134"/>
                  <a:gd name="T21" fmla="*/ 59 h 101"/>
                  <a:gd name="T22" fmla="*/ 8 w 134"/>
                  <a:gd name="T23" fmla="*/ 59 h 101"/>
                  <a:gd name="T24" fmla="*/ 8 w 134"/>
                  <a:gd name="T25" fmla="*/ 43 h 101"/>
                  <a:gd name="T26" fmla="*/ 25 w 134"/>
                  <a:gd name="T27" fmla="*/ 43 h 101"/>
                  <a:gd name="T28" fmla="*/ 25 w 134"/>
                  <a:gd name="T29" fmla="*/ 59 h 101"/>
                  <a:gd name="T30" fmla="*/ 25 w 134"/>
                  <a:gd name="T31" fmla="*/ 26 h 101"/>
                  <a:gd name="T32" fmla="*/ 8 w 134"/>
                  <a:gd name="T33" fmla="*/ 26 h 101"/>
                  <a:gd name="T34" fmla="*/ 8 w 134"/>
                  <a:gd name="T35" fmla="*/ 8 h 101"/>
                  <a:gd name="T36" fmla="*/ 25 w 134"/>
                  <a:gd name="T37" fmla="*/ 8 h 101"/>
                  <a:gd name="T38" fmla="*/ 25 w 134"/>
                  <a:gd name="T39" fmla="*/ 26 h 101"/>
                  <a:gd name="T40" fmla="*/ 102 w 134"/>
                  <a:gd name="T41" fmla="*/ 93 h 101"/>
                  <a:gd name="T42" fmla="*/ 35 w 134"/>
                  <a:gd name="T43" fmla="*/ 93 h 101"/>
                  <a:gd name="T44" fmla="*/ 35 w 134"/>
                  <a:gd name="T45" fmla="*/ 8 h 101"/>
                  <a:gd name="T46" fmla="*/ 102 w 134"/>
                  <a:gd name="T47" fmla="*/ 8 h 101"/>
                  <a:gd name="T48" fmla="*/ 102 w 134"/>
                  <a:gd name="T49" fmla="*/ 93 h 101"/>
                  <a:gd name="T50" fmla="*/ 126 w 134"/>
                  <a:gd name="T51" fmla="*/ 93 h 101"/>
                  <a:gd name="T52" fmla="*/ 110 w 134"/>
                  <a:gd name="T53" fmla="*/ 93 h 101"/>
                  <a:gd name="T54" fmla="*/ 110 w 134"/>
                  <a:gd name="T55" fmla="*/ 77 h 101"/>
                  <a:gd name="T56" fmla="*/ 126 w 134"/>
                  <a:gd name="T57" fmla="*/ 77 h 101"/>
                  <a:gd name="T58" fmla="*/ 126 w 134"/>
                  <a:gd name="T59" fmla="*/ 93 h 101"/>
                  <a:gd name="T60" fmla="*/ 126 w 134"/>
                  <a:gd name="T61" fmla="*/ 59 h 101"/>
                  <a:gd name="T62" fmla="*/ 110 w 134"/>
                  <a:gd name="T63" fmla="*/ 59 h 101"/>
                  <a:gd name="T64" fmla="*/ 110 w 134"/>
                  <a:gd name="T65" fmla="*/ 43 h 101"/>
                  <a:gd name="T66" fmla="*/ 126 w 134"/>
                  <a:gd name="T67" fmla="*/ 43 h 101"/>
                  <a:gd name="T68" fmla="*/ 126 w 134"/>
                  <a:gd name="T69" fmla="*/ 59 h 101"/>
                  <a:gd name="T70" fmla="*/ 126 w 134"/>
                  <a:gd name="T71" fmla="*/ 26 h 101"/>
                  <a:gd name="T72" fmla="*/ 110 w 134"/>
                  <a:gd name="T73" fmla="*/ 26 h 101"/>
                  <a:gd name="T74" fmla="*/ 110 w 134"/>
                  <a:gd name="T75" fmla="*/ 8 h 101"/>
                  <a:gd name="T76" fmla="*/ 126 w 134"/>
                  <a:gd name="T77" fmla="*/ 8 h 101"/>
                  <a:gd name="T78" fmla="*/ 126 w 134"/>
                  <a:gd name="T79" fmla="*/ 26 h 101"/>
                  <a:gd name="T80" fmla="*/ 51 w 134"/>
                  <a:gd name="T81" fmla="*/ 26 h 101"/>
                  <a:gd name="T82" fmla="*/ 51 w 134"/>
                  <a:gd name="T83" fmla="*/ 77 h 101"/>
                  <a:gd name="T84" fmla="*/ 84 w 134"/>
                  <a:gd name="T85" fmla="*/ 51 h 101"/>
                  <a:gd name="T86" fmla="*/ 51 w 134"/>
                  <a:gd name="T87" fmla="*/ 2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4" h="101">
                    <a:moveTo>
                      <a:pt x="0" y="0"/>
                    </a:moveTo>
                    <a:lnTo>
                      <a:pt x="0" y="101"/>
                    </a:lnTo>
                    <a:lnTo>
                      <a:pt x="134" y="101"/>
                    </a:lnTo>
                    <a:lnTo>
                      <a:pt x="134" y="0"/>
                    </a:lnTo>
                    <a:lnTo>
                      <a:pt x="0" y="0"/>
                    </a:lnTo>
                    <a:close/>
                    <a:moveTo>
                      <a:pt x="25" y="93"/>
                    </a:moveTo>
                    <a:lnTo>
                      <a:pt x="8" y="93"/>
                    </a:lnTo>
                    <a:lnTo>
                      <a:pt x="8" y="77"/>
                    </a:lnTo>
                    <a:lnTo>
                      <a:pt x="25" y="77"/>
                    </a:lnTo>
                    <a:lnTo>
                      <a:pt x="25" y="93"/>
                    </a:lnTo>
                    <a:close/>
                    <a:moveTo>
                      <a:pt x="25" y="59"/>
                    </a:moveTo>
                    <a:lnTo>
                      <a:pt x="8" y="59"/>
                    </a:lnTo>
                    <a:lnTo>
                      <a:pt x="8" y="43"/>
                    </a:lnTo>
                    <a:lnTo>
                      <a:pt x="25" y="43"/>
                    </a:lnTo>
                    <a:lnTo>
                      <a:pt x="25" y="59"/>
                    </a:lnTo>
                    <a:close/>
                    <a:moveTo>
                      <a:pt x="25" y="26"/>
                    </a:moveTo>
                    <a:lnTo>
                      <a:pt x="8" y="26"/>
                    </a:lnTo>
                    <a:lnTo>
                      <a:pt x="8" y="8"/>
                    </a:lnTo>
                    <a:lnTo>
                      <a:pt x="25" y="8"/>
                    </a:lnTo>
                    <a:lnTo>
                      <a:pt x="25" y="26"/>
                    </a:lnTo>
                    <a:close/>
                    <a:moveTo>
                      <a:pt x="102" y="93"/>
                    </a:moveTo>
                    <a:lnTo>
                      <a:pt x="35" y="93"/>
                    </a:lnTo>
                    <a:lnTo>
                      <a:pt x="35" y="8"/>
                    </a:lnTo>
                    <a:lnTo>
                      <a:pt x="102" y="8"/>
                    </a:lnTo>
                    <a:lnTo>
                      <a:pt x="102" y="93"/>
                    </a:lnTo>
                    <a:close/>
                    <a:moveTo>
                      <a:pt x="126" y="93"/>
                    </a:moveTo>
                    <a:lnTo>
                      <a:pt x="110" y="93"/>
                    </a:lnTo>
                    <a:lnTo>
                      <a:pt x="110" y="77"/>
                    </a:lnTo>
                    <a:lnTo>
                      <a:pt x="126" y="77"/>
                    </a:lnTo>
                    <a:lnTo>
                      <a:pt x="126" y="93"/>
                    </a:lnTo>
                    <a:close/>
                    <a:moveTo>
                      <a:pt x="126" y="59"/>
                    </a:moveTo>
                    <a:lnTo>
                      <a:pt x="110" y="59"/>
                    </a:lnTo>
                    <a:lnTo>
                      <a:pt x="110" y="43"/>
                    </a:lnTo>
                    <a:lnTo>
                      <a:pt x="126" y="43"/>
                    </a:lnTo>
                    <a:lnTo>
                      <a:pt x="126" y="59"/>
                    </a:lnTo>
                    <a:close/>
                    <a:moveTo>
                      <a:pt x="126" y="26"/>
                    </a:moveTo>
                    <a:lnTo>
                      <a:pt x="110" y="26"/>
                    </a:lnTo>
                    <a:lnTo>
                      <a:pt x="110" y="8"/>
                    </a:lnTo>
                    <a:lnTo>
                      <a:pt x="126" y="8"/>
                    </a:lnTo>
                    <a:lnTo>
                      <a:pt x="126" y="26"/>
                    </a:lnTo>
                    <a:close/>
                    <a:moveTo>
                      <a:pt x="51" y="26"/>
                    </a:moveTo>
                    <a:lnTo>
                      <a:pt x="51" y="77"/>
                    </a:lnTo>
                    <a:lnTo>
                      <a:pt x="84" y="51"/>
                    </a:lnTo>
                    <a:lnTo>
                      <a:pt x="51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Freeform 40"/>
              <p:cNvSpPr>
                <a:spLocks noEditPoints="1"/>
              </p:cNvSpPr>
              <p:nvPr/>
            </p:nvSpPr>
            <p:spPr bwMode="auto">
              <a:xfrm>
                <a:off x="11333281" y="3027613"/>
                <a:ext cx="156586" cy="146799"/>
              </a:xfrm>
              <a:custGeom>
                <a:avLst/>
                <a:gdLst>
                  <a:gd name="T0" fmla="*/ 80 w 80"/>
                  <a:gd name="T1" fmla="*/ 29 h 75"/>
                  <a:gd name="T2" fmla="*/ 52 w 80"/>
                  <a:gd name="T3" fmla="*/ 24 h 75"/>
                  <a:gd name="T4" fmla="*/ 41 w 80"/>
                  <a:gd name="T5" fmla="*/ 0 h 75"/>
                  <a:gd name="T6" fmla="*/ 28 w 80"/>
                  <a:gd name="T7" fmla="*/ 24 h 75"/>
                  <a:gd name="T8" fmla="*/ 0 w 80"/>
                  <a:gd name="T9" fmla="*/ 29 h 75"/>
                  <a:gd name="T10" fmla="*/ 19 w 80"/>
                  <a:gd name="T11" fmla="*/ 49 h 75"/>
                  <a:gd name="T12" fmla="*/ 15 w 80"/>
                  <a:gd name="T13" fmla="*/ 75 h 75"/>
                  <a:gd name="T14" fmla="*/ 41 w 80"/>
                  <a:gd name="T15" fmla="*/ 62 h 75"/>
                  <a:gd name="T16" fmla="*/ 65 w 80"/>
                  <a:gd name="T17" fmla="*/ 75 h 75"/>
                  <a:gd name="T18" fmla="*/ 60 w 80"/>
                  <a:gd name="T19" fmla="*/ 49 h 75"/>
                  <a:gd name="T20" fmla="*/ 80 w 80"/>
                  <a:gd name="T21" fmla="*/ 29 h 75"/>
                  <a:gd name="T22" fmla="*/ 41 w 80"/>
                  <a:gd name="T23" fmla="*/ 57 h 75"/>
                  <a:gd name="T24" fmla="*/ 23 w 80"/>
                  <a:gd name="T25" fmla="*/ 65 h 75"/>
                  <a:gd name="T26" fmla="*/ 26 w 80"/>
                  <a:gd name="T27" fmla="*/ 45 h 75"/>
                  <a:gd name="T28" fmla="*/ 11 w 80"/>
                  <a:gd name="T29" fmla="*/ 32 h 75"/>
                  <a:gd name="T30" fmla="*/ 31 w 80"/>
                  <a:gd name="T31" fmla="*/ 29 h 75"/>
                  <a:gd name="T32" fmla="*/ 41 w 80"/>
                  <a:gd name="T33" fmla="*/ 11 h 75"/>
                  <a:gd name="T34" fmla="*/ 49 w 80"/>
                  <a:gd name="T35" fmla="*/ 29 h 75"/>
                  <a:gd name="T36" fmla="*/ 68 w 80"/>
                  <a:gd name="T37" fmla="*/ 32 h 75"/>
                  <a:gd name="T38" fmla="*/ 54 w 80"/>
                  <a:gd name="T39" fmla="*/ 45 h 75"/>
                  <a:gd name="T40" fmla="*/ 57 w 80"/>
                  <a:gd name="T41" fmla="*/ 65 h 75"/>
                  <a:gd name="T42" fmla="*/ 41 w 80"/>
                  <a:gd name="T43" fmla="*/ 5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" h="75">
                    <a:moveTo>
                      <a:pt x="80" y="29"/>
                    </a:moveTo>
                    <a:lnTo>
                      <a:pt x="52" y="24"/>
                    </a:lnTo>
                    <a:lnTo>
                      <a:pt x="41" y="0"/>
                    </a:lnTo>
                    <a:lnTo>
                      <a:pt x="28" y="24"/>
                    </a:lnTo>
                    <a:lnTo>
                      <a:pt x="0" y="29"/>
                    </a:lnTo>
                    <a:lnTo>
                      <a:pt x="19" y="49"/>
                    </a:lnTo>
                    <a:lnTo>
                      <a:pt x="15" y="75"/>
                    </a:lnTo>
                    <a:lnTo>
                      <a:pt x="41" y="62"/>
                    </a:lnTo>
                    <a:lnTo>
                      <a:pt x="65" y="75"/>
                    </a:lnTo>
                    <a:lnTo>
                      <a:pt x="60" y="49"/>
                    </a:lnTo>
                    <a:lnTo>
                      <a:pt x="80" y="29"/>
                    </a:lnTo>
                    <a:close/>
                    <a:moveTo>
                      <a:pt x="41" y="57"/>
                    </a:moveTo>
                    <a:lnTo>
                      <a:pt x="23" y="65"/>
                    </a:lnTo>
                    <a:lnTo>
                      <a:pt x="26" y="45"/>
                    </a:lnTo>
                    <a:lnTo>
                      <a:pt x="11" y="32"/>
                    </a:lnTo>
                    <a:lnTo>
                      <a:pt x="31" y="29"/>
                    </a:lnTo>
                    <a:lnTo>
                      <a:pt x="41" y="11"/>
                    </a:lnTo>
                    <a:lnTo>
                      <a:pt x="49" y="29"/>
                    </a:lnTo>
                    <a:lnTo>
                      <a:pt x="68" y="32"/>
                    </a:lnTo>
                    <a:lnTo>
                      <a:pt x="54" y="45"/>
                    </a:lnTo>
                    <a:lnTo>
                      <a:pt x="57" y="65"/>
                    </a:lnTo>
                    <a:lnTo>
                      <a:pt x="41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Freeform 41"/>
              <p:cNvSpPr>
                <a:spLocks noEditPoints="1"/>
              </p:cNvSpPr>
              <p:nvPr/>
            </p:nvSpPr>
            <p:spPr bwMode="auto">
              <a:xfrm>
                <a:off x="10818503" y="1526343"/>
                <a:ext cx="191818" cy="207477"/>
              </a:xfrm>
              <a:custGeom>
                <a:avLst/>
                <a:gdLst>
                  <a:gd name="T0" fmla="*/ 48 w 60"/>
                  <a:gd name="T1" fmla="*/ 11 h 65"/>
                  <a:gd name="T2" fmla="*/ 60 w 60"/>
                  <a:gd name="T3" fmla="*/ 6 h 65"/>
                  <a:gd name="T4" fmla="*/ 60 w 60"/>
                  <a:gd name="T5" fmla="*/ 44 h 65"/>
                  <a:gd name="T6" fmla="*/ 48 w 60"/>
                  <a:gd name="T7" fmla="*/ 48 h 65"/>
                  <a:gd name="T8" fmla="*/ 36 w 60"/>
                  <a:gd name="T9" fmla="*/ 45 h 65"/>
                  <a:gd name="T10" fmla="*/ 24 w 60"/>
                  <a:gd name="T11" fmla="*/ 41 h 65"/>
                  <a:gd name="T12" fmla="*/ 12 w 60"/>
                  <a:gd name="T13" fmla="*/ 46 h 65"/>
                  <a:gd name="T14" fmla="*/ 12 w 60"/>
                  <a:gd name="T15" fmla="*/ 8 h 65"/>
                  <a:gd name="T16" fmla="*/ 24 w 60"/>
                  <a:gd name="T17" fmla="*/ 4 h 65"/>
                  <a:gd name="T18" fmla="*/ 36 w 60"/>
                  <a:gd name="T19" fmla="*/ 7 h 65"/>
                  <a:gd name="T20" fmla="*/ 48 w 60"/>
                  <a:gd name="T21" fmla="*/ 11 h 65"/>
                  <a:gd name="T22" fmla="*/ 4 w 60"/>
                  <a:gd name="T23" fmla="*/ 0 h 65"/>
                  <a:gd name="T24" fmla="*/ 8 w 60"/>
                  <a:gd name="T25" fmla="*/ 4 h 65"/>
                  <a:gd name="T26" fmla="*/ 8 w 60"/>
                  <a:gd name="T27" fmla="*/ 65 h 65"/>
                  <a:gd name="T28" fmla="*/ 0 w 60"/>
                  <a:gd name="T29" fmla="*/ 65 h 65"/>
                  <a:gd name="T30" fmla="*/ 0 w 60"/>
                  <a:gd name="T31" fmla="*/ 4 h 65"/>
                  <a:gd name="T32" fmla="*/ 4 w 60"/>
                  <a:gd name="T3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65">
                    <a:moveTo>
                      <a:pt x="48" y="11"/>
                    </a:moveTo>
                    <a:cubicBezTo>
                      <a:pt x="53" y="11"/>
                      <a:pt x="58" y="8"/>
                      <a:pt x="60" y="6"/>
                    </a:cubicBezTo>
                    <a:cubicBezTo>
                      <a:pt x="60" y="44"/>
                      <a:pt x="60" y="44"/>
                      <a:pt x="60" y="44"/>
                    </a:cubicBezTo>
                    <a:cubicBezTo>
                      <a:pt x="58" y="46"/>
                      <a:pt x="53" y="48"/>
                      <a:pt x="48" y="48"/>
                    </a:cubicBezTo>
                    <a:cubicBezTo>
                      <a:pt x="43" y="48"/>
                      <a:pt x="39" y="47"/>
                      <a:pt x="36" y="45"/>
                    </a:cubicBezTo>
                    <a:cubicBezTo>
                      <a:pt x="33" y="43"/>
                      <a:pt x="29" y="41"/>
                      <a:pt x="24" y="41"/>
                    </a:cubicBezTo>
                    <a:cubicBezTo>
                      <a:pt x="19" y="41"/>
                      <a:pt x="15" y="44"/>
                      <a:pt x="12" y="4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5" y="6"/>
                      <a:pt x="19" y="4"/>
                      <a:pt x="24" y="4"/>
                    </a:cubicBezTo>
                    <a:cubicBezTo>
                      <a:pt x="29" y="4"/>
                      <a:pt x="33" y="5"/>
                      <a:pt x="36" y="7"/>
                    </a:cubicBezTo>
                    <a:cubicBezTo>
                      <a:pt x="39" y="9"/>
                      <a:pt x="43" y="11"/>
                      <a:pt x="48" y="11"/>
                    </a:cubicBezTo>
                    <a:close/>
                    <a:moveTo>
                      <a:pt x="4" y="0"/>
                    </a:moveTo>
                    <a:cubicBezTo>
                      <a:pt x="6" y="0"/>
                      <a:pt x="8" y="1"/>
                      <a:pt x="8" y="4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1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Freeform 42"/>
              <p:cNvSpPr>
                <a:spLocks noEditPoints="1"/>
              </p:cNvSpPr>
              <p:nvPr/>
            </p:nvSpPr>
            <p:spPr bwMode="auto">
              <a:xfrm>
                <a:off x="10575795" y="1424562"/>
                <a:ext cx="203562" cy="207477"/>
              </a:xfrm>
              <a:custGeom>
                <a:avLst/>
                <a:gdLst>
                  <a:gd name="T0" fmla="*/ 54 w 64"/>
                  <a:gd name="T1" fmla="*/ 0 h 65"/>
                  <a:gd name="T2" fmla="*/ 44 w 64"/>
                  <a:gd name="T3" fmla="*/ 11 h 65"/>
                  <a:gd name="T4" fmla="*/ 44 w 64"/>
                  <a:gd name="T5" fmla="*/ 41 h 65"/>
                  <a:gd name="T6" fmla="*/ 52 w 64"/>
                  <a:gd name="T7" fmla="*/ 41 h 65"/>
                  <a:gd name="T8" fmla="*/ 52 w 64"/>
                  <a:gd name="T9" fmla="*/ 65 h 65"/>
                  <a:gd name="T10" fmla="*/ 64 w 64"/>
                  <a:gd name="T11" fmla="*/ 65 h 65"/>
                  <a:gd name="T12" fmla="*/ 64 w 64"/>
                  <a:gd name="T13" fmla="*/ 11 h 65"/>
                  <a:gd name="T14" fmla="*/ 54 w 64"/>
                  <a:gd name="T15" fmla="*/ 0 h 65"/>
                  <a:gd name="T16" fmla="*/ 26 w 64"/>
                  <a:gd name="T17" fmla="*/ 0 h 65"/>
                  <a:gd name="T18" fmla="*/ 24 w 64"/>
                  <a:gd name="T19" fmla="*/ 2 h 65"/>
                  <a:gd name="T20" fmla="*/ 24 w 64"/>
                  <a:gd name="T21" fmla="*/ 17 h 65"/>
                  <a:gd name="T22" fmla="*/ 22 w 64"/>
                  <a:gd name="T23" fmla="*/ 18 h 65"/>
                  <a:gd name="T24" fmla="*/ 20 w 64"/>
                  <a:gd name="T25" fmla="*/ 17 h 65"/>
                  <a:gd name="T26" fmla="*/ 20 w 64"/>
                  <a:gd name="T27" fmla="*/ 2 h 65"/>
                  <a:gd name="T28" fmla="*/ 18 w 64"/>
                  <a:gd name="T29" fmla="*/ 0 h 65"/>
                  <a:gd name="T30" fmla="*/ 16 w 64"/>
                  <a:gd name="T31" fmla="*/ 2 h 65"/>
                  <a:gd name="T32" fmla="*/ 16 w 64"/>
                  <a:gd name="T33" fmla="*/ 17 h 65"/>
                  <a:gd name="T34" fmla="*/ 14 w 64"/>
                  <a:gd name="T35" fmla="*/ 18 h 65"/>
                  <a:gd name="T36" fmla="*/ 12 w 64"/>
                  <a:gd name="T37" fmla="*/ 17 h 65"/>
                  <a:gd name="T38" fmla="*/ 12 w 64"/>
                  <a:gd name="T39" fmla="*/ 2 h 65"/>
                  <a:gd name="T40" fmla="*/ 10 w 64"/>
                  <a:gd name="T41" fmla="*/ 0 h 65"/>
                  <a:gd name="T42" fmla="*/ 8 w 64"/>
                  <a:gd name="T43" fmla="*/ 2 h 65"/>
                  <a:gd name="T44" fmla="*/ 8 w 64"/>
                  <a:gd name="T45" fmla="*/ 17 h 65"/>
                  <a:gd name="T46" fmla="*/ 6 w 64"/>
                  <a:gd name="T47" fmla="*/ 18 h 65"/>
                  <a:gd name="T48" fmla="*/ 4 w 64"/>
                  <a:gd name="T49" fmla="*/ 17 h 65"/>
                  <a:gd name="T50" fmla="*/ 4 w 64"/>
                  <a:gd name="T51" fmla="*/ 2 h 65"/>
                  <a:gd name="T52" fmla="*/ 2 w 64"/>
                  <a:gd name="T53" fmla="*/ 0 h 65"/>
                  <a:gd name="T54" fmla="*/ 0 w 64"/>
                  <a:gd name="T55" fmla="*/ 2 h 65"/>
                  <a:gd name="T56" fmla="*/ 0 w 64"/>
                  <a:gd name="T57" fmla="*/ 17 h 65"/>
                  <a:gd name="T58" fmla="*/ 0 w 64"/>
                  <a:gd name="T59" fmla="*/ 21 h 65"/>
                  <a:gd name="T60" fmla="*/ 3 w 64"/>
                  <a:gd name="T61" fmla="*/ 25 h 65"/>
                  <a:gd name="T62" fmla="*/ 8 w 64"/>
                  <a:gd name="T63" fmla="*/ 33 h 65"/>
                  <a:gd name="T64" fmla="*/ 8 w 64"/>
                  <a:gd name="T65" fmla="*/ 65 h 65"/>
                  <a:gd name="T66" fmla="*/ 20 w 64"/>
                  <a:gd name="T67" fmla="*/ 65 h 65"/>
                  <a:gd name="T68" fmla="*/ 20 w 64"/>
                  <a:gd name="T69" fmla="*/ 33 h 65"/>
                  <a:gd name="T70" fmla="*/ 25 w 64"/>
                  <a:gd name="T71" fmla="*/ 25 h 65"/>
                  <a:gd name="T72" fmla="*/ 28 w 64"/>
                  <a:gd name="T73" fmla="*/ 21 h 65"/>
                  <a:gd name="T74" fmla="*/ 28 w 64"/>
                  <a:gd name="T75" fmla="*/ 17 h 65"/>
                  <a:gd name="T76" fmla="*/ 28 w 64"/>
                  <a:gd name="T77" fmla="*/ 2 h 65"/>
                  <a:gd name="T78" fmla="*/ 26 w 64"/>
                  <a:gd name="T7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" h="65">
                    <a:moveTo>
                      <a:pt x="54" y="0"/>
                    </a:moveTo>
                    <a:cubicBezTo>
                      <a:pt x="49" y="0"/>
                      <a:pt x="44" y="5"/>
                      <a:pt x="44" y="11"/>
                    </a:cubicBezTo>
                    <a:cubicBezTo>
                      <a:pt x="44" y="41"/>
                      <a:pt x="44" y="41"/>
                      <a:pt x="44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64" y="65"/>
                      <a:pt x="64" y="65"/>
                      <a:pt x="64" y="65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5"/>
                      <a:pt x="60" y="0"/>
                      <a:pt x="54" y="0"/>
                    </a:cubicBezTo>
                    <a:close/>
                    <a:moveTo>
                      <a:pt x="26" y="0"/>
                    </a:moveTo>
                    <a:cubicBezTo>
                      <a:pt x="25" y="0"/>
                      <a:pt x="24" y="1"/>
                      <a:pt x="24" y="2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23" y="18"/>
                      <a:pt x="22" y="18"/>
                    </a:cubicBezTo>
                    <a:cubicBezTo>
                      <a:pt x="21" y="18"/>
                      <a:pt x="20" y="17"/>
                      <a:pt x="20" y="1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19" y="0"/>
                      <a:pt x="18" y="0"/>
                    </a:cubicBezTo>
                    <a:cubicBezTo>
                      <a:pt x="17" y="0"/>
                      <a:pt x="16" y="1"/>
                      <a:pt x="16" y="2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5" y="18"/>
                      <a:pt x="14" y="18"/>
                    </a:cubicBezTo>
                    <a:cubicBezTo>
                      <a:pt x="13" y="18"/>
                      <a:pt x="12" y="17"/>
                      <a:pt x="12" y="17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9" y="0"/>
                      <a:pt x="8" y="1"/>
                      <a:pt x="8" y="2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7" y="18"/>
                      <a:pt x="6" y="18"/>
                    </a:cubicBezTo>
                    <a:cubicBezTo>
                      <a:pt x="5" y="18"/>
                      <a:pt x="4" y="17"/>
                      <a:pt x="4" y="17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3" y="25"/>
                    </a:cubicBezTo>
                    <a:cubicBezTo>
                      <a:pt x="5" y="26"/>
                      <a:pt x="8" y="28"/>
                      <a:pt x="8" y="33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0" y="28"/>
                      <a:pt x="22" y="26"/>
                      <a:pt x="25" y="25"/>
                    </a:cubicBezTo>
                    <a:cubicBezTo>
                      <a:pt x="26" y="23"/>
                      <a:pt x="28" y="22"/>
                      <a:pt x="28" y="21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8" y="1"/>
                      <a:pt x="27" y="0"/>
                      <a:pt x="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Freeform 43"/>
              <p:cNvSpPr>
                <a:spLocks noEditPoints="1"/>
              </p:cNvSpPr>
              <p:nvPr/>
            </p:nvSpPr>
            <p:spPr bwMode="auto">
              <a:xfrm>
                <a:off x="10977048" y="3327085"/>
                <a:ext cx="236837" cy="266197"/>
              </a:xfrm>
              <a:custGeom>
                <a:avLst/>
                <a:gdLst>
                  <a:gd name="T0" fmla="*/ 58 w 74"/>
                  <a:gd name="T1" fmla="*/ 25 h 83"/>
                  <a:gd name="T2" fmla="*/ 63 w 74"/>
                  <a:gd name="T3" fmla="*/ 22 h 83"/>
                  <a:gd name="T4" fmla="*/ 68 w 74"/>
                  <a:gd name="T5" fmla="*/ 12 h 83"/>
                  <a:gd name="T6" fmla="*/ 65 w 74"/>
                  <a:gd name="T7" fmla="*/ 3 h 83"/>
                  <a:gd name="T8" fmla="*/ 58 w 74"/>
                  <a:gd name="T9" fmla="*/ 0 h 83"/>
                  <a:gd name="T10" fmla="*/ 46 w 74"/>
                  <a:gd name="T11" fmla="*/ 6 h 83"/>
                  <a:gd name="T12" fmla="*/ 36 w 74"/>
                  <a:gd name="T13" fmla="*/ 24 h 83"/>
                  <a:gd name="T14" fmla="*/ 27 w 74"/>
                  <a:gd name="T15" fmla="*/ 6 h 83"/>
                  <a:gd name="T16" fmla="*/ 18 w 74"/>
                  <a:gd name="T17" fmla="*/ 2 h 83"/>
                  <a:gd name="T18" fmla="*/ 11 w 74"/>
                  <a:gd name="T19" fmla="*/ 5 h 83"/>
                  <a:gd name="T20" fmla="*/ 12 w 74"/>
                  <a:gd name="T21" fmla="*/ 21 h 83"/>
                  <a:gd name="T22" fmla="*/ 18 w 74"/>
                  <a:gd name="T23" fmla="*/ 25 h 83"/>
                  <a:gd name="T24" fmla="*/ 0 w 74"/>
                  <a:gd name="T25" fmla="*/ 25 h 83"/>
                  <a:gd name="T26" fmla="*/ 0 w 74"/>
                  <a:gd name="T27" fmla="*/ 47 h 83"/>
                  <a:gd name="T28" fmla="*/ 6 w 74"/>
                  <a:gd name="T29" fmla="*/ 47 h 83"/>
                  <a:gd name="T30" fmla="*/ 6 w 74"/>
                  <a:gd name="T31" fmla="*/ 83 h 83"/>
                  <a:gd name="T32" fmla="*/ 69 w 74"/>
                  <a:gd name="T33" fmla="*/ 83 h 83"/>
                  <a:gd name="T34" fmla="*/ 69 w 74"/>
                  <a:gd name="T35" fmla="*/ 47 h 83"/>
                  <a:gd name="T36" fmla="*/ 74 w 74"/>
                  <a:gd name="T37" fmla="*/ 47 h 83"/>
                  <a:gd name="T38" fmla="*/ 74 w 74"/>
                  <a:gd name="T39" fmla="*/ 25 h 83"/>
                  <a:gd name="T40" fmla="*/ 58 w 74"/>
                  <a:gd name="T41" fmla="*/ 25 h 83"/>
                  <a:gd name="T42" fmla="*/ 50 w 74"/>
                  <a:gd name="T43" fmla="*/ 10 h 83"/>
                  <a:gd name="T44" fmla="*/ 58 w 74"/>
                  <a:gd name="T45" fmla="*/ 6 h 83"/>
                  <a:gd name="T46" fmla="*/ 61 w 74"/>
                  <a:gd name="T47" fmla="*/ 7 h 83"/>
                  <a:gd name="T48" fmla="*/ 59 w 74"/>
                  <a:gd name="T49" fmla="*/ 18 h 83"/>
                  <a:gd name="T50" fmla="*/ 46 w 74"/>
                  <a:gd name="T51" fmla="*/ 25 h 83"/>
                  <a:gd name="T52" fmla="*/ 42 w 74"/>
                  <a:gd name="T53" fmla="*/ 25 h 83"/>
                  <a:gd name="T54" fmla="*/ 50 w 74"/>
                  <a:gd name="T55" fmla="*/ 10 h 83"/>
                  <a:gd name="T56" fmla="*/ 14 w 74"/>
                  <a:gd name="T57" fmla="*/ 12 h 83"/>
                  <a:gd name="T58" fmla="*/ 15 w 74"/>
                  <a:gd name="T59" fmla="*/ 9 h 83"/>
                  <a:gd name="T60" fmla="*/ 18 w 74"/>
                  <a:gd name="T61" fmla="*/ 8 h 83"/>
                  <a:gd name="T62" fmla="*/ 18 w 74"/>
                  <a:gd name="T63" fmla="*/ 8 h 83"/>
                  <a:gd name="T64" fmla="*/ 23 w 74"/>
                  <a:gd name="T65" fmla="*/ 10 h 83"/>
                  <a:gd name="T66" fmla="*/ 30 w 74"/>
                  <a:gd name="T67" fmla="*/ 23 h 83"/>
                  <a:gd name="T68" fmla="*/ 30 w 74"/>
                  <a:gd name="T69" fmla="*/ 24 h 83"/>
                  <a:gd name="T70" fmla="*/ 29 w 74"/>
                  <a:gd name="T71" fmla="*/ 24 h 83"/>
                  <a:gd name="T72" fmla="*/ 17 w 74"/>
                  <a:gd name="T73" fmla="*/ 17 h 83"/>
                  <a:gd name="T74" fmla="*/ 14 w 74"/>
                  <a:gd name="T75" fmla="*/ 12 h 83"/>
                  <a:gd name="T76" fmla="*/ 32 w 74"/>
                  <a:gd name="T77" fmla="*/ 78 h 83"/>
                  <a:gd name="T78" fmla="*/ 11 w 74"/>
                  <a:gd name="T79" fmla="*/ 78 h 83"/>
                  <a:gd name="T80" fmla="*/ 11 w 74"/>
                  <a:gd name="T81" fmla="*/ 44 h 83"/>
                  <a:gd name="T82" fmla="*/ 32 w 74"/>
                  <a:gd name="T83" fmla="*/ 44 h 83"/>
                  <a:gd name="T84" fmla="*/ 32 w 74"/>
                  <a:gd name="T85" fmla="*/ 78 h 83"/>
                  <a:gd name="T86" fmla="*/ 32 w 74"/>
                  <a:gd name="T87" fmla="*/ 41 h 83"/>
                  <a:gd name="T88" fmla="*/ 6 w 74"/>
                  <a:gd name="T89" fmla="*/ 41 h 83"/>
                  <a:gd name="T90" fmla="*/ 6 w 74"/>
                  <a:gd name="T91" fmla="*/ 31 h 83"/>
                  <a:gd name="T92" fmla="*/ 32 w 74"/>
                  <a:gd name="T93" fmla="*/ 31 h 83"/>
                  <a:gd name="T94" fmla="*/ 32 w 74"/>
                  <a:gd name="T95" fmla="*/ 41 h 83"/>
                  <a:gd name="T96" fmla="*/ 63 w 74"/>
                  <a:gd name="T97" fmla="*/ 78 h 83"/>
                  <a:gd name="T98" fmla="*/ 42 w 74"/>
                  <a:gd name="T99" fmla="*/ 78 h 83"/>
                  <a:gd name="T100" fmla="*/ 42 w 74"/>
                  <a:gd name="T101" fmla="*/ 44 h 83"/>
                  <a:gd name="T102" fmla="*/ 63 w 74"/>
                  <a:gd name="T103" fmla="*/ 44 h 83"/>
                  <a:gd name="T104" fmla="*/ 63 w 74"/>
                  <a:gd name="T105" fmla="*/ 78 h 83"/>
                  <a:gd name="T106" fmla="*/ 69 w 74"/>
                  <a:gd name="T107" fmla="*/ 41 h 83"/>
                  <a:gd name="T108" fmla="*/ 42 w 74"/>
                  <a:gd name="T109" fmla="*/ 41 h 83"/>
                  <a:gd name="T110" fmla="*/ 42 w 74"/>
                  <a:gd name="T111" fmla="*/ 31 h 83"/>
                  <a:gd name="T112" fmla="*/ 69 w 74"/>
                  <a:gd name="T113" fmla="*/ 31 h 83"/>
                  <a:gd name="T114" fmla="*/ 69 w 74"/>
                  <a:gd name="T115" fmla="*/ 4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4" h="83">
                    <a:moveTo>
                      <a:pt x="58" y="25"/>
                    </a:moveTo>
                    <a:cubicBezTo>
                      <a:pt x="60" y="24"/>
                      <a:pt x="61" y="23"/>
                      <a:pt x="63" y="22"/>
                    </a:cubicBezTo>
                    <a:cubicBezTo>
                      <a:pt x="65" y="19"/>
                      <a:pt x="67" y="16"/>
                      <a:pt x="68" y="12"/>
                    </a:cubicBezTo>
                    <a:cubicBezTo>
                      <a:pt x="69" y="9"/>
                      <a:pt x="68" y="5"/>
                      <a:pt x="65" y="3"/>
                    </a:cubicBezTo>
                    <a:cubicBezTo>
                      <a:pt x="63" y="1"/>
                      <a:pt x="61" y="0"/>
                      <a:pt x="58" y="0"/>
                    </a:cubicBezTo>
                    <a:cubicBezTo>
                      <a:pt x="54" y="0"/>
                      <a:pt x="50" y="2"/>
                      <a:pt x="46" y="6"/>
                    </a:cubicBezTo>
                    <a:cubicBezTo>
                      <a:pt x="41" y="11"/>
                      <a:pt x="38" y="19"/>
                      <a:pt x="36" y="24"/>
                    </a:cubicBezTo>
                    <a:cubicBezTo>
                      <a:pt x="35" y="19"/>
                      <a:pt x="32" y="11"/>
                      <a:pt x="27" y="6"/>
                    </a:cubicBezTo>
                    <a:cubicBezTo>
                      <a:pt x="25" y="4"/>
                      <a:pt x="21" y="2"/>
                      <a:pt x="18" y="2"/>
                    </a:cubicBezTo>
                    <a:cubicBezTo>
                      <a:pt x="15" y="2"/>
                      <a:pt x="13" y="3"/>
                      <a:pt x="11" y="5"/>
                    </a:cubicBezTo>
                    <a:cubicBezTo>
                      <a:pt x="7" y="9"/>
                      <a:pt x="8" y="16"/>
                      <a:pt x="12" y="21"/>
                    </a:cubicBezTo>
                    <a:cubicBezTo>
                      <a:pt x="14" y="23"/>
                      <a:pt x="16" y="24"/>
                      <a:pt x="18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69" y="83"/>
                      <a:pt x="69" y="83"/>
                      <a:pt x="69" y="83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74" y="25"/>
                      <a:pt x="74" y="25"/>
                      <a:pt x="74" y="25"/>
                    </a:cubicBezTo>
                    <a:lnTo>
                      <a:pt x="58" y="25"/>
                    </a:lnTo>
                    <a:close/>
                    <a:moveTo>
                      <a:pt x="50" y="10"/>
                    </a:moveTo>
                    <a:cubicBezTo>
                      <a:pt x="53" y="7"/>
                      <a:pt x="56" y="6"/>
                      <a:pt x="58" y="6"/>
                    </a:cubicBezTo>
                    <a:cubicBezTo>
                      <a:pt x="59" y="6"/>
                      <a:pt x="60" y="6"/>
                      <a:pt x="61" y="7"/>
                    </a:cubicBezTo>
                    <a:cubicBezTo>
                      <a:pt x="63" y="9"/>
                      <a:pt x="62" y="14"/>
                      <a:pt x="59" y="18"/>
                    </a:cubicBezTo>
                    <a:cubicBezTo>
                      <a:pt x="55" y="21"/>
                      <a:pt x="50" y="24"/>
                      <a:pt x="46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3" y="21"/>
                      <a:pt x="46" y="14"/>
                      <a:pt x="50" y="10"/>
                    </a:cubicBezTo>
                    <a:close/>
                    <a:moveTo>
                      <a:pt x="14" y="12"/>
                    </a:moveTo>
                    <a:cubicBezTo>
                      <a:pt x="14" y="12"/>
                      <a:pt x="14" y="10"/>
                      <a:pt x="15" y="9"/>
                    </a:cubicBezTo>
                    <a:cubicBezTo>
                      <a:pt x="16" y="8"/>
                      <a:pt x="17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20" y="8"/>
                      <a:pt x="22" y="9"/>
                      <a:pt x="23" y="10"/>
                    </a:cubicBezTo>
                    <a:cubicBezTo>
                      <a:pt x="26" y="13"/>
                      <a:pt x="28" y="18"/>
                      <a:pt x="30" y="23"/>
                    </a:cubicBezTo>
                    <a:cubicBezTo>
                      <a:pt x="30" y="23"/>
                      <a:pt x="30" y="24"/>
                      <a:pt x="30" y="24"/>
                    </a:cubicBezTo>
                    <a:cubicBezTo>
                      <a:pt x="30" y="24"/>
                      <a:pt x="29" y="24"/>
                      <a:pt x="29" y="24"/>
                    </a:cubicBezTo>
                    <a:cubicBezTo>
                      <a:pt x="24" y="22"/>
                      <a:pt x="19" y="20"/>
                      <a:pt x="17" y="17"/>
                    </a:cubicBezTo>
                    <a:cubicBezTo>
                      <a:pt x="15" y="16"/>
                      <a:pt x="14" y="14"/>
                      <a:pt x="14" y="12"/>
                    </a:cubicBezTo>
                    <a:close/>
                    <a:moveTo>
                      <a:pt x="32" y="78"/>
                    </a:moveTo>
                    <a:cubicBezTo>
                      <a:pt x="11" y="78"/>
                      <a:pt x="11" y="78"/>
                      <a:pt x="11" y="78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32" y="44"/>
                      <a:pt x="32" y="44"/>
                      <a:pt x="32" y="44"/>
                    </a:cubicBezTo>
                    <a:lnTo>
                      <a:pt x="32" y="78"/>
                    </a:lnTo>
                    <a:close/>
                    <a:moveTo>
                      <a:pt x="32" y="41"/>
                    </a:moveTo>
                    <a:cubicBezTo>
                      <a:pt x="6" y="41"/>
                      <a:pt x="6" y="41"/>
                      <a:pt x="6" y="4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32" y="31"/>
                      <a:pt x="32" y="31"/>
                      <a:pt x="32" y="31"/>
                    </a:cubicBezTo>
                    <a:lnTo>
                      <a:pt x="32" y="41"/>
                    </a:lnTo>
                    <a:close/>
                    <a:moveTo>
                      <a:pt x="63" y="78"/>
                    </a:moveTo>
                    <a:cubicBezTo>
                      <a:pt x="42" y="78"/>
                      <a:pt x="42" y="78"/>
                      <a:pt x="42" y="78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63" y="44"/>
                      <a:pt x="63" y="44"/>
                      <a:pt x="63" y="44"/>
                    </a:cubicBezTo>
                    <a:lnTo>
                      <a:pt x="63" y="78"/>
                    </a:lnTo>
                    <a:close/>
                    <a:moveTo>
                      <a:pt x="69" y="41"/>
                    </a:move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69" y="31"/>
                      <a:pt x="69" y="31"/>
                      <a:pt x="69" y="31"/>
                    </a:cubicBezTo>
                    <a:lnTo>
                      <a:pt x="69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Freeform 44"/>
              <p:cNvSpPr>
                <a:spLocks noEditPoints="1"/>
              </p:cNvSpPr>
              <p:nvPr/>
            </p:nvSpPr>
            <p:spPr bwMode="auto">
              <a:xfrm>
                <a:off x="10906584" y="4526927"/>
                <a:ext cx="246623" cy="201604"/>
              </a:xfrm>
              <a:custGeom>
                <a:avLst/>
                <a:gdLst>
                  <a:gd name="T0" fmla="*/ 1 w 77"/>
                  <a:gd name="T1" fmla="*/ 42 h 63"/>
                  <a:gd name="T2" fmla="*/ 8 w 77"/>
                  <a:gd name="T3" fmla="*/ 55 h 63"/>
                  <a:gd name="T4" fmla="*/ 21 w 77"/>
                  <a:gd name="T5" fmla="*/ 61 h 63"/>
                  <a:gd name="T6" fmla="*/ 38 w 77"/>
                  <a:gd name="T7" fmla="*/ 63 h 63"/>
                  <a:gd name="T8" fmla="*/ 56 w 77"/>
                  <a:gd name="T9" fmla="*/ 61 h 63"/>
                  <a:gd name="T10" fmla="*/ 69 w 77"/>
                  <a:gd name="T11" fmla="*/ 55 h 63"/>
                  <a:gd name="T12" fmla="*/ 76 w 77"/>
                  <a:gd name="T13" fmla="*/ 42 h 63"/>
                  <a:gd name="T14" fmla="*/ 71 w 77"/>
                  <a:gd name="T15" fmla="*/ 16 h 63"/>
                  <a:gd name="T16" fmla="*/ 72 w 77"/>
                  <a:gd name="T17" fmla="*/ 11 h 63"/>
                  <a:gd name="T18" fmla="*/ 70 w 77"/>
                  <a:gd name="T19" fmla="*/ 0 h 63"/>
                  <a:gd name="T20" fmla="*/ 67 w 77"/>
                  <a:gd name="T21" fmla="*/ 0 h 63"/>
                  <a:gd name="T22" fmla="*/ 60 w 77"/>
                  <a:gd name="T23" fmla="*/ 3 h 63"/>
                  <a:gd name="T24" fmla="*/ 38 w 77"/>
                  <a:gd name="T25" fmla="*/ 5 h 63"/>
                  <a:gd name="T26" fmla="*/ 17 w 77"/>
                  <a:gd name="T27" fmla="*/ 3 h 63"/>
                  <a:gd name="T28" fmla="*/ 9 w 77"/>
                  <a:gd name="T29" fmla="*/ 0 h 63"/>
                  <a:gd name="T30" fmla="*/ 7 w 77"/>
                  <a:gd name="T31" fmla="*/ 0 h 63"/>
                  <a:gd name="T32" fmla="*/ 5 w 77"/>
                  <a:gd name="T33" fmla="*/ 11 h 63"/>
                  <a:gd name="T34" fmla="*/ 6 w 77"/>
                  <a:gd name="T35" fmla="*/ 16 h 63"/>
                  <a:gd name="T36" fmla="*/ 9 w 77"/>
                  <a:gd name="T37" fmla="*/ 42 h 63"/>
                  <a:gd name="T38" fmla="*/ 18 w 77"/>
                  <a:gd name="T39" fmla="*/ 30 h 63"/>
                  <a:gd name="T40" fmla="*/ 27 w 77"/>
                  <a:gd name="T41" fmla="*/ 29 h 63"/>
                  <a:gd name="T42" fmla="*/ 38 w 77"/>
                  <a:gd name="T43" fmla="*/ 30 h 63"/>
                  <a:gd name="T44" fmla="*/ 49 w 77"/>
                  <a:gd name="T45" fmla="*/ 29 h 63"/>
                  <a:gd name="T46" fmla="*/ 59 w 77"/>
                  <a:gd name="T47" fmla="*/ 30 h 63"/>
                  <a:gd name="T48" fmla="*/ 67 w 77"/>
                  <a:gd name="T49" fmla="*/ 42 h 63"/>
                  <a:gd name="T50" fmla="*/ 64 w 77"/>
                  <a:gd name="T51" fmla="*/ 52 h 63"/>
                  <a:gd name="T52" fmla="*/ 56 w 77"/>
                  <a:gd name="T53" fmla="*/ 57 h 63"/>
                  <a:gd name="T54" fmla="*/ 45 w 77"/>
                  <a:gd name="T55" fmla="*/ 58 h 63"/>
                  <a:gd name="T56" fmla="*/ 31 w 77"/>
                  <a:gd name="T57" fmla="*/ 58 h 63"/>
                  <a:gd name="T58" fmla="*/ 20 w 77"/>
                  <a:gd name="T59" fmla="*/ 57 h 63"/>
                  <a:gd name="T60" fmla="*/ 12 w 77"/>
                  <a:gd name="T61" fmla="*/ 52 h 63"/>
                  <a:gd name="T62" fmla="*/ 9 w 77"/>
                  <a:gd name="T63" fmla="*/ 42 h 63"/>
                  <a:gd name="T64" fmla="*/ 53 w 77"/>
                  <a:gd name="T65" fmla="*/ 48 h 63"/>
                  <a:gd name="T66" fmla="*/ 53 w 77"/>
                  <a:gd name="T67" fmla="*/ 34 h 63"/>
                  <a:gd name="T68" fmla="*/ 19 w 77"/>
                  <a:gd name="T69" fmla="*/ 41 h 63"/>
                  <a:gd name="T70" fmla="*/ 29 w 77"/>
                  <a:gd name="T71" fmla="*/ 41 h 63"/>
                  <a:gd name="T72" fmla="*/ 19 w 77"/>
                  <a:gd name="T73" fmla="*/ 4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7" h="63">
                    <a:moveTo>
                      <a:pt x="0" y="33"/>
                    </a:moveTo>
                    <a:cubicBezTo>
                      <a:pt x="0" y="36"/>
                      <a:pt x="0" y="39"/>
                      <a:pt x="1" y="42"/>
                    </a:cubicBezTo>
                    <a:cubicBezTo>
                      <a:pt x="1" y="45"/>
                      <a:pt x="2" y="47"/>
                      <a:pt x="3" y="49"/>
                    </a:cubicBezTo>
                    <a:cubicBezTo>
                      <a:pt x="5" y="51"/>
                      <a:pt x="6" y="53"/>
                      <a:pt x="8" y="55"/>
                    </a:cubicBezTo>
                    <a:cubicBezTo>
                      <a:pt x="10" y="56"/>
                      <a:pt x="12" y="58"/>
                      <a:pt x="14" y="59"/>
                    </a:cubicBezTo>
                    <a:cubicBezTo>
                      <a:pt x="16" y="60"/>
                      <a:pt x="18" y="61"/>
                      <a:pt x="21" y="61"/>
                    </a:cubicBezTo>
                    <a:cubicBezTo>
                      <a:pt x="23" y="62"/>
                      <a:pt x="26" y="62"/>
                      <a:pt x="29" y="63"/>
                    </a:cubicBezTo>
                    <a:cubicBezTo>
                      <a:pt x="32" y="63"/>
                      <a:pt x="35" y="63"/>
                      <a:pt x="38" y="63"/>
                    </a:cubicBezTo>
                    <a:cubicBezTo>
                      <a:pt x="42" y="63"/>
                      <a:pt x="45" y="63"/>
                      <a:pt x="47" y="63"/>
                    </a:cubicBezTo>
                    <a:cubicBezTo>
                      <a:pt x="50" y="62"/>
                      <a:pt x="53" y="62"/>
                      <a:pt x="56" y="61"/>
                    </a:cubicBezTo>
                    <a:cubicBezTo>
                      <a:pt x="58" y="61"/>
                      <a:pt x="61" y="60"/>
                      <a:pt x="63" y="59"/>
                    </a:cubicBezTo>
                    <a:cubicBezTo>
                      <a:pt x="65" y="58"/>
                      <a:pt x="67" y="56"/>
                      <a:pt x="69" y="55"/>
                    </a:cubicBezTo>
                    <a:cubicBezTo>
                      <a:pt x="71" y="53"/>
                      <a:pt x="72" y="51"/>
                      <a:pt x="73" y="49"/>
                    </a:cubicBezTo>
                    <a:cubicBezTo>
                      <a:pt x="74" y="47"/>
                      <a:pt x="75" y="45"/>
                      <a:pt x="76" y="42"/>
                    </a:cubicBezTo>
                    <a:cubicBezTo>
                      <a:pt x="77" y="39"/>
                      <a:pt x="77" y="36"/>
                      <a:pt x="77" y="33"/>
                    </a:cubicBezTo>
                    <a:cubicBezTo>
                      <a:pt x="77" y="26"/>
                      <a:pt x="75" y="21"/>
                      <a:pt x="71" y="16"/>
                    </a:cubicBezTo>
                    <a:cubicBezTo>
                      <a:pt x="71" y="16"/>
                      <a:pt x="71" y="15"/>
                      <a:pt x="71" y="14"/>
                    </a:cubicBezTo>
                    <a:cubicBezTo>
                      <a:pt x="71" y="13"/>
                      <a:pt x="72" y="12"/>
                      <a:pt x="72" y="11"/>
                    </a:cubicBezTo>
                    <a:cubicBezTo>
                      <a:pt x="72" y="10"/>
                      <a:pt x="72" y="8"/>
                      <a:pt x="72" y="6"/>
                    </a:cubicBezTo>
                    <a:cubicBezTo>
                      <a:pt x="71" y="4"/>
                      <a:pt x="71" y="2"/>
                      <a:pt x="70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0"/>
                      <a:pt x="68" y="0"/>
                      <a:pt x="67" y="0"/>
                    </a:cubicBezTo>
                    <a:cubicBezTo>
                      <a:pt x="67" y="0"/>
                      <a:pt x="65" y="1"/>
                      <a:pt x="64" y="1"/>
                    </a:cubicBezTo>
                    <a:cubicBezTo>
                      <a:pt x="63" y="1"/>
                      <a:pt x="61" y="2"/>
                      <a:pt x="60" y="3"/>
                    </a:cubicBezTo>
                    <a:cubicBezTo>
                      <a:pt x="58" y="4"/>
                      <a:pt x="56" y="5"/>
                      <a:pt x="53" y="7"/>
                    </a:cubicBezTo>
                    <a:cubicBezTo>
                      <a:pt x="50" y="6"/>
                      <a:pt x="45" y="5"/>
                      <a:pt x="38" y="5"/>
                    </a:cubicBezTo>
                    <a:cubicBezTo>
                      <a:pt x="32" y="5"/>
                      <a:pt x="27" y="6"/>
                      <a:pt x="23" y="7"/>
                    </a:cubicBezTo>
                    <a:cubicBezTo>
                      <a:pt x="21" y="5"/>
                      <a:pt x="19" y="4"/>
                      <a:pt x="17" y="3"/>
                    </a:cubicBezTo>
                    <a:cubicBezTo>
                      <a:pt x="15" y="2"/>
                      <a:pt x="14" y="1"/>
                      <a:pt x="12" y="1"/>
                    </a:cubicBezTo>
                    <a:cubicBezTo>
                      <a:pt x="11" y="1"/>
                      <a:pt x="10" y="0"/>
                      <a:pt x="9" y="0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2"/>
                      <a:pt x="5" y="4"/>
                      <a:pt x="5" y="6"/>
                    </a:cubicBezTo>
                    <a:cubicBezTo>
                      <a:pt x="5" y="8"/>
                      <a:pt x="5" y="10"/>
                      <a:pt x="5" y="11"/>
                    </a:cubicBezTo>
                    <a:cubicBezTo>
                      <a:pt x="5" y="12"/>
                      <a:pt x="5" y="13"/>
                      <a:pt x="5" y="14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2" y="21"/>
                      <a:pt x="0" y="26"/>
                      <a:pt x="0" y="33"/>
                    </a:cubicBezTo>
                    <a:close/>
                    <a:moveTo>
                      <a:pt x="9" y="42"/>
                    </a:moveTo>
                    <a:cubicBezTo>
                      <a:pt x="9" y="38"/>
                      <a:pt x="11" y="35"/>
                      <a:pt x="14" y="32"/>
                    </a:cubicBezTo>
                    <a:cubicBezTo>
                      <a:pt x="15" y="31"/>
                      <a:pt x="16" y="30"/>
                      <a:pt x="18" y="30"/>
                    </a:cubicBezTo>
                    <a:cubicBezTo>
                      <a:pt x="19" y="30"/>
                      <a:pt x="20" y="29"/>
                      <a:pt x="22" y="29"/>
                    </a:cubicBezTo>
                    <a:cubicBezTo>
                      <a:pt x="24" y="29"/>
                      <a:pt x="25" y="29"/>
                      <a:pt x="27" y="29"/>
                    </a:cubicBezTo>
                    <a:cubicBezTo>
                      <a:pt x="28" y="29"/>
                      <a:pt x="30" y="29"/>
                      <a:pt x="32" y="30"/>
                    </a:cubicBezTo>
                    <a:cubicBezTo>
                      <a:pt x="35" y="30"/>
                      <a:pt x="36" y="30"/>
                      <a:pt x="38" y="30"/>
                    </a:cubicBezTo>
                    <a:cubicBezTo>
                      <a:pt x="40" y="30"/>
                      <a:pt x="42" y="30"/>
                      <a:pt x="44" y="30"/>
                    </a:cubicBezTo>
                    <a:cubicBezTo>
                      <a:pt x="46" y="29"/>
                      <a:pt x="48" y="29"/>
                      <a:pt x="49" y="29"/>
                    </a:cubicBezTo>
                    <a:cubicBezTo>
                      <a:pt x="51" y="29"/>
                      <a:pt x="52" y="29"/>
                      <a:pt x="54" y="29"/>
                    </a:cubicBezTo>
                    <a:cubicBezTo>
                      <a:pt x="56" y="29"/>
                      <a:pt x="57" y="30"/>
                      <a:pt x="59" y="30"/>
                    </a:cubicBezTo>
                    <a:cubicBezTo>
                      <a:pt x="60" y="30"/>
                      <a:pt x="61" y="31"/>
                      <a:pt x="62" y="32"/>
                    </a:cubicBezTo>
                    <a:cubicBezTo>
                      <a:pt x="65" y="35"/>
                      <a:pt x="67" y="38"/>
                      <a:pt x="67" y="42"/>
                    </a:cubicBezTo>
                    <a:cubicBezTo>
                      <a:pt x="67" y="44"/>
                      <a:pt x="67" y="46"/>
                      <a:pt x="66" y="48"/>
                    </a:cubicBezTo>
                    <a:cubicBezTo>
                      <a:pt x="66" y="49"/>
                      <a:pt x="65" y="51"/>
                      <a:pt x="64" y="52"/>
                    </a:cubicBezTo>
                    <a:cubicBezTo>
                      <a:pt x="63" y="53"/>
                      <a:pt x="62" y="54"/>
                      <a:pt x="61" y="55"/>
                    </a:cubicBezTo>
                    <a:cubicBezTo>
                      <a:pt x="59" y="56"/>
                      <a:pt x="58" y="56"/>
                      <a:pt x="56" y="57"/>
                    </a:cubicBezTo>
                    <a:cubicBezTo>
                      <a:pt x="55" y="57"/>
                      <a:pt x="53" y="57"/>
                      <a:pt x="51" y="58"/>
                    </a:cubicBezTo>
                    <a:cubicBezTo>
                      <a:pt x="48" y="58"/>
                      <a:pt x="46" y="58"/>
                      <a:pt x="45" y="58"/>
                    </a:cubicBezTo>
                    <a:cubicBezTo>
                      <a:pt x="43" y="58"/>
                      <a:pt x="41" y="58"/>
                      <a:pt x="38" y="58"/>
                    </a:cubicBezTo>
                    <a:cubicBezTo>
                      <a:pt x="35" y="58"/>
                      <a:pt x="33" y="58"/>
                      <a:pt x="31" y="58"/>
                    </a:cubicBezTo>
                    <a:cubicBezTo>
                      <a:pt x="30" y="58"/>
                      <a:pt x="28" y="58"/>
                      <a:pt x="25" y="58"/>
                    </a:cubicBezTo>
                    <a:cubicBezTo>
                      <a:pt x="23" y="57"/>
                      <a:pt x="21" y="57"/>
                      <a:pt x="20" y="57"/>
                    </a:cubicBezTo>
                    <a:cubicBezTo>
                      <a:pt x="19" y="56"/>
                      <a:pt x="17" y="56"/>
                      <a:pt x="16" y="55"/>
                    </a:cubicBezTo>
                    <a:cubicBezTo>
                      <a:pt x="14" y="54"/>
                      <a:pt x="13" y="53"/>
                      <a:pt x="12" y="52"/>
                    </a:cubicBezTo>
                    <a:cubicBezTo>
                      <a:pt x="11" y="51"/>
                      <a:pt x="11" y="49"/>
                      <a:pt x="10" y="48"/>
                    </a:cubicBezTo>
                    <a:cubicBezTo>
                      <a:pt x="9" y="46"/>
                      <a:pt x="9" y="44"/>
                      <a:pt x="9" y="42"/>
                    </a:cubicBezTo>
                    <a:close/>
                    <a:moveTo>
                      <a:pt x="48" y="41"/>
                    </a:moveTo>
                    <a:cubicBezTo>
                      <a:pt x="48" y="45"/>
                      <a:pt x="50" y="48"/>
                      <a:pt x="53" y="48"/>
                    </a:cubicBezTo>
                    <a:cubicBezTo>
                      <a:pt x="55" y="48"/>
                      <a:pt x="58" y="45"/>
                      <a:pt x="58" y="41"/>
                    </a:cubicBezTo>
                    <a:cubicBezTo>
                      <a:pt x="58" y="37"/>
                      <a:pt x="55" y="34"/>
                      <a:pt x="53" y="34"/>
                    </a:cubicBezTo>
                    <a:cubicBezTo>
                      <a:pt x="50" y="34"/>
                      <a:pt x="48" y="37"/>
                      <a:pt x="48" y="41"/>
                    </a:cubicBezTo>
                    <a:close/>
                    <a:moveTo>
                      <a:pt x="19" y="41"/>
                    </a:moveTo>
                    <a:cubicBezTo>
                      <a:pt x="19" y="45"/>
                      <a:pt x="21" y="48"/>
                      <a:pt x="24" y="48"/>
                    </a:cubicBezTo>
                    <a:cubicBezTo>
                      <a:pt x="27" y="48"/>
                      <a:pt x="29" y="45"/>
                      <a:pt x="29" y="41"/>
                    </a:cubicBezTo>
                    <a:cubicBezTo>
                      <a:pt x="29" y="37"/>
                      <a:pt x="27" y="34"/>
                      <a:pt x="24" y="34"/>
                    </a:cubicBezTo>
                    <a:cubicBezTo>
                      <a:pt x="21" y="34"/>
                      <a:pt x="19" y="37"/>
                      <a:pt x="19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Freeform 45"/>
              <p:cNvSpPr>
                <a:spLocks noEditPoints="1"/>
              </p:cNvSpPr>
              <p:nvPr/>
            </p:nvSpPr>
            <p:spPr bwMode="auto">
              <a:xfrm>
                <a:off x="10654088" y="1900192"/>
                <a:ext cx="401253" cy="401252"/>
              </a:xfrm>
              <a:custGeom>
                <a:avLst/>
                <a:gdLst>
                  <a:gd name="T0" fmla="*/ 0 w 125"/>
                  <a:gd name="T1" fmla="*/ 63 h 125"/>
                  <a:gd name="T2" fmla="*/ 125 w 125"/>
                  <a:gd name="T3" fmla="*/ 63 h 125"/>
                  <a:gd name="T4" fmla="*/ 98 w 125"/>
                  <a:gd name="T5" fmla="*/ 83 h 125"/>
                  <a:gd name="T6" fmla="*/ 117 w 125"/>
                  <a:gd name="T7" fmla="*/ 67 h 125"/>
                  <a:gd name="T8" fmla="*/ 98 w 125"/>
                  <a:gd name="T9" fmla="*/ 83 h 125"/>
                  <a:gd name="T10" fmla="*/ 25 w 125"/>
                  <a:gd name="T11" fmla="*/ 59 h 125"/>
                  <a:gd name="T12" fmla="*/ 13 w 125"/>
                  <a:gd name="T13" fmla="*/ 42 h 125"/>
                  <a:gd name="T14" fmla="*/ 90 w 125"/>
                  <a:gd name="T15" fmla="*/ 42 h 125"/>
                  <a:gd name="T16" fmla="*/ 67 w 125"/>
                  <a:gd name="T17" fmla="*/ 59 h 125"/>
                  <a:gd name="T18" fmla="*/ 90 w 125"/>
                  <a:gd name="T19" fmla="*/ 42 h 125"/>
                  <a:gd name="T20" fmla="*/ 67 w 125"/>
                  <a:gd name="T21" fmla="*/ 9 h 125"/>
                  <a:gd name="T22" fmla="*/ 82 w 125"/>
                  <a:gd name="T23" fmla="*/ 23 h 125"/>
                  <a:gd name="T24" fmla="*/ 67 w 125"/>
                  <a:gd name="T25" fmla="*/ 34 h 125"/>
                  <a:gd name="T26" fmla="*/ 53 w 125"/>
                  <a:gd name="T27" fmla="*/ 12 h 125"/>
                  <a:gd name="T28" fmla="*/ 59 w 125"/>
                  <a:gd name="T29" fmla="*/ 34 h 125"/>
                  <a:gd name="T30" fmla="*/ 43 w 125"/>
                  <a:gd name="T31" fmla="*/ 23 h 125"/>
                  <a:gd name="T32" fmla="*/ 59 w 125"/>
                  <a:gd name="T33" fmla="*/ 59 h 125"/>
                  <a:gd name="T34" fmla="*/ 36 w 125"/>
                  <a:gd name="T35" fmla="*/ 42 h 125"/>
                  <a:gd name="T36" fmla="*/ 13 w 125"/>
                  <a:gd name="T37" fmla="*/ 83 h 125"/>
                  <a:gd name="T38" fmla="*/ 25 w 125"/>
                  <a:gd name="T39" fmla="*/ 67 h 125"/>
                  <a:gd name="T40" fmla="*/ 13 w 125"/>
                  <a:gd name="T41" fmla="*/ 83 h 125"/>
                  <a:gd name="T42" fmla="*/ 59 w 125"/>
                  <a:gd name="T43" fmla="*/ 67 h 125"/>
                  <a:gd name="T44" fmla="*/ 36 w 125"/>
                  <a:gd name="T45" fmla="*/ 83 h 125"/>
                  <a:gd name="T46" fmla="*/ 59 w 125"/>
                  <a:gd name="T47" fmla="*/ 92 h 125"/>
                  <a:gd name="T48" fmla="*/ 53 w 125"/>
                  <a:gd name="T49" fmla="*/ 113 h 125"/>
                  <a:gd name="T50" fmla="*/ 38 w 125"/>
                  <a:gd name="T51" fmla="*/ 92 h 125"/>
                  <a:gd name="T52" fmla="*/ 82 w 125"/>
                  <a:gd name="T53" fmla="*/ 102 h 125"/>
                  <a:gd name="T54" fmla="*/ 67 w 125"/>
                  <a:gd name="T55" fmla="*/ 116 h 125"/>
                  <a:gd name="T56" fmla="*/ 87 w 125"/>
                  <a:gd name="T57" fmla="*/ 92 h 125"/>
                  <a:gd name="T58" fmla="*/ 67 w 125"/>
                  <a:gd name="T59" fmla="*/ 83 h 125"/>
                  <a:gd name="T60" fmla="*/ 92 w 125"/>
                  <a:gd name="T61" fmla="*/ 67 h 125"/>
                  <a:gd name="T62" fmla="*/ 67 w 125"/>
                  <a:gd name="T63" fmla="*/ 83 h 125"/>
                  <a:gd name="T64" fmla="*/ 98 w 125"/>
                  <a:gd name="T65" fmla="*/ 42 h 125"/>
                  <a:gd name="T66" fmla="*/ 117 w 125"/>
                  <a:gd name="T67" fmla="*/ 59 h 125"/>
                  <a:gd name="T68" fmla="*/ 108 w 125"/>
                  <a:gd name="T69" fmla="*/ 34 h 125"/>
                  <a:gd name="T70" fmla="*/ 86 w 125"/>
                  <a:gd name="T71" fmla="*/ 14 h 125"/>
                  <a:gd name="T72" fmla="*/ 108 w 125"/>
                  <a:gd name="T73" fmla="*/ 34 h 125"/>
                  <a:gd name="T74" fmla="*/ 39 w 125"/>
                  <a:gd name="T75" fmla="*/ 14 h 125"/>
                  <a:gd name="T76" fmla="*/ 17 w 125"/>
                  <a:gd name="T77" fmla="*/ 34 h 125"/>
                  <a:gd name="T78" fmla="*/ 17 w 125"/>
                  <a:gd name="T79" fmla="*/ 92 h 125"/>
                  <a:gd name="T80" fmla="*/ 39 w 125"/>
                  <a:gd name="T81" fmla="*/ 111 h 125"/>
                  <a:gd name="T82" fmla="*/ 17 w 125"/>
                  <a:gd name="T83" fmla="*/ 92 h 125"/>
                  <a:gd name="T84" fmla="*/ 86 w 125"/>
                  <a:gd name="T85" fmla="*/ 111 h 125"/>
                  <a:gd name="T86" fmla="*/ 108 w 125"/>
                  <a:gd name="T87" fmla="*/ 9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5" h="125">
                    <a:moveTo>
                      <a:pt x="63" y="0"/>
                    </a:moveTo>
                    <a:cubicBezTo>
                      <a:pt x="28" y="0"/>
                      <a:pt x="0" y="28"/>
                      <a:pt x="0" y="63"/>
                    </a:cubicBezTo>
                    <a:cubicBezTo>
                      <a:pt x="0" y="97"/>
                      <a:pt x="28" y="125"/>
                      <a:pt x="63" y="125"/>
                    </a:cubicBezTo>
                    <a:cubicBezTo>
                      <a:pt x="97" y="125"/>
                      <a:pt x="125" y="97"/>
                      <a:pt x="125" y="63"/>
                    </a:cubicBezTo>
                    <a:cubicBezTo>
                      <a:pt x="125" y="28"/>
                      <a:pt x="97" y="0"/>
                      <a:pt x="63" y="0"/>
                    </a:cubicBezTo>
                    <a:close/>
                    <a:moveTo>
                      <a:pt x="98" y="83"/>
                    </a:moveTo>
                    <a:cubicBezTo>
                      <a:pt x="99" y="78"/>
                      <a:pt x="100" y="73"/>
                      <a:pt x="100" y="67"/>
                    </a:cubicBezTo>
                    <a:cubicBezTo>
                      <a:pt x="117" y="67"/>
                      <a:pt x="117" y="67"/>
                      <a:pt x="117" y="67"/>
                    </a:cubicBezTo>
                    <a:cubicBezTo>
                      <a:pt x="116" y="73"/>
                      <a:pt x="115" y="78"/>
                      <a:pt x="113" y="83"/>
                    </a:cubicBezTo>
                    <a:lnTo>
                      <a:pt x="98" y="83"/>
                    </a:lnTo>
                    <a:close/>
                    <a:moveTo>
                      <a:pt x="27" y="42"/>
                    </a:moveTo>
                    <a:cubicBezTo>
                      <a:pt x="26" y="47"/>
                      <a:pt x="26" y="53"/>
                      <a:pt x="25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53"/>
                      <a:pt x="11" y="47"/>
                      <a:pt x="13" y="42"/>
                    </a:cubicBezTo>
                    <a:lnTo>
                      <a:pt x="27" y="42"/>
                    </a:lnTo>
                    <a:close/>
                    <a:moveTo>
                      <a:pt x="90" y="42"/>
                    </a:moveTo>
                    <a:cubicBezTo>
                      <a:pt x="91" y="47"/>
                      <a:pt x="92" y="53"/>
                      <a:pt x="92" y="59"/>
                    </a:cubicBezTo>
                    <a:cubicBezTo>
                      <a:pt x="67" y="59"/>
                      <a:pt x="67" y="59"/>
                      <a:pt x="67" y="59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90" y="42"/>
                    </a:lnTo>
                    <a:close/>
                    <a:moveTo>
                      <a:pt x="67" y="34"/>
                    </a:moveTo>
                    <a:cubicBezTo>
                      <a:pt x="67" y="9"/>
                      <a:pt x="67" y="9"/>
                      <a:pt x="67" y="9"/>
                    </a:cubicBezTo>
                    <a:cubicBezTo>
                      <a:pt x="69" y="10"/>
                      <a:pt x="71" y="11"/>
                      <a:pt x="73" y="12"/>
                    </a:cubicBezTo>
                    <a:cubicBezTo>
                      <a:pt x="76" y="14"/>
                      <a:pt x="79" y="18"/>
                      <a:pt x="82" y="23"/>
                    </a:cubicBezTo>
                    <a:cubicBezTo>
                      <a:pt x="84" y="26"/>
                      <a:pt x="86" y="30"/>
                      <a:pt x="87" y="34"/>
                    </a:cubicBezTo>
                    <a:cubicBezTo>
                      <a:pt x="67" y="34"/>
                      <a:pt x="67" y="34"/>
                      <a:pt x="67" y="34"/>
                    </a:cubicBezTo>
                    <a:close/>
                    <a:moveTo>
                      <a:pt x="43" y="23"/>
                    </a:moveTo>
                    <a:cubicBezTo>
                      <a:pt x="46" y="18"/>
                      <a:pt x="50" y="14"/>
                      <a:pt x="53" y="12"/>
                    </a:cubicBezTo>
                    <a:cubicBezTo>
                      <a:pt x="55" y="11"/>
                      <a:pt x="57" y="10"/>
                      <a:pt x="59" y="9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40" y="30"/>
                      <a:pt x="41" y="26"/>
                      <a:pt x="43" y="23"/>
                    </a:cubicBezTo>
                    <a:close/>
                    <a:moveTo>
                      <a:pt x="59" y="42"/>
                    </a:moveTo>
                    <a:cubicBezTo>
                      <a:pt x="59" y="59"/>
                      <a:pt x="59" y="59"/>
                      <a:pt x="59" y="59"/>
                    </a:cubicBezTo>
                    <a:cubicBezTo>
                      <a:pt x="34" y="59"/>
                      <a:pt x="34" y="59"/>
                      <a:pt x="34" y="59"/>
                    </a:cubicBezTo>
                    <a:cubicBezTo>
                      <a:pt x="34" y="53"/>
                      <a:pt x="35" y="47"/>
                      <a:pt x="36" y="42"/>
                    </a:cubicBezTo>
                    <a:lnTo>
                      <a:pt x="59" y="42"/>
                    </a:lnTo>
                    <a:close/>
                    <a:moveTo>
                      <a:pt x="13" y="83"/>
                    </a:moveTo>
                    <a:cubicBezTo>
                      <a:pt x="11" y="78"/>
                      <a:pt x="9" y="73"/>
                      <a:pt x="9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6" y="73"/>
                      <a:pt x="26" y="78"/>
                      <a:pt x="27" y="83"/>
                    </a:cubicBezTo>
                    <a:lnTo>
                      <a:pt x="13" y="83"/>
                    </a:lnTo>
                    <a:close/>
                    <a:moveTo>
                      <a:pt x="34" y="67"/>
                    </a:moveTo>
                    <a:cubicBezTo>
                      <a:pt x="59" y="67"/>
                      <a:pt x="59" y="67"/>
                      <a:pt x="59" y="67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36" y="83"/>
                      <a:pt x="36" y="83"/>
                      <a:pt x="36" y="83"/>
                    </a:cubicBezTo>
                    <a:cubicBezTo>
                      <a:pt x="35" y="78"/>
                      <a:pt x="34" y="73"/>
                      <a:pt x="34" y="67"/>
                    </a:cubicBezTo>
                    <a:close/>
                    <a:moveTo>
                      <a:pt x="59" y="92"/>
                    </a:moveTo>
                    <a:cubicBezTo>
                      <a:pt x="59" y="116"/>
                      <a:pt x="59" y="116"/>
                      <a:pt x="59" y="116"/>
                    </a:cubicBezTo>
                    <a:cubicBezTo>
                      <a:pt x="57" y="116"/>
                      <a:pt x="55" y="115"/>
                      <a:pt x="53" y="113"/>
                    </a:cubicBezTo>
                    <a:cubicBezTo>
                      <a:pt x="50" y="111"/>
                      <a:pt x="46" y="107"/>
                      <a:pt x="43" y="102"/>
                    </a:cubicBezTo>
                    <a:cubicBezTo>
                      <a:pt x="41" y="99"/>
                      <a:pt x="40" y="96"/>
                      <a:pt x="38" y="92"/>
                    </a:cubicBezTo>
                    <a:cubicBezTo>
                      <a:pt x="59" y="92"/>
                      <a:pt x="59" y="92"/>
                      <a:pt x="59" y="92"/>
                    </a:cubicBezTo>
                    <a:close/>
                    <a:moveTo>
                      <a:pt x="82" y="102"/>
                    </a:moveTo>
                    <a:cubicBezTo>
                      <a:pt x="79" y="107"/>
                      <a:pt x="76" y="111"/>
                      <a:pt x="73" y="113"/>
                    </a:cubicBezTo>
                    <a:cubicBezTo>
                      <a:pt x="71" y="115"/>
                      <a:pt x="69" y="116"/>
                      <a:pt x="67" y="116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6"/>
                      <a:pt x="84" y="99"/>
                      <a:pt x="82" y="102"/>
                    </a:cubicBezTo>
                    <a:close/>
                    <a:moveTo>
                      <a:pt x="67" y="83"/>
                    </a:moveTo>
                    <a:cubicBezTo>
                      <a:pt x="67" y="67"/>
                      <a:pt x="67" y="67"/>
                      <a:pt x="67" y="67"/>
                    </a:cubicBezTo>
                    <a:cubicBezTo>
                      <a:pt x="92" y="67"/>
                      <a:pt x="92" y="67"/>
                      <a:pt x="92" y="67"/>
                    </a:cubicBezTo>
                    <a:cubicBezTo>
                      <a:pt x="92" y="73"/>
                      <a:pt x="91" y="78"/>
                      <a:pt x="90" y="83"/>
                    </a:cubicBezTo>
                    <a:lnTo>
                      <a:pt x="67" y="83"/>
                    </a:lnTo>
                    <a:close/>
                    <a:moveTo>
                      <a:pt x="100" y="59"/>
                    </a:moveTo>
                    <a:cubicBezTo>
                      <a:pt x="100" y="53"/>
                      <a:pt x="99" y="47"/>
                      <a:pt x="98" y="42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115" y="47"/>
                      <a:pt x="116" y="53"/>
                      <a:pt x="117" y="59"/>
                    </a:cubicBezTo>
                    <a:lnTo>
                      <a:pt x="100" y="59"/>
                    </a:lnTo>
                    <a:close/>
                    <a:moveTo>
                      <a:pt x="108" y="34"/>
                    </a:moveTo>
                    <a:cubicBezTo>
                      <a:pt x="96" y="34"/>
                      <a:pt x="96" y="34"/>
                      <a:pt x="96" y="34"/>
                    </a:cubicBezTo>
                    <a:cubicBezTo>
                      <a:pt x="93" y="26"/>
                      <a:pt x="90" y="19"/>
                      <a:pt x="86" y="14"/>
                    </a:cubicBezTo>
                    <a:cubicBezTo>
                      <a:pt x="92" y="17"/>
                      <a:pt x="97" y="20"/>
                      <a:pt x="101" y="24"/>
                    </a:cubicBezTo>
                    <a:cubicBezTo>
                      <a:pt x="104" y="27"/>
                      <a:pt x="106" y="30"/>
                      <a:pt x="108" y="34"/>
                    </a:cubicBezTo>
                    <a:close/>
                    <a:moveTo>
                      <a:pt x="25" y="24"/>
                    </a:moveTo>
                    <a:cubicBezTo>
                      <a:pt x="29" y="20"/>
                      <a:pt x="34" y="17"/>
                      <a:pt x="39" y="14"/>
                    </a:cubicBezTo>
                    <a:cubicBezTo>
                      <a:pt x="35" y="19"/>
                      <a:pt x="32" y="26"/>
                      <a:pt x="30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9" y="30"/>
                      <a:pt x="22" y="27"/>
                      <a:pt x="25" y="24"/>
                    </a:cubicBezTo>
                    <a:close/>
                    <a:moveTo>
                      <a:pt x="17" y="92"/>
                    </a:moveTo>
                    <a:cubicBezTo>
                      <a:pt x="30" y="92"/>
                      <a:pt x="30" y="92"/>
                      <a:pt x="30" y="92"/>
                    </a:cubicBezTo>
                    <a:cubicBezTo>
                      <a:pt x="32" y="99"/>
                      <a:pt x="35" y="106"/>
                      <a:pt x="39" y="111"/>
                    </a:cubicBezTo>
                    <a:cubicBezTo>
                      <a:pt x="34" y="109"/>
                      <a:pt x="29" y="105"/>
                      <a:pt x="25" y="101"/>
                    </a:cubicBezTo>
                    <a:cubicBezTo>
                      <a:pt x="22" y="98"/>
                      <a:pt x="19" y="95"/>
                      <a:pt x="17" y="92"/>
                    </a:cubicBezTo>
                    <a:close/>
                    <a:moveTo>
                      <a:pt x="101" y="101"/>
                    </a:moveTo>
                    <a:cubicBezTo>
                      <a:pt x="97" y="105"/>
                      <a:pt x="92" y="109"/>
                      <a:pt x="86" y="111"/>
                    </a:cubicBezTo>
                    <a:cubicBezTo>
                      <a:pt x="90" y="106"/>
                      <a:pt x="93" y="99"/>
                      <a:pt x="96" y="92"/>
                    </a:cubicBezTo>
                    <a:cubicBezTo>
                      <a:pt x="108" y="92"/>
                      <a:pt x="108" y="92"/>
                      <a:pt x="108" y="92"/>
                    </a:cubicBezTo>
                    <a:cubicBezTo>
                      <a:pt x="106" y="95"/>
                      <a:pt x="104" y="98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Freeform 46"/>
              <p:cNvSpPr>
                <a:spLocks noEditPoints="1"/>
              </p:cNvSpPr>
              <p:nvPr/>
            </p:nvSpPr>
            <p:spPr bwMode="auto">
              <a:xfrm>
                <a:off x="10577753" y="1690759"/>
                <a:ext cx="189861" cy="187904"/>
              </a:xfrm>
              <a:custGeom>
                <a:avLst/>
                <a:gdLst>
                  <a:gd name="T0" fmla="*/ 49 w 59"/>
                  <a:gd name="T1" fmla="*/ 0 h 59"/>
                  <a:gd name="T2" fmla="*/ 9 w 59"/>
                  <a:gd name="T3" fmla="*/ 0 h 59"/>
                  <a:gd name="T4" fmla="*/ 0 w 59"/>
                  <a:gd name="T5" fmla="*/ 10 h 59"/>
                  <a:gd name="T6" fmla="*/ 0 w 59"/>
                  <a:gd name="T7" fmla="*/ 49 h 59"/>
                  <a:gd name="T8" fmla="*/ 9 w 59"/>
                  <a:gd name="T9" fmla="*/ 59 h 59"/>
                  <a:gd name="T10" fmla="*/ 49 w 59"/>
                  <a:gd name="T11" fmla="*/ 59 h 59"/>
                  <a:gd name="T12" fmla="*/ 59 w 59"/>
                  <a:gd name="T13" fmla="*/ 49 h 59"/>
                  <a:gd name="T14" fmla="*/ 59 w 59"/>
                  <a:gd name="T15" fmla="*/ 10 h 59"/>
                  <a:gd name="T16" fmla="*/ 49 w 59"/>
                  <a:gd name="T17" fmla="*/ 0 h 59"/>
                  <a:gd name="T18" fmla="*/ 40 w 59"/>
                  <a:gd name="T19" fmla="*/ 2 h 59"/>
                  <a:gd name="T20" fmla="*/ 40 w 59"/>
                  <a:gd name="T21" fmla="*/ 11 h 59"/>
                  <a:gd name="T22" fmla="*/ 31 w 59"/>
                  <a:gd name="T23" fmla="*/ 11 h 59"/>
                  <a:gd name="T24" fmla="*/ 31 w 59"/>
                  <a:gd name="T25" fmla="*/ 2 h 59"/>
                  <a:gd name="T26" fmla="*/ 40 w 59"/>
                  <a:gd name="T27" fmla="*/ 2 h 59"/>
                  <a:gd name="T28" fmla="*/ 27 w 59"/>
                  <a:gd name="T29" fmla="*/ 2 h 59"/>
                  <a:gd name="T30" fmla="*/ 27 w 59"/>
                  <a:gd name="T31" fmla="*/ 11 h 59"/>
                  <a:gd name="T32" fmla="*/ 18 w 59"/>
                  <a:gd name="T33" fmla="*/ 11 h 59"/>
                  <a:gd name="T34" fmla="*/ 18 w 59"/>
                  <a:gd name="T35" fmla="*/ 2 h 59"/>
                  <a:gd name="T36" fmla="*/ 27 w 59"/>
                  <a:gd name="T37" fmla="*/ 2 h 59"/>
                  <a:gd name="T38" fmla="*/ 1 w 59"/>
                  <a:gd name="T39" fmla="*/ 11 h 59"/>
                  <a:gd name="T40" fmla="*/ 1 w 59"/>
                  <a:gd name="T41" fmla="*/ 10 h 59"/>
                  <a:gd name="T42" fmla="*/ 9 w 59"/>
                  <a:gd name="T43" fmla="*/ 2 h 59"/>
                  <a:gd name="T44" fmla="*/ 14 w 59"/>
                  <a:gd name="T45" fmla="*/ 2 h 59"/>
                  <a:gd name="T46" fmla="*/ 14 w 59"/>
                  <a:gd name="T47" fmla="*/ 11 h 59"/>
                  <a:gd name="T48" fmla="*/ 1 w 59"/>
                  <a:gd name="T49" fmla="*/ 11 h 59"/>
                  <a:gd name="T50" fmla="*/ 44 w 59"/>
                  <a:gd name="T51" fmla="*/ 37 h 59"/>
                  <a:gd name="T52" fmla="*/ 33 w 59"/>
                  <a:gd name="T53" fmla="*/ 37 h 59"/>
                  <a:gd name="T54" fmla="*/ 33 w 59"/>
                  <a:gd name="T55" fmla="*/ 48 h 59"/>
                  <a:gd name="T56" fmla="*/ 25 w 59"/>
                  <a:gd name="T57" fmla="*/ 48 h 59"/>
                  <a:gd name="T58" fmla="*/ 25 w 59"/>
                  <a:gd name="T59" fmla="*/ 37 h 59"/>
                  <a:gd name="T60" fmla="*/ 14 w 59"/>
                  <a:gd name="T61" fmla="*/ 37 h 59"/>
                  <a:gd name="T62" fmla="*/ 14 w 59"/>
                  <a:gd name="T63" fmla="*/ 30 h 59"/>
                  <a:gd name="T64" fmla="*/ 25 w 59"/>
                  <a:gd name="T65" fmla="*/ 30 h 59"/>
                  <a:gd name="T66" fmla="*/ 25 w 59"/>
                  <a:gd name="T67" fmla="*/ 18 h 59"/>
                  <a:gd name="T68" fmla="*/ 33 w 59"/>
                  <a:gd name="T69" fmla="*/ 18 h 59"/>
                  <a:gd name="T70" fmla="*/ 33 w 59"/>
                  <a:gd name="T71" fmla="*/ 30 h 59"/>
                  <a:gd name="T72" fmla="*/ 44 w 59"/>
                  <a:gd name="T73" fmla="*/ 30 h 59"/>
                  <a:gd name="T74" fmla="*/ 44 w 59"/>
                  <a:gd name="T75" fmla="*/ 37 h 59"/>
                  <a:gd name="T76" fmla="*/ 57 w 59"/>
                  <a:gd name="T77" fmla="*/ 11 h 59"/>
                  <a:gd name="T78" fmla="*/ 44 w 59"/>
                  <a:gd name="T79" fmla="*/ 11 h 59"/>
                  <a:gd name="T80" fmla="*/ 44 w 59"/>
                  <a:gd name="T81" fmla="*/ 2 h 59"/>
                  <a:gd name="T82" fmla="*/ 49 w 59"/>
                  <a:gd name="T83" fmla="*/ 2 h 59"/>
                  <a:gd name="T84" fmla="*/ 57 w 59"/>
                  <a:gd name="T85" fmla="*/ 10 h 59"/>
                  <a:gd name="T86" fmla="*/ 57 w 59"/>
                  <a:gd name="T87" fmla="*/ 1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9" h="59">
                    <a:moveTo>
                      <a:pt x="4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5"/>
                      <a:pt x="4" y="59"/>
                      <a:pt x="9" y="59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54" y="59"/>
                      <a:pt x="59" y="55"/>
                      <a:pt x="59" y="49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9" y="4"/>
                      <a:pt x="54" y="0"/>
                      <a:pt x="49" y="0"/>
                    </a:cubicBezTo>
                    <a:close/>
                    <a:moveTo>
                      <a:pt x="40" y="2"/>
                    </a:moveTo>
                    <a:cubicBezTo>
                      <a:pt x="40" y="11"/>
                      <a:pt x="40" y="11"/>
                      <a:pt x="40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2"/>
                      <a:pt x="31" y="2"/>
                      <a:pt x="31" y="2"/>
                    </a:cubicBezTo>
                    <a:lnTo>
                      <a:pt x="40" y="2"/>
                    </a:lnTo>
                    <a:close/>
                    <a:moveTo>
                      <a:pt x="27" y="2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2"/>
                      <a:pt x="18" y="2"/>
                      <a:pt x="18" y="2"/>
                    </a:cubicBezTo>
                    <a:lnTo>
                      <a:pt x="27" y="2"/>
                    </a:lnTo>
                    <a:close/>
                    <a:moveTo>
                      <a:pt x="1" y="11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1" y="5"/>
                      <a:pt x="5" y="2"/>
                      <a:pt x="9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11"/>
                      <a:pt x="14" y="11"/>
                      <a:pt x="14" y="11"/>
                    </a:cubicBezTo>
                    <a:lnTo>
                      <a:pt x="1" y="11"/>
                    </a:lnTo>
                    <a:close/>
                    <a:moveTo>
                      <a:pt x="44" y="37"/>
                    </a:move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44" y="30"/>
                      <a:pt x="44" y="30"/>
                      <a:pt x="44" y="30"/>
                    </a:cubicBezTo>
                    <a:lnTo>
                      <a:pt x="44" y="37"/>
                    </a:lnTo>
                    <a:close/>
                    <a:moveTo>
                      <a:pt x="57" y="11"/>
                    </a:move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53" y="2"/>
                      <a:pt x="57" y="5"/>
                      <a:pt x="57" y="10"/>
                    </a:cubicBezTo>
                    <a:lnTo>
                      <a:pt x="57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Freeform 47"/>
              <p:cNvSpPr>
                <a:spLocks noEditPoints="1"/>
              </p:cNvSpPr>
              <p:nvPr/>
            </p:nvSpPr>
            <p:spPr bwMode="auto">
              <a:xfrm>
                <a:off x="10793059" y="1731862"/>
                <a:ext cx="176160" cy="137013"/>
              </a:xfrm>
              <a:custGeom>
                <a:avLst/>
                <a:gdLst>
                  <a:gd name="T0" fmla="*/ 34 w 90"/>
                  <a:gd name="T1" fmla="*/ 70 h 70"/>
                  <a:gd name="T2" fmla="*/ 0 w 90"/>
                  <a:gd name="T3" fmla="*/ 36 h 70"/>
                  <a:gd name="T4" fmla="*/ 18 w 90"/>
                  <a:gd name="T5" fmla="*/ 19 h 70"/>
                  <a:gd name="T6" fmla="*/ 34 w 90"/>
                  <a:gd name="T7" fmla="*/ 36 h 70"/>
                  <a:gd name="T8" fmla="*/ 72 w 90"/>
                  <a:gd name="T9" fmla="*/ 0 h 70"/>
                  <a:gd name="T10" fmla="*/ 90 w 90"/>
                  <a:gd name="T11" fmla="*/ 16 h 70"/>
                  <a:gd name="T12" fmla="*/ 34 w 90"/>
                  <a:gd name="T13" fmla="*/ 70 h 70"/>
                  <a:gd name="T14" fmla="*/ 9 w 90"/>
                  <a:gd name="T15" fmla="*/ 36 h 70"/>
                  <a:gd name="T16" fmla="*/ 34 w 90"/>
                  <a:gd name="T17" fmla="*/ 60 h 70"/>
                  <a:gd name="T18" fmla="*/ 80 w 90"/>
                  <a:gd name="T19" fmla="*/ 16 h 70"/>
                  <a:gd name="T20" fmla="*/ 72 w 90"/>
                  <a:gd name="T21" fmla="*/ 8 h 70"/>
                  <a:gd name="T22" fmla="*/ 34 w 90"/>
                  <a:gd name="T23" fmla="*/ 46 h 70"/>
                  <a:gd name="T24" fmla="*/ 18 w 90"/>
                  <a:gd name="T25" fmla="*/ 28 h 70"/>
                  <a:gd name="T26" fmla="*/ 9 w 90"/>
                  <a:gd name="T27" fmla="*/ 3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70">
                    <a:moveTo>
                      <a:pt x="34" y="70"/>
                    </a:moveTo>
                    <a:lnTo>
                      <a:pt x="0" y="36"/>
                    </a:lnTo>
                    <a:lnTo>
                      <a:pt x="18" y="19"/>
                    </a:lnTo>
                    <a:lnTo>
                      <a:pt x="34" y="36"/>
                    </a:lnTo>
                    <a:lnTo>
                      <a:pt x="72" y="0"/>
                    </a:lnTo>
                    <a:lnTo>
                      <a:pt x="90" y="16"/>
                    </a:lnTo>
                    <a:lnTo>
                      <a:pt x="34" y="70"/>
                    </a:lnTo>
                    <a:close/>
                    <a:moveTo>
                      <a:pt x="9" y="36"/>
                    </a:moveTo>
                    <a:lnTo>
                      <a:pt x="34" y="60"/>
                    </a:lnTo>
                    <a:lnTo>
                      <a:pt x="80" y="16"/>
                    </a:lnTo>
                    <a:lnTo>
                      <a:pt x="72" y="8"/>
                    </a:lnTo>
                    <a:lnTo>
                      <a:pt x="34" y="46"/>
                    </a:lnTo>
                    <a:lnTo>
                      <a:pt x="18" y="28"/>
                    </a:lnTo>
                    <a:lnTo>
                      <a:pt x="9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Freeform 93"/>
              <p:cNvSpPr>
                <a:spLocks noEditPoints="1"/>
              </p:cNvSpPr>
              <p:nvPr/>
            </p:nvSpPr>
            <p:spPr bwMode="auto">
              <a:xfrm>
                <a:off x="10789144" y="4738319"/>
                <a:ext cx="252496" cy="258367"/>
              </a:xfrm>
              <a:custGeom>
                <a:avLst/>
                <a:gdLst>
                  <a:gd name="T0" fmla="*/ 69 w 79"/>
                  <a:gd name="T1" fmla="*/ 22 h 81"/>
                  <a:gd name="T2" fmla="*/ 22 w 79"/>
                  <a:gd name="T3" fmla="*/ 14 h 81"/>
                  <a:gd name="T4" fmla="*/ 19 w 79"/>
                  <a:gd name="T5" fmla="*/ 3 h 81"/>
                  <a:gd name="T6" fmla="*/ 0 w 79"/>
                  <a:gd name="T7" fmla="*/ 5 h 81"/>
                  <a:gd name="T8" fmla="*/ 12 w 79"/>
                  <a:gd name="T9" fmla="*/ 12 h 81"/>
                  <a:gd name="T10" fmla="*/ 14 w 79"/>
                  <a:gd name="T11" fmla="*/ 54 h 81"/>
                  <a:gd name="T12" fmla="*/ 61 w 79"/>
                  <a:gd name="T13" fmla="*/ 59 h 81"/>
                  <a:gd name="T14" fmla="*/ 76 w 79"/>
                  <a:gd name="T15" fmla="*/ 20 h 81"/>
                  <a:gd name="T16" fmla="*/ 36 w 79"/>
                  <a:gd name="T17" fmla="*/ 32 h 81"/>
                  <a:gd name="T18" fmla="*/ 45 w 79"/>
                  <a:gd name="T19" fmla="*/ 39 h 81"/>
                  <a:gd name="T20" fmla="*/ 44 w 79"/>
                  <a:gd name="T21" fmla="*/ 44 h 81"/>
                  <a:gd name="T22" fmla="*/ 33 w 79"/>
                  <a:gd name="T23" fmla="*/ 47 h 81"/>
                  <a:gd name="T24" fmla="*/ 44 w 79"/>
                  <a:gd name="T25" fmla="*/ 44 h 81"/>
                  <a:gd name="T26" fmla="*/ 38 w 79"/>
                  <a:gd name="T27" fmla="*/ 23 h 81"/>
                  <a:gd name="T28" fmla="*/ 47 w 79"/>
                  <a:gd name="T29" fmla="*/ 29 h 81"/>
                  <a:gd name="T30" fmla="*/ 22 w 79"/>
                  <a:gd name="T31" fmla="*/ 19 h 81"/>
                  <a:gd name="T32" fmla="*/ 32 w 79"/>
                  <a:gd name="T33" fmla="*/ 27 h 81"/>
                  <a:gd name="T34" fmla="*/ 22 w 79"/>
                  <a:gd name="T35" fmla="*/ 19 h 81"/>
                  <a:gd name="T36" fmla="*/ 31 w 79"/>
                  <a:gd name="T37" fmla="*/ 32 h 81"/>
                  <a:gd name="T38" fmla="*/ 21 w 79"/>
                  <a:gd name="T39" fmla="*/ 35 h 81"/>
                  <a:gd name="T40" fmla="*/ 20 w 79"/>
                  <a:gd name="T41" fmla="*/ 40 h 81"/>
                  <a:gd name="T42" fmla="*/ 28 w 79"/>
                  <a:gd name="T43" fmla="*/ 46 h 81"/>
                  <a:gd name="T44" fmla="*/ 20 w 79"/>
                  <a:gd name="T45" fmla="*/ 40 h 81"/>
                  <a:gd name="T46" fmla="*/ 48 w 79"/>
                  <a:gd name="T47" fmla="*/ 50 h 81"/>
                  <a:gd name="T48" fmla="*/ 57 w 79"/>
                  <a:gd name="T49" fmla="*/ 47 h 81"/>
                  <a:gd name="T50" fmla="*/ 59 w 79"/>
                  <a:gd name="T51" fmla="*/ 42 h 81"/>
                  <a:gd name="T52" fmla="*/ 51 w 79"/>
                  <a:gd name="T53" fmla="*/ 35 h 81"/>
                  <a:gd name="T54" fmla="*/ 59 w 79"/>
                  <a:gd name="T55" fmla="*/ 42 h 81"/>
                  <a:gd name="T56" fmla="*/ 52 w 79"/>
                  <a:gd name="T57" fmla="*/ 30 h 81"/>
                  <a:gd name="T58" fmla="*/ 66 w 79"/>
                  <a:gd name="T59" fmla="*/ 28 h 81"/>
                  <a:gd name="T60" fmla="*/ 9 w 79"/>
                  <a:gd name="T61" fmla="*/ 66 h 81"/>
                  <a:gd name="T62" fmla="*/ 24 w 79"/>
                  <a:gd name="T63" fmla="*/ 69 h 81"/>
                  <a:gd name="T64" fmla="*/ 18 w 79"/>
                  <a:gd name="T65" fmla="*/ 60 h 81"/>
                  <a:gd name="T66" fmla="*/ 39 w 79"/>
                  <a:gd name="T67" fmla="*/ 72 h 81"/>
                  <a:gd name="T68" fmla="*/ 54 w 79"/>
                  <a:gd name="T69" fmla="*/ 75 h 81"/>
                  <a:gd name="T70" fmla="*/ 48 w 79"/>
                  <a:gd name="T71" fmla="*/ 6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9" h="81">
                    <a:moveTo>
                      <a:pt x="76" y="20"/>
                    </a:moveTo>
                    <a:cubicBezTo>
                      <a:pt x="73" y="19"/>
                      <a:pt x="70" y="20"/>
                      <a:pt x="69" y="22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6"/>
                      <a:pt x="21" y="4"/>
                      <a:pt x="19" y="3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3" y="0"/>
                      <a:pt x="1" y="2"/>
                      <a:pt x="0" y="5"/>
                    </a:cubicBezTo>
                    <a:cubicBezTo>
                      <a:pt x="0" y="8"/>
                      <a:pt x="1" y="10"/>
                      <a:pt x="4" y="11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51"/>
                      <a:pt x="11" y="53"/>
                      <a:pt x="14" y="54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8" y="63"/>
                      <a:pt x="60" y="62"/>
                      <a:pt x="61" y="59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9" y="24"/>
                      <a:pt x="78" y="21"/>
                      <a:pt x="76" y="20"/>
                    </a:cubicBezTo>
                    <a:close/>
                    <a:moveTo>
                      <a:pt x="35" y="37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5" y="39"/>
                      <a:pt x="45" y="39"/>
                      <a:pt x="45" y="39"/>
                    </a:cubicBezTo>
                    <a:lnTo>
                      <a:pt x="35" y="37"/>
                    </a:lnTo>
                    <a:close/>
                    <a:moveTo>
                      <a:pt x="44" y="44"/>
                    </a:moveTo>
                    <a:cubicBezTo>
                      <a:pt x="43" y="49"/>
                      <a:pt x="43" y="49"/>
                      <a:pt x="43" y="49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4" y="42"/>
                      <a:pt x="34" y="42"/>
                      <a:pt x="34" y="42"/>
                    </a:cubicBezTo>
                    <a:lnTo>
                      <a:pt x="44" y="44"/>
                    </a:lnTo>
                    <a:close/>
                    <a:moveTo>
                      <a:pt x="37" y="28"/>
                    </a:moveTo>
                    <a:cubicBezTo>
                      <a:pt x="38" y="23"/>
                      <a:pt x="38" y="23"/>
                      <a:pt x="38" y="23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7" y="29"/>
                      <a:pt x="47" y="29"/>
                      <a:pt x="47" y="29"/>
                    </a:cubicBezTo>
                    <a:lnTo>
                      <a:pt x="37" y="28"/>
                    </a:lnTo>
                    <a:close/>
                    <a:moveTo>
                      <a:pt x="22" y="19"/>
                    </a:moveTo>
                    <a:cubicBezTo>
                      <a:pt x="33" y="22"/>
                      <a:pt x="33" y="22"/>
                      <a:pt x="33" y="22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21" y="25"/>
                      <a:pt x="21" y="25"/>
                      <a:pt x="21" y="25"/>
                    </a:cubicBezTo>
                    <a:lnTo>
                      <a:pt x="22" y="19"/>
                    </a:lnTo>
                    <a:close/>
                    <a:moveTo>
                      <a:pt x="21" y="30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21" y="35"/>
                      <a:pt x="21" y="35"/>
                      <a:pt x="21" y="35"/>
                    </a:cubicBezTo>
                    <a:lnTo>
                      <a:pt x="21" y="30"/>
                    </a:lnTo>
                    <a:close/>
                    <a:moveTo>
                      <a:pt x="20" y="40"/>
                    </a:moveTo>
                    <a:cubicBezTo>
                      <a:pt x="29" y="41"/>
                      <a:pt x="29" y="41"/>
                      <a:pt x="29" y="41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20" y="45"/>
                      <a:pt x="20" y="45"/>
                      <a:pt x="20" y="45"/>
                    </a:cubicBezTo>
                    <a:lnTo>
                      <a:pt x="20" y="40"/>
                    </a:lnTo>
                    <a:close/>
                    <a:moveTo>
                      <a:pt x="54" y="52"/>
                    </a:moveTo>
                    <a:cubicBezTo>
                      <a:pt x="48" y="50"/>
                      <a:pt x="48" y="50"/>
                      <a:pt x="48" y="50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57" y="47"/>
                      <a:pt x="57" y="47"/>
                      <a:pt x="57" y="47"/>
                    </a:cubicBezTo>
                    <a:lnTo>
                      <a:pt x="54" y="52"/>
                    </a:lnTo>
                    <a:close/>
                    <a:moveTo>
                      <a:pt x="59" y="42"/>
                    </a:moveTo>
                    <a:cubicBezTo>
                      <a:pt x="50" y="40"/>
                      <a:pt x="50" y="40"/>
                      <a:pt x="50" y="40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61" y="37"/>
                      <a:pt x="61" y="37"/>
                      <a:pt x="61" y="37"/>
                    </a:cubicBezTo>
                    <a:lnTo>
                      <a:pt x="59" y="42"/>
                    </a:lnTo>
                    <a:close/>
                    <a:moveTo>
                      <a:pt x="64" y="33"/>
                    </a:moveTo>
                    <a:cubicBezTo>
                      <a:pt x="52" y="30"/>
                      <a:pt x="52" y="30"/>
                      <a:pt x="52" y="30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66" y="28"/>
                      <a:pt x="66" y="28"/>
                      <a:pt x="66" y="28"/>
                    </a:cubicBezTo>
                    <a:lnTo>
                      <a:pt x="64" y="33"/>
                    </a:lnTo>
                    <a:close/>
                    <a:moveTo>
                      <a:pt x="9" y="66"/>
                    </a:moveTo>
                    <a:cubicBezTo>
                      <a:pt x="8" y="70"/>
                      <a:pt x="11" y="74"/>
                      <a:pt x="15" y="75"/>
                    </a:cubicBezTo>
                    <a:cubicBezTo>
                      <a:pt x="19" y="76"/>
                      <a:pt x="23" y="73"/>
                      <a:pt x="24" y="69"/>
                    </a:cubicBezTo>
                    <a:cubicBezTo>
                      <a:pt x="24" y="69"/>
                      <a:pt x="24" y="69"/>
                      <a:pt x="24" y="69"/>
                    </a:cubicBezTo>
                    <a:cubicBezTo>
                      <a:pt x="25" y="65"/>
                      <a:pt x="22" y="61"/>
                      <a:pt x="18" y="60"/>
                    </a:cubicBezTo>
                    <a:cubicBezTo>
                      <a:pt x="14" y="59"/>
                      <a:pt x="10" y="62"/>
                      <a:pt x="9" y="66"/>
                    </a:cubicBezTo>
                    <a:close/>
                    <a:moveTo>
                      <a:pt x="39" y="72"/>
                    </a:moveTo>
                    <a:cubicBezTo>
                      <a:pt x="38" y="76"/>
                      <a:pt x="41" y="80"/>
                      <a:pt x="45" y="81"/>
                    </a:cubicBezTo>
                    <a:cubicBezTo>
                      <a:pt x="49" y="81"/>
                      <a:pt x="53" y="79"/>
                      <a:pt x="54" y="75"/>
                    </a:cubicBezTo>
                    <a:cubicBezTo>
                      <a:pt x="54" y="75"/>
                      <a:pt x="54" y="75"/>
                      <a:pt x="54" y="75"/>
                    </a:cubicBezTo>
                    <a:cubicBezTo>
                      <a:pt x="54" y="70"/>
                      <a:pt x="52" y="66"/>
                      <a:pt x="48" y="66"/>
                    </a:cubicBezTo>
                    <a:cubicBezTo>
                      <a:pt x="43" y="65"/>
                      <a:pt x="39" y="68"/>
                      <a:pt x="39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Freeform 94"/>
              <p:cNvSpPr>
                <a:spLocks noEditPoints="1"/>
              </p:cNvSpPr>
              <p:nvPr/>
            </p:nvSpPr>
            <p:spPr bwMode="auto">
              <a:xfrm>
                <a:off x="10975090" y="4354682"/>
                <a:ext cx="150715" cy="152672"/>
              </a:xfrm>
              <a:custGeom>
                <a:avLst/>
                <a:gdLst>
                  <a:gd name="T0" fmla="*/ 24 w 47"/>
                  <a:gd name="T1" fmla="*/ 0 h 48"/>
                  <a:gd name="T2" fmla="*/ 0 w 47"/>
                  <a:gd name="T3" fmla="*/ 24 h 48"/>
                  <a:gd name="T4" fmla="*/ 24 w 47"/>
                  <a:gd name="T5" fmla="*/ 48 h 48"/>
                  <a:gd name="T6" fmla="*/ 47 w 47"/>
                  <a:gd name="T7" fmla="*/ 24 h 48"/>
                  <a:gd name="T8" fmla="*/ 24 w 47"/>
                  <a:gd name="T9" fmla="*/ 0 h 48"/>
                  <a:gd name="T10" fmla="*/ 6 w 47"/>
                  <a:gd name="T11" fmla="*/ 24 h 48"/>
                  <a:gd name="T12" fmla="*/ 24 w 47"/>
                  <a:gd name="T13" fmla="*/ 6 h 48"/>
                  <a:gd name="T14" fmla="*/ 24 w 47"/>
                  <a:gd name="T15" fmla="*/ 42 h 48"/>
                  <a:gd name="T16" fmla="*/ 6 w 47"/>
                  <a:gd name="T17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48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37"/>
                      <a:pt x="11" y="48"/>
                      <a:pt x="24" y="48"/>
                    </a:cubicBezTo>
                    <a:cubicBezTo>
                      <a:pt x="37" y="48"/>
                      <a:pt x="47" y="37"/>
                      <a:pt x="47" y="24"/>
                    </a:cubicBezTo>
                    <a:cubicBezTo>
                      <a:pt x="47" y="11"/>
                      <a:pt x="37" y="0"/>
                      <a:pt x="24" y="0"/>
                    </a:cubicBezTo>
                    <a:close/>
                    <a:moveTo>
                      <a:pt x="6" y="24"/>
                    </a:moveTo>
                    <a:cubicBezTo>
                      <a:pt x="6" y="14"/>
                      <a:pt x="14" y="6"/>
                      <a:pt x="24" y="6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14" y="42"/>
                      <a:pt x="6" y="34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Freeform 95"/>
              <p:cNvSpPr>
                <a:spLocks noEditPoints="1"/>
              </p:cNvSpPr>
              <p:nvPr/>
            </p:nvSpPr>
            <p:spPr bwMode="auto">
              <a:xfrm>
                <a:off x="10642344" y="3839905"/>
                <a:ext cx="379722" cy="369934"/>
              </a:xfrm>
              <a:custGeom>
                <a:avLst/>
                <a:gdLst>
                  <a:gd name="T0" fmla="*/ 22 w 119"/>
                  <a:gd name="T1" fmla="*/ 19 h 116"/>
                  <a:gd name="T2" fmla="*/ 58 w 119"/>
                  <a:gd name="T3" fmla="*/ 33 h 116"/>
                  <a:gd name="T4" fmla="*/ 62 w 119"/>
                  <a:gd name="T5" fmla="*/ 12 h 116"/>
                  <a:gd name="T6" fmla="*/ 82 w 119"/>
                  <a:gd name="T7" fmla="*/ 3 h 116"/>
                  <a:gd name="T8" fmla="*/ 91 w 119"/>
                  <a:gd name="T9" fmla="*/ 23 h 116"/>
                  <a:gd name="T10" fmla="*/ 95 w 119"/>
                  <a:gd name="T11" fmla="*/ 49 h 116"/>
                  <a:gd name="T12" fmla="*/ 95 w 119"/>
                  <a:gd name="T13" fmla="*/ 50 h 116"/>
                  <a:gd name="T14" fmla="*/ 99 w 119"/>
                  <a:gd name="T15" fmla="*/ 41 h 116"/>
                  <a:gd name="T16" fmla="*/ 119 w 119"/>
                  <a:gd name="T17" fmla="*/ 49 h 116"/>
                  <a:gd name="T18" fmla="*/ 93 w 119"/>
                  <a:gd name="T19" fmla="*/ 116 h 116"/>
                  <a:gd name="T20" fmla="*/ 73 w 119"/>
                  <a:gd name="T21" fmla="*/ 109 h 116"/>
                  <a:gd name="T22" fmla="*/ 75 w 119"/>
                  <a:gd name="T23" fmla="*/ 103 h 116"/>
                  <a:gd name="T24" fmla="*/ 63 w 119"/>
                  <a:gd name="T25" fmla="*/ 103 h 116"/>
                  <a:gd name="T26" fmla="*/ 53 w 119"/>
                  <a:gd name="T27" fmla="*/ 106 h 116"/>
                  <a:gd name="T28" fmla="*/ 35 w 119"/>
                  <a:gd name="T29" fmla="*/ 102 h 116"/>
                  <a:gd name="T30" fmla="*/ 30 w 119"/>
                  <a:gd name="T31" fmla="*/ 100 h 116"/>
                  <a:gd name="T32" fmla="*/ 28 w 119"/>
                  <a:gd name="T33" fmla="*/ 99 h 116"/>
                  <a:gd name="T34" fmla="*/ 21 w 119"/>
                  <a:gd name="T35" fmla="*/ 83 h 116"/>
                  <a:gd name="T36" fmla="*/ 22 w 119"/>
                  <a:gd name="T37" fmla="*/ 80 h 116"/>
                  <a:gd name="T38" fmla="*/ 22 w 119"/>
                  <a:gd name="T39" fmla="*/ 70 h 116"/>
                  <a:gd name="T40" fmla="*/ 24 w 119"/>
                  <a:gd name="T41" fmla="*/ 67 h 116"/>
                  <a:gd name="T42" fmla="*/ 24 w 119"/>
                  <a:gd name="T43" fmla="*/ 57 h 116"/>
                  <a:gd name="T44" fmla="*/ 27 w 119"/>
                  <a:gd name="T45" fmla="*/ 52 h 116"/>
                  <a:gd name="T46" fmla="*/ 11 w 119"/>
                  <a:gd name="T47" fmla="*/ 46 h 116"/>
                  <a:gd name="T48" fmla="*/ 3 w 119"/>
                  <a:gd name="T49" fmla="*/ 28 h 116"/>
                  <a:gd name="T50" fmla="*/ 22 w 119"/>
                  <a:gd name="T51" fmla="*/ 19 h 116"/>
                  <a:gd name="T52" fmla="*/ 86 w 119"/>
                  <a:gd name="T53" fmla="*/ 106 h 116"/>
                  <a:gd name="T54" fmla="*/ 90 w 119"/>
                  <a:gd name="T55" fmla="*/ 104 h 116"/>
                  <a:gd name="T56" fmla="*/ 88 w 119"/>
                  <a:gd name="T57" fmla="*/ 99 h 116"/>
                  <a:gd name="T58" fmla="*/ 84 w 119"/>
                  <a:gd name="T59" fmla="*/ 101 h 116"/>
                  <a:gd name="T60" fmla="*/ 86 w 119"/>
                  <a:gd name="T61" fmla="*/ 106 h 116"/>
                  <a:gd name="T62" fmla="*/ 15 w 119"/>
                  <a:gd name="T63" fmla="*/ 40 h 116"/>
                  <a:gd name="T64" fmla="*/ 41 w 119"/>
                  <a:gd name="T65" fmla="*/ 50 h 116"/>
                  <a:gd name="T66" fmla="*/ 42 w 119"/>
                  <a:gd name="T67" fmla="*/ 50 h 116"/>
                  <a:gd name="T68" fmla="*/ 39 w 119"/>
                  <a:gd name="T69" fmla="*/ 57 h 116"/>
                  <a:gd name="T70" fmla="*/ 38 w 119"/>
                  <a:gd name="T71" fmla="*/ 57 h 116"/>
                  <a:gd name="T72" fmla="*/ 31 w 119"/>
                  <a:gd name="T73" fmla="*/ 60 h 116"/>
                  <a:gd name="T74" fmla="*/ 32 w 119"/>
                  <a:gd name="T75" fmla="*/ 66 h 116"/>
                  <a:gd name="T76" fmla="*/ 34 w 119"/>
                  <a:gd name="T77" fmla="*/ 68 h 116"/>
                  <a:gd name="T78" fmla="*/ 31 w 119"/>
                  <a:gd name="T79" fmla="*/ 70 h 116"/>
                  <a:gd name="T80" fmla="*/ 30 w 119"/>
                  <a:gd name="T81" fmla="*/ 73 h 116"/>
                  <a:gd name="T82" fmla="*/ 30 w 119"/>
                  <a:gd name="T83" fmla="*/ 78 h 116"/>
                  <a:gd name="T84" fmla="*/ 32 w 119"/>
                  <a:gd name="T85" fmla="*/ 81 h 116"/>
                  <a:gd name="T86" fmla="*/ 30 w 119"/>
                  <a:gd name="T87" fmla="*/ 83 h 116"/>
                  <a:gd name="T88" fmla="*/ 28 w 119"/>
                  <a:gd name="T89" fmla="*/ 85 h 116"/>
                  <a:gd name="T90" fmla="*/ 31 w 119"/>
                  <a:gd name="T91" fmla="*/ 93 h 116"/>
                  <a:gd name="T92" fmla="*/ 33 w 119"/>
                  <a:gd name="T93" fmla="*/ 93 h 116"/>
                  <a:gd name="T94" fmla="*/ 38 w 119"/>
                  <a:gd name="T95" fmla="*/ 95 h 116"/>
                  <a:gd name="T96" fmla="*/ 60 w 119"/>
                  <a:gd name="T97" fmla="*/ 96 h 116"/>
                  <a:gd name="T98" fmla="*/ 78 w 119"/>
                  <a:gd name="T99" fmla="*/ 95 h 116"/>
                  <a:gd name="T100" fmla="*/ 92 w 119"/>
                  <a:gd name="T101" fmla="*/ 59 h 116"/>
                  <a:gd name="T102" fmla="*/ 88 w 119"/>
                  <a:gd name="T103" fmla="*/ 55 h 116"/>
                  <a:gd name="T104" fmla="*/ 83 w 119"/>
                  <a:gd name="T105" fmla="*/ 20 h 116"/>
                  <a:gd name="T106" fmla="*/ 79 w 119"/>
                  <a:gd name="T107" fmla="*/ 12 h 116"/>
                  <a:gd name="T108" fmla="*/ 70 w 119"/>
                  <a:gd name="T109" fmla="*/ 15 h 116"/>
                  <a:gd name="T110" fmla="*/ 67 w 119"/>
                  <a:gd name="T111" fmla="*/ 37 h 116"/>
                  <a:gd name="T112" fmla="*/ 66 w 119"/>
                  <a:gd name="T113" fmla="*/ 44 h 116"/>
                  <a:gd name="T114" fmla="*/ 20 w 119"/>
                  <a:gd name="T115" fmla="*/ 26 h 116"/>
                  <a:gd name="T116" fmla="*/ 10 w 119"/>
                  <a:gd name="T117" fmla="*/ 31 h 116"/>
                  <a:gd name="T118" fmla="*/ 15 w 119"/>
                  <a:gd name="T119" fmla="*/ 4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9" h="116">
                    <a:moveTo>
                      <a:pt x="22" y="19"/>
                    </a:moveTo>
                    <a:cubicBezTo>
                      <a:pt x="58" y="33"/>
                      <a:pt x="58" y="33"/>
                      <a:pt x="58" y="33"/>
                    </a:cubicBezTo>
                    <a:cubicBezTo>
                      <a:pt x="59" y="24"/>
                      <a:pt x="59" y="21"/>
                      <a:pt x="62" y="12"/>
                    </a:cubicBezTo>
                    <a:cubicBezTo>
                      <a:pt x="65" y="4"/>
                      <a:pt x="74" y="0"/>
                      <a:pt x="82" y="3"/>
                    </a:cubicBezTo>
                    <a:cubicBezTo>
                      <a:pt x="90" y="6"/>
                      <a:pt x="94" y="15"/>
                      <a:pt x="91" y="23"/>
                    </a:cubicBezTo>
                    <a:cubicBezTo>
                      <a:pt x="87" y="34"/>
                      <a:pt x="89" y="41"/>
                      <a:pt x="95" y="49"/>
                    </a:cubicBezTo>
                    <a:cubicBezTo>
                      <a:pt x="95" y="50"/>
                      <a:pt x="95" y="50"/>
                      <a:pt x="95" y="50"/>
                    </a:cubicBezTo>
                    <a:cubicBezTo>
                      <a:pt x="99" y="41"/>
                      <a:pt x="99" y="41"/>
                      <a:pt x="99" y="41"/>
                    </a:cubicBezTo>
                    <a:cubicBezTo>
                      <a:pt x="119" y="49"/>
                      <a:pt x="119" y="49"/>
                      <a:pt x="119" y="49"/>
                    </a:cubicBezTo>
                    <a:cubicBezTo>
                      <a:pt x="93" y="116"/>
                      <a:pt x="93" y="116"/>
                      <a:pt x="93" y="116"/>
                    </a:cubicBezTo>
                    <a:cubicBezTo>
                      <a:pt x="73" y="109"/>
                      <a:pt x="73" y="109"/>
                      <a:pt x="73" y="109"/>
                    </a:cubicBezTo>
                    <a:cubicBezTo>
                      <a:pt x="75" y="103"/>
                      <a:pt x="75" y="103"/>
                      <a:pt x="75" y="103"/>
                    </a:cubicBezTo>
                    <a:cubicBezTo>
                      <a:pt x="68" y="101"/>
                      <a:pt x="66" y="102"/>
                      <a:pt x="63" y="103"/>
                    </a:cubicBezTo>
                    <a:cubicBezTo>
                      <a:pt x="60" y="104"/>
                      <a:pt x="57" y="106"/>
                      <a:pt x="53" y="106"/>
                    </a:cubicBezTo>
                    <a:cubicBezTo>
                      <a:pt x="48" y="106"/>
                      <a:pt x="42" y="105"/>
                      <a:pt x="35" y="102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1" y="97"/>
                      <a:pt x="18" y="89"/>
                      <a:pt x="21" y="83"/>
                    </a:cubicBezTo>
                    <a:cubicBezTo>
                      <a:pt x="21" y="82"/>
                      <a:pt x="22" y="81"/>
                      <a:pt x="22" y="80"/>
                    </a:cubicBezTo>
                    <a:cubicBezTo>
                      <a:pt x="21" y="77"/>
                      <a:pt x="21" y="73"/>
                      <a:pt x="22" y="70"/>
                    </a:cubicBezTo>
                    <a:cubicBezTo>
                      <a:pt x="23" y="69"/>
                      <a:pt x="23" y="68"/>
                      <a:pt x="24" y="67"/>
                    </a:cubicBezTo>
                    <a:cubicBezTo>
                      <a:pt x="23" y="64"/>
                      <a:pt x="23" y="60"/>
                      <a:pt x="24" y="57"/>
                    </a:cubicBezTo>
                    <a:cubicBezTo>
                      <a:pt x="25" y="55"/>
                      <a:pt x="26" y="54"/>
                      <a:pt x="27" y="52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4" y="44"/>
                      <a:pt x="0" y="35"/>
                      <a:pt x="3" y="28"/>
                    </a:cubicBezTo>
                    <a:cubicBezTo>
                      <a:pt x="6" y="20"/>
                      <a:pt x="14" y="16"/>
                      <a:pt x="22" y="19"/>
                    </a:cubicBezTo>
                    <a:close/>
                    <a:moveTo>
                      <a:pt x="86" y="106"/>
                    </a:moveTo>
                    <a:cubicBezTo>
                      <a:pt x="88" y="106"/>
                      <a:pt x="90" y="106"/>
                      <a:pt x="90" y="104"/>
                    </a:cubicBezTo>
                    <a:cubicBezTo>
                      <a:pt x="91" y="102"/>
                      <a:pt x="90" y="100"/>
                      <a:pt x="88" y="99"/>
                    </a:cubicBezTo>
                    <a:cubicBezTo>
                      <a:pt x="86" y="98"/>
                      <a:pt x="84" y="99"/>
                      <a:pt x="84" y="101"/>
                    </a:cubicBezTo>
                    <a:cubicBezTo>
                      <a:pt x="83" y="103"/>
                      <a:pt x="84" y="105"/>
                      <a:pt x="86" y="106"/>
                    </a:cubicBezTo>
                    <a:close/>
                    <a:moveTo>
                      <a:pt x="15" y="40"/>
                    </a:moveTo>
                    <a:cubicBezTo>
                      <a:pt x="41" y="50"/>
                      <a:pt x="41" y="50"/>
                      <a:pt x="41" y="50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6" y="56"/>
                      <a:pt x="32" y="57"/>
                      <a:pt x="31" y="60"/>
                    </a:cubicBezTo>
                    <a:cubicBezTo>
                      <a:pt x="31" y="62"/>
                      <a:pt x="31" y="64"/>
                      <a:pt x="32" y="66"/>
                    </a:cubicBezTo>
                    <a:cubicBezTo>
                      <a:pt x="34" y="68"/>
                      <a:pt x="34" y="68"/>
                      <a:pt x="34" y="68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1"/>
                      <a:pt x="30" y="72"/>
                      <a:pt x="30" y="73"/>
                    </a:cubicBezTo>
                    <a:cubicBezTo>
                      <a:pt x="29" y="75"/>
                      <a:pt x="29" y="77"/>
                      <a:pt x="30" y="78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0" y="83"/>
                      <a:pt x="30" y="83"/>
                      <a:pt x="30" y="83"/>
                    </a:cubicBezTo>
                    <a:cubicBezTo>
                      <a:pt x="29" y="84"/>
                      <a:pt x="28" y="85"/>
                      <a:pt x="28" y="85"/>
                    </a:cubicBezTo>
                    <a:cubicBezTo>
                      <a:pt x="27" y="88"/>
                      <a:pt x="28" y="92"/>
                      <a:pt x="31" y="93"/>
                    </a:cubicBezTo>
                    <a:cubicBezTo>
                      <a:pt x="33" y="93"/>
                      <a:pt x="33" y="93"/>
                      <a:pt x="33" y="93"/>
                    </a:cubicBezTo>
                    <a:cubicBezTo>
                      <a:pt x="38" y="95"/>
                      <a:pt x="38" y="95"/>
                      <a:pt x="38" y="95"/>
                    </a:cubicBezTo>
                    <a:cubicBezTo>
                      <a:pt x="51" y="100"/>
                      <a:pt x="56" y="97"/>
                      <a:pt x="60" y="96"/>
                    </a:cubicBezTo>
                    <a:cubicBezTo>
                      <a:pt x="64" y="94"/>
                      <a:pt x="68" y="92"/>
                      <a:pt x="78" y="95"/>
                    </a:cubicBezTo>
                    <a:cubicBezTo>
                      <a:pt x="92" y="59"/>
                      <a:pt x="92" y="59"/>
                      <a:pt x="92" y="59"/>
                    </a:cubicBezTo>
                    <a:cubicBezTo>
                      <a:pt x="90" y="58"/>
                      <a:pt x="89" y="56"/>
                      <a:pt x="88" y="55"/>
                    </a:cubicBezTo>
                    <a:cubicBezTo>
                      <a:pt x="81" y="43"/>
                      <a:pt x="78" y="34"/>
                      <a:pt x="83" y="20"/>
                    </a:cubicBezTo>
                    <a:cubicBezTo>
                      <a:pt x="85" y="17"/>
                      <a:pt x="83" y="13"/>
                      <a:pt x="79" y="12"/>
                    </a:cubicBezTo>
                    <a:cubicBezTo>
                      <a:pt x="76" y="10"/>
                      <a:pt x="72" y="12"/>
                      <a:pt x="70" y="15"/>
                    </a:cubicBezTo>
                    <a:cubicBezTo>
                      <a:pt x="67" y="24"/>
                      <a:pt x="67" y="27"/>
                      <a:pt x="67" y="37"/>
                    </a:cubicBezTo>
                    <a:cubicBezTo>
                      <a:pt x="67" y="39"/>
                      <a:pt x="66" y="42"/>
                      <a:pt x="66" y="44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6" y="25"/>
                      <a:pt x="12" y="27"/>
                      <a:pt x="10" y="31"/>
                    </a:cubicBezTo>
                    <a:cubicBezTo>
                      <a:pt x="9" y="34"/>
                      <a:pt x="11" y="38"/>
                      <a:pt x="1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Freeform 96"/>
              <p:cNvSpPr>
                <a:spLocks noEditPoints="1"/>
              </p:cNvSpPr>
              <p:nvPr/>
            </p:nvSpPr>
            <p:spPr bwMode="auto">
              <a:xfrm>
                <a:off x="10495545" y="4229413"/>
                <a:ext cx="459973" cy="403210"/>
              </a:xfrm>
              <a:custGeom>
                <a:avLst/>
                <a:gdLst>
                  <a:gd name="T0" fmla="*/ 144 w 144"/>
                  <a:gd name="T1" fmla="*/ 41 h 126"/>
                  <a:gd name="T2" fmla="*/ 102 w 144"/>
                  <a:gd name="T3" fmla="*/ 0 h 126"/>
                  <a:gd name="T4" fmla="*/ 72 w 144"/>
                  <a:gd name="T5" fmla="*/ 14 h 126"/>
                  <a:gd name="T6" fmla="*/ 41 w 144"/>
                  <a:gd name="T7" fmla="*/ 0 h 126"/>
                  <a:gd name="T8" fmla="*/ 0 w 144"/>
                  <a:gd name="T9" fmla="*/ 41 h 126"/>
                  <a:gd name="T10" fmla="*/ 13 w 144"/>
                  <a:gd name="T11" fmla="*/ 72 h 126"/>
                  <a:gd name="T12" fmla="*/ 13 w 144"/>
                  <a:gd name="T13" fmla="*/ 72 h 126"/>
                  <a:gd name="T14" fmla="*/ 58 w 144"/>
                  <a:gd name="T15" fmla="*/ 117 h 126"/>
                  <a:gd name="T16" fmla="*/ 72 w 144"/>
                  <a:gd name="T17" fmla="*/ 126 h 126"/>
                  <a:gd name="T18" fmla="*/ 85 w 144"/>
                  <a:gd name="T19" fmla="*/ 117 h 126"/>
                  <a:gd name="T20" fmla="*/ 130 w 144"/>
                  <a:gd name="T21" fmla="*/ 72 h 126"/>
                  <a:gd name="T22" fmla="*/ 130 w 144"/>
                  <a:gd name="T23" fmla="*/ 72 h 126"/>
                  <a:gd name="T24" fmla="*/ 144 w 144"/>
                  <a:gd name="T25" fmla="*/ 41 h 126"/>
                  <a:gd name="T26" fmla="*/ 118 w 144"/>
                  <a:gd name="T27" fmla="*/ 59 h 126"/>
                  <a:gd name="T28" fmla="*/ 73 w 144"/>
                  <a:gd name="T29" fmla="*/ 104 h 126"/>
                  <a:gd name="T30" fmla="*/ 72 w 144"/>
                  <a:gd name="T31" fmla="*/ 105 h 126"/>
                  <a:gd name="T32" fmla="*/ 71 w 144"/>
                  <a:gd name="T33" fmla="*/ 104 h 126"/>
                  <a:gd name="T34" fmla="*/ 25 w 144"/>
                  <a:gd name="T35" fmla="*/ 59 h 126"/>
                  <a:gd name="T36" fmla="*/ 18 w 144"/>
                  <a:gd name="T37" fmla="*/ 41 h 126"/>
                  <a:gd name="T38" fmla="*/ 41 w 144"/>
                  <a:gd name="T39" fmla="*/ 18 h 126"/>
                  <a:gd name="T40" fmla="*/ 58 w 144"/>
                  <a:gd name="T41" fmla="*/ 26 h 126"/>
                  <a:gd name="T42" fmla="*/ 72 w 144"/>
                  <a:gd name="T43" fmla="*/ 40 h 126"/>
                  <a:gd name="T44" fmla="*/ 85 w 144"/>
                  <a:gd name="T45" fmla="*/ 26 h 126"/>
                  <a:gd name="T46" fmla="*/ 102 w 144"/>
                  <a:gd name="T47" fmla="*/ 18 h 126"/>
                  <a:gd name="T48" fmla="*/ 126 w 144"/>
                  <a:gd name="T49" fmla="*/ 41 h 126"/>
                  <a:gd name="T50" fmla="*/ 118 w 144"/>
                  <a:gd name="T51" fmla="*/ 5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4" h="126">
                    <a:moveTo>
                      <a:pt x="144" y="41"/>
                    </a:moveTo>
                    <a:cubicBezTo>
                      <a:pt x="144" y="19"/>
                      <a:pt x="125" y="0"/>
                      <a:pt x="102" y="0"/>
                    </a:cubicBezTo>
                    <a:cubicBezTo>
                      <a:pt x="90" y="0"/>
                      <a:pt x="79" y="5"/>
                      <a:pt x="72" y="14"/>
                    </a:cubicBezTo>
                    <a:cubicBezTo>
                      <a:pt x="64" y="5"/>
                      <a:pt x="53" y="0"/>
                      <a:pt x="41" y="0"/>
                    </a:cubicBezTo>
                    <a:cubicBezTo>
                      <a:pt x="18" y="0"/>
                      <a:pt x="0" y="19"/>
                      <a:pt x="0" y="41"/>
                    </a:cubicBezTo>
                    <a:cubicBezTo>
                      <a:pt x="0" y="54"/>
                      <a:pt x="5" y="65"/>
                      <a:pt x="13" y="7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58" y="117"/>
                      <a:pt x="58" y="117"/>
                      <a:pt x="58" y="117"/>
                    </a:cubicBezTo>
                    <a:cubicBezTo>
                      <a:pt x="63" y="122"/>
                      <a:pt x="67" y="126"/>
                      <a:pt x="72" y="126"/>
                    </a:cubicBezTo>
                    <a:cubicBezTo>
                      <a:pt x="76" y="126"/>
                      <a:pt x="81" y="122"/>
                      <a:pt x="85" y="117"/>
                    </a:cubicBezTo>
                    <a:cubicBezTo>
                      <a:pt x="130" y="72"/>
                      <a:pt x="130" y="72"/>
                      <a:pt x="130" y="72"/>
                    </a:cubicBezTo>
                    <a:cubicBezTo>
                      <a:pt x="130" y="72"/>
                      <a:pt x="130" y="72"/>
                      <a:pt x="130" y="72"/>
                    </a:cubicBezTo>
                    <a:cubicBezTo>
                      <a:pt x="139" y="65"/>
                      <a:pt x="144" y="54"/>
                      <a:pt x="144" y="41"/>
                    </a:cubicBezTo>
                    <a:close/>
                    <a:moveTo>
                      <a:pt x="118" y="59"/>
                    </a:moveTo>
                    <a:cubicBezTo>
                      <a:pt x="73" y="104"/>
                      <a:pt x="73" y="104"/>
                      <a:pt x="73" y="104"/>
                    </a:cubicBezTo>
                    <a:cubicBezTo>
                      <a:pt x="72" y="105"/>
                      <a:pt x="72" y="105"/>
                      <a:pt x="72" y="105"/>
                    </a:cubicBezTo>
                    <a:cubicBezTo>
                      <a:pt x="72" y="105"/>
                      <a:pt x="71" y="105"/>
                      <a:pt x="71" y="104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0" y="54"/>
                      <a:pt x="18" y="48"/>
                      <a:pt x="18" y="41"/>
                    </a:cubicBezTo>
                    <a:cubicBezTo>
                      <a:pt x="18" y="29"/>
                      <a:pt x="28" y="18"/>
                      <a:pt x="41" y="18"/>
                    </a:cubicBezTo>
                    <a:cubicBezTo>
                      <a:pt x="48" y="18"/>
                      <a:pt x="54" y="21"/>
                      <a:pt x="58" y="26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90" y="21"/>
                      <a:pt x="96" y="18"/>
                      <a:pt x="102" y="18"/>
                    </a:cubicBezTo>
                    <a:cubicBezTo>
                      <a:pt x="115" y="18"/>
                      <a:pt x="126" y="29"/>
                      <a:pt x="126" y="41"/>
                    </a:cubicBezTo>
                    <a:cubicBezTo>
                      <a:pt x="126" y="48"/>
                      <a:pt x="123" y="54"/>
                      <a:pt x="11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97"/>
              <p:cNvSpPr>
                <a:spLocks noEditPoints="1"/>
              </p:cNvSpPr>
              <p:nvPr/>
            </p:nvSpPr>
            <p:spPr bwMode="auto">
              <a:xfrm>
                <a:off x="10558179" y="4663940"/>
                <a:ext cx="195733" cy="195733"/>
              </a:xfrm>
              <a:custGeom>
                <a:avLst/>
                <a:gdLst>
                  <a:gd name="T0" fmla="*/ 31 w 61"/>
                  <a:gd name="T1" fmla="*/ 0 h 61"/>
                  <a:gd name="T2" fmla="*/ 0 w 61"/>
                  <a:gd name="T3" fmla="*/ 30 h 61"/>
                  <a:gd name="T4" fmla="*/ 31 w 61"/>
                  <a:gd name="T5" fmla="*/ 61 h 61"/>
                  <a:gd name="T6" fmla="*/ 61 w 61"/>
                  <a:gd name="T7" fmla="*/ 30 h 61"/>
                  <a:gd name="T8" fmla="*/ 31 w 61"/>
                  <a:gd name="T9" fmla="*/ 0 h 61"/>
                  <a:gd name="T10" fmla="*/ 31 w 61"/>
                  <a:gd name="T11" fmla="*/ 55 h 61"/>
                  <a:gd name="T12" fmla="*/ 6 w 61"/>
                  <a:gd name="T13" fmla="*/ 30 h 61"/>
                  <a:gd name="T14" fmla="*/ 31 w 61"/>
                  <a:gd name="T15" fmla="*/ 6 h 61"/>
                  <a:gd name="T16" fmla="*/ 55 w 61"/>
                  <a:gd name="T17" fmla="*/ 30 h 61"/>
                  <a:gd name="T18" fmla="*/ 31 w 61"/>
                  <a:gd name="T19" fmla="*/ 55 h 61"/>
                  <a:gd name="T20" fmla="*/ 27 w 61"/>
                  <a:gd name="T21" fmla="*/ 15 h 61"/>
                  <a:gd name="T22" fmla="*/ 34 w 61"/>
                  <a:gd name="T23" fmla="*/ 15 h 61"/>
                  <a:gd name="T24" fmla="*/ 34 w 61"/>
                  <a:gd name="T25" fmla="*/ 23 h 61"/>
                  <a:gd name="T26" fmla="*/ 27 w 61"/>
                  <a:gd name="T27" fmla="*/ 23 h 61"/>
                  <a:gd name="T28" fmla="*/ 27 w 61"/>
                  <a:gd name="T29" fmla="*/ 15 h 61"/>
                  <a:gd name="T30" fmla="*/ 38 w 61"/>
                  <a:gd name="T31" fmla="*/ 46 h 61"/>
                  <a:gd name="T32" fmla="*/ 23 w 61"/>
                  <a:gd name="T33" fmla="*/ 46 h 61"/>
                  <a:gd name="T34" fmla="*/ 23 w 61"/>
                  <a:gd name="T35" fmla="*/ 42 h 61"/>
                  <a:gd name="T36" fmla="*/ 27 w 61"/>
                  <a:gd name="T37" fmla="*/ 42 h 61"/>
                  <a:gd name="T38" fmla="*/ 27 w 61"/>
                  <a:gd name="T39" fmla="*/ 30 h 61"/>
                  <a:gd name="T40" fmla="*/ 23 w 61"/>
                  <a:gd name="T41" fmla="*/ 30 h 61"/>
                  <a:gd name="T42" fmla="*/ 23 w 61"/>
                  <a:gd name="T43" fmla="*/ 27 h 61"/>
                  <a:gd name="T44" fmla="*/ 34 w 61"/>
                  <a:gd name="T45" fmla="*/ 27 h 61"/>
                  <a:gd name="T46" fmla="*/ 34 w 61"/>
                  <a:gd name="T47" fmla="*/ 42 h 61"/>
                  <a:gd name="T48" fmla="*/ 38 w 61"/>
                  <a:gd name="T49" fmla="*/ 42 h 61"/>
                  <a:gd name="T50" fmla="*/ 38 w 61"/>
                  <a:gd name="T51" fmla="*/ 4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1" h="61">
                    <a:moveTo>
                      <a:pt x="31" y="0"/>
                    </a:moveTo>
                    <a:cubicBezTo>
                      <a:pt x="14" y="0"/>
                      <a:pt x="0" y="14"/>
                      <a:pt x="0" y="30"/>
                    </a:cubicBezTo>
                    <a:cubicBezTo>
                      <a:pt x="0" y="47"/>
                      <a:pt x="14" y="61"/>
                      <a:pt x="31" y="61"/>
                    </a:cubicBezTo>
                    <a:cubicBezTo>
                      <a:pt x="47" y="61"/>
                      <a:pt x="61" y="47"/>
                      <a:pt x="61" y="30"/>
                    </a:cubicBezTo>
                    <a:cubicBezTo>
                      <a:pt x="61" y="14"/>
                      <a:pt x="47" y="0"/>
                      <a:pt x="31" y="0"/>
                    </a:cubicBezTo>
                    <a:close/>
                    <a:moveTo>
                      <a:pt x="31" y="55"/>
                    </a:moveTo>
                    <a:cubicBezTo>
                      <a:pt x="17" y="55"/>
                      <a:pt x="6" y="44"/>
                      <a:pt x="6" y="30"/>
                    </a:cubicBezTo>
                    <a:cubicBezTo>
                      <a:pt x="6" y="17"/>
                      <a:pt x="17" y="6"/>
                      <a:pt x="31" y="6"/>
                    </a:cubicBezTo>
                    <a:cubicBezTo>
                      <a:pt x="44" y="6"/>
                      <a:pt x="55" y="17"/>
                      <a:pt x="55" y="30"/>
                    </a:cubicBezTo>
                    <a:cubicBezTo>
                      <a:pt x="55" y="44"/>
                      <a:pt x="44" y="55"/>
                      <a:pt x="31" y="55"/>
                    </a:cubicBezTo>
                    <a:close/>
                    <a:moveTo>
                      <a:pt x="27" y="15"/>
                    </a:move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27" y="23"/>
                      <a:pt x="27" y="23"/>
                      <a:pt x="27" y="23"/>
                    </a:cubicBezTo>
                    <a:lnTo>
                      <a:pt x="27" y="15"/>
                    </a:lnTo>
                    <a:close/>
                    <a:moveTo>
                      <a:pt x="38" y="46"/>
                    </a:moveTo>
                    <a:cubicBezTo>
                      <a:pt x="23" y="46"/>
                      <a:pt x="23" y="46"/>
                      <a:pt x="23" y="46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8" y="42"/>
                      <a:pt x="38" y="42"/>
                      <a:pt x="38" y="42"/>
                    </a:cubicBezTo>
                    <a:lnTo>
                      <a:pt x="38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Freeform 98"/>
              <p:cNvSpPr>
                <a:spLocks noEditPoints="1"/>
              </p:cNvSpPr>
              <p:nvPr/>
            </p:nvSpPr>
            <p:spPr bwMode="auto">
              <a:xfrm>
                <a:off x="10607112" y="4990815"/>
                <a:ext cx="299472" cy="301429"/>
              </a:xfrm>
              <a:custGeom>
                <a:avLst/>
                <a:gdLst>
                  <a:gd name="T0" fmla="*/ 85 w 94"/>
                  <a:gd name="T1" fmla="*/ 20 h 94"/>
                  <a:gd name="T2" fmla="*/ 37 w 94"/>
                  <a:gd name="T3" fmla="*/ 2 h 94"/>
                  <a:gd name="T4" fmla="*/ 20 w 94"/>
                  <a:gd name="T5" fmla="*/ 10 h 94"/>
                  <a:gd name="T6" fmla="*/ 2 w 94"/>
                  <a:gd name="T7" fmla="*/ 57 h 94"/>
                  <a:gd name="T8" fmla="*/ 10 w 94"/>
                  <a:gd name="T9" fmla="*/ 74 h 94"/>
                  <a:gd name="T10" fmla="*/ 57 w 94"/>
                  <a:gd name="T11" fmla="*/ 92 h 94"/>
                  <a:gd name="T12" fmla="*/ 74 w 94"/>
                  <a:gd name="T13" fmla="*/ 84 h 94"/>
                  <a:gd name="T14" fmla="*/ 92 w 94"/>
                  <a:gd name="T15" fmla="*/ 37 h 94"/>
                  <a:gd name="T16" fmla="*/ 85 w 94"/>
                  <a:gd name="T17" fmla="*/ 20 h 94"/>
                  <a:gd name="T18" fmla="*/ 36 w 94"/>
                  <a:gd name="T19" fmla="*/ 38 h 94"/>
                  <a:gd name="T20" fmla="*/ 62 w 94"/>
                  <a:gd name="T21" fmla="*/ 47 h 94"/>
                  <a:gd name="T22" fmla="*/ 61 w 94"/>
                  <a:gd name="T23" fmla="*/ 52 h 94"/>
                  <a:gd name="T24" fmla="*/ 42 w 94"/>
                  <a:gd name="T25" fmla="*/ 61 h 94"/>
                  <a:gd name="T26" fmla="*/ 33 w 94"/>
                  <a:gd name="T27" fmla="*/ 42 h 94"/>
                  <a:gd name="T28" fmla="*/ 36 w 94"/>
                  <a:gd name="T29" fmla="*/ 38 h 94"/>
                  <a:gd name="T30" fmla="*/ 76 w 94"/>
                  <a:gd name="T31" fmla="*/ 53 h 94"/>
                  <a:gd name="T32" fmla="*/ 69 w 94"/>
                  <a:gd name="T33" fmla="*/ 71 h 94"/>
                  <a:gd name="T34" fmla="*/ 66 w 94"/>
                  <a:gd name="T35" fmla="*/ 80 h 94"/>
                  <a:gd name="T36" fmla="*/ 59 w 94"/>
                  <a:gd name="T37" fmla="*/ 82 h 94"/>
                  <a:gd name="T38" fmla="*/ 15 w 94"/>
                  <a:gd name="T39" fmla="*/ 65 h 94"/>
                  <a:gd name="T40" fmla="*/ 12 w 94"/>
                  <a:gd name="T41" fmla="*/ 59 h 94"/>
                  <a:gd name="T42" fmla="*/ 15 w 94"/>
                  <a:gd name="T43" fmla="*/ 50 h 94"/>
                  <a:gd name="T44" fmla="*/ 22 w 94"/>
                  <a:gd name="T45" fmla="*/ 32 h 94"/>
                  <a:gd name="T46" fmla="*/ 22 w 94"/>
                  <a:gd name="T47" fmla="*/ 32 h 94"/>
                  <a:gd name="T48" fmla="*/ 29 w 94"/>
                  <a:gd name="T49" fmla="*/ 35 h 94"/>
                  <a:gd name="T50" fmla="*/ 27 w 94"/>
                  <a:gd name="T51" fmla="*/ 39 h 94"/>
                  <a:gd name="T52" fmla="*/ 39 w 94"/>
                  <a:gd name="T53" fmla="*/ 67 h 94"/>
                  <a:gd name="T54" fmla="*/ 67 w 94"/>
                  <a:gd name="T55" fmla="*/ 55 h 94"/>
                  <a:gd name="T56" fmla="*/ 69 w 94"/>
                  <a:gd name="T57" fmla="*/ 50 h 94"/>
                  <a:gd name="T58" fmla="*/ 76 w 94"/>
                  <a:gd name="T59" fmla="*/ 53 h 94"/>
                  <a:gd name="T60" fmla="*/ 82 w 94"/>
                  <a:gd name="T61" fmla="*/ 37 h 94"/>
                  <a:gd name="T62" fmla="*/ 79 w 94"/>
                  <a:gd name="T63" fmla="*/ 38 h 94"/>
                  <a:gd name="T64" fmla="*/ 74 w 94"/>
                  <a:gd name="T65" fmla="*/ 37 h 94"/>
                  <a:gd name="T66" fmla="*/ 73 w 94"/>
                  <a:gd name="T67" fmla="*/ 34 h 94"/>
                  <a:gd name="T68" fmla="*/ 74 w 94"/>
                  <a:gd name="T69" fmla="*/ 29 h 94"/>
                  <a:gd name="T70" fmla="*/ 77 w 94"/>
                  <a:gd name="T71" fmla="*/ 28 h 94"/>
                  <a:gd name="T72" fmla="*/ 82 w 94"/>
                  <a:gd name="T73" fmla="*/ 29 h 94"/>
                  <a:gd name="T74" fmla="*/ 83 w 94"/>
                  <a:gd name="T75" fmla="*/ 33 h 94"/>
                  <a:gd name="T76" fmla="*/ 82 w 94"/>
                  <a:gd name="T77" fmla="*/ 37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4" h="94">
                    <a:moveTo>
                      <a:pt x="85" y="20"/>
                    </a:moveTo>
                    <a:cubicBezTo>
                      <a:pt x="37" y="2"/>
                      <a:pt x="37" y="2"/>
                      <a:pt x="37" y="2"/>
                    </a:cubicBezTo>
                    <a:cubicBezTo>
                      <a:pt x="30" y="0"/>
                      <a:pt x="23" y="3"/>
                      <a:pt x="20" y="10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4"/>
                      <a:pt x="3" y="71"/>
                      <a:pt x="10" y="74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64" y="94"/>
                      <a:pt x="71" y="91"/>
                      <a:pt x="74" y="84"/>
                    </a:cubicBezTo>
                    <a:cubicBezTo>
                      <a:pt x="92" y="37"/>
                      <a:pt x="92" y="37"/>
                      <a:pt x="92" y="37"/>
                    </a:cubicBezTo>
                    <a:cubicBezTo>
                      <a:pt x="94" y="30"/>
                      <a:pt x="91" y="23"/>
                      <a:pt x="85" y="20"/>
                    </a:cubicBezTo>
                    <a:close/>
                    <a:moveTo>
                      <a:pt x="36" y="38"/>
                    </a:moveTo>
                    <a:cubicBezTo>
                      <a:pt x="62" y="47"/>
                      <a:pt x="62" y="47"/>
                      <a:pt x="62" y="47"/>
                    </a:cubicBezTo>
                    <a:cubicBezTo>
                      <a:pt x="62" y="49"/>
                      <a:pt x="61" y="51"/>
                      <a:pt x="61" y="52"/>
                    </a:cubicBezTo>
                    <a:cubicBezTo>
                      <a:pt x="58" y="60"/>
                      <a:pt x="49" y="64"/>
                      <a:pt x="42" y="61"/>
                    </a:cubicBezTo>
                    <a:cubicBezTo>
                      <a:pt x="34" y="58"/>
                      <a:pt x="31" y="49"/>
                      <a:pt x="33" y="42"/>
                    </a:cubicBezTo>
                    <a:cubicBezTo>
                      <a:pt x="34" y="40"/>
                      <a:pt x="35" y="39"/>
                      <a:pt x="36" y="38"/>
                    </a:cubicBezTo>
                    <a:close/>
                    <a:moveTo>
                      <a:pt x="76" y="53"/>
                    </a:moveTo>
                    <a:cubicBezTo>
                      <a:pt x="69" y="71"/>
                      <a:pt x="69" y="71"/>
                      <a:pt x="69" y="71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5" y="82"/>
                      <a:pt x="62" y="83"/>
                      <a:pt x="59" y="82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2" y="64"/>
                      <a:pt x="11" y="62"/>
                      <a:pt x="12" y="59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8" y="36"/>
                      <a:pt x="27" y="38"/>
                      <a:pt x="27" y="39"/>
                    </a:cubicBezTo>
                    <a:cubicBezTo>
                      <a:pt x="23" y="51"/>
                      <a:pt x="28" y="63"/>
                      <a:pt x="39" y="67"/>
                    </a:cubicBezTo>
                    <a:cubicBezTo>
                      <a:pt x="51" y="72"/>
                      <a:pt x="63" y="66"/>
                      <a:pt x="67" y="55"/>
                    </a:cubicBezTo>
                    <a:cubicBezTo>
                      <a:pt x="68" y="53"/>
                      <a:pt x="68" y="52"/>
                      <a:pt x="69" y="50"/>
                    </a:cubicBezTo>
                    <a:cubicBezTo>
                      <a:pt x="76" y="53"/>
                      <a:pt x="76" y="53"/>
                      <a:pt x="76" y="53"/>
                    </a:cubicBezTo>
                    <a:close/>
                    <a:moveTo>
                      <a:pt x="82" y="37"/>
                    </a:moveTo>
                    <a:cubicBezTo>
                      <a:pt x="81" y="38"/>
                      <a:pt x="80" y="39"/>
                      <a:pt x="79" y="38"/>
                    </a:cubicBezTo>
                    <a:cubicBezTo>
                      <a:pt x="74" y="37"/>
                      <a:pt x="74" y="37"/>
                      <a:pt x="74" y="37"/>
                    </a:cubicBezTo>
                    <a:cubicBezTo>
                      <a:pt x="73" y="36"/>
                      <a:pt x="72" y="35"/>
                      <a:pt x="73" y="34"/>
                    </a:cubicBezTo>
                    <a:cubicBezTo>
                      <a:pt x="74" y="29"/>
                      <a:pt x="74" y="29"/>
                      <a:pt x="74" y="29"/>
                    </a:cubicBezTo>
                    <a:cubicBezTo>
                      <a:pt x="75" y="28"/>
                      <a:pt x="76" y="27"/>
                      <a:pt x="77" y="28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3" y="30"/>
                      <a:pt x="84" y="31"/>
                      <a:pt x="83" y="33"/>
                    </a:cubicBezTo>
                    <a:lnTo>
                      <a:pt x="82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Freeform 99"/>
              <p:cNvSpPr>
                <a:spLocks noEditPoints="1"/>
              </p:cNvSpPr>
              <p:nvPr/>
            </p:nvSpPr>
            <p:spPr bwMode="auto">
              <a:xfrm>
                <a:off x="10793059" y="3628514"/>
                <a:ext cx="168330" cy="168330"/>
              </a:xfrm>
              <a:custGeom>
                <a:avLst/>
                <a:gdLst>
                  <a:gd name="T0" fmla="*/ 44 w 53"/>
                  <a:gd name="T1" fmla="*/ 0 h 53"/>
                  <a:gd name="T2" fmla="*/ 9 w 53"/>
                  <a:gd name="T3" fmla="*/ 0 h 53"/>
                  <a:gd name="T4" fmla="*/ 0 w 53"/>
                  <a:gd name="T5" fmla="*/ 9 h 53"/>
                  <a:gd name="T6" fmla="*/ 0 w 53"/>
                  <a:gd name="T7" fmla="*/ 44 h 53"/>
                  <a:gd name="T8" fmla="*/ 9 w 53"/>
                  <a:gd name="T9" fmla="*/ 53 h 53"/>
                  <a:gd name="T10" fmla="*/ 44 w 53"/>
                  <a:gd name="T11" fmla="*/ 53 h 53"/>
                  <a:gd name="T12" fmla="*/ 53 w 53"/>
                  <a:gd name="T13" fmla="*/ 44 h 53"/>
                  <a:gd name="T14" fmla="*/ 53 w 53"/>
                  <a:gd name="T15" fmla="*/ 9 h 53"/>
                  <a:gd name="T16" fmla="*/ 44 w 53"/>
                  <a:gd name="T17" fmla="*/ 0 h 53"/>
                  <a:gd name="T18" fmla="*/ 20 w 53"/>
                  <a:gd name="T19" fmla="*/ 43 h 53"/>
                  <a:gd name="T20" fmla="*/ 13 w 53"/>
                  <a:gd name="T21" fmla="*/ 43 h 53"/>
                  <a:gd name="T22" fmla="*/ 13 w 53"/>
                  <a:gd name="T23" fmla="*/ 20 h 53"/>
                  <a:gd name="T24" fmla="*/ 20 w 53"/>
                  <a:gd name="T25" fmla="*/ 20 h 53"/>
                  <a:gd name="T26" fmla="*/ 20 w 53"/>
                  <a:gd name="T27" fmla="*/ 43 h 53"/>
                  <a:gd name="T28" fmla="*/ 17 w 53"/>
                  <a:gd name="T29" fmla="*/ 16 h 53"/>
                  <a:gd name="T30" fmla="*/ 13 w 53"/>
                  <a:gd name="T31" fmla="*/ 13 h 53"/>
                  <a:gd name="T32" fmla="*/ 17 w 53"/>
                  <a:gd name="T33" fmla="*/ 10 h 53"/>
                  <a:gd name="T34" fmla="*/ 20 w 53"/>
                  <a:gd name="T35" fmla="*/ 13 h 53"/>
                  <a:gd name="T36" fmla="*/ 17 w 53"/>
                  <a:gd name="T37" fmla="*/ 16 h 53"/>
                  <a:gd name="T38" fmla="*/ 43 w 53"/>
                  <a:gd name="T39" fmla="*/ 43 h 53"/>
                  <a:gd name="T40" fmla="*/ 37 w 53"/>
                  <a:gd name="T41" fmla="*/ 43 h 53"/>
                  <a:gd name="T42" fmla="*/ 37 w 53"/>
                  <a:gd name="T43" fmla="*/ 30 h 53"/>
                  <a:gd name="T44" fmla="*/ 33 w 53"/>
                  <a:gd name="T45" fmla="*/ 26 h 53"/>
                  <a:gd name="T46" fmla="*/ 30 w 53"/>
                  <a:gd name="T47" fmla="*/ 30 h 53"/>
                  <a:gd name="T48" fmla="*/ 30 w 53"/>
                  <a:gd name="T49" fmla="*/ 43 h 53"/>
                  <a:gd name="T50" fmla="*/ 23 w 53"/>
                  <a:gd name="T51" fmla="*/ 43 h 53"/>
                  <a:gd name="T52" fmla="*/ 23 w 53"/>
                  <a:gd name="T53" fmla="*/ 20 h 53"/>
                  <a:gd name="T54" fmla="*/ 30 w 53"/>
                  <a:gd name="T55" fmla="*/ 20 h 53"/>
                  <a:gd name="T56" fmla="*/ 30 w 53"/>
                  <a:gd name="T57" fmla="*/ 24 h 53"/>
                  <a:gd name="T58" fmla="*/ 36 w 53"/>
                  <a:gd name="T59" fmla="*/ 20 h 53"/>
                  <a:gd name="T60" fmla="*/ 43 w 53"/>
                  <a:gd name="T61" fmla="*/ 28 h 53"/>
                  <a:gd name="T62" fmla="*/ 43 w 53"/>
                  <a:gd name="T63" fmla="*/ 4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3" h="53">
                    <a:moveTo>
                      <a:pt x="44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9"/>
                      <a:pt x="4" y="53"/>
                      <a:pt x="9" y="53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9" y="53"/>
                      <a:pt x="53" y="49"/>
                      <a:pt x="53" y="44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3" y="4"/>
                      <a:pt x="49" y="0"/>
                      <a:pt x="44" y="0"/>
                    </a:cubicBezTo>
                    <a:close/>
                    <a:moveTo>
                      <a:pt x="20" y="43"/>
                    </a:move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20" y="20"/>
                      <a:pt x="20" y="20"/>
                      <a:pt x="20" y="20"/>
                    </a:cubicBezTo>
                    <a:lnTo>
                      <a:pt x="20" y="43"/>
                    </a:lnTo>
                    <a:close/>
                    <a:moveTo>
                      <a:pt x="17" y="16"/>
                    </a:moveTo>
                    <a:cubicBezTo>
                      <a:pt x="15" y="16"/>
                      <a:pt x="13" y="15"/>
                      <a:pt x="13" y="13"/>
                    </a:cubicBezTo>
                    <a:cubicBezTo>
                      <a:pt x="13" y="11"/>
                      <a:pt x="15" y="10"/>
                      <a:pt x="17" y="10"/>
                    </a:cubicBezTo>
                    <a:cubicBezTo>
                      <a:pt x="18" y="10"/>
                      <a:pt x="20" y="11"/>
                      <a:pt x="20" y="13"/>
                    </a:cubicBezTo>
                    <a:cubicBezTo>
                      <a:pt x="20" y="15"/>
                      <a:pt x="18" y="16"/>
                      <a:pt x="17" y="16"/>
                    </a:cubicBezTo>
                    <a:close/>
                    <a:moveTo>
                      <a:pt x="43" y="43"/>
                    </a:moveTo>
                    <a:cubicBezTo>
                      <a:pt x="37" y="43"/>
                      <a:pt x="37" y="43"/>
                      <a:pt x="37" y="43"/>
                    </a:cubicBezTo>
                    <a:cubicBezTo>
                      <a:pt x="37" y="30"/>
                      <a:pt x="37" y="30"/>
                      <a:pt x="37" y="30"/>
                    </a:cubicBezTo>
                    <a:cubicBezTo>
                      <a:pt x="37" y="28"/>
                      <a:pt x="35" y="26"/>
                      <a:pt x="33" y="26"/>
                    </a:cubicBezTo>
                    <a:cubicBezTo>
                      <a:pt x="31" y="26"/>
                      <a:pt x="30" y="28"/>
                      <a:pt x="30" y="30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31" y="22"/>
                      <a:pt x="33" y="20"/>
                      <a:pt x="36" y="20"/>
                    </a:cubicBezTo>
                    <a:cubicBezTo>
                      <a:pt x="40" y="20"/>
                      <a:pt x="43" y="23"/>
                      <a:pt x="43" y="28"/>
                    </a:cubicBezTo>
                    <a:lnTo>
                      <a:pt x="43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Freeform 100"/>
              <p:cNvSpPr>
                <a:spLocks noEditPoints="1"/>
              </p:cNvSpPr>
              <p:nvPr/>
            </p:nvSpPr>
            <p:spPr bwMode="auto">
              <a:xfrm>
                <a:off x="10646259" y="3395591"/>
                <a:ext cx="309258" cy="193775"/>
              </a:xfrm>
              <a:custGeom>
                <a:avLst/>
                <a:gdLst>
                  <a:gd name="T0" fmla="*/ 49 w 158"/>
                  <a:gd name="T1" fmla="*/ 70 h 99"/>
                  <a:gd name="T2" fmla="*/ 49 w 158"/>
                  <a:gd name="T3" fmla="*/ 39 h 99"/>
                  <a:gd name="T4" fmla="*/ 78 w 158"/>
                  <a:gd name="T5" fmla="*/ 39 h 99"/>
                  <a:gd name="T6" fmla="*/ 39 w 158"/>
                  <a:gd name="T7" fmla="*/ 0 h 99"/>
                  <a:gd name="T8" fmla="*/ 0 w 158"/>
                  <a:gd name="T9" fmla="*/ 39 h 99"/>
                  <a:gd name="T10" fmla="*/ 29 w 158"/>
                  <a:gd name="T11" fmla="*/ 39 h 99"/>
                  <a:gd name="T12" fmla="*/ 29 w 158"/>
                  <a:gd name="T13" fmla="*/ 89 h 99"/>
                  <a:gd name="T14" fmla="*/ 88 w 158"/>
                  <a:gd name="T15" fmla="*/ 89 h 99"/>
                  <a:gd name="T16" fmla="*/ 68 w 158"/>
                  <a:gd name="T17" fmla="*/ 70 h 99"/>
                  <a:gd name="T18" fmla="*/ 49 w 158"/>
                  <a:gd name="T19" fmla="*/ 70 h 99"/>
                  <a:gd name="T20" fmla="*/ 129 w 158"/>
                  <a:gd name="T21" fmla="*/ 58 h 99"/>
                  <a:gd name="T22" fmla="*/ 129 w 158"/>
                  <a:gd name="T23" fmla="*/ 9 h 99"/>
                  <a:gd name="T24" fmla="*/ 68 w 158"/>
                  <a:gd name="T25" fmla="*/ 9 h 99"/>
                  <a:gd name="T26" fmla="*/ 88 w 158"/>
                  <a:gd name="T27" fmla="*/ 29 h 99"/>
                  <a:gd name="T28" fmla="*/ 107 w 158"/>
                  <a:gd name="T29" fmla="*/ 29 h 99"/>
                  <a:gd name="T30" fmla="*/ 107 w 158"/>
                  <a:gd name="T31" fmla="*/ 58 h 99"/>
                  <a:gd name="T32" fmla="*/ 78 w 158"/>
                  <a:gd name="T33" fmla="*/ 58 h 99"/>
                  <a:gd name="T34" fmla="*/ 119 w 158"/>
                  <a:gd name="T35" fmla="*/ 99 h 99"/>
                  <a:gd name="T36" fmla="*/ 158 w 158"/>
                  <a:gd name="T37" fmla="*/ 58 h 99"/>
                  <a:gd name="T38" fmla="*/ 129 w 158"/>
                  <a:gd name="T39" fmla="*/ 5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8" h="99">
                    <a:moveTo>
                      <a:pt x="49" y="70"/>
                    </a:moveTo>
                    <a:lnTo>
                      <a:pt x="49" y="39"/>
                    </a:lnTo>
                    <a:lnTo>
                      <a:pt x="78" y="39"/>
                    </a:lnTo>
                    <a:lnTo>
                      <a:pt x="39" y="0"/>
                    </a:lnTo>
                    <a:lnTo>
                      <a:pt x="0" y="39"/>
                    </a:lnTo>
                    <a:lnTo>
                      <a:pt x="29" y="39"/>
                    </a:lnTo>
                    <a:lnTo>
                      <a:pt x="29" y="89"/>
                    </a:lnTo>
                    <a:lnTo>
                      <a:pt x="88" y="89"/>
                    </a:lnTo>
                    <a:lnTo>
                      <a:pt x="68" y="70"/>
                    </a:lnTo>
                    <a:lnTo>
                      <a:pt x="49" y="70"/>
                    </a:lnTo>
                    <a:close/>
                    <a:moveTo>
                      <a:pt x="129" y="58"/>
                    </a:moveTo>
                    <a:lnTo>
                      <a:pt x="129" y="9"/>
                    </a:lnTo>
                    <a:lnTo>
                      <a:pt x="68" y="9"/>
                    </a:lnTo>
                    <a:lnTo>
                      <a:pt x="88" y="29"/>
                    </a:lnTo>
                    <a:lnTo>
                      <a:pt x="107" y="29"/>
                    </a:lnTo>
                    <a:lnTo>
                      <a:pt x="107" y="58"/>
                    </a:lnTo>
                    <a:lnTo>
                      <a:pt x="78" y="58"/>
                    </a:lnTo>
                    <a:lnTo>
                      <a:pt x="119" y="99"/>
                    </a:lnTo>
                    <a:lnTo>
                      <a:pt x="158" y="58"/>
                    </a:lnTo>
                    <a:lnTo>
                      <a:pt x="129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Freeform 101"/>
              <p:cNvSpPr>
                <a:spLocks noEditPoints="1"/>
              </p:cNvSpPr>
              <p:nvPr/>
            </p:nvSpPr>
            <p:spPr bwMode="auto">
              <a:xfrm>
                <a:off x="10910498" y="2367994"/>
                <a:ext cx="321002" cy="322959"/>
              </a:xfrm>
              <a:custGeom>
                <a:avLst/>
                <a:gdLst>
                  <a:gd name="T0" fmla="*/ 96 w 100"/>
                  <a:gd name="T1" fmla="*/ 85 h 101"/>
                  <a:gd name="T2" fmla="*/ 73 w 100"/>
                  <a:gd name="T3" fmla="*/ 65 h 101"/>
                  <a:gd name="T4" fmla="*/ 66 w 100"/>
                  <a:gd name="T5" fmla="*/ 62 h 101"/>
                  <a:gd name="T6" fmla="*/ 74 w 100"/>
                  <a:gd name="T7" fmla="*/ 37 h 101"/>
                  <a:gd name="T8" fmla="*/ 37 w 100"/>
                  <a:gd name="T9" fmla="*/ 0 h 101"/>
                  <a:gd name="T10" fmla="*/ 0 w 100"/>
                  <a:gd name="T11" fmla="*/ 37 h 101"/>
                  <a:gd name="T12" fmla="*/ 37 w 100"/>
                  <a:gd name="T13" fmla="*/ 75 h 101"/>
                  <a:gd name="T14" fmla="*/ 61 w 100"/>
                  <a:gd name="T15" fmla="*/ 66 h 101"/>
                  <a:gd name="T16" fmla="*/ 64 w 100"/>
                  <a:gd name="T17" fmla="*/ 73 h 101"/>
                  <a:gd name="T18" fmla="*/ 84 w 100"/>
                  <a:gd name="T19" fmla="*/ 96 h 101"/>
                  <a:gd name="T20" fmla="*/ 97 w 100"/>
                  <a:gd name="T21" fmla="*/ 97 h 101"/>
                  <a:gd name="T22" fmla="*/ 96 w 100"/>
                  <a:gd name="T23" fmla="*/ 85 h 101"/>
                  <a:gd name="T24" fmla="*/ 37 w 100"/>
                  <a:gd name="T25" fmla="*/ 62 h 101"/>
                  <a:gd name="T26" fmla="*/ 12 w 100"/>
                  <a:gd name="T27" fmla="*/ 37 h 101"/>
                  <a:gd name="T28" fmla="*/ 37 w 100"/>
                  <a:gd name="T29" fmla="*/ 12 h 101"/>
                  <a:gd name="T30" fmla="*/ 62 w 100"/>
                  <a:gd name="T31" fmla="*/ 37 h 101"/>
                  <a:gd name="T32" fmla="*/ 37 w 100"/>
                  <a:gd name="T33" fmla="*/ 6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0" h="101">
                    <a:moveTo>
                      <a:pt x="96" y="85"/>
                    </a:moveTo>
                    <a:cubicBezTo>
                      <a:pt x="73" y="65"/>
                      <a:pt x="73" y="65"/>
                      <a:pt x="73" y="65"/>
                    </a:cubicBezTo>
                    <a:cubicBezTo>
                      <a:pt x="70" y="62"/>
                      <a:pt x="68" y="61"/>
                      <a:pt x="66" y="62"/>
                    </a:cubicBezTo>
                    <a:cubicBezTo>
                      <a:pt x="71" y="55"/>
                      <a:pt x="74" y="47"/>
                      <a:pt x="74" y="37"/>
                    </a:cubicBezTo>
                    <a:cubicBezTo>
                      <a:pt x="74" y="17"/>
                      <a:pt x="58" y="0"/>
                      <a:pt x="37" y="0"/>
                    </a:cubicBezTo>
                    <a:cubicBezTo>
                      <a:pt x="17" y="0"/>
                      <a:pt x="0" y="17"/>
                      <a:pt x="0" y="37"/>
                    </a:cubicBezTo>
                    <a:cubicBezTo>
                      <a:pt x="0" y="58"/>
                      <a:pt x="17" y="75"/>
                      <a:pt x="37" y="75"/>
                    </a:cubicBezTo>
                    <a:cubicBezTo>
                      <a:pt x="46" y="75"/>
                      <a:pt x="55" y="71"/>
                      <a:pt x="61" y="66"/>
                    </a:cubicBezTo>
                    <a:cubicBezTo>
                      <a:pt x="61" y="68"/>
                      <a:pt x="62" y="70"/>
                      <a:pt x="64" y="73"/>
                    </a:cubicBezTo>
                    <a:cubicBezTo>
                      <a:pt x="84" y="96"/>
                      <a:pt x="84" y="96"/>
                      <a:pt x="84" y="96"/>
                    </a:cubicBezTo>
                    <a:cubicBezTo>
                      <a:pt x="88" y="100"/>
                      <a:pt x="94" y="101"/>
                      <a:pt x="97" y="97"/>
                    </a:cubicBezTo>
                    <a:cubicBezTo>
                      <a:pt x="100" y="94"/>
                      <a:pt x="100" y="88"/>
                      <a:pt x="96" y="85"/>
                    </a:cubicBezTo>
                    <a:close/>
                    <a:moveTo>
                      <a:pt x="37" y="62"/>
                    </a:moveTo>
                    <a:cubicBezTo>
                      <a:pt x="23" y="62"/>
                      <a:pt x="12" y="51"/>
                      <a:pt x="12" y="37"/>
                    </a:cubicBezTo>
                    <a:cubicBezTo>
                      <a:pt x="12" y="24"/>
                      <a:pt x="23" y="12"/>
                      <a:pt x="37" y="12"/>
                    </a:cubicBezTo>
                    <a:cubicBezTo>
                      <a:pt x="51" y="12"/>
                      <a:pt x="62" y="24"/>
                      <a:pt x="62" y="37"/>
                    </a:cubicBezTo>
                    <a:cubicBezTo>
                      <a:pt x="62" y="51"/>
                      <a:pt x="51" y="62"/>
                      <a:pt x="37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Freeform 102"/>
              <p:cNvSpPr/>
              <p:nvPr/>
            </p:nvSpPr>
            <p:spPr bwMode="auto">
              <a:xfrm>
                <a:off x="10581667" y="2328848"/>
                <a:ext cx="395380" cy="383636"/>
              </a:xfrm>
              <a:custGeom>
                <a:avLst/>
                <a:gdLst>
                  <a:gd name="T0" fmla="*/ 78 w 124"/>
                  <a:gd name="T1" fmla="*/ 84 h 120"/>
                  <a:gd name="T2" fmla="*/ 75 w 124"/>
                  <a:gd name="T3" fmla="*/ 75 h 120"/>
                  <a:gd name="T4" fmla="*/ 86 w 124"/>
                  <a:gd name="T5" fmla="*/ 54 h 120"/>
                  <a:gd name="T6" fmla="*/ 89 w 124"/>
                  <a:gd name="T7" fmla="*/ 37 h 120"/>
                  <a:gd name="T8" fmla="*/ 62 w 124"/>
                  <a:gd name="T9" fmla="*/ 0 h 120"/>
                  <a:gd name="T10" fmla="*/ 36 w 124"/>
                  <a:gd name="T11" fmla="*/ 37 h 120"/>
                  <a:gd name="T12" fmla="*/ 39 w 124"/>
                  <a:gd name="T13" fmla="*/ 54 h 120"/>
                  <a:gd name="T14" fmla="*/ 50 w 124"/>
                  <a:gd name="T15" fmla="*/ 75 h 120"/>
                  <a:gd name="T16" fmla="*/ 47 w 124"/>
                  <a:gd name="T17" fmla="*/ 84 h 120"/>
                  <a:gd name="T18" fmla="*/ 0 w 124"/>
                  <a:gd name="T19" fmla="*/ 120 h 120"/>
                  <a:gd name="T20" fmla="*/ 62 w 124"/>
                  <a:gd name="T21" fmla="*/ 120 h 120"/>
                  <a:gd name="T22" fmla="*/ 124 w 124"/>
                  <a:gd name="T23" fmla="*/ 120 h 120"/>
                  <a:gd name="T24" fmla="*/ 78 w 124"/>
                  <a:gd name="T25" fmla="*/ 8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4" h="120">
                    <a:moveTo>
                      <a:pt x="78" y="84"/>
                    </a:moveTo>
                    <a:cubicBezTo>
                      <a:pt x="75" y="84"/>
                      <a:pt x="75" y="75"/>
                      <a:pt x="75" y="75"/>
                    </a:cubicBezTo>
                    <a:cubicBezTo>
                      <a:pt x="75" y="75"/>
                      <a:pt x="84" y="66"/>
                      <a:pt x="86" y="54"/>
                    </a:cubicBezTo>
                    <a:cubicBezTo>
                      <a:pt x="91" y="54"/>
                      <a:pt x="94" y="42"/>
                      <a:pt x="89" y="37"/>
                    </a:cubicBezTo>
                    <a:cubicBezTo>
                      <a:pt x="89" y="32"/>
                      <a:pt x="96" y="0"/>
                      <a:pt x="62" y="0"/>
                    </a:cubicBezTo>
                    <a:cubicBezTo>
                      <a:pt x="29" y="0"/>
                      <a:pt x="36" y="32"/>
                      <a:pt x="36" y="37"/>
                    </a:cubicBezTo>
                    <a:cubicBezTo>
                      <a:pt x="31" y="42"/>
                      <a:pt x="34" y="54"/>
                      <a:pt x="39" y="54"/>
                    </a:cubicBezTo>
                    <a:cubicBezTo>
                      <a:pt x="41" y="66"/>
                      <a:pt x="50" y="75"/>
                      <a:pt x="50" y="75"/>
                    </a:cubicBezTo>
                    <a:cubicBezTo>
                      <a:pt x="50" y="75"/>
                      <a:pt x="50" y="84"/>
                      <a:pt x="47" y="84"/>
                    </a:cubicBezTo>
                    <a:cubicBezTo>
                      <a:pt x="37" y="86"/>
                      <a:pt x="0" y="102"/>
                      <a:pt x="0" y="120"/>
                    </a:cubicBezTo>
                    <a:cubicBezTo>
                      <a:pt x="62" y="120"/>
                      <a:pt x="62" y="120"/>
                      <a:pt x="62" y="120"/>
                    </a:cubicBezTo>
                    <a:cubicBezTo>
                      <a:pt x="124" y="120"/>
                      <a:pt x="124" y="120"/>
                      <a:pt x="124" y="120"/>
                    </a:cubicBezTo>
                    <a:cubicBezTo>
                      <a:pt x="124" y="102"/>
                      <a:pt x="88" y="86"/>
                      <a:pt x="78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Freeform 103"/>
              <p:cNvSpPr>
                <a:spLocks noEditPoints="1"/>
              </p:cNvSpPr>
              <p:nvPr/>
            </p:nvSpPr>
            <p:spPr bwMode="auto">
              <a:xfrm>
                <a:off x="10658002" y="5303987"/>
                <a:ext cx="131142" cy="207477"/>
              </a:xfrm>
              <a:custGeom>
                <a:avLst/>
                <a:gdLst>
                  <a:gd name="T0" fmla="*/ 21 w 41"/>
                  <a:gd name="T1" fmla="*/ 0 h 65"/>
                  <a:gd name="T2" fmla="*/ 0 w 41"/>
                  <a:gd name="T3" fmla="*/ 20 h 65"/>
                  <a:gd name="T4" fmla="*/ 21 w 41"/>
                  <a:gd name="T5" fmla="*/ 65 h 65"/>
                  <a:gd name="T6" fmla="*/ 41 w 41"/>
                  <a:gd name="T7" fmla="*/ 20 h 65"/>
                  <a:gd name="T8" fmla="*/ 21 w 41"/>
                  <a:gd name="T9" fmla="*/ 0 h 65"/>
                  <a:gd name="T10" fmla="*/ 21 w 41"/>
                  <a:gd name="T11" fmla="*/ 33 h 65"/>
                  <a:gd name="T12" fmla="*/ 8 w 41"/>
                  <a:gd name="T13" fmla="*/ 20 h 65"/>
                  <a:gd name="T14" fmla="*/ 21 w 41"/>
                  <a:gd name="T15" fmla="*/ 8 h 65"/>
                  <a:gd name="T16" fmla="*/ 33 w 41"/>
                  <a:gd name="T17" fmla="*/ 20 h 65"/>
                  <a:gd name="T18" fmla="*/ 21 w 41"/>
                  <a:gd name="T19" fmla="*/ 33 h 65"/>
                  <a:gd name="T20" fmla="*/ 13 w 41"/>
                  <a:gd name="T21" fmla="*/ 20 h 65"/>
                  <a:gd name="T22" fmla="*/ 21 w 41"/>
                  <a:gd name="T23" fmla="*/ 28 h 65"/>
                  <a:gd name="T24" fmla="*/ 29 w 41"/>
                  <a:gd name="T25" fmla="*/ 20 h 65"/>
                  <a:gd name="T26" fmla="*/ 21 w 41"/>
                  <a:gd name="T27" fmla="*/ 12 h 65"/>
                  <a:gd name="T28" fmla="*/ 13 w 41"/>
                  <a:gd name="T29" fmla="*/ 2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1" h="65">
                    <a:moveTo>
                      <a:pt x="21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41"/>
                      <a:pt x="21" y="65"/>
                      <a:pt x="21" y="65"/>
                    </a:cubicBezTo>
                    <a:cubicBezTo>
                      <a:pt x="21" y="65"/>
                      <a:pt x="41" y="41"/>
                      <a:pt x="41" y="20"/>
                    </a:cubicBezTo>
                    <a:cubicBezTo>
                      <a:pt x="41" y="9"/>
                      <a:pt x="32" y="0"/>
                      <a:pt x="21" y="0"/>
                    </a:cubicBezTo>
                    <a:close/>
                    <a:moveTo>
                      <a:pt x="21" y="33"/>
                    </a:moveTo>
                    <a:cubicBezTo>
                      <a:pt x="14" y="33"/>
                      <a:pt x="8" y="27"/>
                      <a:pt x="8" y="20"/>
                    </a:cubicBezTo>
                    <a:cubicBezTo>
                      <a:pt x="8" y="13"/>
                      <a:pt x="14" y="8"/>
                      <a:pt x="21" y="8"/>
                    </a:cubicBezTo>
                    <a:cubicBezTo>
                      <a:pt x="28" y="8"/>
                      <a:pt x="33" y="13"/>
                      <a:pt x="33" y="20"/>
                    </a:cubicBezTo>
                    <a:cubicBezTo>
                      <a:pt x="33" y="27"/>
                      <a:pt x="28" y="33"/>
                      <a:pt x="21" y="33"/>
                    </a:cubicBezTo>
                    <a:close/>
                    <a:moveTo>
                      <a:pt x="13" y="20"/>
                    </a:moveTo>
                    <a:cubicBezTo>
                      <a:pt x="13" y="25"/>
                      <a:pt x="16" y="28"/>
                      <a:pt x="21" y="28"/>
                    </a:cubicBezTo>
                    <a:cubicBezTo>
                      <a:pt x="25" y="28"/>
                      <a:pt x="29" y="25"/>
                      <a:pt x="29" y="20"/>
                    </a:cubicBezTo>
                    <a:cubicBezTo>
                      <a:pt x="29" y="16"/>
                      <a:pt x="25" y="12"/>
                      <a:pt x="21" y="12"/>
                    </a:cubicBezTo>
                    <a:cubicBezTo>
                      <a:pt x="16" y="12"/>
                      <a:pt x="13" y="16"/>
                      <a:pt x="13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Freeform 104"/>
              <p:cNvSpPr>
                <a:spLocks noEditPoints="1"/>
              </p:cNvSpPr>
              <p:nvPr/>
            </p:nvSpPr>
            <p:spPr bwMode="auto">
              <a:xfrm>
                <a:off x="10515118" y="5527123"/>
                <a:ext cx="203562" cy="275983"/>
              </a:xfrm>
              <a:custGeom>
                <a:avLst/>
                <a:gdLst>
                  <a:gd name="T0" fmla="*/ 58 w 64"/>
                  <a:gd name="T1" fmla="*/ 9 h 86"/>
                  <a:gd name="T2" fmla="*/ 24 w 64"/>
                  <a:gd name="T3" fmla="*/ 1 h 86"/>
                  <a:gd name="T4" fmla="*/ 16 w 64"/>
                  <a:gd name="T5" fmla="*/ 7 h 86"/>
                  <a:gd name="T6" fmla="*/ 1 w 64"/>
                  <a:gd name="T7" fmla="*/ 68 h 86"/>
                  <a:gd name="T8" fmla="*/ 6 w 64"/>
                  <a:gd name="T9" fmla="*/ 77 h 86"/>
                  <a:gd name="T10" fmla="*/ 39 w 64"/>
                  <a:gd name="T11" fmla="*/ 85 h 86"/>
                  <a:gd name="T12" fmla="*/ 48 w 64"/>
                  <a:gd name="T13" fmla="*/ 80 h 86"/>
                  <a:gd name="T14" fmla="*/ 63 w 64"/>
                  <a:gd name="T15" fmla="*/ 18 h 86"/>
                  <a:gd name="T16" fmla="*/ 58 w 64"/>
                  <a:gd name="T17" fmla="*/ 9 h 86"/>
                  <a:gd name="T18" fmla="*/ 31 w 64"/>
                  <a:gd name="T19" fmla="*/ 7 h 86"/>
                  <a:gd name="T20" fmla="*/ 50 w 64"/>
                  <a:gd name="T21" fmla="*/ 11 h 86"/>
                  <a:gd name="T22" fmla="*/ 49 w 64"/>
                  <a:gd name="T23" fmla="*/ 14 h 86"/>
                  <a:gd name="T24" fmla="*/ 30 w 64"/>
                  <a:gd name="T25" fmla="*/ 9 h 86"/>
                  <a:gd name="T26" fmla="*/ 31 w 64"/>
                  <a:gd name="T27" fmla="*/ 7 h 86"/>
                  <a:gd name="T28" fmla="*/ 24 w 64"/>
                  <a:gd name="T29" fmla="*/ 76 h 86"/>
                  <a:gd name="T30" fmla="*/ 20 w 64"/>
                  <a:gd name="T31" fmla="*/ 71 h 86"/>
                  <a:gd name="T32" fmla="*/ 26 w 64"/>
                  <a:gd name="T33" fmla="*/ 67 h 86"/>
                  <a:gd name="T34" fmla="*/ 30 w 64"/>
                  <a:gd name="T35" fmla="*/ 73 h 86"/>
                  <a:gd name="T36" fmla="*/ 24 w 64"/>
                  <a:gd name="T37" fmla="*/ 76 h 86"/>
                  <a:gd name="T38" fmla="*/ 46 w 64"/>
                  <a:gd name="T39" fmla="*/ 67 h 86"/>
                  <a:gd name="T40" fmla="*/ 8 w 64"/>
                  <a:gd name="T41" fmla="*/ 58 h 86"/>
                  <a:gd name="T42" fmla="*/ 20 w 64"/>
                  <a:gd name="T43" fmla="*/ 10 h 86"/>
                  <a:gd name="T44" fmla="*/ 58 w 64"/>
                  <a:gd name="T45" fmla="*/ 19 h 86"/>
                  <a:gd name="T46" fmla="*/ 46 w 64"/>
                  <a:gd name="T4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4" h="86">
                    <a:moveTo>
                      <a:pt x="58" y="9"/>
                    </a:moveTo>
                    <a:cubicBezTo>
                      <a:pt x="24" y="1"/>
                      <a:pt x="24" y="1"/>
                      <a:pt x="24" y="1"/>
                    </a:cubicBezTo>
                    <a:cubicBezTo>
                      <a:pt x="21" y="0"/>
                      <a:pt x="17" y="3"/>
                      <a:pt x="16" y="7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0" y="72"/>
                      <a:pt x="2" y="76"/>
                      <a:pt x="6" y="77"/>
                    </a:cubicBezTo>
                    <a:cubicBezTo>
                      <a:pt x="39" y="85"/>
                      <a:pt x="39" y="85"/>
                      <a:pt x="39" y="85"/>
                    </a:cubicBezTo>
                    <a:cubicBezTo>
                      <a:pt x="43" y="86"/>
                      <a:pt x="47" y="84"/>
                      <a:pt x="48" y="80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4" y="14"/>
                      <a:pt x="61" y="10"/>
                      <a:pt x="58" y="9"/>
                    </a:cubicBezTo>
                    <a:close/>
                    <a:moveTo>
                      <a:pt x="31" y="7"/>
                    </a:moveTo>
                    <a:cubicBezTo>
                      <a:pt x="50" y="11"/>
                      <a:pt x="50" y="11"/>
                      <a:pt x="50" y="11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30" y="9"/>
                      <a:pt x="30" y="9"/>
                      <a:pt x="30" y="9"/>
                    </a:cubicBezTo>
                    <a:lnTo>
                      <a:pt x="31" y="7"/>
                    </a:lnTo>
                    <a:close/>
                    <a:moveTo>
                      <a:pt x="24" y="76"/>
                    </a:moveTo>
                    <a:cubicBezTo>
                      <a:pt x="21" y="76"/>
                      <a:pt x="19" y="73"/>
                      <a:pt x="20" y="71"/>
                    </a:cubicBezTo>
                    <a:cubicBezTo>
                      <a:pt x="21" y="68"/>
                      <a:pt x="23" y="66"/>
                      <a:pt x="26" y="67"/>
                    </a:cubicBezTo>
                    <a:cubicBezTo>
                      <a:pt x="29" y="68"/>
                      <a:pt x="30" y="70"/>
                      <a:pt x="30" y="73"/>
                    </a:cubicBezTo>
                    <a:cubicBezTo>
                      <a:pt x="29" y="75"/>
                      <a:pt x="26" y="77"/>
                      <a:pt x="24" y="76"/>
                    </a:cubicBezTo>
                    <a:close/>
                    <a:moveTo>
                      <a:pt x="46" y="67"/>
                    </a:moveTo>
                    <a:cubicBezTo>
                      <a:pt x="8" y="58"/>
                      <a:pt x="8" y="58"/>
                      <a:pt x="8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58" y="19"/>
                      <a:pt x="58" y="19"/>
                      <a:pt x="58" y="19"/>
                    </a:cubicBezTo>
                    <a:lnTo>
                      <a:pt x="46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Freeform 105"/>
              <p:cNvSpPr>
                <a:spLocks noEditPoints="1"/>
              </p:cNvSpPr>
              <p:nvPr/>
            </p:nvSpPr>
            <p:spPr bwMode="auto">
              <a:xfrm>
                <a:off x="10470099" y="3638300"/>
                <a:ext cx="274026" cy="207477"/>
              </a:xfrm>
              <a:custGeom>
                <a:avLst/>
                <a:gdLst>
                  <a:gd name="T0" fmla="*/ 75 w 86"/>
                  <a:gd name="T1" fmla="*/ 11 h 65"/>
                  <a:gd name="T2" fmla="*/ 75 w 86"/>
                  <a:gd name="T3" fmla="*/ 0 h 65"/>
                  <a:gd name="T4" fmla="*/ 0 w 86"/>
                  <a:gd name="T5" fmla="*/ 0 h 65"/>
                  <a:gd name="T6" fmla="*/ 0 w 86"/>
                  <a:gd name="T7" fmla="*/ 60 h 65"/>
                  <a:gd name="T8" fmla="*/ 5 w 86"/>
                  <a:gd name="T9" fmla="*/ 65 h 65"/>
                  <a:gd name="T10" fmla="*/ 78 w 86"/>
                  <a:gd name="T11" fmla="*/ 65 h 65"/>
                  <a:gd name="T12" fmla="*/ 86 w 86"/>
                  <a:gd name="T13" fmla="*/ 57 h 65"/>
                  <a:gd name="T14" fmla="*/ 86 w 86"/>
                  <a:gd name="T15" fmla="*/ 11 h 65"/>
                  <a:gd name="T16" fmla="*/ 75 w 86"/>
                  <a:gd name="T17" fmla="*/ 11 h 65"/>
                  <a:gd name="T18" fmla="*/ 70 w 86"/>
                  <a:gd name="T19" fmla="*/ 60 h 65"/>
                  <a:gd name="T20" fmla="*/ 5 w 86"/>
                  <a:gd name="T21" fmla="*/ 60 h 65"/>
                  <a:gd name="T22" fmla="*/ 5 w 86"/>
                  <a:gd name="T23" fmla="*/ 5 h 65"/>
                  <a:gd name="T24" fmla="*/ 70 w 86"/>
                  <a:gd name="T25" fmla="*/ 5 h 65"/>
                  <a:gd name="T26" fmla="*/ 70 w 86"/>
                  <a:gd name="T27" fmla="*/ 60 h 65"/>
                  <a:gd name="T28" fmla="*/ 10 w 86"/>
                  <a:gd name="T29" fmla="*/ 16 h 65"/>
                  <a:gd name="T30" fmla="*/ 64 w 86"/>
                  <a:gd name="T31" fmla="*/ 16 h 65"/>
                  <a:gd name="T32" fmla="*/ 64 w 86"/>
                  <a:gd name="T33" fmla="*/ 22 h 65"/>
                  <a:gd name="T34" fmla="*/ 10 w 86"/>
                  <a:gd name="T35" fmla="*/ 22 h 65"/>
                  <a:gd name="T36" fmla="*/ 10 w 86"/>
                  <a:gd name="T37" fmla="*/ 16 h 65"/>
                  <a:gd name="T38" fmla="*/ 43 w 86"/>
                  <a:gd name="T39" fmla="*/ 27 h 65"/>
                  <a:gd name="T40" fmla="*/ 64 w 86"/>
                  <a:gd name="T41" fmla="*/ 27 h 65"/>
                  <a:gd name="T42" fmla="*/ 64 w 86"/>
                  <a:gd name="T43" fmla="*/ 32 h 65"/>
                  <a:gd name="T44" fmla="*/ 43 w 86"/>
                  <a:gd name="T45" fmla="*/ 32 h 65"/>
                  <a:gd name="T46" fmla="*/ 43 w 86"/>
                  <a:gd name="T47" fmla="*/ 27 h 65"/>
                  <a:gd name="T48" fmla="*/ 43 w 86"/>
                  <a:gd name="T49" fmla="*/ 38 h 65"/>
                  <a:gd name="T50" fmla="*/ 64 w 86"/>
                  <a:gd name="T51" fmla="*/ 38 h 65"/>
                  <a:gd name="T52" fmla="*/ 64 w 86"/>
                  <a:gd name="T53" fmla="*/ 43 h 65"/>
                  <a:gd name="T54" fmla="*/ 43 w 86"/>
                  <a:gd name="T55" fmla="*/ 43 h 65"/>
                  <a:gd name="T56" fmla="*/ 43 w 86"/>
                  <a:gd name="T57" fmla="*/ 38 h 65"/>
                  <a:gd name="T58" fmla="*/ 43 w 86"/>
                  <a:gd name="T59" fmla="*/ 49 h 65"/>
                  <a:gd name="T60" fmla="*/ 59 w 86"/>
                  <a:gd name="T61" fmla="*/ 49 h 65"/>
                  <a:gd name="T62" fmla="*/ 59 w 86"/>
                  <a:gd name="T63" fmla="*/ 54 h 65"/>
                  <a:gd name="T64" fmla="*/ 43 w 86"/>
                  <a:gd name="T65" fmla="*/ 54 h 65"/>
                  <a:gd name="T66" fmla="*/ 43 w 86"/>
                  <a:gd name="T67" fmla="*/ 49 h 65"/>
                  <a:gd name="T68" fmla="*/ 10 w 86"/>
                  <a:gd name="T69" fmla="*/ 27 h 65"/>
                  <a:gd name="T70" fmla="*/ 37 w 86"/>
                  <a:gd name="T71" fmla="*/ 27 h 65"/>
                  <a:gd name="T72" fmla="*/ 37 w 86"/>
                  <a:gd name="T73" fmla="*/ 54 h 65"/>
                  <a:gd name="T74" fmla="*/ 10 w 86"/>
                  <a:gd name="T75" fmla="*/ 54 h 65"/>
                  <a:gd name="T76" fmla="*/ 10 w 86"/>
                  <a:gd name="T77" fmla="*/ 2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6" h="65">
                    <a:moveTo>
                      <a:pt x="75" y="11"/>
                    </a:moveTo>
                    <a:cubicBezTo>
                      <a:pt x="75" y="0"/>
                      <a:pt x="75" y="0"/>
                      <a:pt x="7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2"/>
                      <a:pt x="2" y="65"/>
                      <a:pt x="5" y="65"/>
                    </a:cubicBezTo>
                    <a:cubicBezTo>
                      <a:pt x="78" y="65"/>
                      <a:pt x="78" y="65"/>
                      <a:pt x="78" y="65"/>
                    </a:cubicBezTo>
                    <a:cubicBezTo>
                      <a:pt x="82" y="65"/>
                      <a:pt x="86" y="61"/>
                      <a:pt x="86" y="57"/>
                    </a:cubicBezTo>
                    <a:cubicBezTo>
                      <a:pt x="86" y="11"/>
                      <a:pt x="86" y="11"/>
                      <a:pt x="86" y="11"/>
                    </a:cubicBezTo>
                    <a:lnTo>
                      <a:pt x="75" y="11"/>
                    </a:lnTo>
                    <a:close/>
                    <a:moveTo>
                      <a:pt x="70" y="60"/>
                    </a:moveTo>
                    <a:cubicBezTo>
                      <a:pt x="5" y="60"/>
                      <a:pt x="5" y="60"/>
                      <a:pt x="5" y="60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70" y="5"/>
                      <a:pt x="70" y="5"/>
                      <a:pt x="70" y="5"/>
                    </a:cubicBezTo>
                    <a:lnTo>
                      <a:pt x="70" y="60"/>
                    </a:lnTo>
                    <a:close/>
                    <a:moveTo>
                      <a:pt x="10" y="16"/>
                    </a:moveTo>
                    <a:cubicBezTo>
                      <a:pt x="64" y="16"/>
                      <a:pt x="64" y="16"/>
                      <a:pt x="64" y="16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10" y="22"/>
                      <a:pt x="10" y="22"/>
                      <a:pt x="10" y="22"/>
                    </a:cubicBezTo>
                    <a:lnTo>
                      <a:pt x="10" y="16"/>
                    </a:lnTo>
                    <a:close/>
                    <a:moveTo>
                      <a:pt x="43" y="27"/>
                    </a:moveTo>
                    <a:cubicBezTo>
                      <a:pt x="64" y="27"/>
                      <a:pt x="64" y="27"/>
                      <a:pt x="64" y="27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43" y="32"/>
                      <a:pt x="43" y="32"/>
                      <a:pt x="43" y="32"/>
                    </a:cubicBezTo>
                    <a:lnTo>
                      <a:pt x="43" y="27"/>
                    </a:lnTo>
                    <a:close/>
                    <a:moveTo>
                      <a:pt x="43" y="38"/>
                    </a:moveTo>
                    <a:cubicBezTo>
                      <a:pt x="64" y="38"/>
                      <a:pt x="64" y="38"/>
                      <a:pt x="64" y="38"/>
                    </a:cubicBezTo>
                    <a:cubicBezTo>
                      <a:pt x="64" y="43"/>
                      <a:pt x="64" y="43"/>
                      <a:pt x="64" y="43"/>
                    </a:cubicBezTo>
                    <a:cubicBezTo>
                      <a:pt x="43" y="43"/>
                      <a:pt x="43" y="43"/>
                      <a:pt x="43" y="43"/>
                    </a:cubicBezTo>
                    <a:lnTo>
                      <a:pt x="43" y="38"/>
                    </a:lnTo>
                    <a:close/>
                    <a:moveTo>
                      <a:pt x="43" y="49"/>
                    </a:move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54"/>
                      <a:pt x="59" y="54"/>
                      <a:pt x="59" y="54"/>
                    </a:cubicBezTo>
                    <a:cubicBezTo>
                      <a:pt x="43" y="54"/>
                      <a:pt x="43" y="54"/>
                      <a:pt x="43" y="54"/>
                    </a:cubicBezTo>
                    <a:lnTo>
                      <a:pt x="43" y="49"/>
                    </a:lnTo>
                    <a:close/>
                    <a:moveTo>
                      <a:pt x="10" y="27"/>
                    </a:moveTo>
                    <a:cubicBezTo>
                      <a:pt x="37" y="27"/>
                      <a:pt x="37" y="27"/>
                      <a:pt x="37" y="27"/>
                    </a:cubicBezTo>
                    <a:cubicBezTo>
                      <a:pt x="37" y="54"/>
                      <a:pt x="37" y="54"/>
                      <a:pt x="37" y="54"/>
                    </a:cubicBezTo>
                    <a:cubicBezTo>
                      <a:pt x="10" y="54"/>
                      <a:pt x="10" y="54"/>
                      <a:pt x="10" y="54"/>
                    </a:cubicBezTo>
                    <a:lnTo>
                      <a:pt x="10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Freeform 106"/>
              <p:cNvSpPr>
                <a:spLocks noEditPoints="1"/>
              </p:cNvSpPr>
              <p:nvPr/>
            </p:nvSpPr>
            <p:spPr bwMode="auto">
              <a:xfrm>
                <a:off x="10763698" y="2767289"/>
                <a:ext cx="256411" cy="256409"/>
              </a:xfrm>
              <a:custGeom>
                <a:avLst/>
                <a:gdLst>
                  <a:gd name="T0" fmla="*/ 0 w 131"/>
                  <a:gd name="T1" fmla="*/ 131 h 131"/>
                  <a:gd name="T2" fmla="*/ 65 w 131"/>
                  <a:gd name="T3" fmla="*/ 131 h 131"/>
                  <a:gd name="T4" fmla="*/ 65 w 131"/>
                  <a:gd name="T5" fmla="*/ 0 h 131"/>
                  <a:gd name="T6" fmla="*/ 0 w 131"/>
                  <a:gd name="T7" fmla="*/ 0 h 131"/>
                  <a:gd name="T8" fmla="*/ 0 w 131"/>
                  <a:gd name="T9" fmla="*/ 131 h 131"/>
                  <a:gd name="T10" fmla="*/ 41 w 131"/>
                  <a:gd name="T11" fmla="*/ 17 h 131"/>
                  <a:gd name="T12" fmla="*/ 57 w 131"/>
                  <a:gd name="T13" fmla="*/ 17 h 131"/>
                  <a:gd name="T14" fmla="*/ 57 w 131"/>
                  <a:gd name="T15" fmla="*/ 33 h 131"/>
                  <a:gd name="T16" fmla="*/ 41 w 131"/>
                  <a:gd name="T17" fmla="*/ 33 h 131"/>
                  <a:gd name="T18" fmla="*/ 41 w 131"/>
                  <a:gd name="T19" fmla="*/ 17 h 131"/>
                  <a:gd name="T20" fmla="*/ 41 w 131"/>
                  <a:gd name="T21" fmla="*/ 49 h 131"/>
                  <a:gd name="T22" fmla="*/ 57 w 131"/>
                  <a:gd name="T23" fmla="*/ 49 h 131"/>
                  <a:gd name="T24" fmla="*/ 57 w 131"/>
                  <a:gd name="T25" fmla="*/ 66 h 131"/>
                  <a:gd name="T26" fmla="*/ 41 w 131"/>
                  <a:gd name="T27" fmla="*/ 66 h 131"/>
                  <a:gd name="T28" fmla="*/ 41 w 131"/>
                  <a:gd name="T29" fmla="*/ 49 h 131"/>
                  <a:gd name="T30" fmla="*/ 41 w 131"/>
                  <a:gd name="T31" fmla="*/ 82 h 131"/>
                  <a:gd name="T32" fmla="*/ 57 w 131"/>
                  <a:gd name="T33" fmla="*/ 82 h 131"/>
                  <a:gd name="T34" fmla="*/ 57 w 131"/>
                  <a:gd name="T35" fmla="*/ 98 h 131"/>
                  <a:gd name="T36" fmla="*/ 41 w 131"/>
                  <a:gd name="T37" fmla="*/ 98 h 131"/>
                  <a:gd name="T38" fmla="*/ 41 w 131"/>
                  <a:gd name="T39" fmla="*/ 82 h 131"/>
                  <a:gd name="T40" fmla="*/ 8 w 131"/>
                  <a:gd name="T41" fmla="*/ 17 h 131"/>
                  <a:gd name="T42" fmla="*/ 24 w 131"/>
                  <a:gd name="T43" fmla="*/ 17 h 131"/>
                  <a:gd name="T44" fmla="*/ 24 w 131"/>
                  <a:gd name="T45" fmla="*/ 33 h 131"/>
                  <a:gd name="T46" fmla="*/ 8 w 131"/>
                  <a:gd name="T47" fmla="*/ 33 h 131"/>
                  <a:gd name="T48" fmla="*/ 8 w 131"/>
                  <a:gd name="T49" fmla="*/ 17 h 131"/>
                  <a:gd name="T50" fmla="*/ 8 w 131"/>
                  <a:gd name="T51" fmla="*/ 49 h 131"/>
                  <a:gd name="T52" fmla="*/ 24 w 131"/>
                  <a:gd name="T53" fmla="*/ 49 h 131"/>
                  <a:gd name="T54" fmla="*/ 24 w 131"/>
                  <a:gd name="T55" fmla="*/ 66 h 131"/>
                  <a:gd name="T56" fmla="*/ 8 w 131"/>
                  <a:gd name="T57" fmla="*/ 66 h 131"/>
                  <a:gd name="T58" fmla="*/ 8 w 131"/>
                  <a:gd name="T59" fmla="*/ 49 h 131"/>
                  <a:gd name="T60" fmla="*/ 8 w 131"/>
                  <a:gd name="T61" fmla="*/ 82 h 131"/>
                  <a:gd name="T62" fmla="*/ 24 w 131"/>
                  <a:gd name="T63" fmla="*/ 82 h 131"/>
                  <a:gd name="T64" fmla="*/ 24 w 131"/>
                  <a:gd name="T65" fmla="*/ 98 h 131"/>
                  <a:gd name="T66" fmla="*/ 8 w 131"/>
                  <a:gd name="T67" fmla="*/ 98 h 131"/>
                  <a:gd name="T68" fmla="*/ 8 w 131"/>
                  <a:gd name="T69" fmla="*/ 82 h 131"/>
                  <a:gd name="T70" fmla="*/ 73 w 131"/>
                  <a:gd name="T71" fmla="*/ 41 h 131"/>
                  <a:gd name="T72" fmla="*/ 131 w 131"/>
                  <a:gd name="T73" fmla="*/ 41 h 131"/>
                  <a:gd name="T74" fmla="*/ 131 w 131"/>
                  <a:gd name="T75" fmla="*/ 49 h 131"/>
                  <a:gd name="T76" fmla="*/ 73 w 131"/>
                  <a:gd name="T77" fmla="*/ 49 h 131"/>
                  <a:gd name="T78" fmla="*/ 73 w 131"/>
                  <a:gd name="T79" fmla="*/ 41 h 131"/>
                  <a:gd name="T80" fmla="*/ 73 w 131"/>
                  <a:gd name="T81" fmla="*/ 131 h 131"/>
                  <a:gd name="T82" fmla="*/ 90 w 131"/>
                  <a:gd name="T83" fmla="*/ 131 h 131"/>
                  <a:gd name="T84" fmla="*/ 90 w 131"/>
                  <a:gd name="T85" fmla="*/ 98 h 131"/>
                  <a:gd name="T86" fmla="*/ 114 w 131"/>
                  <a:gd name="T87" fmla="*/ 98 h 131"/>
                  <a:gd name="T88" fmla="*/ 114 w 131"/>
                  <a:gd name="T89" fmla="*/ 131 h 131"/>
                  <a:gd name="T90" fmla="*/ 131 w 131"/>
                  <a:gd name="T91" fmla="*/ 131 h 131"/>
                  <a:gd name="T92" fmla="*/ 131 w 131"/>
                  <a:gd name="T93" fmla="*/ 57 h 131"/>
                  <a:gd name="T94" fmla="*/ 73 w 131"/>
                  <a:gd name="T95" fmla="*/ 57 h 131"/>
                  <a:gd name="T96" fmla="*/ 73 w 131"/>
                  <a:gd name="T97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1" h="131">
                    <a:moveTo>
                      <a:pt x="0" y="131"/>
                    </a:moveTo>
                    <a:lnTo>
                      <a:pt x="65" y="131"/>
                    </a:lnTo>
                    <a:lnTo>
                      <a:pt x="65" y="0"/>
                    </a:lnTo>
                    <a:lnTo>
                      <a:pt x="0" y="0"/>
                    </a:lnTo>
                    <a:lnTo>
                      <a:pt x="0" y="131"/>
                    </a:lnTo>
                    <a:close/>
                    <a:moveTo>
                      <a:pt x="41" y="17"/>
                    </a:moveTo>
                    <a:lnTo>
                      <a:pt x="57" y="17"/>
                    </a:lnTo>
                    <a:lnTo>
                      <a:pt x="57" y="33"/>
                    </a:lnTo>
                    <a:lnTo>
                      <a:pt x="41" y="33"/>
                    </a:lnTo>
                    <a:lnTo>
                      <a:pt x="41" y="17"/>
                    </a:lnTo>
                    <a:close/>
                    <a:moveTo>
                      <a:pt x="41" y="49"/>
                    </a:moveTo>
                    <a:lnTo>
                      <a:pt x="57" y="49"/>
                    </a:lnTo>
                    <a:lnTo>
                      <a:pt x="57" y="66"/>
                    </a:lnTo>
                    <a:lnTo>
                      <a:pt x="41" y="66"/>
                    </a:lnTo>
                    <a:lnTo>
                      <a:pt x="41" y="49"/>
                    </a:lnTo>
                    <a:close/>
                    <a:moveTo>
                      <a:pt x="41" y="82"/>
                    </a:moveTo>
                    <a:lnTo>
                      <a:pt x="57" y="82"/>
                    </a:lnTo>
                    <a:lnTo>
                      <a:pt x="57" y="98"/>
                    </a:lnTo>
                    <a:lnTo>
                      <a:pt x="41" y="98"/>
                    </a:lnTo>
                    <a:lnTo>
                      <a:pt x="41" y="82"/>
                    </a:lnTo>
                    <a:close/>
                    <a:moveTo>
                      <a:pt x="8" y="17"/>
                    </a:moveTo>
                    <a:lnTo>
                      <a:pt x="24" y="17"/>
                    </a:lnTo>
                    <a:lnTo>
                      <a:pt x="24" y="33"/>
                    </a:lnTo>
                    <a:lnTo>
                      <a:pt x="8" y="33"/>
                    </a:lnTo>
                    <a:lnTo>
                      <a:pt x="8" y="17"/>
                    </a:lnTo>
                    <a:close/>
                    <a:moveTo>
                      <a:pt x="8" y="49"/>
                    </a:moveTo>
                    <a:lnTo>
                      <a:pt x="24" y="49"/>
                    </a:lnTo>
                    <a:lnTo>
                      <a:pt x="24" y="66"/>
                    </a:lnTo>
                    <a:lnTo>
                      <a:pt x="8" y="66"/>
                    </a:lnTo>
                    <a:lnTo>
                      <a:pt x="8" y="49"/>
                    </a:lnTo>
                    <a:close/>
                    <a:moveTo>
                      <a:pt x="8" y="82"/>
                    </a:moveTo>
                    <a:lnTo>
                      <a:pt x="24" y="82"/>
                    </a:lnTo>
                    <a:lnTo>
                      <a:pt x="24" y="98"/>
                    </a:lnTo>
                    <a:lnTo>
                      <a:pt x="8" y="98"/>
                    </a:lnTo>
                    <a:lnTo>
                      <a:pt x="8" y="82"/>
                    </a:lnTo>
                    <a:close/>
                    <a:moveTo>
                      <a:pt x="73" y="41"/>
                    </a:moveTo>
                    <a:lnTo>
                      <a:pt x="131" y="41"/>
                    </a:lnTo>
                    <a:lnTo>
                      <a:pt x="131" y="49"/>
                    </a:lnTo>
                    <a:lnTo>
                      <a:pt x="73" y="49"/>
                    </a:lnTo>
                    <a:lnTo>
                      <a:pt x="73" y="41"/>
                    </a:lnTo>
                    <a:close/>
                    <a:moveTo>
                      <a:pt x="73" y="131"/>
                    </a:moveTo>
                    <a:lnTo>
                      <a:pt x="90" y="131"/>
                    </a:lnTo>
                    <a:lnTo>
                      <a:pt x="90" y="98"/>
                    </a:lnTo>
                    <a:lnTo>
                      <a:pt x="114" y="98"/>
                    </a:lnTo>
                    <a:lnTo>
                      <a:pt x="114" y="131"/>
                    </a:lnTo>
                    <a:lnTo>
                      <a:pt x="131" y="131"/>
                    </a:lnTo>
                    <a:lnTo>
                      <a:pt x="131" y="57"/>
                    </a:lnTo>
                    <a:lnTo>
                      <a:pt x="73" y="57"/>
                    </a:lnTo>
                    <a:lnTo>
                      <a:pt x="73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Freeform 107"/>
              <p:cNvSpPr>
                <a:spLocks noEditPoints="1"/>
              </p:cNvSpPr>
              <p:nvPr/>
            </p:nvSpPr>
            <p:spPr bwMode="auto">
              <a:xfrm>
                <a:off x="10712808" y="3080462"/>
                <a:ext cx="272069" cy="272068"/>
              </a:xfrm>
              <a:custGeom>
                <a:avLst/>
                <a:gdLst>
                  <a:gd name="T0" fmla="*/ 79 w 85"/>
                  <a:gd name="T1" fmla="*/ 24 h 85"/>
                  <a:gd name="T2" fmla="*/ 61 w 85"/>
                  <a:gd name="T3" fmla="*/ 6 h 85"/>
                  <a:gd name="T4" fmla="*/ 66 w 85"/>
                  <a:gd name="T5" fmla="*/ 0 h 85"/>
                  <a:gd name="T6" fmla="*/ 85 w 85"/>
                  <a:gd name="T7" fmla="*/ 19 h 85"/>
                  <a:gd name="T8" fmla="*/ 79 w 85"/>
                  <a:gd name="T9" fmla="*/ 24 h 85"/>
                  <a:gd name="T10" fmla="*/ 74 w 85"/>
                  <a:gd name="T11" fmla="*/ 30 h 85"/>
                  <a:gd name="T12" fmla="*/ 71 w 85"/>
                  <a:gd name="T13" fmla="*/ 59 h 85"/>
                  <a:gd name="T14" fmla="*/ 13 w 85"/>
                  <a:gd name="T15" fmla="*/ 85 h 85"/>
                  <a:gd name="T16" fmla="*/ 8 w 85"/>
                  <a:gd name="T17" fmla="*/ 81 h 85"/>
                  <a:gd name="T18" fmla="*/ 31 w 85"/>
                  <a:gd name="T19" fmla="*/ 58 h 85"/>
                  <a:gd name="T20" fmla="*/ 34 w 85"/>
                  <a:gd name="T21" fmla="*/ 59 h 85"/>
                  <a:gd name="T22" fmla="*/ 42 w 85"/>
                  <a:gd name="T23" fmla="*/ 51 h 85"/>
                  <a:gd name="T24" fmla="*/ 34 w 85"/>
                  <a:gd name="T25" fmla="*/ 43 h 85"/>
                  <a:gd name="T26" fmla="*/ 26 w 85"/>
                  <a:gd name="T27" fmla="*/ 51 h 85"/>
                  <a:gd name="T28" fmla="*/ 27 w 85"/>
                  <a:gd name="T29" fmla="*/ 54 h 85"/>
                  <a:gd name="T30" fmla="*/ 4 w 85"/>
                  <a:gd name="T31" fmla="*/ 76 h 85"/>
                  <a:gd name="T32" fmla="*/ 0 w 85"/>
                  <a:gd name="T33" fmla="*/ 72 h 85"/>
                  <a:gd name="T34" fmla="*/ 26 w 85"/>
                  <a:gd name="T35" fmla="*/ 14 h 85"/>
                  <a:gd name="T36" fmla="*/ 55 w 85"/>
                  <a:gd name="T37" fmla="*/ 11 h 85"/>
                  <a:gd name="T38" fmla="*/ 74 w 85"/>
                  <a:gd name="T39" fmla="*/ 3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85">
                    <a:moveTo>
                      <a:pt x="79" y="24"/>
                    </a:moveTo>
                    <a:cubicBezTo>
                      <a:pt x="61" y="6"/>
                      <a:pt x="61" y="6"/>
                      <a:pt x="61" y="6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85" y="19"/>
                      <a:pt x="85" y="19"/>
                      <a:pt x="85" y="19"/>
                    </a:cubicBezTo>
                    <a:lnTo>
                      <a:pt x="79" y="24"/>
                    </a:lnTo>
                    <a:close/>
                    <a:moveTo>
                      <a:pt x="74" y="30"/>
                    </a:moveTo>
                    <a:cubicBezTo>
                      <a:pt x="71" y="59"/>
                      <a:pt x="71" y="59"/>
                      <a:pt x="71" y="59"/>
                    </a:cubicBezTo>
                    <a:cubicBezTo>
                      <a:pt x="47" y="59"/>
                      <a:pt x="13" y="85"/>
                      <a:pt x="13" y="85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2" y="59"/>
                      <a:pt x="33" y="59"/>
                      <a:pt x="34" y="59"/>
                    </a:cubicBezTo>
                    <a:cubicBezTo>
                      <a:pt x="38" y="59"/>
                      <a:pt x="42" y="55"/>
                      <a:pt x="42" y="51"/>
                    </a:cubicBezTo>
                    <a:cubicBezTo>
                      <a:pt x="42" y="46"/>
                      <a:pt x="38" y="43"/>
                      <a:pt x="34" y="43"/>
                    </a:cubicBezTo>
                    <a:cubicBezTo>
                      <a:pt x="30" y="43"/>
                      <a:pt x="26" y="46"/>
                      <a:pt x="26" y="51"/>
                    </a:cubicBezTo>
                    <a:cubicBezTo>
                      <a:pt x="26" y="52"/>
                      <a:pt x="26" y="53"/>
                      <a:pt x="27" y="54"/>
                    </a:cubicBezTo>
                    <a:cubicBezTo>
                      <a:pt x="4" y="76"/>
                      <a:pt x="4" y="76"/>
                      <a:pt x="4" y="76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26" y="37"/>
                      <a:pt x="26" y="14"/>
                    </a:cubicBezTo>
                    <a:cubicBezTo>
                      <a:pt x="55" y="11"/>
                      <a:pt x="55" y="11"/>
                      <a:pt x="55" y="11"/>
                    </a:cubicBezTo>
                    <a:lnTo>
                      <a:pt x="74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8" name="Freeform 108"/>
              <p:cNvSpPr>
                <a:spLocks noEditPoints="1"/>
              </p:cNvSpPr>
              <p:nvPr/>
            </p:nvSpPr>
            <p:spPr bwMode="auto">
              <a:xfrm>
                <a:off x="10466184" y="2757502"/>
                <a:ext cx="246623" cy="246623"/>
              </a:xfrm>
              <a:custGeom>
                <a:avLst/>
                <a:gdLst>
                  <a:gd name="T0" fmla="*/ 53 w 77"/>
                  <a:gd name="T1" fmla="*/ 30 h 77"/>
                  <a:gd name="T2" fmla="*/ 26 w 77"/>
                  <a:gd name="T3" fmla="*/ 2 h 77"/>
                  <a:gd name="T4" fmla="*/ 39 w 77"/>
                  <a:gd name="T5" fmla="*/ 0 h 77"/>
                  <a:gd name="T6" fmla="*/ 53 w 77"/>
                  <a:gd name="T7" fmla="*/ 3 h 77"/>
                  <a:gd name="T8" fmla="*/ 53 w 77"/>
                  <a:gd name="T9" fmla="*/ 30 h 77"/>
                  <a:gd name="T10" fmla="*/ 58 w 77"/>
                  <a:gd name="T11" fmla="*/ 53 h 77"/>
                  <a:gd name="T12" fmla="*/ 58 w 77"/>
                  <a:gd name="T13" fmla="*/ 5 h 77"/>
                  <a:gd name="T14" fmla="*/ 77 w 77"/>
                  <a:gd name="T15" fmla="*/ 38 h 77"/>
                  <a:gd name="T16" fmla="*/ 74 w 77"/>
                  <a:gd name="T17" fmla="*/ 53 h 77"/>
                  <a:gd name="T18" fmla="*/ 58 w 77"/>
                  <a:gd name="T19" fmla="*/ 53 h 77"/>
                  <a:gd name="T20" fmla="*/ 24 w 77"/>
                  <a:gd name="T21" fmla="*/ 58 h 77"/>
                  <a:gd name="T22" fmla="*/ 72 w 77"/>
                  <a:gd name="T23" fmla="*/ 58 h 77"/>
                  <a:gd name="T24" fmla="*/ 39 w 77"/>
                  <a:gd name="T25" fmla="*/ 77 h 77"/>
                  <a:gd name="T26" fmla="*/ 24 w 77"/>
                  <a:gd name="T27" fmla="*/ 74 h 77"/>
                  <a:gd name="T28" fmla="*/ 24 w 77"/>
                  <a:gd name="T29" fmla="*/ 58 h 77"/>
                  <a:gd name="T30" fmla="*/ 32 w 77"/>
                  <a:gd name="T31" fmla="*/ 17 h 77"/>
                  <a:gd name="T32" fmla="*/ 1 w 77"/>
                  <a:gd name="T33" fmla="*/ 48 h 77"/>
                  <a:gd name="T34" fmla="*/ 0 w 77"/>
                  <a:gd name="T35" fmla="*/ 38 h 77"/>
                  <a:gd name="T36" fmla="*/ 20 w 77"/>
                  <a:gd name="T37" fmla="*/ 5 h 77"/>
                  <a:gd name="T38" fmla="*/ 32 w 77"/>
                  <a:gd name="T39" fmla="*/ 17 h 77"/>
                  <a:gd name="T40" fmla="*/ 20 w 77"/>
                  <a:gd name="T41" fmla="*/ 38 h 77"/>
                  <a:gd name="T42" fmla="*/ 20 w 77"/>
                  <a:gd name="T43" fmla="*/ 72 h 77"/>
                  <a:gd name="T44" fmla="*/ 4 w 77"/>
                  <a:gd name="T45" fmla="*/ 54 h 77"/>
                  <a:gd name="T46" fmla="*/ 20 w 77"/>
                  <a:gd name="T47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" h="77">
                    <a:moveTo>
                      <a:pt x="53" y="30"/>
                    </a:moveTo>
                    <a:cubicBezTo>
                      <a:pt x="26" y="2"/>
                      <a:pt x="26" y="2"/>
                      <a:pt x="26" y="2"/>
                    </a:cubicBezTo>
                    <a:cubicBezTo>
                      <a:pt x="30" y="1"/>
                      <a:pt x="34" y="0"/>
                      <a:pt x="39" y="0"/>
                    </a:cubicBezTo>
                    <a:cubicBezTo>
                      <a:pt x="44" y="0"/>
                      <a:pt x="49" y="1"/>
                      <a:pt x="53" y="3"/>
                    </a:cubicBezTo>
                    <a:lnTo>
                      <a:pt x="53" y="30"/>
                    </a:lnTo>
                    <a:close/>
                    <a:moveTo>
                      <a:pt x="58" y="53"/>
                    </a:moveTo>
                    <a:cubicBezTo>
                      <a:pt x="58" y="5"/>
                      <a:pt x="58" y="5"/>
                      <a:pt x="58" y="5"/>
                    </a:cubicBezTo>
                    <a:cubicBezTo>
                      <a:pt x="69" y="12"/>
                      <a:pt x="77" y="24"/>
                      <a:pt x="77" y="38"/>
                    </a:cubicBezTo>
                    <a:cubicBezTo>
                      <a:pt x="77" y="43"/>
                      <a:pt x="76" y="48"/>
                      <a:pt x="74" y="53"/>
                    </a:cubicBezTo>
                    <a:lnTo>
                      <a:pt x="58" y="53"/>
                    </a:lnTo>
                    <a:close/>
                    <a:moveTo>
                      <a:pt x="24" y="58"/>
                    </a:moveTo>
                    <a:cubicBezTo>
                      <a:pt x="72" y="58"/>
                      <a:pt x="72" y="58"/>
                      <a:pt x="72" y="58"/>
                    </a:cubicBezTo>
                    <a:cubicBezTo>
                      <a:pt x="65" y="69"/>
                      <a:pt x="53" y="77"/>
                      <a:pt x="39" y="77"/>
                    </a:cubicBezTo>
                    <a:cubicBezTo>
                      <a:pt x="34" y="77"/>
                      <a:pt x="29" y="76"/>
                      <a:pt x="24" y="74"/>
                    </a:cubicBezTo>
                    <a:lnTo>
                      <a:pt x="24" y="58"/>
                    </a:lnTo>
                    <a:close/>
                    <a:moveTo>
                      <a:pt x="32" y="17"/>
                    </a:moveTo>
                    <a:cubicBezTo>
                      <a:pt x="1" y="48"/>
                      <a:pt x="1" y="48"/>
                      <a:pt x="1" y="48"/>
                    </a:cubicBezTo>
                    <a:cubicBezTo>
                      <a:pt x="1" y="45"/>
                      <a:pt x="0" y="42"/>
                      <a:pt x="0" y="38"/>
                    </a:cubicBezTo>
                    <a:cubicBezTo>
                      <a:pt x="0" y="24"/>
                      <a:pt x="8" y="11"/>
                      <a:pt x="20" y="5"/>
                    </a:cubicBezTo>
                    <a:lnTo>
                      <a:pt x="32" y="17"/>
                    </a:lnTo>
                    <a:close/>
                    <a:moveTo>
                      <a:pt x="20" y="38"/>
                    </a:moveTo>
                    <a:cubicBezTo>
                      <a:pt x="20" y="72"/>
                      <a:pt x="20" y="72"/>
                      <a:pt x="20" y="72"/>
                    </a:cubicBezTo>
                    <a:cubicBezTo>
                      <a:pt x="12" y="68"/>
                      <a:pt x="7" y="61"/>
                      <a:pt x="4" y="54"/>
                    </a:cubicBezTo>
                    <a:lnTo>
                      <a:pt x="20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Freeform 109"/>
              <p:cNvSpPr>
                <a:spLocks noEditPoints="1"/>
              </p:cNvSpPr>
              <p:nvPr/>
            </p:nvSpPr>
            <p:spPr bwMode="auto">
              <a:xfrm>
                <a:off x="10462270" y="3049145"/>
                <a:ext cx="230965" cy="185946"/>
              </a:xfrm>
              <a:custGeom>
                <a:avLst/>
                <a:gdLst>
                  <a:gd name="T0" fmla="*/ 0 w 72"/>
                  <a:gd name="T1" fmla="*/ 0 h 58"/>
                  <a:gd name="T2" fmla="*/ 0 w 72"/>
                  <a:gd name="T3" fmla="*/ 58 h 58"/>
                  <a:gd name="T4" fmla="*/ 72 w 72"/>
                  <a:gd name="T5" fmla="*/ 58 h 58"/>
                  <a:gd name="T6" fmla="*/ 72 w 72"/>
                  <a:gd name="T7" fmla="*/ 0 h 58"/>
                  <a:gd name="T8" fmla="*/ 0 w 72"/>
                  <a:gd name="T9" fmla="*/ 0 h 58"/>
                  <a:gd name="T10" fmla="*/ 67 w 72"/>
                  <a:gd name="T11" fmla="*/ 53 h 58"/>
                  <a:gd name="T12" fmla="*/ 4 w 72"/>
                  <a:gd name="T13" fmla="*/ 53 h 58"/>
                  <a:gd name="T14" fmla="*/ 4 w 72"/>
                  <a:gd name="T15" fmla="*/ 4 h 58"/>
                  <a:gd name="T16" fmla="*/ 67 w 72"/>
                  <a:gd name="T17" fmla="*/ 4 h 58"/>
                  <a:gd name="T18" fmla="*/ 67 w 72"/>
                  <a:gd name="T19" fmla="*/ 53 h 58"/>
                  <a:gd name="T20" fmla="*/ 49 w 72"/>
                  <a:gd name="T21" fmla="*/ 15 h 58"/>
                  <a:gd name="T22" fmla="*/ 56 w 72"/>
                  <a:gd name="T23" fmla="*/ 22 h 58"/>
                  <a:gd name="T24" fmla="*/ 63 w 72"/>
                  <a:gd name="T25" fmla="*/ 15 h 58"/>
                  <a:gd name="T26" fmla="*/ 56 w 72"/>
                  <a:gd name="T27" fmla="*/ 9 h 58"/>
                  <a:gd name="T28" fmla="*/ 49 w 72"/>
                  <a:gd name="T29" fmla="*/ 15 h 58"/>
                  <a:gd name="T30" fmla="*/ 63 w 72"/>
                  <a:gd name="T31" fmla="*/ 49 h 58"/>
                  <a:gd name="T32" fmla="*/ 9 w 72"/>
                  <a:gd name="T33" fmla="*/ 49 h 58"/>
                  <a:gd name="T34" fmla="*/ 22 w 72"/>
                  <a:gd name="T35" fmla="*/ 13 h 58"/>
                  <a:gd name="T36" fmla="*/ 40 w 72"/>
                  <a:gd name="T37" fmla="*/ 35 h 58"/>
                  <a:gd name="T38" fmla="*/ 49 w 72"/>
                  <a:gd name="T39" fmla="*/ 29 h 58"/>
                  <a:gd name="T40" fmla="*/ 63 w 72"/>
                  <a:gd name="T41" fmla="*/ 4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" h="58">
                    <a:moveTo>
                      <a:pt x="0" y="0"/>
                    </a:moveTo>
                    <a:cubicBezTo>
                      <a:pt x="0" y="58"/>
                      <a:pt x="0" y="58"/>
                      <a:pt x="0" y="58"/>
                    </a:cubicBezTo>
                    <a:cubicBezTo>
                      <a:pt x="72" y="58"/>
                      <a:pt x="72" y="58"/>
                      <a:pt x="72" y="58"/>
                    </a:cubicBezTo>
                    <a:cubicBezTo>
                      <a:pt x="72" y="0"/>
                      <a:pt x="72" y="0"/>
                      <a:pt x="72" y="0"/>
                    </a:cubicBezTo>
                    <a:lnTo>
                      <a:pt x="0" y="0"/>
                    </a:lnTo>
                    <a:close/>
                    <a:moveTo>
                      <a:pt x="67" y="53"/>
                    </a:moveTo>
                    <a:cubicBezTo>
                      <a:pt x="4" y="53"/>
                      <a:pt x="4" y="53"/>
                      <a:pt x="4" y="5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7" y="4"/>
                      <a:pt x="67" y="4"/>
                      <a:pt x="67" y="4"/>
                    </a:cubicBezTo>
                    <a:lnTo>
                      <a:pt x="67" y="53"/>
                    </a:lnTo>
                    <a:close/>
                    <a:moveTo>
                      <a:pt x="49" y="15"/>
                    </a:moveTo>
                    <a:cubicBezTo>
                      <a:pt x="49" y="19"/>
                      <a:pt x="52" y="22"/>
                      <a:pt x="56" y="22"/>
                    </a:cubicBezTo>
                    <a:cubicBezTo>
                      <a:pt x="60" y="22"/>
                      <a:pt x="63" y="19"/>
                      <a:pt x="63" y="15"/>
                    </a:cubicBezTo>
                    <a:cubicBezTo>
                      <a:pt x="63" y="12"/>
                      <a:pt x="60" y="9"/>
                      <a:pt x="56" y="9"/>
                    </a:cubicBezTo>
                    <a:cubicBezTo>
                      <a:pt x="52" y="9"/>
                      <a:pt x="49" y="12"/>
                      <a:pt x="49" y="15"/>
                    </a:cubicBezTo>
                    <a:close/>
                    <a:moveTo>
                      <a:pt x="63" y="49"/>
                    </a:moveTo>
                    <a:cubicBezTo>
                      <a:pt x="9" y="49"/>
                      <a:pt x="9" y="49"/>
                      <a:pt x="9" y="49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9" y="29"/>
                      <a:pt x="49" y="29"/>
                      <a:pt x="49" y="29"/>
                    </a:cubicBezTo>
                    <a:lnTo>
                      <a:pt x="63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0" name="Freeform 110"/>
              <p:cNvSpPr>
                <a:spLocks noEditPoints="1"/>
              </p:cNvSpPr>
              <p:nvPr/>
            </p:nvSpPr>
            <p:spPr bwMode="auto">
              <a:xfrm>
                <a:off x="10370276" y="3305554"/>
                <a:ext cx="242709" cy="281855"/>
              </a:xfrm>
              <a:custGeom>
                <a:avLst/>
                <a:gdLst>
                  <a:gd name="T0" fmla="*/ 54 w 76"/>
                  <a:gd name="T1" fmla="*/ 0 h 88"/>
                  <a:gd name="T2" fmla="*/ 14 w 76"/>
                  <a:gd name="T3" fmla="*/ 28 h 88"/>
                  <a:gd name="T4" fmla="*/ 16 w 76"/>
                  <a:gd name="T5" fmla="*/ 65 h 88"/>
                  <a:gd name="T6" fmla="*/ 49 w 76"/>
                  <a:gd name="T7" fmla="*/ 27 h 88"/>
                  <a:gd name="T8" fmla="*/ 32 w 76"/>
                  <a:gd name="T9" fmla="*/ 75 h 88"/>
                  <a:gd name="T10" fmla="*/ 70 w 76"/>
                  <a:gd name="T11" fmla="*/ 57 h 88"/>
                  <a:gd name="T12" fmla="*/ 54 w 76"/>
                  <a:gd name="T13" fmla="*/ 0 h 88"/>
                  <a:gd name="T14" fmla="*/ 4 w 76"/>
                  <a:gd name="T15" fmla="*/ 78 h 88"/>
                  <a:gd name="T16" fmla="*/ 10 w 76"/>
                  <a:gd name="T17" fmla="*/ 83 h 88"/>
                  <a:gd name="T18" fmla="*/ 47 w 76"/>
                  <a:gd name="T19" fmla="*/ 41 h 88"/>
                  <a:gd name="T20" fmla="*/ 4 w 76"/>
                  <a:gd name="T21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88">
                    <a:moveTo>
                      <a:pt x="54" y="0"/>
                    </a:moveTo>
                    <a:cubicBezTo>
                      <a:pt x="40" y="23"/>
                      <a:pt x="30" y="12"/>
                      <a:pt x="14" y="28"/>
                    </a:cubicBezTo>
                    <a:cubicBezTo>
                      <a:pt x="0" y="42"/>
                      <a:pt x="5" y="60"/>
                      <a:pt x="16" y="65"/>
                    </a:cubicBezTo>
                    <a:cubicBezTo>
                      <a:pt x="28" y="60"/>
                      <a:pt x="40" y="46"/>
                      <a:pt x="49" y="27"/>
                    </a:cubicBezTo>
                    <a:cubicBezTo>
                      <a:pt x="49" y="27"/>
                      <a:pt x="57" y="51"/>
                      <a:pt x="32" y="75"/>
                    </a:cubicBezTo>
                    <a:cubicBezTo>
                      <a:pt x="44" y="88"/>
                      <a:pt x="64" y="79"/>
                      <a:pt x="70" y="57"/>
                    </a:cubicBezTo>
                    <a:cubicBezTo>
                      <a:pt x="76" y="33"/>
                      <a:pt x="60" y="9"/>
                      <a:pt x="54" y="0"/>
                    </a:cubicBezTo>
                    <a:close/>
                    <a:moveTo>
                      <a:pt x="4" y="78"/>
                    </a:moveTo>
                    <a:cubicBezTo>
                      <a:pt x="4" y="79"/>
                      <a:pt x="4" y="83"/>
                      <a:pt x="10" y="83"/>
                    </a:cubicBezTo>
                    <a:cubicBezTo>
                      <a:pt x="14" y="83"/>
                      <a:pt x="36" y="71"/>
                      <a:pt x="47" y="41"/>
                    </a:cubicBezTo>
                    <a:cubicBezTo>
                      <a:pt x="30" y="71"/>
                      <a:pt x="6" y="78"/>
                      <a:pt x="4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1" name="Freeform 111"/>
              <p:cNvSpPr>
                <a:spLocks noEditPoints="1"/>
              </p:cNvSpPr>
              <p:nvPr/>
            </p:nvSpPr>
            <p:spPr bwMode="auto">
              <a:xfrm>
                <a:off x="10303727" y="2346463"/>
                <a:ext cx="328831" cy="244665"/>
              </a:xfrm>
              <a:custGeom>
                <a:avLst/>
                <a:gdLst>
                  <a:gd name="T0" fmla="*/ 99 w 103"/>
                  <a:gd name="T1" fmla="*/ 3 h 77"/>
                  <a:gd name="T2" fmla="*/ 52 w 103"/>
                  <a:gd name="T3" fmla="*/ 0 h 77"/>
                  <a:gd name="T4" fmla="*/ 4 w 103"/>
                  <a:gd name="T5" fmla="*/ 3 h 77"/>
                  <a:gd name="T6" fmla="*/ 0 w 103"/>
                  <a:gd name="T7" fmla="*/ 38 h 77"/>
                  <a:gd name="T8" fmla="*/ 4 w 103"/>
                  <a:gd name="T9" fmla="*/ 73 h 77"/>
                  <a:gd name="T10" fmla="*/ 52 w 103"/>
                  <a:gd name="T11" fmla="*/ 77 h 77"/>
                  <a:gd name="T12" fmla="*/ 99 w 103"/>
                  <a:gd name="T13" fmla="*/ 73 h 77"/>
                  <a:gd name="T14" fmla="*/ 103 w 103"/>
                  <a:gd name="T15" fmla="*/ 38 h 77"/>
                  <a:gd name="T16" fmla="*/ 99 w 103"/>
                  <a:gd name="T17" fmla="*/ 3 h 77"/>
                  <a:gd name="T18" fmla="*/ 39 w 103"/>
                  <a:gd name="T19" fmla="*/ 57 h 77"/>
                  <a:gd name="T20" fmla="*/ 39 w 103"/>
                  <a:gd name="T21" fmla="*/ 19 h 77"/>
                  <a:gd name="T22" fmla="*/ 71 w 103"/>
                  <a:gd name="T23" fmla="*/ 38 h 77"/>
                  <a:gd name="T24" fmla="*/ 39 w 103"/>
                  <a:gd name="T25" fmla="*/ 5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3" h="77">
                    <a:moveTo>
                      <a:pt x="99" y="3"/>
                    </a:moveTo>
                    <a:cubicBezTo>
                      <a:pt x="84" y="1"/>
                      <a:pt x="68" y="0"/>
                      <a:pt x="52" y="0"/>
                    </a:cubicBezTo>
                    <a:cubicBezTo>
                      <a:pt x="35" y="0"/>
                      <a:pt x="19" y="1"/>
                      <a:pt x="4" y="3"/>
                    </a:cubicBezTo>
                    <a:cubicBezTo>
                      <a:pt x="2" y="14"/>
                      <a:pt x="0" y="26"/>
                      <a:pt x="0" y="38"/>
                    </a:cubicBezTo>
                    <a:cubicBezTo>
                      <a:pt x="0" y="51"/>
                      <a:pt x="2" y="63"/>
                      <a:pt x="4" y="73"/>
                    </a:cubicBezTo>
                    <a:cubicBezTo>
                      <a:pt x="19" y="75"/>
                      <a:pt x="35" y="77"/>
                      <a:pt x="52" y="77"/>
                    </a:cubicBezTo>
                    <a:cubicBezTo>
                      <a:pt x="68" y="77"/>
                      <a:pt x="84" y="75"/>
                      <a:pt x="99" y="73"/>
                    </a:cubicBezTo>
                    <a:cubicBezTo>
                      <a:pt x="101" y="63"/>
                      <a:pt x="103" y="51"/>
                      <a:pt x="103" y="38"/>
                    </a:cubicBezTo>
                    <a:cubicBezTo>
                      <a:pt x="103" y="26"/>
                      <a:pt x="101" y="14"/>
                      <a:pt x="99" y="3"/>
                    </a:cubicBezTo>
                    <a:close/>
                    <a:moveTo>
                      <a:pt x="39" y="57"/>
                    </a:moveTo>
                    <a:cubicBezTo>
                      <a:pt x="39" y="19"/>
                      <a:pt x="39" y="19"/>
                      <a:pt x="39" y="19"/>
                    </a:cubicBezTo>
                    <a:cubicBezTo>
                      <a:pt x="71" y="38"/>
                      <a:pt x="71" y="38"/>
                      <a:pt x="71" y="38"/>
                    </a:cubicBezTo>
                    <a:lnTo>
                      <a:pt x="39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Freeform 112"/>
              <p:cNvSpPr>
                <a:spLocks noEditPoints="1"/>
              </p:cNvSpPr>
              <p:nvPr/>
            </p:nvSpPr>
            <p:spPr bwMode="auto">
              <a:xfrm>
                <a:off x="10278281" y="3927985"/>
                <a:ext cx="367978" cy="367978"/>
              </a:xfrm>
              <a:custGeom>
                <a:avLst/>
                <a:gdLst>
                  <a:gd name="T0" fmla="*/ 115 w 115"/>
                  <a:gd name="T1" fmla="*/ 32 h 115"/>
                  <a:gd name="T2" fmla="*/ 104 w 115"/>
                  <a:gd name="T3" fmla="*/ 22 h 115"/>
                  <a:gd name="T4" fmla="*/ 84 w 115"/>
                  <a:gd name="T5" fmla="*/ 42 h 115"/>
                  <a:gd name="T6" fmla="*/ 73 w 115"/>
                  <a:gd name="T7" fmla="*/ 30 h 115"/>
                  <a:gd name="T8" fmla="*/ 93 w 115"/>
                  <a:gd name="T9" fmla="*/ 10 h 115"/>
                  <a:gd name="T10" fmla="*/ 83 w 115"/>
                  <a:gd name="T11" fmla="*/ 0 h 115"/>
                  <a:gd name="T12" fmla="*/ 63 w 115"/>
                  <a:gd name="T13" fmla="*/ 20 h 115"/>
                  <a:gd name="T14" fmla="*/ 50 w 115"/>
                  <a:gd name="T15" fmla="*/ 7 h 115"/>
                  <a:gd name="T16" fmla="*/ 40 w 115"/>
                  <a:gd name="T17" fmla="*/ 17 h 115"/>
                  <a:gd name="T18" fmla="*/ 98 w 115"/>
                  <a:gd name="T19" fmla="*/ 74 h 115"/>
                  <a:gd name="T20" fmla="*/ 107 w 115"/>
                  <a:gd name="T21" fmla="*/ 65 h 115"/>
                  <a:gd name="T22" fmla="*/ 95 w 115"/>
                  <a:gd name="T23" fmla="*/ 52 h 115"/>
                  <a:gd name="T24" fmla="*/ 115 w 115"/>
                  <a:gd name="T25" fmla="*/ 32 h 115"/>
                  <a:gd name="T26" fmla="*/ 31 w 115"/>
                  <a:gd name="T27" fmla="*/ 84 h 115"/>
                  <a:gd name="T28" fmla="*/ 89 w 115"/>
                  <a:gd name="T29" fmla="*/ 76 h 115"/>
                  <a:gd name="T30" fmla="*/ 39 w 115"/>
                  <a:gd name="T31" fmla="*/ 26 h 115"/>
                  <a:gd name="T32" fmla="*/ 31 w 115"/>
                  <a:gd name="T33" fmla="*/ 84 h 115"/>
                  <a:gd name="T34" fmla="*/ 21 w 115"/>
                  <a:gd name="T35" fmla="*/ 79 h 115"/>
                  <a:gd name="T36" fmla="*/ 36 w 115"/>
                  <a:gd name="T37" fmla="*/ 93 h 115"/>
                  <a:gd name="T38" fmla="*/ 14 w 115"/>
                  <a:gd name="T39" fmla="*/ 115 h 115"/>
                  <a:gd name="T40" fmla="*/ 0 w 115"/>
                  <a:gd name="T41" fmla="*/ 100 h 115"/>
                  <a:gd name="T42" fmla="*/ 21 w 115"/>
                  <a:gd name="T43" fmla="*/ 7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5" h="115">
                    <a:moveTo>
                      <a:pt x="115" y="32"/>
                    </a:moveTo>
                    <a:cubicBezTo>
                      <a:pt x="104" y="22"/>
                      <a:pt x="104" y="22"/>
                      <a:pt x="104" y="22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73" y="30"/>
                      <a:pt x="73" y="30"/>
                      <a:pt x="73" y="3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107" y="65"/>
                      <a:pt x="107" y="65"/>
                      <a:pt x="107" y="65"/>
                    </a:cubicBezTo>
                    <a:cubicBezTo>
                      <a:pt x="95" y="52"/>
                      <a:pt x="95" y="52"/>
                      <a:pt x="95" y="52"/>
                    </a:cubicBezTo>
                    <a:lnTo>
                      <a:pt x="115" y="32"/>
                    </a:lnTo>
                    <a:close/>
                    <a:moveTo>
                      <a:pt x="31" y="84"/>
                    </a:moveTo>
                    <a:cubicBezTo>
                      <a:pt x="49" y="103"/>
                      <a:pt x="74" y="88"/>
                      <a:pt x="89" y="7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27" y="41"/>
                      <a:pt x="12" y="66"/>
                      <a:pt x="31" y="84"/>
                    </a:cubicBezTo>
                    <a:close/>
                    <a:moveTo>
                      <a:pt x="21" y="79"/>
                    </a:moveTo>
                    <a:cubicBezTo>
                      <a:pt x="36" y="93"/>
                      <a:pt x="36" y="93"/>
                      <a:pt x="36" y="93"/>
                    </a:cubicBezTo>
                    <a:cubicBezTo>
                      <a:pt x="14" y="115"/>
                      <a:pt x="14" y="115"/>
                      <a:pt x="14" y="115"/>
                    </a:cubicBezTo>
                    <a:cubicBezTo>
                      <a:pt x="0" y="100"/>
                      <a:pt x="0" y="100"/>
                      <a:pt x="0" y="100"/>
                    </a:cubicBezTo>
                    <a:lnTo>
                      <a:pt x="21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Freeform 113"/>
              <p:cNvSpPr>
                <a:spLocks noEditPoints="1"/>
              </p:cNvSpPr>
              <p:nvPr/>
            </p:nvSpPr>
            <p:spPr bwMode="auto">
              <a:xfrm>
                <a:off x="10217604" y="4376214"/>
                <a:ext cx="270111" cy="313173"/>
              </a:xfrm>
              <a:custGeom>
                <a:avLst/>
                <a:gdLst>
                  <a:gd name="T0" fmla="*/ 55 w 85"/>
                  <a:gd name="T1" fmla="*/ 14 h 98"/>
                  <a:gd name="T2" fmla="*/ 55 w 85"/>
                  <a:gd name="T3" fmla="*/ 27 h 98"/>
                  <a:gd name="T4" fmla="*/ 64 w 85"/>
                  <a:gd name="T5" fmla="*/ 33 h 98"/>
                  <a:gd name="T6" fmla="*/ 73 w 85"/>
                  <a:gd name="T7" fmla="*/ 55 h 98"/>
                  <a:gd name="T8" fmla="*/ 64 w 85"/>
                  <a:gd name="T9" fmla="*/ 77 h 98"/>
                  <a:gd name="T10" fmla="*/ 43 w 85"/>
                  <a:gd name="T11" fmla="*/ 86 h 98"/>
                  <a:gd name="T12" fmla="*/ 21 w 85"/>
                  <a:gd name="T13" fmla="*/ 77 h 98"/>
                  <a:gd name="T14" fmla="*/ 12 w 85"/>
                  <a:gd name="T15" fmla="*/ 55 h 98"/>
                  <a:gd name="T16" fmla="*/ 21 w 85"/>
                  <a:gd name="T17" fmla="*/ 33 h 98"/>
                  <a:gd name="T18" fmla="*/ 30 w 85"/>
                  <a:gd name="T19" fmla="*/ 27 h 98"/>
                  <a:gd name="T20" fmla="*/ 30 w 85"/>
                  <a:gd name="T21" fmla="*/ 14 h 98"/>
                  <a:gd name="T22" fmla="*/ 0 w 85"/>
                  <a:gd name="T23" fmla="*/ 55 h 98"/>
                  <a:gd name="T24" fmla="*/ 43 w 85"/>
                  <a:gd name="T25" fmla="*/ 98 h 98"/>
                  <a:gd name="T26" fmla="*/ 85 w 85"/>
                  <a:gd name="T27" fmla="*/ 55 h 98"/>
                  <a:gd name="T28" fmla="*/ 55 w 85"/>
                  <a:gd name="T29" fmla="*/ 14 h 98"/>
                  <a:gd name="T30" fmla="*/ 37 w 85"/>
                  <a:gd name="T31" fmla="*/ 0 h 98"/>
                  <a:gd name="T32" fmla="*/ 49 w 85"/>
                  <a:gd name="T33" fmla="*/ 0 h 98"/>
                  <a:gd name="T34" fmla="*/ 49 w 85"/>
                  <a:gd name="T35" fmla="*/ 49 h 98"/>
                  <a:gd name="T36" fmla="*/ 37 w 85"/>
                  <a:gd name="T37" fmla="*/ 49 h 98"/>
                  <a:gd name="T38" fmla="*/ 37 w 85"/>
                  <a:gd name="T3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98">
                    <a:moveTo>
                      <a:pt x="55" y="14"/>
                    </a:moveTo>
                    <a:cubicBezTo>
                      <a:pt x="55" y="27"/>
                      <a:pt x="55" y="27"/>
                      <a:pt x="55" y="27"/>
                    </a:cubicBezTo>
                    <a:cubicBezTo>
                      <a:pt x="58" y="29"/>
                      <a:pt x="62" y="31"/>
                      <a:pt x="64" y="33"/>
                    </a:cubicBezTo>
                    <a:cubicBezTo>
                      <a:pt x="70" y="39"/>
                      <a:pt x="73" y="47"/>
                      <a:pt x="73" y="55"/>
                    </a:cubicBezTo>
                    <a:cubicBezTo>
                      <a:pt x="73" y="63"/>
                      <a:pt x="70" y="71"/>
                      <a:pt x="64" y="77"/>
                    </a:cubicBezTo>
                    <a:cubicBezTo>
                      <a:pt x="58" y="82"/>
                      <a:pt x="51" y="86"/>
                      <a:pt x="43" y="86"/>
                    </a:cubicBezTo>
                    <a:cubicBezTo>
                      <a:pt x="34" y="86"/>
                      <a:pt x="27" y="82"/>
                      <a:pt x="21" y="77"/>
                    </a:cubicBezTo>
                    <a:cubicBezTo>
                      <a:pt x="15" y="71"/>
                      <a:pt x="12" y="63"/>
                      <a:pt x="12" y="55"/>
                    </a:cubicBezTo>
                    <a:cubicBezTo>
                      <a:pt x="12" y="47"/>
                      <a:pt x="15" y="39"/>
                      <a:pt x="21" y="33"/>
                    </a:cubicBezTo>
                    <a:cubicBezTo>
                      <a:pt x="24" y="31"/>
                      <a:pt x="27" y="29"/>
                      <a:pt x="30" y="27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13" y="19"/>
                      <a:pt x="0" y="36"/>
                      <a:pt x="0" y="55"/>
                    </a:cubicBezTo>
                    <a:cubicBezTo>
                      <a:pt x="0" y="79"/>
                      <a:pt x="19" y="98"/>
                      <a:pt x="43" y="98"/>
                    </a:cubicBezTo>
                    <a:cubicBezTo>
                      <a:pt x="66" y="98"/>
                      <a:pt x="85" y="79"/>
                      <a:pt x="85" y="55"/>
                    </a:cubicBezTo>
                    <a:cubicBezTo>
                      <a:pt x="85" y="36"/>
                      <a:pt x="73" y="19"/>
                      <a:pt x="55" y="14"/>
                    </a:cubicBezTo>
                    <a:close/>
                    <a:moveTo>
                      <a:pt x="3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37" y="49"/>
                      <a:pt x="37" y="49"/>
                      <a:pt x="37" y="49"/>
                    </a:cubicBez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4" name="Freeform 114"/>
              <p:cNvSpPr/>
              <p:nvPr/>
            </p:nvSpPr>
            <p:spPr bwMode="auto">
              <a:xfrm>
                <a:off x="10248921" y="3640258"/>
                <a:ext cx="146800" cy="256409"/>
              </a:xfrm>
              <a:custGeom>
                <a:avLst/>
                <a:gdLst>
                  <a:gd name="T0" fmla="*/ 0 w 75"/>
                  <a:gd name="T1" fmla="*/ 131 h 131"/>
                  <a:gd name="T2" fmla="*/ 0 w 75"/>
                  <a:gd name="T3" fmla="*/ 0 h 131"/>
                  <a:gd name="T4" fmla="*/ 21 w 75"/>
                  <a:gd name="T5" fmla="*/ 0 h 131"/>
                  <a:gd name="T6" fmla="*/ 21 w 75"/>
                  <a:gd name="T7" fmla="*/ 59 h 131"/>
                  <a:gd name="T8" fmla="*/ 75 w 75"/>
                  <a:gd name="T9" fmla="*/ 5 h 131"/>
                  <a:gd name="T10" fmla="*/ 75 w 75"/>
                  <a:gd name="T11" fmla="*/ 125 h 131"/>
                  <a:gd name="T12" fmla="*/ 21 w 75"/>
                  <a:gd name="T13" fmla="*/ 71 h 131"/>
                  <a:gd name="T14" fmla="*/ 21 w 75"/>
                  <a:gd name="T15" fmla="*/ 131 h 131"/>
                  <a:gd name="T16" fmla="*/ 0 w 75"/>
                  <a:gd name="T17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131">
                    <a:moveTo>
                      <a:pt x="0" y="131"/>
                    </a:moveTo>
                    <a:lnTo>
                      <a:pt x="0" y="0"/>
                    </a:lnTo>
                    <a:lnTo>
                      <a:pt x="21" y="0"/>
                    </a:lnTo>
                    <a:lnTo>
                      <a:pt x="21" y="59"/>
                    </a:lnTo>
                    <a:lnTo>
                      <a:pt x="75" y="5"/>
                    </a:lnTo>
                    <a:lnTo>
                      <a:pt x="75" y="125"/>
                    </a:lnTo>
                    <a:lnTo>
                      <a:pt x="21" y="71"/>
                    </a:lnTo>
                    <a:lnTo>
                      <a:pt x="21" y="131"/>
                    </a:lnTo>
                    <a:lnTo>
                      <a:pt x="0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Freeform 115"/>
              <p:cNvSpPr>
                <a:spLocks noEditPoints="1"/>
              </p:cNvSpPr>
              <p:nvPr/>
            </p:nvSpPr>
            <p:spPr bwMode="auto">
              <a:xfrm>
                <a:off x="10156926" y="2651806"/>
                <a:ext cx="279899" cy="250538"/>
              </a:xfrm>
              <a:custGeom>
                <a:avLst/>
                <a:gdLst>
                  <a:gd name="T0" fmla="*/ 22 w 88"/>
                  <a:gd name="T1" fmla="*/ 0 h 78"/>
                  <a:gd name="T2" fmla="*/ 66 w 88"/>
                  <a:gd name="T3" fmla="*/ 0 h 78"/>
                  <a:gd name="T4" fmla="*/ 66 w 88"/>
                  <a:gd name="T5" fmla="*/ 11 h 78"/>
                  <a:gd name="T6" fmla="*/ 22 w 88"/>
                  <a:gd name="T7" fmla="*/ 11 h 78"/>
                  <a:gd name="T8" fmla="*/ 22 w 88"/>
                  <a:gd name="T9" fmla="*/ 0 h 78"/>
                  <a:gd name="T10" fmla="*/ 83 w 88"/>
                  <a:gd name="T11" fmla="*/ 17 h 78"/>
                  <a:gd name="T12" fmla="*/ 5 w 88"/>
                  <a:gd name="T13" fmla="*/ 17 h 78"/>
                  <a:gd name="T14" fmla="*/ 0 w 88"/>
                  <a:gd name="T15" fmla="*/ 22 h 78"/>
                  <a:gd name="T16" fmla="*/ 0 w 88"/>
                  <a:gd name="T17" fmla="*/ 50 h 78"/>
                  <a:gd name="T18" fmla="*/ 5 w 88"/>
                  <a:gd name="T19" fmla="*/ 56 h 78"/>
                  <a:gd name="T20" fmla="*/ 22 w 88"/>
                  <a:gd name="T21" fmla="*/ 56 h 78"/>
                  <a:gd name="T22" fmla="*/ 22 w 88"/>
                  <a:gd name="T23" fmla="*/ 78 h 78"/>
                  <a:gd name="T24" fmla="*/ 66 w 88"/>
                  <a:gd name="T25" fmla="*/ 78 h 78"/>
                  <a:gd name="T26" fmla="*/ 66 w 88"/>
                  <a:gd name="T27" fmla="*/ 56 h 78"/>
                  <a:gd name="T28" fmla="*/ 83 w 88"/>
                  <a:gd name="T29" fmla="*/ 56 h 78"/>
                  <a:gd name="T30" fmla="*/ 88 w 88"/>
                  <a:gd name="T31" fmla="*/ 50 h 78"/>
                  <a:gd name="T32" fmla="*/ 88 w 88"/>
                  <a:gd name="T33" fmla="*/ 22 h 78"/>
                  <a:gd name="T34" fmla="*/ 83 w 88"/>
                  <a:gd name="T35" fmla="*/ 17 h 78"/>
                  <a:gd name="T36" fmla="*/ 60 w 88"/>
                  <a:gd name="T37" fmla="*/ 72 h 78"/>
                  <a:gd name="T38" fmla="*/ 27 w 88"/>
                  <a:gd name="T39" fmla="*/ 72 h 78"/>
                  <a:gd name="T40" fmla="*/ 27 w 88"/>
                  <a:gd name="T41" fmla="*/ 45 h 78"/>
                  <a:gd name="T42" fmla="*/ 60 w 88"/>
                  <a:gd name="T43" fmla="*/ 45 h 78"/>
                  <a:gd name="T44" fmla="*/ 60 w 88"/>
                  <a:gd name="T45" fmla="*/ 72 h 78"/>
                  <a:gd name="T46" fmla="*/ 84 w 88"/>
                  <a:gd name="T47" fmla="*/ 25 h 78"/>
                  <a:gd name="T48" fmla="*/ 80 w 88"/>
                  <a:gd name="T49" fmla="*/ 29 h 78"/>
                  <a:gd name="T50" fmla="*/ 76 w 88"/>
                  <a:gd name="T51" fmla="*/ 25 h 78"/>
                  <a:gd name="T52" fmla="*/ 80 w 88"/>
                  <a:gd name="T53" fmla="*/ 21 h 78"/>
                  <a:gd name="T54" fmla="*/ 84 w 88"/>
                  <a:gd name="T55" fmla="*/ 2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8" h="78">
                    <a:moveTo>
                      <a:pt x="22" y="0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22" y="11"/>
                      <a:pt x="22" y="11"/>
                      <a:pt x="22" y="11"/>
                    </a:cubicBezTo>
                    <a:lnTo>
                      <a:pt x="22" y="0"/>
                    </a:lnTo>
                    <a:close/>
                    <a:moveTo>
                      <a:pt x="83" y="17"/>
                    </a:moveTo>
                    <a:cubicBezTo>
                      <a:pt x="5" y="17"/>
                      <a:pt x="5" y="17"/>
                      <a:pt x="5" y="17"/>
                    </a:cubicBezTo>
                    <a:cubicBezTo>
                      <a:pt x="2" y="17"/>
                      <a:pt x="0" y="19"/>
                      <a:pt x="0" y="22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3"/>
                      <a:pt x="2" y="56"/>
                      <a:pt x="5" y="56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2" y="78"/>
                      <a:pt x="22" y="78"/>
                      <a:pt x="22" y="78"/>
                    </a:cubicBezTo>
                    <a:cubicBezTo>
                      <a:pt x="66" y="78"/>
                      <a:pt x="66" y="78"/>
                      <a:pt x="66" y="78"/>
                    </a:cubicBezTo>
                    <a:cubicBezTo>
                      <a:pt x="66" y="56"/>
                      <a:pt x="66" y="56"/>
                      <a:pt x="66" y="56"/>
                    </a:cubicBezTo>
                    <a:cubicBezTo>
                      <a:pt x="83" y="56"/>
                      <a:pt x="83" y="56"/>
                      <a:pt x="83" y="56"/>
                    </a:cubicBezTo>
                    <a:cubicBezTo>
                      <a:pt x="86" y="56"/>
                      <a:pt x="88" y="53"/>
                      <a:pt x="88" y="50"/>
                    </a:cubicBezTo>
                    <a:cubicBezTo>
                      <a:pt x="88" y="22"/>
                      <a:pt x="88" y="22"/>
                      <a:pt x="88" y="22"/>
                    </a:cubicBezTo>
                    <a:cubicBezTo>
                      <a:pt x="88" y="19"/>
                      <a:pt x="86" y="17"/>
                      <a:pt x="83" y="17"/>
                    </a:cubicBezTo>
                    <a:close/>
                    <a:moveTo>
                      <a:pt x="60" y="72"/>
                    </a:moveTo>
                    <a:cubicBezTo>
                      <a:pt x="27" y="72"/>
                      <a:pt x="27" y="72"/>
                      <a:pt x="27" y="72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60" y="45"/>
                      <a:pt x="60" y="45"/>
                      <a:pt x="60" y="45"/>
                    </a:cubicBezTo>
                    <a:lnTo>
                      <a:pt x="60" y="72"/>
                    </a:lnTo>
                    <a:close/>
                    <a:moveTo>
                      <a:pt x="84" y="25"/>
                    </a:moveTo>
                    <a:cubicBezTo>
                      <a:pt x="84" y="27"/>
                      <a:pt x="82" y="29"/>
                      <a:pt x="80" y="29"/>
                    </a:cubicBezTo>
                    <a:cubicBezTo>
                      <a:pt x="78" y="29"/>
                      <a:pt x="76" y="27"/>
                      <a:pt x="76" y="25"/>
                    </a:cubicBezTo>
                    <a:cubicBezTo>
                      <a:pt x="76" y="23"/>
                      <a:pt x="78" y="21"/>
                      <a:pt x="80" y="21"/>
                    </a:cubicBezTo>
                    <a:cubicBezTo>
                      <a:pt x="82" y="21"/>
                      <a:pt x="84" y="23"/>
                      <a:pt x="8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6" name="Freeform 116"/>
              <p:cNvSpPr>
                <a:spLocks noEditPoints="1"/>
              </p:cNvSpPr>
              <p:nvPr/>
            </p:nvSpPr>
            <p:spPr bwMode="auto">
              <a:xfrm>
                <a:off x="10164756" y="2953235"/>
                <a:ext cx="244667" cy="258367"/>
              </a:xfrm>
              <a:custGeom>
                <a:avLst/>
                <a:gdLst>
                  <a:gd name="T0" fmla="*/ 69 w 76"/>
                  <a:gd name="T1" fmla="*/ 0 h 81"/>
                  <a:gd name="T2" fmla="*/ 8 w 76"/>
                  <a:gd name="T3" fmla="*/ 0 h 81"/>
                  <a:gd name="T4" fmla="*/ 0 w 76"/>
                  <a:gd name="T5" fmla="*/ 7 h 81"/>
                  <a:gd name="T6" fmla="*/ 0 w 76"/>
                  <a:gd name="T7" fmla="*/ 73 h 81"/>
                  <a:gd name="T8" fmla="*/ 8 w 76"/>
                  <a:gd name="T9" fmla="*/ 81 h 81"/>
                  <a:gd name="T10" fmla="*/ 69 w 76"/>
                  <a:gd name="T11" fmla="*/ 81 h 81"/>
                  <a:gd name="T12" fmla="*/ 76 w 76"/>
                  <a:gd name="T13" fmla="*/ 73 h 81"/>
                  <a:gd name="T14" fmla="*/ 76 w 76"/>
                  <a:gd name="T15" fmla="*/ 7 h 81"/>
                  <a:gd name="T16" fmla="*/ 69 w 76"/>
                  <a:gd name="T17" fmla="*/ 0 h 81"/>
                  <a:gd name="T18" fmla="*/ 66 w 76"/>
                  <a:gd name="T19" fmla="*/ 71 h 81"/>
                  <a:gd name="T20" fmla="*/ 11 w 76"/>
                  <a:gd name="T21" fmla="*/ 71 h 81"/>
                  <a:gd name="T22" fmla="*/ 11 w 76"/>
                  <a:gd name="T23" fmla="*/ 10 h 81"/>
                  <a:gd name="T24" fmla="*/ 66 w 76"/>
                  <a:gd name="T25" fmla="*/ 10 h 81"/>
                  <a:gd name="T26" fmla="*/ 66 w 76"/>
                  <a:gd name="T27" fmla="*/ 71 h 81"/>
                  <a:gd name="T28" fmla="*/ 21 w 76"/>
                  <a:gd name="T29" fmla="*/ 45 h 81"/>
                  <a:gd name="T30" fmla="*/ 56 w 76"/>
                  <a:gd name="T31" fmla="*/ 45 h 81"/>
                  <a:gd name="T32" fmla="*/ 56 w 76"/>
                  <a:gd name="T33" fmla="*/ 50 h 81"/>
                  <a:gd name="T34" fmla="*/ 21 w 76"/>
                  <a:gd name="T35" fmla="*/ 50 h 81"/>
                  <a:gd name="T36" fmla="*/ 21 w 76"/>
                  <a:gd name="T37" fmla="*/ 45 h 81"/>
                  <a:gd name="T38" fmla="*/ 21 w 76"/>
                  <a:gd name="T39" fmla="*/ 55 h 81"/>
                  <a:gd name="T40" fmla="*/ 56 w 76"/>
                  <a:gd name="T41" fmla="*/ 55 h 81"/>
                  <a:gd name="T42" fmla="*/ 56 w 76"/>
                  <a:gd name="T43" fmla="*/ 60 h 81"/>
                  <a:gd name="T44" fmla="*/ 21 w 76"/>
                  <a:gd name="T45" fmla="*/ 60 h 81"/>
                  <a:gd name="T46" fmla="*/ 21 w 76"/>
                  <a:gd name="T47" fmla="*/ 55 h 81"/>
                  <a:gd name="T48" fmla="*/ 26 w 76"/>
                  <a:gd name="T49" fmla="*/ 23 h 81"/>
                  <a:gd name="T50" fmla="*/ 33 w 76"/>
                  <a:gd name="T51" fmla="*/ 30 h 81"/>
                  <a:gd name="T52" fmla="*/ 41 w 76"/>
                  <a:gd name="T53" fmla="*/ 23 h 81"/>
                  <a:gd name="T54" fmla="*/ 33 w 76"/>
                  <a:gd name="T55" fmla="*/ 15 h 81"/>
                  <a:gd name="T56" fmla="*/ 26 w 76"/>
                  <a:gd name="T57" fmla="*/ 23 h 81"/>
                  <a:gd name="T58" fmla="*/ 38 w 76"/>
                  <a:gd name="T59" fmla="*/ 30 h 81"/>
                  <a:gd name="T60" fmla="*/ 28 w 76"/>
                  <a:gd name="T61" fmla="*/ 30 h 81"/>
                  <a:gd name="T62" fmla="*/ 21 w 76"/>
                  <a:gd name="T63" fmla="*/ 35 h 81"/>
                  <a:gd name="T64" fmla="*/ 21 w 76"/>
                  <a:gd name="T65" fmla="*/ 40 h 81"/>
                  <a:gd name="T66" fmla="*/ 46 w 76"/>
                  <a:gd name="T67" fmla="*/ 40 h 81"/>
                  <a:gd name="T68" fmla="*/ 46 w 76"/>
                  <a:gd name="T69" fmla="*/ 35 h 81"/>
                  <a:gd name="T70" fmla="*/ 38 w 76"/>
                  <a:gd name="T71" fmla="*/ 3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" h="81">
                    <a:moveTo>
                      <a:pt x="6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7"/>
                      <a:pt x="4" y="81"/>
                      <a:pt x="8" y="81"/>
                    </a:cubicBezTo>
                    <a:cubicBezTo>
                      <a:pt x="69" y="81"/>
                      <a:pt x="69" y="81"/>
                      <a:pt x="69" y="81"/>
                    </a:cubicBezTo>
                    <a:cubicBezTo>
                      <a:pt x="73" y="81"/>
                      <a:pt x="76" y="77"/>
                      <a:pt x="76" y="73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6" y="3"/>
                      <a:pt x="73" y="0"/>
                      <a:pt x="69" y="0"/>
                    </a:cubicBezTo>
                    <a:close/>
                    <a:moveTo>
                      <a:pt x="66" y="71"/>
                    </a:moveTo>
                    <a:cubicBezTo>
                      <a:pt x="11" y="71"/>
                      <a:pt x="11" y="71"/>
                      <a:pt x="11" y="71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66" y="10"/>
                      <a:pt x="66" y="10"/>
                      <a:pt x="66" y="10"/>
                    </a:cubicBezTo>
                    <a:lnTo>
                      <a:pt x="66" y="71"/>
                    </a:lnTo>
                    <a:close/>
                    <a:moveTo>
                      <a:pt x="21" y="45"/>
                    </a:moveTo>
                    <a:cubicBezTo>
                      <a:pt x="56" y="45"/>
                      <a:pt x="56" y="45"/>
                      <a:pt x="56" y="45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21" y="50"/>
                      <a:pt x="21" y="50"/>
                      <a:pt x="21" y="50"/>
                    </a:cubicBezTo>
                    <a:lnTo>
                      <a:pt x="21" y="45"/>
                    </a:lnTo>
                    <a:close/>
                    <a:moveTo>
                      <a:pt x="21" y="55"/>
                    </a:moveTo>
                    <a:cubicBezTo>
                      <a:pt x="56" y="55"/>
                      <a:pt x="56" y="55"/>
                      <a:pt x="56" y="55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21" y="60"/>
                      <a:pt x="21" y="60"/>
                      <a:pt x="21" y="60"/>
                    </a:cubicBezTo>
                    <a:lnTo>
                      <a:pt x="21" y="55"/>
                    </a:lnTo>
                    <a:close/>
                    <a:moveTo>
                      <a:pt x="26" y="23"/>
                    </a:moveTo>
                    <a:cubicBezTo>
                      <a:pt x="26" y="27"/>
                      <a:pt x="29" y="30"/>
                      <a:pt x="33" y="30"/>
                    </a:cubicBezTo>
                    <a:cubicBezTo>
                      <a:pt x="37" y="30"/>
                      <a:pt x="41" y="27"/>
                      <a:pt x="41" y="23"/>
                    </a:cubicBezTo>
                    <a:cubicBezTo>
                      <a:pt x="41" y="18"/>
                      <a:pt x="37" y="15"/>
                      <a:pt x="33" y="15"/>
                    </a:cubicBezTo>
                    <a:cubicBezTo>
                      <a:pt x="29" y="15"/>
                      <a:pt x="26" y="18"/>
                      <a:pt x="26" y="23"/>
                    </a:cubicBezTo>
                    <a:close/>
                    <a:moveTo>
                      <a:pt x="38" y="30"/>
                    </a:moveTo>
                    <a:cubicBezTo>
                      <a:pt x="28" y="30"/>
                      <a:pt x="28" y="30"/>
                      <a:pt x="28" y="30"/>
                    </a:cubicBezTo>
                    <a:cubicBezTo>
                      <a:pt x="24" y="30"/>
                      <a:pt x="21" y="32"/>
                      <a:pt x="21" y="35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6" y="32"/>
                      <a:pt x="42" y="30"/>
                      <a:pt x="38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7" name="Freeform 117"/>
              <p:cNvSpPr>
                <a:spLocks noEditPoints="1"/>
              </p:cNvSpPr>
              <p:nvPr/>
            </p:nvSpPr>
            <p:spPr bwMode="auto">
              <a:xfrm>
                <a:off x="10383977" y="2054822"/>
                <a:ext cx="248581" cy="248580"/>
              </a:xfrm>
              <a:custGeom>
                <a:avLst/>
                <a:gdLst>
                  <a:gd name="T0" fmla="*/ 67 w 127"/>
                  <a:gd name="T1" fmla="*/ 0 h 127"/>
                  <a:gd name="T2" fmla="*/ 55 w 127"/>
                  <a:gd name="T3" fmla="*/ 11 h 127"/>
                  <a:gd name="T4" fmla="*/ 67 w 127"/>
                  <a:gd name="T5" fmla="*/ 24 h 127"/>
                  <a:gd name="T6" fmla="*/ 39 w 127"/>
                  <a:gd name="T7" fmla="*/ 55 h 127"/>
                  <a:gd name="T8" fmla="*/ 11 w 127"/>
                  <a:gd name="T9" fmla="*/ 55 h 127"/>
                  <a:gd name="T10" fmla="*/ 34 w 127"/>
                  <a:gd name="T11" fmla="*/ 77 h 127"/>
                  <a:gd name="T12" fmla="*/ 0 w 127"/>
                  <a:gd name="T13" fmla="*/ 122 h 127"/>
                  <a:gd name="T14" fmla="*/ 0 w 127"/>
                  <a:gd name="T15" fmla="*/ 127 h 127"/>
                  <a:gd name="T16" fmla="*/ 4 w 127"/>
                  <a:gd name="T17" fmla="*/ 127 h 127"/>
                  <a:gd name="T18" fmla="*/ 49 w 127"/>
                  <a:gd name="T19" fmla="*/ 93 h 127"/>
                  <a:gd name="T20" fmla="*/ 71 w 127"/>
                  <a:gd name="T21" fmla="*/ 114 h 127"/>
                  <a:gd name="T22" fmla="*/ 71 w 127"/>
                  <a:gd name="T23" fmla="*/ 86 h 127"/>
                  <a:gd name="T24" fmla="*/ 102 w 127"/>
                  <a:gd name="T25" fmla="*/ 59 h 127"/>
                  <a:gd name="T26" fmla="*/ 114 w 127"/>
                  <a:gd name="T27" fmla="*/ 72 h 127"/>
                  <a:gd name="T28" fmla="*/ 127 w 127"/>
                  <a:gd name="T29" fmla="*/ 59 h 127"/>
                  <a:gd name="T30" fmla="*/ 67 w 127"/>
                  <a:gd name="T31" fmla="*/ 0 h 127"/>
                  <a:gd name="T32" fmla="*/ 55 w 127"/>
                  <a:gd name="T33" fmla="*/ 67 h 127"/>
                  <a:gd name="T34" fmla="*/ 47 w 127"/>
                  <a:gd name="T35" fmla="*/ 59 h 127"/>
                  <a:gd name="T36" fmla="*/ 75 w 127"/>
                  <a:gd name="T37" fmla="*/ 31 h 127"/>
                  <a:gd name="T38" fmla="*/ 83 w 127"/>
                  <a:gd name="T39" fmla="*/ 39 h 127"/>
                  <a:gd name="T40" fmla="*/ 55 w 127"/>
                  <a:gd name="T41" fmla="*/ 6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7" h="127">
                    <a:moveTo>
                      <a:pt x="67" y="0"/>
                    </a:moveTo>
                    <a:lnTo>
                      <a:pt x="55" y="11"/>
                    </a:lnTo>
                    <a:lnTo>
                      <a:pt x="67" y="24"/>
                    </a:lnTo>
                    <a:lnTo>
                      <a:pt x="39" y="55"/>
                    </a:lnTo>
                    <a:lnTo>
                      <a:pt x="11" y="55"/>
                    </a:lnTo>
                    <a:lnTo>
                      <a:pt x="34" y="77"/>
                    </a:lnTo>
                    <a:lnTo>
                      <a:pt x="0" y="122"/>
                    </a:lnTo>
                    <a:lnTo>
                      <a:pt x="0" y="127"/>
                    </a:lnTo>
                    <a:lnTo>
                      <a:pt x="4" y="127"/>
                    </a:lnTo>
                    <a:lnTo>
                      <a:pt x="49" y="93"/>
                    </a:lnTo>
                    <a:lnTo>
                      <a:pt x="71" y="114"/>
                    </a:lnTo>
                    <a:lnTo>
                      <a:pt x="71" y="86"/>
                    </a:lnTo>
                    <a:lnTo>
                      <a:pt x="102" y="59"/>
                    </a:lnTo>
                    <a:lnTo>
                      <a:pt x="114" y="72"/>
                    </a:lnTo>
                    <a:lnTo>
                      <a:pt x="127" y="59"/>
                    </a:lnTo>
                    <a:lnTo>
                      <a:pt x="67" y="0"/>
                    </a:lnTo>
                    <a:close/>
                    <a:moveTo>
                      <a:pt x="55" y="67"/>
                    </a:moveTo>
                    <a:lnTo>
                      <a:pt x="47" y="59"/>
                    </a:lnTo>
                    <a:lnTo>
                      <a:pt x="75" y="31"/>
                    </a:lnTo>
                    <a:lnTo>
                      <a:pt x="83" y="39"/>
                    </a:lnTo>
                    <a:lnTo>
                      <a:pt x="55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8" name="Freeform 118"/>
              <p:cNvSpPr>
                <a:spLocks noEditPoints="1"/>
              </p:cNvSpPr>
              <p:nvPr/>
            </p:nvSpPr>
            <p:spPr bwMode="auto">
              <a:xfrm>
                <a:off x="10274366" y="1367799"/>
                <a:ext cx="246623" cy="166372"/>
              </a:xfrm>
              <a:custGeom>
                <a:avLst/>
                <a:gdLst>
                  <a:gd name="T0" fmla="*/ 17 w 77"/>
                  <a:gd name="T1" fmla="*/ 19 h 52"/>
                  <a:gd name="T2" fmla="*/ 34 w 77"/>
                  <a:gd name="T3" fmla="*/ 36 h 52"/>
                  <a:gd name="T4" fmla="*/ 17 w 77"/>
                  <a:gd name="T5" fmla="*/ 52 h 52"/>
                  <a:gd name="T6" fmla="*/ 0 w 77"/>
                  <a:gd name="T7" fmla="*/ 36 h 52"/>
                  <a:gd name="T8" fmla="*/ 0 w 77"/>
                  <a:gd name="T9" fmla="*/ 33 h 52"/>
                  <a:gd name="T10" fmla="*/ 34 w 77"/>
                  <a:gd name="T11" fmla="*/ 0 h 52"/>
                  <a:gd name="T12" fmla="*/ 34 w 77"/>
                  <a:gd name="T13" fmla="*/ 9 h 52"/>
                  <a:gd name="T14" fmla="*/ 17 w 77"/>
                  <a:gd name="T15" fmla="*/ 16 h 52"/>
                  <a:gd name="T16" fmla="*/ 14 w 77"/>
                  <a:gd name="T17" fmla="*/ 19 h 52"/>
                  <a:gd name="T18" fmla="*/ 17 w 77"/>
                  <a:gd name="T19" fmla="*/ 19 h 52"/>
                  <a:gd name="T20" fmla="*/ 60 w 77"/>
                  <a:gd name="T21" fmla="*/ 19 h 52"/>
                  <a:gd name="T22" fmla="*/ 77 w 77"/>
                  <a:gd name="T23" fmla="*/ 36 h 52"/>
                  <a:gd name="T24" fmla="*/ 60 w 77"/>
                  <a:gd name="T25" fmla="*/ 52 h 52"/>
                  <a:gd name="T26" fmla="*/ 43 w 77"/>
                  <a:gd name="T27" fmla="*/ 36 h 52"/>
                  <a:gd name="T28" fmla="*/ 43 w 77"/>
                  <a:gd name="T29" fmla="*/ 33 h 52"/>
                  <a:gd name="T30" fmla="*/ 77 w 77"/>
                  <a:gd name="T31" fmla="*/ 0 h 52"/>
                  <a:gd name="T32" fmla="*/ 77 w 77"/>
                  <a:gd name="T33" fmla="*/ 9 h 52"/>
                  <a:gd name="T34" fmla="*/ 60 w 77"/>
                  <a:gd name="T35" fmla="*/ 16 h 52"/>
                  <a:gd name="T36" fmla="*/ 58 w 77"/>
                  <a:gd name="T37" fmla="*/ 19 h 52"/>
                  <a:gd name="T38" fmla="*/ 60 w 77"/>
                  <a:gd name="T39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7" h="52">
                    <a:moveTo>
                      <a:pt x="17" y="19"/>
                    </a:moveTo>
                    <a:cubicBezTo>
                      <a:pt x="26" y="19"/>
                      <a:pt x="34" y="26"/>
                      <a:pt x="34" y="36"/>
                    </a:cubicBezTo>
                    <a:cubicBezTo>
                      <a:pt x="34" y="45"/>
                      <a:pt x="26" y="52"/>
                      <a:pt x="17" y="52"/>
                    </a:cubicBezTo>
                    <a:cubicBezTo>
                      <a:pt x="8" y="52"/>
                      <a:pt x="0" y="45"/>
                      <a:pt x="0" y="3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4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27" y="9"/>
                      <a:pt x="21" y="12"/>
                      <a:pt x="17" y="16"/>
                    </a:cubicBezTo>
                    <a:cubicBezTo>
                      <a:pt x="16" y="17"/>
                      <a:pt x="15" y="18"/>
                      <a:pt x="14" y="19"/>
                    </a:cubicBezTo>
                    <a:cubicBezTo>
                      <a:pt x="15" y="19"/>
                      <a:pt x="16" y="19"/>
                      <a:pt x="17" y="19"/>
                    </a:cubicBezTo>
                    <a:close/>
                    <a:moveTo>
                      <a:pt x="60" y="19"/>
                    </a:moveTo>
                    <a:cubicBezTo>
                      <a:pt x="70" y="19"/>
                      <a:pt x="77" y="26"/>
                      <a:pt x="77" y="36"/>
                    </a:cubicBezTo>
                    <a:cubicBezTo>
                      <a:pt x="77" y="45"/>
                      <a:pt x="70" y="52"/>
                      <a:pt x="60" y="52"/>
                    </a:cubicBezTo>
                    <a:cubicBezTo>
                      <a:pt x="51" y="52"/>
                      <a:pt x="43" y="45"/>
                      <a:pt x="43" y="36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15"/>
                      <a:pt x="58" y="0"/>
                      <a:pt x="77" y="0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1" y="9"/>
                      <a:pt x="65" y="12"/>
                      <a:pt x="60" y="16"/>
                    </a:cubicBezTo>
                    <a:cubicBezTo>
                      <a:pt x="59" y="17"/>
                      <a:pt x="58" y="18"/>
                      <a:pt x="58" y="19"/>
                    </a:cubicBezTo>
                    <a:cubicBezTo>
                      <a:pt x="58" y="19"/>
                      <a:pt x="59" y="19"/>
                      <a:pt x="6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Freeform 119"/>
              <p:cNvSpPr/>
              <p:nvPr/>
            </p:nvSpPr>
            <p:spPr bwMode="auto">
              <a:xfrm>
                <a:off x="10213690" y="1782753"/>
                <a:ext cx="383636" cy="364063"/>
              </a:xfrm>
              <a:custGeom>
                <a:avLst/>
                <a:gdLst>
                  <a:gd name="T0" fmla="*/ 78 w 120"/>
                  <a:gd name="T1" fmla="*/ 29 h 114"/>
                  <a:gd name="T2" fmla="*/ 83 w 120"/>
                  <a:gd name="T3" fmla="*/ 0 h 114"/>
                  <a:gd name="T4" fmla="*/ 120 w 120"/>
                  <a:gd name="T5" fmla="*/ 52 h 114"/>
                  <a:gd name="T6" fmla="*/ 68 w 120"/>
                  <a:gd name="T7" fmla="*/ 90 h 114"/>
                  <a:gd name="T8" fmla="*/ 73 w 120"/>
                  <a:gd name="T9" fmla="*/ 60 h 114"/>
                  <a:gd name="T10" fmla="*/ 27 w 120"/>
                  <a:gd name="T11" fmla="*/ 114 h 114"/>
                  <a:gd name="T12" fmla="*/ 78 w 120"/>
                  <a:gd name="T13" fmla="*/ 2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0" h="114">
                    <a:moveTo>
                      <a:pt x="78" y="29"/>
                    </a:moveTo>
                    <a:cubicBezTo>
                      <a:pt x="83" y="0"/>
                      <a:pt x="83" y="0"/>
                      <a:pt x="83" y="0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21" y="51"/>
                      <a:pt x="18" y="88"/>
                      <a:pt x="27" y="114"/>
                    </a:cubicBezTo>
                    <a:cubicBezTo>
                      <a:pt x="0" y="73"/>
                      <a:pt x="16" y="18"/>
                      <a:pt x="78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0" name="Freeform 120"/>
              <p:cNvSpPr/>
              <p:nvPr/>
            </p:nvSpPr>
            <p:spPr bwMode="auto">
              <a:xfrm>
                <a:off x="10295897" y="1555702"/>
                <a:ext cx="240752" cy="252495"/>
              </a:xfrm>
              <a:custGeom>
                <a:avLst/>
                <a:gdLst>
                  <a:gd name="T0" fmla="*/ 59 w 123"/>
                  <a:gd name="T1" fmla="*/ 129 h 129"/>
                  <a:gd name="T2" fmla="*/ 59 w 123"/>
                  <a:gd name="T3" fmla="*/ 72 h 129"/>
                  <a:gd name="T4" fmla="*/ 0 w 123"/>
                  <a:gd name="T5" fmla="*/ 129 h 129"/>
                  <a:gd name="T6" fmla="*/ 0 w 123"/>
                  <a:gd name="T7" fmla="*/ 0 h 129"/>
                  <a:gd name="T8" fmla="*/ 59 w 123"/>
                  <a:gd name="T9" fmla="*/ 59 h 129"/>
                  <a:gd name="T10" fmla="*/ 59 w 123"/>
                  <a:gd name="T11" fmla="*/ 0 h 129"/>
                  <a:gd name="T12" fmla="*/ 123 w 123"/>
                  <a:gd name="T13" fmla="*/ 65 h 129"/>
                  <a:gd name="T14" fmla="*/ 59 w 123"/>
                  <a:gd name="T15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3" h="129">
                    <a:moveTo>
                      <a:pt x="59" y="129"/>
                    </a:moveTo>
                    <a:lnTo>
                      <a:pt x="59" y="72"/>
                    </a:lnTo>
                    <a:lnTo>
                      <a:pt x="0" y="129"/>
                    </a:lnTo>
                    <a:lnTo>
                      <a:pt x="0" y="0"/>
                    </a:lnTo>
                    <a:lnTo>
                      <a:pt x="59" y="59"/>
                    </a:lnTo>
                    <a:lnTo>
                      <a:pt x="59" y="0"/>
                    </a:lnTo>
                    <a:lnTo>
                      <a:pt x="123" y="65"/>
                    </a:lnTo>
                    <a:lnTo>
                      <a:pt x="59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1" name="Freeform 121"/>
              <p:cNvSpPr/>
              <p:nvPr/>
            </p:nvSpPr>
            <p:spPr bwMode="auto">
              <a:xfrm>
                <a:off x="10051231" y="3280109"/>
                <a:ext cx="303387" cy="303385"/>
              </a:xfrm>
              <a:custGeom>
                <a:avLst/>
                <a:gdLst>
                  <a:gd name="T0" fmla="*/ 95 w 95"/>
                  <a:gd name="T1" fmla="*/ 35 h 95"/>
                  <a:gd name="T2" fmla="*/ 60 w 95"/>
                  <a:gd name="T3" fmla="*/ 35 h 95"/>
                  <a:gd name="T4" fmla="*/ 73 w 95"/>
                  <a:gd name="T5" fmla="*/ 22 h 95"/>
                  <a:gd name="T6" fmla="*/ 48 w 95"/>
                  <a:gd name="T7" fmla="*/ 12 h 95"/>
                  <a:gd name="T8" fmla="*/ 23 w 95"/>
                  <a:gd name="T9" fmla="*/ 22 h 95"/>
                  <a:gd name="T10" fmla="*/ 12 w 95"/>
                  <a:gd name="T11" fmla="*/ 47 h 95"/>
                  <a:gd name="T12" fmla="*/ 23 w 95"/>
                  <a:gd name="T13" fmla="*/ 72 h 95"/>
                  <a:gd name="T14" fmla="*/ 48 w 95"/>
                  <a:gd name="T15" fmla="*/ 83 h 95"/>
                  <a:gd name="T16" fmla="*/ 73 w 95"/>
                  <a:gd name="T17" fmla="*/ 72 h 95"/>
                  <a:gd name="T18" fmla="*/ 74 w 95"/>
                  <a:gd name="T19" fmla="*/ 71 h 95"/>
                  <a:gd name="T20" fmla="*/ 83 w 95"/>
                  <a:gd name="T21" fmla="*/ 78 h 95"/>
                  <a:gd name="T22" fmla="*/ 48 w 95"/>
                  <a:gd name="T23" fmla="*/ 95 h 95"/>
                  <a:gd name="T24" fmla="*/ 0 w 95"/>
                  <a:gd name="T25" fmla="*/ 47 h 95"/>
                  <a:gd name="T26" fmla="*/ 48 w 95"/>
                  <a:gd name="T27" fmla="*/ 0 h 95"/>
                  <a:gd name="T28" fmla="*/ 81 w 95"/>
                  <a:gd name="T29" fmla="*/ 14 h 95"/>
                  <a:gd name="T30" fmla="*/ 95 w 95"/>
                  <a:gd name="T31" fmla="*/ 0 h 95"/>
                  <a:gd name="T32" fmla="*/ 95 w 95"/>
                  <a:gd name="T33" fmla="*/ 3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5" y="35"/>
                    </a:moveTo>
                    <a:cubicBezTo>
                      <a:pt x="60" y="35"/>
                      <a:pt x="60" y="35"/>
                      <a:pt x="60" y="35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66" y="15"/>
                      <a:pt x="57" y="12"/>
                      <a:pt x="48" y="12"/>
                    </a:cubicBezTo>
                    <a:cubicBezTo>
                      <a:pt x="38" y="12"/>
                      <a:pt x="29" y="15"/>
                      <a:pt x="23" y="22"/>
                    </a:cubicBezTo>
                    <a:cubicBezTo>
                      <a:pt x="16" y="29"/>
                      <a:pt x="12" y="38"/>
                      <a:pt x="12" y="47"/>
                    </a:cubicBezTo>
                    <a:cubicBezTo>
                      <a:pt x="12" y="57"/>
                      <a:pt x="16" y="66"/>
                      <a:pt x="23" y="72"/>
                    </a:cubicBezTo>
                    <a:cubicBezTo>
                      <a:pt x="29" y="79"/>
                      <a:pt x="38" y="83"/>
                      <a:pt x="48" y="83"/>
                    </a:cubicBezTo>
                    <a:cubicBezTo>
                      <a:pt x="57" y="83"/>
                      <a:pt x="66" y="79"/>
                      <a:pt x="73" y="72"/>
                    </a:cubicBezTo>
                    <a:cubicBezTo>
                      <a:pt x="73" y="72"/>
                      <a:pt x="74" y="71"/>
                      <a:pt x="74" y="71"/>
                    </a:cubicBezTo>
                    <a:cubicBezTo>
                      <a:pt x="83" y="78"/>
                      <a:pt x="83" y="78"/>
                      <a:pt x="83" y="78"/>
                    </a:cubicBezTo>
                    <a:cubicBezTo>
                      <a:pt x="75" y="88"/>
                      <a:pt x="62" y="95"/>
                      <a:pt x="48" y="95"/>
                    </a:cubicBezTo>
                    <a:cubicBezTo>
                      <a:pt x="22" y="95"/>
                      <a:pt x="0" y="73"/>
                      <a:pt x="0" y="47"/>
                    </a:cubicBezTo>
                    <a:cubicBezTo>
                      <a:pt x="0" y="21"/>
                      <a:pt x="22" y="0"/>
                      <a:pt x="48" y="0"/>
                    </a:cubicBezTo>
                    <a:cubicBezTo>
                      <a:pt x="61" y="0"/>
                      <a:pt x="73" y="5"/>
                      <a:pt x="81" y="14"/>
                    </a:cubicBezTo>
                    <a:cubicBezTo>
                      <a:pt x="95" y="0"/>
                      <a:pt x="95" y="0"/>
                      <a:pt x="95" y="0"/>
                    </a:cubicBezTo>
                    <a:lnTo>
                      <a:pt x="95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2" name="Freeform 122"/>
              <p:cNvSpPr>
                <a:spLocks noEditPoints="1"/>
              </p:cNvSpPr>
              <p:nvPr/>
            </p:nvSpPr>
            <p:spPr bwMode="auto">
              <a:xfrm>
                <a:off x="9912261" y="2277957"/>
                <a:ext cx="332746" cy="336661"/>
              </a:xfrm>
              <a:custGeom>
                <a:avLst/>
                <a:gdLst>
                  <a:gd name="T0" fmla="*/ 86 w 104"/>
                  <a:gd name="T1" fmla="*/ 0 h 105"/>
                  <a:gd name="T2" fmla="*/ 17 w 104"/>
                  <a:gd name="T3" fmla="*/ 0 h 105"/>
                  <a:gd name="T4" fmla="*/ 0 w 104"/>
                  <a:gd name="T5" fmla="*/ 18 h 105"/>
                  <a:gd name="T6" fmla="*/ 0 w 104"/>
                  <a:gd name="T7" fmla="*/ 87 h 105"/>
                  <a:gd name="T8" fmla="*/ 17 w 104"/>
                  <a:gd name="T9" fmla="*/ 105 h 105"/>
                  <a:gd name="T10" fmla="*/ 86 w 104"/>
                  <a:gd name="T11" fmla="*/ 105 h 105"/>
                  <a:gd name="T12" fmla="*/ 104 w 104"/>
                  <a:gd name="T13" fmla="*/ 87 h 105"/>
                  <a:gd name="T14" fmla="*/ 104 w 104"/>
                  <a:gd name="T15" fmla="*/ 18 h 105"/>
                  <a:gd name="T16" fmla="*/ 86 w 104"/>
                  <a:gd name="T17" fmla="*/ 0 h 105"/>
                  <a:gd name="T18" fmla="*/ 28 w 104"/>
                  <a:gd name="T19" fmla="*/ 85 h 105"/>
                  <a:gd name="T20" fmla="*/ 19 w 104"/>
                  <a:gd name="T21" fmla="*/ 76 h 105"/>
                  <a:gd name="T22" fmla="*/ 28 w 104"/>
                  <a:gd name="T23" fmla="*/ 67 h 105"/>
                  <a:gd name="T24" fmla="*/ 37 w 104"/>
                  <a:gd name="T25" fmla="*/ 76 h 105"/>
                  <a:gd name="T26" fmla="*/ 28 w 104"/>
                  <a:gd name="T27" fmla="*/ 85 h 105"/>
                  <a:gd name="T28" fmla="*/ 50 w 104"/>
                  <a:gd name="T29" fmla="*/ 85 h 105"/>
                  <a:gd name="T30" fmla="*/ 41 w 104"/>
                  <a:gd name="T31" fmla="*/ 63 h 105"/>
                  <a:gd name="T32" fmla="*/ 19 w 104"/>
                  <a:gd name="T33" fmla="*/ 54 h 105"/>
                  <a:gd name="T34" fmla="*/ 19 w 104"/>
                  <a:gd name="T35" fmla="*/ 41 h 105"/>
                  <a:gd name="T36" fmla="*/ 63 w 104"/>
                  <a:gd name="T37" fmla="*/ 85 h 105"/>
                  <a:gd name="T38" fmla="*/ 50 w 104"/>
                  <a:gd name="T39" fmla="*/ 85 h 105"/>
                  <a:gd name="T40" fmla="*/ 73 w 104"/>
                  <a:gd name="T41" fmla="*/ 85 h 105"/>
                  <a:gd name="T42" fmla="*/ 19 w 104"/>
                  <a:gd name="T43" fmla="*/ 31 h 105"/>
                  <a:gd name="T44" fmla="*/ 19 w 104"/>
                  <a:gd name="T45" fmla="*/ 18 h 105"/>
                  <a:gd name="T46" fmla="*/ 86 w 104"/>
                  <a:gd name="T47" fmla="*/ 85 h 105"/>
                  <a:gd name="T48" fmla="*/ 73 w 104"/>
                  <a:gd name="T49" fmla="*/ 8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4" h="105">
                    <a:moveTo>
                      <a:pt x="86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7" y="0"/>
                      <a:pt x="0" y="8"/>
                      <a:pt x="0" y="18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97"/>
                      <a:pt x="7" y="105"/>
                      <a:pt x="17" y="105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96" y="105"/>
                      <a:pt x="104" y="97"/>
                      <a:pt x="104" y="87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4" y="8"/>
                      <a:pt x="96" y="0"/>
                      <a:pt x="86" y="0"/>
                    </a:cubicBezTo>
                    <a:close/>
                    <a:moveTo>
                      <a:pt x="28" y="85"/>
                    </a:moveTo>
                    <a:cubicBezTo>
                      <a:pt x="23" y="85"/>
                      <a:pt x="19" y="81"/>
                      <a:pt x="19" y="76"/>
                    </a:cubicBezTo>
                    <a:cubicBezTo>
                      <a:pt x="19" y="71"/>
                      <a:pt x="23" y="67"/>
                      <a:pt x="28" y="67"/>
                    </a:cubicBezTo>
                    <a:cubicBezTo>
                      <a:pt x="33" y="67"/>
                      <a:pt x="37" y="71"/>
                      <a:pt x="37" y="76"/>
                    </a:cubicBezTo>
                    <a:cubicBezTo>
                      <a:pt x="37" y="81"/>
                      <a:pt x="33" y="85"/>
                      <a:pt x="28" y="85"/>
                    </a:cubicBezTo>
                    <a:close/>
                    <a:moveTo>
                      <a:pt x="50" y="85"/>
                    </a:moveTo>
                    <a:cubicBezTo>
                      <a:pt x="50" y="77"/>
                      <a:pt x="47" y="69"/>
                      <a:pt x="41" y="63"/>
                    </a:cubicBezTo>
                    <a:cubicBezTo>
                      <a:pt x="35" y="57"/>
                      <a:pt x="27" y="54"/>
                      <a:pt x="19" y="54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43" y="41"/>
                      <a:pt x="63" y="61"/>
                      <a:pt x="63" y="85"/>
                    </a:cubicBezTo>
                    <a:cubicBezTo>
                      <a:pt x="50" y="85"/>
                      <a:pt x="50" y="85"/>
                      <a:pt x="50" y="85"/>
                    </a:cubicBezTo>
                    <a:close/>
                    <a:moveTo>
                      <a:pt x="73" y="85"/>
                    </a:moveTo>
                    <a:cubicBezTo>
                      <a:pt x="73" y="55"/>
                      <a:pt x="49" y="31"/>
                      <a:pt x="19" y="31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56" y="18"/>
                      <a:pt x="86" y="48"/>
                      <a:pt x="86" y="85"/>
                    </a:cubicBezTo>
                    <a:cubicBezTo>
                      <a:pt x="73" y="85"/>
                      <a:pt x="73" y="85"/>
                      <a:pt x="73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3" name="Freeform 123"/>
              <p:cNvSpPr>
                <a:spLocks noEditPoints="1"/>
              </p:cNvSpPr>
              <p:nvPr/>
            </p:nvSpPr>
            <p:spPr bwMode="auto">
              <a:xfrm>
                <a:off x="9884858" y="3579580"/>
                <a:ext cx="307301" cy="322959"/>
              </a:xfrm>
              <a:custGeom>
                <a:avLst/>
                <a:gdLst>
                  <a:gd name="T0" fmla="*/ 41 w 96"/>
                  <a:gd name="T1" fmla="*/ 6 h 101"/>
                  <a:gd name="T2" fmla="*/ 42 w 96"/>
                  <a:gd name="T3" fmla="*/ 2 h 101"/>
                  <a:gd name="T4" fmla="*/ 36 w 96"/>
                  <a:gd name="T5" fmla="*/ 0 h 101"/>
                  <a:gd name="T6" fmla="*/ 35 w 96"/>
                  <a:gd name="T7" fmla="*/ 7 h 101"/>
                  <a:gd name="T8" fmla="*/ 0 w 96"/>
                  <a:gd name="T9" fmla="*/ 54 h 101"/>
                  <a:gd name="T10" fmla="*/ 96 w 96"/>
                  <a:gd name="T11" fmla="*/ 54 h 101"/>
                  <a:gd name="T12" fmla="*/ 33 w 96"/>
                  <a:gd name="T13" fmla="*/ 4 h 101"/>
                  <a:gd name="T14" fmla="*/ 38 w 96"/>
                  <a:gd name="T15" fmla="*/ 1 h 101"/>
                  <a:gd name="T16" fmla="*/ 40 w 96"/>
                  <a:gd name="T17" fmla="*/ 5 h 101"/>
                  <a:gd name="T18" fmla="*/ 35 w 96"/>
                  <a:gd name="T19" fmla="*/ 6 h 101"/>
                  <a:gd name="T20" fmla="*/ 73 w 96"/>
                  <a:gd name="T21" fmla="*/ 79 h 101"/>
                  <a:gd name="T22" fmla="*/ 54 w 96"/>
                  <a:gd name="T23" fmla="*/ 81 h 101"/>
                  <a:gd name="T24" fmla="*/ 48 w 96"/>
                  <a:gd name="T25" fmla="*/ 90 h 101"/>
                  <a:gd name="T26" fmla="*/ 13 w 96"/>
                  <a:gd name="T27" fmla="*/ 64 h 101"/>
                  <a:gd name="T28" fmla="*/ 12 w 96"/>
                  <a:gd name="T29" fmla="*/ 58 h 101"/>
                  <a:gd name="T30" fmla="*/ 22 w 96"/>
                  <a:gd name="T31" fmla="*/ 28 h 101"/>
                  <a:gd name="T32" fmla="*/ 42 w 96"/>
                  <a:gd name="T33" fmla="*/ 26 h 101"/>
                  <a:gd name="T34" fmla="*/ 48 w 96"/>
                  <a:gd name="T35" fmla="*/ 17 h 101"/>
                  <a:gd name="T36" fmla="*/ 83 w 96"/>
                  <a:gd name="T37" fmla="*/ 43 h 101"/>
                  <a:gd name="T38" fmla="*/ 84 w 96"/>
                  <a:gd name="T39" fmla="*/ 49 h 101"/>
                  <a:gd name="T40" fmla="*/ 73 w 96"/>
                  <a:gd name="T41" fmla="*/ 79 h 101"/>
                  <a:gd name="T42" fmla="*/ 53 w 96"/>
                  <a:gd name="T43" fmla="*/ 44 h 101"/>
                  <a:gd name="T44" fmla="*/ 43 w 96"/>
                  <a:gd name="T45" fmla="*/ 32 h 101"/>
                  <a:gd name="T46" fmla="*/ 40 w 96"/>
                  <a:gd name="T47" fmla="*/ 46 h 101"/>
                  <a:gd name="T48" fmla="*/ 38 w 96"/>
                  <a:gd name="T49" fmla="*/ 49 h 101"/>
                  <a:gd name="T50" fmla="*/ 26 w 96"/>
                  <a:gd name="T51" fmla="*/ 58 h 101"/>
                  <a:gd name="T52" fmla="*/ 38 w 96"/>
                  <a:gd name="T53" fmla="*/ 59 h 101"/>
                  <a:gd name="T54" fmla="*/ 43 w 96"/>
                  <a:gd name="T55" fmla="*/ 63 h 101"/>
                  <a:gd name="T56" fmla="*/ 53 w 96"/>
                  <a:gd name="T57" fmla="*/ 75 h 101"/>
                  <a:gd name="T58" fmla="*/ 56 w 96"/>
                  <a:gd name="T59" fmla="*/ 61 h 101"/>
                  <a:gd name="T60" fmla="*/ 58 w 96"/>
                  <a:gd name="T61" fmla="*/ 58 h 101"/>
                  <a:gd name="T62" fmla="*/ 70 w 96"/>
                  <a:gd name="T63" fmla="*/ 49 h 101"/>
                  <a:gd name="T64" fmla="*/ 58 w 96"/>
                  <a:gd name="T65" fmla="*/ 48 h 101"/>
                  <a:gd name="T66" fmla="*/ 48 w 96"/>
                  <a:gd name="T67" fmla="*/ 44 h 101"/>
                  <a:gd name="T68" fmla="*/ 48 w 96"/>
                  <a:gd name="T69" fmla="*/ 44 h 101"/>
                  <a:gd name="T70" fmla="*/ 48 w 96"/>
                  <a:gd name="T71" fmla="*/ 44 h 101"/>
                  <a:gd name="T72" fmla="*/ 49 w 96"/>
                  <a:gd name="T73" fmla="*/ 44 h 101"/>
                  <a:gd name="T74" fmla="*/ 52 w 96"/>
                  <a:gd name="T75" fmla="*/ 45 h 101"/>
                  <a:gd name="T76" fmla="*/ 39 w 96"/>
                  <a:gd name="T77" fmla="*/ 57 h 101"/>
                  <a:gd name="T78" fmla="*/ 46 w 96"/>
                  <a:gd name="T79" fmla="*/ 44 h 101"/>
                  <a:gd name="T80" fmla="*/ 53 w 96"/>
                  <a:gd name="T81" fmla="*/ 62 h 101"/>
                  <a:gd name="T82" fmla="*/ 50 w 96"/>
                  <a:gd name="T83" fmla="*/ 63 h 101"/>
                  <a:gd name="T84" fmla="*/ 47 w 96"/>
                  <a:gd name="T85" fmla="*/ 63 h 101"/>
                  <a:gd name="T86" fmla="*/ 47 w 96"/>
                  <a:gd name="T87" fmla="*/ 63 h 101"/>
                  <a:gd name="T88" fmla="*/ 51 w 96"/>
                  <a:gd name="T89" fmla="*/ 57 h 101"/>
                  <a:gd name="T90" fmla="*/ 57 w 96"/>
                  <a:gd name="T91" fmla="*/ 5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6" h="101">
                    <a:moveTo>
                      <a:pt x="48" y="6"/>
                    </a:moveTo>
                    <a:cubicBezTo>
                      <a:pt x="46" y="6"/>
                      <a:pt x="43" y="6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2" y="5"/>
                      <a:pt x="43" y="4"/>
                      <a:pt x="42" y="2"/>
                    </a:cubicBezTo>
                    <a:cubicBezTo>
                      <a:pt x="42" y="1"/>
                      <a:pt x="40" y="0"/>
                      <a:pt x="38" y="0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33" y="0"/>
                      <a:pt x="31" y="3"/>
                      <a:pt x="32" y="5"/>
                    </a:cubicBezTo>
                    <a:cubicBezTo>
                      <a:pt x="32" y="6"/>
                      <a:pt x="33" y="7"/>
                      <a:pt x="35" y="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5" y="13"/>
                      <a:pt x="0" y="32"/>
                      <a:pt x="0" y="54"/>
                    </a:cubicBezTo>
                    <a:cubicBezTo>
                      <a:pt x="0" y="80"/>
                      <a:pt x="22" y="101"/>
                      <a:pt x="48" y="101"/>
                    </a:cubicBezTo>
                    <a:cubicBezTo>
                      <a:pt x="74" y="101"/>
                      <a:pt x="96" y="80"/>
                      <a:pt x="96" y="54"/>
                    </a:cubicBezTo>
                    <a:cubicBezTo>
                      <a:pt x="96" y="27"/>
                      <a:pt x="74" y="6"/>
                      <a:pt x="48" y="6"/>
                    </a:cubicBezTo>
                    <a:close/>
                    <a:moveTo>
                      <a:pt x="33" y="4"/>
                    </a:moveTo>
                    <a:cubicBezTo>
                      <a:pt x="33" y="3"/>
                      <a:pt x="35" y="2"/>
                      <a:pt x="37" y="1"/>
                    </a:cubicBezTo>
                    <a:cubicBezTo>
                      <a:pt x="37" y="1"/>
                      <a:pt x="37" y="1"/>
                      <a:pt x="38" y="1"/>
                    </a:cubicBezTo>
                    <a:cubicBezTo>
                      <a:pt x="39" y="1"/>
                      <a:pt x="41" y="2"/>
                      <a:pt x="41" y="3"/>
                    </a:cubicBezTo>
                    <a:cubicBezTo>
                      <a:pt x="41" y="4"/>
                      <a:pt x="41" y="4"/>
                      <a:pt x="40" y="5"/>
                    </a:cubicBezTo>
                    <a:cubicBezTo>
                      <a:pt x="39" y="4"/>
                      <a:pt x="38" y="4"/>
                      <a:pt x="37" y="4"/>
                    </a:cubicBezTo>
                    <a:cubicBezTo>
                      <a:pt x="36" y="5"/>
                      <a:pt x="36" y="5"/>
                      <a:pt x="35" y="6"/>
                    </a:cubicBezTo>
                    <a:cubicBezTo>
                      <a:pt x="34" y="6"/>
                      <a:pt x="33" y="5"/>
                      <a:pt x="33" y="4"/>
                    </a:cubicBezTo>
                    <a:close/>
                    <a:moveTo>
                      <a:pt x="73" y="79"/>
                    </a:moveTo>
                    <a:cubicBezTo>
                      <a:pt x="69" y="84"/>
                      <a:pt x="64" y="87"/>
                      <a:pt x="58" y="88"/>
                    </a:cubicBezTo>
                    <a:cubicBezTo>
                      <a:pt x="54" y="81"/>
                      <a:pt x="54" y="81"/>
                      <a:pt x="54" y="81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1" y="90"/>
                      <a:pt x="50" y="90"/>
                      <a:pt x="48" y="90"/>
                    </a:cubicBezTo>
                    <a:cubicBezTo>
                      <a:pt x="38" y="90"/>
                      <a:pt x="29" y="86"/>
                      <a:pt x="22" y="79"/>
                    </a:cubicBezTo>
                    <a:cubicBezTo>
                      <a:pt x="18" y="75"/>
                      <a:pt x="15" y="70"/>
                      <a:pt x="13" y="64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2" y="57"/>
                      <a:pt x="12" y="55"/>
                      <a:pt x="12" y="54"/>
                    </a:cubicBezTo>
                    <a:cubicBezTo>
                      <a:pt x="12" y="44"/>
                      <a:pt x="15" y="35"/>
                      <a:pt x="22" y="28"/>
                    </a:cubicBezTo>
                    <a:cubicBezTo>
                      <a:pt x="27" y="24"/>
                      <a:pt x="32" y="21"/>
                      <a:pt x="38" y="19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5" y="18"/>
                      <a:pt x="46" y="17"/>
                      <a:pt x="48" y="17"/>
                    </a:cubicBezTo>
                    <a:cubicBezTo>
                      <a:pt x="58" y="17"/>
                      <a:pt x="67" y="21"/>
                      <a:pt x="73" y="28"/>
                    </a:cubicBezTo>
                    <a:cubicBezTo>
                      <a:pt x="78" y="32"/>
                      <a:pt x="81" y="38"/>
                      <a:pt x="83" y="43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84" y="49"/>
                      <a:pt x="84" y="49"/>
                      <a:pt x="84" y="49"/>
                    </a:cubicBezTo>
                    <a:cubicBezTo>
                      <a:pt x="84" y="50"/>
                      <a:pt x="84" y="52"/>
                      <a:pt x="84" y="54"/>
                    </a:cubicBezTo>
                    <a:cubicBezTo>
                      <a:pt x="84" y="63"/>
                      <a:pt x="80" y="72"/>
                      <a:pt x="73" y="79"/>
                    </a:cubicBezTo>
                    <a:close/>
                    <a:moveTo>
                      <a:pt x="73" y="29"/>
                    </a:moveTo>
                    <a:cubicBezTo>
                      <a:pt x="53" y="44"/>
                      <a:pt x="53" y="44"/>
                      <a:pt x="53" y="44"/>
                    </a:cubicBezTo>
                    <a:cubicBezTo>
                      <a:pt x="52" y="43"/>
                      <a:pt x="50" y="43"/>
                      <a:pt x="48" y="42"/>
                    </a:cubicBezTo>
                    <a:cubicBezTo>
                      <a:pt x="43" y="32"/>
                      <a:pt x="43" y="32"/>
                      <a:pt x="43" y="32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2" y="44"/>
                      <a:pt x="40" y="45"/>
                      <a:pt x="40" y="46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7" y="50"/>
                      <a:pt x="37" y="52"/>
                      <a:pt x="37" y="53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23" y="78"/>
                      <a:pt x="23" y="78"/>
                      <a:pt x="23" y="78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4" y="64"/>
                      <a:pt x="46" y="65"/>
                      <a:pt x="47" y="65"/>
                    </a:cubicBezTo>
                    <a:cubicBezTo>
                      <a:pt x="53" y="75"/>
                      <a:pt x="53" y="75"/>
                      <a:pt x="53" y="75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4" y="63"/>
                      <a:pt x="55" y="62"/>
                      <a:pt x="56" y="61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59" y="57"/>
                      <a:pt x="59" y="56"/>
                      <a:pt x="59" y="54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58" y="49"/>
                      <a:pt x="58" y="49"/>
                      <a:pt x="58" y="48"/>
                    </a:cubicBezTo>
                    <a:lnTo>
                      <a:pt x="73" y="29"/>
                    </a:lnTo>
                    <a:close/>
                    <a:moveTo>
                      <a:pt x="48" y="44"/>
                    </a:moveTo>
                    <a:cubicBezTo>
                      <a:pt x="48" y="44"/>
                      <a:pt x="48" y="44"/>
                      <a:pt x="48" y="44"/>
                    </a:cubicBezTo>
                    <a:cubicBezTo>
                      <a:pt x="48" y="44"/>
                      <a:pt x="48" y="44"/>
                      <a:pt x="48" y="44"/>
                    </a:cubicBezTo>
                    <a:close/>
                    <a:moveTo>
                      <a:pt x="46" y="44"/>
                    </a:moveTo>
                    <a:cubicBezTo>
                      <a:pt x="47" y="44"/>
                      <a:pt x="47" y="44"/>
                      <a:pt x="48" y="44"/>
                    </a:cubicBezTo>
                    <a:cubicBezTo>
                      <a:pt x="48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50" y="44"/>
                      <a:pt x="51" y="44"/>
                      <a:pt x="52" y="45"/>
                    </a:cubicBezTo>
                    <a:cubicBezTo>
                      <a:pt x="45" y="50"/>
                      <a:pt x="45" y="50"/>
                      <a:pt x="45" y="50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9" y="57"/>
                      <a:pt x="39" y="56"/>
                      <a:pt x="39" y="56"/>
                    </a:cubicBezTo>
                    <a:cubicBezTo>
                      <a:pt x="37" y="50"/>
                      <a:pt x="41" y="45"/>
                      <a:pt x="46" y="44"/>
                    </a:cubicBezTo>
                    <a:close/>
                    <a:moveTo>
                      <a:pt x="53" y="62"/>
                    </a:moveTo>
                    <a:cubicBezTo>
                      <a:pt x="53" y="62"/>
                      <a:pt x="53" y="62"/>
                      <a:pt x="53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2" y="62"/>
                      <a:pt x="51" y="63"/>
                      <a:pt x="50" y="63"/>
                    </a:cubicBezTo>
                    <a:cubicBezTo>
                      <a:pt x="49" y="63"/>
                      <a:pt x="49" y="63"/>
                      <a:pt x="48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6" y="63"/>
                      <a:pt x="45" y="63"/>
                      <a:pt x="44" y="62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7" y="50"/>
                      <a:pt x="57" y="50"/>
                      <a:pt x="57" y="50"/>
                    </a:cubicBezTo>
                    <a:cubicBezTo>
                      <a:pt x="57" y="50"/>
                      <a:pt x="57" y="51"/>
                      <a:pt x="57" y="52"/>
                    </a:cubicBezTo>
                    <a:cubicBezTo>
                      <a:pt x="58" y="56"/>
                      <a:pt x="56" y="60"/>
                      <a:pt x="53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4" name="Freeform 124"/>
              <p:cNvSpPr/>
              <p:nvPr/>
            </p:nvSpPr>
            <p:spPr bwMode="auto">
              <a:xfrm>
                <a:off x="9763504" y="2679209"/>
                <a:ext cx="340575" cy="340575"/>
              </a:xfrm>
              <a:custGeom>
                <a:avLst/>
                <a:gdLst>
                  <a:gd name="T0" fmla="*/ 90 w 107"/>
                  <a:gd name="T1" fmla="*/ 74 h 107"/>
                  <a:gd name="T2" fmla="*/ 78 w 107"/>
                  <a:gd name="T3" fmla="*/ 79 h 107"/>
                  <a:gd name="T4" fmla="*/ 33 w 107"/>
                  <a:gd name="T5" fmla="*/ 56 h 107"/>
                  <a:gd name="T6" fmla="*/ 34 w 107"/>
                  <a:gd name="T7" fmla="*/ 54 h 107"/>
                  <a:gd name="T8" fmla="*/ 33 w 107"/>
                  <a:gd name="T9" fmla="*/ 51 h 107"/>
                  <a:gd name="T10" fmla="*/ 78 w 107"/>
                  <a:gd name="T11" fmla="*/ 29 h 107"/>
                  <a:gd name="T12" fmla="*/ 90 w 107"/>
                  <a:gd name="T13" fmla="*/ 34 h 107"/>
                  <a:gd name="T14" fmla="*/ 107 w 107"/>
                  <a:gd name="T15" fmla="*/ 17 h 107"/>
                  <a:gd name="T16" fmla="*/ 90 w 107"/>
                  <a:gd name="T17" fmla="*/ 0 h 107"/>
                  <a:gd name="T18" fmla="*/ 74 w 107"/>
                  <a:gd name="T19" fmla="*/ 17 h 107"/>
                  <a:gd name="T20" fmla="*/ 74 w 107"/>
                  <a:gd name="T21" fmla="*/ 20 h 107"/>
                  <a:gd name="T22" fmla="*/ 29 w 107"/>
                  <a:gd name="T23" fmla="*/ 42 h 107"/>
                  <a:gd name="T24" fmla="*/ 17 w 107"/>
                  <a:gd name="T25" fmla="*/ 37 h 107"/>
                  <a:gd name="T26" fmla="*/ 0 w 107"/>
                  <a:gd name="T27" fmla="*/ 54 h 107"/>
                  <a:gd name="T28" fmla="*/ 17 w 107"/>
                  <a:gd name="T29" fmla="*/ 70 h 107"/>
                  <a:gd name="T30" fmla="*/ 29 w 107"/>
                  <a:gd name="T31" fmla="*/ 65 h 107"/>
                  <a:gd name="T32" fmla="*/ 74 w 107"/>
                  <a:gd name="T33" fmla="*/ 88 h 107"/>
                  <a:gd name="T34" fmla="*/ 74 w 107"/>
                  <a:gd name="T35" fmla="*/ 90 h 107"/>
                  <a:gd name="T36" fmla="*/ 90 w 107"/>
                  <a:gd name="T37" fmla="*/ 107 h 107"/>
                  <a:gd name="T38" fmla="*/ 107 w 107"/>
                  <a:gd name="T39" fmla="*/ 90 h 107"/>
                  <a:gd name="T40" fmla="*/ 90 w 107"/>
                  <a:gd name="T41" fmla="*/ 7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7" h="107">
                    <a:moveTo>
                      <a:pt x="90" y="74"/>
                    </a:moveTo>
                    <a:cubicBezTo>
                      <a:pt x="86" y="74"/>
                      <a:pt x="81" y="76"/>
                      <a:pt x="78" y="79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4" y="56"/>
                      <a:pt x="34" y="55"/>
                      <a:pt x="34" y="54"/>
                    </a:cubicBezTo>
                    <a:cubicBezTo>
                      <a:pt x="34" y="53"/>
                      <a:pt x="34" y="52"/>
                      <a:pt x="33" y="51"/>
                    </a:cubicBezTo>
                    <a:cubicBezTo>
                      <a:pt x="78" y="29"/>
                      <a:pt x="78" y="29"/>
                      <a:pt x="78" y="29"/>
                    </a:cubicBezTo>
                    <a:cubicBezTo>
                      <a:pt x="81" y="32"/>
                      <a:pt x="86" y="34"/>
                      <a:pt x="90" y="34"/>
                    </a:cubicBezTo>
                    <a:cubicBezTo>
                      <a:pt x="100" y="34"/>
                      <a:pt x="107" y="26"/>
                      <a:pt x="107" y="17"/>
                    </a:cubicBezTo>
                    <a:cubicBezTo>
                      <a:pt x="107" y="8"/>
                      <a:pt x="100" y="0"/>
                      <a:pt x="90" y="0"/>
                    </a:cubicBezTo>
                    <a:cubicBezTo>
                      <a:pt x="81" y="0"/>
                      <a:pt x="74" y="8"/>
                      <a:pt x="74" y="17"/>
                    </a:cubicBezTo>
                    <a:cubicBezTo>
                      <a:pt x="74" y="18"/>
                      <a:pt x="74" y="19"/>
                      <a:pt x="74" y="20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26" y="39"/>
                      <a:pt x="22" y="37"/>
                      <a:pt x="17" y="37"/>
                    </a:cubicBezTo>
                    <a:cubicBezTo>
                      <a:pt x="8" y="37"/>
                      <a:pt x="0" y="45"/>
                      <a:pt x="0" y="54"/>
                    </a:cubicBezTo>
                    <a:cubicBezTo>
                      <a:pt x="0" y="63"/>
                      <a:pt x="8" y="70"/>
                      <a:pt x="17" y="70"/>
                    </a:cubicBezTo>
                    <a:cubicBezTo>
                      <a:pt x="22" y="70"/>
                      <a:pt x="26" y="68"/>
                      <a:pt x="29" y="65"/>
                    </a:cubicBezTo>
                    <a:cubicBezTo>
                      <a:pt x="74" y="88"/>
                      <a:pt x="74" y="88"/>
                      <a:pt x="74" y="88"/>
                    </a:cubicBezTo>
                    <a:cubicBezTo>
                      <a:pt x="74" y="89"/>
                      <a:pt x="74" y="90"/>
                      <a:pt x="74" y="90"/>
                    </a:cubicBezTo>
                    <a:cubicBezTo>
                      <a:pt x="74" y="100"/>
                      <a:pt x="81" y="107"/>
                      <a:pt x="90" y="107"/>
                    </a:cubicBezTo>
                    <a:cubicBezTo>
                      <a:pt x="100" y="107"/>
                      <a:pt x="107" y="100"/>
                      <a:pt x="107" y="90"/>
                    </a:cubicBezTo>
                    <a:cubicBezTo>
                      <a:pt x="107" y="81"/>
                      <a:pt x="100" y="74"/>
                      <a:pt x="90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5" name="Freeform 125"/>
              <p:cNvSpPr>
                <a:spLocks noEditPoints="1"/>
              </p:cNvSpPr>
              <p:nvPr/>
            </p:nvSpPr>
            <p:spPr bwMode="auto">
              <a:xfrm>
                <a:off x="9875071" y="1874748"/>
                <a:ext cx="324917" cy="352319"/>
              </a:xfrm>
              <a:custGeom>
                <a:avLst/>
                <a:gdLst>
                  <a:gd name="T0" fmla="*/ 13 w 102"/>
                  <a:gd name="T1" fmla="*/ 100 h 110"/>
                  <a:gd name="T2" fmla="*/ 24 w 102"/>
                  <a:gd name="T3" fmla="*/ 110 h 110"/>
                  <a:gd name="T4" fmla="*/ 34 w 102"/>
                  <a:gd name="T5" fmla="*/ 100 h 110"/>
                  <a:gd name="T6" fmla="*/ 34 w 102"/>
                  <a:gd name="T7" fmla="*/ 100 h 110"/>
                  <a:gd name="T8" fmla="*/ 24 w 102"/>
                  <a:gd name="T9" fmla="*/ 89 h 110"/>
                  <a:gd name="T10" fmla="*/ 13 w 102"/>
                  <a:gd name="T11" fmla="*/ 100 h 110"/>
                  <a:gd name="T12" fmla="*/ 82 w 102"/>
                  <a:gd name="T13" fmla="*/ 100 h 110"/>
                  <a:gd name="T14" fmla="*/ 92 w 102"/>
                  <a:gd name="T15" fmla="*/ 110 h 110"/>
                  <a:gd name="T16" fmla="*/ 102 w 102"/>
                  <a:gd name="T17" fmla="*/ 100 h 110"/>
                  <a:gd name="T18" fmla="*/ 102 w 102"/>
                  <a:gd name="T19" fmla="*/ 100 h 110"/>
                  <a:gd name="T20" fmla="*/ 92 w 102"/>
                  <a:gd name="T21" fmla="*/ 89 h 110"/>
                  <a:gd name="T22" fmla="*/ 82 w 102"/>
                  <a:gd name="T23" fmla="*/ 100 h 110"/>
                  <a:gd name="T24" fmla="*/ 102 w 102"/>
                  <a:gd name="T25" fmla="*/ 55 h 110"/>
                  <a:gd name="T26" fmla="*/ 102 w 102"/>
                  <a:gd name="T27" fmla="*/ 14 h 110"/>
                  <a:gd name="T28" fmla="*/ 13 w 102"/>
                  <a:gd name="T29" fmla="*/ 14 h 110"/>
                  <a:gd name="T30" fmla="*/ 0 w 102"/>
                  <a:gd name="T31" fmla="*/ 0 h 110"/>
                  <a:gd name="T32" fmla="*/ 0 w 102"/>
                  <a:gd name="T33" fmla="*/ 7 h 110"/>
                  <a:gd name="T34" fmla="*/ 7 w 102"/>
                  <a:gd name="T35" fmla="*/ 14 h 110"/>
                  <a:gd name="T36" fmla="*/ 12 w 102"/>
                  <a:gd name="T37" fmla="*/ 58 h 110"/>
                  <a:gd name="T38" fmla="*/ 7 w 102"/>
                  <a:gd name="T39" fmla="*/ 69 h 110"/>
                  <a:gd name="T40" fmla="*/ 20 w 102"/>
                  <a:gd name="T41" fmla="*/ 82 h 110"/>
                  <a:gd name="T42" fmla="*/ 102 w 102"/>
                  <a:gd name="T43" fmla="*/ 82 h 110"/>
                  <a:gd name="T44" fmla="*/ 102 w 102"/>
                  <a:gd name="T45" fmla="*/ 76 h 110"/>
                  <a:gd name="T46" fmla="*/ 20 w 102"/>
                  <a:gd name="T47" fmla="*/ 76 h 110"/>
                  <a:gd name="T48" fmla="*/ 13 w 102"/>
                  <a:gd name="T49" fmla="*/ 69 h 110"/>
                  <a:gd name="T50" fmla="*/ 13 w 102"/>
                  <a:gd name="T51" fmla="*/ 69 h 110"/>
                  <a:gd name="T52" fmla="*/ 102 w 102"/>
                  <a:gd name="T53" fmla="*/ 5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2" h="110">
                    <a:moveTo>
                      <a:pt x="13" y="100"/>
                    </a:moveTo>
                    <a:cubicBezTo>
                      <a:pt x="13" y="105"/>
                      <a:pt x="18" y="110"/>
                      <a:pt x="24" y="110"/>
                    </a:cubicBezTo>
                    <a:cubicBezTo>
                      <a:pt x="29" y="110"/>
                      <a:pt x="34" y="105"/>
                      <a:pt x="34" y="100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4" y="94"/>
                      <a:pt x="29" y="89"/>
                      <a:pt x="24" y="89"/>
                    </a:cubicBezTo>
                    <a:cubicBezTo>
                      <a:pt x="18" y="89"/>
                      <a:pt x="13" y="94"/>
                      <a:pt x="13" y="100"/>
                    </a:cubicBezTo>
                    <a:close/>
                    <a:moveTo>
                      <a:pt x="82" y="100"/>
                    </a:moveTo>
                    <a:cubicBezTo>
                      <a:pt x="82" y="105"/>
                      <a:pt x="86" y="110"/>
                      <a:pt x="92" y="110"/>
                    </a:cubicBezTo>
                    <a:cubicBezTo>
                      <a:pt x="98" y="110"/>
                      <a:pt x="102" y="105"/>
                      <a:pt x="102" y="100"/>
                    </a:cubicBezTo>
                    <a:cubicBezTo>
                      <a:pt x="102" y="100"/>
                      <a:pt x="102" y="100"/>
                      <a:pt x="102" y="100"/>
                    </a:cubicBezTo>
                    <a:cubicBezTo>
                      <a:pt x="102" y="94"/>
                      <a:pt x="98" y="89"/>
                      <a:pt x="92" y="89"/>
                    </a:cubicBezTo>
                    <a:cubicBezTo>
                      <a:pt x="86" y="89"/>
                      <a:pt x="82" y="94"/>
                      <a:pt x="82" y="100"/>
                    </a:cubicBezTo>
                    <a:close/>
                    <a:moveTo>
                      <a:pt x="102" y="55"/>
                    </a:moveTo>
                    <a:cubicBezTo>
                      <a:pt x="102" y="14"/>
                      <a:pt x="102" y="14"/>
                      <a:pt x="102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6"/>
                      <a:pt x="7" y="0"/>
                      <a:pt x="0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7"/>
                      <a:pt x="7" y="10"/>
                      <a:pt x="7" y="14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9" y="61"/>
                      <a:pt x="7" y="64"/>
                      <a:pt x="7" y="69"/>
                    </a:cubicBezTo>
                    <a:cubicBezTo>
                      <a:pt x="7" y="76"/>
                      <a:pt x="13" y="82"/>
                      <a:pt x="20" y="82"/>
                    </a:cubicBezTo>
                    <a:cubicBezTo>
                      <a:pt x="102" y="82"/>
                      <a:pt x="102" y="82"/>
                      <a:pt x="102" y="82"/>
                    </a:cubicBezTo>
                    <a:cubicBezTo>
                      <a:pt x="102" y="76"/>
                      <a:pt x="102" y="76"/>
                      <a:pt x="102" y="76"/>
                    </a:cubicBezTo>
                    <a:cubicBezTo>
                      <a:pt x="20" y="76"/>
                      <a:pt x="20" y="76"/>
                      <a:pt x="20" y="76"/>
                    </a:cubicBezTo>
                    <a:cubicBezTo>
                      <a:pt x="16" y="76"/>
                      <a:pt x="13" y="73"/>
                      <a:pt x="13" y="69"/>
                    </a:cubicBezTo>
                    <a:cubicBezTo>
                      <a:pt x="13" y="69"/>
                      <a:pt x="13" y="69"/>
                      <a:pt x="13" y="69"/>
                    </a:cubicBezTo>
                    <a:lnTo>
                      <a:pt x="102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6" name="Freeform 126"/>
              <p:cNvSpPr>
                <a:spLocks noEditPoints="1"/>
              </p:cNvSpPr>
              <p:nvPr/>
            </p:nvSpPr>
            <p:spPr bwMode="auto">
              <a:xfrm>
                <a:off x="9965108" y="1600722"/>
                <a:ext cx="274026" cy="268153"/>
              </a:xfrm>
              <a:custGeom>
                <a:avLst/>
                <a:gdLst>
                  <a:gd name="T0" fmla="*/ 82 w 86"/>
                  <a:gd name="T1" fmla="*/ 47 h 84"/>
                  <a:gd name="T2" fmla="*/ 82 w 86"/>
                  <a:gd name="T3" fmla="*/ 42 h 84"/>
                  <a:gd name="T4" fmla="*/ 43 w 86"/>
                  <a:gd name="T5" fmla="*/ 3 h 84"/>
                  <a:gd name="T6" fmla="*/ 36 w 86"/>
                  <a:gd name="T7" fmla="*/ 4 h 84"/>
                  <a:gd name="T8" fmla="*/ 24 w 86"/>
                  <a:gd name="T9" fmla="*/ 0 h 84"/>
                  <a:gd name="T10" fmla="*/ 0 w 86"/>
                  <a:gd name="T11" fmla="*/ 23 h 84"/>
                  <a:gd name="T12" fmla="*/ 4 w 86"/>
                  <a:gd name="T13" fmla="*/ 36 h 84"/>
                  <a:gd name="T14" fmla="*/ 4 w 86"/>
                  <a:gd name="T15" fmla="*/ 42 h 84"/>
                  <a:gd name="T16" fmla="*/ 43 w 86"/>
                  <a:gd name="T17" fmla="*/ 81 h 84"/>
                  <a:gd name="T18" fmla="*/ 50 w 86"/>
                  <a:gd name="T19" fmla="*/ 80 h 84"/>
                  <a:gd name="T20" fmla="*/ 62 w 86"/>
                  <a:gd name="T21" fmla="*/ 84 h 84"/>
                  <a:gd name="T22" fmla="*/ 86 w 86"/>
                  <a:gd name="T23" fmla="*/ 61 h 84"/>
                  <a:gd name="T24" fmla="*/ 82 w 86"/>
                  <a:gd name="T25" fmla="*/ 47 h 84"/>
                  <a:gd name="T26" fmla="*/ 46 w 86"/>
                  <a:gd name="T27" fmla="*/ 71 h 84"/>
                  <a:gd name="T28" fmla="*/ 23 w 86"/>
                  <a:gd name="T29" fmla="*/ 64 h 84"/>
                  <a:gd name="T30" fmla="*/ 24 w 86"/>
                  <a:gd name="T31" fmla="*/ 51 h 84"/>
                  <a:gd name="T32" fmla="*/ 34 w 86"/>
                  <a:gd name="T33" fmla="*/ 59 h 84"/>
                  <a:gd name="T34" fmla="*/ 52 w 86"/>
                  <a:gd name="T35" fmla="*/ 58 h 84"/>
                  <a:gd name="T36" fmla="*/ 41 w 86"/>
                  <a:gd name="T37" fmla="*/ 47 h 84"/>
                  <a:gd name="T38" fmla="*/ 20 w 86"/>
                  <a:gd name="T39" fmla="*/ 30 h 84"/>
                  <a:gd name="T40" fmla="*/ 37 w 86"/>
                  <a:gd name="T41" fmla="*/ 13 h 84"/>
                  <a:gd name="T42" fmla="*/ 61 w 86"/>
                  <a:gd name="T43" fmla="*/ 19 h 84"/>
                  <a:gd name="T44" fmla="*/ 59 w 86"/>
                  <a:gd name="T45" fmla="*/ 31 h 84"/>
                  <a:gd name="T46" fmla="*/ 42 w 86"/>
                  <a:gd name="T47" fmla="*/ 22 h 84"/>
                  <a:gd name="T48" fmla="*/ 38 w 86"/>
                  <a:gd name="T49" fmla="*/ 35 h 84"/>
                  <a:gd name="T50" fmla="*/ 66 w 86"/>
                  <a:gd name="T51" fmla="*/ 49 h 84"/>
                  <a:gd name="T52" fmla="*/ 46 w 86"/>
                  <a:gd name="T53" fmla="*/ 7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84">
                    <a:moveTo>
                      <a:pt x="82" y="47"/>
                    </a:moveTo>
                    <a:cubicBezTo>
                      <a:pt x="82" y="46"/>
                      <a:pt x="82" y="44"/>
                      <a:pt x="82" y="42"/>
                    </a:cubicBezTo>
                    <a:cubicBezTo>
                      <a:pt x="82" y="21"/>
                      <a:pt x="64" y="3"/>
                      <a:pt x="43" y="3"/>
                    </a:cubicBezTo>
                    <a:cubicBezTo>
                      <a:pt x="41" y="3"/>
                      <a:pt x="39" y="3"/>
                      <a:pt x="36" y="4"/>
                    </a:cubicBezTo>
                    <a:cubicBezTo>
                      <a:pt x="33" y="1"/>
                      <a:pt x="28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28"/>
                      <a:pt x="2" y="32"/>
                      <a:pt x="4" y="36"/>
                    </a:cubicBezTo>
                    <a:cubicBezTo>
                      <a:pt x="4" y="38"/>
                      <a:pt x="4" y="40"/>
                      <a:pt x="4" y="42"/>
                    </a:cubicBezTo>
                    <a:cubicBezTo>
                      <a:pt x="4" y="64"/>
                      <a:pt x="21" y="81"/>
                      <a:pt x="43" y="81"/>
                    </a:cubicBezTo>
                    <a:cubicBezTo>
                      <a:pt x="45" y="81"/>
                      <a:pt x="48" y="81"/>
                      <a:pt x="50" y="80"/>
                    </a:cubicBezTo>
                    <a:cubicBezTo>
                      <a:pt x="54" y="83"/>
                      <a:pt x="58" y="84"/>
                      <a:pt x="62" y="84"/>
                    </a:cubicBezTo>
                    <a:cubicBezTo>
                      <a:pt x="75" y="84"/>
                      <a:pt x="86" y="73"/>
                      <a:pt x="86" y="61"/>
                    </a:cubicBezTo>
                    <a:cubicBezTo>
                      <a:pt x="86" y="56"/>
                      <a:pt x="84" y="51"/>
                      <a:pt x="82" y="47"/>
                    </a:cubicBezTo>
                    <a:close/>
                    <a:moveTo>
                      <a:pt x="46" y="71"/>
                    </a:moveTo>
                    <a:cubicBezTo>
                      <a:pt x="34" y="71"/>
                      <a:pt x="28" y="69"/>
                      <a:pt x="23" y="64"/>
                    </a:cubicBezTo>
                    <a:cubicBezTo>
                      <a:pt x="17" y="58"/>
                      <a:pt x="19" y="52"/>
                      <a:pt x="24" y="51"/>
                    </a:cubicBezTo>
                    <a:cubicBezTo>
                      <a:pt x="29" y="51"/>
                      <a:pt x="32" y="57"/>
                      <a:pt x="34" y="59"/>
                    </a:cubicBezTo>
                    <a:cubicBezTo>
                      <a:pt x="37" y="60"/>
                      <a:pt x="47" y="64"/>
                      <a:pt x="52" y="58"/>
                    </a:cubicBezTo>
                    <a:cubicBezTo>
                      <a:pt x="58" y="51"/>
                      <a:pt x="48" y="48"/>
                      <a:pt x="41" y="47"/>
                    </a:cubicBezTo>
                    <a:cubicBezTo>
                      <a:pt x="32" y="46"/>
                      <a:pt x="19" y="40"/>
                      <a:pt x="20" y="30"/>
                    </a:cubicBezTo>
                    <a:cubicBezTo>
                      <a:pt x="21" y="19"/>
                      <a:pt x="29" y="14"/>
                      <a:pt x="37" y="13"/>
                    </a:cubicBezTo>
                    <a:cubicBezTo>
                      <a:pt x="48" y="12"/>
                      <a:pt x="55" y="15"/>
                      <a:pt x="61" y="19"/>
                    </a:cubicBezTo>
                    <a:cubicBezTo>
                      <a:pt x="67" y="25"/>
                      <a:pt x="63" y="31"/>
                      <a:pt x="59" y="31"/>
                    </a:cubicBezTo>
                    <a:cubicBezTo>
                      <a:pt x="55" y="32"/>
                      <a:pt x="51" y="22"/>
                      <a:pt x="42" y="22"/>
                    </a:cubicBezTo>
                    <a:cubicBezTo>
                      <a:pt x="33" y="22"/>
                      <a:pt x="27" y="32"/>
                      <a:pt x="38" y="35"/>
                    </a:cubicBezTo>
                    <a:cubicBezTo>
                      <a:pt x="49" y="37"/>
                      <a:pt x="61" y="38"/>
                      <a:pt x="66" y="49"/>
                    </a:cubicBezTo>
                    <a:cubicBezTo>
                      <a:pt x="70" y="59"/>
                      <a:pt x="59" y="70"/>
                      <a:pt x="46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7" name="Freeform 127"/>
              <p:cNvSpPr>
                <a:spLocks noEditPoints="1"/>
              </p:cNvSpPr>
              <p:nvPr/>
            </p:nvSpPr>
            <p:spPr bwMode="auto">
              <a:xfrm>
                <a:off x="10082548" y="1367799"/>
                <a:ext cx="152672" cy="199648"/>
              </a:xfrm>
              <a:custGeom>
                <a:avLst/>
                <a:gdLst>
                  <a:gd name="T0" fmla="*/ 42 w 48"/>
                  <a:gd name="T1" fmla="*/ 8 h 63"/>
                  <a:gd name="T2" fmla="*/ 6 w 48"/>
                  <a:gd name="T3" fmla="*/ 8 h 63"/>
                  <a:gd name="T4" fmla="*/ 0 w 48"/>
                  <a:gd name="T5" fmla="*/ 14 h 63"/>
                  <a:gd name="T6" fmla="*/ 0 w 48"/>
                  <a:gd name="T7" fmla="*/ 16 h 63"/>
                  <a:gd name="T8" fmla="*/ 48 w 48"/>
                  <a:gd name="T9" fmla="*/ 16 h 63"/>
                  <a:gd name="T10" fmla="*/ 48 w 48"/>
                  <a:gd name="T11" fmla="*/ 14 h 63"/>
                  <a:gd name="T12" fmla="*/ 42 w 48"/>
                  <a:gd name="T13" fmla="*/ 8 h 63"/>
                  <a:gd name="T14" fmla="*/ 31 w 48"/>
                  <a:gd name="T15" fmla="*/ 4 h 63"/>
                  <a:gd name="T16" fmla="*/ 32 w 48"/>
                  <a:gd name="T17" fmla="*/ 10 h 63"/>
                  <a:gd name="T18" fmla="*/ 16 w 48"/>
                  <a:gd name="T19" fmla="*/ 10 h 63"/>
                  <a:gd name="T20" fmla="*/ 17 w 48"/>
                  <a:gd name="T21" fmla="*/ 4 h 63"/>
                  <a:gd name="T22" fmla="*/ 31 w 48"/>
                  <a:gd name="T23" fmla="*/ 4 h 63"/>
                  <a:gd name="T24" fmla="*/ 32 w 48"/>
                  <a:gd name="T25" fmla="*/ 0 h 63"/>
                  <a:gd name="T26" fmla="*/ 16 w 48"/>
                  <a:gd name="T27" fmla="*/ 0 h 63"/>
                  <a:gd name="T28" fmla="*/ 13 w 48"/>
                  <a:gd name="T29" fmla="*/ 3 h 63"/>
                  <a:gd name="T30" fmla="*/ 12 w 48"/>
                  <a:gd name="T31" fmla="*/ 11 h 63"/>
                  <a:gd name="T32" fmla="*/ 14 w 48"/>
                  <a:gd name="T33" fmla="*/ 14 h 63"/>
                  <a:gd name="T34" fmla="*/ 34 w 48"/>
                  <a:gd name="T35" fmla="*/ 14 h 63"/>
                  <a:gd name="T36" fmla="*/ 36 w 48"/>
                  <a:gd name="T37" fmla="*/ 11 h 63"/>
                  <a:gd name="T38" fmla="*/ 35 w 48"/>
                  <a:gd name="T39" fmla="*/ 3 h 63"/>
                  <a:gd name="T40" fmla="*/ 32 w 48"/>
                  <a:gd name="T41" fmla="*/ 0 h 63"/>
                  <a:gd name="T42" fmla="*/ 43 w 48"/>
                  <a:gd name="T43" fmla="*/ 20 h 63"/>
                  <a:gd name="T44" fmla="*/ 5 w 48"/>
                  <a:gd name="T45" fmla="*/ 20 h 63"/>
                  <a:gd name="T46" fmla="*/ 2 w 48"/>
                  <a:gd name="T47" fmla="*/ 24 h 63"/>
                  <a:gd name="T48" fmla="*/ 5 w 48"/>
                  <a:gd name="T49" fmla="*/ 59 h 63"/>
                  <a:gd name="T50" fmla="*/ 9 w 48"/>
                  <a:gd name="T51" fmla="*/ 63 h 63"/>
                  <a:gd name="T52" fmla="*/ 39 w 48"/>
                  <a:gd name="T53" fmla="*/ 63 h 63"/>
                  <a:gd name="T54" fmla="*/ 43 w 48"/>
                  <a:gd name="T55" fmla="*/ 59 h 63"/>
                  <a:gd name="T56" fmla="*/ 46 w 48"/>
                  <a:gd name="T57" fmla="*/ 24 h 63"/>
                  <a:gd name="T58" fmla="*/ 43 w 48"/>
                  <a:gd name="T59" fmla="*/ 20 h 63"/>
                  <a:gd name="T60" fmla="*/ 16 w 48"/>
                  <a:gd name="T61" fmla="*/ 55 h 63"/>
                  <a:gd name="T62" fmla="*/ 10 w 48"/>
                  <a:gd name="T63" fmla="*/ 55 h 63"/>
                  <a:gd name="T64" fmla="*/ 8 w 48"/>
                  <a:gd name="T65" fmla="*/ 28 h 63"/>
                  <a:gd name="T66" fmla="*/ 16 w 48"/>
                  <a:gd name="T67" fmla="*/ 28 h 63"/>
                  <a:gd name="T68" fmla="*/ 16 w 48"/>
                  <a:gd name="T69" fmla="*/ 55 h 63"/>
                  <a:gd name="T70" fmla="*/ 28 w 48"/>
                  <a:gd name="T71" fmla="*/ 55 h 63"/>
                  <a:gd name="T72" fmla="*/ 20 w 48"/>
                  <a:gd name="T73" fmla="*/ 55 h 63"/>
                  <a:gd name="T74" fmla="*/ 20 w 48"/>
                  <a:gd name="T75" fmla="*/ 28 h 63"/>
                  <a:gd name="T76" fmla="*/ 28 w 48"/>
                  <a:gd name="T77" fmla="*/ 28 h 63"/>
                  <a:gd name="T78" fmla="*/ 28 w 48"/>
                  <a:gd name="T79" fmla="*/ 55 h 63"/>
                  <a:gd name="T80" fmla="*/ 38 w 48"/>
                  <a:gd name="T81" fmla="*/ 55 h 63"/>
                  <a:gd name="T82" fmla="*/ 32 w 48"/>
                  <a:gd name="T83" fmla="*/ 55 h 63"/>
                  <a:gd name="T84" fmla="*/ 32 w 48"/>
                  <a:gd name="T85" fmla="*/ 28 h 63"/>
                  <a:gd name="T86" fmla="*/ 40 w 48"/>
                  <a:gd name="T87" fmla="*/ 28 h 63"/>
                  <a:gd name="T88" fmla="*/ 38 w 48"/>
                  <a:gd name="T89" fmla="*/ 5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" h="63">
                    <a:moveTo>
                      <a:pt x="42" y="8"/>
                    </a:moveTo>
                    <a:cubicBezTo>
                      <a:pt x="6" y="8"/>
                      <a:pt x="6" y="8"/>
                      <a:pt x="6" y="8"/>
                    </a:cubicBezTo>
                    <a:cubicBezTo>
                      <a:pt x="3" y="8"/>
                      <a:pt x="0" y="11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1"/>
                      <a:pt x="45" y="8"/>
                      <a:pt x="42" y="8"/>
                    </a:cubicBezTo>
                    <a:close/>
                    <a:moveTo>
                      <a:pt x="31" y="4"/>
                    </a:moveTo>
                    <a:cubicBezTo>
                      <a:pt x="32" y="10"/>
                      <a:pt x="32" y="10"/>
                      <a:pt x="32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31" y="4"/>
                      <a:pt x="31" y="4"/>
                      <a:pt x="31" y="4"/>
                    </a:cubicBezTo>
                    <a:moveTo>
                      <a:pt x="3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3" y="1"/>
                      <a:pt x="13" y="3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1" y="13"/>
                      <a:pt x="13" y="14"/>
                      <a:pt x="14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6" y="14"/>
                      <a:pt x="37" y="13"/>
                      <a:pt x="36" y="11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2" y="0"/>
                    </a:cubicBezTo>
                    <a:close/>
                    <a:moveTo>
                      <a:pt x="43" y="20"/>
                    </a:moveTo>
                    <a:cubicBezTo>
                      <a:pt x="5" y="20"/>
                      <a:pt x="5" y="20"/>
                      <a:pt x="5" y="20"/>
                    </a:cubicBezTo>
                    <a:cubicBezTo>
                      <a:pt x="3" y="20"/>
                      <a:pt x="2" y="22"/>
                      <a:pt x="2" y="24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5" y="61"/>
                      <a:pt x="7" y="63"/>
                      <a:pt x="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41" y="63"/>
                      <a:pt x="43" y="61"/>
                      <a:pt x="43" y="59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7" y="22"/>
                      <a:pt x="45" y="20"/>
                      <a:pt x="43" y="20"/>
                    </a:cubicBezTo>
                    <a:close/>
                    <a:moveTo>
                      <a:pt x="16" y="55"/>
                    </a:moveTo>
                    <a:cubicBezTo>
                      <a:pt x="10" y="55"/>
                      <a:pt x="10" y="55"/>
                      <a:pt x="10" y="55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6" y="28"/>
                      <a:pt x="16" y="28"/>
                      <a:pt x="16" y="28"/>
                    </a:cubicBezTo>
                    <a:lnTo>
                      <a:pt x="16" y="55"/>
                    </a:lnTo>
                    <a:close/>
                    <a:moveTo>
                      <a:pt x="28" y="55"/>
                    </a:move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55"/>
                    </a:lnTo>
                    <a:close/>
                    <a:moveTo>
                      <a:pt x="38" y="55"/>
                    </a:move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40" y="28"/>
                      <a:pt x="40" y="28"/>
                      <a:pt x="40" y="28"/>
                    </a:cubicBezTo>
                    <a:lnTo>
                      <a:pt x="38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8" name="Freeform 128"/>
              <p:cNvSpPr>
                <a:spLocks noEditPoints="1"/>
              </p:cNvSpPr>
              <p:nvPr/>
            </p:nvSpPr>
            <p:spPr bwMode="auto">
              <a:xfrm>
                <a:off x="9634320" y="3002169"/>
                <a:ext cx="416912" cy="418868"/>
              </a:xfrm>
              <a:custGeom>
                <a:avLst/>
                <a:gdLst>
                  <a:gd name="T0" fmla="*/ 65 w 130"/>
                  <a:gd name="T1" fmla="*/ 0 h 131"/>
                  <a:gd name="T2" fmla="*/ 0 w 130"/>
                  <a:gd name="T3" fmla="*/ 65 h 131"/>
                  <a:gd name="T4" fmla="*/ 65 w 130"/>
                  <a:gd name="T5" fmla="*/ 131 h 131"/>
                  <a:gd name="T6" fmla="*/ 130 w 130"/>
                  <a:gd name="T7" fmla="*/ 65 h 131"/>
                  <a:gd name="T8" fmla="*/ 65 w 130"/>
                  <a:gd name="T9" fmla="*/ 0 h 131"/>
                  <a:gd name="T10" fmla="*/ 65 w 130"/>
                  <a:gd name="T11" fmla="*/ 114 h 131"/>
                  <a:gd name="T12" fmla="*/ 16 w 130"/>
                  <a:gd name="T13" fmla="*/ 65 h 131"/>
                  <a:gd name="T14" fmla="*/ 65 w 130"/>
                  <a:gd name="T15" fmla="*/ 17 h 131"/>
                  <a:gd name="T16" fmla="*/ 114 w 130"/>
                  <a:gd name="T17" fmla="*/ 65 h 131"/>
                  <a:gd name="T18" fmla="*/ 65 w 130"/>
                  <a:gd name="T19" fmla="*/ 114 h 131"/>
                  <a:gd name="T20" fmla="*/ 40 w 130"/>
                  <a:gd name="T21" fmla="*/ 65 h 131"/>
                  <a:gd name="T22" fmla="*/ 65 w 130"/>
                  <a:gd name="T23" fmla="*/ 90 h 131"/>
                  <a:gd name="T24" fmla="*/ 89 w 130"/>
                  <a:gd name="T25" fmla="*/ 65 h 131"/>
                  <a:gd name="T26" fmla="*/ 65 w 130"/>
                  <a:gd name="T27" fmla="*/ 41 h 131"/>
                  <a:gd name="T28" fmla="*/ 40 w 130"/>
                  <a:gd name="T29" fmla="*/ 6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0" h="131">
                    <a:moveTo>
                      <a:pt x="65" y="0"/>
                    </a:moveTo>
                    <a:cubicBezTo>
                      <a:pt x="29" y="0"/>
                      <a:pt x="0" y="29"/>
                      <a:pt x="0" y="65"/>
                    </a:cubicBezTo>
                    <a:cubicBezTo>
                      <a:pt x="0" y="101"/>
                      <a:pt x="29" y="131"/>
                      <a:pt x="65" y="131"/>
                    </a:cubicBezTo>
                    <a:cubicBezTo>
                      <a:pt x="101" y="131"/>
                      <a:pt x="130" y="101"/>
                      <a:pt x="130" y="65"/>
                    </a:cubicBezTo>
                    <a:cubicBezTo>
                      <a:pt x="130" y="29"/>
                      <a:pt x="101" y="0"/>
                      <a:pt x="65" y="0"/>
                    </a:cubicBezTo>
                    <a:close/>
                    <a:moveTo>
                      <a:pt x="65" y="114"/>
                    </a:moveTo>
                    <a:cubicBezTo>
                      <a:pt x="38" y="114"/>
                      <a:pt x="16" y="92"/>
                      <a:pt x="16" y="65"/>
                    </a:cubicBezTo>
                    <a:cubicBezTo>
                      <a:pt x="16" y="38"/>
                      <a:pt x="38" y="17"/>
                      <a:pt x="65" y="17"/>
                    </a:cubicBezTo>
                    <a:cubicBezTo>
                      <a:pt x="92" y="17"/>
                      <a:pt x="114" y="38"/>
                      <a:pt x="114" y="65"/>
                    </a:cubicBezTo>
                    <a:cubicBezTo>
                      <a:pt x="114" y="92"/>
                      <a:pt x="92" y="114"/>
                      <a:pt x="65" y="114"/>
                    </a:cubicBezTo>
                    <a:close/>
                    <a:moveTo>
                      <a:pt x="40" y="65"/>
                    </a:moveTo>
                    <a:cubicBezTo>
                      <a:pt x="40" y="79"/>
                      <a:pt x="51" y="90"/>
                      <a:pt x="65" y="90"/>
                    </a:cubicBezTo>
                    <a:cubicBezTo>
                      <a:pt x="78" y="90"/>
                      <a:pt x="89" y="79"/>
                      <a:pt x="89" y="65"/>
                    </a:cubicBezTo>
                    <a:cubicBezTo>
                      <a:pt x="89" y="52"/>
                      <a:pt x="78" y="41"/>
                      <a:pt x="65" y="41"/>
                    </a:cubicBezTo>
                    <a:cubicBezTo>
                      <a:pt x="51" y="41"/>
                      <a:pt x="40" y="52"/>
                      <a:pt x="40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9" name="Freeform 129"/>
              <p:cNvSpPr>
                <a:spLocks noEditPoints="1"/>
              </p:cNvSpPr>
              <p:nvPr/>
            </p:nvSpPr>
            <p:spPr bwMode="auto">
              <a:xfrm>
                <a:off x="9330934" y="1252317"/>
                <a:ext cx="690938" cy="299471"/>
              </a:xfrm>
              <a:custGeom>
                <a:avLst/>
                <a:gdLst>
                  <a:gd name="T0" fmla="*/ 188 w 216"/>
                  <a:gd name="T1" fmla="*/ 41 h 94"/>
                  <a:gd name="T2" fmla="*/ 178 w 216"/>
                  <a:gd name="T3" fmla="*/ 43 h 94"/>
                  <a:gd name="T4" fmla="*/ 129 w 216"/>
                  <a:gd name="T5" fmla="*/ 0 h 94"/>
                  <a:gd name="T6" fmla="*/ 111 w 216"/>
                  <a:gd name="T7" fmla="*/ 3 h 94"/>
                  <a:gd name="T8" fmla="*/ 108 w 216"/>
                  <a:gd name="T9" fmla="*/ 6 h 94"/>
                  <a:gd name="T10" fmla="*/ 108 w 216"/>
                  <a:gd name="T11" fmla="*/ 91 h 94"/>
                  <a:gd name="T12" fmla="*/ 111 w 216"/>
                  <a:gd name="T13" fmla="*/ 94 h 94"/>
                  <a:gd name="T14" fmla="*/ 188 w 216"/>
                  <a:gd name="T15" fmla="*/ 94 h 94"/>
                  <a:gd name="T16" fmla="*/ 216 w 216"/>
                  <a:gd name="T17" fmla="*/ 68 h 94"/>
                  <a:gd name="T18" fmla="*/ 188 w 216"/>
                  <a:gd name="T19" fmla="*/ 41 h 94"/>
                  <a:gd name="T20" fmla="*/ 85 w 216"/>
                  <a:gd name="T21" fmla="*/ 94 h 94"/>
                  <a:gd name="T22" fmla="*/ 91 w 216"/>
                  <a:gd name="T23" fmla="*/ 94 h 94"/>
                  <a:gd name="T24" fmla="*/ 95 w 216"/>
                  <a:gd name="T25" fmla="*/ 47 h 94"/>
                  <a:gd name="T26" fmla="*/ 91 w 216"/>
                  <a:gd name="T27" fmla="*/ 0 h 94"/>
                  <a:gd name="T28" fmla="*/ 85 w 216"/>
                  <a:gd name="T29" fmla="*/ 0 h 94"/>
                  <a:gd name="T30" fmla="*/ 81 w 216"/>
                  <a:gd name="T31" fmla="*/ 47 h 94"/>
                  <a:gd name="T32" fmla="*/ 85 w 216"/>
                  <a:gd name="T33" fmla="*/ 94 h 94"/>
                  <a:gd name="T34" fmla="*/ 64 w 216"/>
                  <a:gd name="T35" fmla="*/ 94 h 94"/>
                  <a:gd name="T36" fmla="*/ 58 w 216"/>
                  <a:gd name="T37" fmla="*/ 94 h 94"/>
                  <a:gd name="T38" fmla="*/ 54 w 216"/>
                  <a:gd name="T39" fmla="*/ 60 h 94"/>
                  <a:gd name="T40" fmla="*/ 58 w 216"/>
                  <a:gd name="T41" fmla="*/ 27 h 94"/>
                  <a:gd name="T42" fmla="*/ 64 w 216"/>
                  <a:gd name="T43" fmla="*/ 27 h 94"/>
                  <a:gd name="T44" fmla="*/ 68 w 216"/>
                  <a:gd name="T45" fmla="*/ 61 h 94"/>
                  <a:gd name="T46" fmla="*/ 64 w 216"/>
                  <a:gd name="T47" fmla="*/ 94 h 94"/>
                  <a:gd name="T48" fmla="*/ 31 w 216"/>
                  <a:gd name="T49" fmla="*/ 94 h 94"/>
                  <a:gd name="T50" fmla="*/ 37 w 216"/>
                  <a:gd name="T51" fmla="*/ 94 h 94"/>
                  <a:gd name="T52" fmla="*/ 41 w 216"/>
                  <a:gd name="T53" fmla="*/ 67 h 94"/>
                  <a:gd name="T54" fmla="*/ 37 w 216"/>
                  <a:gd name="T55" fmla="*/ 40 h 94"/>
                  <a:gd name="T56" fmla="*/ 31 w 216"/>
                  <a:gd name="T57" fmla="*/ 40 h 94"/>
                  <a:gd name="T58" fmla="*/ 27 w 216"/>
                  <a:gd name="T59" fmla="*/ 67 h 94"/>
                  <a:gd name="T60" fmla="*/ 31 w 216"/>
                  <a:gd name="T61" fmla="*/ 94 h 94"/>
                  <a:gd name="T62" fmla="*/ 4 w 216"/>
                  <a:gd name="T63" fmla="*/ 81 h 94"/>
                  <a:gd name="T64" fmla="*/ 10 w 216"/>
                  <a:gd name="T65" fmla="*/ 81 h 94"/>
                  <a:gd name="T66" fmla="*/ 14 w 216"/>
                  <a:gd name="T67" fmla="*/ 67 h 94"/>
                  <a:gd name="T68" fmla="*/ 10 w 216"/>
                  <a:gd name="T69" fmla="*/ 54 h 94"/>
                  <a:gd name="T70" fmla="*/ 4 w 216"/>
                  <a:gd name="T71" fmla="*/ 54 h 94"/>
                  <a:gd name="T72" fmla="*/ 0 w 216"/>
                  <a:gd name="T73" fmla="*/ 67 h 94"/>
                  <a:gd name="T74" fmla="*/ 4 w 216"/>
                  <a:gd name="T75" fmla="*/ 8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16" h="94">
                    <a:moveTo>
                      <a:pt x="188" y="41"/>
                    </a:moveTo>
                    <a:cubicBezTo>
                      <a:pt x="184" y="41"/>
                      <a:pt x="181" y="42"/>
                      <a:pt x="178" y="43"/>
                    </a:cubicBezTo>
                    <a:cubicBezTo>
                      <a:pt x="175" y="19"/>
                      <a:pt x="154" y="0"/>
                      <a:pt x="129" y="0"/>
                    </a:cubicBezTo>
                    <a:cubicBezTo>
                      <a:pt x="122" y="0"/>
                      <a:pt x="116" y="1"/>
                      <a:pt x="111" y="3"/>
                    </a:cubicBezTo>
                    <a:cubicBezTo>
                      <a:pt x="109" y="4"/>
                      <a:pt x="108" y="5"/>
                      <a:pt x="108" y="6"/>
                    </a:cubicBezTo>
                    <a:cubicBezTo>
                      <a:pt x="108" y="91"/>
                      <a:pt x="108" y="91"/>
                      <a:pt x="108" y="91"/>
                    </a:cubicBezTo>
                    <a:cubicBezTo>
                      <a:pt x="108" y="93"/>
                      <a:pt x="110" y="94"/>
                      <a:pt x="111" y="94"/>
                    </a:cubicBezTo>
                    <a:cubicBezTo>
                      <a:pt x="111" y="94"/>
                      <a:pt x="188" y="94"/>
                      <a:pt x="188" y="94"/>
                    </a:cubicBezTo>
                    <a:cubicBezTo>
                      <a:pt x="204" y="94"/>
                      <a:pt x="216" y="82"/>
                      <a:pt x="216" y="68"/>
                    </a:cubicBezTo>
                    <a:cubicBezTo>
                      <a:pt x="216" y="53"/>
                      <a:pt x="204" y="41"/>
                      <a:pt x="188" y="41"/>
                    </a:cubicBezTo>
                    <a:close/>
                    <a:moveTo>
                      <a:pt x="85" y="94"/>
                    </a:moveTo>
                    <a:cubicBezTo>
                      <a:pt x="91" y="94"/>
                      <a:pt x="91" y="94"/>
                      <a:pt x="91" y="94"/>
                    </a:cubicBezTo>
                    <a:cubicBezTo>
                      <a:pt x="95" y="47"/>
                      <a:pt x="95" y="47"/>
                      <a:pt x="95" y="47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1" y="47"/>
                      <a:pt x="81" y="47"/>
                      <a:pt x="81" y="47"/>
                    </a:cubicBezTo>
                    <a:lnTo>
                      <a:pt x="85" y="94"/>
                    </a:lnTo>
                    <a:close/>
                    <a:moveTo>
                      <a:pt x="64" y="94"/>
                    </a:moveTo>
                    <a:cubicBezTo>
                      <a:pt x="58" y="94"/>
                      <a:pt x="58" y="94"/>
                      <a:pt x="58" y="94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58" y="27"/>
                      <a:pt x="58" y="27"/>
                      <a:pt x="5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68" y="61"/>
                      <a:pt x="68" y="61"/>
                      <a:pt x="68" y="61"/>
                    </a:cubicBezTo>
                    <a:lnTo>
                      <a:pt x="64" y="94"/>
                    </a:lnTo>
                    <a:close/>
                    <a:moveTo>
                      <a:pt x="31" y="94"/>
                    </a:moveTo>
                    <a:cubicBezTo>
                      <a:pt x="37" y="94"/>
                      <a:pt x="37" y="94"/>
                      <a:pt x="37" y="94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27" y="67"/>
                      <a:pt x="27" y="67"/>
                      <a:pt x="27" y="67"/>
                    </a:cubicBezTo>
                    <a:lnTo>
                      <a:pt x="31" y="94"/>
                    </a:lnTo>
                    <a:close/>
                    <a:moveTo>
                      <a:pt x="4" y="81"/>
                    </a:moveTo>
                    <a:cubicBezTo>
                      <a:pt x="10" y="81"/>
                      <a:pt x="10" y="81"/>
                      <a:pt x="10" y="81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0" y="67"/>
                      <a:pt x="0" y="67"/>
                      <a:pt x="0" y="67"/>
                    </a:cubicBezTo>
                    <a:lnTo>
                      <a:pt x="4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0" name="Freeform 130"/>
              <p:cNvSpPr>
                <a:spLocks noEditPoints="1"/>
              </p:cNvSpPr>
              <p:nvPr/>
            </p:nvSpPr>
            <p:spPr bwMode="auto">
              <a:xfrm>
                <a:off x="9462075" y="1610508"/>
                <a:ext cx="383636" cy="342532"/>
              </a:xfrm>
              <a:custGeom>
                <a:avLst/>
                <a:gdLst>
                  <a:gd name="T0" fmla="*/ 50 w 120"/>
                  <a:gd name="T1" fmla="*/ 0 h 107"/>
                  <a:gd name="T2" fmla="*/ 50 w 120"/>
                  <a:gd name="T3" fmla="*/ 0 h 107"/>
                  <a:gd name="T4" fmla="*/ 100 w 120"/>
                  <a:gd name="T5" fmla="*/ 41 h 107"/>
                  <a:gd name="T6" fmla="*/ 50 w 120"/>
                  <a:gd name="T7" fmla="*/ 81 h 107"/>
                  <a:gd name="T8" fmla="*/ 42 w 120"/>
                  <a:gd name="T9" fmla="*/ 81 h 107"/>
                  <a:gd name="T10" fmla="*/ 7 w 120"/>
                  <a:gd name="T11" fmla="*/ 93 h 107"/>
                  <a:gd name="T12" fmla="*/ 7 w 120"/>
                  <a:gd name="T13" fmla="*/ 91 h 107"/>
                  <a:gd name="T14" fmla="*/ 19 w 120"/>
                  <a:gd name="T15" fmla="*/ 75 h 107"/>
                  <a:gd name="T16" fmla="*/ 19 w 120"/>
                  <a:gd name="T17" fmla="*/ 72 h 107"/>
                  <a:gd name="T18" fmla="*/ 0 w 120"/>
                  <a:gd name="T19" fmla="*/ 41 h 107"/>
                  <a:gd name="T20" fmla="*/ 50 w 120"/>
                  <a:gd name="T21" fmla="*/ 0 h 107"/>
                  <a:gd name="T22" fmla="*/ 104 w 120"/>
                  <a:gd name="T23" fmla="*/ 91 h 107"/>
                  <a:gd name="T24" fmla="*/ 113 w 120"/>
                  <a:gd name="T25" fmla="*/ 104 h 107"/>
                  <a:gd name="T26" fmla="*/ 113 w 120"/>
                  <a:gd name="T27" fmla="*/ 107 h 107"/>
                  <a:gd name="T28" fmla="*/ 83 w 120"/>
                  <a:gd name="T29" fmla="*/ 96 h 107"/>
                  <a:gd name="T30" fmla="*/ 77 w 120"/>
                  <a:gd name="T31" fmla="*/ 96 h 107"/>
                  <a:gd name="T32" fmla="*/ 50 w 120"/>
                  <a:gd name="T33" fmla="*/ 89 h 107"/>
                  <a:gd name="T34" fmla="*/ 90 w 120"/>
                  <a:gd name="T35" fmla="*/ 75 h 107"/>
                  <a:gd name="T36" fmla="*/ 103 w 120"/>
                  <a:gd name="T37" fmla="*/ 60 h 107"/>
                  <a:gd name="T38" fmla="*/ 108 w 120"/>
                  <a:gd name="T39" fmla="*/ 41 h 107"/>
                  <a:gd name="T40" fmla="*/ 108 w 120"/>
                  <a:gd name="T41" fmla="*/ 37 h 107"/>
                  <a:gd name="T42" fmla="*/ 120 w 120"/>
                  <a:gd name="T43" fmla="*/ 62 h 107"/>
                  <a:gd name="T44" fmla="*/ 104 w 120"/>
                  <a:gd name="T45" fmla="*/ 88 h 107"/>
                  <a:gd name="T46" fmla="*/ 104 w 120"/>
                  <a:gd name="T47" fmla="*/ 9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0" h="107">
                    <a:moveTo>
                      <a:pt x="50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78" y="0"/>
                      <a:pt x="100" y="18"/>
                      <a:pt x="100" y="41"/>
                    </a:cubicBezTo>
                    <a:cubicBezTo>
                      <a:pt x="100" y="63"/>
                      <a:pt x="78" y="81"/>
                      <a:pt x="50" y="81"/>
                    </a:cubicBezTo>
                    <a:cubicBezTo>
                      <a:pt x="47" y="81"/>
                      <a:pt x="45" y="81"/>
                      <a:pt x="42" y="81"/>
                    </a:cubicBezTo>
                    <a:cubicBezTo>
                      <a:pt x="32" y="91"/>
                      <a:pt x="19" y="93"/>
                      <a:pt x="7" y="93"/>
                    </a:cubicBezTo>
                    <a:cubicBezTo>
                      <a:pt x="7" y="91"/>
                      <a:pt x="7" y="91"/>
                      <a:pt x="7" y="91"/>
                    </a:cubicBezTo>
                    <a:cubicBezTo>
                      <a:pt x="14" y="87"/>
                      <a:pt x="19" y="82"/>
                      <a:pt x="19" y="75"/>
                    </a:cubicBezTo>
                    <a:cubicBezTo>
                      <a:pt x="19" y="74"/>
                      <a:pt x="19" y="73"/>
                      <a:pt x="19" y="72"/>
                    </a:cubicBezTo>
                    <a:cubicBezTo>
                      <a:pt x="8" y="65"/>
                      <a:pt x="0" y="53"/>
                      <a:pt x="0" y="41"/>
                    </a:cubicBezTo>
                    <a:cubicBezTo>
                      <a:pt x="0" y="18"/>
                      <a:pt x="23" y="0"/>
                      <a:pt x="50" y="0"/>
                    </a:cubicBezTo>
                    <a:close/>
                    <a:moveTo>
                      <a:pt x="104" y="91"/>
                    </a:moveTo>
                    <a:cubicBezTo>
                      <a:pt x="104" y="97"/>
                      <a:pt x="107" y="102"/>
                      <a:pt x="113" y="104"/>
                    </a:cubicBezTo>
                    <a:cubicBezTo>
                      <a:pt x="113" y="107"/>
                      <a:pt x="113" y="107"/>
                      <a:pt x="113" y="107"/>
                    </a:cubicBezTo>
                    <a:cubicBezTo>
                      <a:pt x="102" y="106"/>
                      <a:pt x="93" y="105"/>
                      <a:pt x="83" y="96"/>
                    </a:cubicBezTo>
                    <a:cubicBezTo>
                      <a:pt x="81" y="96"/>
                      <a:pt x="79" y="96"/>
                      <a:pt x="77" y="96"/>
                    </a:cubicBezTo>
                    <a:cubicBezTo>
                      <a:pt x="67" y="96"/>
                      <a:pt x="58" y="93"/>
                      <a:pt x="50" y="89"/>
                    </a:cubicBezTo>
                    <a:cubicBezTo>
                      <a:pt x="65" y="89"/>
                      <a:pt x="79" y="84"/>
                      <a:pt x="90" y="75"/>
                    </a:cubicBezTo>
                    <a:cubicBezTo>
                      <a:pt x="96" y="71"/>
                      <a:pt x="100" y="66"/>
                      <a:pt x="103" y="60"/>
                    </a:cubicBezTo>
                    <a:cubicBezTo>
                      <a:pt x="106" y="54"/>
                      <a:pt x="108" y="47"/>
                      <a:pt x="108" y="41"/>
                    </a:cubicBezTo>
                    <a:cubicBezTo>
                      <a:pt x="108" y="40"/>
                      <a:pt x="108" y="39"/>
                      <a:pt x="108" y="37"/>
                    </a:cubicBezTo>
                    <a:cubicBezTo>
                      <a:pt x="115" y="44"/>
                      <a:pt x="120" y="52"/>
                      <a:pt x="120" y="62"/>
                    </a:cubicBezTo>
                    <a:cubicBezTo>
                      <a:pt x="120" y="72"/>
                      <a:pt x="114" y="82"/>
                      <a:pt x="104" y="88"/>
                    </a:cubicBezTo>
                    <a:cubicBezTo>
                      <a:pt x="104" y="89"/>
                      <a:pt x="104" y="90"/>
                      <a:pt x="104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1" name="Freeform 131"/>
              <p:cNvSpPr>
                <a:spLocks noEditPoints="1"/>
              </p:cNvSpPr>
              <p:nvPr/>
            </p:nvSpPr>
            <p:spPr bwMode="auto">
              <a:xfrm>
                <a:off x="9501222" y="1990229"/>
                <a:ext cx="338618" cy="336661"/>
              </a:xfrm>
              <a:custGeom>
                <a:avLst/>
                <a:gdLst>
                  <a:gd name="T0" fmla="*/ 20 w 106"/>
                  <a:gd name="T1" fmla="*/ 53 h 105"/>
                  <a:gd name="T2" fmla="*/ 20 w 106"/>
                  <a:gd name="T3" fmla="*/ 49 h 105"/>
                  <a:gd name="T4" fmla="*/ 1 w 106"/>
                  <a:gd name="T5" fmla="*/ 43 h 105"/>
                  <a:gd name="T6" fmla="*/ 0 w 106"/>
                  <a:gd name="T7" fmla="*/ 53 h 105"/>
                  <a:gd name="T8" fmla="*/ 17 w 106"/>
                  <a:gd name="T9" fmla="*/ 91 h 105"/>
                  <a:gd name="T10" fmla="*/ 29 w 106"/>
                  <a:gd name="T11" fmla="*/ 75 h 105"/>
                  <a:gd name="T12" fmla="*/ 20 w 106"/>
                  <a:gd name="T13" fmla="*/ 53 h 105"/>
                  <a:gd name="T14" fmla="*/ 86 w 106"/>
                  <a:gd name="T15" fmla="*/ 53 h 105"/>
                  <a:gd name="T16" fmla="*/ 77 w 106"/>
                  <a:gd name="T17" fmla="*/ 75 h 105"/>
                  <a:gd name="T18" fmla="*/ 89 w 106"/>
                  <a:gd name="T19" fmla="*/ 91 h 105"/>
                  <a:gd name="T20" fmla="*/ 106 w 106"/>
                  <a:gd name="T21" fmla="*/ 53 h 105"/>
                  <a:gd name="T22" fmla="*/ 105 w 106"/>
                  <a:gd name="T23" fmla="*/ 43 h 105"/>
                  <a:gd name="T24" fmla="*/ 86 w 106"/>
                  <a:gd name="T25" fmla="*/ 49 h 105"/>
                  <a:gd name="T26" fmla="*/ 86 w 106"/>
                  <a:gd name="T27" fmla="*/ 53 h 105"/>
                  <a:gd name="T28" fmla="*/ 59 w 106"/>
                  <a:gd name="T29" fmla="*/ 20 h 105"/>
                  <a:gd name="T30" fmla="*/ 82 w 106"/>
                  <a:gd name="T31" fmla="*/ 36 h 105"/>
                  <a:gd name="T32" fmla="*/ 101 w 106"/>
                  <a:gd name="T33" fmla="*/ 30 h 105"/>
                  <a:gd name="T34" fmla="*/ 59 w 106"/>
                  <a:gd name="T35" fmla="*/ 0 h 105"/>
                  <a:gd name="T36" fmla="*/ 59 w 106"/>
                  <a:gd name="T37" fmla="*/ 20 h 105"/>
                  <a:gd name="T38" fmla="*/ 24 w 106"/>
                  <a:gd name="T39" fmla="*/ 36 h 105"/>
                  <a:gd name="T40" fmla="*/ 46 w 106"/>
                  <a:gd name="T41" fmla="*/ 20 h 105"/>
                  <a:gd name="T42" fmla="*/ 46 w 106"/>
                  <a:gd name="T43" fmla="*/ 0 h 105"/>
                  <a:gd name="T44" fmla="*/ 5 w 106"/>
                  <a:gd name="T45" fmla="*/ 30 h 105"/>
                  <a:gd name="T46" fmla="*/ 24 w 106"/>
                  <a:gd name="T47" fmla="*/ 36 h 105"/>
                  <a:gd name="T48" fmla="*/ 67 w 106"/>
                  <a:gd name="T49" fmla="*/ 83 h 105"/>
                  <a:gd name="T50" fmla="*/ 53 w 106"/>
                  <a:gd name="T51" fmla="*/ 85 h 105"/>
                  <a:gd name="T52" fmla="*/ 39 w 106"/>
                  <a:gd name="T53" fmla="*/ 83 h 105"/>
                  <a:gd name="T54" fmla="*/ 28 w 106"/>
                  <a:gd name="T55" fmla="*/ 99 h 105"/>
                  <a:gd name="T56" fmla="*/ 53 w 106"/>
                  <a:gd name="T57" fmla="*/ 105 h 105"/>
                  <a:gd name="T58" fmla="*/ 78 w 106"/>
                  <a:gd name="T59" fmla="*/ 99 h 105"/>
                  <a:gd name="T60" fmla="*/ 67 w 106"/>
                  <a:gd name="T61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6" h="105">
                    <a:moveTo>
                      <a:pt x="20" y="53"/>
                    </a:moveTo>
                    <a:cubicBezTo>
                      <a:pt x="20" y="51"/>
                      <a:pt x="20" y="50"/>
                      <a:pt x="20" y="49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46"/>
                      <a:pt x="0" y="49"/>
                      <a:pt x="0" y="53"/>
                    </a:cubicBezTo>
                    <a:cubicBezTo>
                      <a:pt x="0" y="68"/>
                      <a:pt x="7" y="81"/>
                      <a:pt x="17" y="91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3" y="69"/>
                      <a:pt x="20" y="61"/>
                      <a:pt x="20" y="53"/>
                    </a:cubicBezTo>
                    <a:close/>
                    <a:moveTo>
                      <a:pt x="86" y="53"/>
                    </a:moveTo>
                    <a:cubicBezTo>
                      <a:pt x="86" y="61"/>
                      <a:pt x="83" y="69"/>
                      <a:pt x="77" y="7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9" y="81"/>
                      <a:pt x="106" y="68"/>
                      <a:pt x="106" y="53"/>
                    </a:cubicBezTo>
                    <a:cubicBezTo>
                      <a:pt x="106" y="49"/>
                      <a:pt x="105" y="46"/>
                      <a:pt x="105" y="43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6" y="50"/>
                      <a:pt x="86" y="51"/>
                      <a:pt x="86" y="53"/>
                    </a:cubicBezTo>
                    <a:close/>
                    <a:moveTo>
                      <a:pt x="59" y="20"/>
                    </a:moveTo>
                    <a:cubicBezTo>
                      <a:pt x="69" y="22"/>
                      <a:pt x="77" y="28"/>
                      <a:pt x="82" y="36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93" y="14"/>
                      <a:pt x="78" y="3"/>
                      <a:pt x="59" y="0"/>
                    </a:cubicBezTo>
                    <a:lnTo>
                      <a:pt x="59" y="20"/>
                    </a:lnTo>
                    <a:close/>
                    <a:moveTo>
                      <a:pt x="24" y="36"/>
                    </a:moveTo>
                    <a:cubicBezTo>
                      <a:pt x="29" y="28"/>
                      <a:pt x="37" y="22"/>
                      <a:pt x="46" y="2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28" y="3"/>
                      <a:pt x="13" y="14"/>
                      <a:pt x="5" y="30"/>
                    </a:cubicBezTo>
                    <a:lnTo>
                      <a:pt x="24" y="36"/>
                    </a:lnTo>
                    <a:close/>
                    <a:moveTo>
                      <a:pt x="67" y="83"/>
                    </a:moveTo>
                    <a:cubicBezTo>
                      <a:pt x="62" y="84"/>
                      <a:pt x="58" y="85"/>
                      <a:pt x="53" y="85"/>
                    </a:cubicBezTo>
                    <a:cubicBezTo>
                      <a:pt x="48" y="85"/>
                      <a:pt x="43" y="84"/>
                      <a:pt x="39" y="83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35" y="103"/>
                      <a:pt x="44" y="105"/>
                      <a:pt x="53" y="105"/>
                    </a:cubicBezTo>
                    <a:cubicBezTo>
                      <a:pt x="62" y="105"/>
                      <a:pt x="71" y="103"/>
                      <a:pt x="78" y="99"/>
                    </a:cubicBezTo>
                    <a:lnTo>
                      <a:pt x="67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2" name="Freeform 132"/>
              <p:cNvSpPr>
                <a:spLocks noEditPoints="1"/>
              </p:cNvSpPr>
              <p:nvPr/>
            </p:nvSpPr>
            <p:spPr bwMode="auto">
              <a:xfrm>
                <a:off x="9522752" y="2397354"/>
                <a:ext cx="317087" cy="334703"/>
              </a:xfrm>
              <a:custGeom>
                <a:avLst/>
                <a:gdLst>
                  <a:gd name="T0" fmla="*/ 75 w 162"/>
                  <a:gd name="T1" fmla="*/ 65 h 171"/>
                  <a:gd name="T2" fmla="*/ 54 w 162"/>
                  <a:gd name="T3" fmla="*/ 86 h 171"/>
                  <a:gd name="T4" fmla="*/ 87 w 162"/>
                  <a:gd name="T5" fmla="*/ 65 h 171"/>
                  <a:gd name="T6" fmla="*/ 108 w 162"/>
                  <a:gd name="T7" fmla="*/ 86 h 171"/>
                  <a:gd name="T8" fmla="*/ 87 w 162"/>
                  <a:gd name="T9" fmla="*/ 65 h 171"/>
                  <a:gd name="T10" fmla="*/ 139 w 162"/>
                  <a:gd name="T11" fmla="*/ 65 h 171"/>
                  <a:gd name="T12" fmla="*/ 118 w 162"/>
                  <a:gd name="T13" fmla="*/ 86 h 171"/>
                  <a:gd name="T14" fmla="*/ 21 w 162"/>
                  <a:gd name="T15" fmla="*/ 129 h 171"/>
                  <a:gd name="T16" fmla="*/ 43 w 162"/>
                  <a:gd name="T17" fmla="*/ 150 h 171"/>
                  <a:gd name="T18" fmla="*/ 21 w 162"/>
                  <a:gd name="T19" fmla="*/ 129 h 171"/>
                  <a:gd name="T20" fmla="*/ 75 w 162"/>
                  <a:gd name="T21" fmla="*/ 129 h 171"/>
                  <a:gd name="T22" fmla="*/ 54 w 162"/>
                  <a:gd name="T23" fmla="*/ 150 h 171"/>
                  <a:gd name="T24" fmla="*/ 87 w 162"/>
                  <a:gd name="T25" fmla="*/ 129 h 171"/>
                  <a:gd name="T26" fmla="*/ 108 w 162"/>
                  <a:gd name="T27" fmla="*/ 150 h 171"/>
                  <a:gd name="T28" fmla="*/ 87 w 162"/>
                  <a:gd name="T29" fmla="*/ 129 h 171"/>
                  <a:gd name="T30" fmla="*/ 75 w 162"/>
                  <a:gd name="T31" fmla="*/ 96 h 171"/>
                  <a:gd name="T32" fmla="*/ 54 w 162"/>
                  <a:gd name="T33" fmla="*/ 117 h 171"/>
                  <a:gd name="T34" fmla="*/ 87 w 162"/>
                  <a:gd name="T35" fmla="*/ 96 h 171"/>
                  <a:gd name="T36" fmla="*/ 108 w 162"/>
                  <a:gd name="T37" fmla="*/ 117 h 171"/>
                  <a:gd name="T38" fmla="*/ 87 w 162"/>
                  <a:gd name="T39" fmla="*/ 96 h 171"/>
                  <a:gd name="T40" fmla="*/ 139 w 162"/>
                  <a:gd name="T41" fmla="*/ 96 h 171"/>
                  <a:gd name="T42" fmla="*/ 118 w 162"/>
                  <a:gd name="T43" fmla="*/ 117 h 171"/>
                  <a:gd name="T44" fmla="*/ 21 w 162"/>
                  <a:gd name="T45" fmla="*/ 96 h 171"/>
                  <a:gd name="T46" fmla="*/ 43 w 162"/>
                  <a:gd name="T47" fmla="*/ 117 h 171"/>
                  <a:gd name="T48" fmla="*/ 21 w 162"/>
                  <a:gd name="T49" fmla="*/ 96 h 171"/>
                  <a:gd name="T50" fmla="*/ 139 w 162"/>
                  <a:gd name="T51" fmla="*/ 11 h 171"/>
                  <a:gd name="T52" fmla="*/ 118 w 162"/>
                  <a:gd name="T53" fmla="*/ 0 h 171"/>
                  <a:gd name="T54" fmla="*/ 43 w 162"/>
                  <a:gd name="T55" fmla="*/ 11 h 171"/>
                  <a:gd name="T56" fmla="*/ 21 w 162"/>
                  <a:gd name="T57" fmla="*/ 0 h 171"/>
                  <a:gd name="T58" fmla="*/ 0 w 162"/>
                  <a:gd name="T59" fmla="*/ 171 h 171"/>
                  <a:gd name="T60" fmla="*/ 162 w 162"/>
                  <a:gd name="T61" fmla="*/ 0 h 171"/>
                  <a:gd name="T62" fmla="*/ 150 w 162"/>
                  <a:gd name="T63" fmla="*/ 161 h 171"/>
                  <a:gd name="T64" fmla="*/ 11 w 162"/>
                  <a:gd name="T65" fmla="*/ 44 h 171"/>
                  <a:gd name="T66" fmla="*/ 150 w 162"/>
                  <a:gd name="T67" fmla="*/ 16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2" h="171">
                    <a:moveTo>
                      <a:pt x="54" y="65"/>
                    </a:moveTo>
                    <a:lnTo>
                      <a:pt x="75" y="65"/>
                    </a:lnTo>
                    <a:lnTo>
                      <a:pt x="75" y="86"/>
                    </a:lnTo>
                    <a:lnTo>
                      <a:pt x="54" y="86"/>
                    </a:lnTo>
                    <a:lnTo>
                      <a:pt x="54" y="65"/>
                    </a:lnTo>
                    <a:close/>
                    <a:moveTo>
                      <a:pt x="87" y="65"/>
                    </a:moveTo>
                    <a:lnTo>
                      <a:pt x="108" y="65"/>
                    </a:lnTo>
                    <a:lnTo>
                      <a:pt x="108" y="86"/>
                    </a:lnTo>
                    <a:lnTo>
                      <a:pt x="87" y="86"/>
                    </a:lnTo>
                    <a:lnTo>
                      <a:pt x="87" y="65"/>
                    </a:lnTo>
                    <a:close/>
                    <a:moveTo>
                      <a:pt x="118" y="65"/>
                    </a:moveTo>
                    <a:lnTo>
                      <a:pt x="139" y="65"/>
                    </a:lnTo>
                    <a:lnTo>
                      <a:pt x="139" y="86"/>
                    </a:lnTo>
                    <a:lnTo>
                      <a:pt x="118" y="86"/>
                    </a:lnTo>
                    <a:lnTo>
                      <a:pt x="118" y="65"/>
                    </a:lnTo>
                    <a:close/>
                    <a:moveTo>
                      <a:pt x="21" y="129"/>
                    </a:moveTo>
                    <a:lnTo>
                      <a:pt x="43" y="129"/>
                    </a:lnTo>
                    <a:lnTo>
                      <a:pt x="43" y="150"/>
                    </a:lnTo>
                    <a:lnTo>
                      <a:pt x="21" y="150"/>
                    </a:lnTo>
                    <a:lnTo>
                      <a:pt x="21" y="129"/>
                    </a:lnTo>
                    <a:close/>
                    <a:moveTo>
                      <a:pt x="54" y="129"/>
                    </a:moveTo>
                    <a:lnTo>
                      <a:pt x="75" y="129"/>
                    </a:lnTo>
                    <a:lnTo>
                      <a:pt x="75" y="150"/>
                    </a:lnTo>
                    <a:lnTo>
                      <a:pt x="54" y="150"/>
                    </a:lnTo>
                    <a:lnTo>
                      <a:pt x="54" y="129"/>
                    </a:lnTo>
                    <a:close/>
                    <a:moveTo>
                      <a:pt x="87" y="129"/>
                    </a:moveTo>
                    <a:lnTo>
                      <a:pt x="108" y="129"/>
                    </a:lnTo>
                    <a:lnTo>
                      <a:pt x="108" y="150"/>
                    </a:lnTo>
                    <a:lnTo>
                      <a:pt x="87" y="150"/>
                    </a:lnTo>
                    <a:lnTo>
                      <a:pt x="87" y="129"/>
                    </a:lnTo>
                    <a:close/>
                    <a:moveTo>
                      <a:pt x="54" y="96"/>
                    </a:moveTo>
                    <a:lnTo>
                      <a:pt x="75" y="96"/>
                    </a:lnTo>
                    <a:lnTo>
                      <a:pt x="75" y="117"/>
                    </a:lnTo>
                    <a:lnTo>
                      <a:pt x="54" y="117"/>
                    </a:lnTo>
                    <a:lnTo>
                      <a:pt x="54" y="96"/>
                    </a:lnTo>
                    <a:close/>
                    <a:moveTo>
                      <a:pt x="87" y="96"/>
                    </a:moveTo>
                    <a:lnTo>
                      <a:pt x="108" y="96"/>
                    </a:lnTo>
                    <a:lnTo>
                      <a:pt x="108" y="117"/>
                    </a:lnTo>
                    <a:lnTo>
                      <a:pt x="87" y="117"/>
                    </a:lnTo>
                    <a:lnTo>
                      <a:pt x="87" y="96"/>
                    </a:lnTo>
                    <a:close/>
                    <a:moveTo>
                      <a:pt x="118" y="96"/>
                    </a:moveTo>
                    <a:lnTo>
                      <a:pt x="139" y="96"/>
                    </a:lnTo>
                    <a:lnTo>
                      <a:pt x="139" y="117"/>
                    </a:lnTo>
                    <a:lnTo>
                      <a:pt x="118" y="117"/>
                    </a:lnTo>
                    <a:lnTo>
                      <a:pt x="118" y="96"/>
                    </a:lnTo>
                    <a:close/>
                    <a:moveTo>
                      <a:pt x="21" y="96"/>
                    </a:moveTo>
                    <a:lnTo>
                      <a:pt x="43" y="96"/>
                    </a:lnTo>
                    <a:lnTo>
                      <a:pt x="43" y="117"/>
                    </a:lnTo>
                    <a:lnTo>
                      <a:pt x="21" y="117"/>
                    </a:lnTo>
                    <a:lnTo>
                      <a:pt x="21" y="96"/>
                    </a:lnTo>
                    <a:close/>
                    <a:moveTo>
                      <a:pt x="139" y="0"/>
                    </a:moveTo>
                    <a:lnTo>
                      <a:pt x="139" y="11"/>
                    </a:lnTo>
                    <a:lnTo>
                      <a:pt x="118" y="11"/>
                    </a:lnTo>
                    <a:lnTo>
                      <a:pt x="118" y="0"/>
                    </a:lnTo>
                    <a:lnTo>
                      <a:pt x="43" y="0"/>
                    </a:lnTo>
                    <a:lnTo>
                      <a:pt x="43" y="11"/>
                    </a:lnTo>
                    <a:lnTo>
                      <a:pt x="21" y="11"/>
                    </a:lnTo>
                    <a:lnTo>
                      <a:pt x="21" y="0"/>
                    </a:lnTo>
                    <a:lnTo>
                      <a:pt x="0" y="0"/>
                    </a:lnTo>
                    <a:lnTo>
                      <a:pt x="0" y="171"/>
                    </a:lnTo>
                    <a:lnTo>
                      <a:pt x="162" y="171"/>
                    </a:lnTo>
                    <a:lnTo>
                      <a:pt x="162" y="0"/>
                    </a:lnTo>
                    <a:lnTo>
                      <a:pt x="139" y="0"/>
                    </a:lnTo>
                    <a:close/>
                    <a:moveTo>
                      <a:pt x="150" y="161"/>
                    </a:moveTo>
                    <a:lnTo>
                      <a:pt x="11" y="161"/>
                    </a:lnTo>
                    <a:lnTo>
                      <a:pt x="11" y="44"/>
                    </a:lnTo>
                    <a:lnTo>
                      <a:pt x="150" y="44"/>
                    </a:lnTo>
                    <a:lnTo>
                      <a:pt x="150" y="1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3" name="Freeform 133"/>
              <p:cNvSpPr>
                <a:spLocks noEditPoints="1"/>
              </p:cNvSpPr>
              <p:nvPr/>
            </p:nvSpPr>
            <p:spPr bwMode="auto">
              <a:xfrm>
                <a:off x="10025786" y="3945601"/>
                <a:ext cx="268155" cy="268153"/>
              </a:xfrm>
              <a:custGeom>
                <a:avLst/>
                <a:gdLst>
                  <a:gd name="T0" fmla="*/ 42 w 84"/>
                  <a:gd name="T1" fmla="*/ 0 h 84"/>
                  <a:gd name="T2" fmla="*/ 0 w 84"/>
                  <a:gd name="T3" fmla="*/ 42 h 84"/>
                  <a:gd name="T4" fmla="*/ 42 w 84"/>
                  <a:gd name="T5" fmla="*/ 84 h 84"/>
                  <a:gd name="T6" fmla="*/ 84 w 84"/>
                  <a:gd name="T7" fmla="*/ 42 h 84"/>
                  <a:gd name="T8" fmla="*/ 42 w 84"/>
                  <a:gd name="T9" fmla="*/ 0 h 84"/>
                  <a:gd name="T10" fmla="*/ 42 w 84"/>
                  <a:gd name="T11" fmla="*/ 76 h 84"/>
                  <a:gd name="T12" fmla="*/ 8 w 84"/>
                  <a:gd name="T13" fmla="*/ 42 h 84"/>
                  <a:gd name="T14" fmla="*/ 42 w 84"/>
                  <a:gd name="T15" fmla="*/ 8 h 84"/>
                  <a:gd name="T16" fmla="*/ 76 w 84"/>
                  <a:gd name="T17" fmla="*/ 42 h 84"/>
                  <a:gd name="T18" fmla="*/ 42 w 84"/>
                  <a:gd name="T19" fmla="*/ 76 h 84"/>
                  <a:gd name="T20" fmla="*/ 26 w 84"/>
                  <a:gd name="T21" fmla="*/ 26 h 84"/>
                  <a:gd name="T22" fmla="*/ 58 w 84"/>
                  <a:gd name="T23" fmla="*/ 26 h 84"/>
                  <a:gd name="T24" fmla="*/ 58 w 84"/>
                  <a:gd name="T25" fmla="*/ 58 h 84"/>
                  <a:gd name="T26" fmla="*/ 26 w 84"/>
                  <a:gd name="T27" fmla="*/ 58 h 84"/>
                  <a:gd name="T28" fmla="*/ 26 w 84"/>
                  <a:gd name="T29" fmla="*/ 2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84">
                    <a:moveTo>
                      <a:pt x="42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65"/>
                      <a:pt x="19" y="84"/>
                      <a:pt x="42" y="84"/>
                    </a:cubicBezTo>
                    <a:cubicBezTo>
                      <a:pt x="65" y="84"/>
                      <a:pt x="84" y="65"/>
                      <a:pt x="84" y="42"/>
                    </a:cubicBezTo>
                    <a:cubicBezTo>
                      <a:pt x="84" y="19"/>
                      <a:pt x="65" y="0"/>
                      <a:pt x="42" y="0"/>
                    </a:cubicBezTo>
                    <a:close/>
                    <a:moveTo>
                      <a:pt x="42" y="76"/>
                    </a:moveTo>
                    <a:cubicBezTo>
                      <a:pt x="23" y="76"/>
                      <a:pt x="8" y="61"/>
                      <a:pt x="8" y="42"/>
                    </a:cubicBezTo>
                    <a:cubicBezTo>
                      <a:pt x="8" y="23"/>
                      <a:pt x="23" y="8"/>
                      <a:pt x="42" y="8"/>
                    </a:cubicBezTo>
                    <a:cubicBezTo>
                      <a:pt x="61" y="8"/>
                      <a:pt x="76" y="23"/>
                      <a:pt x="76" y="42"/>
                    </a:cubicBezTo>
                    <a:cubicBezTo>
                      <a:pt x="76" y="61"/>
                      <a:pt x="61" y="76"/>
                      <a:pt x="42" y="76"/>
                    </a:cubicBezTo>
                    <a:close/>
                    <a:moveTo>
                      <a:pt x="26" y="26"/>
                    </a:moveTo>
                    <a:cubicBezTo>
                      <a:pt x="58" y="26"/>
                      <a:pt x="58" y="26"/>
                      <a:pt x="58" y="26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26" y="58"/>
                      <a:pt x="26" y="58"/>
                      <a:pt x="26" y="58"/>
                    </a:cubicBezTo>
                    <a:lnTo>
                      <a:pt x="26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4" name="Freeform 134"/>
              <p:cNvSpPr>
                <a:spLocks noEditPoints="1"/>
              </p:cNvSpPr>
              <p:nvPr/>
            </p:nvSpPr>
            <p:spPr bwMode="auto">
              <a:xfrm>
                <a:off x="9634320" y="3906455"/>
                <a:ext cx="467802" cy="467801"/>
              </a:xfrm>
              <a:custGeom>
                <a:avLst/>
                <a:gdLst>
                  <a:gd name="T0" fmla="*/ 140 w 146"/>
                  <a:gd name="T1" fmla="*/ 123 h 146"/>
                  <a:gd name="T2" fmla="*/ 106 w 146"/>
                  <a:gd name="T3" fmla="*/ 94 h 146"/>
                  <a:gd name="T4" fmla="*/ 96 w 146"/>
                  <a:gd name="T5" fmla="*/ 89 h 146"/>
                  <a:gd name="T6" fmla="*/ 109 w 146"/>
                  <a:gd name="T7" fmla="*/ 54 h 146"/>
                  <a:gd name="T8" fmla="*/ 54 w 146"/>
                  <a:gd name="T9" fmla="*/ 0 h 146"/>
                  <a:gd name="T10" fmla="*/ 0 w 146"/>
                  <a:gd name="T11" fmla="*/ 54 h 146"/>
                  <a:gd name="T12" fmla="*/ 54 w 146"/>
                  <a:gd name="T13" fmla="*/ 108 h 146"/>
                  <a:gd name="T14" fmla="*/ 90 w 146"/>
                  <a:gd name="T15" fmla="*/ 95 h 146"/>
                  <a:gd name="T16" fmla="*/ 94 w 146"/>
                  <a:gd name="T17" fmla="*/ 106 h 146"/>
                  <a:gd name="T18" fmla="*/ 123 w 146"/>
                  <a:gd name="T19" fmla="*/ 140 h 146"/>
                  <a:gd name="T20" fmla="*/ 141 w 146"/>
                  <a:gd name="T21" fmla="*/ 141 h 146"/>
                  <a:gd name="T22" fmla="*/ 140 w 146"/>
                  <a:gd name="T23" fmla="*/ 123 h 146"/>
                  <a:gd name="T24" fmla="*/ 54 w 146"/>
                  <a:gd name="T25" fmla="*/ 90 h 146"/>
                  <a:gd name="T26" fmla="*/ 18 w 146"/>
                  <a:gd name="T27" fmla="*/ 54 h 146"/>
                  <a:gd name="T28" fmla="*/ 54 w 146"/>
                  <a:gd name="T29" fmla="*/ 18 h 146"/>
                  <a:gd name="T30" fmla="*/ 91 w 146"/>
                  <a:gd name="T31" fmla="*/ 54 h 146"/>
                  <a:gd name="T32" fmla="*/ 54 w 146"/>
                  <a:gd name="T33" fmla="*/ 90 h 146"/>
                  <a:gd name="T34" fmla="*/ 63 w 146"/>
                  <a:gd name="T35" fmla="*/ 27 h 146"/>
                  <a:gd name="T36" fmla="*/ 45 w 146"/>
                  <a:gd name="T37" fmla="*/ 27 h 146"/>
                  <a:gd name="T38" fmla="*/ 45 w 146"/>
                  <a:gd name="T39" fmla="*/ 45 h 146"/>
                  <a:gd name="T40" fmla="*/ 27 w 146"/>
                  <a:gd name="T41" fmla="*/ 45 h 146"/>
                  <a:gd name="T42" fmla="*/ 27 w 146"/>
                  <a:gd name="T43" fmla="*/ 63 h 146"/>
                  <a:gd name="T44" fmla="*/ 45 w 146"/>
                  <a:gd name="T45" fmla="*/ 63 h 146"/>
                  <a:gd name="T46" fmla="*/ 45 w 146"/>
                  <a:gd name="T47" fmla="*/ 81 h 146"/>
                  <a:gd name="T48" fmla="*/ 63 w 146"/>
                  <a:gd name="T49" fmla="*/ 81 h 146"/>
                  <a:gd name="T50" fmla="*/ 63 w 146"/>
                  <a:gd name="T51" fmla="*/ 63 h 146"/>
                  <a:gd name="T52" fmla="*/ 81 w 146"/>
                  <a:gd name="T53" fmla="*/ 63 h 146"/>
                  <a:gd name="T54" fmla="*/ 81 w 146"/>
                  <a:gd name="T55" fmla="*/ 45 h 146"/>
                  <a:gd name="T56" fmla="*/ 63 w 146"/>
                  <a:gd name="T57" fmla="*/ 45 h 146"/>
                  <a:gd name="T58" fmla="*/ 63 w 146"/>
                  <a:gd name="T59" fmla="*/ 2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6" h="146">
                    <a:moveTo>
                      <a:pt x="140" y="123"/>
                    </a:moveTo>
                    <a:cubicBezTo>
                      <a:pt x="106" y="94"/>
                      <a:pt x="106" y="94"/>
                      <a:pt x="106" y="94"/>
                    </a:cubicBezTo>
                    <a:cubicBezTo>
                      <a:pt x="103" y="91"/>
                      <a:pt x="99" y="89"/>
                      <a:pt x="96" y="89"/>
                    </a:cubicBezTo>
                    <a:cubicBezTo>
                      <a:pt x="104" y="80"/>
                      <a:pt x="109" y="67"/>
                      <a:pt x="109" y="54"/>
                    </a:cubicBezTo>
                    <a:cubicBezTo>
                      <a:pt x="109" y="24"/>
                      <a:pt x="84" y="0"/>
                      <a:pt x="54" y="0"/>
                    </a:cubicBezTo>
                    <a:cubicBezTo>
                      <a:pt x="24" y="0"/>
                      <a:pt x="0" y="24"/>
                      <a:pt x="0" y="54"/>
                    </a:cubicBezTo>
                    <a:cubicBezTo>
                      <a:pt x="0" y="84"/>
                      <a:pt x="24" y="108"/>
                      <a:pt x="54" y="108"/>
                    </a:cubicBezTo>
                    <a:cubicBezTo>
                      <a:pt x="68" y="108"/>
                      <a:pt x="80" y="103"/>
                      <a:pt x="90" y="95"/>
                    </a:cubicBezTo>
                    <a:cubicBezTo>
                      <a:pt x="89" y="98"/>
                      <a:pt x="91" y="102"/>
                      <a:pt x="94" y="106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8" y="146"/>
                      <a:pt x="136" y="146"/>
                      <a:pt x="141" y="141"/>
                    </a:cubicBezTo>
                    <a:cubicBezTo>
                      <a:pt x="146" y="136"/>
                      <a:pt x="146" y="128"/>
                      <a:pt x="140" y="123"/>
                    </a:cubicBezTo>
                    <a:close/>
                    <a:moveTo>
                      <a:pt x="54" y="90"/>
                    </a:moveTo>
                    <a:cubicBezTo>
                      <a:pt x="34" y="90"/>
                      <a:pt x="18" y="74"/>
                      <a:pt x="18" y="54"/>
                    </a:cubicBezTo>
                    <a:cubicBezTo>
                      <a:pt x="18" y="34"/>
                      <a:pt x="34" y="18"/>
                      <a:pt x="54" y="18"/>
                    </a:cubicBezTo>
                    <a:cubicBezTo>
                      <a:pt x="74" y="18"/>
                      <a:pt x="91" y="34"/>
                      <a:pt x="91" y="54"/>
                    </a:cubicBezTo>
                    <a:cubicBezTo>
                      <a:pt x="91" y="74"/>
                      <a:pt x="74" y="90"/>
                      <a:pt x="54" y="90"/>
                    </a:cubicBezTo>
                    <a:close/>
                    <a:moveTo>
                      <a:pt x="63" y="27"/>
                    </a:move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45"/>
                      <a:pt x="81" y="45"/>
                      <a:pt x="81" y="45"/>
                    </a:cubicBezTo>
                    <a:cubicBezTo>
                      <a:pt x="63" y="45"/>
                      <a:pt x="63" y="45"/>
                      <a:pt x="63" y="45"/>
                    </a:cubicBezTo>
                    <a:lnTo>
                      <a:pt x="63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5" name="Freeform 135"/>
              <p:cNvSpPr>
                <a:spLocks noEditPoints="1"/>
              </p:cNvSpPr>
              <p:nvPr/>
            </p:nvSpPr>
            <p:spPr bwMode="auto">
              <a:xfrm>
                <a:off x="10248921" y="4744191"/>
                <a:ext cx="272069" cy="275983"/>
              </a:xfrm>
              <a:custGeom>
                <a:avLst/>
                <a:gdLst>
                  <a:gd name="T0" fmla="*/ 16 w 85"/>
                  <a:gd name="T1" fmla="*/ 49 h 86"/>
                  <a:gd name="T2" fmla="*/ 16 w 85"/>
                  <a:gd name="T3" fmla="*/ 86 h 86"/>
                  <a:gd name="T4" fmla="*/ 18 w 85"/>
                  <a:gd name="T5" fmla="*/ 86 h 86"/>
                  <a:gd name="T6" fmla="*/ 21 w 85"/>
                  <a:gd name="T7" fmla="*/ 86 h 86"/>
                  <a:gd name="T8" fmla="*/ 21 w 85"/>
                  <a:gd name="T9" fmla="*/ 49 h 86"/>
                  <a:gd name="T10" fmla="*/ 18 w 85"/>
                  <a:gd name="T11" fmla="*/ 49 h 86"/>
                  <a:gd name="T12" fmla="*/ 16 w 85"/>
                  <a:gd name="T13" fmla="*/ 49 h 86"/>
                  <a:gd name="T14" fmla="*/ 64 w 85"/>
                  <a:gd name="T15" fmla="*/ 49 h 86"/>
                  <a:gd name="T16" fmla="*/ 64 w 85"/>
                  <a:gd name="T17" fmla="*/ 86 h 86"/>
                  <a:gd name="T18" fmla="*/ 67 w 85"/>
                  <a:gd name="T19" fmla="*/ 86 h 86"/>
                  <a:gd name="T20" fmla="*/ 69 w 85"/>
                  <a:gd name="T21" fmla="*/ 86 h 86"/>
                  <a:gd name="T22" fmla="*/ 69 w 85"/>
                  <a:gd name="T23" fmla="*/ 49 h 86"/>
                  <a:gd name="T24" fmla="*/ 67 w 85"/>
                  <a:gd name="T25" fmla="*/ 49 h 86"/>
                  <a:gd name="T26" fmla="*/ 64 w 85"/>
                  <a:gd name="T27" fmla="*/ 49 h 86"/>
                  <a:gd name="T28" fmla="*/ 85 w 85"/>
                  <a:gd name="T29" fmla="*/ 43 h 86"/>
                  <a:gd name="T30" fmla="*/ 42 w 85"/>
                  <a:gd name="T31" fmla="*/ 0 h 86"/>
                  <a:gd name="T32" fmla="*/ 0 w 85"/>
                  <a:gd name="T33" fmla="*/ 43 h 86"/>
                  <a:gd name="T34" fmla="*/ 2 w 85"/>
                  <a:gd name="T35" fmla="*/ 58 h 86"/>
                  <a:gd name="T36" fmla="*/ 0 w 85"/>
                  <a:gd name="T37" fmla="*/ 67 h 86"/>
                  <a:gd name="T38" fmla="*/ 10 w 85"/>
                  <a:gd name="T39" fmla="*/ 84 h 86"/>
                  <a:gd name="T40" fmla="*/ 10 w 85"/>
                  <a:gd name="T41" fmla="*/ 51 h 86"/>
                  <a:gd name="T42" fmla="*/ 6 w 85"/>
                  <a:gd name="T43" fmla="*/ 54 h 86"/>
                  <a:gd name="T44" fmla="*/ 5 w 85"/>
                  <a:gd name="T45" fmla="*/ 46 h 86"/>
                  <a:gd name="T46" fmla="*/ 42 w 85"/>
                  <a:gd name="T47" fmla="*/ 8 h 86"/>
                  <a:gd name="T48" fmla="*/ 80 w 85"/>
                  <a:gd name="T49" fmla="*/ 46 h 86"/>
                  <a:gd name="T50" fmla="*/ 79 w 85"/>
                  <a:gd name="T51" fmla="*/ 54 h 86"/>
                  <a:gd name="T52" fmla="*/ 75 w 85"/>
                  <a:gd name="T53" fmla="*/ 51 h 86"/>
                  <a:gd name="T54" fmla="*/ 75 w 85"/>
                  <a:gd name="T55" fmla="*/ 84 h 86"/>
                  <a:gd name="T56" fmla="*/ 85 w 85"/>
                  <a:gd name="T57" fmla="*/ 67 h 86"/>
                  <a:gd name="T58" fmla="*/ 83 w 85"/>
                  <a:gd name="T59" fmla="*/ 58 h 86"/>
                  <a:gd name="T60" fmla="*/ 85 w 85"/>
                  <a:gd name="T61" fmla="*/ 4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5" h="86">
                    <a:moveTo>
                      <a:pt x="16" y="49"/>
                    </a:moveTo>
                    <a:cubicBezTo>
                      <a:pt x="16" y="86"/>
                      <a:pt x="16" y="86"/>
                      <a:pt x="16" y="86"/>
                    </a:cubicBezTo>
                    <a:cubicBezTo>
                      <a:pt x="17" y="86"/>
                      <a:pt x="17" y="86"/>
                      <a:pt x="18" y="86"/>
                    </a:cubicBezTo>
                    <a:cubicBezTo>
                      <a:pt x="21" y="86"/>
                      <a:pt x="21" y="86"/>
                      <a:pt x="21" y="86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7" y="49"/>
                      <a:pt x="17" y="49"/>
                      <a:pt x="16" y="49"/>
                    </a:cubicBezTo>
                    <a:close/>
                    <a:moveTo>
                      <a:pt x="64" y="49"/>
                    </a:moveTo>
                    <a:cubicBezTo>
                      <a:pt x="64" y="86"/>
                      <a:pt x="64" y="86"/>
                      <a:pt x="64" y="8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8" y="86"/>
                      <a:pt x="68" y="86"/>
                      <a:pt x="69" y="86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8" y="49"/>
                      <a:pt x="68" y="49"/>
                      <a:pt x="67" y="49"/>
                    </a:cubicBezTo>
                    <a:lnTo>
                      <a:pt x="64" y="49"/>
                    </a:lnTo>
                    <a:close/>
                    <a:moveTo>
                      <a:pt x="85" y="43"/>
                    </a:moveTo>
                    <a:cubicBezTo>
                      <a:pt x="85" y="20"/>
                      <a:pt x="66" y="0"/>
                      <a:pt x="42" y="0"/>
                    </a:cubicBezTo>
                    <a:cubicBezTo>
                      <a:pt x="19" y="0"/>
                      <a:pt x="0" y="20"/>
                      <a:pt x="0" y="43"/>
                    </a:cubicBezTo>
                    <a:cubicBezTo>
                      <a:pt x="0" y="48"/>
                      <a:pt x="0" y="53"/>
                      <a:pt x="2" y="58"/>
                    </a:cubicBezTo>
                    <a:cubicBezTo>
                      <a:pt x="0" y="61"/>
                      <a:pt x="0" y="64"/>
                      <a:pt x="0" y="67"/>
                    </a:cubicBezTo>
                    <a:cubicBezTo>
                      <a:pt x="0" y="75"/>
                      <a:pt x="4" y="81"/>
                      <a:pt x="10" y="84"/>
                    </a:cubicBezTo>
                    <a:cubicBezTo>
                      <a:pt x="10" y="51"/>
                      <a:pt x="10" y="51"/>
                      <a:pt x="10" y="51"/>
                    </a:cubicBezTo>
                    <a:cubicBezTo>
                      <a:pt x="9" y="51"/>
                      <a:pt x="7" y="52"/>
                      <a:pt x="6" y="54"/>
                    </a:cubicBezTo>
                    <a:cubicBezTo>
                      <a:pt x="5" y="51"/>
                      <a:pt x="5" y="49"/>
                      <a:pt x="5" y="46"/>
                    </a:cubicBezTo>
                    <a:cubicBezTo>
                      <a:pt x="5" y="25"/>
                      <a:pt x="22" y="8"/>
                      <a:pt x="42" y="8"/>
                    </a:cubicBezTo>
                    <a:cubicBezTo>
                      <a:pt x="63" y="8"/>
                      <a:pt x="80" y="25"/>
                      <a:pt x="80" y="46"/>
                    </a:cubicBezTo>
                    <a:cubicBezTo>
                      <a:pt x="80" y="49"/>
                      <a:pt x="80" y="51"/>
                      <a:pt x="79" y="54"/>
                    </a:cubicBezTo>
                    <a:cubicBezTo>
                      <a:pt x="78" y="52"/>
                      <a:pt x="76" y="51"/>
                      <a:pt x="75" y="51"/>
                    </a:cubicBezTo>
                    <a:cubicBezTo>
                      <a:pt x="75" y="84"/>
                      <a:pt x="75" y="84"/>
                      <a:pt x="75" y="84"/>
                    </a:cubicBezTo>
                    <a:cubicBezTo>
                      <a:pt x="81" y="81"/>
                      <a:pt x="85" y="75"/>
                      <a:pt x="85" y="67"/>
                    </a:cubicBezTo>
                    <a:cubicBezTo>
                      <a:pt x="85" y="64"/>
                      <a:pt x="84" y="61"/>
                      <a:pt x="83" y="58"/>
                    </a:cubicBezTo>
                    <a:cubicBezTo>
                      <a:pt x="85" y="53"/>
                      <a:pt x="85" y="48"/>
                      <a:pt x="85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6" name="Freeform 136"/>
              <p:cNvSpPr>
                <a:spLocks noEditPoints="1"/>
              </p:cNvSpPr>
              <p:nvPr/>
            </p:nvSpPr>
            <p:spPr bwMode="auto">
              <a:xfrm>
                <a:off x="9835925" y="4409487"/>
                <a:ext cx="332746" cy="330788"/>
              </a:xfrm>
              <a:custGeom>
                <a:avLst/>
                <a:gdLst>
                  <a:gd name="T0" fmla="*/ 52 w 104"/>
                  <a:gd name="T1" fmla="*/ 0 h 104"/>
                  <a:gd name="T2" fmla="*/ 0 w 104"/>
                  <a:gd name="T3" fmla="*/ 52 h 104"/>
                  <a:gd name="T4" fmla="*/ 52 w 104"/>
                  <a:gd name="T5" fmla="*/ 104 h 104"/>
                  <a:gd name="T6" fmla="*/ 104 w 104"/>
                  <a:gd name="T7" fmla="*/ 52 h 104"/>
                  <a:gd name="T8" fmla="*/ 52 w 104"/>
                  <a:gd name="T9" fmla="*/ 0 h 104"/>
                  <a:gd name="T10" fmla="*/ 32 w 104"/>
                  <a:gd name="T11" fmla="*/ 52 h 104"/>
                  <a:gd name="T12" fmla="*/ 52 w 104"/>
                  <a:gd name="T13" fmla="*/ 32 h 104"/>
                  <a:gd name="T14" fmla="*/ 72 w 104"/>
                  <a:gd name="T15" fmla="*/ 52 h 104"/>
                  <a:gd name="T16" fmla="*/ 52 w 104"/>
                  <a:gd name="T17" fmla="*/ 71 h 104"/>
                  <a:gd name="T18" fmla="*/ 32 w 104"/>
                  <a:gd name="T19" fmla="*/ 52 h 104"/>
                  <a:gd name="T20" fmla="*/ 94 w 104"/>
                  <a:gd name="T21" fmla="*/ 69 h 104"/>
                  <a:gd name="T22" fmla="*/ 94 w 104"/>
                  <a:gd name="T23" fmla="*/ 69 h 104"/>
                  <a:gd name="T24" fmla="*/ 76 w 104"/>
                  <a:gd name="T25" fmla="*/ 62 h 104"/>
                  <a:gd name="T26" fmla="*/ 78 w 104"/>
                  <a:gd name="T27" fmla="*/ 52 h 104"/>
                  <a:gd name="T28" fmla="*/ 76 w 104"/>
                  <a:gd name="T29" fmla="*/ 42 h 104"/>
                  <a:gd name="T30" fmla="*/ 89 w 104"/>
                  <a:gd name="T31" fmla="*/ 37 h 104"/>
                  <a:gd name="T32" fmla="*/ 94 w 104"/>
                  <a:gd name="T33" fmla="*/ 34 h 104"/>
                  <a:gd name="T34" fmla="*/ 98 w 104"/>
                  <a:gd name="T35" fmla="*/ 52 h 104"/>
                  <a:gd name="T36" fmla="*/ 94 w 104"/>
                  <a:gd name="T37" fmla="*/ 69 h 104"/>
                  <a:gd name="T38" fmla="*/ 69 w 104"/>
                  <a:gd name="T39" fmla="*/ 10 h 104"/>
                  <a:gd name="T40" fmla="*/ 69 w 104"/>
                  <a:gd name="T41" fmla="*/ 10 h 104"/>
                  <a:gd name="T42" fmla="*/ 69 w 104"/>
                  <a:gd name="T43" fmla="*/ 10 h 104"/>
                  <a:gd name="T44" fmla="*/ 62 w 104"/>
                  <a:gd name="T45" fmla="*/ 28 h 104"/>
                  <a:gd name="T46" fmla="*/ 52 w 104"/>
                  <a:gd name="T47" fmla="*/ 26 h 104"/>
                  <a:gd name="T48" fmla="*/ 42 w 104"/>
                  <a:gd name="T49" fmla="*/ 28 h 104"/>
                  <a:gd name="T50" fmla="*/ 38 w 104"/>
                  <a:gd name="T51" fmla="*/ 19 h 104"/>
                  <a:gd name="T52" fmla="*/ 35 w 104"/>
                  <a:gd name="T53" fmla="*/ 10 h 104"/>
                  <a:gd name="T54" fmla="*/ 52 w 104"/>
                  <a:gd name="T55" fmla="*/ 6 h 104"/>
                  <a:gd name="T56" fmla="*/ 69 w 104"/>
                  <a:gd name="T57" fmla="*/ 10 h 104"/>
                  <a:gd name="T58" fmla="*/ 10 w 104"/>
                  <a:gd name="T59" fmla="*/ 34 h 104"/>
                  <a:gd name="T60" fmla="*/ 19 w 104"/>
                  <a:gd name="T61" fmla="*/ 38 h 104"/>
                  <a:gd name="T62" fmla="*/ 28 w 104"/>
                  <a:gd name="T63" fmla="*/ 42 h 104"/>
                  <a:gd name="T64" fmla="*/ 26 w 104"/>
                  <a:gd name="T65" fmla="*/ 52 h 104"/>
                  <a:gd name="T66" fmla="*/ 28 w 104"/>
                  <a:gd name="T67" fmla="*/ 62 h 104"/>
                  <a:gd name="T68" fmla="*/ 10 w 104"/>
                  <a:gd name="T69" fmla="*/ 69 h 104"/>
                  <a:gd name="T70" fmla="*/ 6 w 104"/>
                  <a:gd name="T71" fmla="*/ 52 h 104"/>
                  <a:gd name="T72" fmla="*/ 10 w 104"/>
                  <a:gd name="T73" fmla="*/ 34 h 104"/>
                  <a:gd name="T74" fmla="*/ 35 w 104"/>
                  <a:gd name="T75" fmla="*/ 94 h 104"/>
                  <a:gd name="T76" fmla="*/ 37 w 104"/>
                  <a:gd name="T77" fmla="*/ 88 h 104"/>
                  <a:gd name="T78" fmla="*/ 42 w 104"/>
                  <a:gd name="T79" fmla="*/ 76 h 104"/>
                  <a:gd name="T80" fmla="*/ 52 w 104"/>
                  <a:gd name="T81" fmla="*/ 78 h 104"/>
                  <a:gd name="T82" fmla="*/ 62 w 104"/>
                  <a:gd name="T83" fmla="*/ 76 h 104"/>
                  <a:gd name="T84" fmla="*/ 69 w 104"/>
                  <a:gd name="T85" fmla="*/ 94 h 104"/>
                  <a:gd name="T86" fmla="*/ 69 w 104"/>
                  <a:gd name="T87" fmla="*/ 94 h 104"/>
                  <a:gd name="T88" fmla="*/ 69 w 104"/>
                  <a:gd name="T89" fmla="*/ 94 h 104"/>
                  <a:gd name="T90" fmla="*/ 52 w 104"/>
                  <a:gd name="T91" fmla="*/ 97 h 104"/>
                  <a:gd name="T92" fmla="*/ 35 w 104"/>
                  <a:gd name="T93" fmla="*/ 9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4" h="104">
                    <a:moveTo>
                      <a:pt x="52" y="0"/>
                    </a:moveTo>
                    <a:cubicBezTo>
                      <a:pt x="23" y="0"/>
                      <a:pt x="0" y="23"/>
                      <a:pt x="0" y="52"/>
                    </a:cubicBezTo>
                    <a:cubicBezTo>
                      <a:pt x="0" y="81"/>
                      <a:pt x="23" y="104"/>
                      <a:pt x="52" y="104"/>
                    </a:cubicBezTo>
                    <a:cubicBezTo>
                      <a:pt x="81" y="104"/>
                      <a:pt x="104" y="81"/>
                      <a:pt x="104" y="52"/>
                    </a:cubicBezTo>
                    <a:cubicBezTo>
                      <a:pt x="104" y="23"/>
                      <a:pt x="81" y="0"/>
                      <a:pt x="52" y="0"/>
                    </a:cubicBezTo>
                    <a:close/>
                    <a:moveTo>
                      <a:pt x="32" y="52"/>
                    </a:moveTo>
                    <a:cubicBezTo>
                      <a:pt x="32" y="41"/>
                      <a:pt x="41" y="32"/>
                      <a:pt x="52" y="32"/>
                    </a:cubicBezTo>
                    <a:cubicBezTo>
                      <a:pt x="63" y="32"/>
                      <a:pt x="72" y="41"/>
                      <a:pt x="72" y="52"/>
                    </a:cubicBezTo>
                    <a:cubicBezTo>
                      <a:pt x="72" y="63"/>
                      <a:pt x="63" y="71"/>
                      <a:pt x="52" y="71"/>
                    </a:cubicBezTo>
                    <a:cubicBezTo>
                      <a:pt x="41" y="71"/>
                      <a:pt x="32" y="63"/>
                      <a:pt x="32" y="52"/>
                    </a:cubicBezTo>
                    <a:close/>
                    <a:moveTo>
                      <a:pt x="94" y="69"/>
                    </a:moveTo>
                    <a:cubicBezTo>
                      <a:pt x="94" y="69"/>
                      <a:pt x="94" y="69"/>
                      <a:pt x="94" y="69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7" y="59"/>
                      <a:pt x="78" y="55"/>
                      <a:pt x="78" y="52"/>
                    </a:cubicBezTo>
                    <a:cubicBezTo>
                      <a:pt x="78" y="48"/>
                      <a:pt x="77" y="45"/>
                      <a:pt x="76" y="42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6" y="40"/>
                      <a:pt x="98" y="46"/>
                      <a:pt x="98" y="52"/>
                    </a:cubicBezTo>
                    <a:cubicBezTo>
                      <a:pt x="98" y="58"/>
                      <a:pt x="96" y="64"/>
                      <a:pt x="94" y="69"/>
                    </a:cubicBezTo>
                    <a:close/>
                    <a:moveTo>
                      <a:pt x="69" y="10"/>
                    </a:moveTo>
                    <a:cubicBezTo>
                      <a:pt x="69" y="10"/>
                      <a:pt x="69" y="10"/>
                      <a:pt x="69" y="10"/>
                    </a:cubicBezTo>
                    <a:cubicBezTo>
                      <a:pt x="69" y="10"/>
                      <a:pt x="69" y="10"/>
                      <a:pt x="69" y="10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59" y="26"/>
                      <a:pt x="56" y="26"/>
                      <a:pt x="52" y="26"/>
                    </a:cubicBezTo>
                    <a:cubicBezTo>
                      <a:pt x="48" y="26"/>
                      <a:pt x="45" y="26"/>
                      <a:pt x="42" y="28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40" y="7"/>
                      <a:pt x="46" y="6"/>
                      <a:pt x="52" y="6"/>
                    </a:cubicBezTo>
                    <a:cubicBezTo>
                      <a:pt x="58" y="6"/>
                      <a:pt x="64" y="7"/>
                      <a:pt x="69" y="10"/>
                    </a:cubicBezTo>
                    <a:close/>
                    <a:moveTo>
                      <a:pt x="10" y="34"/>
                    </a:moveTo>
                    <a:cubicBezTo>
                      <a:pt x="19" y="38"/>
                      <a:pt x="19" y="38"/>
                      <a:pt x="19" y="38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27" y="45"/>
                      <a:pt x="26" y="48"/>
                      <a:pt x="26" y="52"/>
                    </a:cubicBezTo>
                    <a:cubicBezTo>
                      <a:pt x="26" y="55"/>
                      <a:pt x="27" y="59"/>
                      <a:pt x="28" y="62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8" y="64"/>
                      <a:pt x="6" y="58"/>
                      <a:pt x="6" y="52"/>
                    </a:cubicBezTo>
                    <a:cubicBezTo>
                      <a:pt x="6" y="46"/>
                      <a:pt x="8" y="40"/>
                      <a:pt x="10" y="34"/>
                    </a:cubicBezTo>
                    <a:close/>
                    <a:moveTo>
                      <a:pt x="35" y="94"/>
                    </a:moveTo>
                    <a:cubicBezTo>
                      <a:pt x="37" y="88"/>
                      <a:pt x="37" y="88"/>
                      <a:pt x="37" y="88"/>
                    </a:cubicBezTo>
                    <a:cubicBezTo>
                      <a:pt x="42" y="76"/>
                      <a:pt x="42" y="76"/>
                      <a:pt x="42" y="76"/>
                    </a:cubicBezTo>
                    <a:cubicBezTo>
                      <a:pt x="45" y="77"/>
                      <a:pt x="48" y="78"/>
                      <a:pt x="52" y="78"/>
                    </a:cubicBezTo>
                    <a:cubicBezTo>
                      <a:pt x="56" y="78"/>
                      <a:pt x="59" y="77"/>
                      <a:pt x="62" y="76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64" y="96"/>
                      <a:pt x="58" y="97"/>
                      <a:pt x="52" y="97"/>
                    </a:cubicBezTo>
                    <a:cubicBezTo>
                      <a:pt x="46" y="97"/>
                      <a:pt x="40" y="96"/>
                      <a:pt x="35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7" name="Freeform 137"/>
              <p:cNvSpPr/>
              <p:nvPr/>
            </p:nvSpPr>
            <p:spPr bwMode="auto">
              <a:xfrm>
                <a:off x="9935749" y="4810740"/>
                <a:ext cx="383636" cy="387551"/>
              </a:xfrm>
              <a:custGeom>
                <a:avLst/>
                <a:gdLst>
                  <a:gd name="T0" fmla="*/ 0 w 120"/>
                  <a:gd name="T1" fmla="*/ 70 h 121"/>
                  <a:gd name="T2" fmla="*/ 10 w 120"/>
                  <a:gd name="T3" fmla="*/ 80 h 121"/>
                  <a:gd name="T4" fmla="*/ 20 w 120"/>
                  <a:gd name="T5" fmla="*/ 70 h 121"/>
                  <a:gd name="T6" fmla="*/ 20 w 120"/>
                  <a:gd name="T7" fmla="*/ 34 h 121"/>
                  <a:gd name="T8" fmla="*/ 103 w 120"/>
                  <a:gd name="T9" fmla="*/ 117 h 121"/>
                  <a:gd name="T10" fmla="*/ 117 w 120"/>
                  <a:gd name="T11" fmla="*/ 117 h 121"/>
                  <a:gd name="T12" fmla="*/ 120 w 120"/>
                  <a:gd name="T13" fmla="*/ 110 h 121"/>
                  <a:gd name="T14" fmla="*/ 117 w 120"/>
                  <a:gd name="T15" fmla="*/ 103 h 121"/>
                  <a:gd name="T16" fmla="*/ 34 w 120"/>
                  <a:gd name="T17" fmla="*/ 20 h 121"/>
                  <a:gd name="T18" fmla="*/ 70 w 120"/>
                  <a:gd name="T19" fmla="*/ 20 h 121"/>
                  <a:gd name="T20" fmla="*/ 80 w 120"/>
                  <a:gd name="T21" fmla="*/ 10 h 121"/>
                  <a:gd name="T22" fmla="*/ 70 w 120"/>
                  <a:gd name="T23" fmla="*/ 0 h 121"/>
                  <a:gd name="T24" fmla="*/ 0 w 120"/>
                  <a:gd name="T25" fmla="*/ 0 h 121"/>
                  <a:gd name="T26" fmla="*/ 0 w 120"/>
                  <a:gd name="T27" fmla="*/ 7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0" h="121">
                    <a:moveTo>
                      <a:pt x="0" y="70"/>
                    </a:moveTo>
                    <a:cubicBezTo>
                      <a:pt x="0" y="76"/>
                      <a:pt x="4" y="80"/>
                      <a:pt x="10" y="80"/>
                    </a:cubicBezTo>
                    <a:cubicBezTo>
                      <a:pt x="15" y="80"/>
                      <a:pt x="20" y="76"/>
                      <a:pt x="20" y="70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103" y="117"/>
                      <a:pt x="103" y="117"/>
                      <a:pt x="103" y="117"/>
                    </a:cubicBezTo>
                    <a:cubicBezTo>
                      <a:pt x="107" y="121"/>
                      <a:pt x="113" y="121"/>
                      <a:pt x="117" y="117"/>
                    </a:cubicBezTo>
                    <a:cubicBezTo>
                      <a:pt x="119" y="115"/>
                      <a:pt x="120" y="113"/>
                      <a:pt x="120" y="110"/>
                    </a:cubicBezTo>
                    <a:cubicBezTo>
                      <a:pt x="120" y="108"/>
                      <a:pt x="119" y="105"/>
                      <a:pt x="117" y="103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5" y="20"/>
                      <a:pt x="80" y="15"/>
                      <a:pt x="80" y="10"/>
                    </a:cubicBezTo>
                    <a:cubicBezTo>
                      <a:pt x="80" y="4"/>
                      <a:pt x="75" y="0"/>
                      <a:pt x="7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8" name="Freeform 138"/>
              <p:cNvSpPr>
                <a:spLocks noEditPoints="1"/>
              </p:cNvSpPr>
              <p:nvPr/>
            </p:nvSpPr>
            <p:spPr bwMode="auto">
              <a:xfrm>
                <a:off x="9426843" y="3544348"/>
                <a:ext cx="399295" cy="330788"/>
              </a:xfrm>
              <a:custGeom>
                <a:avLst/>
                <a:gdLst>
                  <a:gd name="T0" fmla="*/ 125 w 125"/>
                  <a:gd name="T1" fmla="*/ 55 h 103"/>
                  <a:gd name="T2" fmla="*/ 110 w 125"/>
                  <a:gd name="T3" fmla="*/ 24 h 103"/>
                  <a:gd name="T4" fmla="*/ 86 w 125"/>
                  <a:gd name="T5" fmla="*/ 24 h 103"/>
                  <a:gd name="T6" fmla="*/ 86 w 125"/>
                  <a:gd name="T7" fmla="*/ 8 h 103"/>
                  <a:gd name="T8" fmla="*/ 78 w 125"/>
                  <a:gd name="T9" fmla="*/ 0 h 103"/>
                  <a:gd name="T10" fmla="*/ 8 w 125"/>
                  <a:gd name="T11" fmla="*/ 0 h 103"/>
                  <a:gd name="T12" fmla="*/ 0 w 125"/>
                  <a:gd name="T13" fmla="*/ 8 h 103"/>
                  <a:gd name="T14" fmla="*/ 0 w 125"/>
                  <a:gd name="T15" fmla="*/ 71 h 103"/>
                  <a:gd name="T16" fmla="*/ 8 w 125"/>
                  <a:gd name="T17" fmla="*/ 79 h 103"/>
                  <a:gd name="T18" fmla="*/ 18 w 125"/>
                  <a:gd name="T19" fmla="*/ 79 h 103"/>
                  <a:gd name="T20" fmla="*/ 16 w 125"/>
                  <a:gd name="T21" fmla="*/ 87 h 103"/>
                  <a:gd name="T22" fmla="*/ 31 w 125"/>
                  <a:gd name="T23" fmla="*/ 103 h 103"/>
                  <a:gd name="T24" fmla="*/ 47 w 125"/>
                  <a:gd name="T25" fmla="*/ 87 h 103"/>
                  <a:gd name="T26" fmla="*/ 45 w 125"/>
                  <a:gd name="T27" fmla="*/ 79 h 103"/>
                  <a:gd name="T28" fmla="*/ 88 w 125"/>
                  <a:gd name="T29" fmla="*/ 79 h 103"/>
                  <a:gd name="T30" fmla="*/ 86 w 125"/>
                  <a:gd name="T31" fmla="*/ 87 h 103"/>
                  <a:gd name="T32" fmla="*/ 102 w 125"/>
                  <a:gd name="T33" fmla="*/ 103 h 103"/>
                  <a:gd name="T34" fmla="*/ 118 w 125"/>
                  <a:gd name="T35" fmla="*/ 87 h 103"/>
                  <a:gd name="T36" fmla="*/ 115 w 125"/>
                  <a:gd name="T37" fmla="*/ 79 h 103"/>
                  <a:gd name="T38" fmla="*/ 125 w 125"/>
                  <a:gd name="T39" fmla="*/ 79 h 103"/>
                  <a:gd name="T40" fmla="*/ 125 w 125"/>
                  <a:gd name="T41" fmla="*/ 55 h 103"/>
                  <a:gd name="T42" fmla="*/ 86 w 125"/>
                  <a:gd name="T43" fmla="*/ 55 h 103"/>
                  <a:gd name="T44" fmla="*/ 86 w 125"/>
                  <a:gd name="T45" fmla="*/ 36 h 103"/>
                  <a:gd name="T46" fmla="*/ 102 w 125"/>
                  <a:gd name="T47" fmla="*/ 36 h 103"/>
                  <a:gd name="T48" fmla="*/ 112 w 125"/>
                  <a:gd name="T49" fmla="*/ 55 h 103"/>
                  <a:gd name="T50" fmla="*/ 86 w 125"/>
                  <a:gd name="T51" fmla="*/ 55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5" h="103">
                    <a:moveTo>
                      <a:pt x="125" y="55"/>
                    </a:moveTo>
                    <a:cubicBezTo>
                      <a:pt x="110" y="24"/>
                      <a:pt x="110" y="24"/>
                      <a:pt x="110" y="24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6" y="4"/>
                      <a:pt x="83" y="0"/>
                      <a:pt x="7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8" y="79"/>
                      <a:pt x="8" y="79"/>
                      <a:pt x="8" y="79"/>
                    </a:cubicBezTo>
                    <a:cubicBezTo>
                      <a:pt x="18" y="79"/>
                      <a:pt x="18" y="79"/>
                      <a:pt x="18" y="79"/>
                    </a:cubicBezTo>
                    <a:cubicBezTo>
                      <a:pt x="16" y="81"/>
                      <a:pt x="16" y="84"/>
                      <a:pt x="16" y="87"/>
                    </a:cubicBezTo>
                    <a:cubicBezTo>
                      <a:pt x="16" y="96"/>
                      <a:pt x="23" y="103"/>
                      <a:pt x="31" y="103"/>
                    </a:cubicBezTo>
                    <a:cubicBezTo>
                      <a:pt x="40" y="103"/>
                      <a:pt x="47" y="96"/>
                      <a:pt x="47" y="87"/>
                    </a:cubicBezTo>
                    <a:cubicBezTo>
                      <a:pt x="47" y="84"/>
                      <a:pt x="46" y="81"/>
                      <a:pt x="45" y="79"/>
                    </a:cubicBezTo>
                    <a:cubicBezTo>
                      <a:pt x="88" y="79"/>
                      <a:pt x="88" y="79"/>
                      <a:pt x="88" y="79"/>
                    </a:cubicBezTo>
                    <a:cubicBezTo>
                      <a:pt x="87" y="81"/>
                      <a:pt x="86" y="84"/>
                      <a:pt x="86" y="87"/>
                    </a:cubicBezTo>
                    <a:cubicBezTo>
                      <a:pt x="86" y="96"/>
                      <a:pt x="93" y="103"/>
                      <a:pt x="102" y="103"/>
                    </a:cubicBezTo>
                    <a:cubicBezTo>
                      <a:pt x="111" y="103"/>
                      <a:pt x="118" y="96"/>
                      <a:pt x="118" y="87"/>
                    </a:cubicBezTo>
                    <a:cubicBezTo>
                      <a:pt x="118" y="84"/>
                      <a:pt x="117" y="81"/>
                      <a:pt x="115" y="79"/>
                    </a:cubicBezTo>
                    <a:cubicBezTo>
                      <a:pt x="125" y="79"/>
                      <a:pt x="125" y="79"/>
                      <a:pt x="125" y="79"/>
                    </a:cubicBezTo>
                    <a:lnTo>
                      <a:pt x="125" y="55"/>
                    </a:lnTo>
                    <a:close/>
                    <a:moveTo>
                      <a:pt x="86" y="55"/>
                    </a:moveTo>
                    <a:cubicBezTo>
                      <a:pt x="86" y="36"/>
                      <a:pt x="86" y="36"/>
                      <a:pt x="86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12" y="55"/>
                      <a:pt x="112" y="55"/>
                      <a:pt x="112" y="55"/>
                    </a:cubicBezTo>
                    <a:lnTo>
                      <a:pt x="86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9" name="Freeform 139"/>
              <p:cNvSpPr>
                <a:spLocks noEditPoints="1"/>
              </p:cNvSpPr>
              <p:nvPr/>
            </p:nvSpPr>
            <p:spPr bwMode="auto">
              <a:xfrm>
                <a:off x="9250684" y="3160712"/>
                <a:ext cx="336661" cy="336661"/>
              </a:xfrm>
              <a:custGeom>
                <a:avLst/>
                <a:gdLst>
                  <a:gd name="T0" fmla="*/ 101 w 105"/>
                  <a:gd name="T1" fmla="*/ 29 h 105"/>
                  <a:gd name="T2" fmla="*/ 72 w 105"/>
                  <a:gd name="T3" fmla="*/ 26 h 105"/>
                  <a:gd name="T4" fmla="*/ 89 w 105"/>
                  <a:gd name="T5" fmla="*/ 10 h 105"/>
                  <a:gd name="T6" fmla="*/ 82 w 105"/>
                  <a:gd name="T7" fmla="*/ 3 h 105"/>
                  <a:gd name="T8" fmla="*/ 59 w 105"/>
                  <a:gd name="T9" fmla="*/ 26 h 105"/>
                  <a:gd name="T10" fmla="*/ 53 w 105"/>
                  <a:gd name="T11" fmla="*/ 26 h 105"/>
                  <a:gd name="T12" fmla="*/ 53 w 105"/>
                  <a:gd name="T13" fmla="*/ 26 h 105"/>
                  <a:gd name="T14" fmla="*/ 26 w 105"/>
                  <a:gd name="T15" fmla="*/ 0 h 105"/>
                  <a:gd name="T16" fmla="*/ 20 w 105"/>
                  <a:gd name="T17" fmla="*/ 6 h 105"/>
                  <a:gd name="T18" fmla="*/ 40 w 105"/>
                  <a:gd name="T19" fmla="*/ 26 h 105"/>
                  <a:gd name="T20" fmla="*/ 4 w 105"/>
                  <a:gd name="T21" fmla="*/ 29 h 105"/>
                  <a:gd name="T22" fmla="*/ 0 w 105"/>
                  <a:gd name="T23" fmla="*/ 65 h 105"/>
                  <a:gd name="T24" fmla="*/ 4 w 105"/>
                  <a:gd name="T25" fmla="*/ 102 h 105"/>
                  <a:gd name="T26" fmla="*/ 53 w 105"/>
                  <a:gd name="T27" fmla="*/ 105 h 105"/>
                  <a:gd name="T28" fmla="*/ 101 w 105"/>
                  <a:gd name="T29" fmla="*/ 102 h 105"/>
                  <a:gd name="T30" fmla="*/ 105 w 105"/>
                  <a:gd name="T31" fmla="*/ 65 h 105"/>
                  <a:gd name="T32" fmla="*/ 101 w 105"/>
                  <a:gd name="T33" fmla="*/ 29 h 105"/>
                  <a:gd name="T34" fmla="*/ 89 w 105"/>
                  <a:gd name="T35" fmla="*/ 90 h 105"/>
                  <a:gd name="T36" fmla="*/ 53 w 105"/>
                  <a:gd name="T37" fmla="*/ 92 h 105"/>
                  <a:gd name="T38" fmla="*/ 16 w 105"/>
                  <a:gd name="T39" fmla="*/ 90 h 105"/>
                  <a:gd name="T40" fmla="*/ 13 w 105"/>
                  <a:gd name="T41" fmla="*/ 65 h 105"/>
                  <a:gd name="T42" fmla="*/ 16 w 105"/>
                  <a:gd name="T43" fmla="*/ 41 h 105"/>
                  <a:gd name="T44" fmla="*/ 53 w 105"/>
                  <a:gd name="T45" fmla="*/ 39 h 105"/>
                  <a:gd name="T46" fmla="*/ 89 w 105"/>
                  <a:gd name="T47" fmla="*/ 41 h 105"/>
                  <a:gd name="T48" fmla="*/ 92 w 105"/>
                  <a:gd name="T49" fmla="*/ 65 h 105"/>
                  <a:gd name="T50" fmla="*/ 89 w 105"/>
                  <a:gd name="T51" fmla="*/ 9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5" h="105">
                    <a:moveTo>
                      <a:pt x="101" y="29"/>
                    </a:moveTo>
                    <a:cubicBezTo>
                      <a:pt x="92" y="28"/>
                      <a:pt x="82" y="27"/>
                      <a:pt x="72" y="26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7" y="26"/>
                      <a:pt x="55" y="26"/>
                      <a:pt x="53" y="26"/>
                    </a:cubicBezTo>
                    <a:cubicBezTo>
                      <a:pt x="53" y="26"/>
                      <a:pt x="53" y="26"/>
                      <a:pt x="53" y="26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27" y="27"/>
                      <a:pt x="15" y="28"/>
                      <a:pt x="4" y="29"/>
                    </a:cubicBezTo>
                    <a:cubicBezTo>
                      <a:pt x="2" y="40"/>
                      <a:pt x="0" y="53"/>
                      <a:pt x="0" y="65"/>
                    </a:cubicBezTo>
                    <a:cubicBezTo>
                      <a:pt x="0" y="78"/>
                      <a:pt x="2" y="91"/>
                      <a:pt x="4" y="102"/>
                    </a:cubicBezTo>
                    <a:cubicBezTo>
                      <a:pt x="19" y="104"/>
                      <a:pt x="35" y="105"/>
                      <a:pt x="53" y="105"/>
                    </a:cubicBezTo>
                    <a:cubicBezTo>
                      <a:pt x="70" y="105"/>
                      <a:pt x="86" y="104"/>
                      <a:pt x="101" y="102"/>
                    </a:cubicBezTo>
                    <a:cubicBezTo>
                      <a:pt x="104" y="91"/>
                      <a:pt x="105" y="78"/>
                      <a:pt x="105" y="65"/>
                    </a:cubicBezTo>
                    <a:cubicBezTo>
                      <a:pt x="105" y="53"/>
                      <a:pt x="104" y="40"/>
                      <a:pt x="101" y="29"/>
                    </a:cubicBezTo>
                    <a:close/>
                    <a:moveTo>
                      <a:pt x="89" y="90"/>
                    </a:moveTo>
                    <a:cubicBezTo>
                      <a:pt x="78" y="91"/>
                      <a:pt x="65" y="92"/>
                      <a:pt x="53" y="92"/>
                    </a:cubicBezTo>
                    <a:cubicBezTo>
                      <a:pt x="40" y="92"/>
                      <a:pt x="27" y="91"/>
                      <a:pt x="16" y="90"/>
                    </a:cubicBezTo>
                    <a:cubicBezTo>
                      <a:pt x="14" y="82"/>
                      <a:pt x="13" y="74"/>
                      <a:pt x="13" y="65"/>
                    </a:cubicBezTo>
                    <a:cubicBezTo>
                      <a:pt x="13" y="57"/>
                      <a:pt x="14" y="49"/>
                      <a:pt x="16" y="41"/>
                    </a:cubicBezTo>
                    <a:cubicBezTo>
                      <a:pt x="27" y="40"/>
                      <a:pt x="40" y="39"/>
                      <a:pt x="53" y="39"/>
                    </a:cubicBezTo>
                    <a:cubicBezTo>
                      <a:pt x="65" y="39"/>
                      <a:pt x="78" y="40"/>
                      <a:pt x="89" y="41"/>
                    </a:cubicBezTo>
                    <a:cubicBezTo>
                      <a:pt x="91" y="49"/>
                      <a:pt x="92" y="57"/>
                      <a:pt x="92" y="65"/>
                    </a:cubicBezTo>
                    <a:cubicBezTo>
                      <a:pt x="92" y="74"/>
                      <a:pt x="91" y="82"/>
                      <a:pt x="89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0" name="Freeform 140"/>
              <p:cNvSpPr/>
              <p:nvPr/>
            </p:nvSpPr>
            <p:spPr bwMode="auto">
              <a:xfrm>
                <a:off x="9274172" y="2775119"/>
                <a:ext cx="428656" cy="348404"/>
              </a:xfrm>
              <a:custGeom>
                <a:avLst/>
                <a:gdLst>
                  <a:gd name="T0" fmla="*/ 134 w 134"/>
                  <a:gd name="T1" fmla="*/ 13 h 109"/>
                  <a:gd name="T2" fmla="*/ 118 w 134"/>
                  <a:gd name="T3" fmla="*/ 17 h 109"/>
                  <a:gd name="T4" fmla="*/ 130 w 134"/>
                  <a:gd name="T5" fmla="*/ 2 h 109"/>
                  <a:gd name="T6" fmla="*/ 113 w 134"/>
                  <a:gd name="T7" fmla="*/ 9 h 109"/>
                  <a:gd name="T8" fmla="*/ 93 w 134"/>
                  <a:gd name="T9" fmla="*/ 0 h 109"/>
                  <a:gd name="T10" fmla="*/ 65 w 134"/>
                  <a:gd name="T11" fmla="*/ 28 h 109"/>
                  <a:gd name="T12" fmla="*/ 66 w 134"/>
                  <a:gd name="T13" fmla="*/ 34 h 109"/>
                  <a:gd name="T14" fmla="*/ 10 w 134"/>
                  <a:gd name="T15" fmla="*/ 5 h 109"/>
                  <a:gd name="T16" fmla="*/ 6 w 134"/>
                  <a:gd name="T17" fmla="*/ 19 h 109"/>
                  <a:gd name="T18" fmla="*/ 18 w 134"/>
                  <a:gd name="T19" fmla="*/ 42 h 109"/>
                  <a:gd name="T20" fmla="*/ 6 w 134"/>
                  <a:gd name="T21" fmla="*/ 38 h 109"/>
                  <a:gd name="T22" fmla="*/ 6 w 134"/>
                  <a:gd name="T23" fmla="*/ 39 h 109"/>
                  <a:gd name="T24" fmla="*/ 28 w 134"/>
                  <a:gd name="T25" fmla="*/ 66 h 109"/>
                  <a:gd name="T26" fmla="*/ 20 w 134"/>
                  <a:gd name="T27" fmla="*/ 67 h 109"/>
                  <a:gd name="T28" fmla="*/ 15 w 134"/>
                  <a:gd name="T29" fmla="*/ 66 h 109"/>
                  <a:gd name="T30" fmla="*/ 41 w 134"/>
                  <a:gd name="T31" fmla="*/ 85 h 109"/>
                  <a:gd name="T32" fmla="*/ 7 w 134"/>
                  <a:gd name="T33" fmla="*/ 97 h 109"/>
                  <a:gd name="T34" fmla="*/ 0 w 134"/>
                  <a:gd name="T35" fmla="*/ 96 h 109"/>
                  <a:gd name="T36" fmla="*/ 42 w 134"/>
                  <a:gd name="T37" fmla="*/ 109 h 109"/>
                  <a:gd name="T38" fmla="*/ 120 w 134"/>
                  <a:gd name="T39" fmla="*/ 31 h 109"/>
                  <a:gd name="T40" fmla="*/ 120 w 134"/>
                  <a:gd name="T41" fmla="*/ 27 h 109"/>
                  <a:gd name="T42" fmla="*/ 134 w 134"/>
                  <a:gd name="T43" fmla="*/ 1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4" h="109">
                    <a:moveTo>
                      <a:pt x="134" y="13"/>
                    </a:moveTo>
                    <a:cubicBezTo>
                      <a:pt x="129" y="15"/>
                      <a:pt x="124" y="17"/>
                      <a:pt x="118" y="17"/>
                    </a:cubicBezTo>
                    <a:cubicBezTo>
                      <a:pt x="124" y="14"/>
                      <a:pt x="128" y="9"/>
                      <a:pt x="130" y="2"/>
                    </a:cubicBezTo>
                    <a:cubicBezTo>
                      <a:pt x="125" y="5"/>
                      <a:pt x="119" y="8"/>
                      <a:pt x="113" y="9"/>
                    </a:cubicBezTo>
                    <a:cubicBezTo>
                      <a:pt x="108" y="3"/>
                      <a:pt x="101" y="0"/>
                      <a:pt x="93" y="0"/>
                    </a:cubicBezTo>
                    <a:cubicBezTo>
                      <a:pt x="78" y="0"/>
                      <a:pt x="65" y="12"/>
                      <a:pt x="65" y="28"/>
                    </a:cubicBezTo>
                    <a:cubicBezTo>
                      <a:pt x="65" y="30"/>
                      <a:pt x="66" y="32"/>
                      <a:pt x="66" y="34"/>
                    </a:cubicBezTo>
                    <a:cubicBezTo>
                      <a:pt x="43" y="33"/>
                      <a:pt x="23" y="22"/>
                      <a:pt x="10" y="5"/>
                    </a:cubicBezTo>
                    <a:cubicBezTo>
                      <a:pt x="7" y="9"/>
                      <a:pt x="6" y="14"/>
                      <a:pt x="6" y="19"/>
                    </a:cubicBezTo>
                    <a:cubicBezTo>
                      <a:pt x="6" y="28"/>
                      <a:pt x="11" y="37"/>
                      <a:pt x="18" y="42"/>
                    </a:cubicBezTo>
                    <a:cubicBezTo>
                      <a:pt x="14" y="42"/>
                      <a:pt x="9" y="40"/>
                      <a:pt x="6" y="38"/>
                    </a:cubicBezTo>
                    <a:cubicBezTo>
                      <a:pt x="6" y="38"/>
                      <a:pt x="6" y="39"/>
                      <a:pt x="6" y="39"/>
                    </a:cubicBezTo>
                    <a:cubicBezTo>
                      <a:pt x="6" y="52"/>
                      <a:pt x="15" y="63"/>
                      <a:pt x="28" y="66"/>
                    </a:cubicBezTo>
                    <a:cubicBezTo>
                      <a:pt x="25" y="66"/>
                      <a:pt x="23" y="67"/>
                      <a:pt x="20" y="67"/>
                    </a:cubicBezTo>
                    <a:cubicBezTo>
                      <a:pt x="19" y="67"/>
                      <a:pt x="17" y="66"/>
                      <a:pt x="15" y="66"/>
                    </a:cubicBezTo>
                    <a:cubicBezTo>
                      <a:pt x="19" y="77"/>
                      <a:pt x="29" y="85"/>
                      <a:pt x="41" y="85"/>
                    </a:cubicBezTo>
                    <a:cubicBezTo>
                      <a:pt x="31" y="92"/>
                      <a:pt x="20" y="97"/>
                      <a:pt x="7" y="97"/>
                    </a:cubicBezTo>
                    <a:cubicBezTo>
                      <a:pt x="5" y="97"/>
                      <a:pt x="2" y="97"/>
                      <a:pt x="0" y="96"/>
                    </a:cubicBezTo>
                    <a:cubicBezTo>
                      <a:pt x="12" y="104"/>
                      <a:pt x="27" y="109"/>
                      <a:pt x="42" y="109"/>
                    </a:cubicBezTo>
                    <a:cubicBezTo>
                      <a:pt x="93" y="109"/>
                      <a:pt x="120" y="67"/>
                      <a:pt x="120" y="31"/>
                    </a:cubicBezTo>
                    <a:cubicBezTo>
                      <a:pt x="120" y="30"/>
                      <a:pt x="120" y="28"/>
                      <a:pt x="120" y="27"/>
                    </a:cubicBezTo>
                    <a:cubicBezTo>
                      <a:pt x="126" y="23"/>
                      <a:pt x="130" y="18"/>
                      <a:pt x="13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1" name="Freeform 141"/>
              <p:cNvSpPr>
                <a:spLocks noEditPoints="1"/>
              </p:cNvSpPr>
              <p:nvPr/>
            </p:nvSpPr>
            <p:spPr bwMode="auto">
              <a:xfrm>
                <a:off x="9465990" y="4558244"/>
                <a:ext cx="414954" cy="391466"/>
              </a:xfrm>
              <a:custGeom>
                <a:avLst/>
                <a:gdLst>
                  <a:gd name="T0" fmla="*/ 93 w 212"/>
                  <a:gd name="T1" fmla="*/ 107 h 200"/>
                  <a:gd name="T2" fmla="*/ 119 w 212"/>
                  <a:gd name="T3" fmla="*/ 107 h 200"/>
                  <a:gd name="T4" fmla="*/ 119 w 212"/>
                  <a:gd name="T5" fmla="*/ 54 h 200"/>
                  <a:gd name="T6" fmla="*/ 158 w 212"/>
                  <a:gd name="T7" fmla="*/ 54 h 200"/>
                  <a:gd name="T8" fmla="*/ 106 w 212"/>
                  <a:gd name="T9" fmla="*/ 0 h 200"/>
                  <a:gd name="T10" fmla="*/ 52 w 212"/>
                  <a:gd name="T11" fmla="*/ 54 h 200"/>
                  <a:gd name="T12" fmla="*/ 93 w 212"/>
                  <a:gd name="T13" fmla="*/ 54 h 200"/>
                  <a:gd name="T14" fmla="*/ 93 w 212"/>
                  <a:gd name="T15" fmla="*/ 107 h 200"/>
                  <a:gd name="T16" fmla="*/ 132 w 212"/>
                  <a:gd name="T17" fmla="*/ 77 h 200"/>
                  <a:gd name="T18" fmla="*/ 132 w 212"/>
                  <a:gd name="T19" fmla="*/ 97 h 200"/>
                  <a:gd name="T20" fmla="*/ 192 w 212"/>
                  <a:gd name="T21" fmla="*/ 120 h 200"/>
                  <a:gd name="T22" fmla="*/ 106 w 212"/>
                  <a:gd name="T23" fmla="*/ 152 h 200"/>
                  <a:gd name="T24" fmla="*/ 18 w 212"/>
                  <a:gd name="T25" fmla="*/ 120 h 200"/>
                  <a:gd name="T26" fmla="*/ 78 w 212"/>
                  <a:gd name="T27" fmla="*/ 97 h 200"/>
                  <a:gd name="T28" fmla="*/ 78 w 212"/>
                  <a:gd name="T29" fmla="*/ 77 h 200"/>
                  <a:gd name="T30" fmla="*/ 0 w 212"/>
                  <a:gd name="T31" fmla="*/ 107 h 200"/>
                  <a:gd name="T32" fmla="*/ 0 w 212"/>
                  <a:gd name="T33" fmla="*/ 160 h 200"/>
                  <a:gd name="T34" fmla="*/ 106 w 212"/>
                  <a:gd name="T35" fmla="*/ 200 h 200"/>
                  <a:gd name="T36" fmla="*/ 212 w 212"/>
                  <a:gd name="T37" fmla="*/ 160 h 200"/>
                  <a:gd name="T38" fmla="*/ 212 w 212"/>
                  <a:gd name="T39" fmla="*/ 107 h 200"/>
                  <a:gd name="T40" fmla="*/ 132 w 212"/>
                  <a:gd name="T41" fmla="*/ 77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2" h="200">
                    <a:moveTo>
                      <a:pt x="93" y="107"/>
                    </a:moveTo>
                    <a:lnTo>
                      <a:pt x="119" y="107"/>
                    </a:lnTo>
                    <a:lnTo>
                      <a:pt x="119" y="54"/>
                    </a:lnTo>
                    <a:lnTo>
                      <a:pt x="158" y="54"/>
                    </a:lnTo>
                    <a:lnTo>
                      <a:pt x="106" y="0"/>
                    </a:lnTo>
                    <a:lnTo>
                      <a:pt x="52" y="54"/>
                    </a:lnTo>
                    <a:lnTo>
                      <a:pt x="93" y="54"/>
                    </a:lnTo>
                    <a:lnTo>
                      <a:pt x="93" y="107"/>
                    </a:lnTo>
                    <a:close/>
                    <a:moveTo>
                      <a:pt x="132" y="77"/>
                    </a:moveTo>
                    <a:lnTo>
                      <a:pt x="132" y="97"/>
                    </a:lnTo>
                    <a:lnTo>
                      <a:pt x="192" y="120"/>
                    </a:lnTo>
                    <a:lnTo>
                      <a:pt x="106" y="152"/>
                    </a:lnTo>
                    <a:lnTo>
                      <a:pt x="18" y="120"/>
                    </a:lnTo>
                    <a:lnTo>
                      <a:pt x="78" y="97"/>
                    </a:lnTo>
                    <a:lnTo>
                      <a:pt x="78" y="77"/>
                    </a:lnTo>
                    <a:lnTo>
                      <a:pt x="0" y="107"/>
                    </a:lnTo>
                    <a:lnTo>
                      <a:pt x="0" y="160"/>
                    </a:lnTo>
                    <a:lnTo>
                      <a:pt x="106" y="200"/>
                    </a:lnTo>
                    <a:lnTo>
                      <a:pt x="212" y="160"/>
                    </a:lnTo>
                    <a:lnTo>
                      <a:pt x="212" y="107"/>
                    </a:lnTo>
                    <a:lnTo>
                      <a:pt x="132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2" name="Freeform 142"/>
              <p:cNvSpPr>
                <a:spLocks noEditPoints="1"/>
              </p:cNvSpPr>
              <p:nvPr/>
            </p:nvSpPr>
            <p:spPr bwMode="auto">
              <a:xfrm>
                <a:off x="9446417" y="4981027"/>
                <a:ext cx="317087" cy="240751"/>
              </a:xfrm>
              <a:custGeom>
                <a:avLst/>
                <a:gdLst>
                  <a:gd name="T0" fmla="*/ 37 w 99"/>
                  <a:gd name="T1" fmla="*/ 16 h 75"/>
                  <a:gd name="T2" fmla="*/ 53 w 99"/>
                  <a:gd name="T3" fmla="*/ 31 h 75"/>
                  <a:gd name="T4" fmla="*/ 68 w 99"/>
                  <a:gd name="T5" fmla="*/ 16 h 75"/>
                  <a:gd name="T6" fmla="*/ 53 w 99"/>
                  <a:gd name="T7" fmla="*/ 0 h 75"/>
                  <a:gd name="T8" fmla="*/ 37 w 99"/>
                  <a:gd name="T9" fmla="*/ 16 h 75"/>
                  <a:gd name="T10" fmla="*/ 0 w 99"/>
                  <a:gd name="T11" fmla="*/ 16 h 75"/>
                  <a:gd name="T12" fmla="*/ 16 w 99"/>
                  <a:gd name="T13" fmla="*/ 31 h 75"/>
                  <a:gd name="T14" fmla="*/ 31 w 99"/>
                  <a:gd name="T15" fmla="*/ 16 h 75"/>
                  <a:gd name="T16" fmla="*/ 16 w 99"/>
                  <a:gd name="T17" fmla="*/ 0 h 75"/>
                  <a:gd name="T18" fmla="*/ 0 w 99"/>
                  <a:gd name="T19" fmla="*/ 16 h 75"/>
                  <a:gd name="T20" fmla="*/ 74 w 99"/>
                  <a:gd name="T21" fmla="*/ 47 h 75"/>
                  <a:gd name="T22" fmla="*/ 74 w 99"/>
                  <a:gd name="T23" fmla="*/ 37 h 75"/>
                  <a:gd name="T24" fmla="*/ 68 w 99"/>
                  <a:gd name="T25" fmla="*/ 31 h 75"/>
                  <a:gd name="T26" fmla="*/ 53 w 99"/>
                  <a:gd name="T27" fmla="*/ 31 h 75"/>
                  <a:gd name="T28" fmla="*/ 16 w 99"/>
                  <a:gd name="T29" fmla="*/ 31 h 75"/>
                  <a:gd name="T30" fmla="*/ 6 w 99"/>
                  <a:gd name="T31" fmla="*/ 31 h 75"/>
                  <a:gd name="T32" fmla="*/ 0 w 99"/>
                  <a:gd name="T33" fmla="*/ 37 h 75"/>
                  <a:gd name="T34" fmla="*/ 0 w 99"/>
                  <a:gd name="T35" fmla="*/ 68 h 75"/>
                  <a:gd name="T36" fmla="*/ 6 w 99"/>
                  <a:gd name="T37" fmla="*/ 75 h 75"/>
                  <a:gd name="T38" fmla="*/ 68 w 99"/>
                  <a:gd name="T39" fmla="*/ 75 h 75"/>
                  <a:gd name="T40" fmla="*/ 74 w 99"/>
                  <a:gd name="T41" fmla="*/ 68 h 75"/>
                  <a:gd name="T42" fmla="*/ 74 w 99"/>
                  <a:gd name="T43" fmla="*/ 59 h 75"/>
                  <a:gd name="T44" fmla="*/ 99 w 99"/>
                  <a:gd name="T45" fmla="*/ 75 h 75"/>
                  <a:gd name="T46" fmla="*/ 99 w 99"/>
                  <a:gd name="T47" fmla="*/ 31 h 75"/>
                  <a:gd name="T48" fmla="*/ 74 w 99"/>
                  <a:gd name="T49" fmla="*/ 47 h 75"/>
                  <a:gd name="T50" fmla="*/ 62 w 99"/>
                  <a:gd name="T51" fmla="*/ 62 h 75"/>
                  <a:gd name="T52" fmla="*/ 13 w 99"/>
                  <a:gd name="T53" fmla="*/ 62 h 75"/>
                  <a:gd name="T54" fmla="*/ 13 w 99"/>
                  <a:gd name="T55" fmla="*/ 44 h 75"/>
                  <a:gd name="T56" fmla="*/ 62 w 99"/>
                  <a:gd name="T57" fmla="*/ 44 h 75"/>
                  <a:gd name="T58" fmla="*/ 62 w 99"/>
                  <a:gd name="T59" fmla="*/ 6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9" h="75">
                    <a:moveTo>
                      <a:pt x="37" y="16"/>
                    </a:moveTo>
                    <a:cubicBezTo>
                      <a:pt x="37" y="24"/>
                      <a:pt x="44" y="31"/>
                      <a:pt x="53" y="31"/>
                    </a:cubicBezTo>
                    <a:cubicBezTo>
                      <a:pt x="61" y="31"/>
                      <a:pt x="68" y="24"/>
                      <a:pt x="68" y="16"/>
                    </a:cubicBezTo>
                    <a:cubicBezTo>
                      <a:pt x="68" y="7"/>
                      <a:pt x="61" y="0"/>
                      <a:pt x="53" y="0"/>
                    </a:cubicBezTo>
                    <a:cubicBezTo>
                      <a:pt x="44" y="0"/>
                      <a:pt x="37" y="7"/>
                      <a:pt x="37" y="16"/>
                    </a:cubicBezTo>
                    <a:close/>
                    <a:moveTo>
                      <a:pt x="0" y="16"/>
                    </a:moveTo>
                    <a:cubicBezTo>
                      <a:pt x="0" y="24"/>
                      <a:pt x="7" y="31"/>
                      <a:pt x="16" y="31"/>
                    </a:cubicBezTo>
                    <a:cubicBezTo>
                      <a:pt x="24" y="31"/>
                      <a:pt x="31" y="24"/>
                      <a:pt x="31" y="16"/>
                    </a:cubicBezTo>
                    <a:cubicBezTo>
                      <a:pt x="31" y="7"/>
                      <a:pt x="24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lose/>
                    <a:moveTo>
                      <a:pt x="74" y="47"/>
                    </a:moveTo>
                    <a:cubicBezTo>
                      <a:pt x="74" y="37"/>
                      <a:pt x="74" y="37"/>
                      <a:pt x="74" y="37"/>
                    </a:cubicBezTo>
                    <a:cubicBezTo>
                      <a:pt x="74" y="34"/>
                      <a:pt x="72" y="31"/>
                      <a:pt x="68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3" y="31"/>
                      <a:pt x="0" y="34"/>
                      <a:pt x="0" y="37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2"/>
                      <a:pt x="3" y="75"/>
                      <a:pt x="6" y="75"/>
                    </a:cubicBezTo>
                    <a:cubicBezTo>
                      <a:pt x="68" y="75"/>
                      <a:pt x="68" y="75"/>
                      <a:pt x="68" y="75"/>
                    </a:cubicBezTo>
                    <a:cubicBezTo>
                      <a:pt x="72" y="75"/>
                      <a:pt x="74" y="72"/>
                      <a:pt x="74" y="68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99" y="75"/>
                      <a:pt x="99" y="75"/>
                      <a:pt x="99" y="75"/>
                    </a:cubicBezTo>
                    <a:cubicBezTo>
                      <a:pt x="99" y="31"/>
                      <a:pt x="99" y="31"/>
                      <a:pt x="99" y="31"/>
                    </a:cubicBezTo>
                    <a:lnTo>
                      <a:pt x="74" y="47"/>
                    </a:lnTo>
                    <a:close/>
                    <a:moveTo>
                      <a:pt x="62" y="62"/>
                    </a:moveTo>
                    <a:cubicBezTo>
                      <a:pt x="13" y="62"/>
                      <a:pt x="13" y="62"/>
                      <a:pt x="13" y="62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62" y="44"/>
                      <a:pt x="62" y="44"/>
                      <a:pt x="62" y="44"/>
                    </a:cubicBezTo>
                    <a:lnTo>
                      <a:pt x="62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3" name="Freeform 143"/>
              <p:cNvSpPr>
                <a:spLocks noEditPoints="1"/>
              </p:cNvSpPr>
              <p:nvPr/>
            </p:nvSpPr>
            <p:spPr bwMode="auto">
              <a:xfrm>
                <a:off x="9372038" y="4200054"/>
                <a:ext cx="336661" cy="340575"/>
              </a:xfrm>
              <a:custGeom>
                <a:avLst/>
                <a:gdLst>
                  <a:gd name="T0" fmla="*/ 53 w 105"/>
                  <a:gd name="T1" fmla="*/ 0 h 106"/>
                  <a:gd name="T2" fmla="*/ 0 w 105"/>
                  <a:gd name="T3" fmla="*/ 53 h 106"/>
                  <a:gd name="T4" fmla="*/ 53 w 105"/>
                  <a:gd name="T5" fmla="*/ 106 h 106"/>
                  <a:gd name="T6" fmla="*/ 105 w 105"/>
                  <a:gd name="T7" fmla="*/ 53 h 106"/>
                  <a:gd name="T8" fmla="*/ 53 w 105"/>
                  <a:gd name="T9" fmla="*/ 0 h 106"/>
                  <a:gd name="T10" fmla="*/ 84 w 105"/>
                  <a:gd name="T11" fmla="*/ 45 h 106"/>
                  <a:gd name="T12" fmla="*/ 55 w 105"/>
                  <a:gd name="T13" fmla="*/ 85 h 106"/>
                  <a:gd name="T14" fmla="*/ 41 w 105"/>
                  <a:gd name="T15" fmla="*/ 80 h 106"/>
                  <a:gd name="T16" fmla="*/ 31 w 105"/>
                  <a:gd name="T17" fmla="*/ 48 h 106"/>
                  <a:gd name="T18" fmla="*/ 24 w 105"/>
                  <a:gd name="T19" fmla="*/ 50 h 106"/>
                  <a:gd name="T20" fmla="*/ 21 w 105"/>
                  <a:gd name="T21" fmla="*/ 47 h 106"/>
                  <a:gd name="T22" fmla="*/ 40 w 105"/>
                  <a:gd name="T23" fmla="*/ 33 h 106"/>
                  <a:gd name="T24" fmla="*/ 51 w 105"/>
                  <a:gd name="T25" fmla="*/ 54 h 106"/>
                  <a:gd name="T26" fmla="*/ 56 w 105"/>
                  <a:gd name="T27" fmla="*/ 67 h 106"/>
                  <a:gd name="T28" fmla="*/ 64 w 105"/>
                  <a:gd name="T29" fmla="*/ 55 h 106"/>
                  <a:gd name="T30" fmla="*/ 57 w 105"/>
                  <a:gd name="T31" fmla="*/ 47 h 106"/>
                  <a:gd name="T32" fmla="*/ 84 w 105"/>
                  <a:gd name="T33" fmla="*/ 4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5" h="106">
                    <a:moveTo>
                      <a:pt x="53" y="0"/>
                    </a:moveTo>
                    <a:cubicBezTo>
                      <a:pt x="23" y="0"/>
                      <a:pt x="0" y="24"/>
                      <a:pt x="0" y="53"/>
                    </a:cubicBezTo>
                    <a:cubicBezTo>
                      <a:pt x="0" y="82"/>
                      <a:pt x="23" y="106"/>
                      <a:pt x="53" y="106"/>
                    </a:cubicBezTo>
                    <a:cubicBezTo>
                      <a:pt x="82" y="106"/>
                      <a:pt x="105" y="82"/>
                      <a:pt x="105" y="53"/>
                    </a:cubicBezTo>
                    <a:cubicBezTo>
                      <a:pt x="105" y="24"/>
                      <a:pt x="82" y="0"/>
                      <a:pt x="53" y="0"/>
                    </a:cubicBezTo>
                    <a:close/>
                    <a:moveTo>
                      <a:pt x="84" y="45"/>
                    </a:moveTo>
                    <a:cubicBezTo>
                      <a:pt x="80" y="65"/>
                      <a:pt x="61" y="82"/>
                      <a:pt x="55" y="85"/>
                    </a:cubicBezTo>
                    <a:cubicBezTo>
                      <a:pt x="49" y="89"/>
                      <a:pt x="43" y="84"/>
                      <a:pt x="41" y="80"/>
                    </a:cubicBezTo>
                    <a:cubicBezTo>
                      <a:pt x="39" y="75"/>
                      <a:pt x="33" y="50"/>
                      <a:pt x="31" y="48"/>
                    </a:cubicBezTo>
                    <a:cubicBezTo>
                      <a:pt x="29" y="46"/>
                      <a:pt x="24" y="50"/>
                      <a:pt x="24" y="50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7"/>
                      <a:pt x="32" y="34"/>
                      <a:pt x="40" y="33"/>
                    </a:cubicBezTo>
                    <a:cubicBezTo>
                      <a:pt x="49" y="31"/>
                      <a:pt x="49" y="46"/>
                      <a:pt x="51" y="54"/>
                    </a:cubicBezTo>
                    <a:cubicBezTo>
                      <a:pt x="53" y="62"/>
                      <a:pt x="54" y="67"/>
                      <a:pt x="56" y="67"/>
                    </a:cubicBezTo>
                    <a:cubicBezTo>
                      <a:pt x="58" y="67"/>
                      <a:pt x="61" y="62"/>
                      <a:pt x="64" y="55"/>
                    </a:cubicBezTo>
                    <a:cubicBezTo>
                      <a:pt x="68" y="49"/>
                      <a:pt x="64" y="43"/>
                      <a:pt x="57" y="47"/>
                    </a:cubicBezTo>
                    <a:cubicBezTo>
                      <a:pt x="60" y="30"/>
                      <a:pt x="87" y="26"/>
                      <a:pt x="8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4" name="Freeform 144"/>
              <p:cNvSpPr>
                <a:spLocks noEditPoints="1"/>
              </p:cNvSpPr>
              <p:nvPr/>
            </p:nvSpPr>
            <p:spPr bwMode="auto">
              <a:xfrm>
                <a:off x="9266343" y="3900582"/>
                <a:ext cx="326874" cy="277941"/>
              </a:xfrm>
              <a:custGeom>
                <a:avLst/>
                <a:gdLst>
                  <a:gd name="T0" fmla="*/ 84 w 102"/>
                  <a:gd name="T1" fmla="*/ 82 h 87"/>
                  <a:gd name="T2" fmla="*/ 81 w 102"/>
                  <a:gd name="T3" fmla="*/ 81 h 87"/>
                  <a:gd name="T4" fmla="*/ 81 w 102"/>
                  <a:gd name="T5" fmla="*/ 74 h 87"/>
                  <a:gd name="T6" fmla="*/ 93 w 102"/>
                  <a:gd name="T7" fmla="*/ 44 h 87"/>
                  <a:gd name="T8" fmla="*/ 81 w 102"/>
                  <a:gd name="T9" fmla="*/ 13 h 87"/>
                  <a:gd name="T10" fmla="*/ 81 w 102"/>
                  <a:gd name="T11" fmla="*/ 6 h 87"/>
                  <a:gd name="T12" fmla="*/ 87 w 102"/>
                  <a:gd name="T13" fmla="*/ 6 h 87"/>
                  <a:gd name="T14" fmla="*/ 102 w 102"/>
                  <a:gd name="T15" fmla="*/ 44 h 87"/>
                  <a:gd name="T16" fmla="*/ 87 w 102"/>
                  <a:gd name="T17" fmla="*/ 81 h 87"/>
                  <a:gd name="T18" fmla="*/ 84 w 102"/>
                  <a:gd name="T19" fmla="*/ 82 h 87"/>
                  <a:gd name="T20" fmla="*/ 68 w 102"/>
                  <a:gd name="T21" fmla="*/ 74 h 87"/>
                  <a:gd name="T22" fmla="*/ 65 w 102"/>
                  <a:gd name="T23" fmla="*/ 72 h 87"/>
                  <a:gd name="T24" fmla="*/ 65 w 102"/>
                  <a:gd name="T25" fmla="*/ 66 h 87"/>
                  <a:gd name="T26" fmla="*/ 65 w 102"/>
                  <a:gd name="T27" fmla="*/ 21 h 87"/>
                  <a:gd name="T28" fmla="*/ 65 w 102"/>
                  <a:gd name="T29" fmla="*/ 15 h 87"/>
                  <a:gd name="T30" fmla="*/ 71 w 102"/>
                  <a:gd name="T31" fmla="*/ 15 h 87"/>
                  <a:gd name="T32" fmla="*/ 83 w 102"/>
                  <a:gd name="T33" fmla="*/ 44 h 87"/>
                  <a:gd name="T34" fmla="*/ 71 w 102"/>
                  <a:gd name="T35" fmla="*/ 72 h 87"/>
                  <a:gd name="T36" fmla="*/ 68 w 102"/>
                  <a:gd name="T37" fmla="*/ 74 h 87"/>
                  <a:gd name="T38" fmla="*/ 52 w 102"/>
                  <a:gd name="T39" fmla="*/ 65 h 87"/>
                  <a:gd name="T40" fmla="*/ 49 w 102"/>
                  <a:gd name="T41" fmla="*/ 64 h 87"/>
                  <a:gd name="T42" fmla="*/ 49 w 102"/>
                  <a:gd name="T43" fmla="*/ 57 h 87"/>
                  <a:gd name="T44" fmla="*/ 49 w 102"/>
                  <a:gd name="T45" fmla="*/ 30 h 87"/>
                  <a:gd name="T46" fmla="*/ 49 w 102"/>
                  <a:gd name="T47" fmla="*/ 23 h 87"/>
                  <a:gd name="T48" fmla="*/ 55 w 102"/>
                  <a:gd name="T49" fmla="*/ 23 h 87"/>
                  <a:gd name="T50" fmla="*/ 55 w 102"/>
                  <a:gd name="T51" fmla="*/ 64 h 87"/>
                  <a:gd name="T52" fmla="*/ 52 w 102"/>
                  <a:gd name="T53" fmla="*/ 65 h 87"/>
                  <a:gd name="T54" fmla="*/ 38 w 102"/>
                  <a:gd name="T55" fmla="*/ 3 h 87"/>
                  <a:gd name="T56" fmla="*/ 42 w 102"/>
                  <a:gd name="T57" fmla="*/ 5 h 87"/>
                  <a:gd name="T58" fmla="*/ 42 w 102"/>
                  <a:gd name="T59" fmla="*/ 82 h 87"/>
                  <a:gd name="T60" fmla="*/ 38 w 102"/>
                  <a:gd name="T61" fmla="*/ 84 h 87"/>
                  <a:gd name="T62" fmla="*/ 15 w 102"/>
                  <a:gd name="T63" fmla="*/ 62 h 87"/>
                  <a:gd name="T64" fmla="*/ 0 w 102"/>
                  <a:gd name="T65" fmla="*/ 62 h 87"/>
                  <a:gd name="T66" fmla="*/ 0 w 102"/>
                  <a:gd name="T67" fmla="*/ 25 h 87"/>
                  <a:gd name="T68" fmla="*/ 15 w 102"/>
                  <a:gd name="T69" fmla="*/ 25 h 87"/>
                  <a:gd name="T70" fmla="*/ 38 w 102"/>
                  <a:gd name="T71" fmla="*/ 3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2" h="87">
                    <a:moveTo>
                      <a:pt x="84" y="82"/>
                    </a:moveTo>
                    <a:cubicBezTo>
                      <a:pt x="83" y="82"/>
                      <a:pt x="81" y="82"/>
                      <a:pt x="81" y="81"/>
                    </a:cubicBezTo>
                    <a:cubicBezTo>
                      <a:pt x="79" y="79"/>
                      <a:pt x="79" y="76"/>
                      <a:pt x="81" y="74"/>
                    </a:cubicBezTo>
                    <a:cubicBezTo>
                      <a:pt x="89" y="66"/>
                      <a:pt x="93" y="55"/>
                      <a:pt x="93" y="44"/>
                    </a:cubicBezTo>
                    <a:cubicBezTo>
                      <a:pt x="93" y="32"/>
                      <a:pt x="89" y="21"/>
                      <a:pt x="81" y="13"/>
                    </a:cubicBezTo>
                    <a:cubicBezTo>
                      <a:pt x="79" y="11"/>
                      <a:pt x="79" y="8"/>
                      <a:pt x="81" y="6"/>
                    </a:cubicBezTo>
                    <a:cubicBezTo>
                      <a:pt x="82" y="4"/>
                      <a:pt x="85" y="4"/>
                      <a:pt x="87" y="6"/>
                    </a:cubicBezTo>
                    <a:cubicBezTo>
                      <a:pt x="97" y="16"/>
                      <a:pt x="102" y="29"/>
                      <a:pt x="102" y="44"/>
                    </a:cubicBezTo>
                    <a:cubicBezTo>
                      <a:pt x="102" y="58"/>
                      <a:pt x="97" y="71"/>
                      <a:pt x="87" y="81"/>
                    </a:cubicBezTo>
                    <a:cubicBezTo>
                      <a:pt x="86" y="82"/>
                      <a:pt x="85" y="82"/>
                      <a:pt x="84" y="82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5" y="73"/>
                      <a:pt x="65" y="72"/>
                    </a:cubicBezTo>
                    <a:cubicBezTo>
                      <a:pt x="63" y="70"/>
                      <a:pt x="63" y="68"/>
                      <a:pt x="65" y="66"/>
                    </a:cubicBezTo>
                    <a:cubicBezTo>
                      <a:pt x="77" y="54"/>
                      <a:pt x="77" y="33"/>
                      <a:pt x="65" y="21"/>
                    </a:cubicBezTo>
                    <a:cubicBezTo>
                      <a:pt x="63" y="19"/>
                      <a:pt x="63" y="17"/>
                      <a:pt x="65" y="15"/>
                    </a:cubicBezTo>
                    <a:cubicBezTo>
                      <a:pt x="66" y="13"/>
                      <a:pt x="69" y="13"/>
                      <a:pt x="71" y="15"/>
                    </a:cubicBezTo>
                    <a:cubicBezTo>
                      <a:pt x="79" y="22"/>
                      <a:pt x="83" y="33"/>
                      <a:pt x="83" y="44"/>
                    </a:cubicBezTo>
                    <a:cubicBezTo>
                      <a:pt x="83" y="54"/>
                      <a:pt x="79" y="65"/>
                      <a:pt x="71" y="72"/>
                    </a:cubicBezTo>
                    <a:cubicBezTo>
                      <a:pt x="70" y="73"/>
                      <a:pt x="69" y="74"/>
                      <a:pt x="68" y="74"/>
                    </a:cubicBezTo>
                    <a:close/>
                    <a:moveTo>
                      <a:pt x="52" y="65"/>
                    </a:moveTo>
                    <a:cubicBezTo>
                      <a:pt x="51" y="65"/>
                      <a:pt x="49" y="65"/>
                      <a:pt x="49" y="64"/>
                    </a:cubicBezTo>
                    <a:cubicBezTo>
                      <a:pt x="47" y="62"/>
                      <a:pt x="47" y="59"/>
                      <a:pt x="49" y="57"/>
                    </a:cubicBezTo>
                    <a:cubicBezTo>
                      <a:pt x="56" y="50"/>
                      <a:pt x="56" y="37"/>
                      <a:pt x="49" y="30"/>
                    </a:cubicBezTo>
                    <a:cubicBezTo>
                      <a:pt x="47" y="28"/>
                      <a:pt x="47" y="25"/>
                      <a:pt x="49" y="23"/>
                    </a:cubicBezTo>
                    <a:cubicBezTo>
                      <a:pt x="50" y="22"/>
                      <a:pt x="53" y="22"/>
                      <a:pt x="55" y="23"/>
                    </a:cubicBezTo>
                    <a:cubicBezTo>
                      <a:pt x="66" y="34"/>
                      <a:pt x="66" y="53"/>
                      <a:pt x="55" y="64"/>
                    </a:cubicBezTo>
                    <a:cubicBezTo>
                      <a:pt x="54" y="65"/>
                      <a:pt x="53" y="65"/>
                      <a:pt x="52" y="65"/>
                    </a:cubicBezTo>
                    <a:close/>
                    <a:moveTo>
                      <a:pt x="38" y="3"/>
                    </a:moveTo>
                    <a:cubicBezTo>
                      <a:pt x="40" y="0"/>
                      <a:pt x="42" y="1"/>
                      <a:pt x="42" y="5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2" y="86"/>
                      <a:pt x="40" y="87"/>
                      <a:pt x="38" y="84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5" y="25"/>
                      <a:pt x="15" y="25"/>
                      <a:pt x="15" y="25"/>
                    </a:cubicBezTo>
                    <a:lnTo>
                      <a:pt x="38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5" name="Freeform 145"/>
              <p:cNvSpPr>
                <a:spLocks noEditPoints="1"/>
              </p:cNvSpPr>
              <p:nvPr/>
            </p:nvSpPr>
            <p:spPr bwMode="auto">
              <a:xfrm>
                <a:off x="8986444" y="3544348"/>
                <a:ext cx="369936" cy="326873"/>
              </a:xfrm>
              <a:custGeom>
                <a:avLst/>
                <a:gdLst>
                  <a:gd name="T0" fmla="*/ 124 w 189"/>
                  <a:gd name="T1" fmla="*/ 23 h 167"/>
                  <a:gd name="T2" fmla="*/ 65 w 189"/>
                  <a:gd name="T3" fmla="*/ 0 h 167"/>
                  <a:gd name="T4" fmla="*/ 0 w 189"/>
                  <a:gd name="T5" fmla="*/ 23 h 167"/>
                  <a:gd name="T6" fmla="*/ 0 w 189"/>
                  <a:gd name="T7" fmla="*/ 167 h 167"/>
                  <a:gd name="T8" fmla="*/ 65 w 189"/>
                  <a:gd name="T9" fmla="*/ 142 h 167"/>
                  <a:gd name="T10" fmla="*/ 124 w 189"/>
                  <a:gd name="T11" fmla="*/ 167 h 167"/>
                  <a:gd name="T12" fmla="*/ 189 w 189"/>
                  <a:gd name="T13" fmla="*/ 142 h 167"/>
                  <a:gd name="T14" fmla="*/ 189 w 189"/>
                  <a:gd name="T15" fmla="*/ 0 h 167"/>
                  <a:gd name="T16" fmla="*/ 124 w 189"/>
                  <a:gd name="T17" fmla="*/ 23 h 167"/>
                  <a:gd name="T18" fmla="*/ 70 w 189"/>
                  <a:gd name="T19" fmla="*/ 15 h 167"/>
                  <a:gd name="T20" fmla="*/ 119 w 189"/>
                  <a:gd name="T21" fmla="*/ 35 h 167"/>
                  <a:gd name="T22" fmla="*/ 119 w 189"/>
                  <a:gd name="T23" fmla="*/ 152 h 167"/>
                  <a:gd name="T24" fmla="*/ 70 w 189"/>
                  <a:gd name="T25" fmla="*/ 133 h 167"/>
                  <a:gd name="T26" fmla="*/ 70 w 189"/>
                  <a:gd name="T27" fmla="*/ 15 h 167"/>
                  <a:gd name="T28" fmla="*/ 11 w 189"/>
                  <a:gd name="T29" fmla="*/ 31 h 167"/>
                  <a:gd name="T30" fmla="*/ 58 w 189"/>
                  <a:gd name="T31" fmla="*/ 15 h 167"/>
                  <a:gd name="T32" fmla="*/ 58 w 189"/>
                  <a:gd name="T33" fmla="*/ 133 h 167"/>
                  <a:gd name="T34" fmla="*/ 11 w 189"/>
                  <a:gd name="T35" fmla="*/ 151 h 167"/>
                  <a:gd name="T36" fmla="*/ 11 w 189"/>
                  <a:gd name="T37" fmla="*/ 31 h 167"/>
                  <a:gd name="T38" fmla="*/ 178 w 189"/>
                  <a:gd name="T39" fmla="*/ 134 h 167"/>
                  <a:gd name="T40" fmla="*/ 130 w 189"/>
                  <a:gd name="T41" fmla="*/ 152 h 167"/>
                  <a:gd name="T42" fmla="*/ 130 w 189"/>
                  <a:gd name="T43" fmla="*/ 35 h 167"/>
                  <a:gd name="T44" fmla="*/ 178 w 189"/>
                  <a:gd name="T45" fmla="*/ 17 h 167"/>
                  <a:gd name="T46" fmla="*/ 178 w 189"/>
                  <a:gd name="T47" fmla="*/ 13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9" h="167">
                    <a:moveTo>
                      <a:pt x="124" y="23"/>
                    </a:moveTo>
                    <a:lnTo>
                      <a:pt x="65" y="0"/>
                    </a:lnTo>
                    <a:lnTo>
                      <a:pt x="0" y="23"/>
                    </a:lnTo>
                    <a:lnTo>
                      <a:pt x="0" y="167"/>
                    </a:lnTo>
                    <a:lnTo>
                      <a:pt x="65" y="142"/>
                    </a:lnTo>
                    <a:lnTo>
                      <a:pt x="124" y="167"/>
                    </a:lnTo>
                    <a:lnTo>
                      <a:pt x="189" y="142"/>
                    </a:lnTo>
                    <a:lnTo>
                      <a:pt x="189" y="0"/>
                    </a:lnTo>
                    <a:lnTo>
                      <a:pt x="124" y="23"/>
                    </a:lnTo>
                    <a:close/>
                    <a:moveTo>
                      <a:pt x="70" y="15"/>
                    </a:moveTo>
                    <a:lnTo>
                      <a:pt x="119" y="35"/>
                    </a:lnTo>
                    <a:lnTo>
                      <a:pt x="119" y="152"/>
                    </a:lnTo>
                    <a:lnTo>
                      <a:pt x="70" y="133"/>
                    </a:lnTo>
                    <a:lnTo>
                      <a:pt x="70" y="15"/>
                    </a:lnTo>
                    <a:close/>
                    <a:moveTo>
                      <a:pt x="11" y="31"/>
                    </a:moveTo>
                    <a:lnTo>
                      <a:pt x="58" y="15"/>
                    </a:lnTo>
                    <a:lnTo>
                      <a:pt x="58" y="133"/>
                    </a:lnTo>
                    <a:lnTo>
                      <a:pt x="11" y="151"/>
                    </a:lnTo>
                    <a:lnTo>
                      <a:pt x="11" y="31"/>
                    </a:lnTo>
                    <a:close/>
                    <a:moveTo>
                      <a:pt x="178" y="134"/>
                    </a:moveTo>
                    <a:lnTo>
                      <a:pt x="130" y="152"/>
                    </a:lnTo>
                    <a:lnTo>
                      <a:pt x="130" y="35"/>
                    </a:lnTo>
                    <a:lnTo>
                      <a:pt x="178" y="17"/>
                    </a:lnTo>
                    <a:lnTo>
                      <a:pt x="178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6" name="Freeform 146"/>
              <p:cNvSpPr>
                <a:spLocks noEditPoints="1"/>
              </p:cNvSpPr>
              <p:nvPr/>
            </p:nvSpPr>
            <p:spPr bwMode="auto">
              <a:xfrm>
                <a:off x="9078439" y="2322975"/>
                <a:ext cx="405168" cy="409081"/>
              </a:xfrm>
              <a:custGeom>
                <a:avLst/>
                <a:gdLst>
                  <a:gd name="T0" fmla="*/ 63 w 127"/>
                  <a:gd name="T1" fmla="*/ 0 h 128"/>
                  <a:gd name="T2" fmla="*/ 0 w 127"/>
                  <a:gd name="T3" fmla="*/ 64 h 128"/>
                  <a:gd name="T4" fmla="*/ 63 w 127"/>
                  <a:gd name="T5" fmla="*/ 128 h 128"/>
                  <a:gd name="T6" fmla="*/ 127 w 127"/>
                  <a:gd name="T7" fmla="*/ 64 h 128"/>
                  <a:gd name="T8" fmla="*/ 63 w 127"/>
                  <a:gd name="T9" fmla="*/ 0 h 128"/>
                  <a:gd name="T10" fmla="*/ 52 w 127"/>
                  <a:gd name="T11" fmla="*/ 104 h 128"/>
                  <a:gd name="T12" fmla="*/ 25 w 127"/>
                  <a:gd name="T13" fmla="*/ 69 h 128"/>
                  <a:gd name="T14" fmla="*/ 37 w 127"/>
                  <a:gd name="T15" fmla="*/ 57 h 128"/>
                  <a:gd name="T16" fmla="*/ 52 w 127"/>
                  <a:gd name="T17" fmla="*/ 76 h 128"/>
                  <a:gd name="T18" fmla="*/ 98 w 127"/>
                  <a:gd name="T19" fmla="*/ 38 h 128"/>
                  <a:gd name="T20" fmla="*/ 103 w 127"/>
                  <a:gd name="T21" fmla="*/ 44 h 128"/>
                  <a:gd name="T22" fmla="*/ 52 w 127"/>
                  <a:gd name="T23" fmla="*/ 10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7" h="128">
                    <a:moveTo>
                      <a:pt x="63" y="0"/>
                    </a:moveTo>
                    <a:cubicBezTo>
                      <a:pt x="28" y="0"/>
                      <a:pt x="0" y="29"/>
                      <a:pt x="0" y="64"/>
                    </a:cubicBezTo>
                    <a:cubicBezTo>
                      <a:pt x="0" y="99"/>
                      <a:pt x="28" y="128"/>
                      <a:pt x="63" y="128"/>
                    </a:cubicBezTo>
                    <a:cubicBezTo>
                      <a:pt x="99" y="128"/>
                      <a:pt x="127" y="99"/>
                      <a:pt x="127" y="64"/>
                    </a:cubicBezTo>
                    <a:cubicBezTo>
                      <a:pt x="127" y="29"/>
                      <a:pt x="99" y="0"/>
                      <a:pt x="63" y="0"/>
                    </a:cubicBezTo>
                    <a:close/>
                    <a:moveTo>
                      <a:pt x="52" y="104"/>
                    </a:moveTo>
                    <a:cubicBezTo>
                      <a:pt x="25" y="69"/>
                      <a:pt x="25" y="69"/>
                      <a:pt x="25" y="69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103" y="44"/>
                      <a:pt x="103" y="44"/>
                      <a:pt x="103" y="44"/>
                    </a:cubicBezTo>
                    <a:lnTo>
                      <a:pt x="52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7" name="Freeform 147"/>
              <p:cNvSpPr>
                <a:spLocks noEditPoints="1"/>
              </p:cNvSpPr>
              <p:nvPr/>
            </p:nvSpPr>
            <p:spPr bwMode="auto">
              <a:xfrm>
                <a:off x="10258707" y="5188504"/>
                <a:ext cx="307301" cy="307300"/>
              </a:xfrm>
              <a:custGeom>
                <a:avLst/>
                <a:gdLst>
                  <a:gd name="T0" fmla="*/ 0 w 157"/>
                  <a:gd name="T1" fmla="*/ 74 h 157"/>
                  <a:gd name="T2" fmla="*/ 0 w 157"/>
                  <a:gd name="T3" fmla="*/ 23 h 157"/>
                  <a:gd name="T4" fmla="*/ 64 w 157"/>
                  <a:gd name="T5" fmla="*/ 13 h 157"/>
                  <a:gd name="T6" fmla="*/ 64 w 157"/>
                  <a:gd name="T7" fmla="*/ 74 h 157"/>
                  <a:gd name="T8" fmla="*/ 0 w 157"/>
                  <a:gd name="T9" fmla="*/ 74 h 157"/>
                  <a:gd name="T10" fmla="*/ 73 w 157"/>
                  <a:gd name="T11" fmla="*/ 12 h 157"/>
                  <a:gd name="T12" fmla="*/ 157 w 157"/>
                  <a:gd name="T13" fmla="*/ 0 h 157"/>
                  <a:gd name="T14" fmla="*/ 157 w 157"/>
                  <a:gd name="T15" fmla="*/ 74 h 157"/>
                  <a:gd name="T16" fmla="*/ 73 w 157"/>
                  <a:gd name="T17" fmla="*/ 74 h 157"/>
                  <a:gd name="T18" fmla="*/ 73 w 157"/>
                  <a:gd name="T19" fmla="*/ 12 h 157"/>
                  <a:gd name="T20" fmla="*/ 157 w 157"/>
                  <a:gd name="T21" fmla="*/ 84 h 157"/>
                  <a:gd name="T22" fmla="*/ 157 w 157"/>
                  <a:gd name="T23" fmla="*/ 157 h 157"/>
                  <a:gd name="T24" fmla="*/ 73 w 157"/>
                  <a:gd name="T25" fmla="*/ 146 h 157"/>
                  <a:gd name="T26" fmla="*/ 73 w 157"/>
                  <a:gd name="T27" fmla="*/ 84 h 157"/>
                  <a:gd name="T28" fmla="*/ 157 w 157"/>
                  <a:gd name="T29" fmla="*/ 84 h 157"/>
                  <a:gd name="T30" fmla="*/ 64 w 157"/>
                  <a:gd name="T31" fmla="*/ 144 h 157"/>
                  <a:gd name="T32" fmla="*/ 0 w 157"/>
                  <a:gd name="T33" fmla="*/ 136 h 157"/>
                  <a:gd name="T34" fmla="*/ 0 w 157"/>
                  <a:gd name="T35" fmla="*/ 84 h 157"/>
                  <a:gd name="T36" fmla="*/ 64 w 157"/>
                  <a:gd name="T37" fmla="*/ 84 h 157"/>
                  <a:gd name="T38" fmla="*/ 64 w 157"/>
                  <a:gd name="T39" fmla="*/ 144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57">
                    <a:moveTo>
                      <a:pt x="0" y="74"/>
                    </a:moveTo>
                    <a:lnTo>
                      <a:pt x="0" y="23"/>
                    </a:lnTo>
                    <a:lnTo>
                      <a:pt x="64" y="13"/>
                    </a:lnTo>
                    <a:lnTo>
                      <a:pt x="64" y="74"/>
                    </a:lnTo>
                    <a:lnTo>
                      <a:pt x="0" y="74"/>
                    </a:lnTo>
                    <a:close/>
                    <a:moveTo>
                      <a:pt x="73" y="12"/>
                    </a:moveTo>
                    <a:lnTo>
                      <a:pt x="157" y="0"/>
                    </a:lnTo>
                    <a:lnTo>
                      <a:pt x="157" y="74"/>
                    </a:lnTo>
                    <a:lnTo>
                      <a:pt x="73" y="74"/>
                    </a:lnTo>
                    <a:lnTo>
                      <a:pt x="73" y="12"/>
                    </a:lnTo>
                    <a:close/>
                    <a:moveTo>
                      <a:pt x="157" y="84"/>
                    </a:moveTo>
                    <a:lnTo>
                      <a:pt x="157" y="157"/>
                    </a:lnTo>
                    <a:lnTo>
                      <a:pt x="73" y="146"/>
                    </a:lnTo>
                    <a:lnTo>
                      <a:pt x="73" y="84"/>
                    </a:lnTo>
                    <a:lnTo>
                      <a:pt x="157" y="84"/>
                    </a:lnTo>
                    <a:close/>
                    <a:moveTo>
                      <a:pt x="64" y="144"/>
                    </a:moveTo>
                    <a:lnTo>
                      <a:pt x="0" y="136"/>
                    </a:lnTo>
                    <a:lnTo>
                      <a:pt x="0" y="84"/>
                    </a:lnTo>
                    <a:lnTo>
                      <a:pt x="64" y="84"/>
                    </a:lnTo>
                    <a:lnTo>
                      <a:pt x="64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8" name="Freeform 148"/>
              <p:cNvSpPr>
                <a:spLocks noEditPoints="1"/>
              </p:cNvSpPr>
              <p:nvPr/>
            </p:nvSpPr>
            <p:spPr bwMode="auto">
              <a:xfrm>
                <a:off x="9922047" y="5121955"/>
                <a:ext cx="272069" cy="272068"/>
              </a:xfrm>
              <a:custGeom>
                <a:avLst/>
                <a:gdLst>
                  <a:gd name="T0" fmla="*/ 11 w 85"/>
                  <a:gd name="T1" fmla="*/ 42 h 85"/>
                  <a:gd name="T2" fmla="*/ 29 w 85"/>
                  <a:gd name="T3" fmla="*/ 70 h 85"/>
                  <a:gd name="T4" fmla="*/ 14 w 85"/>
                  <a:gd name="T5" fmla="*/ 30 h 85"/>
                  <a:gd name="T6" fmla="*/ 11 w 85"/>
                  <a:gd name="T7" fmla="*/ 42 h 85"/>
                  <a:gd name="T8" fmla="*/ 64 w 85"/>
                  <a:gd name="T9" fmla="*/ 41 h 85"/>
                  <a:gd name="T10" fmla="*/ 62 w 85"/>
                  <a:gd name="T11" fmla="*/ 32 h 85"/>
                  <a:gd name="T12" fmla="*/ 59 w 85"/>
                  <a:gd name="T13" fmla="*/ 25 h 85"/>
                  <a:gd name="T14" fmla="*/ 64 w 85"/>
                  <a:gd name="T15" fmla="*/ 20 h 85"/>
                  <a:gd name="T16" fmla="*/ 64 w 85"/>
                  <a:gd name="T17" fmla="*/ 20 h 85"/>
                  <a:gd name="T18" fmla="*/ 43 w 85"/>
                  <a:gd name="T19" fmla="*/ 11 h 85"/>
                  <a:gd name="T20" fmla="*/ 16 w 85"/>
                  <a:gd name="T21" fmla="*/ 25 h 85"/>
                  <a:gd name="T22" fmla="*/ 18 w 85"/>
                  <a:gd name="T23" fmla="*/ 25 h 85"/>
                  <a:gd name="T24" fmla="*/ 27 w 85"/>
                  <a:gd name="T25" fmla="*/ 25 h 85"/>
                  <a:gd name="T26" fmla="*/ 27 w 85"/>
                  <a:gd name="T27" fmla="*/ 28 h 85"/>
                  <a:gd name="T28" fmla="*/ 23 w 85"/>
                  <a:gd name="T29" fmla="*/ 28 h 85"/>
                  <a:gd name="T30" fmla="*/ 35 w 85"/>
                  <a:gd name="T31" fmla="*/ 61 h 85"/>
                  <a:gd name="T32" fmla="*/ 42 w 85"/>
                  <a:gd name="T33" fmla="*/ 41 h 85"/>
                  <a:gd name="T34" fmla="*/ 37 w 85"/>
                  <a:gd name="T35" fmla="*/ 28 h 85"/>
                  <a:gd name="T36" fmla="*/ 34 w 85"/>
                  <a:gd name="T37" fmla="*/ 28 h 85"/>
                  <a:gd name="T38" fmla="*/ 34 w 85"/>
                  <a:gd name="T39" fmla="*/ 25 h 85"/>
                  <a:gd name="T40" fmla="*/ 42 w 85"/>
                  <a:gd name="T41" fmla="*/ 25 h 85"/>
                  <a:gd name="T42" fmla="*/ 51 w 85"/>
                  <a:gd name="T43" fmla="*/ 25 h 85"/>
                  <a:gd name="T44" fmla="*/ 51 w 85"/>
                  <a:gd name="T45" fmla="*/ 28 h 85"/>
                  <a:gd name="T46" fmla="*/ 47 w 85"/>
                  <a:gd name="T47" fmla="*/ 28 h 85"/>
                  <a:gd name="T48" fmla="*/ 59 w 85"/>
                  <a:gd name="T49" fmla="*/ 61 h 85"/>
                  <a:gd name="T50" fmla="*/ 62 w 85"/>
                  <a:gd name="T51" fmla="*/ 51 h 85"/>
                  <a:gd name="T52" fmla="*/ 64 w 85"/>
                  <a:gd name="T53" fmla="*/ 41 h 85"/>
                  <a:gd name="T54" fmla="*/ 43 w 85"/>
                  <a:gd name="T55" fmla="*/ 45 h 85"/>
                  <a:gd name="T56" fmla="*/ 34 w 85"/>
                  <a:gd name="T57" fmla="*/ 72 h 85"/>
                  <a:gd name="T58" fmla="*/ 43 w 85"/>
                  <a:gd name="T59" fmla="*/ 73 h 85"/>
                  <a:gd name="T60" fmla="*/ 53 w 85"/>
                  <a:gd name="T61" fmla="*/ 72 h 85"/>
                  <a:gd name="T62" fmla="*/ 53 w 85"/>
                  <a:gd name="T63" fmla="*/ 71 h 85"/>
                  <a:gd name="T64" fmla="*/ 43 w 85"/>
                  <a:gd name="T65" fmla="*/ 45 h 85"/>
                  <a:gd name="T66" fmla="*/ 71 w 85"/>
                  <a:gd name="T67" fmla="*/ 28 h 85"/>
                  <a:gd name="T68" fmla="*/ 71 w 85"/>
                  <a:gd name="T69" fmla="*/ 31 h 85"/>
                  <a:gd name="T70" fmla="*/ 69 w 85"/>
                  <a:gd name="T71" fmla="*/ 42 h 85"/>
                  <a:gd name="T72" fmla="*/ 59 w 85"/>
                  <a:gd name="T73" fmla="*/ 69 h 85"/>
                  <a:gd name="T74" fmla="*/ 75 w 85"/>
                  <a:gd name="T75" fmla="*/ 42 h 85"/>
                  <a:gd name="T76" fmla="*/ 71 w 85"/>
                  <a:gd name="T77" fmla="*/ 28 h 85"/>
                  <a:gd name="T78" fmla="*/ 43 w 85"/>
                  <a:gd name="T79" fmla="*/ 0 h 85"/>
                  <a:gd name="T80" fmla="*/ 0 w 85"/>
                  <a:gd name="T81" fmla="*/ 42 h 85"/>
                  <a:gd name="T82" fmla="*/ 43 w 85"/>
                  <a:gd name="T83" fmla="*/ 85 h 85"/>
                  <a:gd name="T84" fmla="*/ 85 w 85"/>
                  <a:gd name="T85" fmla="*/ 42 h 85"/>
                  <a:gd name="T86" fmla="*/ 43 w 85"/>
                  <a:gd name="T87" fmla="*/ 0 h 85"/>
                  <a:gd name="T88" fmla="*/ 43 w 85"/>
                  <a:gd name="T89" fmla="*/ 79 h 85"/>
                  <a:gd name="T90" fmla="*/ 6 w 85"/>
                  <a:gd name="T91" fmla="*/ 42 h 85"/>
                  <a:gd name="T92" fmla="*/ 43 w 85"/>
                  <a:gd name="T93" fmla="*/ 5 h 85"/>
                  <a:gd name="T94" fmla="*/ 80 w 85"/>
                  <a:gd name="T95" fmla="*/ 42 h 85"/>
                  <a:gd name="T96" fmla="*/ 43 w 85"/>
                  <a:gd name="T97" fmla="*/ 7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85">
                    <a:moveTo>
                      <a:pt x="11" y="42"/>
                    </a:moveTo>
                    <a:cubicBezTo>
                      <a:pt x="11" y="55"/>
                      <a:pt x="18" y="65"/>
                      <a:pt x="29" y="7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2" y="34"/>
                      <a:pt x="11" y="38"/>
                      <a:pt x="11" y="42"/>
                    </a:cubicBezTo>
                    <a:close/>
                    <a:moveTo>
                      <a:pt x="64" y="41"/>
                    </a:moveTo>
                    <a:cubicBezTo>
                      <a:pt x="64" y="37"/>
                      <a:pt x="63" y="34"/>
                      <a:pt x="62" y="32"/>
                    </a:cubicBezTo>
                    <a:cubicBezTo>
                      <a:pt x="60" y="30"/>
                      <a:pt x="59" y="28"/>
                      <a:pt x="59" y="25"/>
                    </a:cubicBezTo>
                    <a:cubicBezTo>
                      <a:pt x="59" y="22"/>
                      <a:pt x="61" y="20"/>
                      <a:pt x="64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59" y="15"/>
                      <a:pt x="51" y="11"/>
                      <a:pt x="43" y="11"/>
                    </a:cubicBezTo>
                    <a:cubicBezTo>
                      <a:pt x="32" y="11"/>
                      <a:pt x="22" y="17"/>
                      <a:pt x="16" y="25"/>
                    </a:cubicBezTo>
                    <a:cubicBezTo>
                      <a:pt x="17" y="25"/>
                      <a:pt x="18" y="25"/>
                      <a:pt x="18" y="25"/>
                    </a:cubicBezTo>
                    <a:cubicBezTo>
                      <a:pt x="22" y="25"/>
                      <a:pt x="27" y="25"/>
                      <a:pt x="27" y="25"/>
                    </a:cubicBezTo>
                    <a:cubicBezTo>
                      <a:pt x="29" y="25"/>
                      <a:pt x="29" y="27"/>
                      <a:pt x="27" y="28"/>
                    </a:cubicBezTo>
                    <a:cubicBezTo>
                      <a:pt x="27" y="28"/>
                      <a:pt x="25" y="28"/>
                      <a:pt x="23" y="28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35" y="28"/>
                      <a:pt x="34" y="28"/>
                      <a:pt x="34" y="28"/>
                    </a:cubicBezTo>
                    <a:cubicBezTo>
                      <a:pt x="32" y="27"/>
                      <a:pt x="32" y="25"/>
                      <a:pt x="34" y="25"/>
                    </a:cubicBezTo>
                    <a:cubicBezTo>
                      <a:pt x="34" y="25"/>
                      <a:pt x="39" y="25"/>
                      <a:pt x="42" y="25"/>
                    </a:cubicBezTo>
                    <a:cubicBezTo>
                      <a:pt x="46" y="25"/>
                      <a:pt x="51" y="25"/>
                      <a:pt x="51" y="25"/>
                    </a:cubicBezTo>
                    <a:cubicBezTo>
                      <a:pt x="52" y="25"/>
                      <a:pt x="53" y="27"/>
                      <a:pt x="51" y="28"/>
                    </a:cubicBezTo>
                    <a:cubicBezTo>
                      <a:pt x="51" y="28"/>
                      <a:pt x="49" y="28"/>
                      <a:pt x="47" y="28"/>
                    </a:cubicBezTo>
                    <a:cubicBezTo>
                      <a:pt x="59" y="61"/>
                      <a:pt x="59" y="61"/>
                      <a:pt x="59" y="61"/>
                    </a:cubicBezTo>
                    <a:cubicBezTo>
                      <a:pt x="62" y="51"/>
                      <a:pt x="62" y="51"/>
                      <a:pt x="62" y="51"/>
                    </a:cubicBezTo>
                    <a:cubicBezTo>
                      <a:pt x="63" y="47"/>
                      <a:pt x="64" y="43"/>
                      <a:pt x="64" y="41"/>
                    </a:cubicBezTo>
                    <a:close/>
                    <a:moveTo>
                      <a:pt x="43" y="45"/>
                    </a:moveTo>
                    <a:cubicBezTo>
                      <a:pt x="34" y="72"/>
                      <a:pt x="34" y="72"/>
                      <a:pt x="34" y="72"/>
                    </a:cubicBezTo>
                    <a:cubicBezTo>
                      <a:pt x="37" y="73"/>
                      <a:pt x="40" y="73"/>
                      <a:pt x="43" y="73"/>
                    </a:cubicBezTo>
                    <a:cubicBezTo>
                      <a:pt x="47" y="73"/>
                      <a:pt x="50" y="73"/>
                      <a:pt x="53" y="72"/>
                    </a:cubicBezTo>
                    <a:cubicBezTo>
                      <a:pt x="53" y="71"/>
                      <a:pt x="53" y="71"/>
                      <a:pt x="53" y="71"/>
                    </a:cubicBezTo>
                    <a:lnTo>
                      <a:pt x="43" y="45"/>
                    </a:lnTo>
                    <a:close/>
                    <a:moveTo>
                      <a:pt x="71" y="28"/>
                    </a:moveTo>
                    <a:cubicBezTo>
                      <a:pt x="71" y="29"/>
                      <a:pt x="71" y="30"/>
                      <a:pt x="71" y="31"/>
                    </a:cubicBezTo>
                    <a:cubicBezTo>
                      <a:pt x="71" y="34"/>
                      <a:pt x="70" y="37"/>
                      <a:pt x="69" y="42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68" y="64"/>
                      <a:pt x="75" y="54"/>
                      <a:pt x="75" y="42"/>
                    </a:cubicBezTo>
                    <a:cubicBezTo>
                      <a:pt x="75" y="37"/>
                      <a:pt x="73" y="32"/>
                      <a:pt x="71" y="28"/>
                    </a:cubicBezTo>
                    <a:close/>
                    <a:moveTo>
                      <a:pt x="43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66"/>
                      <a:pt x="19" y="85"/>
                      <a:pt x="43" y="85"/>
                    </a:cubicBezTo>
                    <a:cubicBezTo>
                      <a:pt x="66" y="85"/>
                      <a:pt x="85" y="66"/>
                      <a:pt x="85" y="42"/>
                    </a:cubicBezTo>
                    <a:cubicBezTo>
                      <a:pt x="85" y="19"/>
                      <a:pt x="66" y="0"/>
                      <a:pt x="43" y="0"/>
                    </a:cubicBezTo>
                    <a:close/>
                    <a:moveTo>
                      <a:pt x="43" y="79"/>
                    </a:moveTo>
                    <a:cubicBezTo>
                      <a:pt x="22" y="79"/>
                      <a:pt x="6" y="63"/>
                      <a:pt x="6" y="42"/>
                    </a:cubicBezTo>
                    <a:cubicBezTo>
                      <a:pt x="6" y="22"/>
                      <a:pt x="22" y="5"/>
                      <a:pt x="43" y="5"/>
                    </a:cubicBezTo>
                    <a:cubicBezTo>
                      <a:pt x="63" y="5"/>
                      <a:pt x="80" y="22"/>
                      <a:pt x="80" y="42"/>
                    </a:cubicBezTo>
                    <a:cubicBezTo>
                      <a:pt x="80" y="63"/>
                      <a:pt x="63" y="79"/>
                      <a:pt x="43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9" name="Freeform 149"/>
              <p:cNvSpPr/>
              <p:nvPr/>
            </p:nvSpPr>
            <p:spPr bwMode="auto">
              <a:xfrm>
                <a:off x="10258707" y="5621075"/>
                <a:ext cx="364063" cy="360148"/>
              </a:xfrm>
              <a:custGeom>
                <a:avLst/>
                <a:gdLst>
                  <a:gd name="T0" fmla="*/ 110 w 114"/>
                  <a:gd name="T1" fmla="*/ 90 h 113"/>
                  <a:gd name="T2" fmla="*/ 60 w 114"/>
                  <a:gd name="T3" fmla="*/ 47 h 113"/>
                  <a:gd name="T4" fmla="*/ 64 w 114"/>
                  <a:gd name="T5" fmla="*/ 32 h 113"/>
                  <a:gd name="T6" fmla="*/ 32 w 114"/>
                  <a:gd name="T7" fmla="*/ 0 h 113"/>
                  <a:gd name="T8" fmla="*/ 23 w 114"/>
                  <a:gd name="T9" fmla="*/ 1 h 113"/>
                  <a:gd name="T10" fmla="*/ 41 w 114"/>
                  <a:gd name="T11" fmla="*/ 20 h 113"/>
                  <a:gd name="T12" fmla="*/ 41 w 114"/>
                  <a:gd name="T13" fmla="*/ 30 h 113"/>
                  <a:gd name="T14" fmla="*/ 30 w 114"/>
                  <a:gd name="T15" fmla="*/ 41 h 113"/>
                  <a:gd name="T16" fmla="*/ 20 w 114"/>
                  <a:gd name="T17" fmla="*/ 41 h 113"/>
                  <a:gd name="T18" fmla="*/ 1 w 114"/>
                  <a:gd name="T19" fmla="*/ 23 h 113"/>
                  <a:gd name="T20" fmla="*/ 0 w 114"/>
                  <a:gd name="T21" fmla="*/ 32 h 113"/>
                  <a:gd name="T22" fmla="*/ 32 w 114"/>
                  <a:gd name="T23" fmla="*/ 63 h 113"/>
                  <a:gd name="T24" fmla="*/ 47 w 114"/>
                  <a:gd name="T25" fmla="*/ 60 h 113"/>
                  <a:gd name="T26" fmla="*/ 90 w 114"/>
                  <a:gd name="T27" fmla="*/ 110 h 113"/>
                  <a:gd name="T28" fmla="*/ 100 w 114"/>
                  <a:gd name="T29" fmla="*/ 111 h 113"/>
                  <a:gd name="T30" fmla="*/ 111 w 114"/>
                  <a:gd name="T31" fmla="*/ 100 h 113"/>
                  <a:gd name="T32" fmla="*/ 110 w 114"/>
                  <a:gd name="T33" fmla="*/ 9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113">
                    <a:moveTo>
                      <a:pt x="110" y="90"/>
                    </a:moveTo>
                    <a:cubicBezTo>
                      <a:pt x="60" y="47"/>
                      <a:pt x="60" y="47"/>
                      <a:pt x="60" y="47"/>
                    </a:cubicBezTo>
                    <a:cubicBezTo>
                      <a:pt x="62" y="42"/>
                      <a:pt x="64" y="37"/>
                      <a:pt x="64" y="32"/>
                    </a:cubicBezTo>
                    <a:cubicBezTo>
                      <a:pt x="64" y="14"/>
                      <a:pt x="49" y="0"/>
                      <a:pt x="32" y="0"/>
                    </a:cubicBezTo>
                    <a:cubicBezTo>
                      <a:pt x="29" y="0"/>
                      <a:pt x="26" y="0"/>
                      <a:pt x="23" y="1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4" y="22"/>
                      <a:pt x="44" y="27"/>
                      <a:pt x="41" y="3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4"/>
                      <a:pt x="23" y="44"/>
                      <a:pt x="20" y="41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5"/>
                      <a:pt x="0" y="29"/>
                      <a:pt x="0" y="32"/>
                    </a:cubicBezTo>
                    <a:cubicBezTo>
                      <a:pt x="0" y="49"/>
                      <a:pt x="14" y="63"/>
                      <a:pt x="32" y="63"/>
                    </a:cubicBezTo>
                    <a:cubicBezTo>
                      <a:pt x="37" y="63"/>
                      <a:pt x="42" y="62"/>
                      <a:pt x="47" y="60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93" y="113"/>
                      <a:pt x="97" y="113"/>
                      <a:pt x="100" y="111"/>
                    </a:cubicBezTo>
                    <a:cubicBezTo>
                      <a:pt x="111" y="100"/>
                      <a:pt x="111" y="100"/>
                      <a:pt x="111" y="100"/>
                    </a:cubicBezTo>
                    <a:cubicBezTo>
                      <a:pt x="114" y="97"/>
                      <a:pt x="113" y="93"/>
                      <a:pt x="110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0" name="Freeform 150"/>
              <p:cNvSpPr>
                <a:spLocks noEditPoints="1"/>
              </p:cNvSpPr>
              <p:nvPr/>
            </p:nvSpPr>
            <p:spPr bwMode="auto">
              <a:xfrm>
                <a:off x="9160647" y="5274627"/>
                <a:ext cx="358192" cy="550009"/>
              </a:xfrm>
              <a:custGeom>
                <a:avLst/>
                <a:gdLst>
                  <a:gd name="T0" fmla="*/ 84 w 112"/>
                  <a:gd name="T1" fmla="*/ 3 h 172"/>
                  <a:gd name="T2" fmla="*/ 111 w 112"/>
                  <a:gd name="T3" fmla="*/ 19 h 172"/>
                  <a:gd name="T4" fmla="*/ 110 w 112"/>
                  <a:gd name="T5" fmla="*/ 33 h 172"/>
                  <a:gd name="T6" fmla="*/ 103 w 112"/>
                  <a:gd name="T7" fmla="*/ 44 h 172"/>
                  <a:gd name="T8" fmla="*/ 65 w 112"/>
                  <a:gd name="T9" fmla="*/ 21 h 172"/>
                  <a:gd name="T10" fmla="*/ 72 w 112"/>
                  <a:gd name="T11" fmla="*/ 10 h 172"/>
                  <a:gd name="T12" fmla="*/ 84 w 112"/>
                  <a:gd name="T13" fmla="*/ 3 h 172"/>
                  <a:gd name="T14" fmla="*/ 0 w 112"/>
                  <a:gd name="T15" fmla="*/ 130 h 172"/>
                  <a:gd name="T16" fmla="*/ 1 w 112"/>
                  <a:gd name="T17" fmla="*/ 172 h 172"/>
                  <a:gd name="T18" fmla="*/ 38 w 112"/>
                  <a:gd name="T19" fmla="*/ 153 h 172"/>
                  <a:gd name="T20" fmla="*/ 98 w 112"/>
                  <a:gd name="T21" fmla="*/ 52 h 172"/>
                  <a:gd name="T22" fmla="*/ 60 w 112"/>
                  <a:gd name="T23" fmla="*/ 29 h 172"/>
                  <a:gd name="T24" fmla="*/ 0 w 112"/>
                  <a:gd name="T25" fmla="*/ 130 h 172"/>
                  <a:gd name="T26" fmla="*/ 76 w 112"/>
                  <a:gd name="T27" fmla="*/ 57 h 172"/>
                  <a:gd name="T28" fmla="*/ 30 w 112"/>
                  <a:gd name="T29" fmla="*/ 134 h 172"/>
                  <a:gd name="T30" fmla="*/ 20 w 112"/>
                  <a:gd name="T31" fmla="*/ 128 h 172"/>
                  <a:gd name="T32" fmla="*/ 66 w 112"/>
                  <a:gd name="T33" fmla="*/ 52 h 172"/>
                  <a:gd name="T34" fmla="*/ 76 w 112"/>
                  <a:gd name="T35" fmla="*/ 57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2" h="172">
                    <a:moveTo>
                      <a:pt x="84" y="3"/>
                    </a:moveTo>
                    <a:cubicBezTo>
                      <a:pt x="96" y="0"/>
                      <a:pt x="108" y="7"/>
                      <a:pt x="111" y="19"/>
                    </a:cubicBezTo>
                    <a:cubicBezTo>
                      <a:pt x="112" y="24"/>
                      <a:pt x="112" y="29"/>
                      <a:pt x="110" y="33"/>
                    </a:cubicBezTo>
                    <a:cubicBezTo>
                      <a:pt x="103" y="44"/>
                      <a:pt x="103" y="44"/>
                      <a:pt x="103" y="44"/>
                    </a:cubicBezTo>
                    <a:cubicBezTo>
                      <a:pt x="65" y="21"/>
                      <a:pt x="65" y="21"/>
                      <a:pt x="65" y="21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75" y="7"/>
                      <a:pt x="79" y="4"/>
                      <a:pt x="84" y="3"/>
                    </a:cubicBezTo>
                    <a:close/>
                    <a:moveTo>
                      <a:pt x="0" y="130"/>
                    </a:moveTo>
                    <a:cubicBezTo>
                      <a:pt x="1" y="172"/>
                      <a:pt x="1" y="172"/>
                      <a:pt x="1" y="172"/>
                    </a:cubicBezTo>
                    <a:cubicBezTo>
                      <a:pt x="38" y="153"/>
                      <a:pt x="38" y="153"/>
                      <a:pt x="38" y="153"/>
                    </a:cubicBezTo>
                    <a:cubicBezTo>
                      <a:pt x="98" y="52"/>
                      <a:pt x="98" y="52"/>
                      <a:pt x="98" y="52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0" y="130"/>
                    </a:lnTo>
                    <a:close/>
                    <a:moveTo>
                      <a:pt x="76" y="57"/>
                    </a:moveTo>
                    <a:cubicBezTo>
                      <a:pt x="30" y="134"/>
                      <a:pt x="30" y="134"/>
                      <a:pt x="30" y="134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66" y="52"/>
                      <a:pt x="66" y="52"/>
                      <a:pt x="66" y="52"/>
                    </a:cubicBezTo>
                    <a:lnTo>
                      <a:pt x="7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1" name="Freeform 151"/>
              <p:cNvSpPr>
                <a:spLocks noEditPoints="1"/>
              </p:cNvSpPr>
              <p:nvPr/>
            </p:nvSpPr>
            <p:spPr bwMode="auto">
              <a:xfrm>
                <a:off x="9589301" y="5294200"/>
                <a:ext cx="305343" cy="348404"/>
              </a:xfrm>
              <a:custGeom>
                <a:avLst/>
                <a:gdLst>
                  <a:gd name="T0" fmla="*/ 40 w 95"/>
                  <a:gd name="T1" fmla="*/ 61 h 109"/>
                  <a:gd name="T2" fmla="*/ 34 w 95"/>
                  <a:gd name="T3" fmla="*/ 54 h 109"/>
                  <a:gd name="T4" fmla="*/ 13 w 95"/>
                  <a:gd name="T5" fmla="*/ 75 h 109"/>
                  <a:gd name="T6" fmla="*/ 34 w 95"/>
                  <a:gd name="T7" fmla="*/ 95 h 109"/>
                  <a:gd name="T8" fmla="*/ 40 w 95"/>
                  <a:gd name="T9" fmla="*/ 88 h 109"/>
                  <a:gd name="T10" fmla="*/ 27 w 95"/>
                  <a:gd name="T11" fmla="*/ 75 h 109"/>
                  <a:gd name="T12" fmla="*/ 40 w 95"/>
                  <a:gd name="T13" fmla="*/ 61 h 109"/>
                  <a:gd name="T14" fmla="*/ 54 w 95"/>
                  <a:gd name="T15" fmla="*/ 88 h 109"/>
                  <a:gd name="T16" fmla="*/ 61 w 95"/>
                  <a:gd name="T17" fmla="*/ 95 h 109"/>
                  <a:gd name="T18" fmla="*/ 81 w 95"/>
                  <a:gd name="T19" fmla="*/ 75 h 109"/>
                  <a:gd name="T20" fmla="*/ 61 w 95"/>
                  <a:gd name="T21" fmla="*/ 54 h 109"/>
                  <a:gd name="T22" fmla="*/ 54 w 95"/>
                  <a:gd name="T23" fmla="*/ 61 h 109"/>
                  <a:gd name="T24" fmla="*/ 68 w 95"/>
                  <a:gd name="T25" fmla="*/ 75 h 109"/>
                  <a:gd name="T26" fmla="*/ 54 w 95"/>
                  <a:gd name="T27" fmla="*/ 88 h 109"/>
                  <a:gd name="T28" fmla="*/ 89 w 95"/>
                  <a:gd name="T29" fmla="*/ 21 h 109"/>
                  <a:gd name="T30" fmla="*/ 74 w 95"/>
                  <a:gd name="T31" fmla="*/ 6 h 109"/>
                  <a:gd name="T32" fmla="*/ 59 w 95"/>
                  <a:gd name="T33" fmla="*/ 0 h 109"/>
                  <a:gd name="T34" fmla="*/ 8 w 95"/>
                  <a:gd name="T35" fmla="*/ 0 h 109"/>
                  <a:gd name="T36" fmla="*/ 0 w 95"/>
                  <a:gd name="T37" fmla="*/ 8 h 109"/>
                  <a:gd name="T38" fmla="*/ 0 w 95"/>
                  <a:gd name="T39" fmla="*/ 100 h 109"/>
                  <a:gd name="T40" fmla="*/ 8 w 95"/>
                  <a:gd name="T41" fmla="*/ 109 h 109"/>
                  <a:gd name="T42" fmla="*/ 86 w 95"/>
                  <a:gd name="T43" fmla="*/ 109 h 109"/>
                  <a:gd name="T44" fmla="*/ 95 w 95"/>
                  <a:gd name="T45" fmla="*/ 100 h 109"/>
                  <a:gd name="T46" fmla="*/ 95 w 95"/>
                  <a:gd name="T47" fmla="*/ 36 h 109"/>
                  <a:gd name="T48" fmla="*/ 89 w 95"/>
                  <a:gd name="T49" fmla="*/ 21 h 109"/>
                  <a:gd name="T50" fmla="*/ 84 w 95"/>
                  <a:gd name="T51" fmla="*/ 26 h 109"/>
                  <a:gd name="T52" fmla="*/ 85 w 95"/>
                  <a:gd name="T53" fmla="*/ 27 h 109"/>
                  <a:gd name="T54" fmla="*/ 68 w 95"/>
                  <a:gd name="T55" fmla="*/ 27 h 109"/>
                  <a:gd name="T56" fmla="*/ 68 w 95"/>
                  <a:gd name="T57" fmla="*/ 10 h 109"/>
                  <a:gd name="T58" fmla="*/ 69 w 95"/>
                  <a:gd name="T59" fmla="*/ 11 h 109"/>
                  <a:gd name="T60" fmla="*/ 84 w 95"/>
                  <a:gd name="T61" fmla="*/ 26 h 109"/>
                  <a:gd name="T62" fmla="*/ 88 w 95"/>
                  <a:gd name="T63" fmla="*/ 100 h 109"/>
                  <a:gd name="T64" fmla="*/ 86 w 95"/>
                  <a:gd name="T65" fmla="*/ 102 h 109"/>
                  <a:gd name="T66" fmla="*/ 8 w 95"/>
                  <a:gd name="T67" fmla="*/ 102 h 109"/>
                  <a:gd name="T68" fmla="*/ 6 w 95"/>
                  <a:gd name="T69" fmla="*/ 100 h 109"/>
                  <a:gd name="T70" fmla="*/ 6 w 95"/>
                  <a:gd name="T71" fmla="*/ 8 h 109"/>
                  <a:gd name="T72" fmla="*/ 8 w 95"/>
                  <a:gd name="T73" fmla="*/ 7 h 109"/>
                  <a:gd name="T74" fmla="*/ 59 w 95"/>
                  <a:gd name="T75" fmla="*/ 7 h 109"/>
                  <a:gd name="T76" fmla="*/ 61 w 95"/>
                  <a:gd name="T77" fmla="*/ 7 h 109"/>
                  <a:gd name="T78" fmla="*/ 61 w 95"/>
                  <a:gd name="T79" fmla="*/ 34 h 109"/>
                  <a:gd name="T80" fmla="*/ 88 w 95"/>
                  <a:gd name="T81" fmla="*/ 34 h 109"/>
                  <a:gd name="T82" fmla="*/ 88 w 95"/>
                  <a:gd name="T83" fmla="*/ 36 h 109"/>
                  <a:gd name="T84" fmla="*/ 88 w 95"/>
                  <a:gd name="T85" fmla="*/ 10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5" h="109">
                    <a:moveTo>
                      <a:pt x="40" y="61"/>
                    </a:moveTo>
                    <a:cubicBezTo>
                      <a:pt x="34" y="54"/>
                      <a:pt x="34" y="54"/>
                      <a:pt x="34" y="54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40" y="88"/>
                      <a:pt x="40" y="88"/>
                      <a:pt x="40" y="88"/>
                    </a:cubicBezTo>
                    <a:cubicBezTo>
                      <a:pt x="27" y="75"/>
                      <a:pt x="27" y="75"/>
                      <a:pt x="27" y="75"/>
                    </a:cubicBezTo>
                    <a:lnTo>
                      <a:pt x="40" y="61"/>
                    </a:lnTo>
                    <a:close/>
                    <a:moveTo>
                      <a:pt x="54" y="88"/>
                    </a:moveTo>
                    <a:cubicBezTo>
                      <a:pt x="61" y="95"/>
                      <a:pt x="61" y="95"/>
                      <a:pt x="61" y="95"/>
                    </a:cubicBezTo>
                    <a:cubicBezTo>
                      <a:pt x="81" y="75"/>
                      <a:pt x="81" y="75"/>
                      <a:pt x="81" y="75"/>
                    </a:cubicBezTo>
                    <a:cubicBezTo>
                      <a:pt x="61" y="54"/>
                      <a:pt x="61" y="54"/>
                      <a:pt x="61" y="54"/>
                    </a:cubicBezTo>
                    <a:cubicBezTo>
                      <a:pt x="54" y="61"/>
                      <a:pt x="54" y="61"/>
                      <a:pt x="54" y="61"/>
                    </a:cubicBezTo>
                    <a:cubicBezTo>
                      <a:pt x="68" y="75"/>
                      <a:pt x="68" y="75"/>
                      <a:pt x="68" y="75"/>
                    </a:cubicBezTo>
                    <a:lnTo>
                      <a:pt x="54" y="88"/>
                    </a:lnTo>
                    <a:close/>
                    <a:moveTo>
                      <a:pt x="89" y="21"/>
                    </a:moveTo>
                    <a:cubicBezTo>
                      <a:pt x="74" y="6"/>
                      <a:pt x="74" y="6"/>
                      <a:pt x="74" y="6"/>
                    </a:cubicBezTo>
                    <a:cubicBezTo>
                      <a:pt x="70" y="3"/>
                      <a:pt x="64" y="0"/>
                      <a:pt x="5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3" y="109"/>
                      <a:pt x="8" y="109"/>
                    </a:cubicBezTo>
                    <a:cubicBezTo>
                      <a:pt x="86" y="109"/>
                      <a:pt x="86" y="109"/>
                      <a:pt x="86" y="109"/>
                    </a:cubicBezTo>
                    <a:cubicBezTo>
                      <a:pt x="91" y="109"/>
                      <a:pt x="95" y="105"/>
                      <a:pt x="95" y="100"/>
                    </a:cubicBezTo>
                    <a:cubicBezTo>
                      <a:pt x="95" y="36"/>
                      <a:pt x="95" y="36"/>
                      <a:pt x="95" y="36"/>
                    </a:cubicBezTo>
                    <a:cubicBezTo>
                      <a:pt x="95" y="31"/>
                      <a:pt x="92" y="24"/>
                      <a:pt x="89" y="21"/>
                    </a:cubicBezTo>
                    <a:close/>
                    <a:moveTo>
                      <a:pt x="84" y="26"/>
                    </a:moveTo>
                    <a:cubicBezTo>
                      <a:pt x="84" y="26"/>
                      <a:pt x="85" y="27"/>
                      <a:pt x="85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10"/>
                      <a:pt x="68" y="10"/>
                      <a:pt x="69" y="11"/>
                    </a:cubicBezTo>
                    <a:lnTo>
                      <a:pt x="84" y="26"/>
                    </a:lnTo>
                    <a:close/>
                    <a:moveTo>
                      <a:pt x="88" y="100"/>
                    </a:moveTo>
                    <a:cubicBezTo>
                      <a:pt x="88" y="101"/>
                      <a:pt x="87" y="102"/>
                      <a:pt x="86" y="102"/>
                    </a:cubicBezTo>
                    <a:cubicBezTo>
                      <a:pt x="8" y="102"/>
                      <a:pt x="8" y="102"/>
                      <a:pt x="8" y="102"/>
                    </a:cubicBezTo>
                    <a:cubicBezTo>
                      <a:pt x="7" y="102"/>
                      <a:pt x="6" y="101"/>
                      <a:pt x="6" y="100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7" y="7"/>
                      <a:pt x="8" y="7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60" y="7"/>
                      <a:pt x="60" y="7"/>
                      <a:pt x="61" y="7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8" y="34"/>
                      <a:pt x="88" y="35"/>
                      <a:pt x="88" y="36"/>
                    </a:cubicBezTo>
                    <a:lnTo>
                      <a:pt x="88" y="1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2" name="Freeform 152"/>
              <p:cNvSpPr>
                <a:spLocks noEditPoints="1"/>
              </p:cNvSpPr>
              <p:nvPr/>
            </p:nvSpPr>
            <p:spPr bwMode="auto">
              <a:xfrm>
                <a:off x="9029505" y="1945211"/>
                <a:ext cx="401253" cy="297514"/>
              </a:xfrm>
              <a:custGeom>
                <a:avLst/>
                <a:gdLst>
                  <a:gd name="T0" fmla="*/ 101 w 125"/>
                  <a:gd name="T1" fmla="*/ 0 h 93"/>
                  <a:gd name="T2" fmla="*/ 23 w 125"/>
                  <a:gd name="T3" fmla="*/ 0 h 93"/>
                  <a:gd name="T4" fmla="*/ 0 w 125"/>
                  <a:gd name="T5" fmla="*/ 23 h 93"/>
                  <a:gd name="T6" fmla="*/ 0 w 125"/>
                  <a:gd name="T7" fmla="*/ 70 h 93"/>
                  <a:gd name="T8" fmla="*/ 23 w 125"/>
                  <a:gd name="T9" fmla="*/ 93 h 93"/>
                  <a:gd name="T10" fmla="*/ 101 w 125"/>
                  <a:gd name="T11" fmla="*/ 93 h 93"/>
                  <a:gd name="T12" fmla="*/ 125 w 125"/>
                  <a:gd name="T13" fmla="*/ 70 h 93"/>
                  <a:gd name="T14" fmla="*/ 125 w 125"/>
                  <a:gd name="T15" fmla="*/ 23 h 93"/>
                  <a:gd name="T16" fmla="*/ 101 w 125"/>
                  <a:gd name="T17" fmla="*/ 0 h 93"/>
                  <a:gd name="T18" fmla="*/ 47 w 125"/>
                  <a:gd name="T19" fmla="*/ 78 h 93"/>
                  <a:gd name="T20" fmla="*/ 47 w 125"/>
                  <a:gd name="T21" fmla="*/ 15 h 93"/>
                  <a:gd name="T22" fmla="*/ 86 w 125"/>
                  <a:gd name="T23" fmla="*/ 46 h 93"/>
                  <a:gd name="T24" fmla="*/ 47 w 125"/>
                  <a:gd name="T25" fmla="*/ 78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5" h="93">
                    <a:moveTo>
                      <a:pt x="101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83"/>
                      <a:pt x="11" y="93"/>
                      <a:pt x="23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14" y="93"/>
                      <a:pt x="125" y="83"/>
                      <a:pt x="125" y="70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5" y="10"/>
                      <a:pt x="114" y="0"/>
                      <a:pt x="101" y="0"/>
                    </a:cubicBezTo>
                    <a:close/>
                    <a:moveTo>
                      <a:pt x="47" y="78"/>
                    </a:moveTo>
                    <a:cubicBezTo>
                      <a:pt x="47" y="15"/>
                      <a:pt x="47" y="15"/>
                      <a:pt x="47" y="15"/>
                    </a:cubicBezTo>
                    <a:cubicBezTo>
                      <a:pt x="86" y="46"/>
                      <a:pt x="86" y="46"/>
                      <a:pt x="86" y="46"/>
                    </a:cubicBezTo>
                    <a:lnTo>
                      <a:pt x="47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3" name="Freeform 153"/>
              <p:cNvSpPr>
                <a:spLocks noEditPoints="1"/>
              </p:cNvSpPr>
              <p:nvPr/>
            </p:nvSpPr>
            <p:spPr bwMode="auto">
              <a:xfrm>
                <a:off x="8534302" y="4360555"/>
                <a:ext cx="207477" cy="211391"/>
              </a:xfrm>
              <a:custGeom>
                <a:avLst/>
                <a:gdLst>
                  <a:gd name="T0" fmla="*/ 61 w 65"/>
                  <a:gd name="T1" fmla="*/ 19 h 66"/>
                  <a:gd name="T2" fmla="*/ 47 w 65"/>
                  <a:gd name="T3" fmla="*/ 4 h 66"/>
                  <a:gd name="T4" fmla="*/ 51 w 65"/>
                  <a:gd name="T5" fmla="*/ 0 h 66"/>
                  <a:gd name="T6" fmla="*/ 65 w 65"/>
                  <a:gd name="T7" fmla="*/ 15 h 66"/>
                  <a:gd name="T8" fmla="*/ 61 w 65"/>
                  <a:gd name="T9" fmla="*/ 19 h 66"/>
                  <a:gd name="T10" fmla="*/ 57 w 65"/>
                  <a:gd name="T11" fmla="*/ 23 h 66"/>
                  <a:gd name="T12" fmla="*/ 55 w 65"/>
                  <a:gd name="T13" fmla="*/ 46 h 66"/>
                  <a:gd name="T14" fmla="*/ 10 w 65"/>
                  <a:gd name="T15" fmla="*/ 66 h 66"/>
                  <a:gd name="T16" fmla="*/ 6 w 65"/>
                  <a:gd name="T17" fmla="*/ 63 h 66"/>
                  <a:gd name="T18" fmla="*/ 24 w 65"/>
                  <a:gd name="T19" fmla="*/ 45 h 66"/>
                  <a:gd name="T20" fmla="*/ 26 w 65"/>
                  <a:gd name="T21" fmla="*/ 46 h 66"/>
                  <a:gd name="T22" fmla="*/ 32 w 65"/>
                  <a:gd name="T23" fmla="*/ 39 h 66"/>
                  <a:gd name="T24" fmla="*/ 26 w 65"/>
                  <a:gd name="T25" fmla="*/ 33 h 66"/>
                  <a:gd name="T26" fmla="*/ 20 w 65"/>
                  <a:gd name="T27" fmla="*/ 39 h 66"/>
                  <a:gd name="T28" fmla="*/ 21 w 65"/>
                  <a:gd name="T29" fmla="*/ 42 h 66"/>
                  <a:gd name="T30" fmla="*/ 3 w 65"/>
                  <a:gd name="T31" fmla="*/ 59 h 66"/>
                  <a:gd name="T32" fmla="*/ 0 w 65"/>
                  <a:gd name="T33" fmla="*/ 56 h 66"/>
                  <a:gd name="T34" fmla="*/ 20 w 65"/>
                  <a:gd name="T35" fmla="*/ 10 h 66"/>
                  <a:gd name="T36" fmla="*/ 43 w 65"/>
                  <a:gd name="T37" fmla="*/ 8 h 66"/>
                  <a:gd name="T38" fmla="*/ 57 w 65"/>
                  <a:gd name="T39" fmla="*/ 2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5" h="66">
                    <a:moveTo>
                      <a:pt x="61" y="19"/>
                    </a:moveTo>
                    <a:cubicBezTo>
                      <a:pt x="47" y="4"/>
                      <a:pt x="47" y="4"/>
                      <a:pt x="47" y="4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65" y="15"/>
                      <a:pt x="65" y="15"/>
                      <a:pt x="65" y="15"/>
                    </a:cubicBezTo>
                    <a:lnTo>
                      <a:pt x="61" y="19"/>
                    </a:lnTo>
                    <a:close/>
                    <a:moveTo>
                      <a:pt x="57" y="23"/>
                    </a:moveTo>
                    <a:cubicBezTo>
                      <a:pt x="55" y="46"/>
                      <a:pt x="55" y="46"/>
                      <a:pt x="55" y="46"/>
                    </a:cubicBezTo>
                    <a:cubicBezTo>
                      <a:pt x="37" y="46"/>
                      <a:pt x="10" y="66"/>
                      <a:pt x="10" y="66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5" y="45"/>
                      <a:pt x="25" y="46"/>
                      <a:pt x="26" y="46"/>
                    </a:cubicBezTo>
                    <a:cubicBezTo>
                      <a:pt x="30" y="46"/>
                      <a:pt x="32" y="43"/>
                      <a:pt x="32" y="39"/>
                    </a:cubicBezTo>
                    <a:cubicBezTo>
                      <a:pt x="32" y="36"/>
                      <a:pt x="30" y="33"/>
                      <a:pt x="26" y="33"/>
                    </a:cubicBezTo>
                    <a:cubicBezTo>
                      <a:pt x="23" y="33"/>
                      <a:pt x="20" y="36"/>
                      <a:pt x="20" y="39"/>
                    </a:cubicBezTo>
                    <a:cubicBezTo>
                      <a:pt x="20" y="40"/>
                      <a:pt x="20" y="41"/>
                      <a:pt x="21" y="42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20" y="29"/>
                      <a:pt x="20" y="10"/>
                    </a:cubicBezTo>
                    <a:cubicBezTo>
                      <a:pt x="43" y="8"/>
                      <a:pt x="43" y="8"/>
                      <a:pt x="43" y="8"/>
                    </a:cubicBezTo>
                    <a:lnTo>
                      <a:pt x="5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4" name="Freeform 154"/>
              <p:cNvSpPr/>
              <p:nvPr/>
            </p:nvSpPr>
            <p:spPr bwMode="auto">
              <a:xfrm>
                <a:off x="8890535" y="4113931"/>
                <a:ext cx="279899" cy="268153"/>
              </a:xfrm>
              <a:custGeom>
                <a:avLst/>
                <a:gdLst>
                  <a:gd name="T0" fmla="*/ 55 w 88"/>
                  <a:gd name="T1" fmla="*/ 59 h 84"/>
                  <a:gd name="T2" fmla="*/ 53 w 88"/>
                  <a:gd name="T3" fmla="*/ 53 h 84"/>
                  <a:gd name="T4" fmla="*/ 61 w 88"/>
                  <a:gd name="T5" fmla="*/ 38 h 84"/>
                  <a:gd name="T6" fmla="*/ 63 w 88"/>
                  <a:gd name="T7" fmla="*/ 26 h 84"/>
                  <a:gd name="T8" fmla="*/ 44 w 88"/>
                  <a:gd name="T9" fmla="*/ 0 h 84"/>
                  <a:gd name="T10" fmla="*/ 25 w 88"/>
                  <a:gd name="T11" fmla="*/ 26 h 84"/>
                  <a:gd name="T12" fmla="*/ 28 w 88"/>
                  <a:gd name="T13" fmla="*/ 38 h 84"/>
                  <a:gd name="T14" fmla="*/ 36 w 88"/>
                  <a:gd name="T15" fmla="*/ 53 h 84"/>
                  <a:gd name="T16" fmla="*/ 33 w 88"/>
                  <a:gd name="T17" fmla="*/ 59 h 84"/>
                  <a:gd name="T18" fmla="*/ 0 w 88"/>
                  <a:gd name="T19" fmla="*/ 84 h 84"/>
                  <a:gd name="T20" fmla="*/ 44 w 88"/>
                  <a:gd name="T21" fmla="*/ 84 h 84"/>
                  <a:gd name="T22" fmla="*/ 88 w 88"/>
                  <a:gd name="T23" fmla="*/ 84 h 84"/>
                  <a:gd name="T24" fmla="*/ 55 w 88"/>
                  <a:gd name="T25" fmla="*/ 5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8" h="84">
                    <a:moveTo>
                      <a:pt x="55" y="59"/>
                    </a:moveTo>
                    <a:cubicBezTo>
                      <a:pt x="53" y="59"/>
                      <a:pt x="53" y="53"/>
                      <a:pt x="53" y="53"/>
                    </a:cubicBezTo>
                    <a:cubicBezTo>
                      <a:pt x="53" y="53"/>
                      <a:pt x="59" y="46"/>
                      <a:pt x="61" y="38"/>
                    </a:cubicBezTo>
                    <a:cubicBezTo>
                      <a:pt x="64" y="38"/>
                      <a:pt x="67" y="29"/>
                      <a:pt x="63" y="26"/>
                    </a:cubicBezTo>
                    <a:cubicBezTo>
                      <a:pt x="63" y="22"/>
                      <a:pt x="68" y="0"/>
                      <a:pt x="44" y="0"/>
                    </a:cubicBezTo>
                    <a:cubicBezTo>
                      <a:pt x="21" y="0"/>
                      <a:pt x="25" y="22"/>
                      <a:pt x="25" y="26"/>
                    </a:cubicBezTo>
                    <a:cubicBezTo>
                      <a:pt x="22" y="29"/>
                      <a:pt x="24" y="38"/>
                      <a:pt x="28" y="38"/>
                    </a:cubicBezTo>
                    <a:cubicBezTo>
                      <a:pt x="29" y="46"/>
                      <a:pt x="36" y="53"/>
                      <a:pt x="36" y="53"/>
                    </a:cubicBezTo>
                    <a:cubicBezTo>
                      <a:pt x="36" y="53"/>
                      <a:pt x="35" y="59"/>
                      <a:pt x="33" y="59"/>
                    </a:cubicBezTo>
                    <a:cubicBezTo>
                      <a:pt x="26" y="60"/>
                      <a:pt x="0" y="72"/>
                      <a:pt x="0" y="84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88" y="72"/>
                      <a:pt x="62" y="60"/>
                      <a:pt x="55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5" name="Freeform 155"/>
              <p:cNvSpPr>
                <a:spLocks noEditPoints="1"/>
              </p:cNvSpPr>
              <p:nvPr/>
            </p:nvSpPr>
            <p:spPr bwMode="auto">
              <a:xfrm>
                <a:off x="8039097" y="4581732"/>
                <a:ext cx="262282" cy="262282"/>
              </a:xfrm>
              <a:custGeom>
                <a:avLst/>
                <a:gdLst>
                  <a:gd name="T0" fmla="*/ 0 w 82"/>
                  <a:gd name="T1" fmla="*/ 41 h 82"/>
                  <a:gd name="T2" fmla="*/ 82 w 82"/>
                  <a:gd name="T3" fmla="*/ 41 h 82"/>
                  <a:gd name="T4" fmla="*/ 64 w 82"/>
                  <a:gd name="T5" fmla="*/ 55 h 82"/>
                  <a:gd name="T6" fmla="*/ 77 w 82"/>
                  <a:gd name="T7" fmla="*/ 44 h 82"/>
                  <a:gd name="T8" fmla="*/ 64 w 82"/>
                  <a:gd name="T9" fmla="*/ 55 h 82"/>
                  <a:gd name="T10" fmla="*/ 16 w 82"/>
                  <a:gd name="T11" fmla="*/ 38 h 82"/>
                  <a:gd name="T12" fmla="*/ 8 w 82"/>
                  <a:gd name="T13" fmla="*/ 27 h 82"/>
                  <a:gd name="T14" fmla="*/ 59 w 82"/>
                  <a:gd name="T15" fmla="*/ 27 h 82"/>
                  <a:gd name="T16" fmla="*/ 44 w 82"/>
                  <a:gd name="T17" fmla="*/ 38 h 82"/>
                  <a:gd name="T18" fmla="*/ 59 w 82"/>
                  <a:gd name="T19" fmla="*/ 27 h 82"/>
                  <a:gd name="T20" fmla="*/ 44 w 82"/>
                  <a:gd name="T21" fmla="*/ 5 h 82"/>
                  <a:gd name="T22" fmla="*/ 54 w 82"/>
                  <a:gd name="T23" fmla="*/ 14 h 82"/>
                  <a:gd name="T24" fmla="*/ 44 w 82"/>
                  <a:gd name="T25" fmla="*/ 22 h 82"/>
                  <a:gd name="T26" fmla="*/ 35 w 82"/>
                  <a:gd name="T27" fmla="*/ 7 h 82"/>
                  <a:gd name="T28" fmla="*/ 38 w 82"/>
                  <a:gd name="T29" fmla="*/ 22 h 82"/>
                  <a:gd name="T30" fmla="*/ 28 w 82"/>
                  <a:gd name="T31" fmla="*/ 14 h 82"/>
                  <a:gd name="T32" fmla="*/ 38 w 82"/>
                  <a:gd name="T33" fmla="*/ 38 h 82"/>
                  <a:gd name="T34" fmla="*/ 23 w 82"/>
                  <a:gd name="T35" fmla="*/ 27 h 82"/>
                  <a:gd name="T36" fmla="*/ 8 w 82"/>
                  <a:gd name="T37" fmla="*/ 55 h 82"/>
                  <a:gd name="T38" fmla="*/ 16 w 82"/>
                  <a:gd name="T39" fmla="*/ 44 h 82"/>
                  <a:gd name="T40" fmla="*/ 8 w 82"/>
                  <a:gd name="T41" fmla="*/ 55 h 82"/>
                  <a:gd name="T42" fmla="*/ 38 w 82"/>
                  <a:gd name="T43" fmla="*/ 44 h 82"/>
                  <a:gd name="T44" fmla="*/ 23 w 82"/>
                  <a:gd name="T45" fmla="*/ 55 h 82"/>
                  <a:gd name="T46" fmla="*/ 38 w 82"/>
                  <a:gd name="T47" fmla="*/ 60 h 82"/>
                  <a:gd name="T48" fmla="*/ 35 w 82"/>
                  <a:gd name="T49" fmla="*/ 74 h 82"/>
                  <a:gd name="T50" fmla="*/ 25 w 82"/>
                  <a:gd name="T51" fmla="*/ 60 h 82"/>
                  <a:gd name="T52" fmla="*/ 54 w 82"/>
                  <a:gd name="T53" fmla="*/ 67 h 82"/>
                  <a:gd name="T54" fmla="*/ 44 w 82"/>
                  <a:gd name="T55" fmla="*/ 76 h 82"/>
                  <a:gd name="T56" fmla="*/ 57 w 82"/>
                  <a:gd name="T57" fmla="*/ 60 h 82"/>
                  <a:gd name="T58" fmla="*/ 44 w 82"/>
                  <a:gd name="T59" fmla="*/ 55 h 82"/>
                  <a:gd name="T60" fmla="*/ 60 w 82"/>
                  <a:gd name="T61" fmla="*/ 44 h 82"/>
                  <a:gd name="T62" fmla="*/ 44 w 82"/>
                  <a:gd name="T63" fmla="*/ 55 h 82"/>
                  <a:gd name="T64" fmla="*/ 64 w 82"/>
                  <a:gd name="T65" fmla="*/ 27 h 82"/>
                  <a:gd name="T66" fmla="*/ 77 w 82"/>
                  <a:gd name="T67" fmla="*/ 38 h 82"/>
                  <a:gd name="T68" fmla="*/ 71 w 82"/>
                  <a:gd name="T69" fmla="*/ 22 h 82"/>
                  <a:gd name="T70" fmla="*/ 57 w 82"/>
                  <a:gd name="T71" fmla="*/ 9 h 82"/>
                  <a:gd name="T72" fmla="*/ 71 w 82"/>
                  <a:gd name="T73" fmla="*/ 22 h 82"/>
                  <a:gd name="T74" fmla="*/ 26 w 82"/>
                  <a:gd name="T75" fmla="*/ 9 h 82"/>
                  <a:gd name="T76" fmla="*/ 11 w 82"/>
                  <a:gd name="T77" fmla="*/ 22 h 82"/>
                  <a:gd name="T78" fmla="*/ 11 w 82"/>
                  <a:gd name="T79" fmla="*/ 60 h 82"/>
                  <a:gd name="T80" fmla="*/ 26 w 82"/>
                  <a:gd name="T81" fmla="*/ 73 h 82"/>
                  <a:gd name="T82" fmla="*/ 11 w 82"/>
                  <a:gd name="T83" fmla="*/ 60 h 82"/>
                  <a:gd name="T84" fmla="*/ 57 w 82"/>
                  <a:gd name="T85" fmla="*/ 73 h 82"/>
                  <a:gd name="T86" fmla="*/ 71 w 82"/>
                  <a:gd name="T87" fmla="*/ 6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2" h="82">
                    <a:moveTo>
                      <a:pt x="41" y="0"/>
                    </a:moveTo>
                    <a:cubicBezTo>
                      <a:pt x="18" y="0"/>
                      <a:pt x="0" y="18"/>
                      <a:pt x="0" y="41"/>
                    </a:cubicBezTo>
                    <a:cubicBezTo>
                      <a:pt x="0" y="64"/>
                      <a:pt x="18" y="82"/>
                      <a:pt x="41" y="82"/>
                    </a:cubicBezTo>
                    <a:cubicBezTo>
                      <a:pt x="64" y="82"/>
                      <a:pt x="82" y="64"/>
                      <a:pt x="82" y="41"/>
                    </a:cubicBezTo>
                    <a:cubicBezTo>
                      <a:pt x="82" y="18"/>
                      <a:pt x="64" y="0"/>
                      <a:pt x="41" y="0"/>
                    </a:cubicBezTo>
                    <a:close/>
                    <a:moveTo>
                      <a:pt x="64" y="55"/>
                    </a:moveTo>
                    <a:cubicBezTo>
                      <a:pt x="65" y="51"/>
                      <a:pt x="66" y="47"/>
                      <a:pt x="66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6" y="47"/>
                      <a:pt x="76" y="51"/>
                      <a:pt x="74" y="55"/>
                    </a:cubicBezTo>
                    <a:lnTo>
                      <a:pt x="64" y="55"/>
                    </a:lnTo>
                    <a:close/>
                    <a:moveTo>
                      <a:pt x="18" y="27"/>
                    </a:moveTo>
                    <a:cubicBezTo>
                      <a:pt x="17" y="31"/>
                      <a:pt x="17" y="34"/>
                      <a:pt x="16" y="38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6" y="34"/>
                      <a:pt x="7" y="31"/>
                      <a:pt x="8" y="27"/>
                    </a:cubicBezTo>
                    <a:lnTo>
                      <a:pt x="18" y="27"/>
                    </a:lnTo>
                    <a:close/>
                    <a:moveTo>
                      <a:pt x="59" y="27"/>
                    </a:moveTo>
                    <a:cubicBezTo>
                      <a:pt x="60" y="31"/>
                      <a:pt x="60" y="34"/>
                      <a:pt x="60" y="38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44" y="27"/>
                      <a:pt x="44" y="27"/>
                      <a:pt x="44" y="27"/>
                    </a:cubicBezTo>
                    <a:lnTo>
                      <a:pt x="59" y="27"/>
                    </a:lnTo>
                    <a:close/>
                    <a:moveTo>
                      <a:pt x="44" y="22"/>
                    </a:moveTo>
                    <a:cubicBezTo>
                      <a:pt x="44" y="5"/>
                      <a:pt x="44" y="5"/>
                      <a:pt x="44" y="5"/>
                    </a:cubicBezTo>
                    <a:cubicBezTo>
                      <a:pt x="45" y="6"/>
                      <a:pt x="46" y="6"/>
                      <a:pt x="48" y="7"/>
                    </a:cubicBezTo>
                    <a:cubicBezTo>
                      <a:pt x="50" y="9"/>
                      <a:pt x="52" y="11"/>
                      <a:pt x="54" y="14"/>
                    </a:cubicBezTo>
                    <a:cubicBezTo>
                      <a:pt x="55" y="17"/>
                      <a:pt x="56" y="19"/>
                      <a:pt x="57" y="22"/>
                    </a:cubicBezTo>
                    <a:cubicBezTo>
                      <a:pt x="44" y="22"/>
                      <a:pt x="44" y="22"/>
                      <a:pt x="44" y="22"/>
                    </a:cubicBezTo>
                    <a:close/>
                    <a:moveTo>
                      <a:pt x="28" y="14"/>
                    </a:moveTo>
                    <a:cubicBezTo>
                      <a:pt x="30" y="11"/>
                      <a:pt x="32" y="9"/>
                      <a:pt x="35" y="7"/>
                    </a:cubicBezTo>
                    <a:cubicBezTo>
                      <a:pt x="36" y="6"/>
                      <a:pt x="37" y="6"/>
                      <a:pt x="38" y="5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6" y="19"/>
                      <a:pt x="27" y="17"/>
                      <a:pt x="28" y="14"/>
                    </a:cubicBezTo>
                    <a:close/>
                    <a:moveTo>
                      <a:pt x="38" y="27"/>
                    </a:moveTo>
                    <a:cubicBezTo>
                      <a:pt x="38" y="38"/>
                      <a:pt x="38" y="38"/>
                      <a:pt x="38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4"/>
                      <a:pt x="23" y="31"/>
                      <a:pt x="23" y="27"/>
                    </a:cubicBezTo>
                    <a:lnTo>
                      <a:pt x="38" y="27"/>
                    </a:lnTo>
                    <a:close/>
                    <a:moveTo>
                      <a:pt x="8" y="55"/>
                    </a:moveTo>
                    <a:cubicBezTo>
                      <a:pt x="7" y="51"/>
                      <a:pt x="6" y="47"/>
                      <a:pt x="6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7" y="47"/>
                      <a:pt x="17" y="51"/>
                      <a:pt x="18" y="55"/>
                    </a:cubicBezTo>
                    <a:lnTo>
                      <a:pt x="8" y="55"/>
                    </a:lnTo>
                    <a:close/>
                    <a:moveTo>
                      <a:pt x="22" y="44"/>
                    </a:move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55"/>
                      <a:pt x="38" y="55"/>
                      <a:pt x="38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1"/>
                      <a:pt x="22" y="47"/>
                      <a:pt x="22" y="44"/>
                    </a:cubicBezTo>
                    <a:close/>
                    <a:moveTo>
                      <a:pt x="38" y="60"/>
                    </a:moveTo>
                    <a:cubicBezTo>
                      <a:pt x="38" y="76"/>
                      <a:pt x="38" y="76"/>
                      <a:pt x="38" y="76"/>
                    </a:cubicBezTo>
                    <a:cubicBezTo>
                      <a:pt x="37" y="76"/>
                      <a:pt x="36" y="75"/>
                      <a:pt x="35" y="74"/>
                    </a:cubicBezTo>
                    <a:cubicBezTo>
                      <a:pt x="32" y="73"/>
                      <a:pt x="30" y="70"/>
                      <a:pt x="28" y="67"/>
                    </a:cubicBezTo>
                    <a:cubicBezTo>
                      <a:pt x="27" y="65"/>
                      <a:pt x="26" y="63"/>
                      <a:pt x="25" y="60"/>
                    </a:cubicBezTo>
                    <a:cubicBezTo>
                      <a:pt x="38" y="60"/>
                      <a:pt x="38" y="60"/>
                      <a:pt x="38" y="60"/>
                    </a:cubicBezTo>
                    <a:close/>
                    <a:moveTo>
                      <a:pt x="54" y="67"/>
                    </a:moveTo>
                    <a:cubicBezTo>
                      <a:pt x="52" y="70"/>
                      <a:pt x="50" y="73"/>
                      <a:pt x="48" y="74"/>
                    </a:cubicBezTo>
                    <a:cubicBezTo>
                      <a:pt x="46" y="75"/>
                      <a:pt x="45" y="76"/>
                      <a:pt x="44" y="76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6" y="63"/>
                      <a:pt x="55" y="65"/>
                      <a:pt x="54" y="67"/>
                    </a:cubicBezTo>
                    <a:close/>
                    <a:moveTo>
                      <a:pt x="44" y="55"/>
                    </a:moveTo>
                    <a:cubicBezTo>
                      <a:pt x="44" y="44"/>
                      <a:pt x="44" y="44"/>
                      <a:pt x="44" y="44"/>
                    </a:cubicBezTo>
                    <a:cubicBezTo>
                      <a:pt x="60" y="44"/>
                      <a:pt x="60" y="44"/>
                      <a:pt x="60" y="44"/>
                    </a:cubicBezTo>
                    <a:cubicBezTo>
                      <a:pt x="60" y="47"/>
                      <a:pt x="60" y="51"/>
                      <a:pt x="59" y="55"/>
                    </a:cubicBezTo>
                    <a:lnTo>
                      <a:pt x="44" y="55"/>
                    </a:lnTo>
                    <a:close/>
                    <a:moveTo>
                      <a:pt x="66" y="38"/>
                    </a:moveTo>
                    <a:cubicBezTo>
                      <a:pt x="66" y="34"/>
                      <a:pt x="65" y="31"/>
                      <a:pt x="64" y="27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6" y="31"/>
                      <a:pt x="76" y="34"/>
                      <a:pt x="77" y="38"/>
                    </a:cubicBezTo>
                    <a:lnTo>
                      <a:pt x="66" y="38"/>
                    </a:lnTo>
                    <a:close/>
                    <a:moveTo>
                      <a:pt x="71" y="22"/>
                    </a:moveTo>
                    <a:cubicBezTo>
                      <a:pt x="63" y="22"/>
                      <a:pt x="63" y="22"/>
                      <a:pt x="63" y="22"/>
                    </a:cubicBezTo>
                    <a:cubicBezTo>
                      <a:pt x="61" y="17"/>
                      <a:pt x="59" y="12"/>
                      <a:pt x="57" y="9"/>
                    </a:cubicBezTo>
                    <a:cubicBezTo>
                      <a:pt x="60" y="10"/>
                      <a:pt x="63" y="13"/>
                      <a:pt x="66" y="16"/>
                    </a:cubicBezTo>
                    <a:cubicBezTo>
                      <a:pt x="68" y="17"/>
                      <a:pt x="70" y="19"/>
                      <a:pt x="71" y="22"/>
                    </a:cubicBezTo>
                    <a:close/>
                    <a:moveTo>
                      <a:pt x="16" y="16"/>
                    </a:moveTo>
                    <a:cubicBezTo>
                      <a:pt x="19" y="13"/>
                      <a:pt x="22" y="10"/>
                      <a:pt x="26" y="9"/>
                    </a:cubicBezTo>
                    <a:cubicBezTo>
                      <a:pt x="23" y="12"/>
                      <a:pt x="21" y="17"/>
                      <a:pt x="19" y="22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19"/>
                      <a:pt x="14" y="17"/>
                      <a:pt x="16" y="16"/>
                    </a:cubicBezTo>
                    <a:close/>
                    <a:moveTo>
                      <a:pt x="11" y="60"/>
                    </a:moveTo>
                    <a:cubicBezTo>
                      <a:pt x="19" y="60"/>
                      <a:pt x="19" y="60"/>
                      <a:pt x="19" y="60"/>
                    </a:cubicBezTo>
                    <a:cubicBezTo>
                      <a:pt x="21" y="65"/>
                      <a:pt x="23" y="69"/>
                      <a:pt x="26" y="73"/>
                    </a:cubicBezTo>
                    <a:cubicBezTo>
                      <a:pt x="22" y="71"/>
                      <a:pt x="19" y="69"/>
                      <a:pt x="16" y="66"/>
                    </a:cubicBezTo>
                    <a:cubicBezTo>
                      <a:pt x="14" y="64"/>
                      <a:pt x="12" y="62"/>
                      <a:pt x="11" y="60"/>
                    </a:cubicBezTo>
                    <a:close/>
                    <a:moveTo>
                      <a:pt x="66" y="66"/>
                    </a:moveTo>
                    <a:cubicBezTo>
                      <a:pt x="63" y="69"/>
                      <a:pt x="60" y="71"/>
                      <a:pt x="57" y="73"/>
                    </a:cubicBezTo>
                    <a:cubicBezTo>
                      <a:pt x="59" y="69"/>
                      <a:pt x="61" y="65"/>
                      <a:pt x="63" y="60"/>
                    </a:cubicBezTo>
                    <a:cubicBezTo>
                      <a:pt x="71" y="60"/>
                      <a:pt x="71" y="60"/>
                      <a:pt x="71" y="60"/>
                    </a:cubicBezTo>
                    <a:cubicBezTo>
                      <a:pt x="70" y="62"/>
                      <a:pt x="68" y="64"/>
                      <a:pt x="66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6" name="Freeform 156"/>
              <p:cNvSpPr>
                <a:spLocks noEditPoints="1"/>
              </p:cNvSpPr>
              <p:nvPr/>
            </p:nvSpPr>
            <p:spPr bwMode="auto">
              <a:xfrm>
                <a:off x="8820072" y="2931705"/>
                <a:ext cx="219221" cy="232921"/>
              </a:xfrm>
              <a:custGeom>
                <a:avLst/>
                <a:gdLst>
                  <a:gd name="T0" fmla="*/ 62 w 69"/>
                  <a:gd name="T1" fmla="*/ 0 h 73"/>
                  <a:gd name="T2" fmla="*/ 7 w 69"/>
                  <a:gd name="T3" fmla="*/ 0 h 73"/>
                  <a:gd name="T4" fmla="*/ 0 w 69"/>
                  <a:gd name="T5" fmla="*/ 7 h 73"/>
                  <a:gd name="T6" fmla="*/ 0 w 69"/>
                  <a:gd name="T7" fmla="*/ 66 h 73"/>
                  <a:gd name="T8" fmla="*/ 7 w 69"/>
                  <a:gd name="T9" fmla="*/ 73 h 73"/>
                  <a:gd name="T10" fmla="*/ 62 w 69"/>
                  <a:gd name="T11" fmla="*/ 73 h 73"/>
                  <a:gd name="T12" fmla="*/ 69 w 69"/>
                  <a:gd name="T13" fmla="*/ 66 h 73"/>
                  <a:gd name="T14" fmla="*/ 69 w 69"/>
                  <a:gd name="T15" fmla="*/ 7 h 73"/>
                  <a:gd name="T16" fmla="*/ 62 w 69"/>
                  <a:gd name="T17" fmla="*/ 0 h 73"/>
                  <a:gd name="T18" fmla="*/ 60 w 69"/>
                  <a:gd name="T19" fmla="*/ 64 h 73"/>
                  <a:gd name="T20" fmla="*/ 10 w 69"/>
                  <a:gd name="T21" fmla="*/ 64 h 73"/>
                  <a:gd name="T22" fmla="*/ 10 w 69"/>
                  <a:gd name="T23" fmla="*/ 9 h 73"/>
                  <a:gd name="T24" fmla="*/ 60 w 69"/>
                  <a:gd name="T25" fmla="*/ 9 h 73"/>
                  <a:gd name="T26" fmla="*/ 60 w 69"/>
                  <a:gd name="T27" fmla="*/ 64 h 73"/>
                  <a:gd name="T28" fmla="*/ 19 w 69"/>
                  <a:gd name="T29" fmla="*/ 32 h 73"/>
                  <a:gd name="T30" fmla="*/ 51 w 69"/>
                  <a:gd name="T31" fmla="*/ 32 h 73"/>
                  <a:gd name="T32" fmla="*/ 51 w 69"/>
                  <a:gd name="T33" fmla="*/ 37 h 73"/>
                  <a:gd name="T34" fmla="*/ 19 w 69"/>
                  <a:gd name="T35" fmla="*/ 37 h 73"/>
                  <a:gd name="T36" fmla="*/ 19 w 69"/>
                  <a:gd name="T37" fmla="*/ 32 h 73"/>
                  <a:gd name="T38" fmla="*/ 19 w 69"/>
                  <a:gd name="T39" fmla="*/ 41 h 73"/>
                  <a:gd name="T40" fmla="*/ 51 w 69"/>
                  <a:gd name="T41" fmla="*/ 41 h 73"/>
                  <a:gd name="T42" fmla="*/ 51 w 69"/>
                  <a:gd name="T43" fmla="*/ 46 h 73"/>
                  <a:gd name="T44" fmla="*/ 19 w 69"/>
                  <a:gd name="T45" fmla="*/ 46 h 73"/>
                  <a:gd name="T46" fmla="*/ 19 w 69"/>
                  <a:gd name="T47" fmla="*/ 41 h 73"/>
                  <a:gd name="T48" fmla="*/ 19 w 69"/>
                  <a:gd name="T49" fmla="*/ 50 h 73"/>
                  <a:gd name="T50" fmla="*/ 51 w 69"/>
                  <a:gd name="T51" fmla="*/ 50 h 73"/>
                  <a:gd name="T52" fmla="*/ 51 w 69"/>
                  <a:gd name="T53" fmla="*/ 55 h 73"/>
                  <a:gd name="T54" fmla="*/ 19 w 69"/>
                  <a:gd name="T55" fmla="*/ 55 h 73"/>
                  <a:gd name="T56" fmla="*/ 19 w 69"/>
                  <a:gd name="T57" fmla="*/ 50 h 73"/>
                  <a:gd name="T58" fmla="*/ 19 w 69"/>
                  <a:gd name="T59" fmla="*/ 23 h 73"/>
                  <a:gd name="T60" fmla="*/ 51 w 69"/>
                  <a:gd name="T61" fmla="*/ 23 h 73"/>
                  <a:gd name="T62" fmla="*/ 51 w 69"/>
                  <a:gd name="T63" fmla="*/ 27 h 73"/>
                  <a:gd name="T64" fmla="*/ 19 w 69"/>
                  <a:gd name="T65" fmla="*/ 27 h 73"/>
                  <a:gd name="T66" fmla="*/ 19 w 69"/>
                  <a:gd name="T67" fmla="*/ 2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9" h="73">
                    <a:moveTo>
                      <a:pt x="6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70"/>
                      <a:pt x="4" y="73"/>
                      <a:pt x="7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6" y="73"/>
                      <a:pt x="69" y="70"/>
                      <a:pt x="69" y="66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3"/>
                      <a:pt x="66" y="0"/>
                      <a:pt x="62" y="0"/>
                    </a:cubicBezTo>
                    <a:close/>
                    <a:moveTo>
                      <a:pt x="60" y="64"/>
                    </a:moveTo>
                    <a:cubicBezTo>
                      <a:pt x="10" y="64"/>
                      <a:pt x="10" y="64"/>
                      <a:pt x="10" y="64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60" y="9"/>
                      <a:pt x="60" y="9"/>
                      <a:pt x="60" y="9"/>
                    </a:cubicBezTo>
                    <a:lnTo>
                      <a:pt x="60" y="64"/>
                    </a:lnTo>
                    <a:close/>
                    <a:moveTo>
                      <a:pt x="19" y="32"/>
                    </a:moveTo>
                    <a:cubicBezTo>
                      <a:pt x="51" y="32"/>
                      <a:pt x="51" y="32"/>
                      <a:pt x="51" y="32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19" y="37"/>
                      <a:pt x="19" y="37"/>
                      <a:pt x="19" y="37"/>
                    </a:cubicBezTo>
                    <a:lnTo>
                      <a:pt x="19" y="32"/>
                    </a:lnTo>
                    <a:close/>
                    <a:moveTo>
                      <a:pt x="19" y="41"/>
                    </a:moveTo>
                    <a:cubicBezTo>
                      <a:pt x="51" y="41"/>
                      <a:pt x="51" y="41"/>
                      <a:pt x="51" y="41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19" y="46"/>
                      <a:pt x="19" y="46"/>
                      <a:pt x="19" y="46"/>
                    </a:cubicBezTo>
                    <a:lnTo>
                      <a:pt x="19" y="41"/>
                    </a:lnTo>
                    <a:close/>
                    <a:moveTo>
                      <a:pt x="19" y="50"/>
                    </a:moveTo>
                    <a:cubicBezTo>
                      <a:pt x="51" y="50"/>
                      <a:pt x="51" y="50"/>
                      <a:pt x="51" y="50"/>
                    </a:cubicBezTo>
                    <a:cubicBezTo>
                      <a:pt x="51" y="55"/>
                      <a:pt x="51" y="55"/>
                      <a:pt x="51" y="55"/>
                    </a:cubicBezTo>
                    <a:cubicBezTo>
                      <a:pt x="19" y="55"/>
                      <a:pt x="19" y="55"/>
                      <a:pt x="19" y="55"/>
                    </a:cubicBezTo>
                    <a:lnTo>
                      <a:pt x="19" y="50"/>
                    </a:lnTo>
                    <a:close/>
                    <a:moveTo>
                      <a:pt x="19" y="23"/>
                    </a:moveTo>
                    <a:cubicBezTo>
                      <a:pt x="51" y="23"/>
                      <a:pt x="51" y="23"/>
                      <a:pt x="51" y="23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19" y="27"/>
                      <a:pt x="19" y="27"/>
                      <a:pt x="19" y="27"/>
                    </a:cubicBezTo>
                    <a:lnTo>
                      <a:pt x="19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7" name="Freeform 157"/>
              <p:cNvSpPr>
                <a:spLocks noEditPoints="1"/>
              </p:cNvSpPr>
              <p:nvPr/>
            </p:nvSpPr>
            <p:spPr bwMode="auto">
              <a:xfrm>
                <a:off x="8998188" y="1536129"/>
                <a:ext cx="242709" cy="281855"/>
              </a:xfrm>
              <a:custGeom>
                <a:avLst/>
                <a:gdLst>
                  <a:gd name="T0" fmla="*/ 54 w 76"/>
                  <a:gd name="T1" fmla="*/ 0 h 88"/>
                  <a:gd name="T2" fmla="*/ 14 w 76"/>
                  <a:gd name="T3" fmla="*/ 28 h 88"/>
                  <a:gd name="T4" fmla="*/ 17 w 76"/>
                  <a:gd name="T5" fmla="*/ 65 h 88"/>
                  <a:gd name="T6" fmla="*/ 49 w 76"/>
                  <a:gd name="T7" fmla="*/ 27 h 88"/>
                  <a:gd name="T8" fmla="*/ 33 w 76"/>
                  <a:gd name="T9" fmla="*/ 74 h 88"/>
                  <a:gd name="T10" fmla="*/ 70 w 76"/>
                  <a:gd name="T11" fmla="*/ 57 h 88"/>
                  <a:gd name="T12" fmla="*/ 54 w 76"/>
                  <a:gd name="T13" fmla="*/ 0 h 88"/>
                  <a:gd name="T14" fmla="*/ 4 w 76"/>
                  <a:gd name="T15" fmla="*/ 78 h 88"/>
                  <a:gd name="T16" fmla="*/ 10 w 76"/>
                  <a:gd name="T17" fmla="*/ 83 h 88"/>
                  <a:gd name="T18" fmla="*/ 47 w 76"/>
                  <a:gd name="T19" fmla="*/ 41 h 88"/>
                  <a:gd name="T20" fmla="*/ 4 w 76"/>
                  <a:gd name="T21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88">
                    <a:moveTo>
                      <a:pt x="54" y="0"/>
                    </a:moveTo>
                    <a:cubicBezTo>
                      <a:pt x="41" y="23"/>
                      <a:pt x="30" y="12"/>
                      <a:pt x="14" y="28"/>
                    </a:cubicBezTo>
                    <a:cubicBezTo>
                      <a:pt x="0" y="42"/>
                      <a:pt x="5" y="59"/>
                      <a:pt x="17" y="65"/>
                    </a:cubicBezTo>
                    <a:cubicBezTo>
                      <a:pt x="28" y="59"/>
                      <a:pt x="40" y="46"/>
                      <a:pt x="49" y="27"/>
                    </a:cubicBezTo>
                    <a:cubicBezTo>
                      <a:pt x="49" y="27"/>
                      <a:pt x="57" y="51"/>
                      <a:pt x="33" y="74"/>
                    </a:cubicBezTo>
                    <a:cubicBezTo>
                      <a:pt x="45" y="88"/>
                      <a:pt x="64" y="79"/>
                      <a:pt x="70" y="57"/>
                    </a:cubicBezTo>
                    <a:cubicBezTo>
                      <a:pt x="76" y="33"/>
                      <a:pt x="60" y="9"/>
                      <a:pt x="54" y="0"/>
                    </a:cubicBezTo>
                    <a:close/>
                    <a:moveTo>
                      <a:pt x="4" y="78"/>
                    </a:moveTo>
                    <a:cubicBezTo>
                      <a:pt x="4" y="78"/>
                      <a:pt x="5" y="83"/>
                      <a:pt x="10" y="83"/>
                    </a:cubicBezTo>
                    <a:cubicBezTo>
                      <a:pt x="15" y="83"/>
                      <a:pt x="36" y="71"/>
                      <a:pt x="47" y="41"/>
                    </a:cubicBezTo>
                    <a:cubicBezTo>
                      <a:pt x="30" y="70"/>
                      <a:pt x="6" y="78"/>
                      <a:pt x="4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8" name="Freeform 158"/>
              <p:cNvSpPr>
                <a:spLocks noEditPoints="1"/>
              </p:cNvSpPr>
              <p:nvPr/>
            </p:nvSpPr>
            <p:spPr bwMode="auto">
              <a:xfrm>
                <a:off x="8685015" y="3366232"/>
                <a:ext cx="246623" cy="246623"/>
              </a:xfrm>
              <a:custGeom>
                <a:avLst/>
                <a:gdLst>
                  <a:gd name="T0" fmla="*/ 53 w 77"/>
                  <a:gd name="T1" fmla="*/ 30 h 77"/>
                  <a:gd name="T2" fmla="*/ 25 w 77"/>
                  <a:gd name="T3" fmla="*/ 2 h 77"/>
                  <a:gd name="T4" fmla="*/ 38 w 77"/>
                  <a:gd name="T5" fmla="*/ 0 h 77"/>
                  <a:gd name="T6" fmla="*/ 53 w 77"/>
                  <a:gd name="T7" fmla="*/ 3 h 77"/>
                  <a:gd name="T8" fmla="*/ 53 w 77"/>
                  <a:gd name="T9" fmla="*/ 30 h 77"/>
                  <a:gd name="T10" fmla="*/ 58 w 77"/>
                  <a:gd name="T11" fmla="*/ 53 h 77"/>
                  <a:gd name="T12" fmla="*/ 58 w 77"/>
                  <a:gd name="T13" fmla="*/ 5 h 77"/>
                  <a:gd name="T14" fmla="*/ 77 w 77"/>
                  <a:gd name="T15" fmla="*/ 39 h 77"/>
                  <a:gd name="T16" fmla="*/ 74 w 77"/>
                  <a:gd name="T17" fmla="*/ 53 h 77"/>
                  <a:gd name="T18" fmla="*/ 58 w 77"/>
                  <a:gd name="T19" fmla="*/ 53 h 77"/>
                  <a:gd name="T20" fmla="*/ 24 w 77"/>
                  <a:gd name="T21" fmla="*/ 58 h 77"/>
                  <a:gd name="T22" fmla="*/ 72 w 77"/>
                  <a:gd name="T23" fmla="*/ 58 h 77"/>
                  <a:gd name="T24" fmla="*/ 38 w 77"/>
                  <a:gd name="T25" fmla="*/ 77 h 77"/>
                  <a:gd name="T26" fmla="*/ 24 w 77"/>
                  <a:gd name="T27" fmla="*/ 74 h 77"/>
                  <a:gd name="T28" fmla="*/ 24 w 77"/>
                  <a:gd name="T29" fmla="*/ 58 h 77"/>
                  <a:gd name="T30" fmla="*/ 32 w 77"/>
                  <a:gd name="T31" fmla="*/ 17 h 77"/>
                  <a:gd name="T32" fmla="*/ 1 w 77"/>
                  <a:gd name="T33" fmla="*/ 48 h 77"/>
                  <a:gd name="T34" fmla="*/ 0 w 77"/>
                  <a:gd name="T35" fmla="*/ 39 h 77"/>
                  <a:gd name="T36" fmla="*/ 20 w 77"/>
                  <a:gd name="T37" fmla="*/ 5 h 77"/>
                  <a:gd name="T38" fmla="*/ 32 w 77"/>
                  <a:gd name="T39" fmla="*/ 17 h 77"/>
                  <a:gd name="T40" fmla="*/ 19 w 77"/>
                  <a:gd name="T41" fmla="*/ 38 h 77"/>
                  <a:gd name="T42" fmla="*/ 19 w 77"/>
                  <a:gd name="T43" fmla="*/ 72 h 77"/>
                  <a:gd name="T44" fmla="*/ 3 w 77"/>
                  <a:gd name="T45" fmla="*/ 54 h 77"/>
                  <a:gd name="T46" fmla="*/ 19 w 77"/>
                  <a:gd name="T47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" h="77">
                    <a:moveTo>
                      <a:pt x="53" y="30"/>
                    </a:moveTo>
                    <a:cubicBezTo>
                      <a:pt x="25" y="2"/>
                      <a:pt x="25" y="2"/>
                      <a:pt x="25" y="2"/>
                    </a:cubicBezTo>
                    <a:cubicBezTo>
                      <a:pt x="29" y="1"/>
                      <a:pt x="34" y="0"/>
                      <a:pt x="38" y="0"/>
                    </a:cubicBezTo>
                    <a:cubicBezTo>
                      <a:pt x="43" y="0"/>
                      <a:pt x="48" y="1"/>
                      <a:pt x="53" y="3"/>
                    </a:cubicBezTo>
                    <a:lnTo>
                      <a:pt x="53" y="30"/>
                    </a:lnTo>
                    <a:close/>
                    <a:moveTo>
                      <a:pt x="58" y="53"/>
                    </a:moveTo>
                    <a:cubicBezTo>
                      <a:pt x="58" y="5"/>
                      <a:pt x="58" y="5"/>
                      <a:pt x="58" y="5"/>
                    </a:cubicBezTo>
                    <a:cubicBezTo>
                      <a:pt x="69" y="12"/>
                      <a:pt x="77" y="24"/>
                      <a:pt x="77" y="39"/>
                    </a:cubicBezTo>
                    <a:cubicBezTo>
                      <a:pt x="77" y="44"/>
                      <a:pt x="76" y="49"/>
                      <a:pt x="74" y="53"/>
                    </a:cubicBezTo>
                    <a:lnTo>
                      <a:pt x="58" y="53"/>
                    </a:lnTo>
                    <a:close/>
                    <a:moveTo>
                      <a:pt x="24" y="58"/>
                    </a:moveTo>
                    <a:cubicBezTo>
                      <a:pt x="72" y="58"/>
                      <a:pt x="72" y="58"/>
                      <a:pt x="72" y="58"/>
                    </a:cubicBezTo>
                    <a:cubicBezTo>
                      <a:pt x="65" y="69"/>
                      <a:pt x="53" y="77"/>
                      <a:pt x="38" y="77"/>
                    </a:cubicBezTo>
                    <a:cubicBezTo>
                      <a:pt x="33" y="77"/>
                      <a:pt x="28" y="76"/>
                      <a:pt x="24" y="74"/>
                    </a:cubicBezTo>
                    <a:lnTo>
                      <a:pt x="24" y="58"/>
                    </a:lnTo>
                    <a:close/>
                    <a:moveTo>
                      <a:pt x="32" y="17"/>
                    </a:moveTo>
                    <a:cubicBezTo>
                      <a:pt x="1" y="48"/>
                      <a:pt x="1" y="48"/>
                      <a:pt x="1" y="48"/>
                    </a:cubicBezTo>
                    <a:cubicBezTo>
                      <a:pt x="0" y="45"/>
                      <a:pt x="0" y="42"/>
                      <a:pt x="0" y="39"/>
                    </a:cubicBezTo>
                    <a:cubicBezTo>
                      <a:pt x="0" y="24"/>
                      <a:pt x="8" y="12"/>
                      <a:pt x="20" y="5"/>
                    </a:cubicBezTo>
                    <a:lnTo>
                      <a:pt x="32" y="17"/>
                    </a:lnTo>
                    <a:close/>
                    <a:moveTo>
                      <a:pt x="19" y="38"/>
                    </a:moveTo>
                    <a:cubicBezTo>
                      <a:pt x="19" y="72"/>
                      <a:pt x="19" y="72"/>
                      <a:pt x="19" y="72"/>
                    </a:cubicBezTo>
                    <a:cubicBezTo>
                      <a:pt x="12" y="68"/>
                      <a:pt x="6" y="62"/>
                      <a:pt x="3" y="54"/>
                    </a:cubicBezTo>
                    <a:lnTo>
                      <a:pt x="19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9" name="Freeform 159"/>
              <p:cNvSpPr>
                <a:spLocks noEditPoints="1"/>
              </p:cNvSpPr>
              <p:nvPr/>
            </p:nvSpPr>
            <p:spPr bwMode="auto">
              <a:xfrm>
                <a:off x="8260276" y="4031724"/>
                <a:ext cx="229008" cy="197690"/>
              </a:xfrm>
              <a:custGeom>
                <a:avLst/>
                <a:gdLst>
                  <a:gd name="T0" fmla="*/ 18 w 72"/>
                  <a:gd name="T1" fmla="*/ 0 h 62"/>
                  <a:gd name="T2" fmla="*/ 54 w 72"/>
                  <a:gd name="T3" fmla="*/ 0 h 62"/>
                  <a:gd name="T4" fmla="*/ 54 w 72"/>
                  <a:gd name="T5" fmla="*/ 9 h 62"/>
                  <a:gd name="T6" fmla="*/ 18 w 72"/>
                  <a:gd name="T7" fmla="*/ 9 h 62"/>
                  <a:gd name="T8" fmla="*/ 18 w 72"/>
                  <a:gd name="T9" fmla="*/ 0 h 62"/>
                  <a:gd name="T10" fmla="*/ 67 w 72"/>
                  <a:gd name="T11" fmla="*/ 13 h 62"/>
                  <a:gd name="T12" fmla="*/ 4 w 72"/>
                  <a:gd name="T13" fmla="*/ 13 h 62"/>
                  <a:gd name="T14" fmla="*/ 0 w 72"/>
                  <a:gd name="T15" fmla="*/ 18 h 62"/>
                  <a:gd name="T16" fmla="*/ 0 w 72"/>
                  <a:gd name="T17" fmla="*/ 40 h 62"/>
                  <a:gd name="T18" fmla="*/ 4 w 72"/>
                  <a:gd name="T19" fmla="*/ 44 h 62"/>
                  <a:gd name="T20" fmla="*/ 18 w 72"/>
                  <a:gd name="T21" fmla="*/ 44 h 62"/>
                  <a:gd name="T22" fmla="*/ 18 w 72"/>
                  <a:gd name="T23" fmla="*/ 62 h 62"/>
                  <a:gd name="T24" fmla="*/ 54 w 72"/>
                  <a:gd name="T25" fmla="*/ 62 h 62"/>
                  <a:gd name="T26" fmla="*/ 54 w 72"/>
                  <a:gd name="T27" fmla="*/ 44 h 62"/>
                  <a:gd name="T28" fmla="*/ 67 w 72"/>
                  <a:gd name="T29" fmla="*/ 44 h 62"/>
                  <a:gd name="T30" fmla="*/ 72 w 72"/>
                  <a:gd name="T31" fmla="*/ 40 h 62"/>
                  <a:gd name="T32" fmla="*/ 72 w 72"/>
                  <a:gd name="T33" fmla="*/ 18 h 62"/>
                  <a:gd name="T34" fmla="*/ 67 w 72"/>
                  <a:gd name="T35" fmla="*/ 13 h 62"/>
                  <a:gd name="T36" fmla="*/ 49 w 72"/>
                  <a:gd name="T37" fmla="*/ 58 h 62"/>
                  <a:gd name="T38" fmla="*/ 22 w 72"/>
                  <a:gd name="T39" fmla="*/ 58 h 62"/>
                  <a:gd name="T40" fmla="*/ 22 w 72"/>
                  <a:gd name="T41" fmla="*/ 35 h 62"/>
                  <a:gd name="T42" fmla="*/ 49 w 72"/>
                  <a:gd name="T43" fmla="*/ 35 h 62"/>
                  <a:gd name="T44" fmla="*/ 49 w 72"/>
                  <a:gd name="T45" fmla="*/ 58 h 62"/>
                  <a:gd name="T46" fmla="*/ 68 w 72"/>
                  <a:gd name="T47" fmla="*/ 20 h 62"/>
                  <a:gd name="T48" fmla="*/ 65 w 72"/>
                  <a:gd name="T49" fmla="*/ 23 h 62"/>
                  <a:gd name="T50" fmla="*/ 62 w 72"/>
                  <a:gd name="T51" fmla="*/ 20 h 62"/>
                  <a:gd name="T52" fmla="*/ 65 w 72"/>
                  <a:gd name="T53" fmla="*/ 17 h 62"/>
                  <a:gd name="T54" fmla="*/ 68 w 72"/>
                  <a:gd name="T55" fmla="*/ 2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2" h="62">
                    <a:moveTo>
                      <a:pt x="18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18" y="9"/>
                      <a:pt x="18" y="9"/>
                      <a:pt x="18" y="9"/>
                    </a:cubicBezTo>
                    <a:lnTo>
                      <a:pt x="18" y="0"/>
                    </a:lnTo>
                    <a:close/>
                    <a:moveTo>
                      <a:pt x="67" y="13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2" y="13"/>
                      <a:pt x="0" y="15"/>
                      <a:pt x="0" y="1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2"/>
                      <a:pt x="2" y="44"/>
                      <a:pt x="4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67" y="44"/>
                      <a:pt x="67" y="44"/>
                      <a:pt x="67" y="44"/>
                    </a:cubicBezTo>
                    <a:cubicBezTo>
                      <a:pt x="70" y="44"/>
                      <a:pt x="72" y="42"/>
                      <a:pt x="72" y="40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72" y="15"/>
                      <a:pt x="70" y="13"/>
                      <a:pt x="67" y="13"/>
                    </a:cubicBezTo>
                    <a:close/>
                    <a:moveTo>
                      <a:pt x="49" y="58"/>
                    </a:move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49" y="35"/>
                      <a:pt x="49" y="35"/>
                      <a:pt x="49" y="35"/>
                    </a:cubicBezTo>
                    <a:lnTo>
                      <a:pt x="49" y="58"/>
                    </a:lnTo>
                    <a:close/>
                    <a:moveTo>
                      <a:pt x="68" y="20"/>
                    </a:moveTo>
                    <a:cubicBezTo>
                      <a:pt x="68" y="22"/>
                      <a:pt x="67" y="23"/>
                      <a:pt x="65" y="23"/>
                    </a:cubicBezTo>
                    <a:cubicBezTo>
                      <a:pt x="63" y="23"/>
                      <a:pt x="62" y="22"/>
                      <a:pt x="62" y="20"/>
                    </a:cubicBezTo>
                    <a:cubicBezTo>
                      <a:pt x="62" y="18"/>
                      <a:pt x="63" y="17"/>
                      <a:pt x="65" y="17"/>
                    </a:cubicBezTo>
                    <a:cubicBezTo>
                      <a:pt x="67" y="17"/>
                      <a:pt x="68" y="18"/>
                      <a:pt x="6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0" name="Freeform 160"/>
              <p:cNvSpPr>
                <a:spLocks noEditPoints="1"/>
              </p:cNvSpPr>
              <p:nvPr/>
            </p:nvSpPr>
            <p:spPr bwMode="auto">
              <a:xfrm>
                <a:off x="8610637" y="3841862"/>
                <a:ext cx="230965" cy="230965"/>
              </a:xfrm>
              <a:custGeom>
                <a:avLst/>
                <a:gdLst>
                  <a:gd name="T0" fmla="*/ 13 w 72"/>
                  <a:gd name="T1" fmla="*/ 36 h 72"/>
                  <a:gd name="T2" fmla="*/ 13 w 72"/>
                  <a:gd name="T3" fmla="*/ 33 h 72"/>
                  <a:gd name="T4" fmla="*/ 1 w 72"/>
                  <a:gd name="T5" fmla="*/ 29 h 72"/>
                  <a:gd name="T6" fmla="*/ 0 w 72"/>
                  <a:gd name="T7" fmla="*/ 36 h 72"/>
                  <a:gd name="T8" fmla="*/ 11 w 72"/>
                  <a:gd name="T9" fmla="*/ 62 h 72"/>
                  <a:gd name="T10" fmla="*/ 19 w 72"/>
                  <a:gd name="T11" fmla="*/ 51 h 72"/>
                  <a:gd name="T12" fmla="*/ 13 w 72"/>
                  <a:gd name="T13" fmla="*/ 36 h 72"/>
                  <a:gd name="T14" fmla="*/ 58 w 72"/>
                  <a:gd name="T15" fmla="*/ 36 h 72"/>
                  <a:gd name="T16" fmla="*/ 52 w 72"/>
                  <a:gd name="T17" fmla="*/ 51 h 72"/>
                  <a:gd name="T18" fmla="*/ 60 w 72"/>
                  <a:gd name="T19" fmla="*/ 62 h 72"/>
                  <a:gd name="T20" fmla="*/ 72 w 72"/>
                  <a:gd name="T21" fmla="*/ 36 h 72"/>
                  <a:gd name="T22" fmla="*/ 71 w 72"/>
                  <a:gd name="T23" fmla="*/ 29 h 72"/>
                  <a:gd name="T24" fmla="*/ 58 w 72"/>
                  <a:gd name="T25" fmla="*/ 33 h 72"/>
                  <a:gd name="T26" fmla="*/ 58 w 72"/>
                  <a:gd name="T27" fmla="*/ 36 h 72"/>
                  <a:gd name="T28" fmla="*/ 40 w 72"/>
                  <a:gd name="T29" fmla="*/ 14 h 72"/>
                  <a:gd name="T30" fmla="*/ 55 w 72"/>
                  <a:gd name="T31" fmla="*/ 25 h 72"/>
                  <a:gd name="T32" fmla="*/ 68 w 72"/>
                  <a:gd name="T33" fmla="*/ 21 h 72"/>
                  <a:gd name="T34" fmla="*/ 40 w 72"/>
                  <a:gd name="T35" fmla="*/ 0 h 72"/>
                  <a:gd name="T36" fmla="*/ 40 w 72"/>
                  <a:gd name="T37" fmla="*/ 14 h 72"/>
                  <a:gd name="T38" fmla="*/ 16 w 72"/>
                  <a:gd name="T39" fmla="*/ 25 h 72"/>
                  <a:gd name="T40" fmla="*/ 31 w 72"/>
                  <a:gd name="T41" fmla="*/ 14 h 72"/>
                  <a:gd name="T42" fmla="*/ 31 w 72"/>
                  <a:gd name="T43" fmla="*/ 0 h 72"/>
                  <a:gd name="T44" fmla="*/ 3 w 72"/>
                  <a:gd name="T45" fmla="*/ 21 h 72"/>
                  <a:gd name="T46" fmla="*/ 16 w 72"/>
                  <a:gd name="T47" fmla="*/ 25 h 72"/>
                  <a:gd name="T48" fmla="*/ 45 w 72"/>
                  <a:gd name="T49" fmla="*/ 56 h 72"/>
                  <a:gd name="T50" fmla="*/ 36 w 72"/>
                  <a:gd name="T51" fmla="*/ 58 h 72"/>
                  <a:gd name="T52" fmla="*/ 26 w 72"/>
                  <a:gd name="T53" fmla="*/ 56 h 72"/>
                  <a:gd name="T54" fmla="*/ 18 w 72"/>
                  <a:gd name="T55" fmla="*/ 67 h 72"/>
                  <a:gd name="T56" fmla="*/ 36 w 72"/>
                  <a:gd name="T57" fmla="*/ 72 h 72"/>
                  <a:gd name="T58" fmla="*/ 53 w 72"/>
                  <a:gd name="T59" fmla="*/ 67 h 72"/>
                  <a:gd name="T60" fmla="*/ 45 w 72"/>
                  <a:gd name="T61" fmla="*/ 5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2" h="72">
                    <a:moveTo>
                      <a:pt x="13" y="36"/>
                    </a:moveTo>
                    <a:cubicBezTo>
                      <a:pt x="13" y="35"/>
                      <a:pt x="13" y="34"/>
                      <a:pt x="13" y="33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31"/>
                      <a:pt x="0" y="34"/>
                      <a:pt x="0" y="36"/>
                    </a:cubicBezTo>
                    <a:cubicBezTo>
                      <a:pt x="0" y="46"/>
                      <a:pt x="4" y="56"/>
                      <a:pt x="11" y="62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6" y="47"/>
                      <a:pt x="13" y="42"/>
                      <a:pt x="13" y="36"/>
                    </a:cubicBezTo>
                    <a:close/>
                    <a:moveTo>
                      <a:pt x="58" y="36"/>
                    </a:moveTo>
                    <a:cubicBezTo>
                      <a:pt x="58" y="42"/>
                      <a:pt x="56" y="47"/>
                      <a:pt x="52" y="51"/>
                    </a:cubicBezTo>
                    <a:cubicBezTo>
                      <a:pt x="60" y="62"/>
                      <a:pt x="60" y="62"/>
                      <a:pt x="60" y="62"/>
                    </a:cubicBezTo>
                    <a:cubicBezTo>
                      <a:pt x="67" y="56"/>
                      <a:pt x="72" y="46"/>
                      <a:pt x="72" y="36"/>
                    </a:cubicBezTo>
                    <a:cubicBezTo>
                      <a:pt x="72" y="34"/>
                      <a:pt x="71" y="31"/>
                      <a:pt x="71" y="29"/>
                    </a:cubicBezTo>
                    <a:cubicBezTo>
                      <a:pt x="58" y="33"/>
                      <a:pt x="58" y="33"/>
                      <a:pt x="58" y="33"/>
                    </a:cubicBezTo>
                    <a:cubicBezTo>
                      <a:pt x="58" y="34"/>
                      <a:pt x="58" y="35"/>
                      <a:pt x="58" y="36"/>
                    </a:cubicBezTo>
                    <a:close/>
                    <a:moveTo>
                      <a:pt x="40" y="14"/>
                    </a:moveTo>
                    <a:cubicBezTo>
                      <a:pt x="47" y="15"/>
                      <a:pt x="52" y="19"/>
                      <a:pt x="55" y="25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3" y="10"/>
                      <a:pt x="53" y="2"/>
                      <a:pt x="40" y="0"/>
                    </a:cubicBezTo>
                    <a:lnTo>
                      <a:pt x="40" y="14"/>
                    </a:lnTo>
                    <a:close/>
                    <a:moveTo>
                      <a:pt x="16" y="25"/>
                    </a:moveTo>
                    <a:cubicBezTo>
                      <a:pt x="19" y="19"/>
                      <a:pt x="25" y="15"/>
                      <a:pt x="31" y="14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9" y="2"/>
                      <a:pt x="8" y="10"/>
                      <a:pt x="3" y="21"/>
                    </a:cubicBezTo>
                    <a:lnTo>
                      <a:pt x="16" y="25"/>
                    </a:lnTo>
                    <a:close/>
                    <a:moveTo>
                      <a:pt x="45" y="56"/>
                    </a:moveTo>
                    <a:cubicBezTo>
                      <a:pt x="42" y="58"/>
                      <a:pt x="39" y="58"/>
                      <a:pt x="36" y="58"/>
                    </a:cubicBezTo>
                    <a:cubicBezTo>
                      <a:pt x="32" y="58"/>
                      <a:pt x="29" y="58"/>
                      <a:pt x="26" y="56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24" y="70"/>
                      <a:pt x="30" y="72"/>
                      <a:pt x="36" y="72"/>
                    </a:cubicBezTo>
                    <a:cubicBezTo>
                      <a:pt x="42" y="72"/>
                      <a:pt x="48" y="70"/>
                      <a:pt x="53" y="67"/>
                    </a:cubicBezTo>
                    <a:lnTo>
                      <a:pt x="4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1" name="Freeform 161"/>
              <p:cNvSpPr>
                <a:spLocks noEditPoints="1"/>
              </p:cNvSpPr>
              <p:nvPr/>
            </p:nvSpPr>
            <p:spPr bwMode="auto">
              <a:xfrm>
                <a:off x="9078439" y="1082029"/>
                <a:ext cx="221179" cy="221178"/>
              </a:xfrm>
              <a:custGeom>
                <a:avLst/>
                <a:gdLst>
                  <a:gd name="T0" fmla="*/ 35 w 69"/>
                  <a:gd name="T1" fmla="*/ 0 h 69"/>
                  <a:gd name="T2" fmla="*/ 0 w 69"/>
                  <a:gd name="T3" fmla="*/ 35 h 69"/>
                  <a:gd name="T4" fmla="*/ 35 w 69"/>
                  <a:gd name="T5" fmla="*/ 69 h 69"/>
                  <a:gd name="T6" fmla="*/ 69 w 69"/>
                  <a:gd name="T7" fmla="*/ 35 h 69"/>
                  <a:gd name="T8" fmla="*/ 35 w 69"/>
                  <a:gd name="T9" fmla="*/ 0 h 69"/>
                  <a:gd name="T10" fmla="*/ 35 w 69"/>
                  <a:gd name="T11" fmla="*/ 62 h 69"/>
                  <a:gd name="T12" fmla="*/ 7 w 69"/>
                  <a:gd name="T13" fmla="*/ 35 h 69"/>
                  <a:gd name="T14" fmla="*/ 35 w 69"/>
                  <a:gd name="T15" fmla="*/ 7 h 69"/>
                  <a:gd name="T16" fmla="*/ 62 w 69"/>
                  <a:gd name="T17" fmla="*/ 35 h 69"/>
                  <a:gd name="T18" fmla="*/ 35 w 69"/>
                  <a:gd name="T19" fmla="*/ 62 h 69"/>
                  <a:gd name="T20" fmla="*/ 22 w 69"/>
                  <a:gd name="T21" fmla="*/ 24 h 69"/>
                  <a:gd name="T22" fmla="*/ 37 w 69"/>
                  <a:gd name="T23" fmla="*/ 35 h 69"/>
                  <a:gd name="T24" fmla="*/ 22 w 69"/>
                  <a:gd name="T25" fmla="*/ 45 h 69"/>
                  <a:gd name="T26" fmla="*/ 22 w 69"/>
                  <a:gd name="T27" fmla="*/ 24 h 69"/>
                  <a:gd name="T28" fmla="*/ 39 w 69"/>
                  <a:gd name="T29" fmla="*/ 24 h 69"/>
                  <a:gd name="T30" fmla="*/ 54 w 69"/>
                  <a:gd name="T31" fmla="*/ 35 h 69"/>
                  <a:gd name="T32" fmla="*/ 39 w 69"/>
                  <a:gd name="T33" fmla="*/ 45 h 69"/>
                  <a:gd name="T34" fmla="*/ 39 w 69"/>
                  <a:gd name="T35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69">
                    <a:moveTo>
                      <a:pt x="35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53"/>
                      <a:pt x="16" y="69"/>
                      <a:pt x="35" y="69"/>
                    </a:cubicBezTo>
                    <a:cubicBezTo>
                      <a:pt x="53" y="69"/>
                      <a:pt x="69" y="53"/>
                      <a:pt x="69" y="35"/>
                    </a:cubicBezTo>
                    <a:cubicBezTo>
                      <a:pt x="69" y="16"/>
                      <a:pt x="53" y="0"/>
                      <a:pt x="35" y="0"/>
                    </a:cubicBezTo>
                    <a:close/>
                    <a:moveTo>
                      <a:pt x="35" y="62"/>
                    </a:moveTo>
                    <a:cubicBezTo>
                      <a:pt x="19" y="62"/>
                      <a:pt x="7" y="50"/>
                      <a:pt x="7" y="35"/>
                    </a:cubicBezTo>
                    <a:cubicBezTo>
                      <a:pt x="7" y="19"/>
                      <a:pt x="19" y="7"/>
                      <a:pt x="35" y="7"/>
                    </a:cubicBezTo>
                    <a:cubicBezTo>
                      <a:pt x="50" y="7"/>
                      <a:pt x="62" y="19"/>
                      <a:pt x="62" y="35"/>
                    </a:cubicBezTo>
                    <a:cubicBezTo>
                      <a:pt x="62" y="50"/>
                      <a:pt x="50" y="62"/>
                      <a:pt x="35" y="62"/>
                    </a:cubicBezTo>
                    <a:close/>
                    <a:moveTo>
                      <a:pt x="22" y="24"/>
                    </a:moveTo>
                    <a:cubicBezTo>
                      <a:pt x="37" y="35"/>
                      <a:pt x="37" y="35"/>
                      <a:pt x="37" y="35"/>
                    </a:cubicBezTo>
                    <a:cubicBezTo>
                      <a:pt x="22" y="45"/>
                      <a:pt x="22" y="45"/>
                      <a:pt x="22" y="45"/>
                    </a:cubicBezTo>
                    <a:lnTo>
                      <a:pt x="22" y="24"/>
                    </a:lnTo>
                    <a:close/>
                    <a:moveTo>
                      <a:pt x="39" y="24"/>
                    </a:moveTo>
                    <a:cubicBezTo>
                      <a:pt x="54" y="35"/>
                      <a:pt x="54" y="35"/>
                      <a:pt x="54" y="35"/>
                    </a:cubicBezTo>
                    <a:cubicBezTo>
                      <a:pt x="39" y="45"/>
                      <a:pt x="39" y="45"/>
                      <a:pt x="39" y="45"/>
                    </a:cubicBezTo>
                    <a:lnTo>
                      <a:pt x="39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2" name="Freeform 162"/>
              <p:cNvSpPr/>
              <p:nvPr/>
            </p:nvSpPr>
            <p:spPr bwMode="auto">
              <a:xfrm>
                <a:off x="8342483" y="3088291"/>
                <a:ext cx="242709" cy="252495"/>
              </a:xfrm>
              <a:custGeom>
                <a:avLst/>
                <a:gdLst>
                  <a:gd name="T0" fmla="*/ 59 w 124"/>
                  <a:gd name="T1" fmla="*/ 129 h 129"/>
                  <a:gd name="T2" fmla="*/ 59 w 124"/>
                  <a:gd name="T3" fmla="*/ 70 h 129"/>
                  <a:gd name="T4" fmla="*/ 0 w 124"/>
                  <a:gd name="T5" fmla="*/ 129 h 129"/>
                  <a:gd name="T6" fmla="*/ 0 w 124"/>
                  <a:gd name="T7" fmla="*/ 0 h 129"/>
                  <a:gd name="T8" fmla="*/ 59 w 124"/>
                  <a:gd name="T9" fmla="*/ 58 h 129"/>
                  <a:gd name="T10" fmla="*/ 59 w 124"/>
                  <a:gd name="T11" fmla="*/ 0 h 129"/>
                  <a:gd name="T12" fmla="*/ 124 w 124"/>
                  <a:gd name="T13" fmla="*/ 65 h 129"/>
                  <a:gd name="T14" fmla="*/ 59 w 124"/>
                  <a:gd name="T15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4" h="129">
                    <a:moveTo>
                      <a:pt x="59" y="129"/>
                    </a:moveTo>
                    <a:lnTo>
                      <a:pt x="59" y="70"/>
                    </a:lnTo>
                    <a:lnTo>
                      <a:pt x="0" y="129"/>
                    </a:lnTo>
                    <a:lnTo>
                      <a:pt x="0" y="0"/>
                    </a:lnTo>
                    <a:lnTo>
                      <a:pt x="59" y="58"/>
                    </a:lnTo>
                    <a:lnTo>
                      <a:pt x="59" y="0"/>
                    </a:lnTo>
                    <a:lnTo>
                      <a:pt x="124" y="65"/>
                    </a:lnTo>
                    <a:lnTo>
                      <a:pt x="59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3" name="Freeform 163"/>
              <p:cNvSpPr>
                <a:spLocks noEditPoints="1"/>
              </p:cNvSpPr>
              <p:nvPr/>
            </p:nvSpPr>
            <p:spPr bwMode="auto">
              <a:xfrm>
                <a:off x="8575405" y="2205535"/>
                <a:ext cx="256411" cy="254453"/>
              </a:xfrm>
              <a:custGeom>
                <a:avLst/>
                <a:gdLst>
                  <a:gd name="T0" fmla="*/ 0 w 131"/>
                  <a:gd name="T1" fmla="*/ 130 h 130"/>
                  <a:gd name="T2" fmla="*/ 66 w 131"/>
                  <a:gd name="T3" fmla="*/ 130 h 130"/>
                  <a:gd name="T4" fmla="*/ 66 w 131"/>
                  <a:gd name="T5" fmla="*/ 0 h 130"/>
                  <a:gd name="T6" fmla="*/ 0 w 131"/>
                  <a:gd name="T7" fmla="*/ 0 h 130"/>
                  <a:gd name="T8" fmla="*/ 0 w 131"/>
                  <a:gd name="T9" fmla="*/ 130 h 130"/>
                  <a:gd name="T10" fmla="*/ 41 w 131"/>
                  <a:gd name="T11" fmla="*/ 16 h 130"/>
                  <a:gd name="T12" fmla="*/ 58 w 131"/>
                  <a:gd name="T13" fmla="*/ 16 h 130"/>
                  <a:gd name="T14" fmla="*/ 58 w 131"/>
                  <a:gd name="T15" fmla="*/ 32 h 130"/>
                  <a:gd name="T16" fmla="*/ 41 w 131"/>
                  <a:gd name="T17" fmla="*/ 32 h 130"/>
                  <a:gd name="T18" fmla="*/ 41 w 131"/>
                  <a:gd name="T19" fmla="*/ 16 h 130"/>
                  <a:gd name="T20" fmla="*/ 41 w 131"/>
                  <a:gd name="T21" fmla="*/ 49 h 130"/>
                  <a:gd name="T22" fmla="*/ 58 w 131"/>
                  <a:gd name="T23" fmla="*/ 49 h 130"/>
                  <a:gd name="T24" fmla="*/ 58 w 131"/>
                  <a:gd name="T25" fmla="*/ 65 h 130"/>
                  <a:gd name="T26" fmla="*/ 41 w 131"/>
                  <a:gd name="T27" fmla="*/ 65 h 130"/>
                  <a:gd name="T28" fmla="*/ 41 w 131"/>
                  <a:gd name="T29" fmla="*/ 49 h 130"/>
                  <a:gd name="T30" fmla="*/ 41 w 131"/>
                  <a:gd name="T31" fmla="*/ 81 h 130"/>
                  <a:gd name="T32" fmla="*/ 58 w 131"/>
                  <a:gd name="T33" fmla="*/ 81 h 130"/>
                  <a:gd name="T34" fmla="*/ 58 w 131"/>
                  <a:gd name="T35" fmla="*/ 98 h 130"/>
                  <a:gd name="T36" fmla="*/ 41 w 131"/>
                  <a:gd name="T37" fmla="*/ 98 h 130"/>
                  <a:gd name="T38" fmla="*/ 41 w 131"/>
                  <a:gd name="T39" fmla="*/ 81 h 130"/>
                  <a:gd name="T40" fmla="*/ 9 w 131"/>
                  <a:gd name="T41" fmla="*/ 16 h 130"/>
                  <a:gd name="T42" fmla="*/ 25 w 131"/>
                  <a:gd name="T43" fmla="*/ 16 h 130"/>
                  <a:gd name="T44" fmla="*/ 25 w 131"/>
                  <a:gd name="T45" fmla="*/ 32 h 130"/>
                  <a:gd name="T46" fmla="*/ 9 w 131"/>
                  <a:gd name="T47" fmla="*/ 32 h 130"/>
                  <a:gd name="T48" fmla="*/ 9 w 131"/>
                  <a:gd name="T49" fmla="*/ 16 h 130"/>
                  <a:gd name="T50" fmla="*/ 9 w 131"/>
                  <a:gd name="T51" fmla="*/ 49 h 130"/>
                  <a:gd name="T52" fmla="*/ 25 w 131"/>
                  <a:gd name="T53" fmla="*/ 49 h 130"/>
                  <a:gd name="T54" fmla="*/ 25 w 131"/>
                  <a:gd name="T55" fmla="*/ 65 h 130"/>
                  <a:gd name="T56" fmla="*/ 9 w 131"/>
                  <a:gd name="T57" fmla="*/ 65 h 130"/>
                  <a:gd name="T58" fmla="*/ 9 w 131"/>
                  <a:gd name="T59" fmla="*/ 49 h 130"/>
                  <a:gd name="T60" fmla="*/ 9 w 131"/>
                  <a:gd name="T61" fmla="*/ 81 h 130"/>
                  <a:gd name="T62" fmla="*/ 25 w 131"/>
                  <a:gd name="T63" fmla="*/ 81 h 130"/>
                  <a:gd name="T64" fmla="*/ 25 w 131"/>
                  <a:gd name="T65" fmla="*/ 98 h 130"/>
                  <a:gd name="T66" fmla="*/ 9 w 131"/>
                  <a:gd name="T67" fmla="*/ 98 h 130"/>
                  <a:gd name="T68" fmla="*/ 9 w 131"/>
                  <a:gd name="T69" fmla="*/ 81 h 130"/>
                  <a:gd name="T70" fmla="*/ 74 w 131"/>
                  <a:gd name="T71" fmla="*/ 41 h 130"/>
                  <a:gd name="T72" fmla="*/ 131 w 131"/>
                  <a:gd name="T73" fmla="*/ 41 h 130"/>
                  <a:gd name="T74" fmla="*/ 131 w 131"/>
                  <a:gd name="T75" fmla="*/ 49 h 130"/>
                  <a:gd name="T76" fmla="*/ 74 w 131"/>
                  <a:gd name="T77" fmla="*/ 49 h 130"/>
                  <a:gd name="T78" fmla="*/ 74 w 131"/>
                  <a:gd name="T79" fmla="*/ 41 h 130"/>
                  <a:gd name="T80" fmla="*/ 74 w 131"/>
                  <a:gd name="T81" fmla="*/ 130 h 130"/>
                  <a:gd name="T82" fmla="*/ 90 w 131"/>
                  <a:gd name="T83" fmla="*/ 130 h 130"/>
                  <a:gd name="T84" fmla="*/ 90 w 131"/>
                  <a:gd name="T85" fmla="*/ 98 h 130"/>
                  <a:gd name="T86" fmla="*/ 115 w 131"/>
                  <a:gd name="T87" fmla="*/ 98 h 130"/>
                  <a:gd name="T88" fmla="*/ 115 w 131"/>
                  <a:gd name="T89" fmla="*/ 130 h 130"/>
                  <a:gd name="T90" fmla="*/ 131 w 131"/>
                  <a:gd name="T91" fmla="*/ 130 h 130"/>
                  <a:gd name="T92" fmla="*/ 131 w 131"/>
                  <a:gd name="T93" fmla="*/ 57 h 130"/>
                  <a:gd name="T94" fmla="*/ 74 w 131"/>
                  <a:gd name="T95" fmla="*/ 57 h 130"/>
                  <a:gd name="T96" fmla="*/ 74 w 131"/>
                  <a:gd name="T9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1" h="130">
                    <a:moveTo>
                      <a:pt x="0" y="130"/>
                    </a:moveTo>
                    <a:lnTo>
                      <a:pt x="66" y="130"/>
                    </a:lnTo>
                    <a:lnTo>
                      <a:pt x="66" y="0"/>
                    </a:lnTo>
                    <a:lnTo>
                      <a:pt x="0" y="0"/>
                    </a:lnTo>
                    <a:lnTo>
                      <a:pt x="0" y="130"/>
                    </a:lnTo>
                    <a:close/>
                    <a:moveTo>
                      <a:pt x="41" y="16"/>
                    </a:moveTo>
                    <a:lnTo>
                      <a:pt x="58" y="16"/>
                    </a:lnTo>
                    <a:lnTo>
                      <a:pt x="58" y="32"/>
                    </a:lnTo>
                    <a:lnTo>
                      <a:pt x="41" y="32"/>
                    </a:lnTo>
                    <a:lnTo>
                      <a:pt x="41" y="16"/>
                    </a:lnTo>
                    <a:close/>
                    <a:moveTo>
                      <a:pt x="41" y="49"/>
                    </a:moveTo>
                    <a:lnTo>
                      <a:pt x="58" y="49"/>
                    </a:lnTo>
                    <a:lnTo>
                      <a:pt x="58" y="65"/>
                    </a:lnTo>
                    <a:lnTo>
                      <a:pt x="41" y="65"/>
                    </a:lnTo>
                    <a:lnTo>
                      <a:pt x="41" y="49"/>
                    </a:lnTo>
                    <a:close/>
                    <a:moveTo>
                      <a:pt x="41" y="81"/>
                    </a:moveTo>
                    <a:lnTo>
                      <a:pt x="58" y="81"/>
                    </a:lnTo>
                    <a:lnTo>
                      <a:pt x="58" y="98"/>
                    </a:lnTo>
                    <a:lnTo>
                      <a:pt x="41" y="98"/>
                    </a:lnTo>
                    <a:lnTo>
                      <a:pt x="41" y="81"/>
                    </a:lnTo>
                    <a:close/>
                    <a:moveTo>
                      <a:pt x="9" y="16"/>
                    </a:moveTo>
                    <a:lnTo>
                      <a:pt x="25" y="16"/>
                    </a:lnTo>
                    <a:lnTo>
                      <a:pt x="25" y="32"/>
                    </a:lnTo>
                    <a:lnTo>
                      <a:pt x="9" y="32"/>
                    </a:lnTo>
                    <a:lnTo>
                      <a:pt x="9" y="16"/>
                    </a:lnTo>
                    <a:close/>
                    <a:moveTo>
                      <a:pt x="9" y="49"/>
                    </a:moveTo>
                    <a:lnTo>
                      <a:pt x="25" y="49"/>
                    </a:lnTo>
                    <a:lnTo>
                      <a:pt x="25" y="65"/>
                    </a:lnTo>
                    <a:lnTo>
                      <a:pt x="9" y="65"/>
                    </a:lnTo>
                    <a:lnTo>
                      <a:pt x="9" y="49"/>
                    </a:lnTo>
                    <a:close/>
                    <a:moveTo>
                      <a:pt x="9" y="81"/>
                    </a:moveTo>
                    <a:lnTo>
                      <a:pt x="25" y="81"/>
                    </a:lnTo>
                    <a:lnTo>
                      <a:pt x="25" y="98"/>
                    </a:lnTo>
                    <a:lnTo>
                      <a:pt x="9" y="98"/>
                    </a:lnTo>
                    <a:lnTo>
                      <a:pt x="9" y="81"/>
                    </a:lnTo>
                    <a:close/>
                    <a:moveTo>
                      <a:pt x="74" y="41"/>
                    </a:moveTo>
                    <a:lnTo>
                      <a:pt x="131" y="41"/>
                    </a:lnTo>
                    <a:lnTo>
                      <a:pt x="131" y="49"/>
                    </a:lnTo>
                    <a:lnTo>
                      <a:pt x="74" y="49"/>
                    </a:lnTo>
                    <a:lnTo>
                      <a:pt x="74" y="41"/>
                    </a:lnTo>
                    <a:close/>
                    <a:moveTo>
                      <a:pt x="74" y="130"/>
                    </a:moveTo>
                    <a:lnTo>
                      <a:pt x="90" y="130"/>
                    </a:lnTo>
                    <a:lnTo>
                      <a:pt x="90" y="98"/>
                    </a:lnTo>
                    <a:lnTo>
                      <a:pt x="115" y="98"/>
                    </a:lnTo>
                    <a:lnTo>
                      <a:pt x="115" y="130"/>
                    </a:lnTo>
                    <a:lnTo>
                      <a:pt x="131" y="130"/>
                    </a:lnTo>
                    <a:lnTo>
                      <a:pt x="131" y="57"/>
                    </a:lnTo>
                    <a:lnTo>
                      <a:pt x="74" y="57"/>
                    </a:lnTo>
                    <a:lnTo>
                      <a:pt x="74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4" name="Freeform 164"/>
              <p:cNvSpPr>
                <a:spLocks noEditPoints="1"/>
              </p:cNvSpPr>
              <p:nvPr/>
            </p:nvSpPr>
            <p:spPr bwMode="auto">
              <a:xfrm>
                <a:off x="8688930" y="2636148"/>
                <a:ext cx="146800" cy="154628"/>
              </a:xfrm>
              <a:custGeom>
                <a:avLst/>
                <a:gdLst>
                  <a:gd name="T0" fmla="*/ 43 w 46"/>
                  <a:gd name="T1" fmla="*/ 29 h 48"/>
                  <a:gd name="T2" fmla="*/ 46 w 46"/>
                  <a:gd name="T3" fmla="*/ 16 h 48"/>
                  <a:gd name="T4" fmla="*/ 41 w 46"/>
                  <a:gd name="T5" fmla="*/ 8 h 48"/>
                  <a:gd name="T6" fmla="*/ 37 w 46"/>
                  <a:gd name="T7" fmla="*/ 9 h 48"/>
                  <a:gd name="T8" fmla="*/ 28 w 46"/>
                  <a:gd name="T9" fmla="*/ 0 h 48"/>
                  <a:gd name="T10" fmla="*/ 18 w 46"/>
                  <a:gd name="T11" fmla="*/ 0 h 48"/>
                  <a:gd name="T12" fmla="*/ 17 w 46"/>
                  <a:gd name="T13" fmla="*/ 4 h 48"/>
                  <a:gd name="T14" fmla="*/ 4 w 46"/>
                  <a:gd name="T15" fmla="*/ 8 h 48"/>
                  <a:gd name="T16" fmla="*/ 0 w 46"/>
                  <a:gd name="T17" fmla="*/ 16 h 48"/>
                  <a:gd name="T18" fmla="*/ 3 w 46"/>
                  <a:gd name="T19" fmla="*/ 19 h 48"/>
                  <a:gd name="T20" fmla="*/ 0 w 46"/>
                  <a:gd name="T21" fmla="*/ 32 h 48"/>
                  <a:gd name="T22" fmla="*/ 4 w 46"/>
                  <a:gd name="T23" fmla="*/ 40 h 48"/>
                  <a:gd name="T24" fmla="*/ 9 w 46"/>
                  <a:gd name="T25" fmla="*/ 39 h 48"/>
                  <a:gd name="T26" fmla="*/ 18 w 46"/>
                  <a:gd name="T27" fmla="*/ 48 h 48"/>
                  <a:gd name="T28" fmla="*/ 28 w 46"/>
                  <a:gd name="T29" fmla="*/ 48 h 48"/>
                  <a:gd name="T30" fmla="*/ 29 w 46"/>
                  <a:gd name="T31" fmla="*/ 44 h 48"/>
                  <a:gd name="T32" fmla="*/ 41 w 46"/>
                  <a:gd name="T33" fmla="*/ 40 h 48"/>
                  <a:gd name="T34" fmla="*/ 46 w 46"/>
                  <a:gd name="T35" fmla="*/ 32 h 48"/>
                  <a:gd name="T36" fmla="*/ 43 w 46"/>
                  <a:gd name="T37" fmla="*/ 29 h 48"/>
                  <a:gd name="T38" fmla="*/ 23 w 46"/>
                  <a:gd name="T39" fmla="*/ 34 h 48"/>
                  <a:gd name="T40" fmla="*/ 13 w 46"/>
                  <a:gd name="T41" fmla="*/ 24 h 48"/>
                  <a:gd name="T42" fmla="*/ 23 w 46"/>
                  <a:gd name="T43" fmla="*/ 14 h 48"/>
                  <a:gd name="T44" fmla="*/ 33 w 46"/>
                  <a:gd name="T45" fmla="*/ 24 h 48"/>
                  <a:gd name="T46" fmla="*/ 23 w 46"/>
                  <a:gd name="T47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6" h="48">
                    <a:moveTo>
                      <a:pt x="43" y="29"/>
                    </a:moveTo>
                    <a:cubicBezTo>
                      <a:pt x="40" y="24"/>
                      <a:pt x="42" y="19"/>
                      <a:pt x="46" y="16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0" y="9"/>
                      <a:pt x="39" y="9"/>
                      <a:pt x="37" y="9"/>
                    </a:cubicBezTo>
                    <a:cubicBezTo>
                      <a:pt x="32" y="9"/>
                      <a:pt x="28" y="5"/>
                      <a:pt x="2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3"/>
                      <a:pt x="17" y="4"/>
                    </a:cubicBezTo>
                    <a:cubicBezTo>
                      <a:pt x="14" y="9"/>
                      <a:pt x="9" y="10"/>
                      <a:pt x="4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" y="17"/>
                      <a:pt x="2" y="18"/>
                      <a:pt x="3" y="19"/>
                    </a:cubicBezTo>
                    <a:cubicBezTo>
                      <a:pt x="6" y="24"/>
                      <a:pt x="4" y="29"/>
                      <a:pt x="0" y="32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6" y="39"/>
                      <a:pt x="7" y="39"/>
                      <a:pt x="9" y="39"/>
                    </a:cubicBezTo>
                    <a:cubicBezTo>
                      <a:pt x="14" y="39"/>
                      <a:pt x="18" y="43"/>
                      <a:pt x="18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47"/>
                      <a:pt x="28" y="45"/>
                      <a:pt x="29" y="44"/>
                    </a:cubicBezTo>
                    <a:cubicBezTo>
                      <a:pt x="31" y="39"/>
                      <a:pt x="37" y="38"/>
                      <a:pt x="41" y="40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5" y="31"/>
                      <a:pt x="44" y="30"/>
                      <a:pt x="43" y="29"/>
                    </a:cubicBezTo>
                    <a:close/>
                    <a:moveTo>
                      <a:pt x="23" y="34"/>
                    </a:moveTo>
                    <a:cubicBezTo>
                      <a:pt x="18" y="34"/>
                      <a:pt x="13" y="29"/>
                      <a:pt x="13" y="24"/>
                    </a:cubicBezTo>
                    <a:cubicBezTo>
                      <a:pt x="13" y="19"/>
                      <a:pt x="18" y="14"/>
                      <a:pt x="23" y="14"/>
                    </a:cubicBezTo>
                    <a:cubicBezTo>
                      <a:pt x="28" y="14"/>
                      <a:pt x="33" y="19"/>
                      <a:pt x="33" y="24"/>
                    </a:cubicBezTo>
                    <a:cubicBezTo>
                      <a:pt x="33" y="29"/>
                      <a:pt x="28" y="34"/>
                      <a:pt x="2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5" name="Freeform 166"/>
              <p:cNvSpPr>
                <a:spLocks noEditPoints="1"/>
              </p:cNvSpPr>
              <p:nvPr/>
            </p:nvSpPr>
            <p:spPr bwMode="auto">
              <a:xfrm>
                <a:off x="8371843" y="3567836"/>
                <a:ext cx="107654" cy="207477"/>
              </a:xfrm>
              <a:custGeom>
                <a:avLst/>
                <a:gdLst>
                  <a:gd name="T0" fmla="*/ 23 w 34"/>
                  <a:gd name="T1" fmla="*/ 64 h 65"/>
                  <a:gd name="T2" fmla="*/ 23 w 34"/>
                  <a:gd name="T3" fmla="*/ 64 h 65"/>
                  <a:gd name="T4" fmla="*/ 33 w 34"/>
                  <a:gd name="T5" fmla="*/ 50 h 65"/>
                  <a:gd name="T6" fmla="*/ 30 w 34"/>
                  <a:gd name="T7" fmla="*/ 34 h 65"/>
                  <a:gd name="T8" fmla="*/ 15 w 34"/>
                  <a:gd name="T9" fmla="*/ 24 h 65"/>
                  <a:gd name="T10" fmla="*/ 15 w 34"/>
                  <a:gd name="T11" fmla="*/ 24 h 65"/>
                  <a:gd name="T12" fmla="*/ 14 w 34"/>
                  <a:gd name="T13" fmla="*/ 25 h 65"/>
                  <a:gd name="T14" fmla="*/ 15 w 34"/>
                  <a:gd name="T15" fmla="*/ 30 h 65"/>
                  <a:gd name="T16" fmla="*/ 16 w 34"/>
                  <a:gd name="T17" fmla="*/ 30 h 65"/>
                  <a:gd name="T18" fmla="*/ 17 w 34"/>
                  <a:gd name="T19" fmla="*/ 30 h 65"/>
                  <a:gd name="T20" fmla="*/ 24 w 34"/>
                  <a:gd name="T21" fmla="*/ 35 h 65"/>
                  <a:gd name="T22" fmla="*/ 27 w 34"/>
                  <a:gd name="T23" fmla="*/ 51 h 65"/>
                  <a:gd name="T24" fmla="*/ 22 w 34"/>
                  <a:gd name="T25" fmla="*/ 59 h 65"/>
                  <a:gd name="T26" fmla="*/ 22 w 34"/>
                  <a:gd name="T27" fmla="*/ 59 h 65"/>
                  <a:gd name="T28" fmla="*/ 14 w 34"/>
                  <a:gd name="T29" fmla="*/ 53 h 65"/>
                  <a:gd name="T30" fmla="*/ 13 w 34"/>
                  <a:gd name="T31" fmla="*/ 46 h 65"/>
                  <a:gd name="T32" fmla="*/ 6 w 34"/>
                  <a:gd name="T33" fmla="*/ 44 h 65"/>
                  <a:gd name="T34" fmla="*/ 8 w 34"/>
                  <a:gd name="T35" fmla="*/ 54 h 65"/>
                  <a:gd name="T36" fmla="*/ 23 w 34"/>
                  <a:gd name="T37" fmla="*/ 64 h 65"/>
                  <a:gd name="T38" fmla="*/ 19 w 34"/>
                  <a:gd name="T39" fmla="*/ 42 h 65"/>
                  <a:gd name="T40" fmla="*/ 20 w 34"/>
                  <a:gd name="T41" fmla="*/ 41 h 65"/>
                  <a:gd name="T42" fmla="*/ 19 w 34"/>
                  <a:gd name="T43" fmla="*/ 35 h 65"/>
                  <a:gd name="T44" fmla="*/ 18 w 34"/>
                  <a:gd name="T45" fmla="*/ 36 h 65"/>
                  <a:gd name="T46" fmla="*/ 17 w 34"/>
                  <a:gd name="T47" fmla="*/ 36 h 65"/>
                  <a:gd name="T48" fmla="*/ 10 w 34"/>
                  <a:gd name="T49" fmla="*/ 31 h 65"/>
                  <a:gd name="T50" fmla="*/ 7 w 34"/>
                  <a:gd name="T51" fmla="*/ 15 h 65"/>
                  <a:gd name="T52" fmla="*/ 12 w 34"/>
                  <a:gd name="T53" fmla="*/ 7 h 65"/>
                  <a:gd name="T54" fmla="*/ 12 w 34"/>
                  <a:gd name="T55" fmla="*/ 7 h 65"/>
                  <a:gd name="T56" fmla="*/ 20 w 34"/>
                  <a:gd name="T57" fmla="*/ 13 h 65"/>
                  <a:gd name="T58" fmla="*/ 21 w 34"/>
                  <a:gd name="T59" fmla="*/ 20 h 65"/>
                  <a:gd name="T60" fmla="*/ 28 w 34"/>
                  <a:gd name="T61" fmla="*/ 22 h 65"/>
                  <a:gd name="T62" fmla="*/ 26 w 34"/>
                  <a:gd name="T63" fmla="*/ 12 h 65"/>
                  <a:gd name="T64" fmla="*/ 11 w 34"/>
                  <a:gd name="T65" fmla="*/ 2 h 65"/>
                  <a:gd name="T66" fmla="*/ 11 w 34"/>
                  <a:gd name="T67" fmla="*/ 2 h 65"/>
                  <a:gd name="T68" fmla="*/ 1 w 34"/>
                  <a:gd name="T69" fmla="*/ 16 h 65"/>
                  <a:gd name="T70" fmla="*/ 4 w 34"/>
                  <a:gd name="T71" fmla="*/ 32 h 65"/>
                  <a:gd name="T72" fmla="*/ 19 w 34"/>
                  <a:gd name="T73" fmla="*/ 4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4" h="65">
                    <a:moveTo>
                      <a:pt x="23" y="64"/>
                    </a:moveTo>
                    <a:cubicBezTo>
                      <a:pt x="23" y="64"/>
                      <a:pt x="23" y="64"/>
                      <a:pt x="23" y="64"/>
                    </a:cubicBezTo>
                    <a:cubicBezTo>
                      <a:pt x="30" y="63"/>
                      <a:pt x="34" y="56"/>
                      <a:pt x="33" y="50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29" y="27"/>
                      <a:pt x="22" y="23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6" y="30"/>
                      <a:pt x="16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20" y="29"/>
                      <a:pt x="24" y="32"/>
                      <a:pt x="24" y="35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8" y="54"/>
                      <a:pt x="26" y="58"/>
                      <a:pt x="22" y="59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18" y="59"/>
                      <a:pt x="15" y="57"/>
                      <a:pt x="14" y="53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0" y="46"/>
                      <a:pt x="8" y="45"/>
                      <a:pt x="6" y="4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0" y="61"/>
                      <a:pt x="16" y="65"/>
                      <a:pt x="23" y="64"/>
                    </a:cubicBezTo>
                    <a:close/>
                    <a:moveTo>
                      <a:pt x="19" y="42"/>
                    </a:moveTo>
                    <a:cubicBezTo>
                      <a:pt x="19" y="41"/>
                      <a:pt x="20" y="41"/>
                      <a:pt x="20" y="41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9" y="36"/>
                      <a:pt x="18" y="36"/>
                      <a:pt x="18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4" y="37"/>
                      <a:pt x="10" y="34"/>
                      <a:pt x="10" y="31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2"/>
                      <a:pt x="8" y="8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6" y="7"/>
                      <a:pt x="19" y="9"/>
                      <a:pt x="20" y="13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4" y="20"/>
                      <a:pt x="26" y="21"/>
                      <a:pt x="28" y="2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4" y="5"/>
                      <a:pt x="18" y="0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4" y="3"/>
                      <a:pt x="0" y="10"/>
                      <a:pt x="1" y="16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5" y="38"/>
                      <a:pt x="12" y="43"/>
                      <a:pt x="1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6" name="Freeform 167"/>
              <p:cNvSpPr/>
              <p:nvPr/>
            </p:nvSpPr>
            <p:spPr bwMode="auto">
              <a:xfrm>
                <a:off x="8448179" y="1575276"/>
                <a:ext cx="293599" cy="293599"/>
              </a:xfrm>
              <a:custGeom>
                <a:avLst/>
                <a:gdLst>
                  <a:gd name="T0" fmla="*/ 29 w 92"/>
                  <a:gd name="T1" fmla="*/ 17 h 92"/>
                  <a:gd name="T2" fmla="*/ 92 w 92"/>
                  <a:gd name="T3" fmla="*/ 0 h 92"/>
                  <a:gd name="T4" fmla="*/ 92 w 92"/>
                  <a:gd name="T5" fmla="*/ 6 h 92"/>
                  <a:gd name="T6" fmla="*/ 92 w 92"/>
                  <a:gd name="T7" fmla="*/ 17 h 92"/>
                  <a:gd name="T8" fmla="*/ 92 w 92"/>
                  <a:gd name="T9" fmla="*/ 66 h 92"/>
                  <a:gd name="T10" fmla="*/ 72 w 92"/>
                  <a:gd name="T11" fmla="*/ 80 h 92"/>
                  <a:gd name="T12" fmla="*/ 52 w 92"/>
                  <a:gd name="T13" fmla="*/ 66 h 92"/>
                  <a:gd name="T14" fmla="*/ 72 w 92"/>
                  <a:gd name="T15" fmla="*/ 52 h 92"/>
                  <a:gd name="T16" fmla="*/ 81 w 92"/>
                  <a:gd name="T17" fmla="*/ 53 h 92"/>
                  <a:gd name="T18" fmla="*/ 81 w 92"/>
                  <a:gd name="T19" fmla="*/ 23 h 92"/>
                  <a:gd name="T20" fmla="*/ 41 w 92"/>
                  <a:gd name="T21" fmla="*/ 34 h 92"/>
                  <a:gd name="T22" fmla="*/ 41 w 92"/>
                  <a:gd name="T23" fmla="*/ 78 h 92"/>
                  <a:gd name="T24" fmla="*/ 21 w 92"/>
                  <a:gd name="T25" fmla="*/ 92 h 92"/>
                  <a:gd name="T26" fmla="*/ 0 w 92"/>
                  <a:gd name="T27" fmla="*/ 78 h 92"/>
                  <a:gd name="T28" fmla="*/ 21 w 92"/>
                  <a:gd name="T29" fmla="*/ 63 h 92"/>
                  <a:gd name="T30" fmla="*/ 29 w 92"/>
                  <a:gd name="T31" fmla="*/ 65 h 92"/>
                  <a:gd name="T32" fmla="*/ 29 w 92"/>
                  <a:gd name="T33" fmla="*/ 34 h 92"/>
                  <a:gd name="T34" fmla="*/ 29 w 92"/>
                  <a:gd name="T35" fmla="*/ 17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2" h="92">
                    <a:moveTo>
                      <a:pt x="29" y="17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17"/>
                      <a:pt x="92" y="17"/>
                      <a:pt x="92" y="17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2" y="74"/>
                      <a:pt x="83" y="80"/>
                      <a:pt x="72" y="80"/>
                    </a:cubicBezTo>
                    <a:cubicBezTo>
                      <a:pt x="61" y="80"/>
                      <a:pt x="52" y="74"/>
                      <a:pt x="52" y="66"/>
                    </a:cubicBezTo>
                    <a:cubicBezTo>
                      <a:pt x="52" y="58"/>
                      <a:pt x="61" y="52"/>
                      <a:pt x="72" y="52"/>
                    </a:cubicBezTo>
                    <a:cubicBezTo>
                      <a:pt x="75" y="52"/>
                      <a:pt x="78" y="52"/>
                      <a:pt x="81" y="53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1" y="86"/>
                      <a:pt x="32" y="92"/>
                      <a:pt x="21" y="92"/>
                    </a:cubicBezTo>
                    <a:cubicBezTo>
                      <a:pt x="9" y="92"/>
                      <a:pt x="0" y="86"/>
                      <a:pt x="0" y="78"/>
                    </a:cubicBezTo>
                    <a:cubicBezTo>
                      <a:pt x="0" y="70"/>
                      <a:pt x="9" y="63"/>
                      <a:pt x="21" y="63"/>
                    </a:cubicBezTo>
                    <a:cubicBezTo>
                      <a:pt x="24" y="63"/>
                      <a:pt x="27" y="64"/>
                      <a:pt x="29" y="65"/>
                    </a:cubicBezTo>
                    <a:cubicBezTo>
                      <a:pt x="29" y="34"/>
                      <a:pt x="29" y="34"/>
                      <a:pt x="29" y="34"/>
                    </a:cubicBezTo>
                    <a:lnTo>
                      <a:pt x="29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7" name="Freeform 168"/>
              <p:cNvSpPr>
                <a:spLocks noEditPoints="1"/>
              </p:cNvSpPr>
              <p:nvPr/>
            </p:nvSpPr>
            <p:spPr bwMode="auto">
              <a:xfrm>
                <a:off x="7763114" y="4108059"/>
                <a:ext cx="227050" cy="201604"/>
              </a:xfrm>
              <a:custGeom>
                <a:avLst/>
                <a:gdLst>
                  <a:gd name="T0" fmla="*/ 30 w 71"/>
                  <a:gd name="T1" fmla="*/ 0 h 63"/>
                  <a:gd name="T2" fmla="*/ 30 w 71"/>
                  <a:gd name="T3" fmla="*/ 0 h 63"/>
                  <a:gd name="T4" fmla="*/ 59 w 71"/>
                  <a:gd name="T5" fmla="*/ 23 h 63"/>
                  <a:gd name="T6" fmla="*/ 30 w 71"/>
                  <a:gd name="T7" fmla="*/ 47 h 63"/>
                  <a:gd name="T8" fmla="*/ 25 w 71"/>
                  <a:gd name="T9" fmla="*/ 47 h 63"/>
                  <a:gd name="T10" fmla="*/ 4 w 71"/>
                  <a:gd name="T11" fmla="*/ 55 h 63"/>
                  <a:gd name="T12" fmla="*/ 4 w 71"/>
                  <a:gd name="T13" fmla="*/ 53 h 63"/>
                  <a:gd name="T14" fmla="*/ 11 w 71"/>
                  <a:gd name="T15" fmla="*/ 44 h 63"/>
                  <a:gd name="T16" fmla="*/ 11 w 71"/>
                  <a:gd name="T17" fmla="*/ 42 h 63"/>
                  <a:gd name="T18" fmla="*/ 0 w 71"/>
                  <a:gd name="T19" fmla="*/ 23 h 63"/>
                  <a:gd name="T20" fmla="*/ 30 w 71"/>
                  <a:gd name="T21" fmla="*/ 0 h 63"/>
                  <a:gd name="T22" fmla="*/ 62 w 71"/>
                  <a:gd name="T23" fmla="*/ 53 h 63"/>
                  <a:gd name="T24" fmla="*/ 67 w 71"/>
                  <a:gd name="T25" fmla="*/ 61 h 63"/>
                  <a:gd name="T26" fmla="*/ 67 w 71"/>
                  <a:gd name="T27" fmla="*/ 63 h 63"/>
                  <a:gd name="T28" fmla="*/ 50 w 71"/>
                  <a:gd name="T29" fmla="*/ 56 h 63"/>
                  <a:gd name="T30" fmla="*/ 46 w 71"/>
                  <a:gd name="T31" fmla="*/ 56 h 63"/>
                  <a:gd name="T32" fmla="*/ 30 w 71"/>
                  <a:gd name="T33" fmla="*/ 52 h 63"/>
                  <a:gd name="T34" fmla="*/ 54 w 71"/>
                  <a:gd name="T35" fmla="*/ 44 h 63"/>
                  <a:gd name="T36" fmla="*/ 61 w 71"/>
                  <a:gd name="T37" fmla="*/ 35 h 63"/>
                  <a:gd name="T38" fmla="*/ 64 w 71"/>
                  <a:gd name="T39" fmla="*/ 23 h 63"/>
                  <a:gd name="T40" fmla="*/ 64 w 71"/>
                  <a:gd name="T41" fmla="*/ 22 h 63"/>
                  <a:gd name="T42" fmla="*/ 71 w 71"/>
                  <a:gd name="T43" fmla="*/ 36 h 63"/>
                  <a:gd name="T44" fmla="*/ 62 w 71"/>
                  <a:gd name="T45" fmla="*/ 52 h 63"/>
                  <a:gd name="T46" fmla="*/ 62 w 71"/>
                  <a:gd name="T47" fmla="*/ 5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1" h="63">
                    <a:moveTo>
                      <a:pt x="30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46" y="0"/>
                      <a:pt x="59" y="10"/>
                      <a:pt x="59" y="23"/>
                    </a:cubicBezTo>
                    <a:cubicBezTo>
                      <a:pt x="59" y="37"/>
                      <a:pt x="46" y="47"/>
                      <a:pt x="30" y="47"/>
                    </a:cubicBezTo>
                    <a:cubicBezTo>
                      <a:pt x="28" y="47"/>
                      <a:pt x="27" y="47"/>
                      <a:pt x="25" y="47"/>
                    </a:cubicBezTo>
                    <a:cubicBezTo>
                      <a:pt x="19" y="53"/>
                      <a:pt x="11" y="55"/>
                      <a:pt x="4" y="55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8" y="51"/>
                      <a:pt x="11" y="48"/>
                      <a:pt x="11" y="44"/>
                    </a:cubicBezTo>
                    <a:cubicBezTo>
                      <a:pt x="11" y="43"/>
                      <a:pt x="11" y="43"/>
                      <a:pt x="11" y="42"/>
                    </a:cubicBezTo>
                    <a:cubicBezTo>
                      <a:pt x="4" y="38"/>
                      <a:pt x="0" y="31"/>
                      <a:pt x="0" y="23"/>
                    </a:cubicBezTo>
                    <a:cubicBezTo>
                      <a:pt x="0" y="10"/>
                      <a:pt x="13" y="0"/>
                      <a:pt x="30" y="0"/>
                    </a:cubicBezTo>
                    <a:close/>
                    <a:moveTo>
                      <a:pt x="62" y="53"/>
                    </a:moveTo>
                    <a:cubicBezTo>
                      <a:pt x="62" y="57"/>
                      <a:pt x="64" y="60"/>
                      <a:pt x="67" y="61"/>
                    </a:cubicBezTo>
                    <a:cubicBezTo>
                      <a:pt x="67" y="63"/>
                      <a:pt x="67" y="63"/>
                      <a:pt x="67" y="63"/>
                    </a:cubicBezTo>
                    <a:cubicBezTo>
                      <a:pt x="61" y="62"/>
                      <a:pt x="55" y="61"/>
                      <a:pt x="50" y="56"/>
                    </a:cubicBezTo>
                    <a:cubicBezTo>
                      <a:pt x="48" y="56"/>
                      <a:pt x="47" y="56"/>
                      <a:pt x="46" y="56"/>
                    </a:cubicBezTo>
                    <a:cubicBezTo>
                      <a:pt x="40" y="56"/>
                      <a:pt x="34" y="55"/>
                      <a:pt x="30" y="52"/>
                    </a:cubicBezTo>
                    <a:cubicBezTo>
                      <a:pt x="39" y="52"/>
                      <a:pt x="47" y="49"/>
                      <a:pt x="54" y="44"/>
                    </a:cubicBezTo>
                    <a:cubicBezTo>
                      <a:pt x="57" y="41"/>
                      <a:pt x="59" y="38"/>
                      <a:pt x="61" y="35"/>
                    </a:cubicBezTo>
                    <a:cubicBezTo>
                      <a:pt x="63" y="31"/>
                      <a:pt x="64" y="27"/>
                      <a:pt x="64" y="23"/>
                    </a:cubicBezTo>
                    <a:cubicBezTo>
                      <a:pt x="64" y="23"/>
                      <a:pt x="64" y="22"/>
                      <a:pt x="64" y="22"/>
                    </a:cubicBezTo>
                    <a:cubicBezTo>
                      <a:pt x="68" y="25"/>
                      <a:pt x="71" y="30"/>
                      <a:pt x="71" y="36"/>
                    </a:cubicBezTo>
                    <a:cubicBezTo>
                      <a:pt x="71" y="42"/>
                      <a:pt x="67" y="48"/>
                      <a:pt x="62" y="52"/>
                    </a:cubicBezTo>
                    <a:cubicBezTo>
                      <a:pt x="62" y="52"/>
                      <a:pt x="62" y="53"/>
                      <a:pt x="62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8" name="Freeform 169"/>
              <p:cNvSpPr/>
              <p:nvPr/>
            </p:nvSpPr>
            <p:spPr bwMode="auto">
              <a:xfrm>
                <a:off x="7947103" y="3679405"/>
                <a:ext cx="207477" cy="207477"/>
              </a:xfrm>
              <a:custGeom>
                <a:avLst/>
                <a:gdLst>
                  <a:gd name="T0" fmla="*/ 65 w 65"/>
                  <a:gd name="T1" fmla="*/ 24 h 65"/>
                  <a:gd name="T2" fmla="*/ 41 w 65"/>
                  <a:gd name="T3" fmla="*/ 24 h 65"/>
                  <a:gd name="T4" fmla="*/ 50 w 65"/>
                  <a:gd name="T5" fmla="*/ 15 h 65"/>
                  <a:gd name="T6" fmla="*/ 33 w 65"/>
                  <a:gd name="T7" fmla="*/ 8 h 65"/>
                  <a:gd name="T8" fmla="*/ 16 w 65"/>
                  <a:gd name="T9" fmla="*/ 15 h 65"/>
                  <a:gd name="T10" fmla="*/ 9 w 65"/>
                  <a:gd name="T11" fmla="*/ 32 h 65"/>
                  <a:gd name="T12" fmla="*/ 16 w 65"/>
                  <a:gd name="T13" fmla="*/ 49 h 65"/>
                  <a:gd name="T14" fmla="*/ 33 w 65"/>
                  <a:gd name="T15" fmla="*/ 56 h 65"/>
                  <a:gd name="T16" fmla="*/ 50 w 65"/>
                  <a:gd name="T17" fmla="*/ 49 h 65"/>
                  <a:gd name="T18" fmla="*/ 51 w 65"/>
                  <a:gd name="T19" fmla="*/ 48 h 65"/>
                  <a:gd name="T20" fmla="*/ 57 w 65"/>
                  <a:gd name="T21" fmla="*/ 54 h 65"/>
                  <a:gd name="T22" fmla="*/ 33 w 65"/>
                  <a:gd name="T23" fmla="*/ 65 h 65"/>
                  <a:gd name="T24" fmla="*/ 0 w 65"/>
                  <a:gd name="T25" fmla="*/ 32 h 65"/>
                  <a:gd name="T26" fmla="*/ 33 w 65"/>
                  <a:gd name="T27" fmla="*/ 0 h 65"/>
                  <a:gd name="T28" fmla="*/ 56 w 65"/>
                  <a:gd name="T29" fmla="*/ 9 h 65"/>
                  <a:gd name="T30" fmla="*/ 65 w 65"/>
                  <a:gd name="T31" fmla="*/ 0 h 65"/>
                  <a:gd name="T32" fmla="*/ 65 w 65"/>
                  <a:gd name="T33" fmla="*/ 2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5" h="65">
                    <a:moveTo>
                      <a:pt x="65" y="24"/>
                    </a:moveTo>
                    <a:cubicBezTo>
                      <a:pt x="41" y="24"/>
                      <a:pt x="41" y="24"/>
                      <a:pt x="41" y="24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5" y="10"/>
                      <a:pt x="39" y="8"/>
                      <a:pt x="33" y="8"/>
                    </a:cubicBezTo>
                    <a:cubicBezTo>
                      <a:pt x="26" y="8"/>
                      <a:pt x="20" y="10"/>
                      <a:pt x="16" y="15"/>
                    </a:cubicBezTo>
                    <a:cubicBezTo>
                      <a:pt x="11" y="20"/>
                      <a:pt x="9" y="26"/>
                      <a:pt x="9" y="32"/>
                    </a:cubicBezTo>
                    <a:cubicBezTo>
                      <a:pt x="9" y="39"/>
                      <a:pt x="11" y="45"/>
                      <a:pt x="16" y="49"/>
                    </a:cubicBezTo>
                    <a:cubicBezTo>
                      <a:pt x="20" y="54"/>
                      <a:pt x="26" y="56"/>
                      <a:pt x="33" y="56"/>
                    </a:cubicBezTo>
                    <a:cubicBezTo>
                      <a:pt x="39" y="56"/>
                      <a:pt x="45" y="54"/>
                      <a:pt x="50" y="49"/>
                    </a:cubicBezTo>
                    <a:cubicBezTo>
                      <a:pt x="50" y="49"/>
                      <a:pt x="51" y="49"/>
                      <a:pt x="51" y="48"/>
                    </a:cubicBezTo>
                    <a:cubicBezTo>
                      <a:pt x="57" y="54"/>
                      <a:pt x="57" y="54"/>
                      <a:pt x="57" y="54"/>
                    </a:cubicBezTo>
                    <a:cubicBezTo>
                      <a:pt x="51" y="60"/>
                      <a:pt x="43" y="65"/>
                      <a:pt x="33" y="65"/>
                    </a:cubicBezTo>
                    <a:cubicBezTo>
                      <a:pt x="15" y="65"/>
                      <a:pt x="0" y="50"/>
                      <a:pt x="0" y="32"/>
                    </a:cubicBezTo>
                    <a:cubicBezTo>
                      <a:pt x="0" y="14"/>
                      <a:pt x="15" y="0"/>
                      <a:pt x="33" y="0"/>
                    </a:cubicBezTo>
                    <a:cubicBezTo>
                      <a:pt x="42" y="0"/>
                      <a:pt x="50" y="4"/>
                      <a:pt x="56" y="9"/>
                    </a:cubicBezTo>
                    <a:cubicBezTo>
                      <a:pt x="65" y="0"/>
                      <a:pt x="65" y="0"/>
                      <a:pt x="65" y="0"/>
                    </a:cubicBezTo>
                    <a:lnTo>
                      <a:pt x="6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9" name="Freeform 171"/>
              <p:cNvSpPr>
                <a:spLocks noEditPoints="1"/>
              </p:cNvSpPr>
              <p:nvPr/>
            </p:nvSpPr>
            <p:spPr bwMode="auto">
              <a:xfrm>
                <a:off x="8704589" y="1177939"/>
                <a:ext cx="172245" cy="170287"/>
              </a:xfrm>
              <a:custGeom>
                <a:avLst/>
                <a:gdLst>
                  <a:gd name="T0" fmla="*/ 27 w 54"/>
                  <a:gd name="T1" fmla="*/ 0 h 53"/>
                  <a:gd name="T2" fmla="*/ 0 w 54"/>
                  <a:gd name="T3" fmla="*/ 26 h 53"/>
                  <a:gd name="T4" fmla="*/ 27 w 54"/>
                  <a:gd name="T5" fmla="*/ 53 h 53"/>
                  <a:gd name="T6" fmla="*/ 54 w 54"/>
                  <a:gd name="T7" fmla="*/ 26 h 53"/>
                  <a:gd name="T8" fmla="*/ 27 w 54"/>
                  <a:gd name="T9" fmla="*/ 0 h 53"/>
                  <a:gd name="T10" fmla="*/ 16 w 54"/>
                  <a:gd name="T11" fmla="*/ 43 h 53"/>
                  <a:gd name="T12" fmla="*/ 17 w 54"/>
                  <a:gd name="T13" fmla="*/ 38 h 53"/>
                  <a:gd name="T14" fmla="*/ 7 w 54"/>
                  <a:gd name="T15" fmla="*/ 24 h 53"/>
                  <a:gd name="T16" fmla="*/ 13 w 54"/>
                  <a:gd name="T17" fmla="*/ 12 h 53"/>
                  <a:gd name="T18" fmla="*/ 27 w 54"/>
                  <a:gd name="T19" fmla="*/ 6 h 53"/>
                  <a:gd name="T20" fmla="*/ 41 w 54"/>
                  <a:gd name="T21" fmla="*/ 12 h 53"/>
                  <a:gd name="T22" fmla="*/ 47 w 54"/>
                  <a:gd name="T23" fmla="*/ 24 h 53"/>
                  <a:gd name="T24" fmla="*/ 37 w 54"/>
                  <a:gd name="T25" fmla="*/ 38 h 53"/>
                  <a:gd name="T26" fmla="*/ 38 w 54"/>
                  <a:gd name="T27" fmla="*/ 43 h 53"/>
                  <a:gd name="T28" fmla="*/ 27 w 54"/>
                  <a:gd name="T29" fmla="*/ 46 h 53"/>
                  <a:gd name="T30" fmla="*/ 16 w 54"/>
                  <a:gd name="T31" fmla="*/ 43 h 53"/>
                  <a:gd name="T32" fmla="*/ 29 w 54"/>
                  <a:gd name="T33" fmla="*/ 33 h 53"/>
                  <a:gd name="T34" fmla="*/ 30 w 54"/>
                  <a:gd name="T35" fmla="*/ 35 h 53"/>
                  <a:gd name="T36" fmla="*/ 30 w 54"/>
                  <a:gd name="T37" fmla="*/ 38 h 53"/>
                  <a:gd name="T38" fmla="*/ 28 w 54"/>
                  <a:gd name="T39" fmla="*/ 40 h 53"/>
                  <a:gd name="T40" fmla="*/ 25 w 54"/>
                  <a:gd name="T41" fmla="*/ 40 h 53"/>
                  <a:gd name="T42" fmla="*/ 23 w 54"/>
                  <a:gd name="T43" fmla="*/ 38 h 53"/>
                  <a:gd name="T44" fmla="*/ 23 w 54"/>
                  <a:gd name="T45" fmla="*/ 35 h 53"/>
                  <a:gd name="T46" fmla="*/ 25 w 54"/>
                  <a:gd name="T47" fmla="*/ 33 h 53"/>
                  <a:gd name="T48" fmla="*/ 26 w 54"/>
                  <a:gd name="T49" fmla="*/ 10 h 53"/>
                  <a:gd name="T50" fmla="*/ 28 w 54"/>
                  <a:gd name="T51" fmla="*/ 10 h 53"/>
                  <a:gd name="T52" fmla="*/ 29 w 54"/>
                  <a:gd name="T53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4" h="53">
                    <a:moveTo>
                      <a:pt x="27" y="0"/>
                    </a:moveTo>
                    <a:cubicBezTo>
                      <a:pt x="12" y="0"/>
                      <a:pt x="0" y="12"/>
                      <a:pt x="0" y="26"/>
                    </a:cubicBezTo>
                    <a:cubicBezTo>
                      <a:pt x="0" y="41"/>
                      <a:pt x="12" y="53"/>
                      <a:pt x="27" y="53"/>
                    </a:cubicBezTo>
                    <a:cubicBezTo>
                      <a:pt x="42" y="53"/>
                      <a:pt x="54" y="41"/>
                      <a:pt x="54" y="26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  <a:moveTo>
                      <a:pt x="16" y="43"/>
                    </a:moveTo>
                    <a:cubicBezTo>
                      <a:pt x="16" y="42"/>
                      <a:pt x="17" y="40"/>
                      <a:pt x="17" y="38"/>
                    </a:cubicBezTo>
                    <a:cubicBezTo>
                      <a:pt x="17" y="32"/>
                      <a:pt x="13" y="26"/>
                      <a:pt x="7" y="24"/>
                    </a:cubicBezTo>
                    <a:cubicBezTo>
                      <a:pt x="7" y="20"/>
                      <a:pt x="9" y="15"/>
                      <a:pt x="13" y="12"/>
                    </a:cubicBezTo>
                    <a:cubicBezTo>
                      <a:pt x="16" y="8"/>
                      <a:pt x="21" y="6"/>
                      <a:pt x="27" y="6"/>
                    </a:cubicBezTo>
                    <a:cubicBezTo>
                      <a:pt x="32" y="6"/>
                      <a:pt x="37" y="8"/>
                      <a:pt x="41" y="12"/>
                    </a:cubicBezTo>
                    <a:cubicBezTo>
                      <a:pt x="44" y="15"/>
                      <a:pt x="46" y="20"/>
                      <a:pt x="47" y="24"/>
                    </a:cubicBezTo>
                    <a:cubicBezTo>
                      <a:pt x="41" y="26"/>
                      <a:pt x="37" y="32"/>
                      <a:pt x="37" y="38"/>
                    </a:cubicBezTo>
                    <a:cubicBezTo>
                      <a:pt x="37" y="40"/>
                      <a:pt x="37" y="42"/>
                      <a:pt x="38" y="43"/>
                    </a:cubicBezTo>
                    <a:cubicBezTo>
                      <a:pt x="35" y="45"/>
                      <a:pt x="31" y="46"/>
                      <a:pt x="27" y="46"/>
                    </a:cubicBezTo>
                    <a:cubicBezTo>
                      <a:pt x="23" y="46"/>
                      <a:pt x="19" y="45"/>
                      <a:pt x="16" y="43"/>
                    </a:cubicBezTo>
                    <a:close/>
                    <a:moveTo>
                      <a:pt x="29" y="33"/>
                    </a:moveTo>
                    <a:cubicBezTo>
                      <a:pt x="30" y="33"/>
                      <a:pt x="30" y="34"/>
                      <a:pt x="30" y="35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0" y="39"/>
                      <a:pt x="29" y="40"/>
                      <a:pt x="28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4" y="40"/>
                      <a:pt x="23" y="39"/>
                      <a:pt x="23" y="38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34"/>
                      <a:pt x="24" y="33"/>
                      <a:pt x="25" y="33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8" y="10"/>
                      <a:pt x="28" y="10"/>
                      <a:pt x="28" y="10"/>
                    </a:cubicBezTo>
                    <a:lnTo>
                      <a:pt x="29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0" name="Freeform 174"/>
              <p:cNvSpPr>
                <a:spLocks noEditPoints="1"/>
              </p:cNvSpPr>
              <p:nvPr/>
            </p:nvSpPr>
            <p:spPr bwMode="auto">
              <a:xfrm>
                <a:off x="7489088" y="3493458"/>
                <a:ext cx="201605" cy="199648"/>
              </a:xfrm>
              <a:custGeom>
                <a:avLst/>
                <a:gdLst>
                  <a:gd name="T0" fmla="*/ 32 w 63"/>
                  <a:gd name="T1" fmla="*/ 62 h 62"/>
                  <a:gd name="T2" fmla="*/ 0 w 63"/>
                  <a:gd name="T3" fmla="*/ 31 h 62"/>
                  <a:gd name="T4" fmla="*/ 32 w 63"/>
                  <a:gd name="T5" fmla="*/ 0 h 62"/>
                  <a:gd name="T6" fmla="*/ 63 w 63"/>
                  <a:gd name="T7" fmla="*/ 31 h 62"/>
                  <a:gd name="T8" fmla="*/ 32 w 63"/>
                  <a:gd name="T9" fmla="*/ 62 h 62"/>
                  <a:gd name="T10" fmla="*/ 58 w 63"/>
                  <a:gd name="T11" fmla="*/ 36 h 62"/>
                  <a:gd name="T12" fmla="*/ 41 w 63"/>
                  <a:gd name="T13" fmla="*/ 34 h 62"/>
                  <a:gd name="T14" fmla="*/ 46 w 63"/>
                  <a:gd name="T15" fmla="*/ 53 h 62"/>
                  <a:gd name="T16" fmla="*/ 58 w 63"/>
                  <a:gd name="T17" fmla="*/ 36 h 62"/>
                  <a:gd name="T18" fmla="*/ 42 w 63"/>
                  <a:gd name="T19" fmla="*/ 56 h 62"/>
                  <a:gd name="T20" fmla="*/ 36 w 63"/>
                  <a:gd name="T21" fmla="*/ 36 h 62"/>
                  <a:gd name="T22" fmla="*/ 36 w 63"/>
                  <a:gd name="T23" fmla="*/ 36 h 62"/>
                  <a:gd name="T24" fmla="*/ 15 w 63"/>
                  <a:gd name="T25" fmla="*/ 52 h 62"/>
                  <a:gd name="T26" fmla="*/ 32 w 63"/>
                  <a:gd name="T27" fmla="*/ 58 h 62"/>
                  <a:gd name="T28" fmla="*/ 42 w 63"/>
                  <a:gd name="T29" fmla="*/ 56 h 62"/>
                  <a:gd name="T30" fmla="*/ 12 w 63"/>
                  <a:gd name="T31" fmla="*/ 49 h 62"/>
                  <a:gd name="T32" fmla="*/ 33 w 63"/>
                  <a:gd name="T33" fmla="*/ 32 h 62"/>
                  <a:gd name="T34" fmla="*/ 34 w 63"/>
                  <a:gd name="T35" fmla="*/ 31 h 62"/>
                  <a:gd name="T36" fmla="*/ 32 w 63"/>
                  <a:gd name="T37" fmla="*/ 27 h 62"/>
                  <a:gd name="T38" fmla="*/ 5 w 63"/>
                  <a:gd name="T39" fmla="*/ 31 h 62"/>
                  <a:gd name="T40" fmla="*/ 5 w 63"/>
                  <a:gd name="T41" fmla="*/ 31 h 62"/>
                  <a:gd name="T42" fmla="*/ 12 w 63"/>
                  <a:gd name="T43" fmla="*/ 49 h 62"/>
                  <a:gd name="T44" fmla="*/ 5 w 63"/>
                  <a:gd name="T45" fmla="*/ 26 h 62"/>
                  <a:gd name="T46" fmla="*/ 30 w 63"/>
                  <a:gd name="T47" fmla="*/ 23 h 62"/>
                  <a:gd name="T48" fmla="*/ 20 w 63"/>
                  <a:gd name="T49" fmla="*/ 7 h 62"/>
                  <a:gd name="T50" fmla="*/ 5 w 63"/>
                  <a:gd name="T51" fmla="*/ 26 h 62"/>
                  <a:gd name="T52" fmla="*/ 25 w 63"/>
                  <a:gd name="T53" fmla="*/ 6 h 62"/>
                  <a:gd name="T54" fmla="*/ 35 w 63"/>
                  <a:gd name="T55" fmla="*/ 21 h 62"/>
                  <a:gd name="T56" fmla="*/ 49 w 63"/>
                  <a:gd name="T57" fmla="*/ 12 h 62"/>
                  <a:gd name="T58" fmla="*/ 32 w 63"/>
                  <a:gd name="T59" fmla="*/ 5 h 62"/>
                  <a:gd name="T60" fmla="*/ 25 w 63"/>
                  <a:gd name="T61" fmla="*/ 6 h 62"/>
                  <a:gd name="T62" fmla="*/ 52 w 63"/>
                  <a:gd name="T63" fmla="*/ 15 h 62"/>
                  <a:gd name="T64" fmla="*/ 37 w 63"/>
                  <a:gd name="T65" fmla="*/ 25 h 62"/>
                  <a:gd name="T66" fmla="*/ 39 w 63"/>
                  <a:gd name="T67" fmla="*/ 29 h 62"/>
                  <a:gd name="T68" fmla="*/ 40 w 63"/>
                  <a:gd name="T69" fmla="*/ 30 h 62"/>
                  <a:gd name="T70" fmla="*/ 58 w 63"/>
                  <a:gd name="T71" fmla="*/ 31 h 62"/>
                  <a:gd name="T72" fmla="*/ 52 w 63"/>
                  <a:gd name="T73" fmla="*/ 1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3" h="62">
                    <a:moveTo>
                      <a:pt x="32" y="62"/>
                    </a:moveTo>
                    <a:cubicBezTo>
                      <a:pt x="14" y="62"/>
                      <a:pt x="0" y="49"/>
                      <a:pt x="0" y="31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1"/>
                    </a:cubicBezTo>
                    <a:cubicBezTo>
                      <a:pt x="63" y="49"/>
                      <a:pt x="49" y="62"/>
                      <a:pt x="32" y="62"/>
                    </a:cubicBezTo>
                    <a:close/>
                    <a:moveTo>
                      <a:pt x="58" y="36"/>
                    </a:moveTo>
                    <a:cubicBezTo>
                      <a:pt x="57" y="35"/>
                      <a:pt x="50" y="33"/>
                      <a:pt x="41" y="34"/>
                    </a:cubicBezTo>
                    <a:cubicBezTo>
                      <a:pt x="45" y="44"/>
                      <a:pt x="46" y="52"/>
                      <a:pt x="46" y="53"/>
                    </a:cubicBezTo>
                    <a:cubicBezTo>
                      <a:pt x="52" y="49"/>
                      <a:pt x="57" y="43"/>
                      <a:pt x="58" y="36"/>
                    </a:cubicBezTo>
                    <a:close/>
                    <a:moveTo>
                      <a:pt x="42" y="56"/>
                    </a:moveTo>
                    <a:cubicBezTo>
                      <a:pt x="41" y="54"/>
                      <a:pt x="40" y="45"/>
                      <a:pt x="36" y="36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21" y="41"/>
                      <a:pt x="16" y="51"/>
                      <a:pt x="15" y="52"/>
                    </a:cubicBezTo>
                    <a:cubicBezTo>
                      <a:pt x="20" y="56"/>
                      <a:pt x="25" y="58"/>
                      <a:pt x="32" y="58"/>
                    </a:cubicBezTo>
                    <a:cubicBezTo>
                      <a:pt x="35" y="58"/>
                      <a:pt x="39" y="57"/>
                      <a:pt x="42" y="56"/>
                    </a:cubicBezTo>
                    <a:close/>
                    <a:moveTo>
                      <a:pt x="12" y="49"/>
                    </a:moveTo>
                    <a:cubicBezTo>
                      <a:pt x="12" y="48"/>
                      <a:pt x="20" y="36"/>
                      <a:pt x="33" y="32"/>
                    </a:cubicBezTo>
                    <a:cubicBezTo>
                      <a:pt x="34" y="32"/>
                      <a:pt x="34" y="31"/>
                      <a:pt x="34" y="31"/>
                    </a:cubicBezTo>
                    <a:cubicBezTo>
                      <a:pt x="34" y="30"/>
                      <a:pt x="33" y="28"/>
                      <a:pt x="32" y="27"/>
                    </a:cubicBezTo>
                    <a:cubicBezTo>
                      <a:pt x="19" y="31"/>
                      <a:pt x="6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8"/>
                      <a:pt x="8" y="44"/>
                      <a:pt x="12" y="49"/>
                    </a:cubicBezTo>
                    <a:close/>
                    <a:moveTo>
                      <a:pt x="5" y="26"/>
                    </a:moveTo>
                    <a:cubicBezTo>
                      <a:pt x="7" y="26"/>
                      <a:pt x="18" y="26"/>
                      <a:pt x="30" y="23"/>
                    </a:cubicBezTo>
                    <a:cubicBezTo>
                      <a:pt x="26" y="15"/>
                      <a:pt x="21" y="8"/>
                      <a:pt x="20" y="7"/>
                    </a:cubicBezTo>
                    <a:cubicBezTo>
                      <a:pt x="13" y="11"/>
                      <a:pt x="7" y="18"/>
                      <a:pt x="5" y="26"/>
                    </a:cubicBezTo>
                    <a:close/>
                    <a:moveTo>
                      <a:pt x="25" y="6"/>
                    </a:moveTo>
                    <a:cubicBezTo>
                      <a:pt x="26" y="7"/>
                      <a:pt x="31" y="13"/>
                      <a:pt x="35" y="21"/>
                    </a:cubicBezTo>
                    <a:cubicBezTo>
                      <a:pt x="45" y="18"/>
                      <a:pt x="49" y="12"/>
                      <a:pt x="49" y="12"/>
                    </a:cubicBezTo>
                    <a:cubicBezTo>
                      <a:pt x="44" y="7"/>
                      <a:pt x="38" y="5"/>
                      <a:pt x="32" y="5"/>
                    </a:cubicBezTo>
                    <a:cubicBezTo>
                      <a:pt x="29" y="5"/>
                      <a:pt x="27" y="5"/>
                      <a:pt x="25" y="6"/>
                    </a:cubicBezTo>
                    <a:close/>
                    <a:moveTo>
                      <a:pt x="52" y="15"/>
                    </a:moveTo>
                    <a:cubicBezTo>
                      <a:pt x="52" y="15"/>
                      <a:pt x="47" y="21"/>
                      <a:pt x="37" y="25"/>
                    </a:cubicBezTo>
                    <a:cubicBezTo>
                      <a:pt x="38" y="26"/>
                      <a:pt x="38" y="28"/>
                      <a:pt x="39" y="29"/>
                    </a:cubicBezTo>
                    <a:cubicBezTo>
                      <a:pt x="39" y="29"/>
                      <a:pt x="39" y="30"/>
                      <a:pt x="40" y="30"/>
                    </a:cubicBezTo>
                    <a:cubicBezTo>
                      <a:pt x="48" y="29"/>
                      <a:pt x="57" y="31"/>
                      <a:pt x="58" y="31"/>
                    </a:cubicBezTo>
                    <a:cubicBezTo>
                      <a:pt x="58" y="25"/>
                      <a:pt x="56" y="19"/>
                      <a:pt x="5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1" name="Freeform 175"/>
              <p:cNvSpPr>
                <a:spLocks noEditPoints="1"/>
              </p:cNvSpPr>
              <p:nvPr/>
            </p:nvSpPr>
            <p:spPr bwMode="auto">
              <a:xfrm>
                <a:off x="7424496" y="4556288"/>
                <a:ext cx="207477" cy="182031"/>
              </a:xfrm>
              <a:custGeom>
                <a:avLst/>
                <a:gdLst>
                  <a:gd name="T0" fmla="*/ 65 w 65"/>
                  <a:gd name="T1" fmla="*/ 19 h 57"/>
                  <a:gd name="T2" fmla="*/ 47 w 65"/>
                  <a:gd name="T3" fmla="*/ 0 h 57"/>
                  <a:gd name="T4" fmla="*/ 32 w 65"/>
                  <a:gd name="T5" fmla="*/ 6 h 57"/>
                  <a:gd name="T6" fmla="*/ 18 w 65"/>
                  <a:gd name="T7" fmla="*/ 0 h 57"/>
                  <a:gd name="T8" fmla="*/ 0 w 65"/>
                  <a:gd name="T9" fmla="*/ 19 h 57"/>
                  <a:gd name="T10" fmla="*/ 6 w 65"/>
                  <a:gd name="T11" fmla="*/ 33 h 57"/>
                  <a:gd name="T12" fmla="*/ 6 w 65"/>
                  <a:gd name="T13" fmla="*/ 33 h 57"/>
                  <a:gd name="T14" fmla="*/ 26 w 65"/>
                  <a:gd name="T15" fmla="*/ 53 h 57"/>
                  <a:gd name="T16" fmla="*/ 32 w 65"/>
                  <a:gd name="T17" fmla="*/ 57 h 57"/>
                  <a:gd name="T18" fmla="*/ 39 w 65"/>
                  <a:gd name="T19" fmla="*/ 53 h 57"/>
                  <a:gd name="T20" fmla="*/ 59 w 65"/>
                  <a:gd name="T21" fmla="*/ 33 h 57"/>
                  <a:gd name="T22" fmla="*/ 59 w 65"/>
                  <a:gd name="T23" fmla="*/ 33 h 57"/>
                  <a:gd name="T24" fmla="*/ 65 w 65"/>
                  <a:gd name="T25" fmla="*/ 19 h 57"/>
                  <a:gd name="T26" fmla="*/ 54 w 65"/>
                  <a:gd name="T27" fmla="*/ 27 h 57"/>
                  <a:gd name="T28" fmla="*/ 33 w 65"/>
                  <a:gd name="T29" fmla="*/ 47 h 57"/>
                  <a:gd name="T30" fmla="*/ 32 w 65"/>
                  <a:gd name="T31" fmla="*/ 48 h 57"/>
                  <a:gd name="T32" fmla="*/ 32 w 65"/>
                  <a:gd name="T33" fmla="*/ 47 h 57"/>
                  <a:gd name="T34" fmla="*/ 11 w 65"/>
                  <a:gd name="T35" fmla="*/ 27 h 57"/>
                  <a:gd name="T36" fmla="*/ 8 w 65"/>
                  <a:gd name="T37" fmla="*/ 19 h 57"/>
                  <a:gd name="T38" fmla="*/ 18 w 65"/>
                  <a:gd name="T39" fmla="*/ 8 h 57"/>
                  <a:gd name="T40" fmla="*/ 26 w 65"/>
                  <a:gd name="T41" fmla="*/ 11 h 57"/>
                  <a:gd name="T42" fmla="*/ 32 w 65"/>
                  <a:gd name="T43" fmla="*/ 18 h 57"/>
                  <a:gd name="T44" fmla="*/ 39 w 65"/>
                  <a:gd name="T45" fmla="*/ 11 h 57"/>
                  <a:gd name="T46" fmla="*/ 47 w 65"/>
                  <a:gd name="T47" fmla="*/ 8 h 57"/>
                  <a:gd name="T48" fmla="*/ 57 w 65"/>
                  <a:gd name="T49" fmla="*/ 19 h 57"/>
                  <a:gd name="T50" fmla="*/ 54 w 65"/>
                  <a:gd name="T51" fmla="*/ 2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5" h="57">
                    <a:moveTo>
                      <a:pt x="65" y="19"/>
                    </a:moveTo>
                    <a:cubicBezTo>
                      <a:pt x="65" y="8"/>
                      <a:pt x="57" y="0"/>
                      <a:pt x="47" y="0"/>
                    </a:cubicBezTo>
                    <a:cubicBezTo>
                      <a:pt x="41" y="0"/>
                      <a:pt x="36" y="2"/>
                      <a:pt x="32" y="6"/>
                    </a:cubicBezTo>
                    <a:cubicBezTo>
                      <a:pt x="29" y="2"/>
                      <a:pt x="24" y="0"/>
                      <a:pt x="18" y="0"/>
                    </a:cubicBezTo>
                    <a:cubicBezTo>
                      <a:pt x="8" y="0"/>
                      <a:pt x="0" y="8"/>
                      <a:pt x="0" y="19"/>
                    </a:cubicBezTo>
                    <a:cubicBezTo>
                      <a:pt x="0" y="24"/>
                      <a:pt x="2" y="29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8" y="55"/>
                      <a:pt x="30" y="57"/>
                      <a:pt x="32" y="57"/>
                    </a:cubicBezTo>
                    <a:cubicBezTo>
                      <a:pt x="35" y="57"/>
                      <a:pt x="37" y="55"/>
                      <a:pt x="39" y="53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63" y="29"/>
                      <a:pt x="65" y="24"/>
                      <a:pt x="65" y="19"/>
                    </a:cubicBezTo>
                    <a:close/>
                    <a:moveTo>
                      <a:pt x="54" y="27"/>
                    </a:move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7"/>
                      <a:pt x="33" y="48"/>
                      <a:pt x="32" y="48"/>
                    </a:cubicBezTo>
                    <a:cubicBezTo>
                      <a:pt x="32" y="48"/>
                      <a:pt x="32" y="47"/>
                      <a:pt x="32" y="4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9" y="24"/>
                      <a:pt x="8" y="22"/>
                      <a:pt x="8" y="19"/>
                    </a:cubicBezTo>
                    <a:cubicBezTo>
                      <a:pt x="8" y="13"/>
                      <a:pt x="13" y="8"/>
                      <a:pt x="18" y="8"/>
                    </a:cubicBezTo>
                    <a:cubicBezTo>
                      <a:pt x="22" y="8"/>
                      <a:pt x="24" y="9"/>
                      <a:pt x="26" y="11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41" y="9"/>
                      <a:pt x="43" y="8"/>
                      <a:pt x="47" y="8"/>
                    </a:cubicBezTo>
                    <a:cubicBezTo>
                      <a:pt x="52" y="8"/>
                      <a:pt x="57" y="13"/>
                      <a:pt x="57" y="19"/>
                    </a:cubicBezTo>
                    <a:cubicBezTo>
                      <a:pt x="57" y="22"/>
                      <a:pt x="56" y="24"/>
                      <a:pt x="5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2" name="Freeform 177"/>
              <p:cNvSpPr>
                <a:spLocks noEditPoints="1"/>
              </p:cNvSpPr>
              <p:nvPr/>
            </p:nvSpPr>
            <p:spPr bwMode="auto">
              <a:xfrm>
                <a:off x="7725924" y="4971241"/>
                <a:ext cx="150715" cy="154628"/>
              </a:xfrm>
              <a:custGeom>
                <a:avLst/>
                <a:gdLst>
                  <a:gd name="T0" fmla="*/ 43 w 47"/>
                  <a:gd name="T1" fmla="*/ 29 h 48"/>
                  <a:gd name="T2" fmla="*/ 47 w 47"/>
                  <a:gd name="T3" fmla="*/ 16 h 48"/>
                  <a:gd name="T4" fmla="*/ 42 w 47"/>
                  <a:gd name="T5" fmla="*/ 8 h 48"/>
                  <a:gd name="T6" fmla="*/ 37 w 47"/>
                  <a:gd name="T7" fmla="*/ 9 h 48"/>
                  <a:gd name="T8" fmla="*/ 28 w 47"/>
                  <a:gd name="T9" fmla="*/ 0 h 48"/>
                  <a:gd name="T10" fmla="*/ 19 w 47"/>
                  <a:gd name="T11" fmla="*/ 0 h 48"/>
                  <a:gd name="T12" fmla="*/ 18 w 47"/>
                  <a:gd name="T13" fmla="*/ 5 h 48"/>
                  <a:gd name="T14" fmla="*/ 5 w 47"/>
                  <a:gd name="T15" fmla="*/ 8 h 48"/>
                  <a:gd name="T16" fmla="*/ 0 w 47"/>
                  <a:gd name="T17" fmla="*/ 16 h 48"/>
                  <a:gd name="T18" fmla="*/ 4 w 47"/>
                  <a:gd name="T19" fmla="*/ 20 h 48"/>
                  <a:gd name="T20" fmla="*/ 0 w 47"/>
                  <a:gd name="T21" fmla="*/ 32 h 48"/>
                  <a:gd name="T22" fmla="*/ 5 w 47"/>
                  <a:gd name="T23" fmla="*/ 40 h 48"/>
                  <a:gd name="T24" fmla="*/ 10 w 47"/>
                  <a:gd name="T25" fmla="*/ 39 h 48"/>
                  <a:gd name="T26" fmla="*/ 19 w 47"/>
                  <a:gd name="T27" fmla="*/ 48 h 48"/>
                  <a:gd name="T28" fmla="*/ 28 w 47"/>
                  <a:gd name="T29" fmla="*/ 48 h 48"/>
                  <a:gd name="T30" fmla="*/ 29 w 47"/>
                  <a:gd name="T31" fmla="*/ 44 h 48"/>
                  <a:gd name="T32" fmla="*/ 42 w 47"/>
                  <a:gd name="T33" fmla="*/ 40 h 48"/>
                  <a:gd name="T34" fmla="*/ 47 w 47"/>
                  <a:gd name="T35" fmla="*/ 32 h 48"/>
                  <a:gd name="T36" fmla="*/ 43 w 47"/>
                  <a:gd name="T37" fmla="*/ 29 h 48"/>
                  <a:gd name="T38" fmla="*/ 23 w 47"/>
                  <a:gd name="T39" fmla="*/ 34 h 48"/>
                  <a:gd name="T40" fmla="*/ 14 w 47"/>
                  <a:gd name="T41" fmla="*/ 24 h 48"/>
                  <a:gd name="T42" fmla="*/ 23 w 47"/>
                  <a:gd name="T43" fmla="*/ 14 h 48"/>
                  <a:gd name="T44" fmla="*/ 33 w 47"/>
                  <a:gd name="T45" fmla="*/ 24 h 48"/>
                  <a:gd name="T46" fmla="*/ 23 w 47"/>
                  <a:gd name="T47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7" h="48">
                    <a:moveTo>
                      <a:pt x="43" y="29"/>
                    </a:moveTo>
                    <a:cubicBezTo>
                      <a:pt x="41" y="24"/>
                      <a:pt x="42" y="19"/>
                      <a:pt x="47" y="16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1" y="9"/>
                      <a:pt x="39" y="9"/>
                      <a:pt x="37" y="9"/>
                    </a:cubicBezTo>
                    <a:cubicBezTo>
                      <a:pt x="32" y="9"/>
                      <a:pt x="28" y="5"/>
                      <a:pt x="28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2"/>
                      <a:pt x="18" y="3"/>
                      <a:pt x="18" y="5"/>
                    </a:cubicBezTo>
                    <a:cubicBezTo>
                      <a:pt x="15" y="9"/>
                      <a:pt x="9" y="11"/>
                      <a:pt x="5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" y="17"/>
                      <a:pt x="3" y="18"/>
                      <a:pt x="4" y="20"/>
                    </a:cubicBezTo>
                    <a:cubicBezTo>
                      <a:pt x="6" y="24"/>
                      <a:pt x="5" y="30"/>
                      <a:pt x="0" y="32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6" y="40"/>
                      <a:pt x="8" y="39"/>
                      <a:pt x="10" y="39"/>
                    </a:cubicBezTo>
                    <a:cubicBezTo>
                      <a:pt x="15" y="39"/>
                      <a:pt x="19" y="43"/>
                      <a:pt x="19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47"/>
                      <a:pt x="29" y="45"/>
                      <a:pt x="29" y="44"/>
                    </a:cubicBezTo>
                    <a:cubicBezTo>
                      <a:pt x="32" y="39"/>
                      <a:pt x="38" y="38"/>
                      <a:pt x="42" y="40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5" y="31"/>
                      <a:pt x="44" y="30"/>
                      <a:pt x="43" y="29"/>
                    </a:cubicBezTo>
                    <a:close/>
                    <a:moveTo>
                      <a:pt x="23" y="34"/>
                    </a:moveTo>
                    <a:cubicBezTo>
                      <a:pt x="18" y="34"/>
                      <a:pt x="14" y="30"/>
                      <a:pt x="14" y="24"/>
                    </a:cubicBezTo>
                    <a:cubicBezTo>
                      <a:pt x="14" y="19"/>
                      <a:pt x="18" y="14"/>
                      <a:pt x="23" y="14"/>
                    </a:cubicBezTo>
                    <a:cubicBezTo>
                      <a:pt x="29" y="14"/>
                      <a:pt x="33" y="19"/>
                      <a:pt x="33" y="24"/>
                    </a:cubicBezTo>
                    <a:cubicBezTo>
                      <a:pt x="33" y="30"/>
                      <a:pt x="29" y="34"/>
                      <a:pt x="2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3" name="Freeform 178"/>
              <p:cNvSpPr>
                <a:spLocks noEditPoints="1"/>
              </p:cNvSpPr>
              <p:nvPr/>
            </p:nvSpPr>
            <p:spPr bwMode="auto">
              <a:xfrm>
                <a:off x="6888188" y="4926222"/>
                <a:ext cx="248581" cy="250538"/>
              </a:xfrm>
              <a:custGeom>
                <a:avLst/>
                <a:gdLst>
                  <a:gd name="T0" fmla="*/ 67 w 127"/>
                  <a:gd name="T1" fmla="*/ 0 h 128"/>
                  <a:gd name="T2" fmla="*/ 55 w 127"/>
                  <a:gd name="T3" fmla="*/ 13 h 128"/>
                  <a:gd name="T4" fmla="*/ 67 w 127"/>
                  <a:gd name="T5" fmla="*/ 25 h 128"/>
                  <a:gd name="T6" fmla="*/ 39 w 127"/>
                  <a:gd name="T7" fmla="*/ 56 h 128"/>
                  <a:gd name="T8" fmla="*/ 11 w 127"/>
                  <a:gd name="T9" fmla="*/ 56 h 128"/>
                  <a:gd name="T10" fmla="*/ 32 w 127"/>
                  <a:gd name="T11" fmla="*/ 79 h 128"/>
                  <a:gd name="T12" fmla="*/ 0 w 127"/>
                  <a:gd name="T13" fmla="*/ 123 h 128"/>
                  <a:gd name="T14" fmla="*/ 0 w 127"/>
                  <a:gd name="T15" fmla="*/ 128 h 128"/>
                  <a:gd name="T16" fmla="*/ 5 w 127"/>
                  <a:gd name="T17" fmla="*/ 128 h 128"/>
                  <a:gd name="T18" fmla="*/ 49 w 127"/>
                  <a:gd name="T19" fmla="*/ 93 h 128"/>
                  <a:gd name="T20" fmla="*/ 72 w 127"/>
                  <a:gd name="T21" fmla="*/ 116 h 128"/>
                  <a:gd name="T22" fmla="*/ 72 w 127"/>
                  <a:gd name="T23" fmla="*/ 88 h 128"/>
                  <a:gd name="T24" fmla="*/ 103 w 127"/>
                  <a:gd name="T25" fmla="*/ 61 h 128"/>
                  <a:gd name="T26" fmla="*/ 114 w 127"/>
                  <a:gd name="T27" fmla="*/ 72 h 128"/>
                  <a:gd name="T28" fmla="*/ 127 w 127"/>
                  <a:gd name="T29" fmla="*/ 61 h 128"/>
                  <a:gd name="T30" fmla="*/ 67 w 127"/>
                  <a:gd name="T31" fmla="*/ 0 h 128"/>
                  <a:gd name="T32" fmla="*/ 55 w 127"/>
                  <a:gd name="T33" fmla="*/ 69 h 128"/>
                  <a:gd name="T34" fmla="*/ 47 w 127"/>
                  <a:gd name="T35" fmla="*/ 61 h 128"/>
                  <a:gd name="T36" fmla="*/ 75 w 127"/>
                  <a:gd name="T37" fmla="*/ 33 h 128"/>
                  <a:gd name="T38" fmla="*/ 83 w 127"/>
                  <a:gd name="T39" fmla="*/ 41 h 128"/>
                  <a:gd name="T40" fmla="*/ 55 w 127"/>
                  <a:gd name="T41" fmla="*/ 69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7" h="128">
                    <a:moveTo>
                      <a:pt x="67" y="0"/>
                    </a:moveTo>
                    <a:lnTo>
                      <a:pt x="55" y="13"/>
                    </a:lnTo>
                    <a:lnTo>
                      <a:pt x="67" y="25"/>
                    </a:lnTo>
                    <a:lnTo>
                      <a:pt x="39" y="56"/>
                    </a:lnTo>
                    <a:lnTo>
                      <a:pt x="11" y="56"/>
                    </a:lnTo>
                    <a:lnTo>
                      <a:pt x="32" y="79"/>
                    </a:lnTo>
                    <a:lnTo>
                      <a:pt x="0" y="123"/>
                    </a:lnTo>
                    <a:lnTo>
                      <a:pt x="0" y="128"/>
                    </a:lnTo>
                    <a:lnTo>
                      <a:pt x="5" y="128"/>
                    </a:lnTo>
                    <a:lnTo>
                      <a:pt x="49" y="93"/>
                    </a:lnTo>
                    <a:lnTo>
                      <a:pt x="72" y="116"/>
                    </a:lnTo>
                    <a:lnTo>
                      <a:pt x="72" y="88"/>
                    </a:lnTo>
                    <a:lnTo>
                      <a:pt x="103" y="61"/>
                    </a:lnTo>
                    <a:lnTo>
                      <a:pt x="114" y="72"/>
                    </a:lnTo>
                    <a:lnTo>
                      <a:pt x="127" y="61"/>
                    </a:lnTo>
                    <a:lnTo>
                      <a:pt x="67" y="0"/>
                    </a:lnTo>
                    <a:close/>
                    <a:moveTo>
                      <a:pt x="55" y="69"/>
                    </a:moveTo>
                    <a:lnTo>
                      <a:pt x="47" y="61"/>
                    </a:lnTo>
                    <a:lnTo>
                      <a:pt x="75" y="33"/>
                    </a:lnTo>
                    <a:lnTo>
                      <a:pt x="83" y="41"/>
                    </a:lnTo>
                    <a:lnTo>
                      <a:pt x="5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4" name="Freeform 179"/>
              <p:cNvSpPr>
                <a:spLocks noEditPoints="1"/>
              </p:cNvSpPr>
              <p:nvPr/>
            </p:nvSpPr>
            <p:spPr bwMode="auto">
              <a:xfrm>
                <a:off x="6868614" y="4354682"/>
                <a:ext cx="182032" cy="185946"/>
              </a:xfrm>
              <a:custGeom>
                <a:avLst/>
                <a:gdLst>
                  <a:gd name="T0" fmla="*/ 57 w 57"/>
                  <a:gd name="T1" fmla="*/ 29 h 58"/>
                  <a:gd name="T2" fmla="*/ 28 w 57"/>
                  <a:gd name="T3" fmla="*/ 58 h 58"/>
                  <a:gd name="T4" fmla="*/ 0 w 57"/>
                  <a:gd name="T5" fmla="*/ 29 h 58"/>
                  <a:gd name="T6" fmla="*/ 28 w 57"/>
                  <a:gd name="T7" fmla="*/ 0 h 58"/>
                  <a:gd name="T8" fmla="*/ 57 w 57"/>
                  <a:gd name="T9" fmla="*/ 29 h 58"/>
                  <a:gd name="T10" fmla="*/ 5 w 57"/>
                  <a:gd name="T11" fmla="*/ 29 h 58"/>
                  <a:gd name="T12" fmla="*/ 28 w 57"/>
                  <a:gd name="T13" fmla="*/ 52 h 58"/>
                  <a:gd name="T14" fmla="*/ 52 w 57"/>
                  <a:gd name="T15" fmla="*/ 29 h 58"/>
                  <a:gd name="T16" fmla="*/ 28 w 57"/>
                  <a:gd name="T17" fmla="*/ 6 h 58"/>
                  <a:gd name="T18" fmla="*/ 5 w 57"/>
                  <a:gd name="T19" fmla="*/ 29 h 58"/>
                  <a:gd name="T20" fmla="*/ 31 w 57"/>
                  <a:gd name="T21" fmla="*/ 12 h 58"/>
                  <a:gd name="T22" fmla="*/ 45 w 57"/>
                  <a:gd name="T23" fmla="*/ 26 h 58"/>
                  <a:gd name="T24" fmla="*/ 45 w 57"/>
                  <a:gd name="T25" fmla="*/ 31 h 58"/>
                  <a:gd name="T26" fmla="*/ 40 w 57"/>
                  <a:gd name="T27" fmla="*/ 31 h 58"/>
                  <a:gd name="T28" fmla="*/ 32 w 57"/>
                  <a:gd name="T29" fmla="*/ 23 h 58"/>
                  <a:gd name="T30" fmla="*/ 32 w 57"/>
                  <a:gd name="T31" fmla="*/ 43 h 58"/>
                  <a:gd name="T32" fmla="*/ 28 w 57"/>
                  <a:gd name="T33" fmla="*/ 47 h 58"/>
                  <a:gd name="T34" fmla="*/ 25 w 57"/>
                  <a:gd name="T35" fmla="*/ 43 h 58"/>
                  <a:gd name="T36" fmla="*/ 25 w 57"/>
                  <a:gd name="T37" fmla="*/ 23 h 58"/>
                  <a:gd name="T38" fmla="*/ 17 w 57"/>
                  <a:gd name="T39" fmla="*/ 31 h 58"/>
                  <a:gd name="T40" fmla="*/ 12 w 57"/>
                  <a:gd name="T41" fmla="*/ 31 h 58"/>
                  <a:gd name="T42" fmla="*/ 11 w 57"/>
                  <a:gd name="T43" fmla="*/ 29 h 58"/>
                  <a:gd name="T44" fmla="*/ 12 w 57"/>
                  <a:gd name="T45" fmla="*/ 26 h 58"/>
                  <a:gd name="T46" fmla="*/ 26 w 57"/>
                  <a:gd name="T47" fmla="*/ 12 h 58"/>
                  <a:gd name="T48" fmla="*/ 31 w 57"/>
                  <a:gd name="T4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7" h="58">
                    <a:moveTo>
                      <a:pt x="57" y="29"/>
                    </a:move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lose/>
                    <a:moveTo>
                      <a:pt x="5" y="29"/>
                    </a:moveTo>
                    <a:cubicBezTo>
                      <a:pt x="5" y="42"/>
                      <a:pt x="16" y="52"/>
                      <a:pt x="28" y="52"/>
                    </a:cubicBezTo>
                    <a:cubicBezTo>
                      <a:pt x="41" y="52"/>
                      <a:pt x="52" y="42"/>
                      <a:pt x="52" y="29"/>
                    </a:cubicBezTo>
                    <a:cubicBezTo>
                      <a:pt x="52" y="16"/>
                      <a:pt x="41" y="6"/>
                      <a:pt x="28" y="6"/>
                    </a:cubicBezTo>
                    <a:cubicBezTo>
                      <a:pt x="16" y="6"/>
                      <a:pt x="5" y="16"/>
                      <a:pt x="5" y="29"/>
                    </a:cubicBezTo>
                    <a:close/>
                    <a:moveTo>
                      <a:pt x="31" y="12"/>
                    </a:moveTo>
                    <a:cubicBezTo>
                      <a:pt x="45" y="26"/>
                      <a:pt x="45" y="26"/>
                      <a:pt x="45" y="26"/>
                    </a:cubicBezTo>
                    <a:cubicBezTo>
                      <a:pt x="47" y="28"/>
                      <a:pt x="47" y="30"/>
                      <a:pt x="45" y="31"/>
                    </a:cubicBezTo>
                    <a:cubicBezTo>
                      <a:pt x="44" y="33"/>
                      <a:pt x="42" y="33"/>
                      <a:pt x="40" y="31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2" y="45"/>
                      <a:pt x="30" y="47"/>
                      <a:pt x="28" y="47"/>
                    </a:cubicBezTo>
                    <a:cubicBezTo>
                      <a:pt x="26" y="47"/>
                      <a:pt x="25" y="45"/>
                      <a:pt x="25" y="4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5" y="33"/>
                      <a:pt x="13" y="33"/>
                      <a:pt x="12" y="31"/>
                    </a:cubicBezTo>
                    <a:cubicBezTo>
                      <a:pt x="11" y="31"/>
                      <a:pt x="11" y="30"/>
                      <a:pt x="11" y="29"/>
                    </a:cubicBezTo>
                    <a:cubicBezTo>
                      <a:pt x="11" y="28"/>
                      <a:pt x="11" y="27"/>
                      <a:pt x="12" y="2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7" y="11"/>
                      <a:pt x="30" y="11"/>
                      <a:pt x="3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5" name="Freeform 185"/>
              <p:cNvSpPr>
                <a:spLocks noEditPoints="1"/>
              </p:cNvSpPr>
              <p:nvPr/>
            </p:nvSpPr>
            <p:spPr bwMode="auto">
              <a:xfrm>
                <a:off x="6958652" y="3260536"/>
                <a:ext cx="287728" cy="160501"/>
              </a:xfrm>
              <a:custGeom>
                <a:avLst/>
                <a:gdLst>
                  <a:gd name="T0" fmla="*/ 83 w 90"/>
                  <a:gd name="T1" fmla="*/ 46 h 50"/>
                  <a:gd name="T2" fmla="*/ 85 w 90"/>
                  <a:gd name="T3" fmla="*/ 36 h 50"/>
                  <a:gd name="T4" fmla="*/ 87 w 90"/>
                  <a:gd name="T5" fmla="*/ 27 h 50"/>
                  <a:gd name="T6" fmla="*/ 89 w 90"/>
                  <a:gd name="T7" fmla="*/ 16 h 50"/>
                  <a:gd name="T8" fmla="*/ 86 w 90"/>
                  <a:gd name="T9" fmla="*/ 10 h 50"/>
                  <a:gd name="T10" fmla="*/ 64 w 90"/>
                  <a:gd name="T11" fmla="*/ 1 h 50"/>
                  <a:gd name="T12" fmla="*/ 57 w 90"/>
                  <a:gd name="T13" fmla="*/ 3 h 50"/>
                  <a:gd name="T14" fmla="*/ 52 w 90"/>
                  <a:gd name="T15" fmla="*/ 13 h 50"/>
                  <a:gd name="T16" fmla="*/ 51 w 90"/>
                  <a:gd name="T17" fmla="*/ 14 h 50"/>
                  <a:gd name="T18" fmla="*/ 15 w 90"/>
                  <a:gd name="T19" fmla="*/ 6 h 50"/>
                  <a:gd name="T20" fmla="*/ 0 w 90"/>
                  <a:gd name="T21" fmla="*/ 13 h 50"/>
                  <a:gd name="T22" fmla="*/ 8 w 90"/>
                  <a:gd name="T23" fmla="*/ 25 h 50"/>
                  <a:gd name="T24" fmla="*/ 12 w 90"/>
                  <a:gd name="T25" fmla="*/ 22 h 50"/>
                  <a:gd name="T26" fmla="*/ 17 w 90"/>
                  <a:gd name="T27" fmla="*/ 30 h 50"/>
                  <a:gd name="T28" fmla="*/ 25 w 90"/>
                  <a:gd name="T29" fmla="*/ 25 h 50"/>
                  <a:gd name="T30" fmla="*/ 30 w 90"/>
                  <a:gd name="T31" fmla="*/ 33 h 50"/>
                  <a:gd name="T32" fmla="*/ 38 w 90"/>
                  <a:gd name="T33" fmla="*/ 28 h 50"/>
                  <a:gd name="T34" fmla="*/ 43 w 90"/>
                  <a:gd name="T35" fmla="*/ 35 h 50"/>
                  <a:gd name="T36" fmla="*/ 47 w 90"/>
                  <a:gd name="T37" fmla="*/ 33 h 50"/>
                  <a:gd name="T38" fmla="*/ 47 w 90"/>
                  <a:gd name="T39" fmla="*/ 34 h 50"/>
                  <a:gd name="T40" fmla="*/ 48 w 90"/>
                  <a:gd name="T41" fmla="*/ 45 h 50"/>
                  <a:gd name="T42" fmla="*/ 54 w 90"/>
                  <a:gd name="T43" fmla="*/ 50 h 50"/>
                  <a:gd name="T44" fmla="*/ 78 w 90"/>
                  <a:gd name="T45" fmla="*/ 50 h 50"/>
                  <a:gd name="T46" fmla="*/ 83 w 90"/>
                  <a:gd name="T47" fmla="*/ 46 h 50"/>
                  <a:gd name="T48" fmla="*/ 17 w 90"/>
                  <a:gd name="T49" fmla="*/ 15 h 50"/>
                  <a:gd name="T50" fmla="*/ 18 w 90"/>
                  <a:gd name="T51" fmla="*/ 11 h 50"/>
                  <a:gd name="T52" fmla="*/ 49 w 90"/>
                  <a:gd name="T53" fmla="*/ 17 h 50"/>
                  <a:gd name="T54" fmla="*/ 48 w 90"/>
                  <a:gd name="T55" fmla="*/ 22 h 50"/>
                  <a:gd name="T56" fmla="*/ 17 w 90"/>
                  <a:gd name="T57" fmla="*/ 15 h 50"/>
                  <a:gd name="T58" fmla="*/ 73 w 90"/>
                  <a:gd name="T59" fmla="*/ 45 h 50"/>
                  <a:gd name="T60" fmla="*/ 69 w 90"/>
                  <a:gd name="T61" fmla="*/ 44 h 50"/>
                  <a:gd name="T62" fmla="*/ 67 w 90"/>
                  <a:gd name="T63" fmla="*/ 41 h 50"/>
                  <a:gd name="T64" fmla="*/ 73 w 90"/>
                  <a:gd name="T65" fmla="*/ 14 h 50"/>
                  <a:gd name="T66" fmla="*/ 75 w 90"/>
                  <a:gd name="T67" fmla="*/ 12 h 50"/>
                  <a:gd name="T68" fmla="*/ 80 w 90"/>
                  <a:gd name="T69" fmla="*/ 13 h 50"/>
                  <a:gd name="T70" fmla="*/ 82 w 90"/>
                  <a:gd name="T71" fmla="*/ 16 h 50"/>
                  <a:gd name="T72" fmla="*/ 76 w 90"/>
                  <a:gd name="T73" fmla="*/ 43 h 50"/>
                  <a:gd name="T74" fmla="*/ 73 w 90"/>
                  <a:gd name="T75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0" h="50">
                    <a:moveTo>
                      <a:pt x="83" y="46"/>
                    </a:moveTo>
                    <a:cubicBezTo>
                      <a:pt x="85" y="36"/>
                      <a:pt x="85" y="36"/>
                      <a:pt x="85" y="36"/>
                    </a:cubicBezTo>
                    <a:cubicBezTo>
                      <a:pt x="86" y="33"/>
                      <a:pt x="87" y="29"/>
                      <a:pt x="87" y="27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90" y="14"/>
                      <a:pt x="88" y="11"/>
                      <a:pt x="86" y="10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62" y="0"/>
                      <a:pt x="59" y="1"/>
                      <a:pt x="57" y="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51" y="13"/>
                      <a:pt x="51" y="13"/>
                      <a:pt x="51" y="14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3"/>
                      <a:pt x="47" y="34"/>
                      <a:pt x="47" y="34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9" y="48"/>
                      <a:pt x="51" y="50"/>
                      <a:pt x="54" y="50"/>
                    </a:cubicBezTo>
                    <a:cubicBezTo>
                      <a:pt x="78" y="50"/>
                      <a:pt x="78" y="50"/>
                      <a:pt x="78" y="50"/>
                    </a:cubicBezTo>
                    <a:cubicBezTo>
                      <a:pt x="80" y="50"/>
                      <a:pt x="83" y="48"/>
                      <a:pt x="83" y="46"/>
                    </a:cubicBezTo>
                    <a:close/>
                    <a:moveTo>
                      <a:pt x="17" y="15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8" y="22"/>
                      <a:pt x="48" y="22"/>
                      <a:pt x="48" y="22"/>
                    </a:cubicBezTo>
                    <a:lnTo>
                      <a:pt x="17" y="15"/>
                    </a:lnTo>
                    <a:close/>
                    <a:moveTo>
                      <a:pt x="73" y="45"/>
                    </a:moveTo>
                    <a:cubicBezTo>
                      <a:pt x="69" y="44"/>
                      <a:pt x="69" y="44"/>
                      <a:pt x="69" y="44"/>
                    </a:cubicBezTo>
                    <a:cubicBezTo>
                      <a:pt x="67" y="44"/>
                      <a:pt x="67" y="42"/>
                      <a:pt x="67" y="41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3" y="13"/>
                      <a:pt x="74" y="12"/>
                      <a:pt x="75" y="12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1" y="13"/>
                      <a:pt x="82" y="15"/>
                      <a:pt x="82" y="16"/>
                    </a:cubicBezTo>
                    <a:cubicBezTo>
                      <a:pt x="76" y="43"/>
                      <a:pt x="76" y="43"/>
                      <a:pt x="76" y="43"/>
                    </a:cubicBezTo>
                    <a:cubicBezTo>
                      <a:pt x="76" y="44"/>
                      <a:pt x="74" y="45"/>
                      <a:pt x="7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6" name="Freeform 186"/>
              <p:cNvSpPr>
                <a:spLocks noEditPoints="1"/>
              </p:cNvSpPr>
              <p:nvPr/>
            </p:nvSpPr>
            <p:spPr bwMode="auto">
              <a:xfrm>
                <a:off x="7696565" y="835405"/>
                <a:ext cx="207477" cy="205519"/>
              </a:xfrm>
              <a:custGeom>
                <a:avLst/>
                <a:gdLst>
                  <a:gd name="T0" fmla="*/ 0 w 65"/>
                  <a:gd name="T1" fmla="*/ 32 h 64"/>
                  <a:gd name="T2" fmla="*/ 65 w 65"/>
                  <a:gd name="T3" fmla="*/ 32 h 64"/>
                  <a:gd name="T4" fmla="*/ 51 w 65"/>
                  <a:gd name="T5" fmla="*/ 42 h 64"/>
                  <a:gd name="T6" fmla="*/ 60 w 65"/>
                  <a:gd name="T7" fmla="*/ 34 h 64"/>
                  <a:gd name="T8" fmla="*/ 51 w 65"/>
                  <a:gd name="T9" fmla="*/ 42 h 64"/>
                  <a:gd name="T10" fmla="*/ 13 w 65"/>
                  <a:gd name="T11" fmla="*/ 30 h 64"/>
                  <a:gd name="T12" fmla="*/ 7 w 65"/>
                  <a:gd name="T13" fmla="*/ 21 h 64"/>
                  <a:gd name="T14" fmla="*/ 46 w 65"/>
                  <a:gd name="T15" fmla="*/ 21 h 64"/>
                  <a:gd name="T16" fmla="*/ 35 w 65"/>
                  <a:gd name="T17" fmla="*/ 30 h 64"/>
                  <a:gd name="T18" fmla="*/ 46 w 65"/>
                  <a:gd name="T19" fmla="*/ 21 h 64"/>
                  <a:gd name="T20" fmla="*/ 35 w 65"/>
                  <a:gd name="T21" fmla="*/ 4 h 64"/>
                  <a:gd name="T22" fmla="*/ 42 w 65"/>
                  <a:gd name="T23" fmla="*/ 11 h 64"/>
                  <a:gd name="T24" fmla="*/ 35 w 65"/>
                  <a:gd name="T25" fmla="*/ 17 h 64"/>
                  <a:gd name="T26" fmla="*/ 27 w 65"/>
                  <a:gd name="T27" fmla="*/ 6 h 64"/>
                  <a:gd name="T28" fmla="*/ 30 w 65"/>
                  <a:gd name="T29" fmla="*/ 17 h 64"/>
                  <a:gd name="T30" fmla="*/ 23 w 65"/>
                  <a:gd name="T31" fmla="*/ 11 h 64"/>
                  <a:gd name="T32" fmla="*/ 30 w 65"/>
                  <a:gd name="T33" fmla="*/ 30 h 64"/>
                  <a:gd name="T34" fmla="*/ 19 w 65"/>
                  <a:gd name="T35" fmla="*/ 21 h 64"/>
                  <a:gd name="T36" fmla="*/ 7 w 65"/>
                  <a:gd name="T37" fmla="*/ 42 h 64"/>
                  <a:gd name="T38" fmla="*/ 13 w 65"/>
                  <a:gd name="T39" fmla="*/ 34 h 64"/>
                  <a:gd name="T40" fmla="*/ 7 w 65"/>
                  <a:gd name="T41" fmla="*/ 42 h 64"/>
                  <a:gd name="T42" fmla="*/ 30 w 65"/>
                  <a:gd name="T43" fmla="*/ 34 h 64"/>
                  <a:gd name="T44" fmla="*/ 19 w 65"/>
                  <a:gd name="T45" fmla="*/ 42 h 64"/>
                  <a:gd name="T46" fmla="*/ 30 w 65"/>
                  <a:gd name="T47" fmla="*/ 47 h 64"/>
                  <a:gd name="T48" fmla="*/ 27 w 65"/>
                  <a:gd name="T49" fmla="*/ 58 h 64"/>
                  <a:gd name="T50" fmla="*/ 20 w 65"/>
                  <a:gd name="T51" fmla="*/ 47 h 64"/>
                  <a:gd name="T52" fmla="*/ 42 w 65"/>
                  <a:gd name="T53" fmla="*/ 52 h 64"/>
                  <a:gd name="T54" fmla="*/ 35 w 65"/>
                  <a:gd name="T55" fmla="*/ 59 h 64"/>
                  <a:gd name="T56" fmla="*/ 45 w 65"/>
                  <a:gd name="T57" fmla="*/ 47 h 64"/>
                  <a:gd name="T58" fmla="*/ 35 w 65"/>
                  <a:gd name="T59" fmla="*/ 42 h 64"/>
                  <a:gd name="T60" fmla="*/ 47 w 65"/>
                  <a:gd name="T61" fmla="*/ 34 h 64"/>
                  <a:gd name="T62" fmla="*/ 35 w 65"/>
                  <a:gd name="T63" fmla="*/ 42 h 64"/>
                  <a:gd name="T64" fmla="*/ 51 w 65"/>
                  <a:gd name="T65" fmla="*/ 21 h 64"/>
                  <a:gd name="T66" fmla="*/ 60 w 65"/>
                  <a:gd name="T67" fmla="*/ 30 h 64"/>
                  <a:gd name="T68" fmla="*/ 56 w 65"/>
                  <a:gd name="T69" fmla="*/ 17 h 64"/>
                  <a:gd name="T70" fmla="*/ 44 w 65"/>
                  <a:gd name="T71" fmla="*/ 7 h 64"/>
                  <a:gd name="T72" fmla="*/ 56 w 65"/>
                  <a:gd name="T73" fmla="*/ 17 h 64"/>
                  <a:gd name="T74" fmla="*/ 20 w 65"/>
                  <a:gd name="T75" fmla="*/ 7 h 64"/>
                  <a:gd name="T76" fmla="*/ 9 w 65"/>
                  <a:gd name="T77" fmla="*/ 17 h 64"/>
                  <a:gd name="T78" fmla="*/ 9 w 65"/>
                  <a:gd name="T79" fmla="*/ 47 h 64"/>
                  <a:gd name="T80" fmla="*/ 20 w 65"/>
                  <a:gd name="T81" fmla="*/ 57 h 64"/>
                  <a:gd name="T82" fmla="*/ 9 w 65"/>
                  <a:gd name="T83" fmla="*/ 47 h 64"/>
                  <a:gd name="T84" fmla="*/ 44 w 65"/>
                  <a:gd name="T85" fmla="*/ 57 h 64"/>
                  <a:gd name="T86" fmla="*/ 56 w 65"/>
                  <a:gd name="T87" fmla="*/ 4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5" h="64">
                    <a:moveTo>
                      <a:pt x="32" y="0"/>
                    </a:moveTo>
                    <a:cubicBezTo>
                      <a:pt x="15" y="0"/>
                      <a:pt x="0" y="14"/>
                      <a:pt x="0" y="32"/>
                    </a:cubicBezTo>
                    <a:cubicBezTo>
                      <a:pt x="0" y="49"/>
                      <a:pt x="15" y="64"/>
                      <a:pt x="32" y="64"/>
                    </a:cubicBezTo>
                    <a:cubicBezTo>
                      <a:pt x="50" y="64"/>
                      <a:pt x="65" y="49"/>
                      <a:pt x="65" y="32"/>
                    </a:cubicBezTo>
                    <a:cubicBezTo>
                      <a:pt x="65" y="14"/>
                      <a:pt x="50" y="0"/>
                      <a:pt x="32" y="0"/>
                    </a:cubicBezTo>
                    <a:close/>
                    <a:moveTo>
                      <a:pt x="51" y="42"/>
                    </a:moveTo>
                    <a:cubicBezTo>
                      <a:pt x="51" y="40"/>
                      <a:pt x="52" y="37"/>
                      <a:pt x="52" y="34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60" y="37"/>
                      <a:pt x="59" y="40"/>
                      <a:pt x="58" y="42"/>
                    </a:cubicBezTo>
                    <a:lnTo>
                      <a:pt x="51" y="42"/>
                    </a:lnTo>
                    <a:close/>
                    <a:moveTo>
                      <a:pt x="14" y="21"/>
                    </a:moveTo>
                    <a:cubicBezTo>
                      <a:pt x="14" y="24"/>
                      <a:pt x="13" y="27"/>
                      <a:pt x="13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27"/>
                      <a:pt x="6" y="24"/>
                      <a:pt x="7" y="21"/>
                    </a:cubicBezTo>
                    <a:lnTo>
                      <a:pt x="14" y="21"/>
                    </a:lnTo>
                    <a:close/>
                    <a:moveTo>
                      <a:pt x="46" y="21"/>
                    </a:moveTo>
                    <a:cubicBezTo>
                      <a:pt x="47" y="24"/>
                      <a:pt x="47" y="27"/>
                      <a:pt x="47" y="30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21"/>
                      <a:pt x="35" y="21"/>
                      <a:pt x="35" y="21"/>
                    </a:cubicBezTo>
                    <a:lnTo>
                      <a:pt x="46" y="21"/>
                    </a:lnTo>
                    <a:close/>
                    <a:moveTo>
                      <a:pt x="35" y="17"/>
                    </a:moveTo>
                    <a:cubicBezTo>
                      <a:pt x="35" y="4"/>
                      <a:pt x="35" y="4"/>
                      <a:pt x="35" y="4"/>
                    </a:cubicBezTo>
                    <a:cubicBezTo>
                      <a:pt x="36" y="5"/>
                      <a:pt x="37" y="5"/>
                      <a:pt x="38" y="6"/>
                    </a:cubicBezTo>
                    <a:cubicBezTo>
                      <a:pt x="39" y="7"/>
                      <a:pt x="41" y="9"/>
                      <a:pt x="42" y="11"/>
                    </a:cubicBezTo>
                    <a:cubicBezTo>
                      <a:pt x="43" y="13"/>
                      <a:pt x="44" y="15"/>
                      <a:pt x="45" y="17"/>
                    </a:cubicBezTo>
                    <a:cubicBezTo>
                      <a:pt x="35" y="17"/>
                      <a:pt x="35" y="17"/>
                      <a:pt x="35" y="17"/>
                    </a:cubicBezTo>
                    <a:close/>
                    <a:moveTo>
                      <a:pt x="23" y="11"/>
                    </a:moveTo>
                    <a:cubicBezTo>
                      <a:pt x="24" y="9"/>
                      <a:pt x="26" y="7"/>
                      <a:pt x="27" y="6"/>
                    </a:cubicBezTo>
                    <a:cubicBezTo>
                      <a:pt x="28" y="5"/>
                      <a:pt x="29" y="5"/>
                      <a:pt x="30" y="4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1" y="15"/>
                      <a:pt x="22" y="13"/>
                      <a:pt x="23" y="11"/>
                    </a:cubicBezTo>
                    <a:close/>
                    <a:moveTo>
                      <a:pt x="30" y="21"/>
                    </a:moveTo>
                    <a:cubicBezTo>
                      <a:pt x="30" y="30"/>
                      <a:pt x="30" y="30"/>
                      <a:pt x="30" y="30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8" y="27"/>
                      <a:pt x="18" y="24"/>
                      <a:pt x="19" y="21"/>
                    </a:cubicBezTo>
                    <a:lnTo>
                      <a:pt x="30" y="21"/>
                    </a:lnTo>
                    <a:close/>
                    <a:moveTo>
                      <a:pt x="7" y="42"/>
                    </a:moveTo>
                    <a:cubicBezTo>
                      <a:pt x="6" y="40"/>
                      <a:pt x="5" y="37"/>
                      <a:pt x="5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7"/>
                      <a:pt x="14" y="40"/>
                      <a:pt x="14" y="42"/>
                    </a:cubicBezTo>
                    <a:lnTo>
                      <a:pt x="7" y="42"/>
                    </a:lnTo>
                    <a:close/>
                    <a:moveTo>
                      <a:pt x="18" y="34"/>
                    </a:move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8" y="40"/>
                      <a:pt x="18" y="37"/>
                      <a:pt x="18" y="34"/>
                    </a:cubicBezTo>
                    <a:close/>
                    <a:moveTo>
                      <a:pt x="30" y="47"/>
                    </a:move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9"/>
                      <a:pt x="28" y="58"/>
                      <a:pt x="27" y="58"/>
                    </a:cubicBezTo>
                    <a:cubicBezTo>
                      <a:pt x="26" y="57"/>
                      <a:pt x="24" y="55"/>
                      <a:pt x="23" y="52"/>
                    </a:cubicBezTo>
                    <a:cubicBezTo>
                      <a:pt x="22" y="51"/>
                      <a:pt x="21" y="49"/>
                      <a:pt x="20" y="47"/>
                    </a:cubicBezTo>
                    <a:cubicBezTo>
                      <a:pt x="30" y="47"/>
                      <a:pt x="30" y="47"/>
                      <a:pt x="30" y="47"/>
                    </a:cubicBezTo>
                    <a:close/>
                    <a:moveTo>
                      <a:pt x="42" y="52"/>
                    </a:moveTo>
                    <a:cubicBezTo>
                      <a:pt x="41" y="55"/>
                      <a:pt x="39" y="57"/>
                      <a:pt x="38" y="58"/>
                    </a:cubicBezTo>
                    <a:cubicBezTo>
                      <a:pt x="37" y="58"/>
                      <a:pt x="36" y="59"/>
                      <a:pt x="35" y="59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44" y="49"/>
                      <a:pt x="43" y="51"/>
                      <a:pt x="42" y="52"/>
                    </a:cubicBezTo>
                    <a:close/>
                    <a:moveTo>
                      <a:pt x="35" y="42"/>
                    </a:moveTo>
                    <a:cubicBezTo>
                      <a:pt x="35" y="34"/>
                      <a:pt x="35" y="34"/>
                      <a:pt x="35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7"/>
                      <a:pt x="47" y="40"/>
                      <a:pt x="46" y="42"/>
                    </a:cubicBezTo>
                    <a:lnTo>
                      <a:pt x="35" y="42"/>
                    </a:lnTo>
                    <a:close/>
                    <a:moveTo>
                      <a:pt x="52" y="30"/>
                    </a:moveTo>
                    <a:cubicBezTo>
                      <a:pt x="52" y="27"/>
                      <a:pt x="51" y="24"/>
                      <a:pt x="51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9" y="24"/>
                      <a:pt x="60" y="27"/>
                      <a:pt x="60" y="30"/>
                    </a:cubicBezTo>
                    <a:lnTo>
                      <a:pt x="52" y="30"/>
                    </a:lnTo>
                    <a:close/>
                    <a:moveTo>
                      <a:pt x="56" y="17"/>
                    </a:moveTo>
                    <a:cubicBezTo>
                      <a:pt x="50" y="17"/>
                      <a:pt x="50" y="17"/>
                      <a:pt x="50" y="17"/>
                    </a:cubicBezTo>
                    <a:cubicBezTo>
                      <a:pt x="48" y="13"/>
                      <a:pt x="47" y="9"/>
                      <a:pt x="44" y="7"/>
                    </a:cubicBezTo>
                    <a:cubicBezTo>
                      <a:pt x="47" y="8"/>
                      <a:pt x="50" y="10"/>
                      <a:pt x="52" y="12"/>
                    </a:cubicBezTo>
                    <a:cubicBezTo>
                      <a:pt x="54" y="14"/>
                      <a:pt x="55" y="15"/>
                      <a:pt x="56" y="17"/>
                    </a:cubicBezTo>
                    <a:close/>
                    <a:moveTo>
                      <a:pt x="13" y="12"/>
                    </a:moveTo>
                    <a:cubicBezTo>
                      <a:pt x="15" y="10"/>
                      <a:pt x="18" y="8"/>
                      <a:pt x="20" y="7"/>
                    </a:cubicBezTo>
                    <a:cubicBezTo>
                      <a:pt x="18" y="9"/>
                      <a:pt x="17" y="13"/>
                      <a:pt x="15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5"/>
                      <a:pt x="11" y="14"/>
                      <a:pt x="13" y="12"/>
                    </a:cubicBezTo>
                    <a:close/>
                    <a:moveTo>
                      <a:pt x="9" y="47"/>
                    </a:moveTo>
                    <a:cubicBezTo>
                      <a:pt x="15" y="47"/>
                      <a:pt x="15" y="47"/>
                      <a:pt x="15" y="47"/>
                    </a:cubicBezTo>
                    <a:cubicBezTo>
                      <a:pt x="17" y="51"/>
                      <a:pt x="18" y="54"/>
                      <a:pt x="20" y="57"/>
                    </a:cubicBezTo>
                    <a:cubicBezTo>
                      <a:pt x="18" y="55"/>
                      <a:pt x="15" y="54"/>
                      <a:pt x="13" y="51"/>
                    </a:cubicBezTo>
                    <a:cubicBezTo>
                      <a:pt x="11" y="50"/>
                      <a:pt x="10" y="48"/>
                      <a:pt x="9" y="47"/>
                    </a:cubicBezTo>
                    <a:close/>
                    <a:moveTo>
                      <a:pt x="52" y="51"/>
                    </a:moveTo>
                    <a:cubicBezTo>
                      <a:pt x="50" y="54"/>
                      <a:pt x="47" y="55"/>
                      <a:pt x="44" y="57"/>
                    </a:cubicBezTo>
                    <a:cubicBezTo>
                      <a:pt x="47" y="54"/>
                      <a:pt x="48" y="51"/>
                      <a:pt x="50" y="47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8"/>
                      <a:pt x="54" y="50"/>
                      <a:pt x="52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7" name="Freeform 194"/>
              <p:cNvSpPr>
                <a:spLocks noEditPoints="1"/>
              </p:cNvSpPr>
              <p:nvPr/>
            </p:nvSpPr>
            <p:spPr bwMode="auto">
              <a:xfrm>
                <a:off x="8217214" y="5047577"/>
                <a:ext cx="191818" cy="195733"/>
              </a:xfrm>
              <a:custGeom>
                <a:avLst/>
                <a:gdLst>
                  <a:gd name="T0" fmla="*/ 30 w 60"/>
                  <a:gd name="T1" fmla="*/ 0 h 61"/>
                  <a:gd name="T2" fmla="*/ 0 w 60"/>
                  <a:gd name="T3" fmla="*/ 31 h 61"/>
                  <a:gd name="T4" fmla="*/ 30 w 60"/>
                  <a:gd name="T5" fmla="*/ 61 h 61"/>
                  <a:gd name="T6" fmla="*/ 60 w 60"/>
                  <a:gd name="T7" fmla="*/ 31 h 61"/>
                  <a:gd name="T8" fmla="*/ 30 w 60"/>
                  <a:gd name="T9" fmla="*/ 0 h 61"/>
                  <a:gd name="T10" fmla="*/ 30 w 60"/>
                  <a:gd name="T11" fmla="*/ 55 h 61"/>
                  <a:gd name="T12" fmla="*/ 5 w 60"/>
                  <a:gd name="T13" fmla="*/ 31 h 61"/>
                  <a:gd name="T14" fmla="*/ 30 w 60"/>
                  <a:gd name="T15" fmla="*/ 6 h 61"/>
                  <a:gd name="T16" fmla="*/ 55 w 60"/>
                  <a:gd name="T17" fmla="*/ 31 h 61"/>
                  <a:gd name="T18" fmla="*/ 30 w 60"/>
                  <a:gd name="T19" fmla="*/ 55 h 61"/>
                  <a:gd name="T20" fmla="*/ 26 w 60"/>
                  <a:gd name="T21" fmla="*/ 15 h 61"/>
                  <a:gd name="T22" fmla="*/ 34 w 60"/>
                  <a:gd name="T23" fmla="*/ 15 h 61"/>
                  <a:gd name="T24" fmla="*/ 34 w 60"/>
                  <a:gd name="T25" fmla="*/ 23 h 61"/>
                  <a:gd name="T26" fmla="*/ 26 w 60"/>
                  <a:gd name="T27" fmla="*/ 23 h 61"/>
                  <a:gd name="T28" fmla="*/ 26 w 60"/>
                  <a:gd name="T29" fmla="*/ 15 h 61"/>
                  <a:gd name="T30" fmla="*/ 38 w 60"/>
                  <a:gd name="T31" fmla="*/ 46 h 61"/>
                  <a:gd name="T32" fmla="*/ 22 w 60"/>
                  <a:gd name="T33" fmla="*/ 46 h 61"/>
                  <a:gd name="T34" fmla="*/ 22 w 60"/>
                  <a:gd name="T35" fmla="*/ 42 h 61"/>
                  <a:gd name="T36" fmla="*/ 26 w 60"/>
                  <a:gd name="T37" fmla="*/ 42 h 61"/>
                  <a:gd name="T38" fmla="*/ 26 w 60"/>
                  <a:gd name="T39" fmla="*/ 31 h 61"/>
                  <a:gd name="T40" fmla="*/ 22 w 60"/>
                  <a:gd name="T41" fmla="*/ 31 h 61"/>
                  <a:gd name="T42" fmla="*/ 22 w 60"/>
                  <a:gd name="T43" fmla="*/ 27 h 61"/>
                  <a:gd name="T44" fmla="*/ 34 w 60"/>
                  <a:gd name="T45" fmla="*/ 27 h 61"/>
                  <a:gd name="T46" fmla="*/ 34 w 60"/>
                  <a:gd name="T47" fmla="*/ 42 h 61"/>
                  <a:gd name="T48" fmla="*/ 38 w 60"/>
                  <a:gd name="T49" fmla="*/ 42 h 61"/>
                  <a:gd name="T50" fmla="*/ 38 w 60"/>
                  <a:gd name="T51" fmla="*/ 4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0" h="61">
                    <a:moveTo>
                      <a:pt x="30" y="0"/>
                    </a:moveTo>
                    <a:cubicBezTo>
                      <a:pt x="13" y="0"/>
                      <a:pt x="0" y="14"/>
                      <a:pt x="0" y="31"/>
                    </a:cubicBezTo>
                    <a:cubicBezTo>
                      <a:pt x="0" y="47"/>
                      <a:pt x="13" y="61"/>
                      <a:pt x="30" y="61"/>
                    </a:cubicBezTo>
                    <a:cubicBezTo>
                      <a:pt x="47" y="61"/>
                      <a:pt x="60" y="47"/>
                      <a:pt x="60" y="31"/>
                    </a:cubicBezTo>
                    <a:cubicBezTo>
                      <a:pt x="60" y="14"/>
                      <a:pt x="47" y="0"/>
                      <a:pt x="30" y="0"/>
                    </a:cubicBezTo>
                    <a:close/>
                    <a:moveTo>
                      <a:pt x="30" y="55"/>
                    </a:moveTo>
                    <a:cubicBezTo>
                      <a:pt x="16" y="55"/>
                      <a:pt x="5" y="44"/>
                      <a:pt x="5" y="31"/>
                    </a:cubicBezTo>
                    <a:cubicBezTo>
                      <a:pt x="5" y="17"/>
                      <a:pt x="16" y="6"/>
                      <a:pt x="30" y="6"/>
                    </a:cubicBezTo>
                    <a:cubicBezTo>
                      <a:pt x="44" y="6"/>
                      <a:pt x="55" y="17"/>
                      <a:pt x="55" y="31"/>
                    </a:cubicBezTo>
                    <a:cubicBezTo>
                      <a:pt x="55" y="44"/>
                      <a:pt x="44" y="55"/>
                      <a:pt x="30" y="55"/>
                    </a:cubicBezTo>
                    <a:close/>
                    <a:moveTo>
                      <a:pt x="26" y="15"/>
                    </a:move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26" y="23"/>
                      <a:pt x="26" y="23"/>
                      <a:pt x="26" y="23"/>
                    </a:cubicBezTo>
                    <a:lnTo>
                      <a:pt x="26" y="15"/>
                    </a:lnTo>
                    <a:close/>
                    <a:moveTo>
                      <a:pt x="38" y="46"/>
                    </a:move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8" y="42"/>
                      <a:pt x="38" y="42"/>
                      <a:pt x="38" y="42"/>
                    </a:cubicBezTo>
                    <a:lnTo>
                      <a:pt x="38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8" name="Freeform 196"/>
              <p:cNvSpPr>
                <a:spLocks noEditPoints="1"/>
              </p:cNvSpPr>
              <p:nvPr/>
            </p:nvSpPr>
            <p:spPr bwMode="auto">
              <a:xfrm>
                <a:off x="7085879" y="5474274"/>
                <a:ext cx="221179" cy="219221"/>
              </a:xfrm>
              <a:custGeom>
                <a:avLst/>
                <a:gdLst>
                  <a:gd name="T0" fmla="*/ 35 w 69"/>
                  <a:gd name="T1" fmla="*/ 0 h 69"/>
                  <a:gd name="T2" fmla="*/ 0 w 69"/>
                  <a:gd name="T3" fmla="*/ 35 h 69"/>
                  <a:gd name="T4" fmla="*/ 35 w 69"/>
                  <a:gd name="T5" fmla="*/ 69 h 69"/>
                  <a:gd name="T6" fmla="*/ 69 w 69"/>
                  <a:gd name="T7" fmla="*/ 35 h 69"/>
                  <a:gd name="T8" fmla="*/ 35 w 69"/>
                  <a:gd name="T9" fmla="*/ 0 h 69"/>
                  <a:gd name="T10" fmla="*/ 55 w 69"/>
                  <a:gd name="T11" fmla="*/ 30 h 69"/>
                  <a:gd name="T12" fmla="*/ 36 w 69"/>
                  <a:gd name="T13" fmla="*/ 56 h 69"/>
                  <a:gd name="T14" fmla="*/ 28 w 69"/>
                  <a:gd name="T15" fmla="*/ 52 h 69"/>
                  <a:gd name="T16" fmla="*/ 21 w 69"/>
                  <a:gd name="T17" fmla="*/ 32 h 69"/>
                  <a:gd name="T18" fmla="*/ 16 w 69"/>
                  <a:gd name="T19" fmla="*/ 33 h 69"/>
                  <a:gd name="T20" fmla="*/ 14 w 69"/>
                  <a:gd name="T21" fmla="*/ 31 h 69"/>
                  <a:gd name="T22" fmla="*/ 27 w 69"/>
                  <a:gd name="T23" fmla="*/ 22 h 69"/>
                  <a:gd name="T24" fmla="*/ 34 w 69"/>
                  <a:gd name="T25" fmla="*/ 36 h 69"/>
                  <a:gd name="T26" fmla="*/ 37 w 69"/>
                  <a:gd name="T27" fmla="*/ 44 h 69"/>
                  <a:gd name="T28" fmla="*/ 43 w 69"/>
                  <a:gd name="T29" fmla="*/ 36 h 69"/>
                  <a:gd name="T30" fmla="*/ 38 w 69"/>
                  <a:gd name="T31" fmla="*/ 31 h 69"/>
                  <a:gd name="T32" fmla="*/ 55 w 69"/>
                  <a:gd name="T33" fmla="*/ 3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9" h="69">
                    <a:moveTo>
                      <a:pt x="35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54"/>
                      <a:pt x="16" y="69"/>
                      <a:pt x="35" y="69"/>
                    </a:cubicBezTo>
                    <a:cubicBezTo>
                      <a:pt x="54" y="69"/>
                      <a:pt x="69" y="54"/>
                      <a:pt x="69" y="35"/>
                    </a:cubicBezTo>
                    <a:cubicBezTo>
                      <a:pt x="69" y="16"/>
                      <a:pt x="54" y="0"/>
                      <a:pt x="35" y="0"/>
                    </a:cubicBezTo>
                    <a:close/>
                    <a:moveTo>
                      <a:pt x="55" y="30"/>
                    </a:moveTo>
                    <a:cubicBezTo>
                      <a:pt x="53" y="43"/>
                      <a:pt x="40" y="54"/>
                      <a:pt x="36" y="56"/>
                    </a:cubicBezTo>
                    <a:cubicBezTo>
                      <a:pt x="32" y="58"/>
                      <a:pt x="29" y="55"/>
                      <a:pt x="28" y="52"/>
                    </a:cubicBezTo>
                    <a:cubicBezTo>
                      <a:pt x="26" y="49"/>
                      <a:pt x="22" y="33"/>
                      <a:pt x="21" y="32"/>
                    </a:cubicBezTo>
                    <a:cubicBezTo>
                      <a:pt x="19" y="30"/>
                      <a:pt x="16" y="33"/>
                      <a:pt x="16" y="33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21" y="23"/>
                      <a:pt x="27" y="22"/>
                    </a:cubicBezTo>
                    <a:cubicBezTo>
                      <a:pt x="32" y="21"/>
                      <a:pt x="32" y="30"/>
                      <a:pt x="34" y="36"/>
                    </a:cubicBezTo>
                    <a:cubicBezTo>
                      <a:pt x="35" y="41"/>
                      <a:pt x="36" y="44"/>
                      <a:pt x="37" y="44"/>
                    </a:cubicBezTo>
                    <a:cubicBezTo>
                      <a:pt x="38" y="44"/>
                      <a:pt x="40" y="41"/>
                      <a:pt x="43" y="36"/>
                    </a:cubicBezTo>
                    <a:cubicBezTo>
                      <a:pt x="45" y="32"/>
                      <a:pt x="42" y="28"/>
                      <a:pt x="38" y="31"/>
                    </a:cubicBezTo>
                    <a:cubicBezTo>
                      <a:pt x="40" y="20"/>
                      <a:pt x="57" y="17"/>
                      <a:pt x="55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9" name="Freeform 206"/>
              <p:cNvSpPr>
                <a:spLocks noEditPoints="1"/>
              </p:cNvSpPr>
              <p:nvPr/>
            </p:nvSpPr>
            <p:spPr bwMode="auto">
              <a:xfrm>
                <a:off x="10199988" y="5985138"/>
                <a:ext cx="381680" cy="338617"/>
              </a:xfrm>
              <a:custGeom>
                <a:avLst/>
                <a:gdLst>
                  <a:gd name="T0" fmla="*/ 50 w 119"/>
                  <a:gd name="T1" fmla="*/ 0 h 106"/>
                  <a:gd name="T2" fmla="*/ 50 w 119"/>
                  <a:gd name="T3" fmla="*/ 0 h 106"/>
                  <a:gd name="T4" fmla="*/ 99 w 119"/>
                  <a:gd name="T5" fmla="*/ 40 h 106"/>
                  <a:gd name="T6" fmla="*/ 50 w 119"/>
                  <a:gd name="T7" fmla="*/ 81 h 106"/>
                  <a:gd name="T8" fmla="*/ 42 w 119"/>
                  <a:gd name="T9" fmla="*/ 80 h 106"/>
                  <a:gd name="T10" fmla="*/ 7 w 119"/>
                  <a:gd name="T11" fmla="*/ 93 h 106"/>
                  <a:gd name="T12" fmla="*/ 7 w 119"/>
                  <a:gd name="T13" fmla="*/ 90 h 106"/>
                  <a:gd name="T14" fmla="*/ 19 w 119"/>
                  <a:gd name="T15" fmla="*/ 74 h 106"/>
                  <a:gd name="T16" fmla="*/ 18 w 119"/>
                  <a:gd name="T17" fmla="*/ 72 h 106"/>
                  <a:gd name="T18" fmla="*/ 0 w 119"/>
                  <a:gd name="T19" fmla="*/ 40 h 106"/>
                  <a:gd name="T20" fmla="*/ 50 w 119"/>
                  <a:gd name="T21" fmla="*/ 0 h 106"/>
                  <a:gd name="T22" fmla="*/ 103 w 119"/>
                  <a:gd name="T23" fmla="*/ 90 h 106"/>
                  <a:gd name="T24" fmla="*/ 113 w 119"/>
                  <a:gd name="T25" fmla="*/ 104 h 106"/>
                  <a:gd name="T26" fmla="*/ 113 w 119"/>
                  <a:gd name="T27" fmla="*/ 106 h 106"/>
                  <a:gd name="T28" fmla="*/ 83 w 119"/>
                  <a:gd name="T29" fmla="*/ 95 h 106"/>
                  <a:gd name="T30" fmla="*/ 76 w 119"/>
                  <a:gd name="T31" fmla="*/ 96 h 106"/>
                  <a:gd name="T32" fmla="*/ 50 w 119"/>
                  <a:gd name="T33" fmla="*/ 88 h 106"/>
                  <a:gd name="T34" fmla="*/ 90 w 119"/>
                  <a:gd name="T35" fmla="*/ 75 h 106"/>
                  <a:gd name="T36" fmla="*/ 103 w 119"/>
                  <a:gd name="T37" fmla="*/ 60 h 106"/>
                  <a:gd name="T38" fmla="*/ 107 w 119"/>
                  <a:gd name="T39" fmla="*/ 40 h 106"/>
                  <a:gd name="T40" fmla="*/ 107 w 119"/>
                  <a:gd name="T41" fmla="*/ 37 h 106"/>
                  <a:gd name="T42" fmla="*/ 119 w 119"/>
                  <a:gd name="T43" fmla="*/ 61 h 106"/>
                  <a:gd name="T44" fmla="*/ 103 w 119"/>
                  <a:gd name="T45" fmla="*/ 88 h 106"/>
                  <a:gd name="T46" fmla="*/ 103 w 119"/>
                  <a:gd name="T47" fmla="*/ 9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9" h="106">
                    <a:moveTo>
                      <a:pt x="50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77" y="0"/>
                      <a:pt x="99" y="18"/>
                      <a:pt x="99" y="40"/>
                    </a:cubicBezTo>
                    <a:cubicBezTo>
                      <a:pt x="99" y="63"/>
                      <a:pt x="77" y="81"/>
                      <a:pt x="50" y="81"/>
                    </a:cubicBezTo>
                    <a:cubicBezTo>
                      <a:pt x="47" y="81"/>
                      <a:pt x="44" y="80"/>
                      <a:pt x="42" y="80"/>
                    </a:cubicBezTo>
                    <a:cubicBezTo>
                      <a:pt x="31" y="91"/>
                      <a:pt x="19" y="93"/>
                      <a:pt x="7" y="93"/>
                    </a:cubicBezTo>
                    <a:cubicBezTo>
                      <a:pt x="7" y="90"/>
                      <a:pt x="7" y="90"/>
                      <a:pt x="7" y="90"/>
                    </a:cubicBezTo>
                    <a:cubicBezTo>
                      <a:pt x="13" y="87"/>
                      <a:pt x="19" y="81"/>
                      <a:pt x="19" y="74"/>
                    </a:cubicBezTo>
                    <a:cubicBezTo>
                      <a:pt x="19" y="73"/>
                      <a:pt x="19" y="72"/>
                      <a:pt x="18" y="72"/>
                    </a:cubicBezTo>
                    <a:cubicBezTo>
                      <a:pt x="7" y="64"/>
                      <a:pt x="0" y="53"/>
                      <a:pt x="0" y="40"/>
                    </a:cubicBezTo>
                    <a:cubicBezTo>
                      <a:pt x="0" y="18"/>
                      <a:pt x="22" y="0"/>
                      <a:pt x="50" y="0"/>
                    </a:cubicBezTo>
                    <a:close/>
                    <a:moveTo>
                      <a:pt x="103" y="90"/>
                    </a:moveTo>
                    <a:cubicBezTo>
                      <a:pt x="103" y="96"/>
                      <a:pt x="107" y="101"/>
                      <a:pt x="113" y="104"/>
                    </a:cubicBezTo>
                    <a:cubicBezTo>
                      <a:pt x="113" y="106"/>
                      <a:pt x="113" y="106"/>
                      <a:pt x="113" y="106"/>
                    </a:cubicBezTo>
                    <a:cubicBezTo>
                      <a:pt x="102" y="106"/>
                      <a:pt x="92" y="104"/>
                      <a:pt x="83" y="95"/>
                    </a:cubicBezTo>
                    <a:cubicBezTo>
                      <a:pt x="81" y="95"/>
                      <a:pt x="79" y="96"/>
                      <a:pt x="76" y="96"/>
                    </a:cubicBezTo>
                    <a:cubicBezTo>
                      <a:pt x="66" y="96"/>
                      <a:pt x="57" y="93"/>
                      <a:pt x="50" y="88"/>
                    </a:cubicBezTo>
                    <a:cubicBezTo>
                      <a:pt x="65" y="88"/>
                      <a:pt x="79" y="84"/>
                      <a:pt x="90" y="75"/>
                    </a:cubicBezTo>
                    <a:cubicBezTo>
                      <a:pt x="95" y="71"/>
                      <a:pt x="100" y="65"/>
                      <a:pt x="103" y="60"/>
                    </a:cubicBezTo>
                    <a:cubicBezTo>
                      <a:pt x="106" y="54"/>
                      <a:pt x="107" y="47"/>
                      <a:pt x="107" y="40"/>
                    </a:cubicBezTo>
                    <a:cubicBezTo>
                      <a:pt x="107" y="39"/>
                      <a:pt x="107" y="38"/>
                      <a:pt x="107" y="37"/>
                    </a:cubicBezTo>
                    <a:cubicBezTo>
                      <a:pt x="115" y="43"/>
                      <a:pt x="119" y="52"/>
                      <a:pt x="119" y="61"/>
                    </a:cubicBezTo>
                    <a:cubicBezTo>
                      <a:pt x="119" y="72"/>
                      <a:pt x="113" y="82"/>
                      <a:pt x="103" y="88"/>
                    </a:cubicBezTo>
                    <a:cubicBezTo>
                      <a:pt x="103" y="89"/>
                      <a:pt x="103" y="89"/>
                      <a:pt x="103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0" name="Freeform 207"/>
              <p:cNvSpPr>
                <a:spLocks noEditPoints="1"/>
              </p:cNvSpPr>
              <p:nvPr/>
            </p:nvSpPr>
            <p:spPr bwMode="auto">
              <a:xfrm>
                <a:off x="9976852" y="5491891"/>
                <a:ext cx="223135" cy="225092"/>
              </a:xfrm>
              <a:custGeom>
                <a:avLst/>
                <a:gdLst>
                  <a:gd name="T0" fmla="*/ 35 w 70"/>
                  <a:gd name="T1" fmla="*/ 0 h 70"/>
                  <a:gd name="T2" fmla="*/ 0 w 70"/>
                  <a:gd name="T3" fmla="*/ 35 h 70"/>
                  <a:gd name="T4" fmla="*/ 35 w 70"/>
                  <a:gd name="T5" fmla="*/ 70 h 70"/>
                  <a:gd name="T6" fmla="*/ 70 w 70"/>
                  <a:gd name="T7" fmla="*/ 35 h 70"/>
                  <a:gd name="T8" fmla="*/ 35 w 70"/>
                  <a:gd name="T9" fmla="*/ 0 h 70"/>
                  <a:gd name="T10" fmla="*/ 29 w 70"/>
                  <a:gd name="T11" fmla="*/ 57 h 70"/>
                  <a:gd name="T12" fmla="*/ 14 w 70"/>
                  <a:gd name="T13" fmla="*/ 38 h 70"/>
                  <a:gd name="T14" fmla="*/ 21 w 70"/>
                  <a:gd name="T15" fmla="*/ 31 h 70"/>
                  <a:gd name="T16" fmla="*/ 29 w 70"/>
                  <a:gd name="T17" fmla="*/ 41 h 70"/>
                  <a:gd name="T18" fmla="*/ 54 w 70"/>
                  <a:gd name="T19" fmla="*/ 21 h 70"/>
                  <a:gd name="T20" fmla="*/ 57 w 70"/>
                  <a:gd name="T21" fmla="*/ 24 h 70"/>
                  <a:gd name="T22" fmla="*/ 29 w 70"/>
                  <a:gd name="T23" fmla="*/ 5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0" h="70">
                    <a:moveTo>
                      <a:pt x="35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54"/>
                      <a:pt x="16" y="70"/>
                      <a:pt x="35" y="70"/>
                    </a:cubicBezTo>
                    <a:cubicBezTo>
                      <a:pt x="54" y="70"/>
                      <a:pt x="70" y="54"/>
                      <a:pt x="70" y="35"/>
                    </a:cubicBezTo>
                    <a:cubicBezTo>
                      <a:pt x="70" y="16"/>
                      <a:pt x="54" y="0"/>
                      <a:pt x="35" y="0"/>
                    </a:cubicBezTo>
                    <a:close/>
                    <a:moveTo>
                      <a:pt x="29" y="57"/>
                    </a:moveTo>
                    <a:cubicBezTo>
                      <a:pt x="14" y="38"/>
                      <a:pt x="14" y="38"/>
                      <a:pt x="14" y="38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7" y="24"/>
                      <a:pt x="57" y="24"/>
                      <a:pt x="57" y="24"/>
                    </a:cubicBezTo>
                    <a:lnTo>
                      <a:pt x="29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1" name="Freeform 208"/>
              <p:cNvSpPr>
                <a:spLocks noEditPoints="1"/>
              </p:cNvSpPr>
              <p:nvPr/>
            </p:nvSpPr>
            <p:spPr bwMode="auto">
              <a:xfrm>
                <a:off x="8892492" y="5863783"/>
                <a:ext cx="275984" cy="313173"/>
              </a:xfrm>
              <a:custGeom>
                <a:avLst/>
                <a:gdLst>
                  <a:gd name="T0" fmla="*/ 55 w 86"/>
                  <a:gd name="T1" fmla="*/ 14 h 98"/>
                  <a:gd name="T2" fmla="*/ 55 w 86"/>
                  <a:gd name="T3" fmla="*/ 27 h 98"/>
                  <a:gd name="T4" fmla="*/ 65 w 86"/>
                  <a:gd name="T5" fmla="*/ 33 h 98"/>
                  <a:gd name="T6" fmla="*/ 74 w 86"/>
                  <a:gd name="T7" fmla="*/ 55 h 98"/>
                  <a:gd name="T8" fmla="*/ 65 w 86"/>
                  <a:gd name="T9" fmla="*/ 77 h 98"/>
                  <a:gd name="T10" fmla="*/ 43 w 86"/>
                  <a:gd name="T11" fmla="*/ 85 h 98"/>
                  <a:gd name="T12" fmla="*/ 22 w 86"/>
                  <a:gd name="T13" fmla="*/ 77 h 98"/>
                  <a:gd name="T14" fmla="*/ 13 w 86"/>
                  <a:gd name="T15" fmla="*/ 55 h 98"/>
                  <a:gd name="T16" fmla="*/ 22 w 86"/>
                  <a:gd name="T17" fmla="*/ 33 h 98"/>
                  <a:gd name="T18" fmla="*/ 31 w 86"/>
                  <a:gd name="T19" fmla="*/ 27 h 98"/>
                  <a:gd name="T20" fmla="*/ 31 w 86"/>
                  <a:gd name="T21" fmla="*/ 14 h 98"/>
                  <a:gd name="T22" fmla="*/ 0 w 86"/>
                  <a:gd name="T23" fmla="*/ 55 h 98"/>
                  <a:gd name="T24" fmla="*/ 43 w 86"/>
                  <a:gd name="T25" fmla="*/ 98 h 98"/>
                  <a:gd name="T26" fmla="*/ 86 w 86"/>
                  <a:gd name="T27" fmla="*/ 55 h 98"/>
                  <a:gd name="T28" fmla="*/ 55 w 86"/>
                  <a:gd name="T29" fmla="*/ 14 h 98"/>
                  <a:gd name="T30" fmla="*/ 37 w 86"/>
                  <a:gd name="T31" fmla="*/ 0 h 98"/>
                  <a:gd name="T32" fmla="*/ 49 w 86"/>
                  <a:gd name="T33" fmla="*/ 0 h 98"/>
                  <a:gd name="T34" fmla="*/ 49 w 86"/>
                  <a:gd name="T35" fmla="*/ 49 h 98"/>
                  <a:gd name="T36" fmla="*/ 37 w 86"/>
                  <a:gd name="T37" fmla="*/ 49 h 98"/>
                  <a:gd name="T38" fmla="*/ 37 w 86"/>
                  <a:gd name="T3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6" h="98">
                    <a:moveTo>
                      <a:pt x="55" y="14"/>
                    </a:moveTo>
                    <a:cubicBezTo>
                      <a:pt x="55" y="27"/>
                      <a:pt x="55" y="27"/>
                      <a:pt x="55" y="27"/>
                    </a:cubicBezTo>
                    <a:cubicBezTo>
                      <a:pt x="59" y="28"/>
                      <a:pt x="62" y="31"/>
                      <a:pt x="65" y="33"/>
                    </a:cubicBezTo>
                    <a:cubicBezTo>
                      <a:pt x="71" y="39"/>
                      <a:pt x="74" y="47"/>
                      <a:pt x="74" y="55"/>
                    </a:cubicBezTo>
                    <a:cubicBezTo>
                      <a:pt x="74" y="63"/>
                      <a:pt x="71" y="71"/>
                      <a:pt x="65" y="77"/>
                    </a:cubicBezTo>
                    <a:cubicBezTo>
                      <a:pt x="59" y="82"/>
                      <a:pt x="51" y="85"/>
                      <a:pt x="43" y="85"/>
                    </a:cubicBezTo>
                    <a:cubicBezTo>
                      <a:pt x="35" y="85"/>
                      <a:pt x="27" y="82"/>
                      <a:pt x="22" y="77"/>
                    </a:cubicBezTo>
                    <a:cubicBezTo>
                      <a:pt x="16" y="71"/>
                      <a:pt x="13" y="63"/>
                      <a:pt x="13" y="55"/>
                    </a:cubicBezTo>
                    <a:cubicBezTo>
                      <a:pt x="13" y="47"/>
                      <a:pt x="16" y="39"/>
                      <a:pt x="22" y="33"/>
                    </a:cubicBezTo>
                    <a:cubicBezTo>
                      <a:pt x="24" y="31"/>
                      <a:pt x="27" y="28"/>
                      <a:pt x="31" y="27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13" y="19"/>
                      <a:pt x="0" y="36"/>
                      <a:pt x="0" y="55"/>
                    </a:cubicBezTo>
                    <a:cubicBezTo>
                      <a:pt x="0" y="79"/>
                      <a:pt x="20" y="98"/>
                      <a:pt x="43" y="98"/>
                    </a:cubicBezTo>
                    <a:cubicBezTo>
                      <a:pt x="67" y="98"/>
                      <a:pt x="86" y="79"/>
                      <a:pt x="86" y="55"/>
                    </a:cubicBezTo>
                    <a:cubicBezTo>
                      <a:pt x="86" y="36"/>
                      <a:pt x="73" y="19"/>
                      <a:pt x="55" y="14"/>
                    </a:cubicBezTo>
                    <a:close/>
                    <a:moveTo>
                      <a:pt x="3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37" y="49"/>
                      <a:pt x="37" y="49"/>
                      <a:pt x="37" y="49"/>
                    </a:cubicBez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2" name="Freeform 209"/>
              <p:cNvSpPr/>
              <p:nvPr/>
            </p:nvSpPr>
            <p:spPr bwMode="auto">
              <a:xfrm>
                <a:off x="8549960" y="6186742"/>
                <a:ext cx="371892" cy="311215"/>
              </a:xfrm>
              <a:custGeom>
                <a:avLst/>
                <a:gdLst>
                  <a:gd name="T0" fmla="*/ 57 w 116"/>
                  <a:gd name="T1" fmla="*/ 1 h 97"/>
                  <a:gd name="T2" fmla="*/ 48 w 116"/>
                  <a:gd name="T3" fmla="*/ 8 h 97"/>
                  <a:gd name="T4" fmla="*/ 55 w 116"/>
                  <a:gd name="T5" fmla="*/ 18 h 97"/>
                  <a:gd name="T6" fmla="*/ 85 w 116"/>
                  <a:gd name="T7" fmla="*/ 22 h 97"/>
                  <a:gd name="T8" fmla="*/ 5 w 116"/>
                  <a:gd name="T9" fmla="*/ 81 h 97"/>
                  <a:gd name="T10" fmla="*/ 3 w 116"/>
                  <a:gd name="T11" fmla="*/ 93 h 97"/>
                  <a:gd name="T12" fmla="*/ 8 w 116"/>
                  <a:gd name="T13" fmla="*/ 96 h 97"/>
                  <a:gd name="T14" fmla="*/ 15 w 116"/>
                  <a:gd name="T15" fmla="*/ 95 h 97"/>
                  <a:gd name="T16" fmla="*/ 95 w 116"/>
                  <a:gd name="T17" fmla="*/ 36 h 97"/>
                  <a:gd name="T18" fmla="*/ 90 w 116"/>
                  <a:gd name="T19" fmla="*/ 66 h 97"/>
                  <a:gd name="T20" fmla="*/ 97 w 116"/>
                  <a:gd name="T21" fmla="*/ 76 h 97"/>
                  <a:gd name="T22" fmla="*/ 107 w 116"/>
                  <a:gd name="T23" fmla="*/ 69 h 97"/>
                  <a:gd name="T24" fmla="*/ 116 w 116"/>
                  <a:gd name="T25" fmla="*/ 10 h 97"/>
                  <a:gd name="T26" fmla="*/ 57 w 116"/>
                  <a:gd name="T27" fmla="*/ 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6" h="97">
                    <a:moveTo>
                      <a:pt x="57" y="1"/>
                    </a:moveTo>
                    <a:cubicBezTo>
                      <a:pt x="53" y="0"/>
                      <a:pt x="48" y="3"/>
                      <a:pt x="48" y="8"/>
                    </a:cubicBezTo>
                    <a:cubicBezTo>
                      <a:pt x="47" y="13"/>
                      <a:pt x="50" y="17"/>
                      <a:pt x="55" y="18"/>
                    </a:cubicBezTo>
                    <a:cubicBezTo>
                      <a:pt x="85" y="22"/>
                      <a:pt x="85" y="22"/>
                      <a:pt x="85" y="22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1" y="84"/>
                      <a:pt x="0" y="89"/>
                      <a:pt x="3" y="93"/>
                    </a:cubicBezTo>
                    <a:cubicBezTo>
                      <a:pt x="4" y="95"/>
                      <a:pt x="6" y="96"/>
                      <a:pt x="8" y="96"/>
                    </a:cubicBezTo>
                    <a:cubicBezTo>
                      <a:pt x="10" y="97"/>
                      <a:pt x="13" y="96"/>
                      <a:pt x="15" y="95"/>
                    </a:cubicBezTo>
                    <a:cubicBezTo>
                      <a:pt x="95" y="36"/>
                      <a:pt x="95" y="36"/>
                      <a:pt x="95" y="3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71"/>
                      <a:pt x="93" y="75"/>
                      <a:pt x="97" y="76"/>
                    </a:cubicBezTo>
                    <a:cubicBezTo>
                      <a:pt x="102" y="76"/>
                      <a:pt x="106" y="73"/>
                      <a:pt x="107" y="69"/>
                    </a:cubicBezTo>
                    <a:cubicBezTo>
                      <a:pt x="116" y="10"/>
                      <a:pt x="116" y="10"/>
                      <a:pt x="116" y="10"/>
                    </a:cubicBezTo>
                    <a:lnTo>
                      <a:pt x="5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3" name="Freeform 210"/>
              <p:cNvSpPr>
                <a:spLocks noEditPoints="1"/>
              </p:cNvSpPr>
              <p:nvPr/>
            </p:nvSpPr>
            <p:spPr bwMode="auto">
              <a:xfrm>
                <a:off x="9379868" y="5728727"/>
                <a:ext cx="319045" cy="342532"/>
              </a:xfrm>
              <a:custGeom>
                <a:avLst/>
                <a:gdLst>
                  <a:gd name="T0" fmla="*/ 90 w 100"/>
                  <a:gd name="T1" fmla="*/ 0 h 107"/>
                  <a:gd name="T2" fmla="*/ 10 w 100"/>
                  <a:gd name="T3" fmla="*/ 0 h 107"/>
                  <a:gd name="T4" fmla="*/ 0 w 100"/>
                  <a:gd name="T5" fmla="*/ 10 h 107"/>
                  <a:gd name="T6" fmla="*/ 0 w 100"/>
                  <a:gd name="T7" fmla="*/ 97 h 107"/>
                  <a:gd name="T8" fmla="*/ 10 w 100"/>
                  <a:gd name="T9" fmla="*/ 107 h 107"/>
                  <a:gd name="T10" fmla="*/ 90 w 100"/>
                  <a:gd name="T11" fmla="*/ 107 h 107"/>
                  <a:gd name="T12" fmla="*/ 100 w 100"/>
                  <a:gd name="T13" fmla="*/ 97 h 107"/>
                  <a:gd name="T14" fmla="*/ 100 w 100"/>
                  <a:gd name="T15" fmla="*/ 10 h 107"/>
                  <a:gd name="T16" fmla="*/ 90 w 100"/>
                  <a:gd name="T17" fmla="*/ 0 h 107"/>
                  <a:gd name="T18" fmla="*/ 86 w 100"/>
                  <a:gd name="T19" fmla="*/ 93 h 107"/>
                  <a:gd name="T20" fmla="*/ 13 w 100"/>
                  <a:gd name="T21" fmla="*/ 93 h 107"/>
                  <a:gd name="T22" fmla="*/ 13 w 100"/>
                  <a:gd name="T23" fmla="*/ 13 h 107"/>
                  <a:gd name="T24" fmla="*/ 86 w 100"/>
                  <a:gd name="T25" fmla="*/ 13 h 107"/>
                  <a:gd name="T26" fmla="*/ 86 w 100"/>
                  <a:gd name="T27" fmla="*/ 93 h 107"/>
                  <a:gd name="T28" fmla="*/ 26 w 100"/>
                  <a:gd name="T29" fmla="*/ 47 h 107"/>
                  <a:gd name="T30" fmla="*/ 73 w 100"/>
                  <a:gd name="T31" fmla="*/ 47 h 107"/>
                  <a:gd name="T32" fmla="*/ 73 w 100"/>
                  <a:gd name="T33" fmla="*/ 53 h 107"/>
                  <a:gd name="T34" fmla="*/ 26 w 100"/>
                  <a:gd name="T35" fmla="*/ 53 h 107"/>
                  <a:gd name="T36" fmla="*/ 26 w 100"/>
                  <a:gd name="T37" fmla="*/ 47 h 107"/>
                  <a:gd name="T38" fmla="*/ 26 w 100"/>
                  <a:gd name="T39" fmla="*/ 60 h 107"/>
                  <a:gd name="T40" fmla="*/ 73 w 100"/>
                  <a:gd name="T41" fmla="*/ 60 h 107"/>
                  <a:gd name="T42" fmla="*/ 73 w 100"/>
                  <a:gd name="T43" fmla="*/ 67 h 107"/>
                  <a:gd name="T44" fmla="*/ 26 w 100"/>
                  <a:gd name="T45" fmla="*/ 67 h 107"/>
                  <a:gd name="T46" fmla="*/ 26 w 100"/>
                  <a:gd name="T47" fmla="*/ 60 h 107"/>
                  <a:gd name="T48" fmla="*/ 26 w 100"/>
                  <a:gd name="T49" fmla="*/ 73 h 107"/>
                  <a:gd name="T50" fmla="*/ 73 w 100"/>
                  <a:gd name="T51" fmla="*/ 73 h 107"/>
                  <a:gd name="T52" fmla="*/ 73 w 100"/>
                  <a:gd name="T53" fmla="*/ 80 h 107"/>
                  <a:gd name="T54" fmla="*/ 26 w 100"/>
                  <a:gd name="T55" fmla="*/ 80 h 107"/>
                  <a:gd name="T56" fmla="*/ 26 w 100"/>
                  <a:gd name="T57" fmla="*/ 73 h 107"/>
                  <a:gd name="T58" fmla="*/ 26 w 100"/>
                  <a:gd name="T59" fmla="*/ 33 h 107"/>
                  <a:gd name="T60" fmla="*/ 73 w 100"/>
                  <a:gd name="T61" fmla="*/ 33 h 107"/>
                  <a:gd name="T62" fmla="*/ 73 w 100"/>
                  <a:gd name="T63" fmla="*/ 40 h 107"/>
                  <a:gd name="T64" fmla="*/ 26 w 100"/>
                  <a:gd name="T65" fmla="*/ 40 h 107"/>
                  <a:gd name="T66" fmla="*/ 26 w 100"/>
                  <a:gd name="T67" fmla="*/ 3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0" h="107">
                    <a:moveTo>
                      <a:pt x="9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102"/>
                      <a:pt x="4" y="107"/>
                      <a:pt x="10" y="107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95" y="107"/>
                      <a:pt x="100" y="102"/>
                      <a:pt x="100" y="97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5"/>
                      <a:pt x="95" y="0"/>
                      <a:pt x="90" y="0"/>
                    </a:cubicBezTo>
                    <a:close/>
                    <a:moveTo>
                      <a:pt x="86" y="93"/>
                    </a:moveTo>
                    <a:cubicBezTo>
                      <a:pt x="13" y="93"/>
                      <a:pt x="13" y="93"/>
                      <a:pt x="13" y="9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86" y="13"/>
                      <a:pt x="86" y="13"/>
                      <a:pt x="86" y="13"/>
                    </a:cubicBezTo>
                    <a:lnTo>
                      <a:pt x="86" y="93"/>
                    </a:lnTo>
                    <a:close/>
                    <a:moveTo>
                      <a:pt x="26" y="47"/>
                    </a:moveTo>
                    <a:cubicBezTo>
                      <a:pt x="73" y="47"/>
                      <a:pt x="73" y="47"/>
                      <a:pt x="73" y="47"/>
                    </a:cubicBezTo>
                    <a:cubicBezTo>
                      <a:pt x="73" y="53"/>
                      <a:pt x="73" y="53"/>
                      <a:pt x="73" y="53"/>
                    </a:cubicBezTo>
                    <a:cubicBezTo>
                      <a:pt x="26" y="53"/>
                      <a:pt x="26" y="53"/>
                      <a:pt x="26" y="53"/>
                    </a:cubicBezTo>
                    <a:lnTo>
                      <a:pt x="26" y="47"/>
                    </a:lnTo>
                    <a:close/>
                    <a:moveTo>
                      <a:pt x="26" y="60"/>
                    </a:move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26" y="67"/>
                      <a:pt x="26" y="67"/>
                      <a:pt x="26" y="67"/>
                    </a:cubicBezTo>
                    <a:lnTo>
                      <a:pt x="26" y="60"/>
                    </a:lnTo>
                    <a:close/>
                    <a:moveTo>
                      <a:pt x="26" y="73"/>
                    </a:moveTo>
                    <a:cubicBezTo>
                      <a:pt x="73" y="73"/>
                      <a:pt x="73" y="73"/>
                      <a:pt x="73" y="73"/>
                    </a:cubicBezTo>
                    <a:cubicBezTo>
                      <a:pt x="73" y="80"/>
                      <a:pt x="73" y="80"/>
                      <a:pt x="73" y="80"/>
                    </a:cubicBezTo>
                    <a:cubicBezTo>
                      <a:pt x="26" y="80"/>
                      <a:pt x="26" y="80"/>
                      <a:pt x="26" y="80"/>
                    </a:cubicBezTo>
                    <a:lnTo>
                      <a:pt x="26" y="73"/>
                    </a:lnTo>
                    <a:close/>
                    <a:moveTo>
                      <a:pt x="26" y="33"/>
                    </a:move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26" y="40"/>
                      <a:pt x="26" y="40"/>
                      <a:pt x="26" y="40"/>
                    </a:cubicBezTo>
                    <a:lnTo>
                      <a:pt x="26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4" name="Freeform 211"/>
              <p:cNvSpPr/>
              <p:nvPr/>
            </p:nvSpPr>
            <p:spPr bwMode="auto">
              <a:xfrm>
                <a:off x="9781119" y="5771788"/>
                <a:ext cx="366021" cy="364063"/>
              </a:xfrm>
              <a:custGeom>
                <a:avLst/>
                <a:gdLst>
                  <a:gd name="T0" fmla="*/ 86 w 114"/>
                  <a:gd name="T1" fmla="*/ 72 h 114"/>
                  <a:gd name="T2" fmla="*/ 66 w 114"/>
                  <a:gd name="T3" fmla="*/ 52 h 114"/>
                  <a:gd name="T4" fmla="*/ 114 w 114"/>
                  <a:gd name="T5" fmla="*/ 16 h 114"/>
                  <a:gd name="T6" fmla="*/ 100 w 114"/>
                  <a:gd name="T7" fmla="*/ 2 h 114"/>
                  <a:gd name="T8" fmla="*/ 40 w 114"/>
                  <a:gd name="T9" fmla="*/ 26 h 114"/>
                  <a:gd name="T10" fmla="*/ 21 w 114"/>
                  <a:gd name="T11" fmla="*/ 7 h 114"/>
                  <a:gd name="T12" fmla="*/ 4 w 114"/>
                  <a:gd name="T13" fmla="*/ 4 h 114"/>
                  <a:gd name="T14" fmla="*/ 7 w 114"/>
                  <a:gd name="T15" fmla="*/ 21 h 114"/>
                  <a:gd name="T16" fmla="*/ 26 w 114"/>
                  <a:gd name="T17" fmla="*/ 40 h 114"/>
                  <a:gd name="T18" fmla="*/ 2 w 114"/>
                  <a:gd name="T19" fmla="*/ 100 h 114"/>
                  <a:gd name="T20" fmla="*/ 16 w 114"/>
                  <a:gd name="T21" fmla="*/ 114 h 114"/>
                  <a:gd name="T22" fmla="*/ 52 w 114"/>
                  <a:gd name="T23" fmla="*/ 66 h 114"/>
                  <a:gd name="T24" fmla="*/ 72 w 114"/>
                  <a:gd name="T25" fmla="*/ 86 h 114"/>
                  <a:gd name="T26" fmla="*/ 72 w 114"/>
                  <a:gd name="T27" fmla="*/ 114 h 114"/>
                  <a:gd name="T28" fmla="*/ 86 w 114"/>
                  <a:gd name="T29" fmla="*/ 114 h 114"/>
                  <a:gd name="T30" fmla="*/ 93 w 114"/>
                  <a:gd name="T31" fmla="*/ 93 h 114"/>
                  <a:gd name="T32" fmla="*/ 114 w 114"/>
                  <a:gd name="T33" fmla="*/ 86 h 114"/>
                  <a:gd name="T34" fmla="*/ 114 w 114"/>
                  <a:gd name="T35" fmla="*/ 72 h 114"/>
                  <a:gd name="T36" fmla="*/ 86 w 114"/>
                  <a:gd name="T37" fmla="*/ 7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4" h="114">
                    <a:moveTo>
                      <a:pt x="86" y="72"/>
                    </a:moveTo>
                    <a:cubicBezTo>
                      <a:pt x="66" y="52"/>
                      <a:pt x="66" y="52"/>
                      <a:pt x="66" y="52"/>
                    </a:cubicBezTo>
                    <a:cubicBezTo>
                      <a:pt x="114" y="16"/>
                      <a:pt x="114" y="16"/>
                      <a:pt x="114" y="16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16" y="2"/>
                      <a:pt x="8" y="0"/>
                      <a:pt x="4" y="4"/>
                    </a:cubicBezTo>
                    <a:cubicBezTo>
                      <a:pt x="0" y="8"/>
                      <a:pt x="2" y="16"/>
                      <a:pt x="7" y="21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" y="100"/>
                      <a:pt x="2" y="100"/>
                      <a:pt x="2" y="100"/>
                    </a:cubicBezTo>
                    <a:cubicBezTo>
                      <a:pt x="16" y="114"/>
                      <a:pt x="16" y="114"/>
                      <a:pt x="16" y="114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72" y="86"/>
                      <a:pt x="72" y="86"/>
                      <a:pt x="72" y="86"/>
                    </a:cubicBezTo>
                    <a:cubicBezTo>
                      <a:pt x="72" y="114"/>
                      <a:pt x="72" y="114"/>
                      <a:pt x="72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93" y="93"/>
                      <a:pt x="93" y="93"/>
                      <a:pt x="93" y="93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72"/>
                      <a:pt x="114" y="72"/>
                      <a:pt x="114" y="72"/>
                    </a:cubicBezTo>
                    <a:cubicBezTo>
                      <a:pt x="86" y="72"/>
                      <a:pt x="86" y="72"/>
                      <a:pt x="86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5" name="Freeform 212"/>
              <p:cNvSpPr/>
              <p:nvPr/>
            </p:nvSpPr>
            <p:spPr bwMode="auto">
              <a:xfrm>
                <a:off x="9804607" y="6221974"/>
                <a:ext cx="344490" cy="281855"/>
              </a:xfrm>
              <a:custGeom>
                <a:avLst/>
                <a:gdLst>
                  <a:gd name="T0" fmla="*/ 108 w 108"/>
                  <a:gd name="T1" fmla="*/ 11 h 88"/>
                  <a:gd name="T2" fmla="*/ 96 w 108"/>
                  <a:gd name="T3" fmla="*/ 14 h 88"/>
                  <a:gd name="T4" fmla="*/ 105 w 108"/>
                  <a:gd name="T5" fmla="*/ 2 h 88"/>
                  <a:gd name="T6" fmla="*/ 91 w 108"/>
                  <a:gd name="T7" fmla="*/ 7 h 88"/>
                  <a:gd name="T8" fmla="*/ 75 w 108"/>
                  <a:gd name="T9" fmla="*/ 0 h 88"/>
                  <a:gd name="T10" fmla="*/ 53 w 108"/>
                  <a:gd name="T11" fmla="*/ 22 h 88"/>
                  <a:gd name="T12" fmla="*/ 54 w 108"/>
                  <a:gd name="T13" fmla="*/ 27 h 88"/>
                  <a:gd name="T14" fmla="*/ 8 w 108"/>
                  <a:gd name="T15" fmla="*/ 4 h 88"/>
                  <a:gd name="T16" fmla="*/ 5 w 108"/>
                  <a:gd name="T17" fmla="*/ 15 h 88"/>
                  <a:gd name="T18" fmla="*/ 15 w 108"/>
                  <a:gd name="T19" fmla="*/ 34 h 88"/>
                  <a:gd name="T20" fmla="*/ 5 w 108"/>
                  <a:gd name="T21" fmla="*/ 31 h 88"/>
                  <a:gd name="T22" fmla="*/ 5 w 108"/>
                  <a:gd name="T23" fmla="*/ 31 h 88"/>
                  <a:gd name="T24" fmla="*/ 23 w 108"/>
                  <a:gd name="T25" fmla="*/ 53 h 88"/>
                  <a:gd name="T26" fmla="*/ 17 w 108"/>
                  <a:gd name="T27" fmla="*/ 54 h 88"/>
                  <a:gd name="T28" fmla="*/ 13 w 108"/>
                  <a:gd name="T29" fmla="*/ 53 h 88"/>
                  <a:gd name="T30" fmla="*/ 33 w 108"/>
                  <a:gd name="T31" fmla="*/ 69 h 88"/>
                  <a:gd name="T32" fmla="*/ 6 w 108"/>
                  <a:gd name="T33" fmla="*/ 78 h 88"/>
                  <a:gd name="T34" fmla="*/ 0 w 108"/>
                  <a:gd name="T35" fmla="*/ 78 h 88"/>
                  <a:gd name="T36" fmla="*/ 34 w 108"/>
                  <a:gd name="T37" fmla="*/ 88 h 88"/>
                  <a:gd name="T38" fmla="*/ 97 w 108"/>
                  <a:gd name="T39" fmla="*/ 25 h 88"/>
                  <a:gd name="T40" fmla="*/ 97 w 108"/>
                  <a:gd name="T41" fmla="*/ 22 h 88"/>
                  <a:gd name="T42" fmla="*/ 108 w 108"/>
                  <a:gd name="T43" fmla="*/ 1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8" h="88">
                    <a:moveTo>
                      <a:pt x="108" y="11"/>
                    </a:moveTo>
                    <a:cubicBezTo>
                      <a:pt x="104" y="12"/>
                      <a:pt x="100" y="13"/>
                      <a:pt x="96" y="14"/>
                    </a:cubicBezTo>
                    <a:cubicBezTo>
                      <a:pt x="100" y="11"/>
                      <a:pt x="104" y="7"/>
                      <a:pt x="105" y="2"/>
                    </a:cubicBezTo>
                    <a:cubicBezTo>
                      <a:pt x="101" y="4"/>
                      <a:pt x="96" y="6"/>
                      <a:pt x="91" y="7"/>
                    </a:cubicBezTo>
                    <a:cubicBezTo>
                      <a:pt x="87" y="3"/>
                      <a:pt x="81" y="0"/>
                      <a:pt x="75" y="0"/>
                    </a:cubicBezTo>
                    <a:cubicBezTo>
                      <a:pt x="63" y="0"/>
                      <a:pt x="53" y="10"/>
                      <a:pt x="53" y="22"/>
                    </a:cubicBezTo>
                    <a:cubicBezTo>
                      <a:pt x="53" y="24"/>
                      <a:pt x="53" y="26"/>
                      <a:pt x="54" y="27"/>
                    </a:cubicBezTo>
                    <a:cubicBezTo>
                      <a:pt x="35" y="26"/>
                      <a:pt x="19" y="18"/>
                      <a:pt x="8" y="4"/>
                    </a:cubicBezTo>
                    <a:cubicBezTo>
                      <a:pt x="6" y="7"/>
                      <a:pt x="5" y="11"/>
                      <a:pt x="5" y="15"/>
                    </a:cubicBezTo>
                    <a:cubicBezTo>
                      <a:pt x="5" y="23"/>
                      <a:pt x="9" y="30"/>
                      <a:pt x="15" y="34"/>
                    </a:cubicBezTo>
                    <a:cubicBezTo>
                      <a:pt x="11" y="34"/>
                      <a:pt x="8" y="33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42"/>
                      <a:pt x="12" y="51"/>
                      <a:pt x="23" y="53"/>
                    </a:cubicBezTo>
                    <a:cubicBezTo>
                      <a:pt x="21" y="53"/>
                      <a:pt x="19" y="54"/>
                      <a:pt x="17" y="54"/>
                    </a:cubicBezTo>
                    <a:cubicBezTo>
                      <a:pt x="15" y="54"/>
                      <a:pt x="14" y="54"/>
                      <a:pt x="13" y="53"/>
                    </a:cubicBezTo>
                    <a:cubicBezTo>
                      <a:pt x="15" y="62"/>
                      <a:pt x="23" y="69"/>
                      <a:pt x="33" y="69"/>
                    </a:cubicBezTo>
                    <a:cubicBezTo>
                      <a:pt x="26" y="75"/>
                      <a:pt x="16" y="78"/>
                      <a:pt x="6" y="78"/>
                    </a:cubicBezTo>
                    <a:cubicBezTo>
                      <a:pt x="4" y="78"/>
                      <a:pt x="2" y="78"/>
                      <a:pt x="0" y="78"/>
                    </a:cubicBezTo>
                    <a:cubicBezTo>
                      <a:pt x="10" y="84"/>
                      <a:pt x="22" y="88"/>
                      <a:pt x="34" y="88"/>
                    </a:cubicBezTo>
                    <a:cubicBezTo>
                      <a:pt x="75" y="88"/>
                      <a:pt x="97" y="54"/>
                      <a:pt x="97" y="25"/>
                    </a:cubicBezTo>
                    <a:cubicBezTo>
                      <a:pt x="97" y="24"/>
                      <a:pt x="97" y="23"/>
                      <a:pt x="97" y="22"/>
                    </a:cubicBezTo>
                    <a:cubicBezTo>
                      <a:pt x="102" y="19"/>
                      <a:pt x="105" y="15"/>
                      <a:pt x="10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6" name="Freeform 213"/>
              <p:cNvSpPr/>
              <p:nvPr/>
            </p:nvSpPr>
            <p:spPr bwMode="auto">
              <a:xfrm>
                <a:off x="10315471" y="6398133"/>
                <a:ext cx="242709" cy="252495"/>
              </a:xfrm>
              <a:custGeom>
                <a:avLst/>
                <a:gdLst>
                  <a:gd name="T0" fmla="*/ 66 w 124"/>
                  <a:gd name="T1" fmla="*/ 0 h 129"/>
                  <a:gd name="T2" fmla="*/ 66 w 124"/>
                  <a:gd name="T3" fmla="*/ 59 h 129"/>
                  <a:gd name="T4" fmla="*/ 124 w 124"/>
                  <a:gd name="T5" fmla="*/ 0 h 129"/>
                  <a:gd name="T6" fmla="*/ 124 w 124"/>
                  <a:gd name="T7" fmla="*/ 129 h 129"/>
                  <a:gd name="T8" fmla="*/ 66 w 124"/>
                  <a:gd name="T9" fmla="*/ 70 h 129"/>
                  <a:gd name="T10" fmla="*/ 66 w 124"/>
                  <a:gd name="T11" fmla="*/ 129 h 129"/>
                  <a:gd name="T12" fmla="*/ 0 w 124"/>
                  <a:gd name="T13" fmla="*/ 64 h 129"/>
                  <a:gd name="T14" fmla="*/ 66 w 124"/>
                  <a:gd name="T1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4" h="129">
                    <a:moveTo>
                      <a:pt x="66" y="0"/>
                    </a:moveTo>
                    <a:lnTo>
                      <a:pt x="66" y="59"/>
                    </a:lnTo>
                    <a:lnTo>
                      <a:pt x="124" y="0"/>
                    </a:lnTo>
                    <a:lnTo>
                      <a:pt x="124" y="129"/>
                    </a:lnTo>
                    <a:lnTo>
                      <a:pt x="66" y="70"/>
                    </a:lnTo>
                    <a:lnTo>
                      <a:pt x="66" y="129"/>
                    </a:lnTo>
                    <a:lnTo>
                      <a:pt x="0" y="64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7" name="Freeform 214"/>
              <p:cNvSpPr>
                <a:spLocks noEditPoints="1"/>
              </p:cNvSpPr>
              <p:nvPr/>
            </p:nvSpPr>
            <p:spPr bwMode="auto">
              <a:xfrm>
                <a:off x="9877029" y="6449024"/>
                <a:ext cx="366021" cy="364063"/>
              </a:xfrm>
              <a:custGeom>
                <a:avLst/>
                <a:gdLst>
                  <a:gd name="T0" fmla="*/ 0 w 114"/>
                  <a:gd name="T1" fmla="*/ 83 h 114"/>
                  <a:gd name="T2" fmla="*/ 10 w 114"/>
                  <a:gd name="T3" fmla="*/ 93 h 114"/>
                  <a:gd name="T4" fmla="*/ 30 w 114"/>
                  <a:gd name="T5" fmla="*/ 73 h 114"/>
                  <a:gd name="T6" fmla="*/ 41 w 114"/>
                  <a:gd name="T7" fmla="*/ 84 h 114"/>
                  <a:gd name="T8" fmla="*/ 21 w 114"/>
                  <a:gd name="T9" fmla="*/ 104 h 114"/>
                  <a:gd name="T10" fmla="*/ 31 w 114"/>
                  <a:gd name="T11" fmla="*/ 114 h 114"/>
                  <a:gd name="T12" fmla="*/ 51 w 114"/>
                  <a:gd name="T13" fmla="*/ 94 h 114"/>
                  <a:gd name="T14" fmla="*/ 64 w 114"/>
                  <a:gd name="T15" fmla="*/ 107 h 114"/>
                  <a:gd name="T16" fmla="*/ 74 w 114"/>
                  <a:gd name="T17" fmla="*/ 97 h 114"/>
                  <a:gd name="T18" fmla="*/ 17 w 114"/>
                  <a:gd name="T19" fmla="*/ 40 h 114"/>
                  <a:gd name="T20" fmla="*/ 7 w 114"/>
                  <a:gd name="T21" fmla="*/ 50 h 114"/>
                  <a:gd name="T22" fmla="*/ 20 w 114"/>
                  <a:gd name="T23" fmla="*/ 63 h 114"/>
                  <a:gd name="T24" fmla="*/ 0 w 114"/>
                  <a:gd name="T25" fmla="*/ 83 h 114"/>
                  <a:gd name="T26" fmla="*/ 84 w 114"/>
                  <a:gd name="T27" fmla="*/ 30 h 114"/>
                  <a:gd name="T28" fmla="*/ 26 w 114"/>
                  <a:gd name="T29" fmla="*/ 39 h 114"/>
                  <a:gd name="T30" fmla="*/ 75 w 114"/>
                  <a:gd name="T31" fmla="*/ 88 h 114"/>
                  <a:gd name="T32" fmla="*/ 84 w 114"/>
                  <a:gd name="T33" fmla="*/ 30 h 114"/>
                  <a:gd name="T34" fmla="*/ 93 w 114"/>
                  <a:gd name="T35" fmla="*/ 35 h 114"/>
                  <a:gd name="T36" fmla="*/ 79 w 114"/>
                  <a:gd name="T37" fmla="*/ 21 h 114"/>
                  <a:gd name="T38" fmla="*/ 100 w 114"/>
                  <a:gd name="T39" fmla="*/ 0 h 114"/>
                  <a:gd name="T40" fmla="*/ 114 w 114"/>
                  <a:gd name="T41" fmla="*/ 14 h 114"/>
                  <a:gd name="T42" fmla="*/ 93 w 114"/>
                  <a:gd name="T43" fmla="*/ 35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14">
                    <a:moveTo>
                      <a:pt x="0" y="83"/>
                    </a:moveTo>
                    <a:cubicBezTo>
                      <a:pt x="10" y="93"/>
                      <a:pt x="10" y="93"/>
                      <a:pt x="10" y="93"/>
                    </a:cubicBezTo>
                    <a:cubicBezTo>
                      <a:pt x="30" y="73"/>
                      <a:pt x="30" y="73"/>
                      <a:pt x="30" y="73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21" y="104"/>
                      <a:pt x="21" y="104"/>
                      <a:pt x="21" y="104"/>
                    </a:cubicBezTo>
                    <a:cubicBezTo>
                      <a:pt x="31" y="114"/>
                      <a:pt x="31" y="114"/>
                      <a:pt x="31" y="114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64" y="107"/>
                      <a:pt x="64" y="107"/>
                      <a:pt x="64" y="107"/>
                    </a:cubicBezTo>
                    <a:cubicBezTo>
                      <a:pt x="74" y="97"/>
                      <a:pt x="74" y="97"/>
                      <a:pt x="74" y="97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20" y="63"/>
                      <a:pt x="20" y="63"/>
                      <a:pt x="20" y="63"/>
                    </a:cubicBezTo>
                    <a:lnTo>
                      <a:pt x="0" y="83"/>
                    </a:lnTo>
                    <a:close/>
                    <a:moveTo>
                      <a:pt x="84" y="30"/>
                    </a:moveTo>
                    <a:cubicBezTo>
                      <a:pt x="65" y="12"/>
                      <a:pt x="41" y="26"/>
                      <a:pt x="26" y="39"/>
                    </a:cubicBezTo>
                    <a:cubicBezTo>
                      <a:pt x="75" y="88"/>
                      <a:pt x="75" y="88"/>
                      <a:pt x="75" y="88"/>
                    </a:cubicBezTo>
                    <a:cubicBezTo>
                      <a:pt x="88" y="73"/>
                      <a:pt x="102" y="49"/>
                      <a:pt x="84" y="30"/>
                    </a:cubicBezTo>
                    <a:close/>
                    <a:moveTo>
                      <a:pt x="93" y="35"/>
                    </a:moveTo>
                    <a:cubicBezTo>
                      <a:pt x="79" y="21"/>
                      <a:pt x="79" y="21"/>
                      <a:pt x="79" y="21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14" y="14"/>
                      <a:pt x="114" y="14"/>
                      <a:pt x="114" y="14"/>
                    </a:cubicBezTo>
                    <a:lnTo>
                      <a:pt x="93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8" name="Freeform 215"/>
              <p:cNvSpPr>
                <a:spLocks noEditPoints="1"/>
              </p:cNvSpPr>
              <p:nvPr/>
            </p:nvSpPr>
            <p:spPr bwMode="auto">
              <a:xfrm>
                <a:off x="8986444" y="6147595"/>
                <a:ext cx="366021" cy="358191"/>
              </a:xfrm>
              <a:custGeom>
                <a:avLst/>
                <a:gdLst>
                  <a:gd name="T0" fmla="*/ 110 w 115"/>
                  <a:gd name="T1" fmla="*/ 36 h 112"/>
                  <a:gd name="T2" fmla="*/ 86 w 115"/>
                  <a:gd name="T3" fmla="*/ 1 h 112"/>
                  <a:gd name="T4" fmla="*/ 86 w 115"/>
                  <a:gd name="T5" fmla="*/ 1 h 112"/>
                  <a:gd name="T6" fmla="*/ 77 w 115"/>
                  <a:gd name="T7" fmla="*/ 4 h 112"/>
                  <a:gd name="T8" fmla="*/ 32 w 115"/>
                  <a:gd name="T9" fmla="*/ 39 h 112"/>
                  <a:gd name="T10" fmla="*/ 36 w 115"/>
                  <a:gd name="T11" fmla="*/ 56 h 112"/>
                  <a:gd name="T12" fmla="*/ 42 w 115"/>
                  <a:gd name="T13" fmla="*/ 73 h 112"/>
                  <a:gd name="T14" fmla="*/ 98 w 115"/>
                  <a:gd name="T15" fmla="*/ 81 h 112"/>
                  <a:gd name="T16" fmla="*/ 106 w 115"/>
                  <a:gd name="T17" fmla="*/ 78 h 112"/>
                  <a:gd name="T18" fmla="*/ 106 w 115"/>
                  <a:gd name="T19" fmla="*/ 79 h 112"/>
                  <a:gd name="T20" fmla="*/ 110 w 115"/>
                  <a:gd name="T21" fmla="*/ 36 h 112"/>
                  <a:gd name="T22" fmla="*/ 102 w 115"/>
                  <a:gd name="T23" fmla="*/ 73 h 112"/>
                  <a:gd name="T24" fmla="*/ 99 w 115"/>
                  <a:gd name="T25" fmla="*/ 73 h 112"/>
                  <a:gd name="T26" fmla="*/ 93 w 115"/>
                  <a:gd name="T27" fmla="*/ 67 h 112"/>
                  <a:gd name="T28" fmla="*/ 83 w 115"/>
                  <a:gd name="T29" fmla="*/ 43 h 112"/>
                  <a:gd name="T30" fmla="*/ 80 w 115"/>
                  <a:gd name="T31" fmla="*/ 18 h 112"/>
                  <a:gd name="T32" fmla="*/ 82 w 115"/>
                  <a:gd name="T33" fmla="*/ 10 h 112"/>
                  <a:gd name="T34" fmla="*/ 84 w 115"/>
                  <a:gd name="T35" fmla="*/ 8 h 112"/>
                  <a:gd name="T36" fmla="*/ 87 w 115"/>
                  <a:gd name="T37" fmla="*/ 9 h 112"/>
                  <a:gd name="T38" fmla="*/ 93 w 115"/>
                  <a:gd name="T39" fmla="*/ 15 h 112"/>
                  <a:gd name="T40" fmla="*/ 103 w 115"/>
                  <a:gd name="T41" fmla="*/ 38 h 112"/>
                  <a:gd name="T42" fmla="*/ 106 w 115"/>
                  <a:gd name="T43" fmla="*/ 63 h 112"/>
                  <a:gd name="T44" fmla="*/ 104 w 115"/>
                  <a:gd name="T45" fmla="*/ 71 h 112"/>
                  <a:gd name="T46" fmla="*/ 102 w 115"/>
                  <a:gd name="T47" fmla="*/ 73 h 112"/>
                  <a:gd name="T48" fmla="*/ 28 w 115"/>
                  <a:gd name="T49" fmla="*/ 58 h 112"/>
                  <a:gd name="T50" fmla="*/ 25 w 115"/>
                  <a:gd name="T51" fmla="*/ 42 h 112"/>
                  <a:gd name="T52" fmla="*/ 11 w 115"/>
                  <a:gd name="T53" fmla="*/ 47 h 112"/>
                  <a:gd name="T54" fmla="*/ 4 w 115"/>
                  <a:gd name="T55" fmla="*/ 49 h 112"/>
                  <a:gd name="T56" fmla="*/ 0 w 115"/>
                  <a:gd name="T57" fmla="*/ 61 h 112"/>
                  <a:gd name="T58" fmla="*/ 3 w 115"/>
                  <a:gd name="T59" fmla="*/ 70 h 112"/>
                  <a:gd name="T60" fmla="*/ 11 w 115"/>
                  <a:gd name="T61" fmla="*/ 78 h 112"/>
                  <a:gd name="T62" fmla="*/ 19 w 115"/>
                  <a:gd name="T63" fmla="*/ 76 h 112"/>
                  <a:gd name="T64" fmla="*/ 34 w 115"/>
                  <a:gd name="T65" fmla="*/ 73 h 112"/>
                  <a:gd name="T66" fmla="*/ 28 w 115"/>
                  <a:gd name="T67" fmla="*/ 58 h 112"/>
                  <a:gd name="T68" fmla="*/ 47 w 115"/>
                  <a:gd name="T69" fmla="*/ 77 h 112"/>
                  <a:gd name="T70" fmla="*/ 32 w 115"/>
                  <a:gd name="T71" fmla="*/ 78 h 112"/>
                  <a:gd name="T72" fmla="*/ 50 w 115"/>
                  <a:gd name="T73" fmla="*/ 110 h 112"/>
                  <a:gd name="T74" fmla="*/ 54 w 115"/>
                  <a:gd name="T75" fmla="*/ 111 h 112"/>
                  <a:gd name="T76" fmla="*/ 66 w 115"/>
                  <a:gd name="T77" fmla="*/ 102 h 112"/>
                  <a:gd name="T78" fmla="*/ 66 w 115"/>
                  <a:gd name="T79" fmla="*/ 98 h 112"/>
                  <a:gd name="T80" fmla="*/ 47 w 115"/>
                  <a:gd name="T81" fmla="*/ 77 h 112"/>
                  <a:gd name="T82" fmla="*/ 96 w 115"/>
                  <a:gd name="T83" fmla="*/ 53 h 112"/>
                  <a:gd name="T84" fmla="*/ 95 w 115"/>
                  <a:gd name="T85" fmla="*/ 53 h 112"/>
                  <a:gd name="T86" fmla="*/ 93 w 115"/>
                  <a:gd name="T87" fmla="*/ 51 h 112"/>
                  <a:gd name="T88" fmla="*/ 89 w 115"/>
                  <a:gd name="T89" fmla="*/ 42 h 112"/>
                  <a:gd name="T90" fmla="*/ 88 w 115"/>
                  <a:gd name="T91" fmla="*/ 32 h 112"/>
                  <a:gd name="T92" fmla="*/ 89 w 115"/>
                  <a:gd name="T93" fmla="*/ 29 h 112"/>
                  <a:gd name="T94" fmla="*/ 90 w 115"/>
                  <a:gd name="T95" fmla="*/ 28 h 112"/>
                  <a:gd name="T96" fmla="*/ 91 w 115"/>
                  <a:gd name="T97" fmla="*/ 29 h 112"/>
                  <a:gd name="T98" fmla="*/ 93 w 115"/>
                  <a:gd name="T99" fmla="*/ 31 h 112"/>
                  <a:gd name="T100" fmla="*/ 97 w 115"/>
                  <a:gd name="T101" fmla="*/ 40 h 112"/>
                  <a:gd name="T102" fmla="*/ 98 w 115"/>
                  <a:gd name="T103" fmla="*/ 49 h 112"/>
                  <a:gd name="T104" fmla="*/ 97 w 115"/>
                  <a:gd name="T105" fmla="*/ 52 h 112"/>
                  <a:gd name="T106" fmla="*/ 96 w 115"/>
                  <a:gd name="T107" fmla="*/ 53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5" h="112">
                    <a:moveTo>
                      <a:pt x="110" y="36"/>
                    </a:moveTo>
                    <a:cubicBezTo>
                      <a:pt x="104" y="15"/>
                      <a:pt x="93" y="0"/>
                      <a:pt x="86" y="1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60" y="25"/>
                      <a:pt x="32" y="39"/>
                    </a:cubicBezTo>
                    <a:cubicBezTo>
                      <a:pt x="33" y="44"/>
                      <a:pt x="34" y="50"/>
                      <a:pt x="36" y="56"/>
                    </a:cubicBezTo>
                    <a:cubicBezTo>
                      <a:pt x="37" y="63"/>
                      <a:pt x="39" y="68"/>
                      <a:pt x="42" y="73"/>
                    </a:cubicBezTo>
                    <a:cubicBezTo>
                      <a:pt x="73" y="71"/>
                      <a:pt x="98" y="81"/>
                      <a:pt x="98" y="81"/>
                    </a:cubicBezTo>
                    <a:cubicBezTo>
                      <a:pt x="106" y="78"/>
                      <a:pt x="106" y="78"/>
                      <a:pt x="106" y="78"/>
                    </a:cubicBezTo>
                    <a:cubicBezTo>
                      <a:pt x="106" y="78"/>
                      <a:pt x="106" y="79"/>
                      <a:pt x="106" y="79"/>
                    </a:cubicBezTo>
                    <a:cubicBezTo>
                      <a:pt x="114" y="76"/>
                      <a:pt x="115" y="57"/>
                      <a:pt x="110" y="36"/>
                    </a:cubicBezTo>
                    <a:close/>
                    <a:moveTo>
                      <a:pt x="102" y="73"/>
                    </a:moveTo>
                    <a:cubicBezTo>
                      <a:pt x="101" y="74"/>
                      <a:pt x="99" y="73"/>
                      <a:pt x="99" y="73"/>
                    </a:cubicBezTo>
                    <a:cubicBezTo>
                      <a:pt x="97" y="71"/>
                      <a:pt x="95" y="69"/>
                      <a:pt x="93" y="67"/>
                    </a:cubicBezTo>
                    <a:cubicBezTo>
                      <a:pt x="89" y="61"/>
                      <a:pt x="85" y="53"/>
                      <a:pt x="83" y="43"/>
                    </a:cubicBezTo>
                    <a:cubicBezTo>
                      <a:pt x="80" y="34"/>
                      <a:pt x="79" y="25"/>
                      <a:pt x="80" y="18"/>
                    </a:cubicBezTo>
                    <a:cubicBezTo>
                      <a:pt x="80" y="15"/>
                      <a:pt x="81" y="12"/>
                      <a:pt x="82" y="10"/>
                    </a:cubicBezTo>
                    <a:cubicBezTo>
                      <a:pt x="82" y="10"/>
                      <a:pt x="83" y="8"/>
                      <a:pt x="84" y="8"/>
                    </a:cubicBezTo>
                    <a:cubicBezTo>
                      <a:pt x="85" y="8"/>
                      <a:pt x="87" y="9"/>
                      <a:pt x="87" y="9"/>
                    </a:cubicBezTo>
                    <a:cubicBezTo>
                      <a:pt x="89" y="10"/>
                      <a:pt x="91" y="12"/>
                      <a:pt x="93" y="15"/>
                    </a:cubicBezTo>
                    <a:cubicBezTo>
                      <a:pt x="97" y="20"/>
                      <a:pt x="101" y="29"/>
                      <a:pt x="103" y="38"/>
                    </a:cubicBezTo>
                    <a:cubicBezTo>
                      <a:pt x="106" y="47"/>
                      <a:pt x="107" y="56"/>
                      <a:pt x="106" y="63"/>
                    </a:cubicBezTo>
                    <a:cubicBezTo>
                      <a:pt x="105" y="67"/>
                      <a:pt x="105" y="69"/>
                      <a:pt x="104" y="71"/>
                    </a:cubicBezTo>
                    <a:cubicBezTo>
                      <a:pt x="103" y="72"/>
                      <a:pt x="103" y="73"/>
                      <a:pt x="102" y="73"/>
                    </a:cubicBezTo>
                    <a:close/>
                    <a:moveTo>
                      <a:pt x="28" y="58"/>
                    </a:moveTo>
                    <a:cubicBezTo>
                      <a:pt x="27" y="53"/>
                      <a:pt x="26" y="47"/>
                      <a:pt x="25" y="42"/>
                    </a:cubicBezTo>
                    <a:cubicBezTo>
                      <a:pt x="20" y="44"/>
                      <a:pt x="16" y="46"/>
                      <a:pt x="11" y="47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11" y="78"/>
                      <a:pt x="11" y="78"/>
                      <a:pt x="11" y="78"/>
                    </a:cubicBezTo>
                    <a:cubicBezTo>
                      <a:pt x="11" y="78"/>
                      <a:pt x="11" y="78"/>
                      <a:pt x="19" y="76"/>
                    </a:cubicBezTo>
                    <a:cubicBezTo>
                      <a:pt x="24" y="75"/>
                      <a:pt x="28" y="74"/>
                      <a:pt x="34" y="73"/>
                    </a:cubicBezTo>
                    <a:cubicBezTo>
                      <a:pt x="32" y="69"/>
                      <a:pt x="30" y="64"/>
                      <a:pt x="28" y="58"/>
                    </a:cubicBezTo>
                    <a:close/>
                    <a:moveTo>
                      <a:pt x="47" y="77"/>
                    </a:moveTo>
                    <a:cubicBezTo>
                      <a:pt x="32" y="78"/>
                      <a:pt x="32" y="78"/>
                      <a:pt x="32" y="78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1" y="112"/>
                      <a:pt x="53" y="112"/>
                      <a:pt x="54" y="111"/>
                    </a:cubicBezTo>
                    <a:cubicBezTo>
                      <a:pt x="66" y="102"/>
                      <a:pt x="66" y="102"/>
                      <a:pt x="66" y="102"/>
                    </a:cubicBezTo>
                    <a:cubicBezTo>
                      <a:pt x="67" y="101"/>
                      <a:pt x="67" y="99"/>
                      <a:pt x="66" y="98"/>
                    </a:cubicBezTo>
                    <a:lnTo>
                      <a:pt x="47" y="77"/>
                    </a:lnTo>
                    <a:close/>
                    <a:moveTo>
                      <a:pt x="96" y="53"/>
                    </a:moveTo>
                    <a:cubicBezTo>
                      <a:pt x="96" y="53"/>
                      <a:pt x="95" y="53"/>
                      <a:pt x="95" y="53"/>
                    </a:cubicBezTo>
                    <a:cubicBezTo>
                      <a:pt x="94" y="53"/>
                      <a:pt x="94" y="52"/>
                      <a:pt x="93" y="51"/>
                    </a:cubicBezTo>
                    <a:cubicBezTo>
                      <a:pt x="91" y="49"/>
                      <a:pt x="90" y="45"/>
                      <a:pt x="89" y="42"/>
                    </a:cubicBezTo>
                    <a:cubicBezTo>
                      <a:pt x="88" y="38"/>
                      <a:pt x="88" y="35"/>
                      <a:pt x="88" y="32"/>
                    </a:cubicBezTo>
                    <a:cubicBezTo>
                      <a:pt x="88" y="31"/>
                      <a:pt x="88" y="30"/>
                      <a:pt x="89" y="29"/>
                    </a:cubicBezTo>
                    <a:cubicBezTo>
                      <a:pt x="89" y="29"/>
                      <a:pt x="89" y="28"/>
                      <a:pt x="90" y="28"/>
                    </a:cubicBezTo>
                    <a:cubicBezTo>
                      <a:pt x="90" y="28"/>
                      <a:pt x="90" y="28"/>
                      <a:pt x="91" y="29"/>
                    </a:cubicBezTo>
                    <a:cubicBezTo>
                      <a:pt x="91" y="29"/>
                      <a:pt x="92" y="30"/>
                      <a:pt x="93" y="31"/>
                    </a:cubicBezTo>
                    <a:cubicBezTo>
                      <a:pt x="94" y="33"/>
                      <a:pt x="96" y="36"/>
                      <a:pt x="97" y="40"/>
                    </a:cubicBezTo>
                    <a:cubicBezTo>
                      <a:pt x="98" y="43"/>
                      <a:pt x="98" y="47"/>
                      <a:pt x="98" y="49"/>
                    </a:cubicBezTo>
                    <a:cubicBezTo>
                      <a:pt x="98" y="51"/>
                      <a:pt x="98" y="52"/>
                      <a:pt x="97" y="52"/>
                    </a:cubicBezTo>
                    <a:cubicBezTo>
                      <a:pt x="97" y="53"/>
                      <a:pt x="97" y="53"/>
                      <a:pt x="96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9" name="Freeform 216"/>
              <p:cNvSpPr>
                <a:spLocks noEditPoints="1"/>
              </p:cNvSpPr>
              <p:nvPr/>
            </p:nvSpPr>
            <p:spPr bwMode="auto">
              <a:xfrm>
                <a:off x="9420971" y="6157383"/>
                <a:ext cx="334704" cy="336661"/>
              </a:xfrm>
              <a:custGeom>
                <a:avLst/>
                <a:gdLst>
                  <a:gd name="T0" fmla="*/ 100 w 105"/>
                  <a:gd name="T1" fmla="*/ 29 h 105"/>
                  <a:gd name="T2" fmla="*/ 71 w 105"/>
                  <a:gd name="T3" fmla="*/ 26 h 105"/>
                  <a:gd name="T4" fmla="*/ 88 w 105"/>
                  <a:gd name="T5" fmla="*/ 9 h 105"/>
                  <a:gd name="T6" fmla="*/ 82 w 105"/>
                  <a:gd name="T7" fmla="*/ 3 h 105"/>
                  <a:gd name="T8" fmla="*/ 59 w 105"/>
                  <a:gd name="T9" fmla="*/ 26 h 105"/>
                  <a:gd name="T10" fmla="*/ 52 w 105"/>
                  <a:gd name="T11" fmla="*/ 26 h 105"/>
                  <a:gd name="T12" fmla="*/ 52 w 105"/>
                  <a:gd name="T13" fmla="*/ 26 h 105"/>
                  <a:gd name="T14" fmla="*/ 26 w 105"/>
                  <a:gd name="T15" fmla="*/ 0 h 105"/>
                  <a:gd name="T16" fmla="*/ 19 w 105"/>
                  <a:gd name="T17" fmla="*/ 6 h 105"/>
                  <a:gd name="T18" fmla="*/ 39 w 105"/>
                  <a:gd name="T19" fmla="*/ 26 h 105"/>
                  <a:gd name="T20" fmla="*/ 4 w 105"/>
                  <a:gd name="T21" fmla="*/ 29 h 105"/>
                  <a:gd name="T22" fmla="*/ 0 w 105"/>
                  <a:gd name="T23" fmla="*/ 65 h 105"/>
                  <a:gd name="T24" fmla="*/ 4 w 105"/>
                  <a:gd name="T25" fmla="*/ 101 h 105"/>
                  <a:gd name="T26" fmla="*/ 52 w 105"/>
                  <a:gd name="T27" fmla="*/ 105 h 105"/>
                  <a:gd name="T28" fmla="*/ 100 w 105"/>
                  <a:gd name="T29" fmla="*/ 101 h 105"/>
                  <a:gd name="T30" fmla="*/ 105 w 105"/>
                  <a:gd name="T31" fmla="*/ 65 h 105"/>
                  <a:gd name="T32" fmla="*/ 100 w 105"/>
                  <a:gd name="T33" fmla="*/ 29 h 105"/>
                  <a:gd name="T34" fmla="*/ 88 w 105"/>
                  <a:gd name="T35" fmla="*/ 89 h 105"/>
                  <a:gd name="T36" fmla="*/ 52 w 105"/>
                  <a:gd name="T37" fmla="*/ 92 h 105"/>
                  <a:gd name="T38" fmla="*/ 16 w 105"/>
                  <a:gd name="T39" fmla="*/ 89 h 105"/>
                  <a:gd name="T40" fmla="*/ 13 w 105"/>
                  <a:gd name="T41" fmla="*/ 65 h 105"/>
                  <a:gd name="T42" fmla="*/ 16 w 105"/>
                  <a:gd name="T43" fmla="*/ 41 h 105"/>
                  <a:gd name="T44" fmla="*/ 52 w 105"/>
                  <a:gd name="T45" fmla="*/ 39 h 105"/>
                  <a:gd name="T46" fmla="*/ 88 w 105"/>
                  <a:gd name="T47" fmla="*/ 41 h 105"/>
                  <a:gd name="T48" fmla="*/ 92 w 105"/>
                  <a:gd name="T49" fmla="*/ 65 h 105"/>
                  <a:gd name="T50" fmla="*/ 88 w 105"/>
                  <a:gd name="T51" fmla="*/ 89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5" h="105">
                    <a:moveTo>
                      <a:pt x="100" y="29"/>
                    </a:moveTo>
                    <a:cubicBezTo>
                      <a:pt x="91" y="28"/>
                      <a:pt x="82" y="27"/>
                      <a:pt x="71" y="26"/>
                    </a:cubicBezTo>
                    <a:cubicBezTo>
                      <a:pt x="88" y="9"/>
                      <a:pt x="88" y="9"/>
                      <a:pt x="88" y="9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7" y="26"/>
                      <a:pt x="54" y="26"/>
                      <a:pt x="52" y="26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27" y="27"/>
                      <a:pt x="15" y="28"/>
                      <a:pt x="4" y="29"/>
                    </a:cubicBezTo>
                    <a:cubicBezTo>
                      <a:pt x="1" y="40"/>
                      <a:pt x="0" y="52"/>
                      <a:pt x="0" y="65"/>
                    </a:cubicBezTo>
                    <a:cubicBezTo>
                      <a:pt x="0" y="78"/>
                      <a:pt x="1" y="90"/>
                      <a:pt x="4" y="101"/>
                    </a:cubicBezTo>
                    <a:cubicBezTo>
                      <a:pt x="19" y="104"/>
                      <a:pt x="35" y="105"/>
                      <a:pt x="52" y="105"/>
                    </a:cubicBezTo>
                    <a:cubicBezTo>
                      <a:pt x="69" y="105"/>
                      <a:pt x="86" y="104"/>
                      <a:pt x="100" y="101"/>
                    </a:cubicBezTo>
                    <a:cubicBezTo>
                      <a:pt x="103" y="90"/>
                      <a:pt x="105" y="78"/>
                      <a:pt x="105" y="65"/>
                    </a:cubicBezTo>
                    <a:cubicBezTo>
                      <a:pt x="105" y="52"/>
                      <a:pt x="103" y="40"/>
                      <a:pt x="100" y="29"/>
                    </a:cubicBezTo>
                    <a:close/>
                    <a:moveTo>
                      <a:pt x="88" y="89"/>
                    </a:moveTo>
                    <a:cubicBezTo>
                      <a:pt x="77" y="91"/>
                      <a:pt x="65" y="92"/>
                      <a:pt x="52" y="92"/>
                    </a:cubicBezTo>
                    <a:cubicBezTo>
                      <a:pt x="39" y="92"/>
                      <a:pt x="27" y="91"/>
                      <a:pt x="16" y="89"/>
                    </a:cubicBezTo>
                    <a:cubicBezTo>
                      <a:pt x="14" y="82"/>
                      <a:pt x="13" y="74"/>
                      <a:pt x="13" y="65"/>
                    </a:cubicBezTo>
                    <a:cubicBezTo>
                      <a:pt x="13" y="57"/>
                      <a:pt x="14" y="49"/>
                      <a:pt x="16" y="41"/>
                    </a:cubicBezTo>
                    <a:cubicBezTo>
                      <a:pt x="27" y="40"/>
                      <a:pt x="39" y="39"/>
                      <a:pt x="52" y="39"/>
                    </a:cubicBezTo>
                    <a:cubicBezTo>
                      <a:pt x="65" y="39"/>
                      <a:pt x="77" y="40"/>
                      <a:pt x="88" y="41"/>
                    </a:cubicBezTo>
                    <a:cubicBezTo>
                      <a:pt x="90" y="49"/>
                      <a:pt x="92" y="57"/>
                      <a:pt x="92" y="65"/>
                    </a:cubicBezTo>
                    <a:cubicBezTo>
                      <a:pt x="92" y="74"/>
                      <a:pt x="90" y="82"/>
                      <a:pt x="88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0" name="Freeform 217"/>
              <p:cNvSpPr/>
              <p:nvPr/>
            </p:nvSpPr>
            <p:spPr bwMode="auto">
              <a:xfrm>
                <a:off x="9372038" y="6560592"/>
                <a:ext cx="409082" cy="230965"/>
              </a:xfrm>
              <a:custGeom>
                <a:avLst/>
                <a:gdLst>
                  <a:gd name="T0" fmla="*/ 128 w 128"/>
                  <a:gd name="T1" fmla="*/ 50 h 72"/>
                  <a:gd name="T2" fmla="*/ 112 w 128"/>
                  <a:gd name="T3" fmla="*/ 29 h 72"/>
                  <a:gd name="T4" fmla="*/ 82 w 128"/>
                  <a:gd name="T5" fmla="*/ 0 h 72"/>
                  <a:gd name="T6" fmla="*/ 58 w 128"/>
                  <a:gd name="T7" fmla="*/ 11 h 72"/>
                  <a:gd name="T8" fmla="*/ 45 w 128"/>
                  <a:gd name="T9" fmla="*/ 4 h 72"/>
                  <a:gd name="T10" fmla="*/ 29 w 128"/>
                  <a:gd name="T11" fmla="*/ 21 h 72"/>
                  <a:gd name="T12" fmla="*/ 29 w 128"/>
                  <a:gd name="T13" fmla="*/ 23 h 72"/>
                  <a:gd name="T14" fmla="*/ 24 w 128"/>
                  <a:gd name="T15" fmla="*/ 23 h 72"/>
                  <a:gd name="T16" fmla="*/ 0 w 128"/>
                  <a:gd name="T17" fmla="*/ 47 h 72"/>
                  <a:gd name="T18" fmla="*/ 24 w 128"/>
                  <a:gd name="T19" fmla="*/ 72 h 72"/>
                  <a:gd name="T20" fmla="*/ 106 w 128"/>
                  <a:gd name="T21" fmla="*/ 72 h 72"/>
                  <a:gd name="T22" fmla="*/ 106 w 128"/>
                  <a:gd name="T23" fmla="*/ 72 h 72"/>
                  <a:gd name="T24" fmla="*/ 128 w 128"/>
                  <a:gd name="T25" fmla="*/ 5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8" h="72">
                    <a:moveTo>
                      <a:pt x="128" y="50"/>
                    </a:moveTo>
                    <a:cubicBezTo>
                      <a:pt x="128" y="39"/>
                      <a:pt x="121" y="31"/>
                      <a:pt x="112" y="29"/>
                    </a:cubicBezTo>
                    <a:cubicBezTo>
                      <a:pt x="111" y="12"/>
                      <a:pt x="98" y="0"/>
                      <a:pt x="82" y="0"/>
                    </a:cubicBezTo>
                    <a:cubicBezTo>
                      <a:pt x="72" y="0"/>
                      <a:pt x="64" y="4"/>
                      <a:pt x="58" y="11"/>
                    </a:cubicBezTo>
                    <a:cubicBezTo>
                      <a:pt x="55" y="7"/>
                      <a:pt x="51" y="4"/>
                      <a:pt x="45" y="4"/>
                    </a:cubicBezTo>
                    <a:cubicBezTo>
                      <a:pt x="36" y="4"/>
                      <a:pt x="29" y="12"/>
                      <a:pt x="29" y="21"/>
                    </a:cubicBezTo>
                    <a:cubicBezTo>
                      <a:pt x="29" y="22"/>
                      <a:pt x="29" y="23"/>
                      <a:pt x="29" y="23"/>
                    </a:cubicBezTo>
                    <a:cubicBezTo>
                      <a:pt x="27" y="23"/>
                      <a:pt x="26" y="23"/>
                      <a:pt x="24" y="23"/>
                    </a:cubicBezTo>
                    <a:cubicBezTo>
                      <a:pt x="11" y="23"/>
                      <a:pt x="0" y="34"/>
                      <a:pt x="0" y="47"/>
                    </a:cubicBezTo>
                    <a:cubicBezTo>
                      <a:pt x="0" y="61"/>
                      <a:pt x="11" y="72"/>
                      <a:pt x="24" y="72"/>
                    </a:cubicBezTo>
                    <a:cubicBezTo>
                      <a:pt x="106" y="72"/>
                      <a:pt x="106" y="72"/>
                      <a:pt x="106" y="72"/>
                    </a:cubicBezTo>
                    <a:cubicBezTo>
                      <a:pt x="106" y="72"/>
                      <a:pt x="106" y="72"/>
                      <a:pt x="106" y="72"/>
                    </a:cubicBezTo>
                    <a:cubicBezTo>
                      <a:pt x="118" y="71"/>
                      <a:pt x="128" y="62"/>
                      <a:pt x="128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1" name="Freeform 218"/>
              <p:cNvSpPr>
                <a:spLocks noEditPoints="1"/>
              </p:cNvSpPr>
              <p:nvPr/>
            </p:nvSpPr>
            <p:spPr bwMode="auto">
              <a:xfrm>
                <a:off x="8992317" y="6560592"/>
                <a:ext cx="281855" cy="230965"/>
              </a:xfrm>
              <a:custGeom>
                <a:avLst/>
                <a:gdLst>
                  <a:gd name="T0" fmla="*/ 0 w 88"/>
                  <a:gd name="T1" fmla="*/ 0 h 72"/>
                  <a:gd name="T2" fmla="*/ 0 w 88"/>
                  <a:gd name="T3" fmla="*/ 72 h 72"/>
                  <a:gd name="T4" fmla="*/ 88 w 88"/>
                  <a:gd name="T5" fmla="*/ 72 h 72"/>
                  <a:gd name="T6" fmla="*/ 88 w 88"/>
                  <a:gd name="T7" fmla="*/ 0 h 72"/>
                  <a:gd name="T8" fmla="*/ 0 w 88"/>
                  <a:gd name="T9" fmla="*/ 0 h 72"/>
                  <a:gd name="T10" fmla="*/ 83 w 88"/>
                  <a:gd name="T11" fmla="*/ 66 h 72"/>
                  <a:gd name="T12" fmla="*/ 5 w 88"/>
                  <a:gd name="T13" fmla="*/ 66 h 72"/>
                  <a:gd name="T14" fmla="*/ 5 w 88"/>
                  <a:gd name="T15" fmla="*/ 5 h 72"/>
                  <a:gd name="T16" fmla="*/ 83 w 88"/>
                  <a:gd name="T17" fmla="*/ 5 h 72"/>
                  <a:gd name="T18" fmla="*/ 83 w 88"/>
                  <a:gd name="T19" fmla="*/ 66 h 72"/>
                  <a:gd name="T20" fmla="*/ 61 w 88"/>
                  <a:gd name="T21" fmla="*/ 19 h 72"/>
                  <a:gd name="T22" fmla="*/ 69 w 88"/>
                  <a:gd name="T23" fmla="*/ 27 h 72"/>
                  <a:gd name="T24" fmla="*/ 77 w 88"/>
                  <a:gd name="T25" fmla="*/ 19 h 72"/>
                  <a:gd name="T26" fmla="*/ 69 w 88"/>
                  <a:gd name="T27" fmla="*/ 11 h 72"/>
                  <a:gd name="T28" fmla="*/ 61 w 88"/>
                  <a:gd name="T29" fmla="*/ 19 h 72"/>
                  <a:gd name="T30" fmla="*/ 77 w 88"/>
                  <a:gd name="T31" fmla="*/ 60 h 72"/>
                  <a:gd name="T32" fmla="*/ 11 w 88"/>
                  <a:gd name="T33" fmla="*/ 60 h 72"/>
                  <a:gd name="T34" fmla="*/ 27 w 88"/>
                  <a:gd name="T35" fmla="*/ 16 h 72"/>
                  <a:gd name="T36" fmla="*/ 50 w 88"/>
                  <a:gd name="T37" fmla="*/ 44 h 72"/>
                  <a:gd name="T38" fmla="*/ 61 w 88"/>
                  <a:gd name="T39" fmla="*/ 36 h 72"/>
                  <a:gd name="T40" fmla="*/ 77 w 88"/>
                  <a:gd name="T4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8" h="72">
                    <a:moveTo>
                      <a:pt x="0" y="0"/>
                    </a:moveTo>
                    <a:cubicBezTo>
                      <a:pt x="0" y="72"/>
                      <a:pt x="0" y="72"/>
                      <a:pt x="0" y="72"/>
                    </a:cubicBezTo>
                    <a:cubicBezTo>
                      <a:pt x="88" y="72"/>
                      <a:pt x="88" y="72"/>
                      <a:pt x="88" y="72"/>
                    </a:cubicBezTo>
                    <a:cubicBezTo>
                      <a:pt x="88" y="0"/>
                      <a:pt x="88" y="0"/>
                      <a:pt x="88" y="0"/>
                    </a:cubicBezTo>
                    <a:lnTo>
                      <a:pt x="0" y="0"/>
                    </a:lnTo>
                    <a:close/>
                    <a:moveTo>
                      <a:pt x="83" y="66"/>
                    </a:moveTo>
                    <a:cubicBezTo>
                      <a:pt x="5" y="66"/>
                      <a:pt x="5" y="66"/>
                      <a:pt x="5" y="6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3" y="5"/>
                      <a:pt x="83" y="5"/>
                      <a:pt x="83" y="5"/>
                    </a:cubicBezTo>
                    <a:lnTo>
                      <a:pt x="83" y="66"/>
                    </a:lnTo>
                    <a:close/>
                    <a:moveTo>
                      <a:pt x="61" y="19"/>
                    </a:moveTo>
                    <a:cubicBezTo>
                      <a:pt x="61" y="24"/>
                      <a:pt x="64" y="27"/>
                      <a:pt x="69" y="27"/>
                    </a:cubicBezTo>
                    <a:cubicBezTo>
                      <a:pt x="74" y="27"/>
                      <a:pt x="77" y="24"/>
                      <a:pt x="77" y="19"/>
                    </a:cubicBezTo>
                    <a:cubicBezTo>
                      <a:pt x="77" y="14"/>
                      <a:pt x="74" y="11"/>
                      <a:pt x="69" y="11"/>
                    </a:cubicBezTo>
                    <a:cubicBezTo>
                      <a:pt x="64" y="11"/>
                      <a:pt x="61" y="14"/>
                      <a:pt x="61" y="19"/>
                    </a:cubicBezTo>
                    <a:close/>
                    <a:moveTo>
                      <a:pt x="77" y="60"/>
                    </a:moveTo>
                    <a:cubicBezTo>
                      <a:pt x="11" y="60"/>
                      <a:pt x="11" y="60"/>
                      <a:pt x="11" y="60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61" y="36"/>
                      <a:pt x="61" y="36"/>
                      <a:pt x="61" y="36"/>
                    </a:cubicBezTo>
                    <a:lnTo>
                      <a:pt x="77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2" name="Freeform 219"/>
              <p:cNvSpPr>
                <a:spLocks noEditPoints="1"/>
              </p:cNvSpPr>
              <p:nvPr/>
            </p:nvSpPr>
            <p:spPr bwMode="auto">
              <a:xfrm>
                <a:off x="8583234" y="6505787"/>
                <a:ext cx="272069" cy="275983"/>
              </a:xfrm>
              <a:custGeom>
                <a:avLst/>
                <a:gdLst>
                  <a:gd name="T0" fmla="*/ 57 w 85"/>
                  <a:gd name="T1" fmla="*/ 59 h 86"/>
                  <a:gd name="T2" fmla="*/ 82 w 85"/>
                  <a:gd name="T3" fmla="*/ 47 h 86"/>
                  <a:gd name="T4" fmla="*/ 82 w 85"/>
                  <a:gd name="T5" fmla="*/ 59 h 86"/>
                  <a:gd name="T6" fmla="*/ 66 w 85"/>
                  <a:gd name="T7" fmla="*/ 67 h 86"/>
                  <a:gd name="T8" fmla="*/ 59 w 85"/>
                  <a:gd name="T9" fmla="*/ 84 h 86"/>
                  <a:gd name="T10" fmla="*/ 47 w 85"/>
                  <a:gd name="T11" fmla="*/ 84 h 86"/>
                  <a:gd name="T12" fmla="*/ 57 w 85"/>
                  <a:gd name="T13" fmla="*/ 59 h 86"/>
                  <a:gd name="T14" fmla="*/ 24 w 85"/>
                  <a:gd name="T15" fmla="*/ 85 h 86"/>
                  <a:gd name="T16" fmla="*/ 39 w 85"/>
                  <a:gd name="T17" fmla="*/ 42 h 86"/>
                  <a:gd name="T18" fmla="*/ 81 w 85"/>
                  <a:gd name="T19" fmla="*/ 23 h 86"/>
                  <a:gd name="T20" fmla="*/ 81 w 85"/>
                  <a:gd name="T21" fmla="*/ 35 h 86"/>
                  <a:gd name="T22" fmla="*/ 81 w 85"/>
                  <a:gd name="T23" fmla="*/ 35 h 86"/>
                  <a:gd name="T24" fmla="*/ 48 w 85"/>
                  <a:gd name="T25" fmla="*/ 51 h 86"/>
                  <a:gd name="T26" fmla="*/ 36 w 85"/>
                  <a:gd name="T27" fmla="*/ 85 h 86"/>
                  <a:gd name="T28" fmla="*/ 24 w 85"/>
                  <a:gd name="T29" fmla="*/ 85 h 86"/>
                  <a:gd name="T30" fmla="*/ 49 w 85"/>
                  <a:gd name="T31" fmla="*/ 7 h 86"/>
                  <a:gd name="T32" fmla="*/ 80 w 85"/>
                  <a:gd name="T33" fmla="*/ 0 h 86"/>
                  <a:gd name="T34" fmla="*/ 80 w 85"/>
                  <a:gd name="T35" fmla="*/ 0 h 86"/>
                  <a:gd name="T36" fmla="*/ 80 w 85"/>
                  <a:gd name="T37" fmla="*/ 12 h 86"/>
                  <a:gd name="T38" fmla="*/ 31 w 85"/>
                  <a:gd name="T39" fmla="*/ 34 h 86"/>
                  <a:gd name="T40" fmla="*/ 12 w 85"/>
                  <a:gd name="T41" fmla="*/ 86 h 86"/>
                  <a:gd name="T42" fmla="*/ 0 w 85"/>
                  <a:gd name="T43" fmla="*/ 86 h 86"/>
                  <a:gd name="T44" fmla="*/ 5 w 85"/>
                  <a:gd name="T45" fmla="*/ 55 h 86"/>
                  <a:gd name="T46" fmla="*/ 22 w 85"/>
                  <a:gd name="T47" fmla="*/ 26 h 86"/>
                  <a:gd name="T48" fmla="*/ 49 w 85"/>
                  <a:gd name="T49" fmla="*/ 7 h 86"/>
                  <a:gd name="T50" fmla="*/ 75 w 85"/>
                  <a:gd name="T51" fmla="*/ 83 h 86"/>
                  <a:gd name="T52" fmla="*/ 83 w 85"/>
                  <a:gd name="T53" fmla="*/ 83 h 86"/>
                  <a:gd name="T54" fmla="*/ 83 w 85"/>
                  <a:gd name="T55" fmla="*/ 74 h 86"/>
                  <a:gd name="T56" fmla="*/ 74 w 85"/>
                  <a:gd name="T57" fmla="*/ 75 h 86"/>
                  <a:gd name="T58" fmla="*/ 75 w 85"/>
                  <a:gd name="T59" fmla="*/ 8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5" h="86">
                    <a:moveTo>
                      <a:pt x="57" y="59"/>
                    </a:moveTo>
                    <a:cubicBezTo>
                      <a:pt x="64" y="51"/>
                      <a:pt x="73" y="48"/>
                      <a:pt x="82" y="47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76" y="59"/>
                      <a:pt x="70" y="62"/>
                      <a:pt x="66" y="67"/>
                    </a:cubicBezTo>
                    <a:cubicBezTo>
                      <a:pt x="61" y="71"/>
                      <a:pt x="59" y="78"/>
                      <a:pt x="59" y="84"/>
                    </a:cubicBezTo>
                    <a:cubicBezTo>
                      <a:pt x="47" y="84"/>
                      <a:pt x="47" y="84"/>
                      <a:pt x="47" y="84"/>
                    </a:cubicBezTo>
                    <a:cubicBezTo>
                      <a:pt x="47" y="75"/>
                      <a:pt x="50" y="66"/>
                      <a:pt x="57" y="59"/>
                    </a:cubicBezTo>
                    <a:close/>
                    <a:moveTo>
                      <a:pt x="24" y="85"/>
                    </a:moveTo>
                    <a:cubicBezTo>
                      <a:pt x="23" y="69"/>
                      <a:pt x="29" y="54"/>
                      <a:pt x="39" y="42"/>
                    </a:cubicBezTo>
                    <a:cubicBezTo>
                      <a:pt x="50" y="31"/>
                      <a:pt x="65" y="24"/>
                      <a:pt x="81" y="23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69" y="36"/>
                      <a:pt x="57" y="41"/>
                      <a:pt x="48" y="51"/>
                    </a:cubicBezTo>
                    <a:cubicBezTo>
                      <a:pt x="40" y="60"/>
                      <a:pt x="35" y="72"/>
                      <a:pt x="36" y="85"/>
                    </a:cubicBezTo>
                    <a:lnTo>
                      <a:pt x="24" y="85"/>
                    </a:lnTo>
                    <a:close/>
                    <a:moveTo>
                      <a:pt x="49" y="7"/>
                    </a:moveTo>
                    <a:cubicBezTo>
                      <a:pt x="59" y="3"/>
                      <a:pt x="69" y="0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12"/>
                      <a:pt x="80" y="12"/>
                      <a:pt x="80" y="12"/>
                    </a:cubicBezTo>
                    <a:cubicBezTo>
                      <a:pt x="61" y="12"/>
                      <a:pt x="44" y="20"/>
                      <a:pt x="31" y="34"/>
                    </a:cubicBezTo>
                    <a:cubicBezTo>
                      <a:pt x="18" y="48"/>
                      <a:pt x="11" y="67"/>
                      <a:pt x="12" y="86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75"/>
                      <a:pt x="1" y="65"/>
                      <a:pt x="5" y="55"/>
                    </a:cubicBezTo>
                    <a:cubicBezTo>
                      <a:pt x="9" y="44"/>
                      <a:pt x="14" y="35"/>
                      <a:pt x="22" y="26"/>
                    </a:cubicBezTo>
                    <a:cubicBezTo>
                      <a:pt x="30" y="18"/>
                      <a:pt x="39" y="12"/>
                      <a:pt x="49" y="7"/>
                    </a:cubicBezTo>
                    <a:close/>
                    <a:moveTo>
                      <a:pt x="75" y="83"/>
                    </a:moveTo>
                    <a:cubicBezTo>
                      <a:pt x="77" y="85"/>
                      <a:pt x="81" y="85"/>
                      <a:pt x="83" y="83"/>
                    </a:cubicBezTo>
                    <a:cubicBezTo>
                      <a:pt x="85" y="80"/>
                      <a:pt x="85" y="77"/>
                      <a:pt x="83" y="74"/>
                    </a:cubicBezTo>
                    <a:cubicBezTo>
                      <a:pt x="80" y="72"/>
                      <a:pt x="77" y="72"/>
                      <a:pt x="74" y="75"/>
                    </a:cubicBezTo>
                    <a:cubicBezTo>
                      <a:pt x="72" y="77"/>
                      <a:pt x="72" y="81"/>
                      <a:pt x="7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3" name="Freeform 227"/>
              <p:cNvSpPr>
                <a:spLocks noEditPoints="1"/>
              </p:cNvSpPr>
              <p:nvPr/>
            </p:nvSpPr>
            <p:spPr bwMode="auto">
              <a:xfrm>
                <a:off x="7782165" y="3068712"/>
                <a:ext cx="230965" cy="227050"/>
              </a:xfrm>
              <a:custGeom>
                <a:avLst/>
                <a:gdLst>
                  <a:gd name="T0" fmla="*/ 14 w 72"/>
                  <a:gd name="T1" fmla="*/ 35 h 71"/>
                  <a:gd name="T2" fmla="*/ 14 w 72"/>
                  <a:gd name="T3" fmla="*/ 33 h 71"/>
                  <a:gd name="T4" fmla="*/ 1 w 72"/>
                  <a:gd name="T5" fmla="*/ 29 h 71"/>
                  <a:gd name="T6" fmla="*/ 0 w 72"/>
                  <a:gd name="T7" fmla="*/ 35 h 71"/>
                  <a:gd name="T8" fmla="*/ 11 w 72"/>
                  <a:gd name="T9" fmla="*/ 62 h 71"/>
                  <a:gd name="T10" fmla="*/ 19 w 72"/>
                  <a:gd name="T11" fmla="*/ 51 h 71"/>
                  <a:gd name="T12" fmla="*/ 14 w 72"/>
                  <a:gd name="T13" fmla="*/ 35 h 71"/>
                  <a:gd name="T14" fmla="*/ 58 w 72"/>
                  <a:gd name="T15" fmla="*/ 35 h 71"/>
                  <a:gd name="T16" fmla="*/ 53 w 72"/>
                  <a:gd name="T17" fmla="*/ 51 h 71"/>
                  <a:gd name="T18" fmla="*/ 61 w 72"/>
                  <a:gd name="T19" fmla="*/ 62 h 71"/>
                  <a:gd name="T20" fmla="*/ 72 w 72"/>
                  <a:gd name="T21" fmla="*/ 35 h 71"/>
                  <a:gd name="T22" fmla="*/ 71 w 72"/>
                  <a:gd name="T23" fmla="*/ 29 h 71"/>
                  <a:gd name="T24" fmla="*/ 58 w 72"/>
                  <a:gd name="T25" fmla="*/ 33 h 71"/>
                  <a:gd name="T26" fmla="*/ 58 w 72"/>
                  <a:gd name="T27" fmla="*/ 35 h 71"/>
                  <a:gd name="T28" fmla="*/ 40 w 72"/>
                  <a:gd name="T29" fmla="*/ 13 h 71"/>
                  <a:gd name="T30" fmla="*/ 56 w 72"/>
                  <a:gd name="T31" fmla="*/ 24 h 71"/>
                  <a:gd name="T32" fmla="*/ 68 w 72"/>
                  <a:gd name="T33" fmla="*/ 20 h 71"/>
                  <a:gd name="T34" fmla="*/ 40 w 72"/>
                  <a:gd name="T35" fmla="*/ 0 h 71"/>
                  <a:gd name="T36" fmla="*/ 40 w 72"/>
                  <a:gd name="T37" fmla="*/ 13 h 71"/>
                  <a:gd name="T38" fmla="*/ 16 w 72"/>
                  <a:gd name="T39" fmla="*/ 24 h 71"/>
                  <a:gd name="T40" fmla="*/ 31 w 72"/>
                  <a:gd name="T41" fmla="*/ 13 h 71"/>
                  <a:gd name="T42" fmla="*/ 31 w 72"/>
                  <a:gd name="T43" fmla="*/ 0 h 71"/>
                  <a:gd name="T44" fmla="*/ 3 w 72"/>
                  <a:gd name="T45" fmla="*/ 20 h 71"/>
                  <a:gd name="T46" fmla="*/ 16 w 72"/>
                  <a:gd name="T47" fmla="*/ 24 h 71"/>
                  <a:gd name="T48" fmla="*/ 45 w 72"/>
                  <a:gd name="T49" fmla="*/ 56 h 71"/>
                  <a:gd name="T50" fmla="*/ 36 w 72"/>
                  <a:gd name="T51" fmla="*/ 58 h 71"/>
                  <a:gd name="T52" fmla="*/ 27 w 72"/>
                  <a:gd name="T53" fmla="*/ 56 h 71"/>
                  <a:gd name="T54" fmla="*/ 19 w 72"/>
                  <a:gd name="T55" fmla="*/ 67 h 71"/>
                  <a:gd name="T56" fmla="*/ 36 w 72"/>
                  <a:gd name="T57" fmla="*/ 71 h 71"/>
                  <a:gd name="T58" fmla="*/ 53 w 72"/>
                  <a:gd name="T59" fmla="*/ 67 h 71"/>
                  <a:gd name="T60" fmla="*/ 45 w 72"/>
                  <a:gd name="T61" fmla="*/ 5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2" h="71">
                    <a:moveTo>
                      <a:pt x="14" y="35"/>
                    </a:moveTo>
                    <a:cubicBezTo>
                      <a:pt x="14" y="35"/>
                      <a:pt x="14" y="34"/>
                      <a:pt x="14" y="33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31"/>
                      <a:pt x="0" y="33"/>
                      <a:pt x="0" y="35"/>
                    </a:cubicBezTo>
                    <a:cubicBezTo>
                      <a:pt x="0" y="46"/>
                      <a:pt x="4" y="55"/>
                      <a:pt x="11" y="62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6" y="47"/>
                      <a:pt x="14" y="41"/>
                      <a:pt x="14" y="35"/>
                    </a:cubicBezTo>
                    <a:close/>
                    <a:moveTo>
                      <a:pt x="58" y="35"/>
                    </a:moveTo>
                    <a:cubicBezTo>
                      <a:pt x="58" y="41"/>
                      <a:pt x="56" y="47"/>
                      <a:pt x="53" y="51"/>
                    </a:cubicBezTo>
                    <a:cubicBezTo>
                      <a:pt x="61" y="62"/>
                      <a:pt x="61" y="62"/>
                      <a:pt x="61" y="62"/>
                    </a:cubicBezTo>
                    <a:cubicBezTo>
                      <a:pt x="68" y="55"/>
                      <a:pt x="72" y="46"/>
                      <a:pt x="72" y="35"/>
                    </a:cubicBezTo>
                    <a:cubicBezTo>
                      <a:pt x="72" y="33"/>
                      <a:pt x="72" y="31"/>
                      <a:pt x="71" y="29"/>
                    </a:cubicBezTo>
                    <a:cubicBezTo>
                      <a:pt x="58" y="33"/>
                      <a:pt x="58" y="33"/>
                      <a:pt x="58" y="33"/>
                    </a:cubicBezTo>
                    <a:cubicBezTo>
                      <a:pt x="58" y="34"/>
                      <a:pt x="58" y="35"/>
                      <a:pt x="58" y="35"/>
                    </a:cubicBezTo>
                    <a:close/>
                    <a:moveTo>
                      <a:pt x="40" y="13"/>
                    </a:moveTo>
                    <a:cubicBezTo>
                      <a:pt x="47" y="15"/>
                      <a:pt x="52" y="19"/>
                      <a:pt x="56" y="24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3" y="9"/>
                      <a:pt x="53" y="1"/>
                      <a:pt x="40" y="0"/>
                    </a:cubicBezTo>
                    <a:lnTo>
                      <a:pt x="40" y="13"/>
                    </a:lnTo>
                    <a:close/>
                    <a:moveTo>
                      <a:pt x="16" y="24"/>
                    </a:moveTo>
                    <a:cubicBezTo>
                      <a:pt x="20" y="19"/>
                      <a:pt x="25" y="15"/>
                      <a:pt x="31" y="13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9" y="1"/>
                      <a:pt x="9" y="9"/>
                      <a:pt x="3" y="20"/>
                    </a:cubicBezTo>
                    <a:lnTo>
                      <a:pt x="16" y="24"/>
                    </a:lnTo>
                    <a:close/>
                    <a:moveTo>
                      <a:pt x="45" y="56"/>
                    </a:moveTo>
                    <a:cubicBezTo>
                      <a:pt x="42" y="57"/>
                      <a:pt x="39" y="58"/>
                      <a:pt x="36" y="58"/>
                    </a:cubicBezTo>
                    <a:cubicBezTo>
                      <a:pt x="33" y="58"/>
                      <a:pt x="30" y="57"/>
                      <a:pt x="27" y="56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24" y="70"/>
                      <a:pt x="30" y="71"/>
                      <a:pt x="36" y="71"/>
                    </a:cubicBezTo>
                    <a:cubicBezTo>
                      <a:pt x="42" y="71"/>
                      <a:pt x="48" y="70"/>
                      <a:pt x="53" y="67"/>
                    </a:cubicBezTo>
                    <a:lnTo>
                      <a:pt x="4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4" name="Freeform 229"/>
              <p:cNvSpPr>
                <a:spLocks noEditPoints="1"/>
              </p:cNvSpPr>
              <p:nvPr/>
            </p:nvSpPr>
            <p:spPr bwMode="auto">
              <a:xfrm>
                <a:off x="8409033" y="762985"/>
                <a:ext cx="189861" cy="187904"/>
              </a:xfrm>
              <a:custGeom>
                <a:avLst/>
                <a:gdLst>
                  <a:gd name="T0" fmla="*/ 30 w 59"/>
                  <a:gd name="T1" fmla="*/ 0 h 59"/>
                  <a:gd name="T2" fmla="*/ 0 w 59"/>
                  <a:gd name="T3" fmla="*/ 29 h 59"/>
                  <a:gd name="T4" fmla="*/ 30 w 59"/>
                  <a:gd name="T5" fmla="*/ 59 h 59"/>
                  <a:gd name="T6" fmla="*/ 59 w 59"/>
                  <a:gd name="T7" fmla="*/ 29 h 59"/>
                  <a:gd name="T8" fmla="*/ 30 w 59"/>
                  <a:gd name="T9" fmla="*/ 0 h 59"/>
                  <a:gd name="T10" fmla="*/ 47 w 59"/>
                  <a:gd name="T11" fmla="*/ 25 h 59"/>
                  <a:gd name="T12" fmla="*/ 31 w 59"/>
                  <a:gd name="T13" fmla="*/ 47 h 59"/>
                  <a:gd name="T14" fmla="*/ 24 w 59"/>
                  <a:gd name="T15" fmla="*/ 44 h 59"/>
                  <a:gd name="T16" fmla="*/ 18 w 59"/>
                  <a:gd name="T17" fmla="*/ 27 h 59"/>
                  <a:gd name="T18" fmla="*/ 14 w 59"/>
                  <a:gd name="T19" fmla="*/ 28 h 59"/>
                  <a:gd name="T20" fmla="*/ 12 w 59"/>
                  <a:gd name="T21" fmla="*/ 26 h 59"/>
                  <a:gd name="T22" fmla="*/ 23 w 59"/>
                  <a:gd name="T23" fmla="*/ 18 h 59"/>
                  <a:gd name="T24" fmla="*/ 29 w 59"/>
                  <a:gd name="T25" fmla="*/ 30 h 59"/>
                  <a:gd name="T26" fmla="*/ 32 w 59"/>
                  <a:gd name="T27" fmla="*/ 37 h 59"/>
                  <a:gd name="T28" fmla="*/ 36 w 59"/>
                  <a:gd name="T29" fmla="*/ 31 h 59"/>
                  <a:gd name="T30" fmla="*/ 32 w 59"/>
                  <a:gd name="T31" fmla="*/ 26 h 59"/>
                  <a:gd name="T32" fmla="*/ 47 w 59"/>
                  <a:gd name="T33" fmla="*/ 2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59">
                    <a:moveTo>
                      <a:pt x="30" y="0"/>
                    </a:moveTo>
                    <a:cubicBezTo>
                      <a:pt x="14" y="0"/>
                      <a:pt x="0" y="13"/>
                      <a:pt x="0" y="29"/>
                    </a:cubicBezTo>
                    <a:cubicBezTo>
                      <a:pt x="0" y="45"/>
                      <a:pt x="14" y="59"/>
                      <a:pt x="30" y="59"/>
                    </a:cubicBezTo>
                    <a:cubicBezTo>
                      <a:pt x="46" y="59"/>
                      <a:pt x="59" y="45"/>
                      <a:pt x="59" y="29"/>
                    </a:cubicBezTo>
                    <a:cubicBezTo>
                      <a:pt x="59" y="13"/>
                      <a:pt x="46" y="0"/>
                      <a:pt x="30" y="0"/>
                    </a:cubicBezTo>
                    <a:close/>
                    <a:moveTo>
                      <a:pt x="47" y="25"/>
                    </a:moveTo>
                    <a:cubicBezTo>
                      <a:pt x="45" y="36"/>
                      <a:pt x="34" y="45"/>
                      <a:pt x="31" y="47"/>
                    </a:cubicBezTo>
                    <a:cubicBezTo>
                      <a:pt x="28" y="49"/>
                      <a:pt x="25" y="46"/>
                      <a:pt x="24" y="44"/>
                    </a:cubicBezTo>
                    <a:cubicBezTo>
                      <a:pt x="22" y="42"/>
                      <a:pt x="19" y="28"/>
                      <a:pt x="18" y="27"/>
                    </a:cubicBezTo>
                    <a:cubicBezTo>
                      <a:pt x="17" y="25"/>
                      <a:pt x="14" y="28"/>
                      <a:pt x="14" y="28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8" y="19"/>
                      <a:pt x="23" y="18"/>
                    </a:cubicBezTo>
                    <a:cubicBezTo>
                      <a:pt x="28" y="17"/>
                      <a:pt x="28" y="25"/>
                      <a:pt x="29" y="30"/>
                    </a:cubicBezTo>
                    <a:cubicBezTo>
                      <a:pt x="30" y="34"/>
                      <a:pt x="31" y="37"/>
                      <a:pt x="32" y="37"/>
                    </a:cubicBezTo>
                    <a:cubicBezTo>
                      <a:pt x="33" y="37"/>
                      <a:pt x="34" y="34"/>
                      <a:pt x="36" y="31"/>
                    </a:cubicBezTo>
                    <a:cubicBezTo>
                      <a:pt x="39" y="27"/>
                      <a:pt x="36" y="23"/>
                      <a:pt x="32" y="26"/>
                    </a:cubicBezTo>
                    <a:cubicBezTo>
                      <a:pt x="34" y="16"/>
                      <a:pt x="49" y="14"/>
                      <a:pt x="47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9" name="组合 158"/>
          <p:cNvGrpSpPr/>
          <p:nvPr/>
        </p:nvGrpSpPr>
        <p:grpSpPr>
          <a:xfrm>
            <a:off x="5465484" y="2480309"/>
            <a:ext cx="6346445" cy="1647068"/>
            <a:chOff x="4958160" y="2312531"/>
            <a:chExt cx="6346445" cy="1647068"/>
          </a:xfrm>
        </p:grpSpPr>
        <p:cxnSp>
          <p:nvCxnSpPr>
            <p:cNvPr id="160" name="直接连接符 159"/>
            <p:cNvCxnSpPr/>
            <p:nvPr/>
          </p:nvCxnSpPr>
          <p:spPr>
            <a:xfrm>
              <a:off x="4958160" y="3701945"/>
              <a:ext cx="6346445" cy="0"/>
            </a:xfrm>
            <a:prstGeom prst="line">
              <a:avLst/>
            </a:prstGeom>
            <a:ln w="76200">
              <a:gradFill flip="none" rotWithShape="1">
                <a:gsLst>
                  <a:gs pos="100000">
                    <a:srgbClr val="7E5A85"/>
                  </a:gs>
                  <a:gs pos="0">
                    <a:srgbClr val="BD596A"/>
                  </a:gs>
                </a:gsLst>
                <a:lin ang="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圆: 空心 160"/>
            <p:cNvSpPr/>
            <p:nvPr/>
          </p:nvSpPr>
          <p:spPr>
            <a:xfrm>
              <a:off x="5022211" y="2312531"/>
              <a:ext cx="1647068" cy="1647068"/>
            </a:xfrm>
            <a:prstGeom prst="donut">
              <a:avLst>
                <a:gd name="adj" fmla="val 7463"/>
              </a:avLst>
            </a:prstGeom>
            <a:gradFill>
              <a:gsLst>
                <a:gs pos="85000">
                  <a:srgbClr val="7B5A85"/>
                </a:gs>
                <a:gs pos="0">
                  <a:srgbClr val="BD596A"/>
                </a:gs>
              </a:gsLst>
              <a:lin ang="0" scaled="1"/>
            </a:gradFill>
            <a:ln>
              <a:noFill/>
            </a:ln>
            <a:effectLst>
              <a:outerShdw blurRad="177800" dist="1016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cxnSp>
          <p:nvCxnSpPr>
            <p:cNvPr id="162" name="直接连接符 161"/>
            <p:cNvCxnSpPr/>
            <p:nvPr/>
          </p:nvCxnSpPr>
          <p:spPr>
            <a:xfrm>
              <a:off x="4958160" y="3701945"/>
              <a:ext cx="1137840" cy="0"/>
            </a:xfrm>
            <a:prstGeom prst="line">
              <a:avLst/>
            </a:prstGeom>
            <a:ln w="76200">
              <a:gradFill flip="none" rotWithShape="1">
                <a:gsLst>
                  <a:gs pos="6000">
                    <a:srgbClr val="7E5A85"/>
                  </a:gs>
                  <a:gs pos="95000">
                    <a:srgbClr val="BD596A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文本框 162"/>
          <p:cNvSpPr txBox="1"/>
          <p:nvPr/>
        </p:nvSpPr>
        <p:spPr>
          <a:xfrm>
            <a:off x="5950531" y="2953066"/>
            <a:ext cx="825273" cy="717544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rgbClr val="7E5A85"/>
                </a:solidFill>
                <a:cs typeface="+mn-ea"/>
                <a:sym typeface="+mn-lt"/>
              </a:rPr>
              <a:t>04</a:t>
            </a:r>
            <a:endParaRPr lang="zh-CN" altLang="en-US" spc="100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164" name="TextBox 105"/>
          <p:cNvSpPr txBox="1">
            <a:spLocks noChangeArrowheads="1"/>
          </p:cNvSpPr>
          <p:nvPr/>
        </p:nvSpPr>
        <p:spPr bwMode="auto">
          <a:xfrm>
            <a:off x="7364626" y="2907899"/>
            <a:ext cx="4447303" cy="80787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7E5A85"/>
                </a:solidFill>
                <a:latin typeface="+mn-lt"/>
                <a:ea typeface="+mn-ea"/>
                <a:cs typeface="+mn-ea"/>
                <a:sym typeface="+mn-lt"/>
              </a:rPr>
              <a:t>下阶段工作计划</a:t>
            </a:r>
            <a:endParaRPr lang="zh-CN" altLang="en-US" sz="4800" b="1" dirty="0">
              <a:solidFill>
                <a:srgbClr val="7E5A8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Freeform"/>
          <p:cNvCxnSpPr>
            <a:stCxn id="36" idx="2"/>
            <a:endCxn id="33" idx="5"/>
          </p:cNvCxnSpPr>
          <p:nvPr/>
        </p:nvCxnSpPr>
        <p:spPr>
          <a:xfrm flipH="1" flipV="1">
            <a:off x="5037851" y="3405621"/>
            <a:ext cx="1108718" cy="1087871"/>
          </a:xfrm>
          <a:prstGeom prst="line">
            <a:avLst/>
          </a:prstGeom>
          <a:noFill/>
          <a:ln w="9525">
            <a:solidFill>
              <a:srgbClr val="C35954"/>
            </a:solidFill>
            <a:prstDash val="sysDot"/>
          </a:ln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Freeform"/>
          <p:cNvCxnSpPr>
            <a:stCxn id="28" idx="3"/>
            <a:endCxn id="36" idx="7"/>
          </p:cNvCxnSpPr>
          <p:nvPr/>
        </p:nvCxnSpPr>
        <p:spPr>
          <a:xfrm flipH="1">
            <a:off x="6857158" y="3658419"/>
            <a:ext cx="1105730" cy="828569"/>
          </a:xfrm>
          <a:prstGeom prst="line">
            <a:avLst/>
          </a:prstGeom>
          <a:noFill/>
          <a:ln w="9525">
            <a:solidFill>
              <a:srgbClr val="C35954"/>
            </a:solidFill>
            <a:prstDash val="sysDot"/>
          </a:ln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Freeform"/>
          <p:cNvCxnSpPr/>
          <p:nvPr/>
        </p:nvCxnSpPr>
        <p:spPr>
          <a:xfrm>
            <a:off x="8597458" y="3435569"/>
            <a:ext cx="935791" cy="654905"/>
          </a:xfrm>
          <a:prstGeom prst="line">
            <a:avLst/>
          </a:prstGeom>
          <a:noFill/>
          <a:ln w="9525">
            <a:solidFill>
              <a:srgbClr val="C35954"/>
            </a:solidFill>
            <a:prstDash val="sysDot"/>
          </a:ln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3" name="组合 62"/>
          <p:cNvGrpSpPr/>
          <p:nvPr/>
        </p:nvGrpSpPr>
        <p:grpSpPr>
          <a:xfrm>
            <a:off x="2604277" y="3705442"/>
            <a:ext cx="769168" cy="769168"/>
            <a:chOff x="3019557" y="3815868"/>
            <a:chExt cx="769168" cy="769168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12" name="Freeform"/>
            <p:cNvSpPr/>
            <p:nvPr/>
          </p:nvSpPr>
          <p:spPr>
            <a:xfrm>
              <a:off x="3019557" y="3815868"/>
              <a:ext cx="769168" cy="769168"/>
            </a:xfrm>
            <a:prstGeom prst="ellipse">
              <a:avLst/>
            </a:prstGeom>
            <a:solidFill>
              <a:srgbClr val="BE5968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3" name="Group 35"/>
            <p:cNvGrpSpPr/>
            <p:nvPr/>
          </p:nvGrpSpPr>
          <p:grpSpPr>
            <a:xfrm>
              <a:off x="3210352" y="3979569"/>
              <a:ext cx="387578" cy="390966"/>
              <a:chOff x="4021138" y="1814513"/>
              <a:chExt cx="669925" cy="675780"/>
            </a:xfrm>
            <a:solidFill>
              <a:srgbClr val="BE5968"/>
            </a:solidFill>
          </p:grpSpPr>
          <p:sp>
            <p:nvSpPr>
              <p:cNvPr id="14" name="Freeform 36"/>
              <p:cNvSpPr>
                <a:spLocks noEditPoints="1"/>
              </p:cNvSpPr>
              <p:nvPr/>
            </p:nvSpPr>
            <p:spPr bwMode="auto">
              <a:xfrm>
                <a:off x="4140200" y="1850531"/>
                <a:ext cx="431799" cy="639762"/>
              </a:xfrm>
              <a:custGeom>
                <a:avLst/>
                <a:gdLst>
                  <a:gd name="T0" fmla="*/ 96 w 272"/>
                  <a:gd name="T1" fmla="*/ 7 h 403"/>
                  <a:gd name="T2" fmla="*/ 40 w 272"/>
                  <a:gd name="T3" fmla="*/ 40 h 403"/>
                  <a:gd name="T4" fmla="*/ 5 w 272"/>
                  <a:gd name="T5" fmla="*/ 97 h 403"/>
                  <a:gd name="T6" fmla="*/ 1 w 272"/>
                  <a:gd name="T7" fmla="*/ 148 h 403"/>
                  <a:gd name="T8" fmla="*/ 29 w 272"/>
                  <a:gd name="T9" fmla="*/ 232 h 403"/>
                  <a:gd name="T10" fmla="*/ 55 w 272"/>
                  <a:gd name="T11" fmla="*/ 273 h 403"/>
                  <a:gd name="T12" fmla="*/ 63 w 272"/>
                  <a:gd name="T13" fmla="*/ 314 h 403"/>
                  <a:gd name="T14" fmla="*/ 55 w 272"/>
                  <a:gd name="T15" fmla="*/ 329 h 403"/>
                  <a:gd name="T16" fmla="*/ 55 w 272"/>
                  <a:gd name="T17" fmla="*/ 349 h 403"/>
                  <a:gd name="T18" fmla="*/ 55 w 272"/>
                  <a:gd name="T19" fmla="*/ 364 h 403"/>
                  <a:gd name="T20" fmla="*/ 61 w 272"/>
                  <a:gd name="T21" fmla="*/ 384 h 403"/>
                  <a:gd name="T22" fmla="*/ 80 w 272"/>
                  <a:gd name="T23" fmla="*/ 402 h 403"/>
                  <a:gd name="T24" fmla="*/ 189 w 272"/>
                  <a:gd name="T25" fmla="*/ 403 h 403"/>
                  <a:gd name="T26" fmla="*/ 206 w 272"/>
                  <a:gd name="T27" fmla="*/ 387 h 403"/>
                  <a:gd name="T28" fmla="*/ 217 w 272"/>
                  <a:gd name="T29" fmla="*/ 370 h 403"/>
                  <a:gd name="T30" fmla="*/ 217 w 272"/>
                  <a:gd name="T31" fmla="*/ 349 h 403"/>
                  <a:gd name="T32" fmla="*/ 217 w 272"/>
                  <a:gd name="T33" fmla="*/ 334 h 403"/>
                  <a:gd name="T34" fmla="*/ 212 w 272"/>
                  <a:gd name="T35" fmla="*/ 316 h 403"/>
                  <a:gd name="T36" fmla="*/ 214 w 272"/>
                  <a:gd name="T37" fmla="*/ 278 h 403"/>
                  <a:gd name="T38" fmla="*/ 236 w 272"/>
                  <a:gd name="T39" fmla="*/ 243 h 403"/>
                  <a:gd name="T40" fmla="*/ 269 w 272"/>
                  <a:gd name="T41" fmla="*/ 161 h 403"/>
                  <a:gd name="T42" fmla="*/ 270 w 272"/>
                  <a:gd name="T43" fmla="*/ 110 h 403"/>
                  <a:gd name="T44" fmla="*/ 241 w 272"/>
                  <a:gd name="T45" fmla="*/ 50 h 403"/>
                  <a:gd name="T46" fmla="*/ 189 w 272"/>
                  <a:gd name="T47" fmla="*/ 11 h 403"/>
                  <a:gd name="T48" fmla="*/ 136 w 272"/>
                  <a:gd name="T49" fmla="*/ 0 h 403"/>
                  <a:gd name="T50" fmla="*/ 201 w 272"/>
                  <a:gd name="T51" fmla="*/ 367 h 403"/>
                  <a:gd name="T52" fmla="*/ 202 w 272"/>
                  <a:gd name="T53" fmla="*/ 373 h 403"/>
                  <a:gd name="T54" fmla="*/ 192 w 272"/>
                  <a:gd name="T55" fmla="*/ 385 h 403"/>
                  <a:gd name="T56" fmla="*/ 87 w 272"/>
                  <a:gd name="T57" fmla="*/ 389 h 403"/>
                  <a:gd name="T58" fmla="*/ 79 w 272"/>
                  <a:gd name="T59" fmla="*/ 381 h 403"/>
                  <a:gd name="T60" fmla="*/ 69 w 272"/>
                  <a:gd name="T61" fmla="*/ 370 h 403"/>
                  <a:gd name="T62" fmla="*/ 71 w 272"/>
                  <a:gd name="T63" fmla="*/ 353 h 403"/>
                  <a:gd name="T64" fmla="*/ 70 w 272"/>
                  <a:gd name="T65" fmla="*/ 347 h 403"/>
                  <a:gd name="T66" fmla="*/ 70 w 272"/>
                  <a:gd name="T67" fmla="*/ 332 h 403"/>
                  <a:gd name="T68" fmla="*/ 72 w 272"/>
                  <a:gd name="T69" fmla="*/ 324 h 403"/>
                  <a:gd name="T70" fmla="*/ 203 w 272"/>
                  <a:gd name="T71" fmla="*/ 329 h 403"/>
                  <a:gd name="T72" fmla="*/ 203 w 272"/>
                  <a:gd name="T73" fmla="*/ 347 h 403"/>
                  <a:gd name="T74" fmla="*/ 92 w 272"/>
                  <a:gd name="T75" fmla="*/ 196 h 403"/>
                  <a:gd name="T76" fmla="*/ 148 w 272"/>
                  <a:gd name="T77" fmla="*/ 186 h 403"/>
                  <a:gd name="T78" fmla="*/ 109 w 272"/>
                  <a:gd name="T79" fmla="*/ 310 h 403"/>
                  <a:gd name="T80" fmla="*/ 197 w 272"/>
                  <a:gd name="T81" fmla="*/ 285 h 403"/>
                  <a:gd name="T82" fmla="*/ 185 w 272"/>
                  <a:gd name="T83" fmla="*/ 170 h 403"/>
                  <a:gd name="T84" fmla="*/ 148 w 272"/>
                  <a:gd name="T85" fmla="*/ 168 h 403"/>
                  <a:gd name="T86" fmla="*/ 92 w 272"/>
                  <a:gd name="T87" fmla="*/ 178 h 403"/>
                  <a:gd name="T88" fmla="*/ 77 w 272"/>
                  <a:gd name="T89" fmla="*/ 310 h 403"/>
                  <a:gd name="T90" fmla="*/ 68 w 272"/>
                  <a:gd name="T91" fmla="*/ 265 h 403"/>
                  <a:gd name="T92" fmla="*/ 41 w 272"/>
                  <a:gd name="T93" fmla="*/ 225 h 403"/>
                  <a:gd name="T94" fmla="*/ 15 w 272"/>
                  <a:gd name="T95" fmla="*/ 147 h 403"/>
                  <a:gd name="T96" fmla="*/ 19 w 272"/>
                  <a:gd name="T97" fmla="*/ 101 h 403"/>
                  <a:gd name="T98" fmla="*/ 49 w 272"/>
                  <a:gd name="T99" fmla="*/ 51 h 403"/>
                  <a:gd name="T100" fmla="*/ 99 w 272"/>
                  <a:gd name="T101" fmla="*/ 21 h 403"/>
                  <a:gd name="T102" fmla="*/ 149 w 272"/>
                  <a:gd name="T103" fmla="*/ 16 h 403"/>
                  <a:gd name="T104" fmla="*/ 204 w 272"/>
                  <a:gd name="T105" fmla="*/ 36 h 403"/>
                  <a:gd name="T106" fmla="*/ 244 w 272"/>
                  <a:gd name="T107" fmla="*/ 79 h 403"/>
                  <a:gd name="T108" fmla="*/ 258 w 272"/>
                  <a:gd name="T109" fmla="*/ 138 h 403"/>
                  <a:gd name="T110" fmla="*/ 245 w 272"/>
                  <a:gd name="T111" fmla="*/ 194 h 403"/>
                  <a:gd name="T112" fmla="*/ 208 w 272"/>
                  <a:gd name="T113" fmla="*/ 26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2" h="403">
                    <a:moveTo>
                      <a:pt x="136" y="0"/>
                    </a:moveTo>
                    <a:lnTo>
                      <a:pt x="136" y="0"/>
                    </a:lnTo>
                    <a:lnTo>
                      <a:pt x="122" y="2"/>
                    </a:lnTo>
                    <a:lnTo>
                      <a:pt x="109" y="4"/>
                    </a:lnTo>
                    <a:lnTo>
                      <a:pt x="96" y="7"/>
                    </a:lnTo>
                    <a:lnTo>
                      <a:pt x="83" y="11"/>
                    </a:lnTo>
                    <a:lnTo>
                      <a:pt x="71" y="18"/>
                    </a:lnTo>
                    <a:lnTo>
                      <a:pt x="59" y="24"/>
                    </a:lnTo>
                    <a:lnTo>
                      <a:pt x="49" y="32"/>
                    </a:lnTo>
                    <a:lnTo>
                      <a:pt x="40" y="40"/>
                    </a:lnTo>
                    <a:lnTo>
                      <a:pt x="31" y="50"/>
                    </a:lnTo>
                    <a:lnTo>
                      <a:pt x="22" y="61"/>
                    </a:lnTo>
                    <a:lnTo>
                      <a:pt x="16" y="73"/>
                    </a:lnTo>
                    <a:lnTo>
                      <a:pt x="11" y="85"/>
                    </a:lnTo>
                    <a:lnTo>
                      <a:pt x="5" y="97"/>
                    </a:lnTo>
                    <a:lnTo>
                      <a:pt x="2" y="110"/>
                    </a:lnTo>
                    <a:lnTo>
                      <a:pt x="0" y="12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" y="148"/>
                    </a:lnTo>
                    <a:lnTo>
                      <a:pt x="3" y="161"/>
                    </a:lnTo>
                    <a:lnTo>
                      <a:pt x="6" y="178"/>
                    </a:lnTo>
                    <a:lnTo>
                      <a:pt x="13" y="198"/>
                    </a:lnTo>
                    <a:lnTo>
                      <a:pt x="22" y="220"/>
                    </a:lnTo>
                    <a:lnTo>
                      <a:pt x="29" y="232"/>
                    </a:lnTo>
                    <a:lnTo>
                      <a:pt x="35" y="243"/>
                    </a:lnTo>
                    <a:lnTo>
                      <a:pt x="44" y="255"/>
                    </a:lnTo>
                    <a:lnTo>
                      <a:pt x="53" y="268"/>
                    </a:lnTo>
                    <a:lnTo>
                      <a:pt x="53" y="268"/>
                    </a:lnTo>
                    <a:lnTo>
                      <a:pt x="55" y="273"/>
                    </a:lnTo>
                    <a:lnTo>
                      <a:pt x="58" y="277"/>
                    </a:lnTo>
                    <a:lnTo>
                      <a:pt x="60" y="289"/>
                    </a:lnTo>
                    <a:lnTo>
                      <a:pt x="62" y="301"/>
                    </a:lnTo>
                    <a:lnTo>
                      <a:pt x="63" y="314"/>
                    </a:lnTo>
                    <a:lnTo>
                      <a:pt x="63" y="314"/>
                    </a:lnTo>
                    <a:lnTo>
                      <a:pt x="59" y="316"/>
                    </a:lnTo>
                    <a:lnTo>
                      <a:pt x="57" y="319"/>
                    </a:lnTo>
                    <a:lnTo>
                      <a:pt x="55" y="323"/>
                    </a:lnTo>
                    <a:lnTo>
                      <a:pt x="55" y="329"/>
                    </a:lnTo>
                    <a:lnTo>
                      <a:pt x="55" y="329"/>
                    </a:lnTo>
                    <a:lnTo>
                      <a:pt x="55" y="334"/>
                    </a:lnTo>
                    <a:lnTo>
                      <a:pt x="58" y="339"/>
                    </a:lnTo>
                    <a:lnTo>
                      <a:pt x="58" y="339"/>
                    </a:lnTo>
                    <a:lnTo>
                      <a:pt x="55" y="344"/>
                    </a:lnTo>
                    <a:lnTo>
                      <a:pt x="55" y="349"/>
                    </a:lnTo>
                    <a:lnTo>
                      <a:pt x="55" y="349"/>
                    </a:lnTo>
                    <a:lnTo>
                      <a:pt x="55" y="355"/>
                    </a:lnTo>
                    <a:lnTo>
                      <a:pt x="58" y="360"/>
                    </a:lnTo>
                    <a:lnTo>
                      <a:pt x="58" y="360"/>
                    </a:lnTo>
                    <a:lnTo>
                      <a:pt x="55" y="364"/>
                    </a:lnTo>
                    <a:lnTo>
                      <a:pt x="55" y="370"/>
                    </a:lnTo>
                    <a:lnTo>
                      <a:pt x="55" y="370"/>
                    </a:lnTo>
                    <a:lnTo>
                      <a:pt x="55" y="375"/>
                    </a:lnTo>
                    <a:lnTo>
                      <a:pt x="57" y="381"/>
                    </a:lnTo>
                    <a:lnTo>
                      <a:pt x="61" y="384"/>
                    </a:lnTo>
                    <a:lnTo>
                      <a:pt x="66" y="387"/>
                    </a:lnTo>
                    <a:lnTo>
                      <a:pt x="66" y="387"/>
                    </a:lnTo>
                    <a:lnTo>
                      <a:pt x="68" y="394"/>
                    </a:lnTo>
                    <a:lnTo>
                      <a:pt x="73" y="399"/>
                    </a:lnTo>
                    <a:lnTo>
                      <a:pt x="80" y="402"/>
                    </a:lnTo>
                    <a:lnTo>
                      <a:pt x="83" y="403"/>
                    </a:lnTo>
                    <a:lnTo>
                      <a:pt x="87" y="403"/>
                    </a:lnTo>
                    <a:lnTo>
                      <a:pt x="185" y="403"/>
                    </a:lnTo>
                    <a:lnTo>
                      <a:pt x="185" y="403"/>
                    </a:lnTo>
                    <a:lnTo>
                      <a:pt x="189" y="403"/>
                    </a:lnTo>
                    <a:lnTo>
                      <a:pt x="192" y="402"/>
                    </a:lnTo>
                    <a:lnTo>
                      <a:pt x="198" y="399"/>
                    </a:lnTo>
                    <a:lnTo>
                      <a:pt x="204" y="394"/>
                    </a:lnTo>
                    <a:lnTo>
                      <a:pt x="206" y="387"/>
                    </a:lnTo>
                    <a:lnTo>
                      <a:pt x="206" y="387"/>
                    </a:lnTo>
                    <a:lnTo>
                      <a:pt x="210" y="384"/>
                    </a:lnTo>
                    <a:lnTo>
                      <a:pt x="215" y="381"/>
                    </a:lnTo>
                    <a:lnTo>
                      <a:pt x="217" y="375"/>
                    </a:lnTo>
                    <a:lnTo>
                      <a:pt x="217" y="370"/>
                    </a:lnTo>
                    <a:lnTo>
                      <a:pt x="217" y="370"/>
                    </a:lnTo>
                    <a:lnTo>
                      <a:pt x="217" y="364"/>
                    </a:lnTo>
                    <a:lnTo>
                      <a:pt x="214" y="360"/>
                    </a:lnTo>
                    <a:lnTo>
                      <a:pt x="214" y="360"/>
                    </a:lnTo>
                    <a:lnTo>
                      <a:pt x="217" y="355"/>
                    </a:lnTo>
                    <a:lnTo>
                      <a:pt x="217" y="349"/>
                    </a:lnTo>
                    <a:lnTo>
                      <a:pt x="217" y="349"/>
                    </a:lnTo>
                    <a:lnTo>
                      <a:pt x="217" y="344"/>
                    </a:lnTo>
                    <a:lnTo>
                      <a:pt x="214" y="339"/>
                    </a:lnTo>
                    <a:lnTo>
                      <a:pt x="214" y="339"/>
                    </a:lnTo>
                    <a:lnTo>
                      <a:pt x="217" y="334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17" y="323"/>
                    </a:lnTo>
                    <a:lnTo>
                      <a:pt x="215" y="319"/>
                    </a:lnTo>
                    <a:lnTo>
                      <a:pt x="212" y="316"/>
                    </a:lnTo>
                    <a:lnTo>
                      <a:pt x="208" y="313"/>
                    </a:lnTo>
                    <a:lnTo>
                      <a:pt x="208" y="313"/>
                    </a:lnTo>
                    <a:lnTo>
                      <a:pt x="209" y="303"/>
                    </a:lnTo>
                    <a:lnTo>
                      <a:pt x="210" y="290"/>
                    </a:lnTo>
                    <a:lnTo>
                      <a:pt x="214" y="278"/>
                    </a:lnTo>
                    <a:lnTo>
                      <a:pt x="216" y="273"/>
                    </a:lnTo>
                    <a:lnTo>
                      <a:pt x="219" y="268"/>
                    </a:lnTo>
                    <a:lnTo>
                      <a:pt x="219" y="268"/>
                    </a:lnTo>
                    <a:lnTo>
                      <a:pt x="228" y="255"/>
                    </a:lnTo>
                    <a:lnTo>
                      <a:pt x="236" y="243"/>
                    </a:lnTo>
                    <a:lnTo>
                      <a:pt x="243" y="232"/>
                    </a:lnTo>
                    <a:lnTo>
                      <a:pt x="249" y="220"/>
                    </a:lnTo>
                    <a:lnTo>
                      <a:pt x="259" y="198"/>
                    </a:lnTo>
                    <a:lnTo>
                      <a:pt x="265" y="178"/>
                    </a:lnTo>
                    <a:lnTo>
                      <a:pt x="269" y="161"/>
                    </a:lnTo>
                    <a:lnTo>
                      <a:pt x="271" y="148"/>
                    </a:lnTo>
                    <a:lnTo>
                      <a:pt x="272" y="138"/>
                    </a:lnTo>
                    <a:lnTo>
                      <a:pt x="272" y="138"/>
                    </a:lnTo>
                    <a:lnTo>
                      <a:pt x="272" y="124"/>
                    </a:lnTo>
                    <a:lnTo>
                      <a:pt x="270" y="110"/>
                    </a:lnTo>
                    <a:lnTo>
                      <a:pt x="266" y="97"/>
                    </a:lnTo>
                    <a:lnTo>
                      <a:pt x="261" y="85"/>
                    </a:lnTo>
                    <a:lnTo>
                      <a:pt x="256" y="73"/>
                    </a:lnTo>
                    <a:lnTo>
                      <a:pt x="249" y="61"/>
                    </a:lnTo>
                    <a:lnTo>
                      <a:pt x="241" y="50"/>
                    </a:lnTo>
                    <a:lnTo>
                      <a:pt x="232" y="40"/>
                    </a:lnTo>
                    <a:lnTo>
                      <a:pt x="222" y="32"/>
                    </a:lnTo>
                    <a:lnTo>
                      <a:pt x="212" y="24"/>
                    </a:lnTo>
                    <a:lnTo>
                      <a:pt x="201" y="18"/>
                    </a:lnTo>
                    <a:lnTo>
                      <a:pt x="189" y="11"/>
                    </a:lnTo>
                    <a:lnTo>
                      <a:pt x="177" y="7"/>
                    </a:lnTo>
                    <a:lnTo>
                      <a:pt x="163" y="4"/>
                    </a:lnTo>
                    <a:lnTo>
                      <a:pt x="150" y="2"/>
                    </a:lnTo>
                    <a:lnTo>
                      <a:pt x="136" y="0"/>
                    </a:lnTo>
                    <a:lnTo>
                      <a:pt x="136" y="0"/>
                    </a:lnTo>
                    <a:close/>
                    <a:moveTo>
                      <a:pt x="203" y="349"/>
                    </a:moveTo>
                    <a:lnTo>
                      <a:pt x="203" y="349"/>
                    </a:lnTo>
                    <a:lnTo>
                      <a:pt x="203" y="351"/>
                    </a:lnTo>
                    <a:lnTo>
                      <a:pt x="201" y="353"/>
                    </a:lnTo>
                    <a:lnTo>
                      <a:pt x="201" y="367"/>
                    </a:lnTo>
                    <a:lnTo>
                      <a:pt x="201" y="367"/>
                    </a:lnTo>
                    <a:lnTo>
                      <a:pt x="203" y="368"/>
                    </a:lnTo>
                    <a:lnTo>
                      <a:pt x="203" y="370"/>
                    </a:lnTo>
                    <a:lnTo>
                      <a:pt x="203" y="370"/>
                    </a:lnTo>
                    <a:lnTo>
                      <a:pt x="202" y="373"/>
                    </a:lnTo>
                    <a:lnTo>
                      <a:pt x="200" y="374"/>
                    </a:lnTo>
                    <a:lnTo>
                      <a:pt x="193" y="381"/>
                    </a:lnTo>
                    <a:lnTo>
                      <a:pt x="193" y="382"/>
                    </a:lnTo>
                    <a:lnTo>
                      <a:pt x="193" y="382"/>
                    </a:lnTo>
                    <a:lnTo>
                      <a:pt x="192" y="385"/>
                    </a:lnTo>
                    <a:lnTo>
                      <a:pt x="191" y="387"/>
                    </a:lnTo>
                    <a:lnTo>
                      <a:pt x="188" y="389"/>
                    </a:lnTo>
                    <a:lnTo>
                      <a:pt x="185" y="389"/>
                    </a:lnTo>
                    <a:lnTo>
                      <a:pt x="87" y="389"/>
                    </a:lnTo>
                    <a:lnTo>
                      <a:pt x="87" y="389"/>
                    </a:lnTo>
                    <a:lnTo>
                      <a:pt x="84" y="389"/>
                    </a:lnTo>
                    <a:lnTo>
                      <a:pt x="82" y="387"/>
                    </a:lnTo>
                    <a:lnTo>
                      <a:pt x="80" y="385"/>
                    </a:lnTo>
                    <a:lnTo>
                      <a:pt x="79" y="382"/>
                    </a:lnTo>
                    <a:lnTo>
                      <a:pt x="79" y="381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70" y="373"/>
                    </a:lnTo>
                    <a:lnTo>
                      <a:pt x="69" y="370"/>
                    </a:lnTo>
                    <a:lnTo>
                      <a:pt x="69" y="370"/>
                    </a:lnTo>
                    <a:lnTo>
                      <a:pt x="69" y="369"/>
                    </a:lnTo>
                    <a:lnTo>
                      <a:pt x="71" y="367"/>
                    </a:lnTo>
                    <a:lnTo>
                      <a:pt x="176" y="367"/>
                    </a:lnTo>
                    <a:lnTo>
                      <a:pt x="176" y="353"/>
                    </a:lnTo>
                    <a:lnTo>
                      <a:pt x="71" y="353"/>
                    </a:lnTo>
                    <a:lnTo>
                      <a:pt x="71" y="353"/>
                    </a:lnTo>
                    <a:lnTo>
                      <a:pt x="69" y="351"/>
                    </a:lnTo>
                    <a:lnTo>
                      <a:pt x="69" y="349"/>
                    </a:lnTo>
                    <a:lnTo>
                      <a:pt x="69" y="349"/>
                    </a:lnTo>
                    <a:lnTo>
                      <a:pt x="70" y="347"/>
                    </a:lnTo>
                    <a:lnTo>
                      <a:pt x="71" y="346"/>
                    </a:lnTo>
                    <a:lnTo>
                      <a:pt x="176" y="346"/>
                    </a:lnTo>
                    <a:lnTo>
                      <a:pt x="176" y="332"/>
                    </a:lnTo>
                    <a:lnTo>
                      <a:pt x="70" y="332"/>
                    </a:lnTo>
                    <a:lnTo>
                      <a:pt x="70" y="332"/>
                    </a:lnTo>
                    <a:lnTo>
                      <a:pt x="69" y="330"/>
                    </a:lnTo>
                    <a:lnTo>
                      <a:pt x="69" y="329"/>
                    </a:lnTo>
                    <a:lnTo>
                      <a:pt x="69" y="329"/>
                    </a:lnTo>
                    <a:lnTo>
                      <a:pt x="70" y="326"/>
                    </a:lnTo>
                    <a:lnTo>
                      <a:pt x="72" y="324"/>
                    </a:lnTo>
                    <a:lnTo>
                      <a:pt x="200" y="324"/>
                    </a:lnTo>
                    <a:lnTo>
                      <a:pt x="200" y="324"/>
                    </a:lnTo>
                    <a:lnTo>
                      <a:pt x="202" y="326"/>
                    </a:lnTo>
                    <a:lnTo>
                      <a:pt x="203" y="329"/>
                    </a:lnTo>
                    <a:lnTo>
                      <a:pt x="203" y="329"/>
                    </a:lnTo>
                    <a:lnTo>
                      <a:pt x="203" y="331"/>
                    </a:lnTo>
                    <a:lnTo>
                      <a:pt x="201" y="332"/>
                    </a:lnTo>
                    <a:lnTo>
                      <a:pt x="201" y="346"/>
                    </a:lnTo>
                    <a:lnTo>
                      <a:pt x="201" y="346"/>
                    </a:lnTo>
                    <a:lnTo>
                      <a:pt x="203" y="347"/>
                    </a:lnTo>
                    <a:lnTo>
                      <a:pt x="203" y="349"/>
                    </a:lnTo>
                    <a:lnTo>
                      <a:pt x="203" y="349"/>
                    </a:lnTo>
                    <a:close/>
                    <a:moveTo>
                      <a:pt x="109" y="310"/>
                    </a:moveTo>
                    <a:lnTo>
                      <a:pt x="90" y="195"/>
                    </a:lnTo>
                    <a:lnTo>
                      <a:pt x="92" y="196"/>
                    </a:lnTo>
                    <a:lnTo>
                      <a:pt x="103" y="186"/>
                    </a:lnTo>
                    <a:lnTo>
                      <a:pt x="114" y="196"/>
                    </a:lnTo>
                    <a:lnTo>
                      <a:pt x="125" y="186"/>
                    </a:lnTo>
                    <a:lnTo>
                      <a:pt x="137" y="196"/>
                    </a:lnTo>
                    <a:lnTo>
                      <a:pt x="148" y="186"/>
                    </a:lnTo>
                    <a:lnTo>
                      <a:pt x="158" y="196"/>
                    </a:lnTo>
                    <a:lnTo>
                      <a:pt x="170" y="186"/>
                    </a:lnTo>
                    <a:lnTo>
                      <a:pt x="181" y="196"/>
                    </a:lnTo>
                    <a:lnTo>
                      <a:pt x="163" y="310"/>
                    </a:lnTo>
                    <a:lnTo>
                      <a:pt x="109" y="310"/>
                    </a:lnTo>
                    <a:close/>
                    <a:moveTo>
                      <a:pt x="208" y="260"/>
                    </a:moveTo>
                    <a:lnTo>
                      <a:pt x="208" y="260"/>
                    </a:lnTo>
                    <a:lnTo>
                      <a:pt x="204" y="265"/>
                    </a:lnTo>
                    <a:lnTo>
                      <a:pt x="202" y="272"/>
                    </a:lnTo>
                    <a:lnTo>
                      <a:pt x="197" y="285"/>
                    </a:lnTo>
                    <a:lnTo>
                      <a:pt x="195" y="299"/>
                    </a:lnTo>
                    <a:lnTo>
                      <a:pt x="194" y="310"/>
                    </a:lnTo>
                    <a:lnTo>
                      <a:pt x="177" y="310"/>
                    </a:lnTo>
                    <a:lnTo>
                      <a:pt x="200" y="172"/>
                    </a:lnTo>
                    <a:lnTo>
                      <a:pt x="185" y="170"/>
                    </a:lnTo>
                    <a:lnTo>
                      <a:pt x="184" y="174"/>
                    </a:lnTo>
                    <a:lnTo>
                      <a:pt x="181" y="178"/>
                    </a:lnTo>
                    <a:lnTo>
                      <a:pt x="170" y="168"/>
                    </a:lnTo>
                    <a:lnTo>
                      <a:pt x="158" y="178"/>
                    </a:lnTo>
                    <a:lnTo>
                      <a:pt x="148" y="168"/>
                    </a:lnTo>
                    <a:lnTo>
                      <a:pt x="137" y="178"/>
                    </a:lnTo>
                    <a:lnTo>
                      <a:pt x="125" y="168"/>
                    </a:lnTo>
                    <a:lnTo>
                      <a:pt x="114" y="178"/>
                    </a:lnTo>
                    <a:lnTo>
                      <a:pt x="103" y="168"/>
                    </a:lnTo>
                    <a:lnTo>
                      <a:pt x="92" y="178"/>
                    </a:lnTo>
                    <a:lnTo>
                      <a:pt x="86" y="173"/>
                    </a:lnTo>
                    <a:lnTo>
                      <a:pt x="86" y="170"/>
                    </a:lnTo>
                    <a:lnTo>
                      <a:pt x="72" y="172"/>
                    </a:lnTo>
                    <a:lnTo>
                      <a:pt x="95" y="310"/>
                    </a:lnTo>
                    <a:lnTo>
                      <a:pt x="77" y="310"/>
                    </a:lnTo>
                    <a:lnTo>
                      <a:pt x="77" y="310"/>
                    </a:lnTo>
                    <a:lnTo>
                      <a:pt x="76" y="299"/>
                    </a:lnTo>
                    <a:lnTo>
                      <a:pt x="74" y="285"/>
                    </a:lnTo>
                    <a:lnTo>
                      <a:pt x="71" y="272"/>
                    </a:lnTo>
                    <a:lnTo>
                      <a:pt x="68" y="265"/>
                    </a:lnTo>
                    <a:lnTo>
                      <a:pt x="63" y="260"/>
                    </a:lnTo>
                    <a:lnTo>
                      <a:pt x="63" y="260"/>
                    </a:lnTo>
                    <a:lnTo>
                      <a:pt x="55" y="248"/>
                    </a:lnTo>
                    <a:lnTo>
                      <a:pt x="47" y="236"/>
                    </a:lnTo>
                    <a:lnTo>
                      <a:pt x="41" y="225"/>
                    </a:lnTo>
                    <a:lnTo>
                      <a:pt x="35" y="214"/>
                    </a:lnTo>
                    <a:lnTo>
                      <a:pt x="27" y="194"/>
                    </a:lnTo>
                    <a:lnTo>
                      <a:pt x="20" y="175"/>
                    </a:lnTo>
                    <a:lnTo>
                      <a:pt x="17" y="159"/>
                    </a:lnTo>
                    <a:lnTo>
                      <a:pt x="15" y="147"/>
                    </a:lnTo>
                    <a:lnTo>
                      <a:pt x="14" y="138"/>
                    </a:lnTo>
                    <a:lnTo>
                      <a:pt x="14" y="138"/>
                    </a:lnTo>
                    <a:lnTo>
                      <a:pt x="14" y="125"/>
                    </a:lnTo>
                    <a:lnTo>
                      <a:pt x="16" y="113"/>
                    </a:lnTo>
                    <a:lnTo>
                      <a:pt x="19" y="101"/>
                    </a:lnTo>
                    <a:lnTo>
                      <a:pt x="23" y="90"/>
                    </a:lnTo>
                    <a:lnTo>
                      <a:pt x="29" y="79"/>
                    </a:lnTo>
                    <a:lnTo>
                      <a:pt x="34" y="69"/>
                    </a:lnTo>
                    <a:lnTo>
                      <a:pt x="42" y="60"/>
                    </a:lnTo>
                    <a:lnTo>
                      <a:pt x="49" y="51"/>
                    </a:lnTo>
                    <a:lnTo>
                      <a:pt x="58" y="43"/>
                    </a:lnTo>
                    <a:lnTo>
                      <a:pt x="68" y="36"/>
                    </a:lnTo>
                    <a:lnTo>
                      <a:pt x="77" y="30"/>
                    </a:lnTo>
                    <a:lnTo>
                      <a:pt x="88" y="24"/>
                    </a:lnTo>
                    <a:lnTo>
                      <a:pt x="99" y="21"/>
                    </a:lnTo>
                    <a:lnTo>
                      <a:pt x="111" y="18"/>
                    </a:lnTo>
                    <a:lnTo>
                      <a:pt x="123" y="16"/>
                    </a:lnTo>
                    <a:lnTo>
                      <a:pt x="136" y="16"/>
                    </a:lnTo>
                    <a:lnTo>
                      <a:pt x="136" y="16"/>
                    </a:lnTo>
                    <a:lnTo>
                      <a:pt x="149" y="16"/>
                    </a:lnTo>
                    <a:lnTo>
                      <a:pt x="161" y="18"/>
                    </a:lnTo>
                    <a:lnTo>
                      <a:pt x="173" y="21"/>
                    </a:lnTo>
                    <a:lnTo>
                      <a:pt x="183" y="24"/>
                    </a:lnTo>
                    <a:lnTo>
                      <a:pt x="194" y="30"/>
                    </a:lnTo>
                    <a:lnTo>
                      <a:pt x="204" y="36"/>
                    </a:lnTo>
                    <a:lnTo>
                      <a:pt x="214" y="43"/>
                    </a:lnTo>
                    <a:lnTo>
                      <a:pt x="222" y="51"/>
                    </a:lnTo>
                    <a:lnTo>
                      <a:pt x="230" y="60"/>
                    </a:lnTo>
                    <a:lnTo>
                      <a:pt x="237" y="69"/>
                    </a:lnTo>
                    <a:lnTo>
                      <a:pt x="244" y="79"/>
                    </a:lnTo>
                    <a:lnTo>
                      <a:pt x="248" y="90"/>
                    </a:lnTo>
                    <a:lnTo>
                      <a:pt x="252" y="101"/>
                    </a:lnTo>
                    <a:lnTo>
                      <a:pt x="256" y="113"/>
                    </a:lnTo>
                    <a:lnTo>
                      <a:pt x="258" y="125"/>
                    </a:lnTo>
                    <a:lnTo>
                      <a:pt x="258" y="138"/>
                    </a:lnTo>
                    <a:lnTo>
                      <a:pt x="258" y="138"/>
                    </a:lnTo>
                    <a:lnTo>
                      <a:pt x="257" y="147"/>
                    </a:lnTo>
                    <a:lnTo>
                      <a:pt x="255" y="159"/>
                    </a:lnTo>
                    <a:lnTo>
                      <a:pt x="251" y="175"/>
                    </a:lnTo>
                    <a:lnTo>
                      <a:pt x="245" y="194"/>
                    </a:lnTo>
                    <a:lnTo>
                      <a:pt x="236" y="214"/>
                    </a:lnTo>
                    <a:lnTo>
                      <a:pt x="231" y="225"/>
                    </a:lnTo>
                    <a:lnTo>
                      <a:pt x="224" y="236"/>
                    </a:lnTo>
                    <a:lnTo>
                      <a:pt x="217" y="248"/>
                    </a:lnTo>
                    <a:lnTo>
                      <a:pt x="208" y="260"/>
                    </a:lnTo>
                    <a:lnTo>
                      <a:pt x="208" y="26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Rectangle 37"/>
              <p:cNvSpPr>
                <a:spLocks noChangeArrowheads="1"/>
              </p:cNvSpPr>
              <p:nvPr/>
            </p:nvSpPr>
            <p:spPr bwMode="auto">
              <a:xfrm>
                <a:off x="4338638" y="1814513"/>
                <a:ext cx="23813" cy="6826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Freeform 38"/>
              <p:cNvSpPr/>
              <p:nvPr/>
            </p:nvSpPr>
            <p:spPr bwMode="auto">
              <a:xfrm>
                <a:off x="4173538" y="1855788"/>
                <a:ext cx="55563" cy="71438"/>
              </a:xfrm>
              <a:custGeom>
                <a:avLst/>
                <a:gdLst>
                  <a:gd name="T0" fmla="*/ 35 w 35"/>
                  <a:gd name="T1" fmla="*/ 37 h 45"/>
                  <a:gd name="T2" fmla="*/ 12 w 35"/>
                  <a:gd name="T3" fmla="*/ 0 h 45"/>
                  <a:gd name="T4" fmla="*/ 0 w 35"/>
                  <a:gd name="T5" fmla="*/ 7 h 45"/>
                  <a:gd name="T6" fmla="*/ 22 w 35"/>
                  <a:gd name="T7" fmla="*/ 45 h 45"/>
                  <a:gd name="T8" fmla="*/ 35 w 35"/>
                  <a:gd name="T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5">
                    <a:moveTo>
                      <a:pt x="35" y="37"/>
                    </a:moveTo>
                    <a:lnTo>
                      <a:pt x="12" y="0"/>
                    </a:lnTo>
                    <a:lnTo>
                      <a:pt x="0" y="7"/>
                    </a:lnTo>
                    <a:lnTo>
                      <a:pt x="22" y="45"/>
                    </a:lnTo>
                    <a:lnTo>
                      <a:pt x="35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Freeform 39"/>
              <p:cNvSpPr/>
              <p:nvPr/>
            </p:nvSpPr>
            <p:spPr bwMode="auto">
              <a:xfrm>
                <a:off x="4057650" y="1976438"/>
                <a:ext cx="69850" cy="53975"/>
              </a:xfrm>
              <a:custGeom>
                <a:avLst/>
                <a:gdLst>
                  <a:gd name="T0" fmla="*/ 44 w 44"/>
                  <a:gd name="T1" fmla="*/ 22 h 34"/>
                  <a:gd name="T2" fmla="*/ 7 w 44"/>
                  <a:gd name="T3" fmla="*/ 0 h 34"/>
                  <a:gd name="T4" fmla="*/ 0 w 44"/>
                  <a:gd name="T5" fmla="*/ 12 h 34"/>
                  <a:gd name="T6" fmla="*/ 38 w 44"/>
                  <a:gd name="T7" fmla="*/ 34 h 34"/>
                  <a:gd name="T8" fmla="*/ 44 w 4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22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38" y="34"/>
                    </a:lnTo>
                    <a:lnTo>
                      <a:pt x="44" y="2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Rectangle 40"/>
              <p:cNvSpPr>
                <a:spLocks noChangeArrowheads="1"/>
              </p:cNvSpPr>
              <p:nvPr/>
            </p:nvSpPr>
            <p:spPr bwMode="auto">
              <a:xfrm>
                <a:off x="4021138" y="2143125"/>
                <a:ext cx="68263" cy="222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Rectangle 41"/>
              <p:cNvSpPr>
                <a:spLocks noChangeArrowheads="1"/>
              </p:cNvSpPr>
              <p:nvPr/>
            </p:nvSpPr>
            <p:spPr bwMode="auto">
              <a:xfrm>
                <a:off x="4621213" y="2133600"/>
                <a:ext cx="69850" cy="222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Freeform 42"/>
              <p:cNvSpPr/>
              <p:nvPr/>
            </p:nvSpPr>
            <p:spPr bwMode="auto">
              <a:xfrm>
                <a:off x="4578350" y="1966913"/>
                <a:ext cx="69850" cy="53975"/>
              </a:xfrm>
              <a:custGeom>
                <a:avLst/>
                <a:gdLst>
                  <a:gd name="T0" fmla="*/ 44 w 44"/>
                  <a:gd name="T1" fmla="*/ 13 h 34"/>
                  <a:gd name="T2" fmla="*/ 38 w 44"/>
                  <a:gd name="T3" fmla="*/ 0 h 34"/>
                  <a:gd name="T4" fmla="*/ 0 w 44"/>
                  <a:gd name="T5" fmla="*/ 22 h 34"/>
                  <a:gd name="T6" fmla="*/ 7 w 44"/>
                  <a:gd name="T7" fmla="*/ 34 h 34"/>
                  <a:gd name="T8" fmla="*/ 44 w 44"/>
                  <a:gd name="T9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13"/>
                    </a:moveTo>
                    <a:lnTo>
                      <a:pt x="38" y="0"/>
                    </a:lnTo>
                    <a:lnTo>
                      <a:pt x="0" y="22"/>
                    </a:lnTo>
                    <a:lnTo>
                      <a:pt x="7" y="34"/>
                    </a:lnTo>
                    <a:lnTo>
                      <a:pt x="44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Freeform 43"/>
              <p:cNvSpPr/>
              <p:nvPr/>
            </p:nvSpPr>
            <p:spPr bwMode="auto">
              <a:xfrm>
                <a:off x="4473575" y="1849438"/>
                <a:ext cx="55563" cy="73025"/>
              </a:xfrm>
              <a:custGeom>
                <a:avLst/>
                <a:gdLst>
                  <a:gd name="T0" fmla="*/ 35 w 35"/>
                  <a:gd name="T1" fmla="*/ 8 h 46"/>
                  <a:gd name="T2" fmla="*/ 23 w 35"/>
                  <a:gd name="T3" fmla="*/ 0 h 46"/>
                  <a:gd name="T4" fmla="*/ 0 w 35"/>
                  <a:gd name="T5" fmla="*/ 38 h 46"/>
                  <a:gd name="T6" fmla="*/ 13 w 35"/>
                  <a:gd name="T7" fmla="*/ 46 h 46"/>
                  <a:gd name="T8" fmla="*/ 35 w 35"/>
                  <a:gd name="T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6">
                    <a:moveTo>
                      <a:pt x="35" y="8"/>
                    </a:moveTo>
                    <a:lnTo>
                      <a:pt x="23" y="0"/>
                    </a:lnTo>
                    <a:lnTo>
                      <a:pt x="0" y="38"/>
                    </a:lnTo>
                    <a:lnTo>
                      <a:pt x="13" y="46"/>
                    </a:lnTo>
                    <a:lnTo>
                      <a:pt x="35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Freeform 44"/>
              <p:cNvSpPr/>
              <p:nvPr/>
            </p:nvSpPr>
            <p:spPr bwMode="auto">
              <a:xfrm>
                <a:off x="4579938" y="2271713"/>
                <a:ext cx="73025" cy="52388"/>
              </a:xfrm>
              <a:custGeom>
                <a:avLst/>
                <a:gdLst>
                  <a:gd name="T0" fmla="*/ 0 w 46"/>
                  <a:gd name="T1" fmla="*/ 12 h 33"/>
                  <a:gd name="T2" fmla="*/ 38 w 46"/>
                  <a:gd name="T3" fmla="*/ 33 h 33"/>
                  <a:gd name="T4" fmla="*/ 46 w 46"/>
                  <a:gd name="T5" fmla="*/ 22 h 33"/>
                  <a:gd name="T6" fmla="*/ 8 w 46"/>
                  <a:gd name="T7" fmla="*/ 0 h 33"/>
                  <a:gd name="T8" fmla="*/ 0 w 46"/>
                  <a:gd name="T9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0" y="12"/>
                    </a:moveTo>
                    <a:lnTo>
                      <a:pt x="38" y="33"/>
                    </a:lnTo>
                    <a:lnTo>
                      <a:pt x="46" y="22"/>
                    </a:lnTo>
                    <a:lnTo>
                      <a:pt x="8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Freeform 45"/>
              <p:cNvSpPr/>
              <p:nvPr/>
            </p:nvSpPr>
            <p:spPr bwMode="auto">
              <a:xfrm>
                <a:off x="4059238" y="2279650"/>
                <a:ext cx="71438" cy="53975"/>
              </a:xfrm>
              <a:custGeom>
                <a:avLst/>
                <a:gdLst>
                  <a:gd name="T0" fmla="*/ 0 w 45"/>
                  <a:gd name="T1" fmla="*/ 22 h 34"/>
                  <a:gd name="T2" fmla="*/ 8 w 45"/>
                  <a:gd name="T3" fmla="*/ 34 h 34"/>
                  <a:gd name="T4" fmla="*/ 45 w 45"/>
                  <a:gd name="T5" fmla="*/ 12 h 34"/>
                  <a:gd name="T6" fmla="*/ 38 w 45"/>
                  <a:gd name="T7" fmla="*/ 0 h 34"/>
                  <a:gd name="T8" fmla="*/ 0 w 45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4">
                    <a:moveTo>
                      <a:pt x="0" y="22"/>
                    </a:moveTo>
                    <a:lnTo>
                      <a:pt x="8" y="34"/>
                    </a:lnTo>
                    <a:lnTo>
                      <a:pt x="45" y="12"/>
                    </a:lnTo>
                    <a:lnTo>
                      <a:pt x="38" y="0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9364200" y="3778234"/>
            <a:ext cx="769168" cy="769168"/>
            <a:chOff x="7901307" y="1771650"/>
            <a:chExt cx="769168" cy="769168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25" name="Freeform"/>
            <p:cNvSpPr/>
            <p:nvPr/>
          </p:nvSpPr>
          <p:spPr>
            <a:xfrm>
              <a:off x="7901307" y="1771650"/>
              <a:ext cx="769168" cy="76916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BD59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46"/>
            <p:cNvSpPr>
              <a:spLocks noEditPoints="1"/>
            </p:cNvSpPr>
            <p:nvPr/>
          </p:nvSpPr>
          <p:spPr bwMode="auto">
            <a:xfrm>
              <a:off x="8089949" y="1911171"/>
              <a:ext cx="442684" cy="464727"/>
            </a:xfrm>
            <a:custGeom>
              <a:avLst/>
              <a:gdLst>
                <a:gd name="T0" fmla="*/ 449 w 482"/>
                <a:gd name="T1" fmla="*/ 33 h 506"/>
                <a:gd name="T2" fmla="*/ 353 w 482"/>
                <a:gd name="T3" fmla="*/ 120 h 506"/>
                <a:gd name="T4" fmla="*/ 197 w 482"/>
                <a:gd name="T5" fmla="*/ 81 h 506"/>
                <a:gd name="T6" fmla="*/ 58 w 482"/>
                <a:gd name="T7" fmla="*/ 138 h 506"/>
                <a:gd name="T8" fmla="*/ 4 w 482"/>
                <a:gd name="T9" fmla="*/ 315 h 506"/>
                <a:gd name="T10" fmla="*/ 54 w 482"/>
                <a:gd name="T11" fmla="*/ 506 h 506"/>
                <a:gd name="T12" fmla="*/ 197 w 482"/>
                <a:gd name="T13" fmla="*/ 475 h 506"/>
                <a:gd name="T14" fmla="*/ 336 w 482"/>
                <a:gd name="T15" fmla="*/ 418 h 506"/>
                <a:gd name="T16" fmla="*/ 395 w 482"/>
                <a:gd name="T17" fmla="*/ 279 h 506"/>
                <a:gd name="T18" fmla="*/ 404 w 482"/>
                <a:gd name="T19" fmla="*/ 136 h 506"/>
                <a:gd name="T20" fmla="*/ 398 w 482"/>
                <a:gd name="T21" fmla="*/ 74 h 506"/>
                <a:gd name="T22" fmla="*/ 289 w 482"/>
                <a:gd name="T23" fmla="*/ 492 h 506"/>
                <a:gd name="T24" fmla="*/ 373 w 482"/>
                <a:gd name="T25" fmla="*/ 331 h 506"/>
                <a:gd name="T26" fmla="*/ 267 w 482"/>
                <a:gd name="T27" fmla="*/ 447 h 506"/>
                <a:gd name="T28" fmla="*/ 144 w 482"/>
                <a:gd name="T29" fmla="*/ 454 h 506"/>
                <a:gd name="T30" fmla="*/ 27 w 482"/>
                <a:gd name="T31" fmla="*/ 347 h 506"/>
                <a:gd name="T32" fmla="*/ 45 w 482"/>
                <a:gd name="T33" fmla="*/ 177 h 506"/>
                <a:gd name="T34" fmla="*/ 179 w 482"/>
                <a:gd name="T35" fmla="*/ 96 h 506"/>
                <a:gd name="T36" fmla="*/ 325 w 482"/>
                <a:gd name="T37" fmla="*/ 148 h 506"/>
                <a:gd name="T38" fmla="*/ 197 w 482"/>
                <a:gd name="T39" fmla="*/ 130 h 506"/>
                <a:gd name="T40" fmla="*/ 92 w 482"/>
                <a:gd name="T41" fmla="*/ 173 h 506"/>
                <a:gd name="T42" fmla="*/ 51 w 482"/>
                <a:gd name="T43" fmla="*/ 307 h 506"/>
                <a:gd name="T44" fmla="*/ 127 w 482"/>
                <a:gd name="T45" fmla="*/ 409 h 506"/>
                <a:gd name="T46" fmla="*/ 254 w 482"/>
                <a:gd name="T47" fmla="*/ 416 h 506"/>
                <a:gd name="T48" fmla="*/ 339 w 482"/>
                <a:gd name="T49" fmla="*/ 322 h 506"/>
                <a:gd name="T50" fmla="*/ 325 w 482"/>
                <a:gd name="T51" fmla="*/ 203 h 506"/>
                <a:gd name="T52" fmla="*/ 377 w 482"/>
                <a:gd name="T53" fmla="*/ 245 h 506"/>
                <a:gd name="T54" fmla="*/ 222 w 482"/>
                <a:gd name="T55" fmla="*/ 303 h 506"/>
                <a:gd name="T56" fmla="*/ 172 w 482"/>
                <a:gd name="T57" fmla="*/ 303 h 506"/>
                <a:gd name="T58" fmla="*/ 177 w 482"/>
                <a:gd name="T59" fmla="*/ 248 h 506"/>
                <a:gd name="T60" fmla="*/ 211 w 482"/>
                <a:gd name="T61" fmla="*/ 262 h 506"/>
                <a:gd name="T62" fmla="*/ 221 w 482"/>
                <a:gd name="T63" fmla="*/ 272 h 506"/>
                <a:gd name="T64" fmla="*/ 207 w 482"/>
                <a:gd name="T65" fmla="*/ 230 h 506"/>
                <a:gd name="T66" fmla="*/ 148 w 482"/>
                <a:gd name="T67" fmla="*/ 269 h 506"/>
                <a:gd name="T68" fmla="*/ 197 w 482"/>
                <a:gd name="T69" fmla="*/ 327 h 506"/>
                <a:gd name="T70" fmla="*/ 247 w 482"/>
                <a:gd name="T71" fmla="*/ 279 h 506"/>
                <a:gd name="T72" fmla="*/ 285 w 482"/>
                <a:gd name="T73" fmla="*/ 263 h 506"/>
                <a:gd name="T74" fmla="*/ 261 w 482"/>
                <a:gd name="T75" fmla="*/ 341 h 506"/>
                <a:gd name="T76" fmla="*/ 197 w 482"/>
                <a:gd name="T77" fmla="*/ 368 h 506"/>
                <a:gd name="T78" fmla="*/ 133 w 482"/>
                <a:gd name="T79" fmla="*/ 341 h 506"/>
                <a:gd name="T80" fmla="*/ 107 w 482"/>
                <a:gd name="T81" fmla="*/ 270 h 506"/>
                <a:gd name="T82" fmla="*/ 147 w 482"/>
                <a:gd name="T83" fmla="*/ 203 h 506"/>
                <a:gd name="T84" fmla="*/ 223 w 482"/>
                <a:gd name="T85" fmla="*/ 192 h 506"/>
                <a:gd name="T86" fmla="*/ 254 w 482"/>
                <a:gd name="T87" fmla="*/ 191 h 506"/>
                <a:gd name="T88" fmla="*/ 167 w 482"/>
                <a:gd name="T89" fmla="*/ 178 h 506"/>
                <a:gd name="T90" fmla="*/ 101 w 482"/>
                <a:gd name="T91" fmla="*/ 239 h 506"/>
                <a:gd name="T92" fmla="*/ 110 w 482"/>
                <a:gd name="T93" fmla="*/ 336 h 506"/>
                <a:gd name="T94" fmla="*/ 187 w 482"/>
                <a:gd name="T95" fmla="*/ 381 h 506"/>
                <a:gd name="T96" fmla="*/ 255 w 482"/>
                <a:gd name="T97" fmla="*/ 365 h 506"/>
                <a:gd name="T98" fmla="*/ 301 w 482"/>
                <a:gd name="T99" fmla="*/ 288 h 506"/>
                <a:gd name="T100" fmla="*/ 279 w 482"/>
                <a:gd name="T101" fmla="*/ 214 h 506"/>
                <a:gd name="T102" fmla="*/ 332 w 482"/>
                <a:gd name="T103" fmla="*/ 279 h 506"/>
                <a:gd name="T104" fmla="*/ 292 w 482"/>
                <a:gd name="T105" fmla="*/ 374 h 506"/>
                <a:gd name="T106" fmla="*/ 184 w 482"/>
                <a:gd name="T107" fmla="*/ 412 h 506"/>
                <a:gd name="T108" fmla="*/ 85 w 482"/>
                <a:gd name="T109" fmla="*/ 352 h 506"/>
                <a:gd name="T110" fmla="*/ 73 w 482"/>
                <a:gd name="T111" fmla="*/ 228 h 506"/>
                <a:gd name="T112" fmla="*/ 158 w 482"/>
                <a:gd name="T113" fmla="*/ 149 h 506"/>
                <a:gd name="T114" fmla="*/ 270 w 482"/>
                <a:gd name="T115" fmla="*/ 16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2" h="506">
                  <a:moveTo>
                    <a:pt x="404" y="136"/>
                  </a:moveTo>
                  <a:lnTo>
                    <a:pt x="482" y="57"/>
                  </a:lnTo>
                  <a:lnTo>
                    <a:pt x="447" y="45"/>
                  </a:lnTo>
                  <a:lnTo>
                    <a:pt x="449" y="44"/>
                  </a:lnTo>
                  <a:lnTo>
                    <a:pt x="449" y="44"/>
                  </a:lnTo>
                  <a:lnTo>
                    <a:pt x="451" y="42"/>
                  </a:lnTo>
                  <a:lnTo>
                    <a:pt x="451" y="39"/>
                  </a:lnTo>
                  <a:lnTo>
                    <a:pt x="451" y="37"/>
                  </a:lnTo>
                  <a:lnTo>
                    <a:pt x="449" y="33"/>
                  </a:lnTo>
                  <a:lnTo>
                    <a:pt x="449" y="33"/>
                  </a:lnTo>
                  <a:lnTo>
                    <a:pt x="446" y="32"/>
                  </a:lnTo>
                  <a:lnTo>
                    <a:pt x="444" y="32"/>
                  </a:lnTo>
                  <a:lnTo>
                    <a:pt x="441" y="32"/>
                  </a:lnTo>
                  <a:lnTo>
                    <a:pt x="439" y="33"/>
                  </a:lnTo>
                  <a:lnTo>
                    <a:pt x="437" y="36"/>
                  </a:lnTo>
                  <a:lnTo>
                    <a:pt x="425" y="0"/>
                  </a:lnTo>
                  <a:lnTo>
                    <a:pt x="346" y="79"/>
                  </a:lnTo>
                  <a:lnTo>
                    <a:pt x="358" y="114"/>
                  </a:lnTo>
                  <a:lnTo>
                    <a:pt x="353" y="119"/>
                  </a:lnTo>
                  <a:lnTo>
                    <a:pt x="353" y="120"/>
                  </a:lnTo>
                  <a:lnTo>
                    <a:pt x="335" y="137"/>
                  </a:lnTo>
                  <a:lnTo>
                    <a:pt x="335" y="137"/>
                  </a:lnTo>
                  <a:lnTo>
                    <a:pt x="321" y="124"/>
                  </a:lnTo>
                  <a:lnTo>
                    <a:pt x="305" y="113"/>
                  </a:lnTo>
                  <a:lnTo>
                    <a:pt x="289" y="104"/>
                  </a:lnTo>
                  <a:lnTo>
                    <a:pt x="271" y="95"/>
                  </a:lnTo>
                  <a:lnTo>
                    <a:pt x="254" y="90"/>
                  </a:lnTo>
                  <a:lnTo>
                    <a:pt x="236" y="84"/>
                  </a:lnTo>
                  <a:lnTo>
                    <a:pt x="216" y="82"/>
                  </a:lnTo>
                  <a:lnTo>
                    <a:pt x="197" y="81"/>
                  </a:lnTo>
                  <a:lnTo>
                    <a:pt x="197" y="81"/>
                  </a:lnTo>
                  <a:lnTo>
                    <a:pt x="177" y="82"/>
                  </a:lnTo>
                  <a:lnTo>
                    <a:pt x="158" y="84"/>
                  </a:lnTo>
                  <a:lnTo>
                    <a:pt x="140" y="90"/>
                  </a:lnTo>
                  <a:lnTo>
                    <a:pt x="121" y="96"/>
                  </a:lnTo>
                  <a:lnTo>
                    <a:pt x="104" y="104"/>
                  </a:lnTo>
                  <a:lnTo>
                    <a:pt x="88" y="114"/>
                  </a:lnTo>
                  <a:lnTo>
                    <a:pt x="72" y="125"/>
                  </a:lnTo>
                  <a:lnTo>
                    <a:pt x="58" y="138"/>
                  </a:lnTo>
                  <a:lnTo>
                    <a:pt x="58" y="138"/>
                  </a:lnTo>
                  <a:lnTo>
                    <a:pt x="44" y="153"/>
                  </a:lnTo>
                  <a:lnTo>
                    <a:pt x="33" y="169"/>
                  </a:lnTo>
                  <a:lnTo>
                    <a:pt x="22" y="187"/>
                  </a:lnTo>
                  <a:lnTo>
                    <a:pt x="14" y="204"/>
                  </a:lnTo>
                  <a:lnTo>
                    <a:pt x="8" y="221"/>
                  </a:lnTo>
                  <a:lnTo>
                    <a:pt x="4" y="241"/>
                  </a:lnTo>
                  <a:lnTo>
                    <a:pt x="0" y="259"/>
                  </a:lnTo>
                  <a:lnTo>
                    <a:pt x="0" y="279"/>
                  </a:lnTo>
                  <a:lnTo>
                    <a:pt x="0" y="297"/>
                  </a:lnTo>
                  <a:lnTo>
                    <a:pt x="4" y="315"/>
                  </a:lnTo>
                  <a:lnTo>
                    <a:pt x="8" y="335"/>
                  </a:lnTo>
                  <a:lnTo>
                    <a:pt x="14" y="352"/>
                  </a:lnTo>
                  <a:lnTo>
                    <a:pt x="22" y="369"/>
                  </a:lnTo>
                  <a:lnTo>
                    <a:pt x="33" y="387"/>
                  </a:lnTo>
                  <a:lnTo>
                    <a:pt x="44" y="403"/>
                  </a:lnTo>
                  <a:lnTo>
                    <a:pt x="58" y="418"/>
                  </a:lnTo>
                  <a:lnTo>
                    <a:pt x="58" y="418"/>
                  </a:lnTo>
                  <a:lnTo>
                    <a:pt x="66" y="425"/>
                  </a:lnTo>
                  <a:lnTo>
                    <a:pt x="76" y="433"/>
                  </a:lnTo>
                  <a:lnTo>
                    <a:pt x="54" y="506"/>
                  </a:lnTo>
                  <a:lnTo>
                    <a:pt x="115" y="506"/>
                  </a:lnTo>
                  <a:lnTo>
                    <a:pt x="128" y="462"/>
                  </a:lnTo>
                  <a:lnTo>
                    <a:pt x="128" y="462"/>
                  </a:lnTo>
                  <a:lnTo>
                    <a:pt x="144" y="469"/>
                  </a:lnTo>
                  <a:lnTo>
                    <a:pt x="161" y="472"/>
                  </a:lnTo>
                  <a:lnTo>
                    <a:pt x="180" y="474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215" y="474"/>
                  </a:lnTo>
                  <a:lnTo>
                    <a:pt x="233" y="472"/>
                  </a:lnTo>
                  <a:lnTo>
                    <a:pt x="249" y="469"/>
                  </a:lnTo>
                  <a:lnTo>
                    <a:pt x="266" y="463"/>
                  </a:lnTo>
                  <a:lnTo>
                    <a:pt x="278" y="506"/>
                  </a:lnTo>
                  <a:lnTo>
                    <a:pt x="338" y="506"/>
                  </a:lnTo>
                  <a:lnTo>
                    <a:pt x="318" y="434"/>
                  </a:lnTo>
                  <a:lnTo>
                    <a:pt x="318" y="434"/>
                  </a:lnTo>
                  <a:lnTo>
                    <a:pt x="328" y="427"/>
                  </a:lnTo>
                  <a:lnTo>
                    <a:pt x="336" y="418"/>
                  </a:lnTo>
                  <a:lnTo>
                    <a:pt x="336" y="418"/>
                  </a:lnTo>
                  <a:lnTo>
                    <a:pt x="350" y="403"/>
                  </a:lnTo>
                  <a:lnTo>
                    <a:pt x="361" y="388"/>
                  </a:lnTo>
                  <a:lnTo>
                    <a:pt x="371" y="371"/>
                  </a:lnTo>
                  <a:lnTo>
                    <a:pt x="379" y="354"/>
                  </a:lnTo>
                  <a:lnTo>
                    <a:pt x="386" y="336"/>
                  </a:lnTo>
                  <a:lnTo>
                    <a:pt x="390" y="316"/>
                  </a:lnTo>
                  <a:lnTo>
                    <a:pt x="393" y="298"/>
                  </a:lnTo>
                  <a:lnTo>
                    <a:pt x="395" y="279"/>
                  </a:lnTo>
                  <a:lnTo>
                    <a:pt x="395" y="279"/>
                  </a:lnTo>
                  <a:lnTo>
                    <a:pt x="393" y="260"/>
                  </a:lnTo>
                  <a:lnTo>
                    <a:pt x="391" y="242"/>
                  </a:lnTo>
                  <a:lnTo>
                    <a:pt x="387" y="225"/>
                  </a:lnTo>
                  <a:lnTo>
                    <a:pt x="382" y="208"/>
                  </a:lnTo>
                  <a:lnTo>
                    <a:pt x="375" y="192"/>
                  </a:lnTo>
                  <a:lnTo>
                    <a:pt x="366" y="176"/>
                  </a:lnTo>
                  <a:lnTo>
                    <a:pt x="357" y="162"/>
                  </a:lnTo>
                  <a:lnTo>
                    <a:pt x="345" y="148"/>
                  </a:lnTo>
                  <a:lnTo>
                    <a:pt x="369" y="124"/>
                  </a:lnTo>
                  <a:lnTo>
                    <a:pt x="404" y="136"/>
                  </a:lnTo>
                  <a:close/>
                  <a:moveTo>
                    <a:pt x="456" y="64"/>
                  </a:moveTo>
                  <a:lnTo>
                    <a:pt x="400" y="120"/>
                  </a:lnTo>
                  <a:lnTo>
                    <a:pt x="379" y="113"/>
                  </a:lnTo>
                  <a:lnTo>
                    <a:pt x="436" y="57"/>
                  </a:lnTo>
                  <a:lnTo>
                    <a:pt x="456" y="64"/>
                  </a:lnTo>
                  <a:close/>
                  <a:moveTo>
                    <a:pt x="370" y="103"/>
                  </a:moveTo>
                  <a:lnTo>
                    <a:pt x="362" y="82"/>
                  </a:lnTo>
                  <a:lnTo>
                    <a:pt x="418" y="26"/>
                  </a:lnTo>
                  <a:lnTo>
                    <a:pt x="426" y="46"/>
                  </a:lnTo>
                  <a:lnTo>
                    <a:pt x="398" y="74"/>
                  </a:lnTo>
                  <a:lnTo>
                    <a:pt x="370" y="103"/>
                  </a:lnTo>
                  <a:close/>
                  <a:moveTo>
                    <a:pt x="104" y="492"/>
                  </a:moveTo>
                  <a:lnTo>
                    <a:pt x="74" y="492"/>
                  </a:lnTo>
                  <a:lnTo>
                    <a:pt x="88" y="443"/>
                  </a:lnTo>
                  <a:lnTo>
                    <a:pt x="88" y="443"/>
                  </a:lnTo>
                  <a:lnTo>
                    <a:pt x="101" y="450"/>
                  </a:lnTo>
                  <a:lnTo>
                    <a:pt x="114" y="457"/>
                  </a:lnTo>
                  <a:lnTo>
                    <a:pt x="104" y="492"/>
                  </a:lnTo>
                  <a:close/>
                  <a:moveTo>
                    <a:pt x="319" y="492"/>
                  </a:moveTo>
                  <a:lnTo>
                    <a:pt x="289" y="492"/>
                  </a:lnTo>
                  <a:lnTo>
                    <a:pt x="279" y="458"/>
                  </a:lnTo>
                  <a:lnTo>
                    <a:pt x="279" y="458"/>
                  </a:lnTo>
                  <a:lnTo>
                    <a:pt x="292" y="451"/>
                  </a:lnTo>
                  <a:lnTo>
                    <a:pt x="305" y="443"/>
                  </a:lnTo>
                  <a:lnTo>
                    <a:pt x="319" y="492"/>
                  </a:lnTo>
                  <a:close/>
                  <a:moveTo>
                    <a:pt x="380" y="279"/>
                  </a:moveTo>
                  <a:lnTo>
                    <a:pt x="380" y="279"/>
                  </a:lnTo>
                  <a:lnTo>
                    <a:pt x="379" y="296"/>
                  </a:lnTo>
                  <a:lnTo>
                    <a:pt x="377" y="314"/>
                  </a:lnTo>
                  <a:lnTo>
                    <a:pt x="373" y="331"/>
                  </a:lnTo>
                  <a:lnTo>
                    <a:pt x="366" y="348"/>
                  </a:lnTo>
                  <a:lnTo>
                    <a:pt x="359" y="364"/>
                  </a:lnTo>
                  <a:lnTo>
                    <a:pt x="349" y="380"/>
                  </a:lnTo>
                  <a:lnTo>
                    <a:pt x="338" y="394"/>
                  </a:lnTo>
                  <a:lnTo>
                    <a:pt x="326" y="407"/>
                  </a:lnTo>
                  <a:lnTo>
                    <a:pt x="326" y="407"/>
                  </a:lnTo>
                  <a:lnTo>
                    <a:pt x="314" y="420"/>
                  </a:lnTo>
                  <a:lnTo>
                    <a:pt x="298" y="431"/>
                  </a:lnTo>
                  <a:lnTo>
                    <a:pt x="283" y="439"/>
                  </a:lnTo>
                  <a:lnTo>
                    <a:pt x="267" y="447"/>
                  </a:lnTo>
                  <a:lnTo>
                    <a:pt x="251" y="454"/>
                  </a:lnTo>
                  <a:lnTo>
                    <a:pt x="234" y="458"/>
                  </a:lnTo>
                  <a:lnTo>
                    <a:pt x="215" y="460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79" y="460"/>
                  </a:lnTo>
                  <a:lnTo>
                    <a:pt x="161" y="458"/>
                  </a:lnTo>
                  <a:lnTo>
                    <a:pt x="144" y="454"/>
                  </a:lnTo>
                  <a:lnTo>
                    <a:pt x="127" y="447"/>
                  </a:lnTo>
                  <a:lnTo>
                    <a:pt x="110" y="439"/>
                  </a:lnTo>
                  <a:lnTo>
                    <a:pt x="95" y="431"/>
                  </a:lnTo>
                  <a:lnTo>
                    <a:pt x="81" y="420"/>
                  </a:lnTo>
                  <a:lnTo>
                    <a:pt x="67" y="407"/>
                  </a:lnTo>
                  <a:lnTo>
                    <a:pt x="67" y="407"/>
                  </a:lnTo>
                  <a:lnTo>
                    <a:pt x="55" y="394"/>
                  </a:lnTo>
                  <a:lnTo>
                    <a:pt x="45" y="379"/>
                  </a:lnTo>
                  <a:lnTo>
                    <a:pt x="35" y="363"/>
                  </a:lnTo>
                  <a:lnTo>
                    <a:pt x="27" y="347"/>
                  </a:lnTo>
                  <a:lnTo>
                    <a:pt x="22" y="330"/>
                  </a:lnTo>
                  <a:lnTo>
                    <a:pt x="18" y="313"/>
                  </a:lnTo>
                  <a:lnTo>
                    <a:pt x="14" y="296"/>
                  </a:lnTo>
                  <a:lnTo>
                    <a:pt x="14" y="279"/>
                  </a:lnTo>
                  <a:lnTo>
                    <a:pt x="14" y="260"/>
                  </a:lnTo>
                  <a:lnTo>
                    <a:pt x="18" y="243"/>
                  </a:lnTo>
                  <a:lnTo>
                    <a:pt x="22" y="226"/>
                  </a:lnTo>
                  <a:lnTo>
                    <a:pt x="27" y="209"/>
                  </a:lnTo>
                  <a:lnTo>
                    <a:pt x="35" y="193"/>
                  </a:lnTo>
                  <a:lnTo>
                    <a:pt x="45" y="177"/>
                  </a:lnTo>
                  <a:lnTo>
                    <a:pt x="55" y="163"/>
                  </a:lnTo>
                  <a:lnTo>
                    <a:pt x="67" y="149"/>
                  </a:lnTo>
                  <a:lnTo>
                    <a:pt x="67" y="149"/>
                  </a:lnTo>
                  <a:lnTo>
                    <a:pt x="81" y="136"/>
                  </a:lnTo>
                  <a:lnTo>
                    <a:pt x="95" y="125"/>
                  </a:lnTo>
                  <a:lnTo>
                    <a:pt x="110" y="117"/>
                  </a:lnTo>
                  <a:lnTo>
                    <a:pt x="127" y="109"/>
                  </a:lnTo>
                  <a:lnTo>
                    <a:pt x="144" y="103"/>
                  </a:lnTo>
                  <a:lnTo>
                    <a:pt x="161" y="98"/>
                  </a:lnTo>
                  <a:lnTo>
                    <a:pt x="179" y="96"/>
                  </a:lnTo>
                  <a:lnTo>
                    <a:pt x="197" y="95"/>
                  </a:lnTo>
                  <a:lnTo>
                    <a:pt x="197" y="95"/>
                  </a:lnTo>
                  <a:lnTo>
                    <a:pt x="215" y="96"/>
                  </a:lnTo>
                  <a:lnTo>
                    <a:pt x="233" y="98"/>
                  </a:lnTo>
                  <a:lnTo>
                    <a:pt x="250" y="103"/>
                  </a:lnTo>
                  <a:lnTo>
                    <a:pt x="266" y="109"/>
                  </a:lnTo>
                  <a:lnTo>
                    <a:pt x="282" y="115"/>
                  </a:lnTo>
                  <a:lnTo>
                    <a:pt x="297" y="125"/>
                  </a:lnTo>
                  <a:lnTo>
                    <a:pt x="311" y="135"/>
                  </a:lnTo>
                  <a:lnTo>
                    <a:pt x="325" y="148"/>
                  </a:lnTo>
                  <a:lnTo>
                    <a:pt x="301" y="172"/>
                  </a:lnTo>
                  <a:lnTo>
                    <a:pt x="301" y="172"/>
                  </a:lnTo>
                  <a:lnTo>
                    <a:pt x="290" y="162"/>
                  </a:lnTo>
                  <a:lnTo>
                    <a:pt x="279" y="153"/>
                  </a:lnTo>
                  <a:lnTo>
                    <a:pt x="266" y="147"/>
                  </a:lnTo>
                  <a:lnTo>
                    <a:pt x="253" y="140"/>
                  </a:lnTo>
                  <a:lnTo>
                    <a:pt x="240" y="136"/>
                  </a:lnTo>
                  <a:lnTo>
                    <a:pt x="226" y="132"/>
                  </a:lnTo>
                  <a:lnTo>
                    <a:pt x="212" y="131"/>
                  </a:lnTo>
                  <a:lnTo>
                    <a:pt x="197" y="130"/>
                  </a:lnTo>
                  <a:lnTo>
                    <a:pt x="197" y="130"/>
                  </a:lnTo>
                  <a:lnTo>
                    <a:pt x="183" y="131"/>
                  </a:lnTo>
                  <a:lnTo>
                    <a:pt x="168" y="133"/>
                  </a:lnTo>
                  <a:lnTo>
                    <a:pt x="154" y="136"/>
                  </a:lnTo>
                  <a:lnTo>
                    <a:pt x="140" y="140"/>
                  </a:lnTo>
                  <a:lnTo>
                    <a:pt x="127" y="147"/>
                  </a:lnTo>
                  <a:lnTo>
                    <a:pt x="115" y="154"/>
                  </a:lnTo>
                  <a:lnTo>
                    <a:pt x="103" y="163"/>
                  </a:lnTo>
                  <a:lnTo>
                    <a:pt x="92" y="173"/>
                  </a:lnTo>
                  <a:lnTo>
                    <a:pt x="92" y="173"/>
                  </a:lnTo>
                  <a:lnTo>
                    <a:pt x="81" y="185"/>
                  </a:lnTo>
                  <a:lnTo>
                    <a:pt x="73" y="196"/>
                  </a:lnTo>
                  <a:lnTo>
                    <a:pt x="65" y="208"/>
                  </a:lnTo>
                  <a:lnTo>
                    <a:pt x="60" y="222"/>
                  </a:lnTo>
                  <a:lnTo>
                    <a:pt x="54" y="235"/>
                  </a:lnTo>
                  <a:lnTo>
                    <a:pt x="51" y="249"/>
                  </a:lnTo>
                  <a:lnTo>
                    <a:pt x="49" y="263"/>
                  </a:lnTo>
                  <a:lnTo>
                    <a:pt x="49" y="279"/>
                  </a:lnTo>
                  <a:lnTo>
                    <a:pt x="49" y="293"/>
                  </a:lnTo>
                  <a:lnTo>
                    <a:pt x="51" y="307"/>
                  </a:lnTo>
                  <a:lnTo>
                    <a:pt x="54" y="321"/>
                  </a:lnTo>
                  <a:lnTo>
                    <a:pt x="60" y="334"/>
                  </a:lnTo>
                  <a:lnTo>
                    <a:pt x="65" y="348"/>
                  </a:lnTo>
                  <a:lnTo>
                    <a:pt x="73" y="360"/>
                  </a:lnTo>
                  <a:lnTo>
                    <a:pt x="81" y="371"/>
                  </a:lnTo>
                  <a:lnTo>
                    <a:pt x="92" y="383"/>
                  </a:lnTo>
                  <a:lnTo>
                    <a:pt x="92" y="383"/>
                  </a:lnTo>
                  <a:lnTo>
                    <a:pt x="103" y="393"/>
                  </a:lnTo>
                  <a:lnTo>
                    <a:pt x="115" y="402"/>
                  </a:lnTo>
                  <a:lnTo>
                    <a:pt x="127" y="409"/>
                  </a:lnTo>
                  <a:lnTo>
                    <a:pt x="140" y="416"/>
                  </a:lnTo>
                  <a:lnTo>
                    <a:pt x="154" y="420"/>
                  </a:lnTo>
                  <a:lnTo>
                    <a:pt x="168" y="424"/>
                  </a:lnTo>
                  <a:lnTo>
                    <a:pt x="183" y="427"/>
                  </a:lnTo>
                  <a:lnTo>
                    <a:pt x="197" y="427"/>
                  </a:lnTo>
                  <a:lnTo>
                    <a:pt x="197" y="427"/>
                  </a:lnTo>
                  <a:lnTo>
                    <a:pt x="212" y="427"/>
                  </a:lnTo>
                  <a:lnTo>
                    <a:pt x="226" y="424"/>
                  </a:lnTo>
                  <a:lnTo>
                    <a:pt x="240" y="420"/>
                  </a:lnTo>
                  <a:lnTo>
                    <a:pt x="254" y="416"/>
                  </a:lnTo>
                  <a:lnTo>
                    <a:pt x="267" y="409"/>
                  </a:lnTo>
                  <a:lnTo>
                    <a:pt x="280" y="402"/>
                  </a:lnTo>
                  <a:lnTo>
                    <a:pt x="291" y="393"/>
                  </a:lnTo>
                  <a:lnTo>
                    <a:pt x="303" y="383"/>
                  </a:lnTo>
                  <a:lnTo>
                    <a:pt x="303" y="383"/>
                  </a:lnTo>
                  <a:lnTo>
                    <a:pt x="312" y="373"/>
                  </a:lnTo>
                  <a:lnTo>
                    <a:pt x="321" y="361"/>
                  </a:lnTo>
                  <a:lnTo>
                    <a:pt x="329" y="348"/>
                  </a:lnTo>
                  <a:lnTo>
                    <a:pt x="335" y="335"/>
                  </a:lnTo>
                  <a:lnTo>
                    <a:pt x="339" y="322"/>
                  </a:lnTo>
                  <a:lnTo>
                    <a:pt x="343" y="308"/>
                  </a:lnTo>
                  <a:lnTo>
                    <a:pt x="345" y="293"/>
                  </a:lnTo>
                  <a:lnTo>
                    <a:pt x="346" y="279"/>
                  </a:lnTo>
                  <a:lnTo>
                    <a:pt x="346" y="279"/>
                  </a:lnTo>
                  <a:lnTo>
                    <a:pt x="345" y="265"/>
                  </a:lnTo>
                  <a:lnTo>
                    <a:pt x="344" y="252"/>
                  </a:lnTo>
                  <a:lnTo>
                    <a:pt x="341" y="240"/>
                  </a:lnTo>
                  <a:lnTo>
                    <a:pt x="337" y="227"/>
                  </a:lnTo>
                  <a:lnTo>
                    <a:pt x="332" y="215"/>
                  </a:lnTo>
                  <a:lnTo>
                    <a:pt x="325" y="203"/>
                  </a:lnTo>
                  <a:lnTo>
                    <a:pt x="319" y="192"/>
                  </a:lnTo>
                  <a:lnTo>
                    <a:pt x="310" y="182"/>
                  </a:lnTo>
                  <a:lnTo>
                    <a:pt x="335" y="158"/>
                  </a:lnTo>
                  <a:lnTo>
                    <a:pt x="335" y="158"/>
                  </a:lnTo>
                  <a:lnTo>
                    <a:pt x="345" y="171"/>
                  </a:lnTo>
                  <a:lnTo>
                    <a:pt x="355" y="185"/>
                  </a:lnTo>
                  <a:lnTo>
                    <a:pt x="362" y="199"/>
                  </a:lnTo>
                  <a:lnTo>
                    <a:pt x="369" y="214"/>
                  </a:lnTo>
                  <a:lnTo>
                    <a:pt x="374" y="229"/>
                  </a:lnTo>
                  <a:lnTo>
                    <a:pt x="377" y="245"/>
                  </a:lnTo>
                  <a:lnTo>
                    <a:pt x="379" y="261"/>
                  </a:lnTo>
                  <a:lnTo>
                    <a:pt x="380" y="279"/>
                  </a:lnTo>
                  <a:lnTo>
                    <a:pt x="380" y="279"/>
                  </a:lnTo>
                  <a:close/>
                  <a:moveTo>
                    <a:pt x="233" y="279"/>
                  </a:moveTo>
                  <a:lnTo>
                    <a:pt x="233" y="279"/>
                  </a:lnTo>
                  <a:lnTo>
                    <a:pt x="231" y="285"/>
                  </a:lnTo>
                  <a:lnTo>
                    <a:pt x="230" y="292"/>
                  </a:lnTo>
                  <a:lnTo>
                    <a:pt x="226" y="298"/>
                  </a:lnTo>
                  <a:lnTo>
                    <a:pt x="222" y="303"/>
                  </a:lnTo>
                  <a:lnTo>
                    <a:pt x="222" y="303"/>
                  </a:lnTo>
                  <a:lnTo>
                    <a:pt x="216" y="308"/>
                  </a:lnTo>
                  <a:lnTo>
                    <a:pt x="211" y="311"/>
                  </a:lnTo>
                  <a:lnTo>
                    <a:pt x="204" y="313"/>
                  </a:lnTo>
                  <a:lnTo>
                    <a:pt x="197" y="313"/>
                  </a:lnTo>
                  <a:lnTo>
                    <a:pt x="197" y="313"/>
                  </a:lnTo>
                  <a:lnTo>
                    <a:pt x="190" y="313"/>
                  </a:lnTo>
                  <a:lnTo>
                    <a:pt x="184" y="311"/>
                  </a:lnTo>
                  <a:lnTo>
                    <a:pt x="177" y="308"/>
                  </a:lnTo>
                  <a:lnTo>
                    <a:pt x="172" y="303"/>
                  </a:lnTo>
                  <a:lnTo>
                    <a:pt x="172" y="303"/>
                  </a:lnTo>
                  <a:lnTo>
                    <a:pt x="168" y="298"/>
                  </a:lnTo>
                  <a:lnTo>
                    <a:pt x="164" y="292"/>
                  </a:lnTo>
                  <a:lnTo>
                    <a:pt x="162" y="285"/>
                  </a:lnTo>
                  <a:lnTo>
                    <a:pt x="161" y="279"/>
                  </a:lnTo>
                  <a:lnTo>
                    <a:pt x="162" y="271"/>
                  </a:lnTo>
                  <a:lnTo>
                    <a:pt x="164" y="265"/>
                  </a:lnTo>
                  <a:lnTo>
                    <a:pt x="168" y="259"/>
                  </a:lnTo>
                  <a:lnTo>
                    <a:pt x="172" y="253"/>
                  </a:lnTo>
                  <a:lnTo>
                    <a:pt x="172" y="253"/>
                  </a:lnTo>
                  <a:lnTo>
                    <a:pt x="177" y="248"/>
                  </a:lnTo>
                  <a:lnTo>
                    <a:pt x="184" y="245"/>
                  </a:lnTo>
                  <a:lnTo>
                    <a:pt x="190" y="243"/>
                  </a:lnTo>
                  <a:lnTo>
                    <a:pt x="197" y="243"/>
                  </a:lnTo>
                  <a:lnTo>
                    <a:pt x="197" y="243"/>
                  </a:lnTo>
                  <a:lnTo>
                    <a:pt x="203" y="243"/>
                  </a:lnTo>
                  <a:lnTo>
                    <a:pt x="210" y="245"/>
                  </a:lnTo>
                  <a:lnTo>
                    <a:pt x="215" y="248"/>
                  </a:lnTo>
                  <a:lnTo>
                    <a:pt x="221" y="252"/>
                  </a:lnTo>
                  <a:lnTo>
                    <a:pt x="211" y="262"/>
                  </a:lnTo>
                  <a:lnTo>
                    <a:pt x="211" y="262"/>
                  </a:lnTo>
                  <a:lnTo>
                    <a:pt x="209" y="265"/>
                  </a:lnTo>
                  <a:lnTo>
                    <a:pt x="209" y="267"/>
                  </a:lnTo>
                  <a:lnTo>
                    <a:pt x="209" y="270"/>
                  </a:lnTo>
                  <a:lnTo>
                    <a:pt x="211" y="272"/>
                  </a:lnTo>
                  <a:lnTo>
                    <a:pt x="211" y="272"/>
                  </a:lnTo>
                  <a:lnTo>
                    <a:pt x="213" y="273"/>
                  </a:lnTo>
                  <a:lnTo>
                    <a:pt x="215" y="274"/>
                  </a:lnTo>
                  <a:lnTo>
                    <a:pt x="215" y="274"/>
                  </a:lnTo>
                  <a:lnTo>
                    <a:pt x="218" y="273"/>
                  </a:lnTo>
                  <a:lnTo>
                    <a:pt x="221" y="272"/>
                  </a:lnTo>
                  <a:lnTo>
                    <a:pt x="229" y="263"/>
                  </a:lnTo>
                  <a:lnTo>
                    <a:pt x="229" y="263"/>
                  </a:lnTo>
                  <a:lnTo>
                    <a:pt x="231" y="271"/>
                  </a:lnTo>
                  <a:lnTo>
                    <a:pt x="233" y="279"/>
                  </a:lnTo>
                  <a:lnTo>
                    <a:pt x="233" y="279"/>
                  </a:lnTo>
                  <a:close/>
                  <a:moveTo>
                    <a:pt x="230" y="242"/>
                  </a:moveTo>
                  <a:lnTo>
                    <a:pt x="230" y="242"/>
                  </a:lnTo>
                  <a:lnTo>
                    <a:pt x="224" y="236"/>
                  </a:lnTo>
                  <a:lnTo>
                    <a:pt x="215" y="232"/>
                  </a:lnTo>
                  <a:lnTo>
                    <a:pt x="207" y="230"/>
                  </a:lnTo>
                  <a:lnTo>
                    <a:pt x="197" y="229"/>
                  </a:lnTo>
                  <a:lnTo>
                    <a:pt x="197" y="229"/>
                  </a:lnTo>
                  <a:lnTo>
                    <a:pt x="187" y="230"/>
                  </a:lnTo>
                  <a:lnTo>
                    <a:pt x="179" y="232"/>
                  </a:lnTo>
                  <a:lnTo>
                    <a:pt x="170" y="236"/>
                  </a:lnTo>
                  <a:lnTo>
                    <a:pt x="162" y="243"/>
                  </a:lnTo>
                  <a:lnTo>
                    <a:pt x="162" y="243"/>
                  </a:lnTo>
                  <a:lnTo>
                    <a:pt x="156" y="250"/>
                  </a:lnTo>
                  <a:lnTo>
                    <a:pt x="152" y="259"/>
                  </a:lnTo>
                  <a:lnTo>
                    <a:pt x="148" y="269"/>
                  </a:lnTo>
                  <a:lnTo>
                    <a:pt x="147" y="279"/>
                  </a:lnTo>
                  <a:lnTo>
                    <a:pt x="148" y="287"/>
                  </a:lnTo>
                  <a:lnTo>
                    <a:pt x="152" y="297"/>
                  </a:lnTo>
                  <a:lnTo>
                    <a:pt x="156" y="306"/>
                  </a:lnTo>
                  <a:lnTo>
                    <a:pt x="162" y="313"/>
                  </a:lnTo>
                  <a:lnTo>
                    <a:pt x="162" y="313"/>
                  </a:lnTo>
                  <a:lnTo>
                    <a:pt x="170" y="320"/>
                  </a:lnTo>
                  <a:lnTo>
                    <a:pt x="179" y="324"/>
                  </a:lnTo>
                  <a:lnTo>
                    <a:pt x="187" y="327"/>
                  </a:lnTo>
                  <a:lnTo>
                    <a:pt x="197" y="327"/>
                  </a:lnTo>
                  <a:lnTo>
                    <a:pt x="197" y="327"/>
                  </a:lnTo>
                  <a:lnTo>
                    <a:pt x="207" y="327"/>
                  </a:lnTo>
                  <a:lnTo>
                    <a:pt x="216" y="324"/>
                  </a:lnTo>
                  <a:lnTo>
                    <a:pt x="225" y="320"/>
                  </a:lnTo>
                  <a:lnTo>
                    <a:pt x="233" y="313"/>
                  </a:lnTo>
                  <a:lnTo>
                    <a:pt x="233" y="313"/>
                  </a:lnTo>
                  <a:lnTo>
                    <a:pt x="238" y="306"/>
                  </a:lnTo>
                  <a:lnTo>
                    <a:pt x="243" y="297"/>
                  </a:lnTo>
                  <a:lnTo>
                    <a:pt x="245" y="288"/>
                  </a:lnTo>
                  <a:lnTo>
                    <a:pt x="247" y="279"/>
                  </a:lnTo>
                  <a:lnTo>
                    <a:pt x="247" y="279"/>
                  </a:lnTo>
                  <a:lnTo>
                    <a:pt x="247" y="271"/>
                  </a:lnTo>
                  <a:lnTo>
                    <a:pt x="244" y="265"/>
                  </a:lnTo>
                  <a:lnTo>
                    <a:pt x="242" y="259"/>
                  </a:lnTo>
                  <a:lnTo>
                    <a:pt x="240" y="253"/>
                  </a:lnTo>
                  <a:lnTo>
                    <a:pt x="268" y="223"/>
                  </a:lnTo>
                  <a:lnTo>
                    <a:pt x="268" y="223"/>
                  </a:lnTo>
                  <a:lnTo>
                    <a:pt x="277" y="236"/>
                  </a:lnTo>
                  <a:lnTo>
                    <a:pt x="282" y="249"/>
                  </a:lnTo>
                  <a:lnTo>
                    <a:pt x="285" y="263"/>
                  </a:lnTo>
                  <a:lnTo>
                    <a:pt x="287" y="279"/>
                  </a:lnTo>
                  <a:lnTo>
                    <a:pt x="287" y="279"/>
                  </a:lnTo>
                  <a:lnTo>
                    <a:pt x="287" y="287"/>
                  </a:lnTo>
                  <a:lnTo>
                    <a:pt x="285" y="296"/>
                  </a:lnTo>
                  <a:lnTo>
                    <a:pt x="283" y="304"/>
                  </a:lnTo>
                  <a:lnTo>
                    <a:pt x="280" y="312"/>
                  </a:lnTo>
                  <a:lnTo>
                    <a:pt x="277" y="321"/>
                  </a:lnTo>
                  <a:lnTo>
                    <a:pt x="271" y="328"/>
                  </a:lnTo>
                  <a:lnTo>
                    <a:pt x="267" y="335"/>
                  </a:lnTo>
                  <a:lnTo>
                    <a:pt x="261" y="341"/>
                  </a:lnTo>
                  <a:lnTo>
                    <a:pt x="261" y="341"/>
                  </a:lnTo>
                  <a:lnTo>
                    <a:pt x="254" y="348"/>
                  </a:lnTo>
                  <a:lnTo>
                    <a:pt x="247" y="353"/>
                  </a:lnTo>
                  <a:lnTo>
                    <a:pt x="239" y="357"/>
                  </a:lnTo>
                  <a:lnTo>
                    <a:pt x="231" y="361"/>
                  </a:lnTo>
                  <a:lnTo>
                    <a:pt x="223" y="364"/>
                  </a:lnTo>
                  <a:lnTo>
                    <a:pt x="215" y="366"/>
                  </a:lnTo>
                  <a:lnTo>
                    <a:pt x="206" y="367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88" y="367"/>
                  </a:lnTo>
                  <a:lnTo>
                    <a:pt x="180" y="366"/>
                  </a:lnTo>
                  <a:lnTo>
                    <a:pt x="171" y="364"/>
                  </a:lnTo>
                  <a:lnTo>
                    <a:pt x="162" y="361"/>
                  </a:lnTo>
                  <a:lnTo>
                    <a:pt x="155" y="357"/>
                  </a:lnTo>
                  <a:lnTo>
                    <a:pt x="147" y="353"/>
                  </a:lnTo>
                  <a:lnTo>
                    <a:pt x="140" y="348"/>
                  </a:lnTo>
                  <a:lnTo>
                    <a:pt x="133" y="341"/>
                  </a:lnTo>
                  <a:lnTo>
                    <a:pt x="133" y="341"/>
                  </a:lnTo>
                  <a:lnTo>
                    <a:pt x="128" y="335"/>
                  </a:lnTo>
                  <a:lnTo>
                    <a:pt x="122" y="327"/>
                  </a:lnTo>
                  <a:lnTo>
                    <a:pt x="118" y="320"/>
                  </a:lnTo>
                  <a:lnTo>
                    <a:pt x="114" y="312"/>
                  </a:lnTo>
                  <a:lnTo>
                    <a:pt x="110" y="303"/>
                  </a:lnTo>
                  <a:lnTo>
                    <a:pt x="109" y="295"/>
                  </a:lnTo>
                  <a:lnTo>
                    <a:pt x="107" y="287"/>
                  </a:lnTo>
                  <a:lnTo>
                    <a:pt x="107" y="279"/>
                  </a:lnTo>
                  <a:lnTo>
                    <a:pt x="107" y="270"/>
                  </a:lnTo>
                  <a:lnTo>
                    <a:pt x="109" y="261"/>
                  </a:lnTo>
                  <a:lnTo>
                    <a:pt x="110" y="253"/>
                  </a:lnTo>
                  <a:lnTo>
                    <a:pt x="114" y="244"/>
                  </a:lnTo>
                  <a:lnTo>
                    <a:pt x="118" y="236"/>
                  </a:lnTo>
                  <a:lnTo>
                    <a:pt x="122" y="229"/>
                  </a:lnTo>
                  <a:lnTo>
                    <a:pt x="128" y="221"/>
                  </a:lnTo>
                  <a:lnTo>
                    <a:pt x="133" y="215"/>
                  </a:lnTo>
                  <a:lnTo>
                    <a:pt x="133" y="215"/>
                  </a:lnTo>
                  <a:lnTo>
                    <a:pt x="141" y="208"/>
                  </a:lnTo>
                  <a:lnTo>
                    <a:pt x="147" y="203"/>
                  </a:lnTo>
                  <a:lnTo>
                    <a:pt x="155" y="199"/>
                  </a:lnTo>
                  <a:lnTo>
                    <a:pt x="162" y="195"/>
                  </a:lnTo>
                  <a:lnTo>
                    <a:pt x="171" y="192"/>
                  </a:lnTo>
                  <a:lnTo>
                    <a:pt x="180" y="190"/>
                  </a:lnTo>
                  <a:lnTo>
                    <a:pt x="188" y="189"/>
                  </a:lnTo>
                  <a:lnTo>
                    <a:pt x="197" y="188"/>
                  </a:lnTo>
                  <a:lnTo>
                    <a:pt x="197" y="188"/>
                  </a:lnTo>
                  <a:lnTo>
                    <a:pt x="206" y="189"/>
                  </a:lnTo>
                  <a:lnTo>
                    <a:pt x="214" y="190"/>
                  </a:lnTo>
                  <a:lnTo>
                    <a:pt x="223" y="192"/>
                  </a:lnTo>
                  <a:lnTo>
                    <a:pt x="230" y="194"/>
                  </a:lnTo>
                  <a:lnTo>
                    <a:pt x="238" y="199"/>
                  </a:lnTo>
                  <a:lnTo>
                    <a:pt x="245" y="203"/>
                  </a:lnTo>
                  <a:lnTo>
                    <a:pt x="253" y="207"/>
                  </a:lnTo>
                  <a:lnTo>
                    <a:pt x="260" y="214"/>
                  </a:lnTo>
                  <a:lnTo>
                    <a:pt x="230" y="242"/>
                  </a:lnTo>
                  <a:close/>
                  <a:moveTo>
                    <a:pt x="269" y="203"/>
                  </a:moveTo>
                  <a:lnTo>
                    <a:pt x="269" y="203"/>
                  </a:lnTo>
                  <a:lnTo>
                    <a:pt x="262" y="196"/>
                  </a:lnTo>
                  <a:lnTo>
                    <a:pt x="254" y="191"/>
                  </a:lnTo>
                  <a:lnTo>
                    <a:pt x="245" y="186"/>
                  </a:lnTo>
                  <a:lnTo>
                    <a:pt x="236" y="181"/>
                  </a:lnTo>
                  <a:lnTo>
                    <a:pt x="227" y="178"/>
                  </a:lnTo>
                  <a:lnTo>
                    <a:pt x="217" y="176"/>
                  </a:lnTo>
                  <a:lnTo>
                    <a:pt x="208" y="175"/>
                  </a:lnTo>
                  <a:lnTo>
                    <a:pt x="197" y="174"/>
                  </a:lnTo>
                  <a:lnTo>
                    <a:pt x="197" y="174"/>
                  </a:lnTo>
                  <a:lnTo>
                    <a:pt x="187" y="175"/>
                  </a:lnTo>
                  <a:lnTo>
                    <a:pt x="176" y="176"/>
                  </a:lnTo>
                  <a:lnTo>
                    <a:pt x="167" y="178"/>
                  </a:lnTo>
                  <a:lnTo>
                    <a:pt x="157" y="182"/>
                  </a:lnTo>
                  <a:lnTo>
                    <a:pt x="148" y="187"/>
                  </a:lnTo>
                  <a:lnTo>
                    <a:pt x="140" y="191"/>
                  </a:lnTo>
                  <a:lnTo>
                    <a:pt x="131" y="198"/>
                  </a:lnTo>
                  <a:lnTo>
                    <a:pt x="123" y="205"/>
                  </a:lnTo>
                  <a:lnTo>
                    <a:pt x="123" y="205"/>
                  </a:lnTo>
                  <a:lnTo>
                    <a:pt x="117" y="213"/>
                  </a:lnTo>
                  <a:lnTo>
                    <a:pt x="110" y="221"/>
                  </a:lnTo>
                  <a:lnTo>
                    <a:pt x="105" y="230"/>
                  </a:lnTo>
                  <a:lnTo>
                    <a:pt x="101" y="239"/>
                  </a:lnTo>
                  <a:lnTo>
                    <a:pt x="98" y="248"/>
                  </a:lnTo>
                  <a:lnTo>
                    <a:pt x="95" y="258"/>
                  </a:lnTo>
                  <a:lnTo>
                    <a:pt x="93" y="268"/>
                  </a:lnTo>
                  <a:lnTo>
                    <a:pt x="93" y="279"/>
                  </a:lnTo>
                  <a:lnTo>
                    <a:pt x="93" y="288"/>
                  </a:lnTo>
                  <a:lnTo>
                    <a:pt x="95" y="298"/>
                  </a:lnTo>
                  <a:lnTo>
                    <a:pt x="98" y="308"/>
                  </a:lnTo>
                  <a:lnTo>
                    <a:pt x="101" y="317"/>
                  </a:lnTo>
                  <a:lnTo>
                    <a:pt x="105" y="326"/>
                  </a:lnTo>
                  <a:lnTo>
                    <a:pt x="110" y="336"/>
                  </a:lnTo>
                  <a:lnTo>
                    <a:pt x="117" y="343"/>
                  </a:lnTo>
                  <a:lnTo>
                    <a:pt x="123" y="352"/>
                  </a:lnTo>
                  <a:lnTo>
                    <a:pt x="123" y="352"/>
                  </a:lnTo>
                  <a:lnTo>
                    <a:pt x="131" y="358"/>
                  </a:lnTo>
                  <a:lnTo>
                    <a:pt x="140" y="365"/>
                  </a:lnTo>
                  <a:lnTo>
                    <a:pt x="148" y="370"/>
                  </a:lnTo>
                  <a:lnTo>
                    <a:pt x="157" y="375"/>
                  </a:lnTo>
                  <a:lnTo>
                    <a:pt x="167" y="378"/>
                  </a:lnTo>
                  <a:lnTo>
                    <a:pt x="176" y="380"/>
                  </a:lnTo>
                  <a:lnTo>
                    <a:pt x="187" y="381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208" y="381"/>
                  </a:lnTo>
                  <a:lnTo>
                    <a:pt x="217" y="380"/>
                  </a:lnTo>
                  <a:lnTo>
                    <a:pt x="227" y="378"/>
                  </a:lnTo>
                  <a:lnTo>
                    <a:pt x="237" y="375"/>
                  </a:lnTo>
                  <a:lnTo>
                    <a:pt x="247" y="370"/>
                  </a:lnTo>
                  <a:lnTo>
                    <a:pt x="255" y="365"/>
                  </a:lnTo>
                  <a:lnTo>
                    <a:pt x="263" y="358"/>
                  </a:lnTo>
                  <a:lnTo>
                    <a:pt x="270" y="352"/>
                  </a:lnTo>
                  <a:lnTo>
                    <a:pt x="270" y="352"/>
                  </a:lnTo>
                  <a:lnTo>
                    <a:pt x="278" y="344"/>
                  </a:lnTo>
                  <a:lnTo>
                    <a:pt x="283" y="336"/>
                  </a:lnTo>
                  <a:lnTo>
                    <a:pt x="289" y="327"/>
                  </a:lnTo>
                  <a:lnTo>
                    <a:pt x="293" y="317"/>
                  </a:lnTo>
                  <a:lnTo>
                    <a:pt x="296" y="309"/>
                  </a:lnTo>
                  <a:lnTo>
                    <a:pt x="299" y="299"/>
                  </a:lnTo>
                  <a:lnTo>
                    <a:pt x="301" y="288"/>
                  </a:lnTo>
                  <a:lnTo>
                    <a:pt x="301" y="279"/>
                  </a:lnTo>
                  <a:lnTo>
                    <a:pt x="301" y="279"/>
                  </a:lnTo>
                  <a:lnTo>
                    <a:pt x="301" y="269"/>
                  </a:lnTo>
                  <a:lnTo>
                    <a:pt x="299" y="260"/>
                  </a:lnTo>
                  <a:lnTo>
                    <a:pt x="297" y="253"/>
                  </a:lnTo>
                  <a:lnTo>
                    <a:pt x="295" y="244"/>
                  </a:lnTo>
                  <a:lnTo>
                    <a:pt x="292" y="236"/>
                  </a:lnTo>
                  <a:lnTo>
                    <a:pt x="289" y="228"/>
                  </a:lnTo>
                  <a:lnTo>
                    <a:pt x="284" y="221"/>
                  </a:lnTo>
                  <a:lnTo>
                    <a:pt x="279" y="214"/>
                  </a:lnTo>
                  <a:lnTo>
                    <a:pt x="301" y="192"/>
                  </a:lnTo>
                  <a:lnTo>
                    <a:pt x="301" y="192"/>
                  </a:lnTo>
                  <a:lnTo>
                    <a:pt x="308" y="202"/>
                  </a:lnTo>
                  <a:lnTo>
                    <a:pt x="314" y="212"/>
                  </a:lnTo>
                  <a:lnTo>
                    <a:pt x="319" y="221"/>
                  </a:lnTo>
                  <a:lnTo>
                    <a:pt x="323" y="232"/>
                  </a:lnTo>
                  <a:lnTo>
                    <a:pt x="328" y="243"/>
                  </a:lnTo>
                  <a:lnTo>
                    <a:pt x="330" y="255"/>
                  </a:lnTo>
                  <a:lnTo>
                    <a:pt x="331" y="267"/>
                  </a:lnTo>
                  <a:lnTo>
                    <a:pt x="332" y="279"/>
                  </a:lnTo>
                  <a:lnTo>
                    <a:pt x="332" y="279"/>
                  </a:lnTo>
                  <a:lnTo>
                    <a:pt x="331" y="292"/>
                  </a:lnTo>
                  <a:lnTo>
                    <a:pt x="329" y="304"/>
                  </a:lnTo>
                  <a:lnTo>
                    <a:pt x="326" y="317"/>
                  </a:lnTo>
                  <a:lnTo>
                    <a:pt x="321" y="329"/>
                  </a:lnTo>
                  <a:lnTo>
                    <a:pt x="316" y="341"/>
                  </a:lnTo>
                  <a:lnTo>
                    <a:pt x="309" y="353"/>
                  </a:lnTo>
                  <a:lnTo>
                    <a:pt x="302" y="364"/>
                  </a:lnTo>
                  <a:lnTo>
                    <a:pt x="292" y="374"/>
                  </a:lnTo>
                  <a:lnTo>
                    <a:pt x="292" y="374"/>
                  </a:lnTo>
                  <a:lnTo>
                    <a:pt x="282" y="382"/>
                  </a:lnTo>
                  <a:lnTo>
                    <a:pt x="271" y="390"/>
                  </a:lnTo>
                  <a:lnTo>
                    <a:pt x="261" y="397"/>
                  </a:lnTo>
                  <a:lnTo>
                    <a:pt x="249" y="403"/>
                  </a:lnTo>
                  <a:lnTo>
                    <a:pt x="237" y="407"/>
                  </a:lnTo>
                  <a:lnTo>
                    <a:pt x="224" y="410"/>
                  </a:lnTo>
                  <a:lnTo>
                    <a:pt x="211" y="412"/>
                  </a:lnTo>
                  <a:lnTo>
                    <a:pt x="197" y="412"/>
                  </a:lnTo>
                  <a:lnTo>
                    <a:pt x="197" y="412"/>
                  </a:lnTo>
                  <a:lnTo>
                    <a:pt x="184" y="412"/>
                  </a:lnTo>
                  <a:lnTo>
                    <a:pt x="171" y="410"/>
                  </a:lnTo>
                  <a:lnTo>
                    <a:pt x="158" y="407"/>
                  </a:lnTo>
                  <a:lnTo>
                    <a:pt x="146" y="403"/>
                  </a:lnTo>
                  <a:lnTo>
                    <a:pt x="134" y="397"/>
                  </a:lnTo>
                  <a:lnTo>
                    <a:pt x="122" y="390"/>
                  </a:lnTo>
                  <a:lnTo>
                    <a:pt x="112" y="382"/>
                  </a:lnTo>
                  <a:lnTo>
                    <a:pt x="102" y="374"/>
                  </a:lnTo>
                  <a:lnTo>
                    <a:pt x="102" y="374"/>
                  </a:lnTo>
                  <a:lnTo>
                    <a:pt x="93" y="363"/>
                  </a:lnTo>
                  <a:lnTo>
                    <a:pt x="85" y="352"/>
                  </a:lnTo>
                  <a:lnTo>
                    <a:pt x="78" y="341"/>
                  </a:lnTo>
                  <a:lnTo>
                    <a:pt x="73" y="328"/>
                  </a:lnTo>
                  <a:lnTo>
                    <a:pt x="68" y="316"/>
                  </a:lnTo>
                  <a:lnTo>
                    <a:pt x="65" y="303"/>
                  </a:lnTo>
                  <a:lnTo>
                    <a:pt x="63" y="290"/>
                  </a:lnTo>
                  <a:lnTo>
                    <a:pt x="63" y="279"/>
                  </a:lnTo>
                  <a:lnTo>
                    <a:pt x="63" y="266"/>
                  </a:lnTo>
                  <a:lnTo>
                    <a:pt x="65" y="253"/>
                  </a:lnTo>
                  <a:lnTo>
                    <a:pt x="68" y="240"/>
                  </a:lnTo>
                  <a:lnTo>
                    <a:pt x="73" y="228"/>
                  </a:lnTo>
                  <a:lnTo>
                    <a:pt x="78" y="216"/>
                  </a:lnTo>
                  <a:lnTo>
                    <a:pt x="85" y="204"/>
                  </a:lnTo>
                  <a:lnTo>
                    <a:pt x="93" y="193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12" y="174"/>
                  </a:lnTo>
                  <a:lnTo>
                    <a:pt x="122" y="166"/>
                  </a:lnTo>
                  <a:lnTo>
                    <a:pt x="134" y="160"/>
                  </a:lnTo>
                  <a:lnTo>
                    <a:pt x="145" y="153"/>
                  </a:lnTo>
                  <a:lnTo>
                    <a:pt x="158" y="149"/>
                  </a:lnTo>
                  <a:lnTo>
                    <a:pt x="171" y="146"/>
                  </a:lnTo>
                  <a:lnTo>
                    <a:pt x="184" y="145"/>
                  </a:lnTo>
                  <a:lnTo>
                    <a:pt x="197" y="144"/>
                  </a:lnTo>
                  <a:lnTo>
                    <a:pt x="197" y="144"/>
                  </a:lnTo>
                  <a:lnTo>
                    <a:pt x="210" y="145"/>
                  </a:lnTo>
                  <a:lnTo>
                    <a:pt x="223" y="146"/>
                  </a:lnTo>
                  <a:lnTo>
                    <a:pt x="236" y="149"/>
                  </a:lnTo>
                  <a:lnTo>
                    <a:pt x="248" y="153"/>
                  </a:lnTo>
                  <a:lnTo>
                    <a:pt x="260" y="159"/>
                  </a:lnTo>
                  <a:lnTo>
                    <a:pt x="270" y="165"/>
                  </a:lnTo>
                  <a:lnTo>
                    <a:pt x="281" y="173"/>
                  </a:lnTo>
                  <a:lnTo>
                    <a:pt x="291" y="181"/>
                  </a:lnTo>
                  <a:lnTo>
                    <a:pt x="269" y="203"/>
                  </a:lnTo>
                  <a:close/>
                </a:path>
              </a:pathLst>
            </a:custGeom>
            <a:solidFill>
              <a:srgbClr val="BE596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Group 88"/>
          <p:cNvGrpSpPr/>
          <p:nvPr/>
        </p:nvGrpSpPr>
        <p:grpSpPr>
          <a:xfrm>
            <a:off x="7850246" y="3001893"/>
            <a:ext cx="769168" cy="769168"/>
            <a:chOff x="6232569" y="2664374"/>
            <a:chExt cx="769168" cy="769168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28" name="Freeform"/>
            <p:cNvSpPr/>
            <p:nvPr/>
          </p:nvSpPr>
          <p:spPr>
            <a:xfrm>
              <a:off x="6232569" y="2664374"/>
              <a:ext cx="769168" cy="769168"/>
            </a:xfrm>
            <a:prstGeom prst="ellipse">
              <a:avLst/>
            </a:prstGeom>
            <a:solidFill>
              <a:srgbClr val="BE5968"/>
            </a:soli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9" name="Group 52"/>
            <p:cNvGrpSpPr/>
            <p:nvPr/>
          </p:nvGrpSpPr>
          <p:grpSpPr>
            <a:xfrm>
              <a:off x="6435304" y="2830831"/>
              <a:ext cx="363699" cy="436255"/>
              <a:chOff x="4051300" y="3109913"/>
              <a:chExt cx="628650" cy="754063"/>
            </a:xfrm>
            <a:solidFill>
              <a:schemeClr val="bg1"/>
            </a:solidFill>
          </p:grpSpPr>
          <p:sp>
            <p:nvSpPr>
              <p:cNvPr id="30" name="Freeform 53"/>
              <p:cNvSpPr>
                <a:spLocks noEditPoints="1"/>
              </p:cNvSpPr>
              <p:nvPr/>
            </p:nvSpPr>
            <p:spPr bwMode="auto">
              <a:xfrm>
                <a:off x="4051300" y="3109913"/>
                <a:ext cx="628650" cy="754063"/>
              </a:xfrm>
              <a:custGeom>
                <a:avLst/>
                <a:gdLst>
                  <a:gd name="T0" fmla="*/ 376 w 396"/>
                  <a:gd name="T1" fmla="*/ 361 h 475"/>
                  <a:gd name="T2" fmla="*/ 287 w 396"/>
                  <a:gd name="T3" fmla="*/ 265 h 475"/>
                  <a:gd name="T4" fmla="*/ 258 w 396"/>
                  <a:gd name="T5" fmla="*/ 133 h 475"/>
                  <a:gd name="T6" fmla="*/ 244 w 396"/>
                  <a:gd name="T7" fmla="*/ 70 h 475"/>
                  <a:gd name="T8" fmla="*/ 237 w 396"/>
                  <a:gd name="T9" fmla="*/ 52 h 475"/>
                  <a:gd name="T10" fmla="*/ 233 w 396"/>
                  <a:gd name="T11" fmla="*/ 39 h 475"/>
                  <a:gd name="T12" fmla="*/ 226 w 396"/>
                  <a:gd name="T13" fmla="*/ 27 h 475"/>
                  <a:gd name="T14" fmla="*/ 220 w 396"/>
                  <a:gd name="T15" fmla="*/ 17 h 475"/>
                  <a:gd name="T16" fmla="*/ 213 w 396"/>
                  <a:gd name="T17" fmla="*/ 10 h 475"/>
                  <a:gd name="T18" fmla="*/ 189 w 396"/>
                  <a:gd name="T19" fmla="*/ 6 h 475"/>
                  <a:gd name="T20" fmla="*/ 182 w 396"/>
                  <a:gd name="T21" fmla="*/ 11 h 475"/>
                  <a:gd name="T22" fmla="*/ 176 w 396"/>
                  <a:gd name="T23" fmla="*/ 18 h 475"/>
                  <a:gd name="T24" fmla="*/ 169 w 396"/>
                  <a:gd name="T25" fmla="*/ 28 h 475"/>
                  <a:gd name="T26" fmla="*/ 164 w 396"/>
                  <a:gd name="T27" fmla="*/ 41 h 475"/>
                  <a:gd name="T28" fmla="*/ 157 w 396"/>
                  <a:gd name="T29" fmla="*/ 55 h 475"/>
                  <a:gd name="T30" fmla="*/ 152 w 396"/>
                  <a:gd name="T31" fmla="*/ 70 h 475"/>
                  <a:gd name="T32" fmla="*/ 139 w 396"/>
                  <a:gd name="T33" fmla="*/ 144 h 475"/>
                  <a:gd name="T34" fmla="*/ 102 w 396"/>
                  <a:gd name="T35" fmla="*/ 278 h 475"/>
                  <a:gd name="T36" fmla="*/ 19 w 396"/>
                  <a:gd name="T37" fmla="*/ 362 h 475"/>
                  <a:gd name="T38" fmla="*/ 1 w 396"/>
                  <a:gd name="T39" fmla="*/ 438 h 475"/>
                  <a:gd name="T40" fmla="*/ 124 w 396"/>
                  <a:gd name="T41" fmla="*/ 474 h 475"/>
                  <a:gd name="T42" fmla="*/ 258 w 396"/>
                  <a:gd name="T43" fmla="*/ 469 h 475"/>
                  <a:gd name="T44" fmla="*/ 339 w 396"/>
                  <a:gd name="T45" fmla="*/ 461 h 475"/>
                  <a:gd name="T46" fmla="*/ 374 w 396"/>
                  <a:gd name="T47" fmla="*/ 378 h 475"/>
                  <a:gd name="T48" fmla="*/ 328 w 396"/>
                  <a:gd name="T49" fmla="*/ 355 h 475"/>
                  <a:gd name="T50" fmla="*/ 262 w 396"/>
                  <a:gd name="T51" fmla="*/ 259 h 475"/>
                  <a:gd name="T52" fmla="*/ 351 w 396"/>
                  <a:gd name="T53" fmla="*/ 360 h 475"/>
                  <a:gd name="T54" fmla="*/ 168 w 396"/>
                  <a:gd name="T55" fmla="*/ 68 h 475"/>
                  <a:gd name="T56" fmla="*/ 172 w 396"/>
                  <a:gd name="T57" fmla="*/ 55 h 475"/>
                  <a:gd name="T58" fmla="*/ 178 w 396"/>
                  <a:gd name="T59" fmla="*/ 43 h 475"/>
                  <a:gd name="T60" fmla="*/ 182 w 396"/>
                  <a:gd name="T61" fmla="*/ 35 h 475"/>
                  <a:gd name="T62" fmla="*/ 187 w 396"/>
                  <a:gd name="T63" fmla="*/ 26 h 475"/>
                  <a:gd name="T64" fmla="*/ 194 w 396"/>
                  <a:gd name="T65" fmla="*/ 20 h 475"/>
                  <a:gd name="T66" fmla="*/ 203 w 396"/>
                  <a:gd name="T67" fmla="*/ 20 h 475"/>
                  <a:gd name="T68" fmla="*/ 208 w 396"/>
                  <a:gd name="T69" fmla="*/ 25 h 475"/>
                  <a:gd name="T70" fmla="*/ 213 w 396"/>
                  <a:gd name="T71" fmla="*/ 34 h 475"/>
                  <a:gd name="T72" fmla="*/ 218 w 396"/>
                  <a:gd name="T73" fmla="*/ 42 h 475"/>
                  <a:gd name="T74" fmla="*/ 223 w 396"/>
                  <a:gd name="T75" fmla="*/ 55 h 475"/>
                  <a:gd name="T76" fmla="*/ 166 w 396"/>
                  <a:gd name="T77" fmla="*/ 75 h 475"/>
                  <a:gd name="T78" fmla="*/ 243 w 396"/>
                  <a:gd name="T79" fmla="*/ 142 h 475"/>
                  <a:gd name="T80" fmla="*/ 154 w 396"/>
                  <a:gd name="T81" fmla="*/ 132 h 475"/>
                  <a:gd name="T82" fmla="*/ 62 w 396"/>
                  <a:gd name="T83" fmla="*/ 347 h 475"/>
                  <a:gd name="T84" fmla="*/ 129 w 396"/>
                  <a:gd name="T85" fmla="*/ 273 h 475"/>
                  <a:gd name="T86" fmla="*/ 56 w 396"/>
                  <a:gd name="T87" fmla="*/ 364 h 475"/>
                  <a:gd name="T88" fmla="*/ 22 w 396"/>
                  <a:gd name="T89" fmla="*/ 378 h 475"/>
                  <a:gd name="T90" fmla="*/ 27 w 396"/>
                  <a:gd name="T91" fmla="*/ 395 h 475"/>
                  <a:gd name="T92" fmla="*/ 139 w 396"/>
                  <a:gd name="T93" fmla="*/ 436 h 475"/>
                  <a:gd name="T94" fmla="*/ 99 w 396"/>
                  <a:gd name="T95" fmla="*/ 371 h 475"/>
                  <a:gd name="T96" fmla="*/ 62 w 396"/>
                  <a:gd name="T97" fmla="*/ 401 h 475"/>
                  <a:gd name="T98" fmla="*/ 72 w 396"/>
                  <a:gd name="T99" fmla="*/ 436 h 475"/>
                  <a:gd name="T100" fmla="*/ 95 w 396"/>
                  <a:gd name="T101" fmla="*/ 385 h 475"/>
                  <a:gd name="T102" fmla="*/ 72 w 396"/>
                  <a:gd name="T103" fmla="*/ 460 h 475"/>
                  <a:gd name="T104" fmla="*/ 153 w 396"/>
                  <a:gd name="T105" fmla="*/ 448 h 475"/>
                  <a:gd name="T106" fmla="*/ 325 w 396"/>
                  <a:gd name="T107" fmla="*/ 450 h 475"/>
                  <a:gd name="T108" fmla="*/ 294 w 396"/>
                  <a:gd name="T109" fmla="*/ 392 h 475"/>
                  <a:gd name="T110" fmla="*/ 322 w 396"/>
                  <a:gd name="T111" fmla="*/ 416 h 475"/>
                  <a:gd name="T112" fmla="*/ 326 w 396"/>
                  <a:gd name="T113" fmla="*/ 382 h 475"/>
                  <a:gd name="T114" fmla="*/ 290 w 396"/>
                  <a:gd name="T115" fmla="*/ 375 h 475"/>
                  <a:gd name="T116" fmla="*/ 258 w 396"/>
                  <a:gd name="T117" fmla="*/ 292 h 475"/>
                  <a:gd name="T118" fmla="*/ 375 w 396"/>
                  <a:gd name="T119" fmla="*/ 40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96" h="475">
                    <a:moveTo>
                      <a:pt x="396" y="427"/>
                    </a:moveTo>
                    <a:lnTo>
                      <a:pt x="396" y="427"/>
                    </a:lnTo>
                    <a:lnTo>
                      <a:pt x="396" y="411"/>
                    </a:lnTo>
                    <a:lnTo>
                      <a:pt x="395" y="393"/>
                    </a:lnTo>
                    <a:lnTo>
                      <a:pt x="393" y="386"/>
                    </a:lnTo>
                    <a:lnTo>
                      <a:pt x="391" y="378"/>
                    </a:lnTo>
                    <a:lnTo>
                      <a:pt x="387" y="373"/>
                    </a:lnTo>
                    <a:lnTo>
                      <a:pt x="384" y="367"/>
                    </a:lnTo>
                    <a:lnTo>
                      <a:pt x="378" y="362"/>
                    </a:lnTo>
                    <a:lnTo>
                      <a:pt x="376" y="361"/>
                    </a:lnTo>
                    <a:lnTo>
                      <a:pt x="376" y="361"/>
                    </a:lnTo>
                    <a:lnTo>
                      <a:pt x="364" y="353"/>
                    </a:lnTo>
                    <a:lnTo>
                      <a:pt x="352" y="344"/>
                    </a:lnTo>
                    <a:lnTo>
                      <a:pt x="341" y="335"/>
                    </a:lnTo>
                    <a:lnTo>
                      <a:pt x="330" y="324"/>
                    </a:lnTo>
                    <a:lnTo>
                      <a:pt x="320" y="313"/>
                    </a:lnTo>
                    <a:lnTo>
                      <a:pt x="311" y="303"/>
                    </a:lnTo>
                    <a:lnTo>
                      <a:pt x="302" y="290"/>
                    </a:lnTo>
                    <a:lnTo>
                      <a:pt x="294" y="278"/>
                    </a:lnTo>
                    <a:lnTo>
                      <a:pt x="287" y="265"/>
                    </a:lnTo>
                    <a:lnTo>
                      <a:pt x="280" y="251"/>
                    </a:lnTo>
                    <a:lnTo>
                      <a:pt x="274" y="237"/>
                    </a:lnTo>
                    <a:lnTo>
                      <a:pt x="270" y="223"/>
                    </a:lnTo>
                    <a:lnTo>
                      <a:pt x="265" y="207"/>
                    </a:lnTo>
                    <a:lnTo>
                      <a:pt x="262" y="193"/>
                    </a:lnTo>
                    <a:lnTo>
                      <a:pt x="260" y="178"/>
                    </a:lnTo>
                    <a:lnTo>
                      <a:pt x="258" y="162"/>
                    </a:lnTo>
                    <a:lnTo>
                      <a:pt x="258" y="144"/>
                    </a:lnTo>
                    <a:lnTo>
                      <a:pt x="258" y="144"/>
                    </a:lnTo>
                    <a:lnTo>
                      <a:pt x="258" y="133"/>
                    </a:lnTo>
                    <a:lnTo>
                      <a:pt x="256" y="120"/>
                    </a:lnTo>
                    <a:lnTo>
                      <a:pt x="249" y="90"/>
                    </a:lnTo>
                    <a:lnTo>
                      <a:pt x="250" y="90"/>
                    </a:lnTo>
                    <a:lnTo>
                      <a:pt x="245" y="71"/>
                    </a:lnTo>
                    <a:lnTo>
                      <a:pt x="245" y="71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7" y="52"/>
                    </a:lnTo>
                    <a:lnTo>
                      <a:pt x="237" y="52"/>
                    </a:lnTo>
                    <a:lnTo>
                      <a:pt x="237" y="51"/>
                    </a:lnTo>
                    <a:lnTo>
                      <a:pt x="237" y="51"/>
                    </a:lnTo>
                    <a:lnTo>
                      <a:pt x="235" y="47"/>
                    </a:lnTo>
                    <a:lnTo>
                      <a:pt x="235" y="47"/>
                    </a:lnTo>
                    <a:lnTo>
                      <a:pt x="235" y="44"/>
                    </a:lnTo>
                    <a:lnTo>
                      <a:pt x="235" y="44"/>
                    </a:lnTo>
                    <a:lnTo>
                      <a:pt x="233" y="41"/>
                    </a:lnTo>
                    <a:lnTo>
                      <a:pt x="233" y="41"/>
                    </a:lnTo>
                    <a:lnTo>
                      <a:pt x="233" y="39"/>
                    </a:lnTo>
                    <a:lnTo>
                      <a:pt x="233" y="39"/>
                    </a:lnTo>
                    <a:lnTo>
                      <a:pt x="231" y="36"/>
                    </a:lnTo>
                    <a:lnTo>
                      <a:pt x="231" y="36"/>
                    </a:lnTo>
                    <a:lnTo>
                      <a:pt x="230" y="34"/>
                    </a:lnTo>
                    <a:lnTo>
                      <a:pt x="230" y="34"/>
                    </a:lnTo>
                    <a:lnTo>
                      <a:pt x="229" y="31"/>
                    </a:lnTo>
                    <a:lnTo>
                      <a:pt x="229" y="31"/>
                    </a:lnTo>
                    <a:lnTo>
                      <a:pt x="227" y="29"/>
                    </a:lnTo>
                    <a:lnTo>
                      <a:pt x="227" y="29"/>
                    </a:lnTo>
                    <a:lnTo>
                      <a:pt x="226" y="27"/>
                    </a:lnTo>
                    <a:lnTo>
                      <a:pt x="226" y="27"/>
                    </a:lnTo>
                    <a:lnTo>
                      <a:pt x="225" y="25"/>
                    </a:lnTo>
                    <a:lnTo>
                      <a:pt x="225" y="25"/>
                    </a:lnTo>
                    <a:lnTo>
                      <a:pt x="223" y="23"/>
                    </a:lnTo>
                    <a:lnTo>
                      <a:pt x="223" y="23"/>
                    </a:lnTo>
                    <a:lnTo>
                      <a:pt x="222" y="21"/>
                    </a:lnTo>
                    <a:lnTo>
                      <a:pt x="222" y="21"/>
                    </a:lnTo>
                    <a:lnTo>
                      <a:pt x="221" y="18"/>
                    </a:lnTo>
                    <a:lnTo>
                      <a:pt x="221" y="18"/>
                    </a:lnTo>
                    <a:lnTo>
                      <a:pt x="220" y="17"/>
                    </a:lnTo>
                    <a:lnTo>
                      <a:pt x="220" y="17"/>
                    </a:lnTo>
                    <a:lnTo>
                      <a:pt x="219" y="15"/>
                    </a:lnTo>
                    <a:lnTo>
                      <a:pt x="219" y="15"/>
                    </a:lnTo>
                    <a:lnTo>
                      <a:pt x="217" y="14"/>
                    </a:lnTo>
                    <a:lnTo>
                      <a:pt x="217" y="14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14" y="11"/>
                    </a:lnTo>
                    <a:lnTo>
                      <a:pt x="214" y="11"/>
                    </a:lnTo>
                    <a:lnTo>
                      <a:pt x="213" y="10"/>
                    </a:lnTo>
                    <a:lnTo>
                      <a:pt x="213" y="10"/>
                    </a:lnTo>
                    <a:lnTo>
                      <a:pt x="211" y="8"/>
                    </a:lnTo>
                    <a:lnTo>
                      <a:pt x="211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05" y="3"/>
                    </a:lnTo>
                    <a:lnTo>
                      <a:pt x="198" y="0"/>
                    </a:lnTo>
                    <a:lnTo>
                      <a:pt x="192" y="3"/>
                    </a:lnTo>
                    <a:lnTo>
                      <a:pt x="192" y="3"/>
                    </a:lnTo>
                    <a:lnTo>
                      <a:pt x="189" y="6"/>
                    </a:lnTo>
                    <a:lnTo>
                      <a:pt x="189" y="6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4" y="9"/>
                    </a:lnTo>
                    <a:lnTo>
                      <a:pt x="184" y="9"/>
                    </a:lnTo>
                    <a:lnTo>
                      <a:pt x="183" y="10"/>
                    </a:lnTo>
                    <a:lnTo>
                      <a:pt x="183" y="10"/>
                    </a:lnTo>
                    <a:lnTo>
                      <a:pt x="182" y="11"/>
                    </a:lnTo>
                    <a:lnTo>
                      <a:pt x="182" y="11"/>
                    </a:lnTo>
                    <a:lnTo>
                      <a:pt x="181" y="12"/>
                    </a:lnTo>
                    <a:lnTo>
                      <a:pt x="181" y="12"/>
                    </a:lnTo>
                    <a:lnTo>
                      <a:pt x="179" y="14"/>
                    </a:lnTo>
                    <a:lnTo>
                      <a:pt x="179" y="14"/>
                    </a:lnTo>
                    <a:lnTo>
                      <a:pt x="178" y="15"/>
                    </a:lnTo>
                    <a:lnTo>
                      <a:pt x="178" y="15"/>
                    </a:lnTo>
                    <a:lnTo>
                      <a:pt x="177" y="17"/>
                    </a:lnTo>
                    <a:lnTo>
                      <a:pt x="177" y="17"/>
                    </a:lnTo>
                    <a:lnTo>
                      <a:pt x="176" y="18"/>
                    </a:lnTo>
                    <a:lnTo>
                      <a:pt x="176" y="18"/>
                    </a:lnTo>
                    <a:lnTo>
                      <a:pt x="175" y="21"/>
                    </a:lnTo>
                    <a:lnTo>
                      <a:pt x="175" y="21"/>
                    </a:lnTo>
                    <a:lnTo>
                      <a:pt x="172" y="23"/>
                    </a:lnTo>
                    <a:lnTo>
                      <a:pt x="172" y="23"/>
                    </a:lnTo>
                    <a:lnTo>
                      <a:pt x="171" y="25"/>
                    </a:lnTo>
                    <a:lnTo>
                      <a:pt x="171" y="25"/>
                    </a:lnTo>
                    <a:lnTo>
                      <a:pt x="170" y="27"/>
                    </a:lnTo>
                    <a:lnTo>
                      <a:pt x="170" y="27"/>
                    </a:lnTo>
                    <a:lnTo>
                      <a:pt x="169" y="28"/>
                    </a:lnTo>
                    <a:lnTo>
                      <a:pt x="169" y="28"/>
                    </a:lnTo>
                    <a:lnTo>
                      <a:pt x="168" y="31"/>
                    </a:lnTo>
                    <a:lnTo>
                      <a:pt x="168" y="31"/>
                    </a:lnTo>
                    <a:lnTo>
                      <a:pt x="167" y="34"/>
                    </a:lnTo>
                    <a:lnTo>
                      <a:pt x="167" y="34"/>
                    </a:lnTo>
                    <a:lnTo>
                      <a:pt x="166" y="36"/>
                    </a:lnTo>
                    <a:lnTo>
                      <a:pt x="166" y="36"/>
                    </a:lnTo>
                    <a:lnTo>
                      <a:pt x="165" y="38"/>
                    </a:lnTo>
                    <a:lnTo>
                      <a:pt x="165" y="38"/>
                    </a:lnTo>
                    <a:lnTo>
                      <a:pt x="164" y="41"/>
                    </a:lnTo>
                    <a:lnTo>
                      <a:pt x="164" y="41"/>
                    </a:lnTo>
                    <a:lnTo>
                      <a:pt x="163" y="43"/>
                    </a:lnTo>
                    <a:lnTo>
                      <a:pt x="163" y="43"/>
                    </a:lnTo>
                    <a:lnTo>
                      <a:pt x="160" y="47"/>
                    </a:lnTo>
                    <a:lnTo>
                      <a:pt x="160" y="47"/>
                    </a:lnTo>
                    <a:lnTo>
                      <a:pt x="159" y="49"/>
                    </a:lnTo>
                    <a:lnTo>
                      <a:pt x="159" y="49"/>
                    </a:lnTo>
                    <a:lnTo>
                      <a:pt x="158" y="52"/>
                    </a:lnTo>
                    <a:lnTo>
                      <a:pt x="158" y="52"/>
                    </a:lnTo>
                    <a:lnTo>
                      <a:pt x="157" y="55"/>
                    </a:lnTo>
                    <a:lnTo>
                      <a:pt x="157" y="55"/>
                    </a:lnTo>
                    <a:lnTo>
                      <a:pt x="156" y="58"/>
                    </a:lnTo>
                    <a:lnTo>
                      <a:pt x="156" y="58"/>
                    </a:lnTo>
                    <a:lnTo>
                      <a:pt x="155" y="62"/>
                    </a:lnTo>
                    <a:lnTo>
                      <a:pt x="155" y="62"/>
                    </a:lnTo>
                    <a:lnTo>
                      <a:pt x="154" y="64"/>
                    </a:lnTo>
                    <a:lnTo>
                      <a:pt x="154" y="64"/>
                    </a:lnTo>
                    <a:lnTo>
                      <a:pt x="153" y="69"/>
                    </a:lnTo>
                    <a:lnTo>
                      <a:pt x="153" y="69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46" y="90"/>
                    </a:lnTo>
                    <a:lnTo>
                      <a:pt x="148" y="90"/>
                    </a:lnTo>
                    <a:lnTo>
                      <a:pt x="148" y="90"/>
                    </a:lnTo>
                    <a:lnTo>
                      <a:pt x="141" y="120"/>
                    </a:lnTo>
                    <a:lnTo>
                      <a:pt x="139" y="133"/>
                    </a:lnTo>
                    <a:lnTo>
                      <a:pt x="139" y="144"/>
                    </a:lnTo>
                    <a:lnTo>
                      <a:pt x="139" y="162"/>
                    </a:lnTo>
                    <a:lnTo>
                      <a:pt x="139" y="162"/>
                    </a:lnTo>
                    <a:lnTo>
                      <a:pt x="137" y="178"/>
                    </a:lnTo>
                    <a:lnTo>
                      <a:pt x="135" y="193"/>
                    </a:lnTo>
                    <a:lnTo>
                      <a:pt x="131" y="209"/>
                    </a:lnTo>
                    <a:lnTo>
                      <a:pt x="127" y="223"/>
                    </a:lnTo>
                    <a:lnTo>
                      <a:pt x="122" y="237"/>
                    </a:lnTo>
                    <a:lnTo>
                      <a:pt x="116" y="251"/>
                    </a:lnTo>
                    <a:lnTo>
                      <a:pt x="110" y="265"/>
                    </a:lnTo>
                    <a:lnTo>
                      <a:pt x="102" y="278"/>
                    </a:lnTo>
                    <a:lnTo>
                      <a:pt x="95" y="290"/>
                    </a:lnTo>
                    <a:lnTo>
                      <a:pt x="86" y="303"/>
                    </a:lnTo>
                    <a:lnTo>
                      <a:pt x="76" y="313"/>
                    </a:lnTo>
                    <a:lnTo>
                      <a:pt x="67" y="324"/>
                    </a:lnTo>
                    <a:lnTo>
                      <a:pt x="56" y="335"/>
                    </a:lnTo>
                    <a:lnTo>
                      <a:pt x="44" y="344"/>
                    </a:lnTo>
                    <a:lnTo>
                      <a:pt x="32" y="353"/>
                    </a:lnTo>
                    <a:lnTo>
                      <a:pt x="20" y="361"/>
                    </a:lnTo>
                    <a:lnTo>
                      <a:pt x="19" y="362"/>
                    </a:lnTo>
                    <a:lnTo>
                      <a:pt x="19" y="362"/>
                    </a:lnTo>
                    <a:lnTo>
                      <a:pt x="13" y="367"/>
                    </a:lnTo>
                    <a:lnTo>
                      <a:pt x="13" y="367"/>
                    </a:lnTo>
                    <a:lnTo>
                      <a:pt x="8" y="372"/>
                    </a:lnTo>
                    <a:lnTo>
                      <a:pt x="6" y="378"/>
                    </a:lnTo>
                    <a:lnTo>
                      <a:pt x="4" y="386"/>
                    </a:lnTo>
                    <a:lnTo>
                      <a:pt x="2" y="393"/>
                    </a:lnTo>
                    <a:lnTo>
                      <a:pt x="1" y="411"/>
                    </a:lnTo>
                    <a:lnTo>
                      <a:pt x="0" y="426"/>
                    </a:lnTo>
                    <a:lnTo>
                      <a:pt x="0" y="426"/>
                    </a:lnTo>
                    <a:lnTo>
                      <a:pt x="1" y="438"/>
                    </a:lnTo>
                    <a:lnTo>
                      <a:pt x="1" y="444"/>
                    </a:lnTo>
                    <a:lnTo>
                      <a:pt x="2" y="450"/>
                    </a:lnTo>
                    <a:lnTo>
                      <a:pt x="2" y="450"/>
                    </a:lnTo>
                    <a:lnTo>
                      <a:pt x="57" y="450"/>
                    </a:lnTo>
                    <a:lnTo>
                      <a:pt x="57" y="450"/>
                    </a:lnTo>
                    <a:lnTo>
                      <a:pt x="58" y="461"/>
                    </a:lnTo>
                    <a:lnTo>
                      <a:pt x="59" y="474"/>
                    </a:lnTo>
                    <a:lnTo>
                      <a:pt x="72" y="474"/>
                    </a:lnTo>
                    <a:lnTo>
                      <a:pt x="111" y="474"/>
                    </a:lnTo>
                    <a:lnTo>
                      <a:pt x="124" y="474"/>
                    </a:lnTo>
                    <a:lnTo>
                      <a:pt x="125" y="461"/>
                    </a:lnTo>
                    <a:lnTo>
                      <a:pt x="125" y="461"/>
                    </a:lnTo>
                    <a:lnTo>
                      <a:pt x="125" y="450"/>
                    </a:lnTo>
                    <a:lnTo>
                      <a:pt x="138" y="450"/>
                    </a:lnTo>
                    <a:lnTo>
                      <a:pt x="138" y="450"/>
                    </a:lnTo>
                    <a:lnTo>
                      <a:pt x="139" y="469"/>
                    </a:lnTo>
                    <a:lnTo>
                      <a:pt x="140" y="475"/>
                    </a:lnTo>
                    <a:lnTo>
                      <a:pt x="257" y="475"/>
                    </a:lnTo>
                    <a:lnTo>
                      <a:pt x="258" y="469"/>
                    </a:lnTo>
                    <a:lnTo>
                      <a:pt x="258" y="469"/>
                    </a:lnTo>
                    <a:lnTo>
                      <a:pt x="259" y="450"/>
                    </a:lnTo>
                    <a:lnTo>
                      <a:pt x="271" y="450"/>
                    </a:lnTo>
                    <a:lnTo>
                      <a:pt x="271" y="450"/>
                    </a:lnTo>
                    <a:lnTo>
                      <a:pt x="272" y="461"/>
                    </a:lnTo>
                    <a:lnTo>
                      <a:pt x="273" y="474"/>
                    </a:lnTo>
                    <a:lnTo>
                      <a:pt x="286" y="474"/>
                    </a:lnTo>
                    <a:lnTo>
                      <a:pt x="325" y="474"/>
                    </a:lnTo>
                    <a:lnTo>
                      <a:pt x="338" y="474"/>
                    </a:lnTo>
                    <a:lnTo>
                      <a:pt x="339" y="461"/>
                    </a:lnTo>
                    <a:lnTo>
                      <a:pt x="339" y="461"/>
                    </a:lnTo>
                    <a:lnTo>
                      <a:pt x="339" y="450"/>
                    </a:lnTo>
                    <a:lnTo>
                      <a:pt x="395" y="450"/>
                    </a:lnTo>
                    <a:lnTo>
                      <a:pt x="395" y="450"/>
                    </a:lnTo>
                    <a:lnTo>
                      <a:pt x="396" y="444"/>
                    </a:lnTo>
                    <a:lnTo>
                      <a:pt x="396" y="444"/>
                    </a:lnTo>
                    <a:lnTo>
                      <a:pt x="396" y="438"/>
                    </a:lnTo>
                    <a:lnTo>
                      <a:pt x="396" y="427"/>
                    </a:lnTo>
                    <a:lnTo>
                      <a:pt x="396" y="427"/>
                    </a:lnTo>
                    <a:close/>
                    <a:moveTo>
                      <a:pt x="369" y="373"/>
                    </a:moveTo>
                    <a:lnTo>
                      <a:pt x="374" y="378"/>
                    </a:lnTo>
                    <a:lnTo>
                      <a:pt x="374" y="378"/>
                    </a:lnTo>
                    <a:lnTo>
                      <a:pt x="376" y="380"/>
                    </a:lnTo>
                    <a:lnTo>
                      <a:pt x="378" y="384"/>
                    </a:lnTo>
                    <a:lnTo>
                      <a:pt x="376" y="384"/>
                    </a:lnTo>
                    <a:lnTo>
                      <a:pt x="375" y="382"/>
                    </a:lnTo>
                    <a:lnTo>
                      <a:pt x="375" y="382"/>
                    </a:lnTo>
                    <a:lnTo>
                      <a:pt x="362" y="377"/>
                    </a:lnTo>
                    <a:lnTo>
                      <a:pt x="351" y="371"/>
                    </a:lnTo>
                    <a:lnTo>
                      <a:pt x="339" y="363"/>
                    </a:lnTo>
                    <a:lnTo>
                      <a:pt x="328" y="355"/>
                    </a:lnTo>
                    <a:lnTo>
                      <a:pt x="318" y="348"/>
                    </a:lnTo>
                    <a:lnTo>
                      <a:pt x="308" y="339"/>
                    </a:lnTo>
                    <a:lnTo>
                      <a:pt x="300" y="331"/>
                    </a:lnTo>
                    <a:lnTo>
                      <a:pt x="292" y="322"/>
                    </a:lnTo>
                    <a:lnTo>
                      <a:pt x="285" y="312"/>
                    </a:lnTo>
                    <a:lnTo>
                      <a:pt x="279" y="303"/>
                    </a:lnTo>
                    <a:lnTo>
                      <a:pt x="274" y="292"/>
                    </a:lnTo>
                    <a:lnTo>
                      <a:pt x="268" y="281"/>
                    </a:lnTo>
                    <a:lnTo>
                      <a:pt x="265" y="270"/>
                    </a:lnTo>
                    <a:lnTo>
                      <a:pt x="262" y="259"/>
                    </a:lnTo>
                    <a:lnTo>
                      <a:pt x="260" y="249"/>
                    </a:lnTo>
                    <a:lnTo>
                      <a:pt x="259" y="237"/>
                    </a:lnTo>
                    <a:lnTo>
                      <a:pt x="259" y="237"/>
                    </a:lnTo>
                    <a:lnTo>
                      <a:pt x="267" y="257"/>
                    </a:lnTo>
                    <a:lnTo>
                      <a:pt x="278" y="278"/>
                    </a:lnTo>
                    <a:lnTo>
                      <a:pt x="289" y="296"/>
                    </a:lnTo>
                    <a:lnTo>
                      <a:pt x="302" y="314"/>
                    </a:lnTo>
                    <a:lnTo>
                      <a:pt x="317" y="331"/>
                    </a:lnTo>
                    <a:lnTo>
                      <a:pt x="333" y="347"/>
                    </a:lnTo>
                    <a:lnTo>
                      <a:pt x="351" y="360"/>
                    </a:lnTo>
                    <a:lnTo>
                      <a:pt x="369" y="373"/>
                    </a:lnTo>
                    <a:lnTo>
                      <a:pt x="369" y="373"/>
                    </a:lnTo>
                    <a:close/>
                    <a:moveTo>
                      <a:pt x="166" y="75"/>
                    </a:moveTo>
                    <a:lnTo>
                      <a:pt x="166" y="75"/>
                    </a:lnTo>
                    <a:lnTo>
                      <a:pt x="166" y="74"/>
                    </a:lnTo>
                    <a:lnTo>
                      <a:pt x="166" y="74"/>
                    </a:lnTo>
                    <a:lnTo>
                      <a:pt x="167" y="70"/>
                    </a:lnTo>
                    <a:lnTo>
                      <a:pt x="167" y="70"/>
                    </a:lnTo>
                    <a:lnTo>
                      <a:pt x="168" y="68"/>
                    </a:lnTo>
                    <a:lnTo>
                      <a:pt x="168" y="68"/>
                    </a:lnTo>
                    <a:lnTo>
                      <a:pt x="169" y="65"/>
                    </a:lnTo>
                    <a:lnTo>
                      <a:pt x="169" y="65"/>
                    </a:lnTo>
                    <a:lnTo>
                      <a:pt x="170" y="63"/>
                    </a:lnTo>
                    <a:lnTo>
                      <a:pt x="170" y="63"/>
                    </a:lnTo>
                    <a:lnTo>
                      <a:pt x="170" y="61"/>
                    </a:lnTo>
                    <a:lnTo>
                      <a:pt x="170" y="61"/>
                    </a:lnTo>
                    <a:lnTo>
                      <a:pt x="171" y="57"/>
                    </a:lnTo>
                    <a:lnTo>
                      <a:pt x="171" y="57"/>
                    </a:lnTo>
                    <a:lnTo>
                      <a:pt x="172" y="55"/>
                    </a:lnTo>
                    <a:lnTo>
                      <a:pt x="172" y="55"/>
                    </a:lnTo>
                    <a:lnTo>
                      <a:pt x="173" y="53"/>
                    </a:lnTo>
                    <a:lnTo>
                      <a:pt x="173" y="53"/>
                    </a:lnTo>
                    <a:lnTo>
                      <a:pt x="175" y="51"/>
                    </a:lnTo>
                    <a:lnTo>
                      <a:pt x="175" y="51"/>
                    </a:lnTo>
                    <a:lnTo>
                      <a:pt x="176" y="48"/>
                    </a:lnTo>
                    <a:lnTo>
                      <a:pt x="176" y="48"/>
                    </a:lnTo>
                    <a:lnTo>
                      <a:pt x="177" y="47"/>
                    </a:lnTo>
                    <a:lnTo>
                      <a:pt x="177" y="47"/>
                    </a:lnTo>
                    <a:lnTo>
                      <a:pt x="178" y="43"/>
                    </a:lnTo>
                    <a:lnTo>
                      <a:pt x="178" y="43"/>
                    </a:lnTo>
                    <a:lnTo>
                      <a:pt x="178" y="42"/>
                    </a:lnTo>
                    <a:lnTo>
                      <a:pt x="178" y="42"/>
                    </a:lnTo>
                    <a:lnTo>
                      <a:pt x="180" y="39"/>
                    </a:lnTo>
                    <a:lnTo>
                      <a:pt x="180" y="39"/>
                    </a:lnTo>
                    <a:lnTo>
                      <a:pt x="180" y="38"/>
                    </a:lnTo>
                    <a:lnTo>
                      <a:pt x="180" y="38"/>
                    </a:lnTo>
                    <a:lnTo>
                      <a:pt x="182" y="36"/>
                    </a:lnTo>
                    <a:lnTo>
                      <a:pt x="182" y="36"/>
                    </a:lnTo>
                    <a:lnTo>
                      <a:pt x="182" y="35"/>
                    </a:lnTo>
                    <a:lnTo>
                      <a:pt x="182" y="35"/>
                    </a:lnTo>
                    <a:lnTo>
                      <a:pt x="183" y="31"/>
                    </a:lnTo>
                    <a:lnTo>
                      <a:pt x="183" y="31"/>
                    </a:lnTo>
                    <a:lnTo>
                      <a:pt x="184" y="30"/>
                    </a:lnTo>
                    <a:lnTo>
                      <a:pt x="184" y="30"/>
                    </a:lnTo>
                    <a:lnTo>
                      <a:pt x="185" y="28"/>
                    </a:lnTo>
                    <a:lnTo>
                      <a:pt x="185" y="28"/>
                    </a:lnTo>
                    <a:lnTo>
                      <a:pt x="186" y="27"/>
                    </a:lnTo>
                    <a:lnTo>
                      <a:pt x="186" y="27"/>
                    </a:lnTo>
                    <a:lnTo>
                      <a:pt x="187" y="26"/>
                    </a:lnTo>
                    <a:lnTo>
                      <a:pt x="187" y="26"/>
                    </a:lnTo>
                    <a:lnTo>
                      <a:pt x="189" y="25"/>
                    </a:lnTo>
                    <a:lnTo>
                      <a:pt x="189" y="25"/>
                    </a:lnTo>
                    <a:lnTo>
                      <a:pt x="191" y="23"/>
                    </a:lnTo>
                    <a:lnTo>
                      <a:pt x="191" y="23"/>
                    </a:lnTo>
                    <a:lnTo>
                      <a:pt x="191" y="22"/>
                    </a:lnTo>
                    <a:lnTo>
                      <a:pt x="191" y="22"/>
                    </a:lnTo>
                    <a:lnTo>
                      <a:pt x="193" y="21"/>
                    </a:lnTo>
                    <a:lnTo>
                      <a:pt x="193" y="21"/>
                    </a:lnTo>
                    <a:lnTo>
                      <a:pt x="194" y="20"/>
                    </a:lnTo>
                    <a:lnTo>
                      <a:pt x="194" y="20"/>
                    </a:lnTo>
                    <a:lnTo>
                      <a:pt x="195" y="18"/>
                    </a:lnTo>
                    <a:lnTo>
                      <a:pt x="195" y="18"/>
                    </a:lnTo>
                    <a:lnTo>
                      <a:pt x="196" y="17"/>
                    </a:lnTo>
                    <a:lnTo>
                      <a:pt x="196" y="17"/>
                    </a:lnTo>
                    <a:lnTo>
                      <a:pt x="198" y="16"/>
                    </a:lnTo>
                    <a:lnTo>
                      <a:pt x="198" y="16"/>
                    </a:lnTo>
                    <a:lnTo>
                      <a:pt x="200" y="17"/>
                    </a:lnTo>
                    <a:lnTo>
                      <a:pt x="200" y="17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7" y="24"/>
                    </a:lnTo>
                    <a:lnTo>
                      <a:pt x="207" y="24"/>
                    </a:lnTo>
                    <a:lnTo>
                      <a:pt x="208" y="25"/>
                    </a:lnTo>
                    <a:lnTo>
                      <a:pt x="208" y="25"/>
                    </a:lnTo>
                    <a:lnTo>
                      <a:pt x="209" y="27"/>
                    </a:lnTo>
                    <a:lnTo>
                      <a:pt x="209" y="27"/>
                    </a:lnTo>
                    <a:lnTo>
                      <a:pt x="210" y="27"/>
                    </a:lnTo>
                    <a:lnTo>
                      <a:pt x="210" y="27"/>
                    </a:lnTo>
                    <a:lnTo>
                      <a:pt x="211" y="30"/>
                    </a:lnTo>
                    <a:lnTo>
                      <a:pt x="211" y="30"/>
                    </a:lnTo>
                    <a:lnTo>
                      <a:pt x="212" y="30"/>
                    </a:lnTo>
                    <a:lnTo>
                      <a:pt x="212" y="30"/>
                    </a:lnTo>
                    <a:lnTo>
                      <a:pt x="213" y="34"/>
                    </a:lnTo>
                    <a:lnTo>
                      <a:pt x="213" y="34"/>
                    </a:lnTo>
                    <a:lnTo>
                      <a:pt x="214" y="35"/>
                    </a:lnTo>
                    <a:lnTo>
                      <a:pt x="214" y="35"/>
                    </a:lnTo>
                    <a:lnTo>
                      <a:pt x="216" y="37"/>
                    </a:lnTo>
                    <a:lnTo>
                      <a:pt x="216" y="37"/>
                    </a:lnTo>
                    <a:lnTo>
                      <a:pt x="217" y="38"/>
                    </a:lnTo>
                    <a:lnTo>
                      <a:pt x="217" y="38"/>
                    </a:lnTo>
                    <a:lnTo>
                      <a:pt x="218" y="41"/>
                    </a:lnTo>
                    <a:lnTo>
                      <a:pt x="218" y="41"/>
                    </a:lnTo>
                    <a:lnTo>
                      <a:pt x="218" y="42"/>
                    </a:lnTo>
                    <a:lnTo>
                      <a:pt x="218" y="42"/>
                    </a:lnTo>
                    <a:lnTo>
                      <a:pt x="220" y="45"/>
                    </a:lnTo>
                    <a:lnTo>
                      <a:pt x="220" y="45"/>
                    </a:lnTo>
                    <a:lnTo>
                      <a:pt x="220" y="47"/>
                    </a:lnTo>
                    <a:lnTo>
                      <a:pt x="220" y="47"/>
                    </a:lnTo>
                    <a:lnTo>
                      <a:pt x="222" y="50"/>
                    </a:lnTo>
                    <a:lnTo>
                      <a:pt x="222" y="50"/>
                    </a:lnTo>
                    <a:lnTo>
                      <a:pt x="222" y="51"/>
                    </a:lnTo>
                    <a:lnTo>
                      <a:pt x="222" y="51"/>
                    </a:lnTo>
                    <a:lnTo>
                      <a:pt x="223" y="55"/>
                    </a:lnTo>
                    <a:lnTo>
                      <a:pt x="223" y="55"/>
                    </a:lnTo>
                    <a:lnTo>
                      <a:pt x="224" y="55"/>
                    </a:lnTo>
                    <a:lnTo>
                      <a:pt x="224" y="55"/>
                    </a:lnTo>
                    <a:lnTo>
                      <a:pt x="225" y="60"/>
                    </a:lnTo>
                    <a:lnTo>
                      <a:pt x="225" y="60"/>
                    </a:lnTo>
                    <a:lnTo>
                      <a:pt x="225" y="61"/>
                    </a:lnTo>
                    <a:lnTo>
                      <a:pt x="225" y="61"/>
                    </a:lnTo>
                    <a:lnTo>
                      <a:pt x="231" y="76"/>
                    </a:lnTo>
                    <a:lnTo>
                      <a:pt x="166" y="76"/>
                    </a:lnTo>
                    <a:lnTo>
                      <a:pt x="166" y="76"/>
                    </a:lnTo>
                    <a:lnTo>
                      <a:pt x="166" y="75"/>
                    </a:lnTo>
                    <a:lnTo>
                      <a:pt x="166" y="75"/>
                    </a:lnTo>
                    <a:close/>
                    <a:moveTo>
                      <a:pt x="166" y="90"/>
                    </a:moveTo>
                    <a:lnTo>
                      <a:pt x="231" y="90"/>
                    </a:lnTo>
                    <a:lnTo>
                      <a:pt x="235" y="90"/>
                    </a:lnTo>
                    <a:lnTo>
                      <a:pt x="235" y="90"/>
                    </a:lnTo>
                    <a:lnTo>
                      <a:pt x="238" y="105"/>
                    </a:lnTo>
                    <a:lnTo>
                      <a:pt x="241" y="119"/>
                    </a:lnTo>
                    <a:lnTo>
                      <a:pt x="243" y="132"/>
                    </a:lnTo>
                    <a:lnTo>
                      <a:pt x="244" y="142"/>
                    </a:lnTo>
                    <a:lnTo>
                      <a:pt x="243" y="142"/>
                    </a:lnTo>
                    <a:lnTo>
                      <a:pt x="243" y="142"/>
                    </a:lnTo>
                    <a:lnTo>
                      <a:pt x="244" y="163"/>
                    </a:lnTo>
                    <a:lnTo>
                      <a:pt x="244" y="434"/>
                    </a:lnTo>
                    <a:lnTo>
                      <a:pt x="153" y="434"/>
                    </a:lnTo>
                    <a:lnTo>
                      <a:pt x="153" y="163"/>
                    </a:lnTo>
                    <a:lnTo>
                      <a:pt x="153" y="163"/>
                    </a:lnTo>
                    <a:lnTo>
                      <a:pt x="154" y="142"/>
                    </a:lnTo>
                    <a:lnTo>
                      <a:pt x="153" y="142"/>
                    </a:lnTo>
                    <a:lnTo>
                      <a:pt x="153" y="142"/>
                    </a:lnTo>
                    <a:lnTo>
                      <a:pt x="154" y="132"/>
                    </a:lnTo>
                    <a:lnTo>
                      <a:pt x="155" y="119"/>
                    </a:lnTo>
                    <a:lnTo>
                      <a:pt x="158" y="105"/>
                    </a:lnTo>
                    <a:lnTo>
                      <a:pt x="162" y="90"/>
                    </a:lnTo>
                    <a:lnTo>
                      <a:pt x="166" y="90"/>
                    </a:lnTo>
                    <a:close/>
                    <a:moveTo>
                      <a:pt x="22" y="378"/>
                    </a:moveTo>
                    <a:lnTo>
                      <a:pt x="22" y="378"/>
                    </a:lnTo>
                    <a:lnTo>
                      <a:pt x="28" y="373"/>
                    </a:lnTo>
                    <a:lnTo>
                      <a:pt x="28" y="373"/>
                    </a:lnTo>
                    <a:lnTo>
                      <a:pt x="46" y="361"/>
                    </a:lnTo>
                    <a:lnTo>
                      <a:pt x="62" y="347"/>
                    </a:lnTo>
                    <a:lnTo>
                      <a:pt x="78" y="333"/>
                    </a:lnTo>
                    <a:lnTo>
                      <a:pt x="92" y="317"/>
                    </a:lnTo>
                    <a:lnTo>
                      <a:pt x="105" y="298"/>
                    </a:lnTo>
                    <a:lnTo>
                      <a:pt x="117" y="280"/>
                    </a:lnTo>
                    <a:lnTo>
                      <a:pt x="127" y="260"/>
                    </a:lnTo>
                    <a:lnTo>
                      <a:pt x="136" y="241"/>
                    </a:lnTo>
                    <a:lnTo>
                      <a:pt x="136" y="241"/>
                    </a:lnTo>
                    <a:lnTo>
                      <a:pt x="135" y="252"/>
                    </a:lnTo>
                    <a:lnTo>
                      <a:pt x="132" y="263"/>
                    </a:lnTo>
                    <a:lnTo>
                      <a:pt x="129" y="273"/>
                    </a:lnTo>
                    <a:lnTo>
                      <a:pt x="125" y="284"/>
                    </a:lnTo>
                    <a:lnTo>
                      <a:pt x="121" y="295"/>
                    </a:lnTo>
                    <a:lnTo>
                      <a:pt x="115" y="305"/>
                    </a:lnTo>
                    <a:lnTo>
                      <a:pt x="109" y="314"/>
                    </a:lnTo>
                    <a:lnTo>
                      <a:pt x="102" y="323"/>
                    </a:lnTo>
                    <a:lnTo>
                      <a:pt x="95" y="333"/>
                    </a:lnTo>
                    <a:lnTo>
                      <a:pt x="86" y="341"/>
                    </a:lnTo>
                    <a:lnTo>
                      <a:pt x="76" y="349"/>
                    </a:lnTo>
                    <a:lnTo>
                      <a:pt x="67" y="357"/>
                    </a:lnTo>
                    <a:lnTo>
                      <a:pt x="56" y="364"/>
                    </a:lnTo>
                    <a:lnTo>
                      <a:pt x="45" y="371"/>
                    </a:lnTo>
                    <a:lnTo>
                      <a:pt x="33" y="377"/>
                    </a:lnTo>
                    <a:lnTo>
                      <a:pt x="21" y="382"/>
                    </a:lnTo>
                    <a:lnTo>
                      <a:pt x="20" y="384"/>
                    </a:lnTo>
                    <a:lnTo>
                      <a:pt x="20" y="384"/>
                    </a:lnTo>
                    <a:lnTo>
                      <a:pt x="19" y="384"/>
                    </a:lnTo>
                    <a:lnTo>
                      <a:pt x="19" y="384"/>
                    </a:lnTo>
                    <a:lnTo>
                      <a:pt x="20" y="380"/>
                    </a:lnTo>
                    <a:lnTo>
                      <a:pt x="22" y="378"/>
                    </a:lnTo>
                    <a:lnTo>
                      <a:pt x="22" y="378"/>
                    </a:lnTo>
                    <a:close/>
                    <a:moveTo>
                      <a:pt x="15" y="428"/>
                    </a:moveTo>
                    <a:lnTo>
                      <a:pt x="15" y="428"/>
                    </a:lnTo>
                    <a:lnTo>
                      <a:pt x="15" y="418"/>
                    </a:lnTo>
                    <a:lnTo>
                      <a:pt x="16" y="409"/>
                    </a:lnTo>
                    <a:lnTo>
                      <a:pt x="18" y="403"/>
                    </a:lnTo>
                    <a:lnTo>
                      <a:pt x="19" y="401"/>
                    </a:lnTo>
                    <a:lnTo>
                      <a:pt x="21" y="400"/>
                    </a:lnTo>
                    <a:lnTo>
                      <a:pt x="21" y="400"/>
                    </a:lnTo>
                    <a:lnTo>
                      <a:pt x="27" y="395"/>
                    </a:lnTo>
                    <a:lnTo>
                      <a:pt x="27" y="395"/>
                    </a:lnTo>
                    <a:lnTo>
                      <a:pt x="46" y="386"/>
                    </a:lnTo>
                    <a:lnTo>
                      <a:pt x="64" y="375"/>
                    </a:lnTo>
                    <a:lnTo>
                      <a:pt x="82" y="364"/>
                    </a:lnTo>
                    <a:lnTo>
                      <a:pt x="97" y="351"/>
                    </a:lnTo>
                    <a:lnTo>
                      <a:pt x="110" y="337"/>
                    </a:lnTo>
                    <a:lnTo>
                      <a:pt x="121" y="322"/>
                    </a:lnTo>
                    <a:lnTo>
                      <a:pt x="130" y="306"/>
                    </a:lnTo>
                    <a:lnTo>
                      <a:pt x="139" y="290"/>
                    </a:lnTo>
                    <a:lnTo>
                      <a:pt x="139" y="434"/>
                    </a:lnTo>
                    <a:lnTo>
                      <a:pt x="139" y="436"/>
                    </a:lnTo>
                    <a:lnTo>
                      <a:pt x="125" y="436"/>
                    </a:lnTo>
                    <a:lnTo>
                      <a:pt x="125" y="436"/>
                    </a:lnTo>
                    <a:lnTo>
                      <a:pt x="125" y="425"/>
                    </a:lnTo>
                    <a:lnTo>
                      <a:pt x="123" y="413"/>
                    </a:lnTo>
                    <a:lnTo>
                      <a:pt x="121" y="401"/>
                    </a:lnTo>
                    <a:lnTo>
                      <a:pt x="116" y="391"/>
                    </a:lnTo>
                    <a:lnTo>
                      <a:pt x="112" y="382"/>
                    </a:lnTo>
                    <a:lnTo>
                      <a:pt x="106" y="375"/>
                    </a:lnTo>
                    <a:lnTo>
                      <a:pt x="103" y="373"/>
                    </a:lnTo>
                    <a:lnTo>
                      <a:pt x="99" y="371"/>
                    </a:lnTo>
                    <a:lnTo>
                      <a:pt x="96" y="369"/>
                    </a:lnTo>
                    <a:lnTo>
                      <a:pt x="91" y="369"/>
                    </a:lnTo>
                    <a:lnTo>
                      <a:pt x="91" y="369"/>
                    </a:lnTo>
                    <a:lnTo>
                      <a:pt x="87" y="369"/>
                    </a:lnTo>
                    <a:lnTo>
                      <a:pt x="83" y="371"/>
                    </a:lnTo>
                    <a:lnTo>
                      <a:pt x="79" y="373"/>
                    </a:lnTo>
                    <a:lnTo>
                      <a:pt x="76" y="375"/>
                    </a:lnTo>
                    <a:lnTo>
                      <a:pt x="71" y="382"/>
                    </a:lnTo>
                    <a:lnTo>
                      <a:pt x="65" y="391"/>
                    </a:lnTo>
                    <a:lnTo>
                      <a:pt x="62" y="401"/>
                    </a:lnTo>
                    <a:lnTo>
                      <a:pt x="60" y="413"/>
                    </a:lnTo>
                    <a:lnTo>
                      <a:pt x="58" y="425"/>
                    </a:lnTo>
                    <a:lnTo>
                      <a:pt x="57" y="436"/>
                    </a:lnTo>
                    <a:lnTo>
                      <a:pt x="15" y="436"/>
                    </a:lnTo>
                    <a:lnTo>
                      <a:pt x="15" y="436"/>
                    </a:lnTo>
                    <a:lnTo>
                      <a:pt x="15" y="428"/>
                    </a:lnTo>
                    <a:lnTo>
                      <a:pt x="15" y="428"/>
                    </a:lnTo>
                    <a:close/>
                    <a:moveTo>
                      <a:pt x="111" y="436"/>
                    </a:moveTo>
                    <a:lnTo>
                      <a:pt x="72" y="436"/>
                    </a:lnTo>
                    <a:lnTo>
                      <a:pt x="72" y="436"/>
                    </a:lnTo>
                    <a:lnTo>
                      <a:pt x="72" y="426"/>
                    </a:lnTo>
                    <a:lnTo>
                      <a:pt x="74" y="416"/>
                    </a:lnTo>
                    <a:lnTo>
                      <a:pt x="75" y="406"/>
                    </a:lnTo>
                    <a:lnTo>
                      <a:pt x="78" y="399"/>
                    </a:lnTo>
                    <a:lnTo>
                      <a:pt x="81" y="392"/>
                    </a:lnTo>
                    <a:lnTo>
                      <a:pt x="84" y="388"/>
                    </a:lnTo>
                    <a:lnTo>
                      <a:pt x="87" y="385"/>
                    </a:lnTo>
                    <a:lnTo>
                      <a:pt x="91" y="384"/>
                    </a:lnTo>
                    <a:lnTo>
                      <a:pt x="91" y="384"/>
                    </a:lnTo>
                    <a:lnTo>
                      <a:pt x="95" y="385"/>
                    </a:lnTo>
                    <a:lnTo>
                      <a:pt x="99" y="388"/>
                    </a:lnTo>
                    <a:lnTo>
                      <a:pt x="102" y="392"/>
                    </a:lnTo>
                    <a:lnTo>
                      <a:pt x="104" y="399"/>
                    </a:lnTo>
                    <a:lnTo>
                      <a:pt x="108" y="406"/>
                    </a:lnTo>
                    <a:lnTo>
                      <a:pt x="109" y="416"/>
                    </a:lnTo>
                    <a:lnTo>
                      <a:pt x="111" y="426"/>
                    </a:lnTo>
                    <a:lnTo>
                      <a:pt x="111" y="436"/>
                    </a:lnTo>
                    <a:lnTo>
                      <a:pt x="111" y="436"/>
                    </a:lnTo>
                    <a:close/>
                    <a:moveTo>
                      <a:pt x="111" y="460"/>
                    </a:moveTo>
                    <a:lnTo>
                      <a:pt x="72" y="460"/>
                    </a:lnTo>
                    <a:lnTo>
                      <a:pt x="72" y="460"/>
                    </a:lnTo>
                    <a:lnTo>
                      <a:pt x="72" y="450"/>
                    </a:lnTo>
                    <a:lnTo>
                      <a:pt x="111" y="450"/>
                    </a:lnTo>
                    <a:lnTo>
                      <a:pt x="111" y="450"/>
                    </a:lnTo>
                    <a:lnTo>
                      <a:pt x="111" y="460"/>
                    </a:lnTo>
                    <a:lnTo>
                      <a:pt x="111" y="460"/>
                    </a:lnTo>
                    <a:close/>
                    <a:moveTo>
                      <a:pt x="153" y="461"/>
                    </a:moveTo>
                    <a:lnTo>
                      <a:pt x="153" y="461"/>
                    </a:lnTo>
                    <a:lnTo>
                      <a:pt x="152" y="448"/>
                    </a:lnTo>
                    <a:lnTo>
                      <a:pt x="153" y="448"/>
                    </a:lnTo>
                    <a:lnTo>
                      <a:pt x="244" y="448"/>
                    </a:lnTo>
                    <a:lnTo>
                      <a:pt x="245" y="448"/>
                    </a:lnTo>
                    <a:lnTo>
                      <a:pt x="245" y="448"/>
                    </a:lnTo>
                    <a:lnTo>
                      <a:pt x="244" y="461"/>
                    </a:lnTo>
                    <a:lnTo>
                      <a:pt x="153" y="461"/>
                    </a:lnTo>
                    <a:close/>
                    <a:moveTo>
                      <a:pt x="325" y="460"/>
                    </a:moveTo>
                    <a:lnTo>
                      <a:pt x="286" y="460"/>
                    </a:lnTo>
                    <a:lnTo>
                      <a:pt x="286" y="460"/>
                    </a:lnTo>
                    <a:lnTo>
                      <a:pt x="285" y="450"/>
                    </a:lnTo>
                    <a:lnTo>
                      <a:pt x="325" y="450"/>
                    </a:lnTo>
                    <a:lnTo>
                      <a:pt x="325" y="450"/>
                    </a:lnTo>
                    <a:lnTo>
                      <a:pt x="325" y="460"/>
                    </a:lnTo>
                    <a:lnTo>
                      <a:pt x="325" y="460"/>
                    </a:lnTo>
                    <a:close/>
                    <a:moveTo>
                      <a:pt x="286" y="436"/>
                    </a:moveTo>
                    <a:lnTo>
                      <a:pt x="286" y="436"/>
                    </a:lnTo>
                    <a:lnTo>
                      <a:pt x="286" y="426"/>
                    </a:lnTo>
                    <a:lnTo>
                      <a:pt x="288" y="416"/>
                    </a:lnTo>
                    <a:lnTo>
                      <a:pt x="289" y="406"/>
                    </a:lnTo>
                    <a:lnTo>
                      <a:pt x="292" y="399"/>
                    </a:lnTo>
                    <a:lnTo>
                      <a:pt x="294" y="392"/>
                    </a:lnTo>
                    <a:lnTo>
                      <a:pt x="298" y="388"/>
                    </a:lnTo>
                    <a:lnTo>
                      <a:pt x="301" y="385"/>
                    </a:lnTo>
                    <a:lnTo>
                      <a:pt x="305" y="384"/>
                    </a:lnTo>
                    <a:lnTo>
                      <a:pt x="305" y="384"/>
                    </a:lnTo>
                    <a:lnTo>
                      <a:pt x="308" y="385"/>
                    </a:lnTo>
                    <a:lnTo>
                      <a:pt x="313" y="388"/>
                    </a:lnTo>
                    <a:lnTo>
                      <a:pt x="316" y="392"/>
                    </a:lnTo>
                    <a:lnTo>
                      <a:pt x="318" y="399"/>
                    </a:lnTo>
                    <a:lnTo>
                      <a:pt x="320" y="406"/>
                    </a:lnTo>
                    <a:lnTo>
                      <a:pt x="322" y="416"/>
                    </a:lnTo>
                    <a:lnTo>
                      <a:pt x="325" y="426"/>
                    </a:lnTo>
                    <a:lnTo>
                      <a:pt x="325" y="436"/>
                    </a:lnTo>
                    <a:lnTo>
                      <a:pt x="286" y="436"/>
                    </a:lnTo>
                    <a:close/>
                    <a:moveTo>
                      <a:pt x="339" y="436"/>
                    </a:moveTo>
                    <a:lnTo>
                      <a:pt x="339" y="436"/>
                    </a:lnTo>
                    <a:lnTo>
                      <a:pt x="339" y="425"/>
                    </a:lnTo>
                    <a:lnTo>
                      <a:pt x="337" y="413"/>
                    </a:lnTo>
                    <a:lnTo>
                      <a:pt x="334" y="401"/>
                    </a:lnTo>
                    <a:lnTo>
                      <a:pt x="330" y="391"/>
                    </a:lnTo>
                    <a:lnTo>
                      <a:pt x="326" y="382"/>
                    </a:lnTo>
                    <a:lnTo>
                      <a:pt x="320" y="375"/>
                    </a:lnTo>
                    <a:lnTo>
                      <a:pt x="317" y="373"/>
                    </a:lnTo>
                    <a:lnTo>
                      <a:pt x="313" y="371"/>
                    </a:lnTo>
                    <a:lnTo>
                      <a:pt x="310" y="369"/>
                    </a:lnTo>
                    <a:lnTo>
                      <a:pt x="305" y="369"/>
                    </a:lnTo>
                    <a:lnTo>
                      <a:pt x="305" y="369"/>
                    </a:lnTo>
                    <a:lnTo>
                      <a:pt x="301" y="369"/>
                    </a:lnTo>
                    <a:lnTo>
                      <a:pt x="297" y="371"/>
                    </a:lnTo>
                    <a:lnTo>
                      <a:pt x="293" y="373"/>
                    </a:lnTo>
                    <a:lnTo>
                      <a:pt x="290" y="375"/>
                    </a:lnTo>
                    <a:lnTo>
                      <a:pt x="285" y="382"/>
                    </a:lnTo>
                    <a:lnTo>
                      <a:pt x="279" y="391"/>
                    </a:lnTo>
                    <a:lnTo>
                      <a:pt x="276" y="401"/>
                    </a:lnTo>
                    <a:lnTo>
                      <a:pt x="274" y="413"/>
                    </a:lnTo>
                    <a:lnTo>
                      <a:pt x="272" y="425"/>
                    </a:lnTo>
                    <a:lnTo>
                      <a:pt x="271" y="436"/>
                    </a:lnTo>
                    <a:lnTo>
                      <a:pt x="258" y="436"/>
                    </a:lnTo>
                    <a:lnTo>
                      <a:pt x="258" y="434"/>
                    </a:lnTo>
                    <a:lnTo>
                      <a:pt x="258" y="292"/>
                    </a:lnTo>
                    <a:lnTo>
                      <a:pt x="258" y="292"/>
                    </a:lnTo>
                    <a:lnTo>
                      <a:pt x="266" y="308"/>
                    </a:lnTo>
                    <a:lnTo>
                      <a:pt x="276" y="323"/>
                    </a:lnTo>
                    <a:lnTo>
                      <a:pt x="288" y="337"/>
                    </a:lnTo>
                    <a:lnTo>
                      <a:pt x="301" y="351"/>
                    </a:lnTo>
                    <a:lnTo>
                      <a:pt x="316" y="364"/>
                    </a:lnTo>
                    <a:lnTo>
                      <a:pt x="332" y="376"/>
                    </a:lnTo>
                    <a:lnTo>
                      <a:pt x="351" y="386"/>
                    </a:lnTo>
                    <a:lnTo>
                      <a:pt x="370" y="395"/>
                    </a:lnTo>
                    <a:lnTo>
                      <a:pt x="375" y="400"/>
                    </a:lnTo>
                    <a:lnTo>
                      <a:pt x="375" y="400"/>
                    </a:lnTo>
                    <a:lnTo>
                      <a:pt x="379" y="403"/>
                    </a:lnTo>
                    <a:lnTo>
                      <a:pt x="381" y="409"/>
                    </a:lnTo>
                    <a:lnTo>
                      <a:pt x="382" y="418"/>
                    </a:lnTo>
                    <a:lnTo>
                      <a:pt x="382" y="427"/>
                    </a:lnTo>
                    <a:lnTo>
                      <a:pt x="382" y="427"/>
                    </a:lnTo>
                    <a:lnTo>
                      <a:pt x="382" y="436"/>
                    </a:lnTo>
                    <a:lnTo>
                      <a:pt x="339" y="4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Freeform 54"/>
              <p:cNvSpPr/>
              <p:nvPr/>
            </p:nvSpPr>
            <p:spPr bwMode="auto">
              <a:xfrm>
                <a:off x="4313238" y="3270250"/>
                <a:ext cx="106363" cy="34925"/>
              </a:xfrm>
              <a:custGeom>
                <a:avLst/>
                <a:gdLst>
                  <a:gd name="T0" fmla="*/ 13 w 67"/>
                  <a:gd name="T1" fmla="*/ 20 h 22"/>
                  <a:gd name="T2" fmla="*/ 13 w 67"/>
                  <a:gd name="T3" fmla="*/ 20 h 22"/>
                  <a:gd name="T4" fmla="*/ 15 w 67"/>
                  <a:gd name="T5" fmla="*/ 18 h 22"/>
                  <a:gd name="T6" fmla="*/ 20 w 67"/>
                  <a:gd name="T7" fmla="*/ 16 h 22"/>
                  <a:gd name="T8" fmla="*/ 26 w 67"/>
                  <a:gd name="T9" fmla="*/ 15 h 22"/>
                  <a:gd name="T10" fmla="*/ 33 w 67"/>
                  <a:gd name="T11" fmla="*/ 14 h 22"/>
                  <a:gd name="T12" fmla="*/ 33 w 67"/>
                  <a:gd name="T13" fmla="*/ 14 h 22"/>
                  <a:gd name="T14" fmla="*/ 41 w 67"/>
                  <a:gd name="T15" fmla="*/ 15 h 22"/>
                  <a:gd name="T16" fmla="*/ 46 w 67"/>
                  <a:gd name="T17" fmla="*/ 16 h 22"/>
                  <a:gd name="T18" fmla="*/ 52 w 67"/>
                  <a:gd name="T19" fmla="*/ 18 h 22"/>
                  <a:gd name="T20" fmla="*/ 54 w 67"/>
                  <a:gd name="T21" fmla="*/ 20 h 22"/>
                  <a:gd name="T22" fmla="*/ 54 w 67"/>
                  <a:gd name="T23" fmla="*/ 20 h 22"/>
                  <a:gd name="T24" fmla="*/ 57 w 67"/>
                  <a:gd name="T25" fmla="*/ 22 h 22"/>
                  <a:gd name="T26" fmla="*/ 59 w 67"/>
                  <a:gd name="T27" fmla="*/ 22 h 22"/>
                  <a:gd name="T28" fmla="*/ 59 w 67"/>
                  <a:gd name="T29" fmla="*/ 22 h 22"/>
                  <a:gd name="T30" fmla="*/ 62 w 67"/>
                  <a:gd name="T31" fmla="*/ 22 h 22"/>
                  <a:gd name="T32" fmla="*/ 65 w 67"/>
                  <a:gd name="T33" fmla="*/ 20 h 22"/>
                  <a:gd name="T34" fmla="*/ 65 w 67"/>
                  <a:gd name="T35" fmla="*/ 20 h 22"/>
                  <a:gd name="T36" fmla="*/ 66 w 67"/>
                  <a:gd name="T37" fmla="*/ 18 h 22"/>
                  <a:gd name="T38" fmla="*/ 67 w 67"/>
                  <a:gd name="T39" fmla="*/ 16 h 22"/>
                  <a:gd name="T40" fmla="*/ 66 w 67"/>
                  <a:gd name="T41" fmla="*/ 13 h 22"/>
                  <a:gd name="T42" fmla="*/ 65 w 67"/>
                  <a:gd name="T43" fmla="*/ 10 h 22"/>
                  <a:gd name="T44" fmla="*/ 65 w 67"/>
                  <a:gd name="T45" fmla="*/ 10 h 22"/>
                  <a:gd name="T46" fmla="*/ 59 w 67"/>
                  <a:gd name="T47" fmla="*/ 6 h 22"/>
                  <a:gd name="T48" fmla="*/ 52 w 67"/>
                  <a:gd name="T49" fmla="*/ 3 h 22"/>
                  <a:gd name="T50" fmla="*/ 43 w 67"/>
                  <a:gd name="T51" fmla="*/ 1 h 22"/>
                  <a:gd name="T52" fmla="*/ 33 w 67"/>
                  <a:gd name="T53" fmla="*/ 0 h 22"/>
                  <a:gd name="T54" fmla="*/ 33 w 67"/>
                  <a:gd name="T55" fmla="*/ 0 h 22"/>
                  <a:gd name="T56" fmla="*/ 24 w 67"/>
                  <a:gd name="T57" fmla="*/ 1 h 22"/>
                  <a:gd name="T58" fmla="*/ 15 w 67"/>
                  <a:gd name="T59" fmla="*/ 3 h 22"/>
                  <a:gd name="T60" fmla="*/ 7 w 67"/>
                  <a:gd name="T61" fmla="*/ 6 h 22"/>
                  <a:gd name="T62" fmla="*/ 2 w 67"/>
                  <a:gd name="T63" fmla="*/ 10 h 22"/>
                  <a:gd name="T64" fmla="*/ 2 w 67"/>
                  <a:gd name="T65" fmla="*/ 10 h 22"/>
                  <a:gd name="T66" fmla="*/ 1 w 67"/>
                  <a:gd name="T67" fmla="*/ 13 h 22"/>
                  <a:gd name="T68" fmla="*/ 0 w 67"/>
                  <a:gd name="T69" fmla="*/ 16 h 22"/>
                  <a:gd name="T70" fmla="*/ 1 w 67"/>
                  <a:gd name="T71" fmla="*/ 18 h 22"/>
                  <a:gd name="T72" fmla="*/ 2 w 67"/>
                  <a:gd name="T73" fmla="*/ 20 h 22"/>
                  <a:gd name="T74" fmla="*/ 2 w 67"/>
                  <a:gd name="T75" fmla="*/ 20 h 22"/>
                  <a:gd name="T76" fmla="*/ 5 w 67"/>
                  <a:gd name="T77" fmla="*/ 22 h 22"/>
                  <a:gd name="T78" fmla="*/ 7 w 67"/>
                  <a:gd name="T79" fmla="*/ 22 h 22"/>
                  <a:gd name="T80" fmla="*/ 10 w 67"/>
                  <a:gd name="T81" fmla="*/ 21 h 22"/>
                  <a:gd name="T82" fmla="*/ 13 w 67"/>
                  <a:gd name="T83" fmla="*/ 20 h 22"/>
                  <a:gd name="T84" fmla="*/ 13 w 67"/>
                  <a:gd name="T85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7" h="22">
                    <a:moveTo>
                      <a:pt x="13" y="20"/>
                    </a:moveTo>
                    <a:lnTo>
                      <a:pt x="13" y="20"/>
                    </a:lnTo>
                    <a:lnTo>
                      <a:pt x="15" y="18"/>
                    </a:lnTo>
                    <a:lnTo>
                      <a:pt x="20" y="16"/>
                    </a:lnTo>
                    <a:lnTo>
                      <a:pt x="26" y="15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41" y="15"/>
                    </a:lnTo>
                    <a:lnTo>
                      <a:pt x="46" y="16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4" y="20"/>
                    </a:lnTo>
                    <a:lnTo>
                      <a:pt x="57" y="22"/>
                    </a:lnTo>
                    <a:lnTo>
                      <a:pt x="59" y="22"/>
                    </a:lnTo>
                    <a:lnTo>
                      <a:pt x="59" y="22"/>
                    </a:lnTo>
                    <a:lnTo>
                      <a:pt x="62" y="22"/>
                    </a:lnTo>
                    <a:lnTo>
                      <a:pt x="65" y="20"/>
                    </a:lnTo>
                    <a:lnTo>
                      <a:pt x="65" y="20"/>
                    </a:lnTo>
                    <a:lnTo>
                      <a:pt x="66" y="18"/>
                    </a:lnTo>
                    <a:lnTo>
                      <a:pt x="67" y="16"/>
                    </a:lnTo>
                    <a:lnTo>
                      <a:pt x="66" y="13"/>
                    </a:lnTo>
                    <a:lnTo>
                      <a:pt x="65" y="10"/>
                    </a:lnTo>
                    <a:lnTo>
                      <a:pt x="65" y="10"/>
                    </a:lnTo>
                    <a:lnTo>
                      <a:pt x="59" y="6"/>
                    </a:lnTo>
                    <a:lnTo>
                      <a:pt x="52" y="3"/>
                    </a:lnTo>
                    <a:lnTo>
                      <a:pt x="43" y="1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24" y="1"/>
                    </a:lnTo>
                    <a:lnTo>
                      <a:pt x="15" y="3"/>
                    </a:lnTo>
                    <a:lnTo>
                      <a:pt x="7" y="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1" y="13"/>
                    </a:lnTo>
                    <a:lnTo>
                      <a:pt x="0" y="16"/>
                    </a:lnTo>
                    <a:lnTo>
                      <a:pt x="1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5" y="22"/>
                    </a:lnTo>
                    <a:lnTo>
                      <a:pt x="7" y="22"/>
                    </a:lnTo>
                    <a:lnTo>
                      <a:pt x="10" y="21"/>
                    </a:lnTo>
                    <a:lnTo>
                      <a:pt x="13" y="20"/>
                    </a:lnTo>
                    <a:lnTo>
                      <a:pt x="1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4" name="组合"/>
          <p:cNvCxnSpPr>
            <a:stCxn id="12" idx="6"/>
            <a:endCxn id="33" idx="3"/>
          </p:cNvCxnSpPr>
          <p:nvPr/>
        </p:nvCxnSpPr>
        <p:spPr>
          <a:xfrm flipV="1">
            <a:off x="3373445" y="3405621"/>
            <a:ext cx="1120522" cy="684405"/>
          </a:xfrm>
          <a:prstGeom prst="line">
            <a:avLst/>
          </a:prstGeom>
          <a:noFill/>
          <a:ln w="9525">
            <a:solidFill>
              <a:srgbClr val="C35954"/>
            </a:solidFill>
            <a:prstDash val="sysDot"/>
          </a:ln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2" name="组合 61"/>
          <p:cNvGrpSpPr/>
          <p:nvPr/>
        </p:nvGrpSpPr>
        <p:grpSpPr>
          <a:xfrm>
            <a:off x="4381325" y="2749095"/>
            <a:ext cx="769168" cy="769168"/>
            <a:chOff x="4059069" y="5135359"/>
            <a:chExt cx="769168" cy="769168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33" name="Freeform"/>
            <p:cNvSpPr/>
            <p:nvPr/>
          </p:nvSpPr>
          <p:spPr>
            <a:xfrm>
              <a:off x="4059069" y="5135359"/>
              <a:ext cx="769168" cy="76916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BD59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62"/>
            <p:cNvSpPr>
              <a:spLocks noEditPoints="1"/>
            </p:cNvSpPr>
            <p:nvPr/>
          </p:nvSpPr>
          <p:spPr bwMode="auto">
            <a:xfrm>
              <a:off x="4199810" y="5305490"/>
              <a:ext cx="487687" cy="428907"/>
            </a:xfrm>
            <a:custGeom>
              <a:avLst/>
              <a:gdLst>
                <a:gd name="T0" fmla="*/ 448 w 531"/>
                <a:gd name="T1" fmla="*/ 98 h 467"/>
                <a:gd name="T2" fmla="*/ 461 w 531"/>
                <a:gd name="T3" fmla="*/ 75 h 467"/>
                <a:gd name="T4" fmla="*/ 449 w 531"/>
                <a:gd name="T5" fmla="*/ 72 h 467"/>
                <a:gd name="T6" fmla="*/ 442 w 531"/>
                <a:gd name="T7" fmla="*/ 85 h 467"/>
                <a:gd name="T8" fmla="*/ 430 w 531"/>
                <a:gd name="T9" fmla="*/ 78 h 467"/>
                <a:gd name="T10" fmla="*/ 435 w 531"/>
                <a:gd name="T11" fmla="*/ 67 h 467"/>
                <a:gd name="T12" fmla="*/ 429 w 531"/>
                <a:gd name="T13" fmla="*/ 60 h 467"/>
                <a:gd name="T14" fmla="*/ 286 w 531"/>
                <a:gd name="T15" fmla="*/ 36 h 467"/>
                <a:gd name="T16" fmla="*/ 288 w 531"/>
                <a:gd name="T17" fmla="*/ 15 h 467"/>
                <a:gd name="T18" fmla="*/ 266 w 531"/>
                <a:gd name="T19" fmla="*/ 0 h 467"/>
                <a:gd name="T20" fmla="*/ 247 w 531"/>
                <a:gd name="T21" fmla="*/ 11 h 467"/>
                <a:gd name="T22" fmla="*/ 243 w 531"/>
                <a:gd name="T23" fmla="*/ 31 h 467"/>
                <a:gd name="T24" fmla="*/ 135 w 531"/>
                <a:gd name="T25" fmla="*/ 51 h 467"/>
                <a:gd name="T26" fmla="*/ 97 w 531"/>
                <a:gd name="T27" fmla="*/ 65 h 467"/>
                <a:gd name="T28" fmla="*/ 101 w 531"/>
                <a:gd name="T29" fmla="*/ 78 h 467"/>
                <a:gd name="T30" fmla="*/ 92 w 531"/>
                <a:gd name="T31" fmla="*/ 87 h 467"/>
                <a:gd name="T32" fmla="*/ 84 w 531"/>
                <a:gd name="T33" fmla="*/ 75 h 467"/>
                <a:gd name="T34" fmla="*/ 72 w 531"/>
                <a:gd name="T35" fmla="*/ 72 h 467"/>
                <a:gd name="T36" fmla="*/ 78 w 531"/>
                <a:gd name="T37" fmla="*/ 95 h 467"/>
                <a:gd name="T38" fmla="*/ 0 w 531"/>
                <a:gd name="T39" fmla="*/ 304 h 467"/>
                <a:gd name="T40" fmla="*/ 24 w 531"/>
                <a:gd name="T41" fmla="*/ 328 h 467"/>
                <a:gd name="T42" fmla="*/ 138 w 531"/>
                <a:gd name="T43" fmla="*/ 339 h 467"/>
                <a:gd name="T44" fmla="*/ 173 w 531"/>
                <a:gd name="T45" fmla="*/ 320 h 467"/>
                <a:gd name="T46" fmla="*/ 185 w 531"/>
                <a:gd name="T47" fmla="*/ 300 h 467"/>
                <a:gd name="T48" fmla="*/ 114 w 531"/>
                <a:gd name="T49" fmla="*/ 84 h 467"/>
                <a:gd name="T50" fmla="*/ 178 w 531"/>
                <a:gd name="T51" fmla="*/ 58 h 467"/>
                <a:gd name="T52" fmla="*/ 243 w 531"/>
                <a:gd name="T53" fmla="*/ 233 h 467"/>
                <a:gd name="T54" fmla="*/ 249 w 531"/>
                <a:gd name="T55" fmla="*/ 299 h 467"/>
                <a:gd name="T56" fmla="*/ 248 w 531"/>
                <a:gd name="T57" fmla="*/ 352 h 467"/>
                <a:gd name="T58" fmla="*/ 210 w 531"/>
                <a:gd name="T59" fmla="*/ 385 h 467"/>
                <a:gd name="T60" fmla="*/ 186 w 531"/>
                <a:gd name="T61" fmla="*/ 467 h 467"/>
                <a:gd name="T62" fmla="*/ 327 w 531"/>
                <a:gd name="T63" fmla="*/ 386 h 467"/>
                <a:gd name="T64" fmla="*/ 292 w 531"/>
                <a:gd name="T65" fmla="*/ 371 h 467"/>
                <a:gd name="T66" fmla="*/ 282 w 531"/>
                <a:gd name="T67" fmla="*/ 299 h 467"/>
                <a:gd name="T68" fmla="*/ 289 w 531"/>
                <a:gd name="T69" fmla="*/ 233 h 467"/>
                <a:gd name="T70" fmla="*/ 354 w 531"/>
                <a:gd name="T71" fmla="*/ 58 h 467"/>
                <a:gd name="T72" fmla="*/ 417 w 531"/>
                <a:gd name="T73" fmla="*/ 84 h 467"/>
                <a:gd name="T74" fmla="*/ 346 w 531"/>
                <a:gd name="T75" fmla="*/ 300 h 467"/>
                <a:gd name="T76" fmla="*/ 358 w 531"/>
                <a:gd name="T77" fmla="*/ 320 h 467"/>
                <a:gd name="T78" fmla="*/ 396 w 531"/>
                <a:gd name="T79" fmla="*/ 339 h 467"/>
                <a:gd name="T80" fmla="*/ 507 w 531"/>
                <a:gd name="T81" fmla="*/ 328 h 467"/>
                <a:gd name="T82" fmla="*/ 531 w 531"/>
                <a:gd name="T83" fmla="*/ 303 h 467"/>
                <a:gd name="T84" fmla="*/ 275 w 531"/>
                <a:gd name="T85" fmla="*/ 24 h 467"/>
                <a:gd name="T86" fmla="*/ 266 w 531"/>
                <a:gd name="T87" fmla="*/ 34 h 467"/>
                <a:gd name="T88" fmla="*/ 257 w 531"/>
                <a:gd name="T89" fmla="*/ 21 h 467"/>
                <a:gd name="T90" fmla="*/ 51 w 531"/>
                <a:gd name="T91" fmla="*/ 325 h 467"/>
                <a:gd name="T92" fmla="*/ 166 w 531"/>
                <a:gd name="T93" fmla="*/ 308 h 467"/>
                <a:gd name="T94" fmla="*/ 134 w 531"/>
                <a:gd name="T95" fmla="*/ 325 h 467"/>
                <a:gd name="T96" fmla="*/ 270 w 531"/>
                <a:gd name="T97" fmla="*/ 217 h 467"/>
                <a:gd name="T98" fmla="*/ 275 w 531"/>
                <a:gd name="T99" fmla="*/ 274 h 467"/>
                <a:gd name="T100" fmla="*/ 256 w 531"/>
                <a:gd name="T101" fmla="*/ 274 h 467"/>
                <a:gd name="T102" fmla="*/ 262 w 531"/>
                <a:gd name="T103" fmla="*/ 217 h 467"/>
                <a:gd name="T104" fmla="*/ 331 w 531"/>
                <a:gd name="T105" fmla="*/ 453 h 467"/>
                <a:gd name="T106" fmla="*/ 296 w 531"/>
                <a:gd name="T107" fmla="*/ 391 h 467"/>
                <a:gd name="T108" fmla="*/ 256 w 531"/>
                <a:gd name="T109" fmla="*/ 368 h 467"/>
                <a:gd name="T110" fmla="*/ 268 w 531"/>
                <a:gd name="T111" fmla="*/ 307 h 467"/>
                <a:gd name="T112" fmla="*/ 274 w 531"/>
                <a:gd name="T113" fmla="*/ 368 h 467"/>
                <a:gd name="T114" fmla="*/ 268 w 531"/>
                <a:gd name="T115" fmla="*/ 203 h 467"/>
                <a:gd name="T116" fmla="*/ 268 w 531"/>
                <a:gd name="T117" fmla="*/ 53 h 467"/>
                <a:gd name="T118" fmla="*/ 480 w 531"/>
                <a:gd name="T119" fmla="*/ 325 h 467"/>
                <a:gd name="T120" fmla="*/ 367 w 531"/>
                <a:gd name="T121" fmla="*/ 308 h 467"/>
                <a:gd name="T122" fmla="*/ 480 w 531"/>
                <a:gd name="T123" fmla="*/ 32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1" h="467">
                  <a:moveTo>
                    <a:pt x="531" y="303"/>
                  </a:moveTo>
                  <a:lnTo>
                    <a:pt x="531" y="303"/>
                  </a:lnTo>
                  <a:lnTo>
                    <a:pt x="531" y="300"/>
                  </a:lnTo>
                  <a:lnTo>
                    <a:pt x="530" y="298"/>
                  </a:lnTo>
                  <a:lnTo>
                    <a:pt x="448" y="98"/>
                  </a:lnTo>
                  <a:lnTo>
                    <a:pt x="448" y="98"/>
                  </a:lnTo>
                  <a:lnTo>
                    <a:pt x="453" y="95"/>
                  </a:lnTo>
                  <a:lnTo>
                    <a:pt x="457" y="91"/>
                  </a:lnTo>
                  <a:lnTo>
                    <a:pt x="461" y="84"/>
                  </a:lnTo>
                  <a:lnTo>
                    <a:pt x="462" y="78"/>
                  </a:lnTo>
                  <a:lnTo>
                    <a:pt x="462" y="78"/>
                  </a:lnTo>
                  <a:lnTo>
                    <a:pt x="461" y="75"/>
                  </a:lnTo>
                  <a:lnTo>
                    <a:pt x="459" y="72"/>
                  </a:lnTo>
                  <a:lnTo>
                    <a:pt x="457" y="71"/>
                  </a:lnTo>
                  <a:lnTo>
                    <a:pt x="454" y="70"/>
                  </a:lnTo>
                  <a:lnTo>
                    <a:pt x="454" y="70"/>
                  </a:lnTo>
                  <a:lnTo>
                    <a:pt x="452" y="71"/>
                  </a:lnTo>
                  <a:lnTo>
                    <a:pt x="449" y="72"/>
                  </a:lnTo>
                  <a:lnTo>
                    <a:pt x="448" y="75"/>
                  </a:lnTo>
                  <a:lnTo>
                    <a:pt x="448" y="78"/>
                  </a:lnTo>
                  <a:lnTo>
                    <a:pt x="448" y="78"/>
                  </a:lnTo>
                  <a:lnTo>
                    <a:pt x="446" y="81"/>
                  </a:lnTo>
                  <a:lnTo>
                    <a:pt x="444" y="83"/>
                  </a:lnTo>
                  <a:lnTo>
                    <a:pt x="442" y="85"/>
                  </a:lnTo>
                  <a:lnTo>
                    <a:pt x="439" y="87"/>
                  </a:lnTo>
                  <a:lnTo>
                    <a:pt x="439" y="87"/>
                  </a:lnTo>
                  <a:lnTo>
                    <a:pt x="436" y="85"/>
                  </a:lnTo>
                  <a:lnTo>
                    <a:pt x="434" y="83"/>
                  </a:lnTo>
                  <a:lnTo>
                    <a:pt x="431" y="81"/>
                  </a:lnTo>
                  <a:lnTo>
                    <a:pt x="430" y="78"/>
                  </a:lnTo>
                  <a:lnTo>
                    <a:pt x="430" y="78"/>
                  </a:lnTo>
                  <a:lnTo>
                    <a:pt x="431" y="75"/>
                  </a:lnTo>
                  <a:lnTo>
                    <a:pt x="434" y="72"/>
                  </a:lnTo>
                  <a:lnTo>
                    <a:pt x="434" y="72"/>
                  </a:lnTo>
                  <a:lnTo>
                    <a:pt x="435" y="70"/>
                  </a:lnTo>
                  <a:lnTo>
                    <a:pt x="435" y="67"/>
                  </a:lnTo>
                  <a:lnTo>
                    <a:pt x="435" y="65"/>
                  </a:lnTo>
                  <a:lnTo>
                    <a:pt x="434" y="63"/>
                  </a:lnTo>
                  <a:lnTo>
                    <a:pt x="434" y="63"/>
                  </a:lnTo>
                  <a:lnTo>
                    <a:pt x="431" y="61"/>
                  </a:lnTo>
                  <a:lnTo>
                    <a:pt x="429" y="60"/>
                  </a:lnTo>
                  <a:lnTo>
                    <a:pt x="429" y="60"/>
                  </a:lnTo>
                  <a:lnTo>
                    <a:pt x="396" y="51"/>
                  </a:lnTo>
                  <a:lnTo>
                    <a:pt x="360" y="44"/>
                  </a:lnTo>
                  <a:lnTo>
                    <a:pt x="323" y="41"/>
                  </a:lnTo>
                  <a:lnTo>
                    <a:pt x="283" y="39"/>
                  </a:lnTo>
                  <a:lnTo>
                    <a:pt x="283" y="39"/>
                  </a:lnTo>
                  <a:lnTo>
                    <a:pt x="286" y="36"/>
                  </a:lnTo>
                  <a:lnTo>
                    <a:pt x="288" y="31"/>
                  </a:lnTo>
                  <a:lnTo>
                    <a:pt x="289" y="28"/>
                  </a:lnTo>
                  <a:lnTo>
                    <a:pt x="289" y="24"/>
                  </a:lnTo>
                  <a:lnTo>
                    <a:pt x="289" y="24"/>
                  </a:lnTo>
                  <a:lnTo>
                    <a:pt x="289" y="20"/>
                  </a:lnTo>
                  <a:lnTo>
                    <a:pt x="288" y="15"/>
                  </a:lnTo>
                  <a:lnTo>
                    <a:pt x="286" y="11"/>
                  </a:lnTo>
                  <a:lnTo>
                    <a:pt x="282" y="8"/>
                  </a:lnTo>
                  <a:lnTo>
                    <a:pt x="279" y="4"/>
                  </a:lnTo>
                  <a:lnTo>
                    <a:pt x="275" y="2"/>
                  </a:lnTo>
                  <a:lnTo>
                    <a:pt x="270" y="1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61" y="1"/>
                  </a:lnTo>
                  <a:lnTo>
                    <a:pt x="256" y="2"/>
                  </a:lnTo>
                  <a:lnTo>
                    <a:pt x="253" y="4"/>
                  </a:lnTo>
                  <a:lnTo>
                    <a:pt x="249" y="8"/>
                  </a:lnTo>
                  <a:lnTo>
                    <a:pt x="247" y="11"/>
                  </a:lnTo>
                  <a:lnTo>
                    <a:pt x="245" y="15"/>
                  </a:lnTo>
                  <a:lnTo>
                    <a:pt x="242" y="20"/>
                  </a:lnTo>
                  <a:lnTo>
                    <a:pt x="242" y="24"/>
                  </a:lnTo>
                  <a:lnTo>
                    <a:pt x="242" y="24"/>
                  </a:lnTo>
                  <a:lnTo>
                    <a:pt x="242" y="28"/>
                  </a:lnTo>
                  <a:lnTo>
                    <a:pt x="243" y="31"/>
                  </a:lnTo>
                  <a:lnTo>
                    <a:pt x="246" y="36"/>
                  </a:lnTo>
                  <a:lnTo>
                    <a:pt x="248" y="39"/>
                  </a:lnTo>
                  <a:lnTo>
                    <a:pt x="248" y="39"/>
                  </a:lnTo>
                  <a:lnTo>
                    <a:pt x="209" y="41"/>
                  </a:lnTo>
                  <a:lnTo>
                    <a:pt x="171" y="44"/>
                  </a:lnTo>
                  <a:lnTo>
                    <a:pt x="135" y="51"/>
                  </a:lnTo>
                  <a:lnTo>
                    <a:pt x="102" y="60"/>
                  </a:lnTo>
                  <a:lnTo>
                    <a:pt x="102" y="60"/>
                  </a:lnTo>
                  <a:lnTo>
                    <a:pt x="100" y="61"/>
                  </a:lnTo>
                  <a:lnTo>
                    <a:pt x="98" y="63"/>
                  </a:lnTo>
                  <a:lnTo>
                    <a:pt x="98" y="63"/>
                  </a:lnTo>
                  <a:lnTo>
                    <a:pt x="97" y="65"/>
                  </a:lnTo>
                  <a:lnTo>
                    <a:pt x="97" y="67"/>
                  </a:lnTo>
                  <a:lnTo>
                    <a:pt x="97" y="70"/>
                  </a:lnTo>
                  <a:lnTo>
                    <a:pt x="99" y="72"/>
                  </a:lnTo>
                  <a:lnTo>
                    <a:pt x="99" y="72"/>
                  </a:lnTo>
                  <a:lnTo>
                    <a:pt x="100" y="75"/>
                  </a:lnTo>
                  <a:lnTo>
                    <a:pt x="101" y="78"/>
                  </a:lnTo>
                  <a:lnTo>
                    <a:pt x="101" y="78"/>
                  </a:lnTo>
                  <a:lnTo>
                    <a:pt x="100" y="81"/>
                  </a:lnTo>
                  <a:lnTo>
                    <a:pt x="99" y="83"/>
                  </a:lnTo>
                  <a:lnTo>
                    <a:pt x="95" y="85"/>
                  </a:lnTo>
                  <a:lnTo>
                    <a:pt x="92" y="87"/>
                  </a:lnTo>
                  <a:lnTo>
                    <a:pt x="92" y="87"/>
                  </a:lnTo>
                  <a:lnTo>
                    <a:pt x="89" y="85"/>
                  </a:lnTo>
                  <a:lnTo>
                    <a:pt x="87" y="83"/>
                  </a:lnTo>
                  <a:lnTo>
                    <a:pt x="85" y="81"/>
                  </a:lnTo>
                  <a:lnTo>
                    <a:pt x="85" y="78"/>
                  </a:lnTo>
                  <a:lnTo>
                    <a:pt x="85" y="78"/>
                  </a:lnTo>
                  <a:lnTo>
                    <a:pt x="84" y="75"/>
                  </a:lnTo>
                  <a:lnTo>
                    <a:pt x="83" y="72"/>
                  </a:lnTo>
                  <a:lnTo>
                    <a:pt x="80" y="71"/>
                  </a:lnTo>
                  <a:lnTo>
                    <a:pt x="77" y="70"/>
                  </a:lnTo>
                  <a:lnTo>
                    <a:pt x="77" y="70"/>
                  </a:lnTo>
                  <a:lnTo>
                    <a:pt x="75" y="71"/>
                  </a:lnTo>
                  <a:lnTo>
                    <a:pt x="72" y="72"/>
                  </a:lnTo>
                  <a:lnTo>
                    <a:pt x="71" y="75"/>
                  </a:lnTo>
                  <a:lnTo>
                    <a:pt x="71" y="78"/>
                  </a:lnTo>
                  <a:lnTo>
                    <a:pt x="71" y="78"/>
                  </a:lnTo>
                  <a:lnTo>
                    <a:pt x="71" y="84"/>
                  </a:lnTo>
                  <a:lnTo>
                    <a:pt x="74" y="91"/>
                  </a:lnTo>
                  <a:lnTo>
                    <a:pt x="78" y="95"/>
                  </a:lnTo>
                  <a:lnTo>
                    <a:pt x="84" y="98"/>
                  </a:lnTo>
                  <a:lnTo>
                    <a:pt x="2" y="298"/>
                  </a:lnTo>
                  <a:lnTo>
                    <a:pt x="2" y="298"/>
                  </a:lnTo>
                  <a:lnTo>
                    <a:pt x="2" y="300"/>
                  </a:lnTo>
                  <a:lnTo>
                    <a:pt x="2" y="303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4" y="310"/>
                  </a:lnTo>
                  <a:lnTo>
                    <a:pt x="8" y="314"/>
                  </a:lnTo>
                  <a:lnTo>
                    <a:pt x="12" y="320"/>
                  </a:lnTo>
                  <a:lnTo>
                    <a:pt x="18" y="324"/>
                  </a:lnTo>
                  <a:lnTo>
                    <a:pt x="24" y="328"/>
                  </a:lnTo>
                  <a:lnTo>
                    <a:pt x="32" y="333"/>
                  </a:lnTo>
                  <a:lnTo>
                    <a:pt x="39" y="336"/>
                  </a:lnTo>
                  <a:lnTo>
                    <a:pt x="48" y="339"/>
                  </a:lnTo>
                  <a:lnTo>
                    <a:pt x="50" y="339"/>
                  </a:lnTo>
                  <a:lnTo>
                    <a:pt x="135" y="339"/>
                  </a:lnTo>
                  <a:lnTo>
                    <a:pt x="138" y="339"/>
                  </a:lnTo>
                  <a:lnTo>
                    <a:pt x="138" y="339"/>
                  </a:lnTo>
                  <a:lnTo>
                    <a:pt x="146" y="336"/>
                  </a:lnTo>
                  <a:lnTo>
                    <a:pt x="154" y="333"/>
                  </a:lnTo>
                  <a:lnTo>
                    <a:pt x="161" y="328"/>
                  </a:lnTo>
                  <a:lnTo>
                    <a:pt x="168" y="324"/>
                  </a:lnTo>
                  <a:lnTo>
                    <a:pt x="173" y="320"/>
                  </a:lnTo>
                  <a:lnTo>
                    <a:pt x="179" y="314"/>
                  </a:lnTo>
                  <a:lnTo>
                    <a:pt x="183" y="310"/>
                  </a:lnTo>
                  <a:lnTo>
                    <a:pt x="186" y="304"/>
                  </a:lnTo>
                  <a:lnTo>
                    <a:pt x="185" y="303"/>
                  </a:lnTo>
                  <a:lnTo>
                    <a:pt x="185" y="303"/>
                  </a:lnTo>
                  <a:lnTo>
                    <a:pt x="185" y="300"/>
                  </a:lnTo>
                  <a:lnTo>
                    <a:pt x="184" y="298"/>
                  </a:lnTo>
                  <a:lnTo>
                    <a:pt x="102" y="98"/>
                  </a:lnTo>
                  <a:lnTo>
                    <a:pt x="102" y="98"/>
                  </a:lnTo>
                  <a:lnTo>
                    <a:pt x="107" y="95"/>
                  </a:lnTo>
                  <a:lnTo>
                    <a:pt x="112" y="90"/>
                  </a:lnTo>
                  <a:lnTo>
                    <a:pt x="114" y="84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4" y="70"/>
                  </a:lnTo>
                  <a:lnTo>
                    <a:pt x="114" y="70"/>
                  </a:lnTo>
                  <a:lnTo>
                    <a:pt x="145" y="64"/>
                  </a:lnTo>
                  <a:lnTo>
                    <a:pt x="178" y="58"/>
                  </a:lnTo>
                  <a:lnTo>
                    <a:pt x="212" y="54"/>
                  </a:lnTo>
                  <a:lnTo>
                    <a:pt x="249" y="53"/>
                  </a:lnTo>
                  <a:lnTo>
                    <a:pt x="249" y="211"/>
                  </a:lnTo>
                  <a:lnTo>
                    <a:pt x="249" y="211"/>
                  </a:lnTo>
                  <a:lnTo>
                    <a:pt x="246" y="222"/>
                  </a:lnTo>
                  <a:lnTo>
                    <a:pt x="243" y="233"/>
                  </a:lnTo>
                  <a:lnTo>
                    <a:pt x="241" y="244"/>
                  </a:lnTo>
                  <a:lnTo>
                    <a:pt x="241" y="255"/>
                  </a:lnTo>
                  <a:lnTo>
                    <a:pt x="241" y="267"/>
                  </a:lnTo>
                  <a:lnTo>
                    <a:pt x="243" y="278"/>
                  </a:lnTo>
                  <a:lnTo>
                    <a:pt x="246" y="288"/>
                  </a:lnTo>
                  <a:lnTo>
                    <a:pt x="249" y="299"/>
                  </a:lnTo>
                  <a:lnTo>
                    <a:pt x="249" y="299"/>
                  </a:lnTo>
                  <a:lnTo>
                    <a:pt x="249" y="300"/>
                  </a:lnTo>
                  <a:lnTo>
                    <a:pt x="249" y="341"/>
                  </a:lnTo>
                  <a:lnTo>
                    <a:pt x="249" y="341"/>
                  </a:lnTo>
                  <a:lnTo>
                    <a:pt x="249" y="346"/>
                  </a:lnTo>
                  <a:lnTo>
                    <a:pt x="248" y="352"/>
                  </a:lnTo>
                  <a:lnTo>
                    <a:pt x="246" y="358"/>
                  </a:lnTo>
                  <a:lnTo>
                    <a:pt x="242" y="364"/>
                  </a:lnTo>
                  <a:lnTo>
                    <a:pt x="238" y="371"/>
                  </a:lnTo>
                  <a:lnTo>
                    <a:pt x="230" y="376"/>
                  </a:lnTo>
                  <a:lnTo>
                    <a:pt x="222" y="381"/>
                  </a:lnTo>
                  <a:lnTo>
                    <a:pt x="210" y="385"/>
                  </a:lnTo>
                  <a:lnTo>
                    <a:pt x="206" y="386"/>
                  </a:lnTo>
                  <a:lnTo>
                    <a:pt x="205" y="391"/>
                  </a:lnTo>
                  <a:lnTo>
                    <a:pt x="192" y="391"/>
                  </a:lnTo>
                  <a:lnTo>
                    <a:pt x="192" y="429"/>
                  </a:lnTo>
                  <a:lnTo>
                    <a:pt x="186" y="429"/>
                  </a:lnTo>
                  <a:lnTo>
                    <a:pt x="186" y="467"/>
                  </a:lnTo>
                  <a:lnTo>
                    <a:pt x="345" y="467"/>
                  </a:lnTo>
                  <a:lnTo>
                    <a:pt x="345" y="429"/>
                  </a:lnTo>
                  <a:lnTo>
                    <a:pt x="340" y="429"/>
                  </a:lnTo>
                  <a:lnTo>
                    <a:pt x="340" y="391"/>
                  </a:lnTo>
                  <a:lnTo>
                    <a:pt x="327" y="391"/>
                  </a:lnTo>
                  <a:lnTo>
                    <a:pt x="327" y="386"/>
                  </a:lnTo>
                  <a:lnTo>
                    <a:pt x="321" y="385"/>
                  </a:lnTo>
                  <a:lnTo>
                    <a:pt x="321" y="385"/>
                  </a:lnTo>
                  <a:lnTo>
                    <a:pt x="311" y="382"/>
                  </a:lnTo>
                  <a:lnTo>
                    <a:pt x="304" y="379"/>
                  </a:lnTo>
                  <a:lnTo>
                    <a:pt x="297" y="375"/>
                  </a:lnTo>
                  <a:lnTo>
                    <a:pt x="292" y="371"/>
                  </a:lnTo>
                  <a:lnTo>
                    <a:pt x="288" y="364"/>
                  </a:lnTo>
                  <a:lnTo>
                    <a:pt x="286" y="358"/>
                  </a:lnTo>
                  <a:lnTo>
                    <a:pt x="283" y="350"/>
                  </a:lnTo>
                  <a:lnTo>
                    <a:pt x="282" y="341"/>
                  </a:lnTo>
                  <a:lnTo>
                    <a:pt x="282" y="299"/>
                  </a:lnTo>
                  <a:lnTo>
                    <a:pt x="282" y="299"/>
                  </a:lnTo>
                  <a:lnTo>
                    <a:pt x="286" y="288"/>
                  </a:lnTo>
                  <a:lnTo>
                    <a:pt x="289" y="278"/>
                  </a:lnTo>
                  <a:lnTo>
                    <a:pt x="290" y="266"/>
                  </a:lnTo>
                  <a:lnTo>
                    <a:pt x="290" y="255"/>
                  </a:lnTo>
                  <a:lnTo>
                    <a:pt x="290" y="244"/>
                  </a:lnTo>
                  <a:lnTo>
                    <a:pt x="289" y="233"/>
                  </a:lnTo>
                  <a:lnTo>
                    <a:pt x="286" y="222"/>
                  </a:lnTo>
                  <a:lnTo>
                    <a:pt x="282" y="211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319" y="54"/>
                  </a:lnTo>
                  <a:lnTo>
                    <a:pt x="354" y="58"/>
                  </a:lnTo>
                  <a:lnTo>
                    <a:pt x="387" y="64"/>
                  </a:lnTo>
                  <a:lnTo>
                    <a:pt x="417" y="70"/>
                  </a:lnTo>
                  <a:lnTo>
                    <a:pt x="417" y="70"/>
                  </a:lnTo>
                  <a:lnTo>
                    <a:pt x="416" y="78"/>
                  </a:lnTo>
                  <a:lnTo>
                    <a:pt x="416" y="78"/>
                  </a:lnTo>
                  <a:lnTo>
                    <a:pt x="417" y="84"/>
                  </a:lnTo>
                  <a:lnTo>
                    <a:pt x="421" y="90"/>
                  </a:lnTo>
                  <a:lnTo>
                    <a:pt x="424" y="95"/>
                  </a:lnTo>
                  <a:lnTo>
                    <a:pt x="429" y="98"/>
                  </a:lnTo>
                  <a:lnTo>
                    <a:pt x="347" y="298"/>
                  </a:lnTo>
                  <a:lnTo>
                    <a:pt x="347" y="298"/>
                  </a:lnTo>
                  <a:lnTo>
                    <a:pt x="346" y="300"/>
                  </a:lnTo>
                  <a:lnTo>
                    <a:pt x="347" y="303"/>
                  </a:lnTo>
                  <a:lnTo>
                    <a:pt x="346" y="304"/>
                  </a:lnTo>
                  <a:lnTo>
                    <a:pt x="346" y="304"/>
                  </a:lnTo>
                  <a:lnTo>
                    <a:pt x="349" y="310"/>
                  </a:lnTo>
                  <a:lnTo>
                    <a:pt x="354" y="314"/>
                  </a:lnTo>
                  <a:lnTo>
                    <a:pt x="358" y="320"/>
                  </a:lnTo>
                  <a:lnTo>
                    <a:pt x="363" y="324"/>
                  </a:lnTo>
                  <a:lnTo>
                    <a:pt x="370" y="328"/>
                  </a:lnTo>
                  <a:lnTo>
                    <a:pt x="377" y="333"/>
                  </a:lnTo>
                  <a:lnTo>
                    <a:pt x="385" y="336"/>
                  </a:lnTo>
                  <a:lnTo>
                    <a:pt x="394" y="339"/>
                  </a:lnTo>
                  <a:lnTo>
                    <a:pt x="396" y="339"/>
                  </a:lnTo>
                  <a:lnTo>
                    <a:pt x="481" y="339"/>
                  </a:lnTo>
                  <a:lnTo>
                    <a:pt x="483" y="339"/>
                  </a:lnTo>
                  <a:lnTo>
                    <a:pt x="483" y="339"/>
                  </a:lnTo>
                  <a:lnTo>
                    <a:pt x="492" y="336"/>
                  </a:lnTo>
                  <a:lnTo>
                    <a:pt x="499" y="333"/>
                  </a:lnTo>
                  <a:lnTo>
                    <a:pt x="507" y="328"/>
                  </a:lnTo>
                  <a:lnTo>
                    <a:pt x="513" y="324"/>
                  </a:lnTo>
                  <a:lnTo>
                    <a:pt x="519" y="320"/>
                  </a:lnTo>
                  <a:lnTo>
                    <a:pt x="524" y="314"/>
                  </a:lnTo>
                  <a:lnTo>
                    <a:pt x="527" y="310"/>
                  </a:lnTo>
                  <a:lnTo>
                    <a:pt x="531" y="304"/>
                  </a:lnTo>
                  <a:lnTo>
                    <a:pt x="531" y="303"/>
                  </a:lnTo>
                  <a:close/>
                  <a:moveTo>
                    <a:pt x="266" y="15"/>
                  </a:moveTo>
                  <a:lnTo>
                    <a:pt x="266" y="15"/>
                  </a:lnTo>
                  <a:lnTo>
                    <a:pt x="269" y="15"/>
                  </a:lnTo>
                  <a:lnTo>
                    <a:pt x="273" y="17"/>
                  </a:lnTo>
                  <a:lnTo>
                    <a:pt x="275" y="21"/>
                  </a:lnTo>
                  <a:lnTo>
                    <a:pt x="275" y="24"/>
                  </a:lnTo>
                  <a:lnTo>
                    <a:pt x="275" y="24"/>
                  </a:lnTo>
                  <a:lnTo>
                    <a:pt x="275" y="27"/>
                  </a:lnTo>
                  <a:lnTo>
                    <a:pt x="273" y="30"/>
                  </a:lnTo>
                  <a:lnTo>
                    <a:pt x="269" y="33"/>
                  </a:lnTo>
                  <a:lnTo>
                    <a:pt x="266" y="34"/>
                  </a:lnTo>
                  <a:lnTo>
                    <a:pt x="266" y="34"/>
                  </a:lnTo>
                  <a:lnTo>
                    <a:pt x="262" y="33"/>
                  </a:lnTo>
                  <a:lnTo>
                    <a:pt x="260" y="30"/>
                  </a:lnTo>
                  <a:lnTo>
                    <a:pt x="257" y="27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7" y="21"/>
                  </a:lnTo>
                  <a:lnTo>
                    <a:pt x="260" y="17"/>
                  </a:lnTo>
                  <a:lnTo>
                    <a:pt x="262" y="15"/>
                  </a:lnTo>
                  <a:lnTo>
                    <a:pt x="266" y="15"/>
                  </a:lnTo>
                  <a:lnTo>
                    <a:pt x="266" y="15"/>
                  </a:lnTo>
                  <a:close/>
                  <a:moveTo>
                    <a:pt x="134" y="325"/>
                  </a:moveTo>
                  <a:lnTo>
                    <a:pt x="51" y="325"/>
                  </a:lnTo>
                  <a:lnTo>
                    <a:pt x="51" y="325"/>
                  </a:lnTo>
                  <a:lnTo>
                    <a:pt x="41" y="322"/>
                  </a:lnTo>
                  <a:lnTo>
                    <a:pt x="34" y="318"/>
                  </a:lnTo>
                  <a:lnTo>
                    <a:pt x="26" y="313"/>
                  </a:lnTo>
                  <a:lnTo>
                    <a:pt x="21" y="308"/>
                  </a:lnTo>
                  <a:lnTo>
                    <a:pt x="166" y="308"/>
                  </a:lnTo>
                  <a:lnTo>
                    <a:pt x="166" y="308"/>
                  </a:lnTo>
                  <a:lnTo>
                    <a:pt x="159" y="313"/>
                  </a:lnTo>
                  <a:lnTo>
                    <a:pt x="152" y="318"/>
                  </a:lnTo>
                  <a:lnTo>
                    <a:pt x="144" y="322"/>
                  </a:lnTo>
                  <a:lnTo>
                    <a:pt x="134" y="325"/>
                  </a:lnTo>
                  <a:lnTo>
                    <a:pt x="134" y="325"/>
                  </a:lnTo>
                  <a:close/>
                  <a:moveTo>
                    <a:pt x="19" y="294"/>
                  </a:moveTo>
                  <a:lnTo>
                    <a:pt x="93" y="114"/>
                  </a:lnTo>
                  <a:lnTo>
                    <a:pt x="167" y="294"/>
                  </a:lnTo>
                  <a:lnTo>
                    <a:pt x="19" y="294"/>
                  </a:lnTo>
                  <a:close/>
                  <a:moveTo>
                    <a:pt x="270" y="217"/>
                  </a:moveTo>
                  <a:lnTo>
                    <a:pt x="270" y="217"/>
                  </a:lnTo>
                  <a:lnTo>
                    <a:pt x="273" y="227"/>
                  </a:lnTo>
                  <a:lnTo>
                    <a:pt x="275" y="237"/>
                  </a:lnTo>
                  <a:lnTo>
                    <a:pt x="276" y="245"/>
                  </a:lnTo>
                  <a:lnTo>
                    <a:pt x="276" y="255"/>
                  </a:lnTo>
                  <a:lnTo>
                    <a:pt x="276" y="265"/>
                  </a:lnTo>
                  <a:lnTo>
                    <a:pt x="275" y="274"/>
                  </a:lnTo>
                  <a:lnTo>
                    <a:pt x="273" y="283"/>
                  </a:lnTo>
                  <a:lnTo>
                    <a:pt x="270" y="293"/>
                  </a:lnTo>
                  <a:lnTo>
                    <a:pt x="262" y="293"/>
                  </a:lnTo>
                  <a:lnTo>
                    <a:pt x="262" y="293"/>
                  </a:lnTo>
                  <a:lnTo>
                    <a:pt x="259" y="283"/>
                  </a:lnTo>
                  <a:lnTo>
                    <a:pt x="256" y="274"/>
                  </a:lnTo>
                  <a:lnTo>
                    <a:pt x="255" y="265"/>
                  </a:lnTo>
                  <a:lnTo>
                    <a:pt x="255" y="255"/>
                  </a:lnTo>
                  <a:lnTo>
                    <a:pt x="255" y="245"/>
                  </a:lnTo>
                  <a:lnTo>
                    <a:pt x="256" y="237"/>
                  </a:lnTo>
                  <a:lnTo>
                    <a:pt x="259" y="227"/>
                  </a:lnTo>
                  <a:lnTo>
                    <a:pt x="262" y="217"/>
                  </a:lnTo>
                  <a:lnTo>
                    <a:pt x="270" y="217"/>
                  </a:lnTo>
                  <a:close/>
                  <a:moveTo>
                    <a:pt x="331" y="453"/>
                  </a:moveTo>
                  <a:lnTo>
                    <a:pt x="200" y="453"/>
                  </a:lnTo>
                  <a:lnTo>
                    <a:pt x="200" y="443"/>
                  </a:lnTo>
                  <a:lnTo>
                    <a:pt x="331" y="443"/>
                  </a:lnTo>
                  <a:lnTo>
                    <a:pt x="331" y="453"/>
                  </a:lnTo>
                  <a:close/>
                  <a:moveTo>
                    <a:pt x="207" y="429"/>
                  </a:moveTo>
                  <a:lnTo>
                    <a:pt x="207" y="406"/>
                  </a:lnTo>
                  <a:lnTo>
                    <a:pt x="326" y="406"/>
                  </a:lnTo>
                  <a:lnTo>
                    <a:pt x="326" y="429"/>
                  </a:lnTo>
                  <a:lnTo>
                    <a:pt x="207" y="429"/>
                  </a:lnTo>
                  <a:close/>
                  <a:moveTo>
                    <a:pt x="296" y="391"/>
                  </a:moveTo>
                  <a:lnTo>
                    <a:pt x="235" y="391"/>
                  </a:lnTo>
                  <a:lnTo>
                    <a:pt x="235" y="391"/>
                  </a:lnTo>
                  <a:lnTo>
                    <a:pt x="241" y="386"/>
                  </a:lnTo>
                  <a:lnTo>
                    <a:pt x="248" y="380"/>
                  </a:lnTo>
                  <a:lnTo>
                    <a:pt x="252" y="375"/>
                  </a:lnTo>
                  <a:lnTo>
                    <a:pt x="256" y="368"/>
                  </a:lnTo>
                  <a:lnTo>
                    <a:pt x="260" y="362"/>
                  </a:lnTo>
                  <a:lnTo>
                    <a:pt x="262" y="355"/>
                  </a:lnTo>
                  <a:lnTo>
                    <a:pt x="263" y="348"/>
                  </a:lnTo>
                  <a:lnTo>
                    <a:pt x="263" y="341"/>
                  </a:lnTo>
                  <a:lnTo>
                    <a:pt x="263" y="307"/>
                  </a:lnTo>
                  <a:lnTo>
                    <a:pt x="268" y="307"/>
                  </a:lnTo>
                  <a:lnTo>
                    <a:pt x="268" y="341"/>
                  </a:lnTo>
                  <a:lnTo>
                    <a:pt x="268" y="341"/>
                  </a:lnTo>
                  <a:lnTo>
                    <a:pt x="269" y="348"/>
                  </a:lnTo>
                  <a:lnTo>
                    <a:pt x="269" y="354"/>
                  </a:lnTo>
                  <a:lnTo>
                    <a:pt x="272" y="362"/>
                  </a:lnTo>
                  <a:lnTo>
                    <a:pt x="274" y="368"/>
                  </a:lnTo>
                  <a:lnTo>
                    <a:pt x="278" y="375"/>
                  </a:lnTo>
                  <a:lnTo>
                    <a:pt x="282" y="380"/>
                  </a:lnTo>
                  <a:lnTo>
                    <a:pt x="289" y="386"/>
                  </a:lnTo>
                  <a:lnTo>
                    <a:pt x="296" y="391"/>
                  </a:lnTo>
                  <a:lnTo>
                    <a:pt x="296" y="391"/>
                  </a:lnTo>
                  <a:close/>
                  <a:moveTo>
                    <a:pt x="268" y="203"/>
                  </a:moveTo>
                  <a:lnTo>
                    <a:pt x="263" y="203"/>
                  </a:lnTo>
                  <a:lnTo>
                    <a:pt x="263" y="53"/>
                  </a:lnTo>
                  <a:lnTo>
                    <a:pt x="263" y="53"/>
                  </a:lnTo>
                  <a:lnTo>
                    <a:pt x="266" y="53"/>
                  </a:lnTo>
                  <a:lnTo>
                    <a:pt x="266" y="53"/>
                  </a:lnTo>
                  <a:lnTo>
                    <a:pt x="268" y="53"/>
                  </a:lnTo>
                  <a:lnTo>
                    <a:pt x="268" y="203"/>
                  </a:lnTo>
                  <a:close/>
                  <a:moveTo>
                    <a:pt x="512" y="294"/>
                  </a:moveTo>
                  <a:lnTo>
                    <a:pt x="364" y="294"/>
                  </a:lnTo>
                  <a:lnTo>
                    <a:pt x="439" y="114"/>
                  </a:lnTo>
                  <a:lnTo>
                    <a:pt x="512" y="294"/>
                  </a:lnTo>
                  <a:close/>
                  <a:moveTo>
                    <a:pt x="480" y="325"/>
                  </a:moveTo>
                  <a:lnTo>
                    <a:pt x="397" y="325"/>
                  </a:lnTo>
                  <a:lnTo>
                    <a:pt x="397" y="325"/>
                  </a:lnTo>
                  <a:lnTo>
                    <a:pt x="387" y="322"/>
                  </a:lnTo>
                  <a:lnTo>
                    <a:pt x="380" y="318"/>
                  </a:lnTo>
                  <a:lnTo>
                    <a:pt x="372" y="313"/>
                  </a:lnTo>
                  <a:lnTo>
                    <a:pt x="367" y="308"/>
                  </a:lnTo>
                  <a:lnTo>
                    <a:pt x="511" y="308"/>
                  </a:lnTo>
                  <a:lnTo>
                    <a:pt x="511" y="308"/>
                  </a:lnTo>
                  <a:lnTo>
                    <a:pt x="505" y="313"/>
                  </a:lnTo>
                  <a:lnTo>
                    <a:pt x="497" y="318"/>
                  </a:lnTo>
                  <a:lnTo>
                    <a:pt x="490" y="322"/>
                  </a:lnTo>
                  <a:lnTo>
                    <a:pt x="480" y="325"/>
                  </a:lnTo>
                  <a:lnTo>
                    <a:pt x="480" y="325"/>
                  </a:lnTo>
                  <a:close/>
                </a:path>
              </a:pathLst>
            </a:custGeom>
            <a:solidFill>
              <a:srgbClr val="BE596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 rot="1318538">
            <a:off x="6118626" y="4252824"/>
            <a:ext cx="769168" cy="769168"/>
            <a:chOff x="5678887" y="4373012"/>
            <a:chExt cx="769168" cy="769168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36" name="Freeform"/>
            <p:cNvSpPr/>
            <p:nvPr/>
          </p:nvSpPr>
          <p:spPr>
            <a:xfrm>
              <a:off x="5678887" y="4373012"/>
              <a:ext cx="769168" cy="76916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BD59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7" name="Group 79"/>
            <p:cNvGrpSpPr/>
            <p:nvPr/>
          </p:nvGrpSpPr>
          <p:grpSpPr>
            <a:xfrm>
              <a:off x="5848099" y="4553705"/>
              <a:ext cx="430744" cy="407783"/>
              <a:chOff x="2835275" y="3127375"/>
              <a:chExt cx="744538" cy="704850"/>
            </a:xfrm>
            <a:solidFill>
              <a:srgbClr val="BE5968"/>
            </a:solidFill>
          </p:grpSpPr>
          <p:sp>
            <p:nvSpPr>
              <p:cNvPr id="38" name="Freeform 80"/>
              <p:cNvSpPr>
                <a:spLocks noEditPoints="1"/>
              </p:cNvSpPr>
              <p:nvPr/>
            </p:nvSpPr>
            <p:spPr bwMode="auto">
              <a:xfrm>
                <a:off x="2835275" y="3324225"/>
                <a:ext cx="504825" cy="508000"/>
              </a:xfrm>
              <a:custGeom>
                <a:avLst/>
                <a:gdLst>
                  <a:gd name="T0" fmla="*/ 284 w 318"/>
                  <a:gd name="T1" fmla="*/ 55 h 320"/>
                  <a:gd name="T2" fmla="*/ 253 w 318"/>
                  <a:gd name="T3" fmla="*/ 61 h 320"/>
                  <a:gd name="T4" fmla="*/ 195 w 318"/>
                  <a:gd name="T5" fmla="*/ 28 h 320"/>
                  <a:gd name="T6" fmla="*/ 185 w 318"/>
                  <a:gd name="T7" fmla="*/ 0 h 320"/>
                  <a:gd name="T8" fmla="*/ 125 w 318"/>
                  <a:gd name="T9" fmla="*/ 27 h 320"/>
                  <a:gd name="T10" fmla="*/ 55 w 318"/>
                  <a:gd name="T11" fmla="*/ 36 h 320"/>
                  <a:gd name="T12" fmla="*/ 57 w 318"/>
                  <a:gd name="T13" fmla="*/ 66 h 320"/>
                  <a:gd name="T14" fmla="*/ 25 w 318"/>
                  <a:gd name="T15" fmla="*/ 120 h 320"/>
                  <a:gd name="T16" fmla="*/ 0 w 318"/>
                  <a:gd name="T17" fmla="*/ 135 h 320"/>
                  <a:gd name="T18" fmla="*/ 20 w 318"/>
                  <a:gd name="T19" fmla="*/ 192 h 320"/>
                  <a:gd name="T20" fmla="*/ 35 w 318"/>
                  <a:gd name="T21" fmla="*/ 264 h 320"/>
                  <a:gd name="T22" fmla="*/ 64 w 318"/>
                  <a:gd name="T23" fmla="*/ 268 h 320"/>
                  <a:gd name="T24" fmla="*/ 116 w 318"/>
                  <a:gd name="T25" fmla="*/ 298 h 320"/>
                  <a:gd name="T26" fmla="*/ 135 w 318"/>
                  <a:gd name="T27" fmla="*/ 320 h 320"/>
                  <a:gd name="T28" fmla="*/ 192 w 318"/>
                  <a:gd name="T29" fmla="*/ 300 h 320"/>
                  <a:gd name="T30" fmla="*/ 263 w 318"/>
                  <a:gd name="T31" fmla="*/ 284 h 320"/>
                  <a:gd name="T32" fmla="*/ 264 w 318"/>
                  <a:gd name="T33" fmla="*/ 255 h 320"/>
                  <a:gd name="T34" fmla="*/ 294 w 318"/>
                  <a:gd name="T35" fmla="*/ 199 h 320"/>
                  <a:gd name="T36" fmla="*/ 318 w 318"/>
                  <a:gd name="T37" fmla="*/ 185 h 320"/>
                  <a:gd name="T38" fmla="*/ 293 w 318"/>
                  <a:gd name="T39" fmla="*/ 126 h 320"/>
                  <a:gd name="T40" fmla="*/ 304 w 318"/>
                  <a:gd name="T41" fmla="*/ 173 h 320"/>
                  <a:gd name="T42" fmla="*/ 283 w 318"/>
                  <a:gd name="T43" fmla="*/ 183 h 320"/>
                  <a:gd name="T44" fmla="*/ 294 w 318"/>
                  <a:gd name="T45" fmla="*/ 218 h 320"/>
                  <a:gd name="T46" fmla="*/ 257 w 318"/>
                  <a:gd name="T47" fmla="*/ 242 h 320"/>
                  <a:gd name="T48" fmla="*/ 244 w 318"/>
                  <a:gd name="T49" fmla="*/ 256 h 320"/>
                  <a:gd name="T50" fmla="*/ 220 w 318"/>
                  <a:gd name="T51" fmla="*/ 293 h 320"/>
                  <a:gd name="T52" fmla="*/ 204 w 318"/>
                  <a:gd name="T53" fmla="*/ 281 h 320"/>
                  <a:gd name="T54" fmla="*/ 180 w 318"/>
                  <a:gd name="T55" fmla="*/ 288 h 320"/>
                  <a:gd name="T56" fmla="*/ 142 w 318"/>
                  <a:gd name="T57" fmla="*/ 290 h 320"/>
                  <a:gd name="T58" fmla="*/ 127 w 318"/>
                  <a:gd name="T59" fmla="*/ 286 h 320"/>
                  <a:gd name="T60" fmla="*/ 101 w 318"/>
                  <a:gd name="T61" fmla="*/ 294 h 320"/>
                  <a:gd name="T62" fmla="*/ 77 w 318"/>
                  <a:gd name="T63" fmla="*/ 260 h 320"/>
                  <a:gd name="T64" fmla="*/ 61 w 318"/>
                  <a:gd name="T65" fmla="*/ 245 h 320"/>
                  <a:gd name="T66" fmla="*/ 27 w 318"/>
                  <a:gd name="T67" fmla="*/ 220 h 320"/>
                  <a:gd name="T68" fmla="*/ 38 w 318"/>
                  <a:gd name="T69" fmla="*/ 204 h 320"/>
                  <a:gd name="T70" fmla="*/ 32 w 318"/>
                  <a:gd name="T71" fmla="*/ 180 h 320"/>
                  <a:gd name="T72" fmla="*/ 33 w 318"/>
                  <a:gd name="T73" fmla="*/ 143 h 320"/>
                  <a:gd name="T74" fmla="*/ 37 w 318"/>
                  <a:gd name="T75" fmla="*/ 129 h 320"/>
                  <a:gd name="T76" fmla="*/ 25 w 318"/>
                  <a:gd name="T77" fmla="*/ 102 h 320"/>
                  <a:gd name="T78" fmla="*/ 65 w 318"/>
                  <a:gd name="T79" fmla="*/ 79 h 320"/>
                  <a:gd name="T80" fmla="*/ 80 w 318"/>
                  <a:gd name="T81" fmla="*/ 65 h 320"/>
                  <a:gd name="T82" fmla="*/ 114 w 318"/>
                  <a:gd name="T83" fmla="*/ 45 h 320"/>
                  <a:gd name="T84" fmla="*/ 133 w 318"/>
                  <a:gd name="T85" fmla="*/ 40 h 320"/>
                  <a:gd name="T86" fmla="*/ 173 w 318"/>
                  <a:gd name="T87" fmla="*/ 14 h 320"/>
                  <a:gd name="T88" fmla="*/ 182 w 318"/>
                  <a:gd name="T89" fmla="*/ 40 h 320"/>
                  <a:gd name="T90" fmla="*/ 218 w 318"/>
                  <a:gd name="T91" fmla="*/ 25 h 320"/>
                  <a:gd name="T92" fmla="*/ 240 w 318"/>
                  <a:gd name="T93" fmla="*/ 68 h 320"/>
                  <a:gd name="T94" fmla="*/ 253 w 318"/>
                  <a:gd name="T95" fmla="*/ 80 h 320"/>
                  <a:gd name="T96" fmla="*/ 274 w 318"/>
                  <a:gd name="T97" fmla="*/ 115 h 320"/>
                  <a:gd name="T98" fmla="*/ 281 w 318"/>
                  <a:gd name="T99" fmla="*/ 134 h 320"/>
                  <a:gd name="T100" fmla="*/ 304 w 318"/>
                  <a:gd name="T101" fmla="*/ 173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18" h="320">
                    <a:moveTo>
                      <a:pt x="290" y="119"/>
                    </a:moveTo>
                    <a:lnTo>
                      <a:pt x="310" y="102"/>
                    </a:lnTo>
                    <a:lnTo>
                      <a:pt x="284" y="55"/>
                    </a:lnTo>
                    <a:lnTo>
                      <a:pt x="257" y="64"/>
                    </a:lnTo>
                    <a:lnTo>
                      <a:pt x="257" y="64"/>
                    </a:lnTo>
                    <a:lnTo>
                      <a:pt x="253" y="61"/>
                    </a:lnTo>
                    <a:lnTo>
                      <a:pt x="260" y="34"/>
                    </a:lnTo>
                    <a:lnTo>
                      <a:pt x="215" y="8"/>
                    </a:lnTo>
                    <a:lnTo>
                      <a:pt x="195" y="28"/>
                    </a:lnTo>
                    <a:lnTo>
                      <a:pt x="195" y="28"/>
                    </a:lnTo>
                    <a:lnTo>
                      <a:pt x="190" y="27"/>
                    </a:lnTo>
                    <a:lnTo>
                      <a:pt x="185" y="0"/>
                    </a:lnTo>
                    <a:lnTo>
                      <a:pt x="131" y="0"/>
                    </a:lnTo>
                    <a:lnTo>
                      <a:pt x="125" y="27"/>
                    </a:lnTo>
                    <a:lnTo>
                      <a:pt x="125" y="27"/>
                    </a:lnTo>
                    <a:lnTo>
                      <a:pt x="119" y="29"/>
                    </a:lnTo>
                    <a:lnTo>
                      <a:pt x="101" y="9"/>
                    </a:lnTo>
                    <a:lnTo>
                      <a:pt x="55" y="36"/>
                    </a:lnTo>
                    <a:lnTo>
                      <a:pt x="62" y="61"/>
                    </a:lnTo>
                    <a:lnTo>
                      <a:pt x="62" y="61"/>
                    </a:lnTo>
                    <a:lnTo>
                      <a:pt x="57" y="66"/>
                    </a:lnTo>
                    <a:lnTo>
                      <a:pt x="33" y="58"/>
                    </a:lnTo>
                    <a:lnTo>
                      <a:pt x="7" y="105"/>
                    </a:lnTo>
                    <a:lnTo>
                      <a:pt x="25" y="120"/>
                    </a:lnTo>
                    <a:lnTo>
                      <a:pt x="25" y="120"/>
                    </a:lnTo>
                    <a:lnTo>
                      <a:pt x="21" y="131"/>
                    </a:lnTo>
                    <a:lnTo>
                      <a:pt x="0" y="135"/>
                    </a:lnTo>
                    <a:lnTo>
                      <a:pt x="0" y="188"/>
                    </a:lnTo>
                    <a:lnTo>
                      <a:pt x="20" y="192"/>
                    </a:lnTo>
                    <a:lnTo>
                      <a:pt x="20" y="192"/>
                    </a:lnTo>
                    <a:lnTo>
                      <a:pt x="24" y="205"/>
                    </a:lnTo>
                    <a:lnTo>
                      <a:pt x="8" y="218"/>
                    </a:lnTo>
                    <a:lnTo>
                      <a:pt x="35" y="264"/>
                    </a:lnTo>
                    <a:lnTo>
                      <a:pt x="54" y="258"/>
                    </a:lnTo>
                    <a:lnTo>
                      <a:pt x="54" y="258"/>
                    </a:lnTo>
                    <a:lnTo>
                      <a:pt x="64" y="268"/>
                    </a:lnTo>
                    <a:lnTo>
                      <a:pt x="58" y="285"/>
                    </a:lnTo>
                    <a:lnTo>
                      <a:pt x="104" y="312"/>
                    </a:lnTo>
                    <a:lnTo>
                      <a:pt x="116" y="298"/>
                    </a:lnTo>
                    <a:lnTo>
                      <a:pt x="116" y="298"/>
                    </a:lnTo>
                    <a:lnTo>
                      <a:pt x="131" y="301"/>
                    </a:lnTo>
                    <a:lnTo>
                      <a:pt x="135" y="320"/>
                    </a:lnTo>
                    <a:lnTo>
                      <a:pt x="188" y="320"/>
                    </a:lnTo>
                    <a:lnTo>
                      <a:pt x="192" y="300"/>
                    </a:lnTo>
                    <a:lnTo>
                      <a:pt x="192" y="300"/>
                    </a:lnTo>
                    <a:lnTo>
                      <a:pt x="205" y="296"/>
                    </a:lnTo>
                    <a:lnTo>
                      <a:pt x="218" y="310"/>
                    </a:lnTo>
                    <a:lnTo>
                      <a:pt x="263" y="284"/>
                    </a:lnTo>
                    <a:lnTo>
                      <a:pt x="257" y="264"/>
                    </a:lnTo>
                    <a:lnTo>
                      <a:pt x="257" y="264"/>
                    </a:lnTo>
                    <a:lnTo>
                      <a:pt x="264" y="255"/>
                    </a:lnTo>
                    <a:lnTo>
                      <a:pt x="285" y="261"/>
                    </a:lnTo>
                    <a:lnTo>
                      <a:pt x="312" y="215"/>
                    </a:lnTo>
                    <a:lnTo>
                      <a:pt x="294" y="199"/>
                    </a:lnTo>
                    <a:lnTo>
                      <a:pt x="294" y="199"/>
                    </a:lnTo>
                    <a:lnTo>
                      <a:pt x="296" y="190"/>
                    </a:lnTo>
                    <a:lnTo>
                      <a:pt x="318" y="185"/>
                    </a:lnTo>
                    <a:lnTo>
                      <a:pt x="318" y="132"/>
                    </a:lnTo>
                    <a:lnTo>
                      <a:pt x="293" y="126"/>
                    </a:lnTo>
                    <a:lnTo>
                      <a:pt x="293" y="126"/>
                    </a:lnTo>
                    <a:lnTo>
                      <a:pt x="290" y="119"/>
                    </a:lnTo>
                    <a:lnTo>
                      <a:pt x="290" y="119"/>
                    </a:lnTo>
                    <a:close/>
                    <a:moveTo>
                      <a:pt x="304" y="173"/>
                    </a:moveTo>
                    <a:lnTo>
                      <a:pt x="283" y="178"/>
                    </a:lnTo>
                    <a:lnTo>
                      <a:pt x="283" y="183"/>
                    </a:lnTo>
                    <a:lnTo>
                      <a:pt x="283" y="183"/>
                    </a:lnTo>
                    <a:lnTo>
                      <a:pt x="278" y="199"/>
                    </a:lnTo>
                    <a:lnTo>
                      <a:pt x="277" y="203"/>
                    </a:lnTo>
                    <a:lnTo>
                      <a:pt x="294" y="218"/>
                    </a:lnTo>
                    <a:lnTo>
                      <a:pt x="278" y="244"/>
                    </a:lnTo>
                    <a:lnTo>
                      <a:pt x="260" y="238"/>
                    </a:lnTo>
                    <a:lnTo>
                      <a:pt x="257" y="242"/>
                    </a:lnTo>
                    <a:lnTo>
                      <a:pt x="257" y="242"/>
                    </a:lnTo>
                    <a:lnTo>
                      <a:pt x="250" y="250"/>
                    </a:lnTo>
                    <a:lnTo>
                      <a:pt x="244" y="256"/>
                    </a:lnTo>
                    <a:lnTo>
                      <a:pt x="241" y="259"/>
                    </a:lnTo>
                    <a:lnTo>
                      <a:pt x="246" y="278"/>
                    </a:lnTo>
                    <a:lnTo>
                      <a:pt x="220" y="293"/>
                    </a:lnTo>
                    <a:lnTo>
                      <a:pt x="208" y="280"/>
                    </a:lnTo>
                    <a:lnTo>
                      <a:pt x="204" y="281"/>
                    </a:lnTo>
                    <a:lnTo>
                      <a:pt x="204" y="281"/>
                    </a:lnTo>
                    <a:lnTo>
                      <a:pt x="194" y="285"/>
                    </a:lnTo>
                    <a:lnTo>
                      <a:pt x="185" y="287"/>
                    </a:lnTo>
                    <a:lnTo>
                      <a:pt x="180" y="288"/>
                    </a:lnTo>
                    <a:lnTo>
                      <a:pt x="176" y="306"/>
                    </a:lnTo>
                    <a:lnTo>
                      <a:pt x="146" y="306"/>
                    </a:lnTo>
                    <a:lnTo>
                      <a:pt x="142" y="290"/>
                    </a:lnTo>
                    <a:lnTo>
                      <a:pt x="138" y="288"/>
                    </a:lnTo>
                    <a:lnTo>
                      <a:pt x="138" y="288"/>
                    </a:lnTo>
                    <a:lnTo>
                      <a:pt x="127" y="286"/>
                    </a:lnTo>
                    <a:lnTo>
                      <a:pt x="116" y="283"/>
                    </a:lnTo>
                    <a:lnTo>
                      <a:pt x="112" y="282"/>
                    </a:lnTo>
                    <a:lnTo>
                      <a:pt x="101" y="294"/>
                    </a:lnTo>
                    <a:lnTo>
                      <a:pt x="74" y="279"/>
                    </a:lnTo>
                    <a:lnTo>
                      <a:pt x="80" y="264"/>
                    </a:lnTo>
                    <a:lnTo>
                      <a:pt x="77" y="260"/>
                    </a:lnTo>
                    <a:lnTo>
                      <a:pt x="77" y="260"/>
                    </a:lnTo>
                    <a:lnTo>
                      <a:pt x="68" y="253"/>
                    </a:lnTo>
                    <a:lnTo>
                      <a:pt x="61" y="245"/>
                    </a:lnTo>
                    <a:lnTo>
                      <a:pt x="58" y="242"/>
                    </a:lnTo>
                    <a:lnTo>
                      <a:pt x="42" y="247"/>
                    </a:lnTo>
                    <a:lnTo>
                      <a:pt x="27" y="220"/>
                    </a:lnTo>
                    <a:lnTo>
                      <a:pt x="40" y="210"/>
                    </a:lnTo>
                    <a:lnTo>
                      <a:pt x="38" y="204"/>
                    </a:lnTo>
                    <a:lnTo>
                      <a:pt x="38" y="204"/>
                    </a:lnTo>
                    <a:lnTo>
                      <a:pt x="35" y="196"/>
                    </a:lnTo>
                    <a:lnTo>
                      <a:pt x="33" y="185"/>
                    </a:lnTo>
                    <a:lnTo>
                      <a:pt x="32" y="180"/>
                    </a:lnTo>
                    <a:lnTo>
                      <a:pt x="14" y="176"/>
                    </a:lnTo>
                    <a:lnTo>
                      <a:pt x="14" y="146"/>
                    </a:lnTo>
                    <a:lnTo>
                      <a:pt x="33" y="143"/>
                    </a:lnTo>
                    <a:lnTo>
                      <a:pt x="34" y="137"/>
                    </a:lnTo>
                    <a:lnTo>
                      <a:pt x="34" y="137"/>
                    </a:lnTo>
                    <a:lnTo>
                      <a:pt x="37" y="129"/>
                    </a:lnTo>
                    <a:lnTo>
                      <a:pt x="39" y="120"/>
                    </a:lnTo>
                    <a:lnTo>
                      <a:pt x="41" y="116"/>
                    </a:lnTo>
                    <a:lnTo>
                      <a:pt x="25" y="102"/>
                    </a:lnTo>
                    <a:lnTo>
                      <a:pt x="40" y="76"/>
                    </a:lnTo>
                    <a:lnTo>
                      <a:pt x="61" y="82"/>
                    </a:lnTo>
                    <a:lnTo>
                      <a:pt x="65" y="79"/>
                    </a:lnTo>
                    <a:lnTo>
                      <a:pt x="65" y="79"/>
                    </a:lnTo>
                    <a:lnTo>
                      <a:pt x="75" y="68"/>
                    </a:lnTo>
                    <a:lnTo>
                      <a:pt x="80" y="65"/>
                    </a:lnTo>
                    <a:lnTo>
                      <a:pt x="72" y="42"/>
                    </a:lnTo>
                    <a:lnTo>
                      <a:pt x="98" y="27"/>
                    </a:lnTo>
                    <a:lnTo>
                      <a:pt x="114" y="45"/>
                    </a:lnTo>
                    <a:lnTo>
                      <a:pt x="119" y="43"/>
                    </a:lnTo>
                    <a:lnTo>
                      <a:pt x="119" y="43"/>
                    </a:lnTo>
                    <a:lnTo>
                      <a:pt x="133" y="40"/>
                    </a:lnTo>
                    <a:lnTo>
                      <a:pt x="137" y="39"/>
                    </a:lnTo>
                    <a:lnTo>
                      <a:pt x="142" y="14"/>
                    </a:lnTo>
                    <a:lnTo>
                      <a:pt x="173" y="14"/>
                    </a:lnTo>
                    <a:lnTo>
                      <a:pt x="178" y="39"/>
                    </a:lnTo>
                    <a:lnTo>
                      <a:pt x="182" y="40"/>
                    </a:lnTo>
                    <a:lnTo>
                      <a:pt x="182" y="40"/>
                    </a:lnTo>
                    <a:lnTo>
                      <a:pt x="195" y="43"/>
                    </a:lnTo>
                    <a:lnTo>
                      <a:pt x="200" y="44"/>
                    </a:lnTo>
                    <a:lnTo>
                      <a:pt x="218" y="25"/>
                    </a:lnTo>
                    <a:lnTo>
                      <a:pt x="244" y="40"/>
                    </a:lnTo>
                    <a:lnTo>
                      <a:pt x="236" y="65"/>
                    </a:lnTo>
                    <a:lnTo>
                      <a:pt x="240" y="68"/>
                    </a:lnTo>
                    <a:lnTo>
                      <a:pt x="240" y="68"/>
                    </a:lnTo>
                    <a:lnTo>
                      <a:pt x="249" y="77"/>
                    </a:lnTo>
                    <a:lnTo>
                      <a:pt x="253" y="80"/>
                    </a:lnTo>
                    <a:lnTo>
                      <a:pt x="277" y="72"/>
                    </a:lnTo>
                    <a:lnTo>
                      <a:pt x="293" y="98"/>
                    </a:lnTo>
                    <a:lnTo>
                      <a:pt x="274" y="115"/>
                    </a:lnTo>
                    <a:lnTo>
                      <a:pt x="276" y="119"/>
                    </a:lnTo>
                    <a:lnTo>
                      <a:pt x="276" y="119"/>
                    </a:lnTo>
                    <a:lnTo>
                      <a:pt x="281" y="134"/>
                    </a:lnTo>
                    <a:lnTo>
                      <a:pt x="282" y="138"/>
                    </a:lnTo>
                    <a:lnTo>
                      <a:pt x="304" y="143"/>
                    </a:lnTo>
                    <a:lnTo>
                      <a:pt x="304" y="17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Freeform 81"/>
              <p:cNvSpPr>
                <a:spLocks noEditPoints="1"/>
              </p:cNvSpPr>
              <p:nvPr/>
            </p:nvSpPr>
            <p:spPr bwMode="auto">
              <a:xfrm>
                <a:off x="2963863" y="3462338"/>
                <a:ext cx="242888" cy="244475"/>
              </a:xfrm>
              <a:custGeom>
                <a:avLst/>
                <a:gdLst>
                  <a:gd name="T0" fmla="*/ 77 w 153"/>
                  <a:gd name="T1" fmla="*/ 0 h 154"/>
                  <a:gd name="T2" fmla="*/ 61 w 153"/>
                  <a:gd name="T3" fmla="*/ 2 h 154"/>
                  <a:gd name="T4" fmla="*/ 46 w 153"/>
                  <a:gd name="T5" fmla="*/ 6 h 154"/>
                  <a:gd name="T6" fmla="*/ 33 w 153"/>
                  <a:gd name="T7" fmla="*/ 14 h 154"/>
                  <a:gd name="T8" fmla="*/ 23 w 153"/>
                  <a:gd name="T9" fmla="*/ 22 h 154"/>
                  <a:gd name="T10" fmla="*/ 13 w 153"/>
                  <a:gd name="T11" fmla="*/ 34 h 154"/>
                  <a:gd name="T12" fmla="*/ 5 w 153"/>
                  <a:gd name="T13" fmla="*/ 47 h 154"/>
                  <a:gd name="T14" fmla="*/ 1 w 153"/>
                  <a:gd name="T15" fmla="*/ 61 h 154"/>
                  <a:gd name="T16" fmla="*/ 0 w 153"/>
                  <a:gd name="T17" fmla="*/ 77 h 154"/>
                  <a:gd name="T18" fmla="*/ 0 w 153"/>
                  <a:gd name="T19" fmla="*/ 85 h 154"/>
                  <a:gd name="T20" fmla="*/ 3 w 153"/>
                  <a:gd name="T21" fmla="*/ 100 h 154"/>
                  <a:gd name="T22" fmla="*/ 8 w 153"/>
                  <a:gd name="T23" fmla="*/ 114 h 154"/>
                  <a:gd name="T24" fmla="*/ 17 w 153"/>
                  <a:gd name="T25" fmla="*/ 126 h 154"/>
                  <a:gd name="T26" fmla="*/ 28 w 153"/>
                  <a:gd name="T27" fmla="*/ 137 h 154"/>
                  <a:gd name="T28" fmla="*/ 40 w 153"/>
                  <a:gd name="T29" fmla="*/ 144 h 154"/>
                  <a:gd name="T30" fmla="*/ 54 w 153"/>
                  <a:gd name="T31" fmla="*/ 151 h 154"/>
                  <a:gd name="T32" fmla="*/ 69 w 153"/>
                  <a:gd name="T33" fmla="*/ 154 h 154"/>
                  <a:gd name="T34" fmla="*/ 77 w 153"/>
                  <a:gd name="T35" fmla="*/ 154 h 154"/>
                  <a:gd name="T36" fmla="*/ 92 w 153"/>
                  <a:gd name="T37" fmla="*/ 153 h 154"/>
                  <a:gd name="T38" fmla="*/ 107 w 153"/>
                  <a:gd name="T39" fmla="*/ 147 h 154"/>
                  <a:gd name="T40" fmla="*/ 120 w 153"/>
                  <a:gd name="T41" fmla="*/ 141 h 154"/>
                  <a:gd name="T42" fmla="*/ 132 w 153"/>
                  <a:gd name="T43" fmla="*/ 131 h 154"/>
                  <a:gd name="T44" fmla="*/ 140 w 153"/>
                  <a:gd name="T45" fmla="*/ 120 h 154"/>
                  <a:gd name="T46" fmla="*/ 148 w 153"/>
                  <a:gd name="T47" fmla="*/ 106 h 154"/>
                  <a:gd name="T48" fmla="*/ 152 w 153"/>
                  <a:gd name="T49" fmla="*/ 92 h 154"/>
                  <a:gd name="T50" fmla="*/ 153 w 153"/>
                  <a:gd name="T51" fmla="*/ 77 h 154"/>
                  <a:gd name="T52" fmla="*/ 153 w 153"/>
                  <a:gd name="T53" fmla="*/ 69 h 154"/>
                  <a:gd name="T54" fmla="*/ 150 w 153"/>
                  <a:gd name="T55" fmla="*/ 55 h 154"/>
                  <a:gd name="T56" fmla="*/ 145 w 153"/>
                  <a:gd name="T57" fmla="*/ 41 h 154"/>
                  <a:gd name="T58" fmla="*/ 136 w 153"/>
                  <a:gd name="T59" fmla="*/ 28 h 154"/>
                  <a:gd name="T60" fmla="*/ 125 w 153"/>
                  <a:gd name="T61" fmla="*/ 18 h 154"/>
                  <a:gd name="T62" fmla="*/ 113 w 153"/>
                  <a:gd name="T63" fmla="*/ 9 h 154"/>
                  <a:gd name="T64" fmla="*/ 99 w 153"/>
                  <a:gd name="T65" fmla="*/ 4 h 154"/>
                  <a:gd name="T66" fmla="*/ 84 w 153"/>
                  <a:gd name="T67" fmla="*/ 1 h 154"/>
                  <a:gd name="T68" fmla="*/ 77 w 153"/>
                  <a:gd name="T69" fmla="*/ 0 h 154"/>
                  <a:gd name="T70" fmla="*/ 77 w 153"/>
                  <a:gd name="T71" fmla="*/ 140 h 154"/>
                  <a:gd name="T72" fmla="*/ 64 w 153"/>
                  <a:gd name="T73" fmla="*/ 139 h 154"/>
                  <a:gd name="T74" fmla="*/ 42 w 153"/>
                  <a:gd name="T75" fmla="*/ 129 h 154"/>
                  <a:gd name="T76" fmla="*/ 25 w 153"/>
                  <a:gd name="T77" fmla="*/ 112 h 154"/>
                  <a:gd name="T78" fmla="*/ 15 w 153"/>
                  <a:gd name="T79" fmla="*/ 89 h 154"/>
                  <a:gd name="T80" fmla="*/ 14 w 153"/>
                  <a:gd name="T81" fmla="*/ 77 h 154"/>
                  <a:gd name="T82" fmla="*/ 14 w 153"/>
                  <a:gd name="T83" fmla="*/ 71 h 154"/>
                  <a:gd name="T84" fmla="*/ 18 w 153"/>
                  <a:gd name="T85" fmla="*/ 52 h 154"/>
                  <a:gd name="T86" fmla="*/ 32 w 153"/>
                  <a:gd name="T87" fmla="*/ 33 h 154"/>
                  <a:gd name="T88" fmla="*/ 52 w 153"/>
                  <a:gd name="T89" fmla="*/ 19 h 154"/>
                  <a:gd name="T90" fmla="*/ 70 w 153"/>
                  <a:gd name="T91" fmla="*/ 15 h 154"/>
                  <a:gd name="T92" fmla="*/ 77 w 153"/>
                  <a:gd name="T93" fmla="*/ 14 h 154"/>
                  <a:gd name="T94" fmla="*/ 89 w 153"/>
                  <a:gd name="T95" fmla="*/ 16 h 154"/>
                  <a:gd name="T96" fmla="*/ 112 w 153"/>
                  <a:gd name="T97" fmla="*/ 24 h 154"/>
                  <a:gd name="T98" fmla="*/ 128 w 153"/>
                  <a:gd name="T99" fmla="*/ 42 h 154"/>
                  <a:gd name="T100" fmla="*/ 138 w 153"/>
                  <a:gd name="T101" fmla="*/ 64 h 154"/>
                  <a:gd name="T102" fmla="*/ 139 w 153"/>
                  <a:gd name="T103" fmla="*/ 77 h 154"/>
                  <a:gd name="T104" fmla="*/ 139 w 153"/>
                  <a:gd name="T105" fmla="*/ 84 h 154"/>
                  <a:gd name="T106" fmla="*/ 135 w 153"/>
                  <a:gd name="T107" fmla="*/ 101 h 154"/>
                  <a:gd name="T108" fmla="*/ 121 w 153"/>
                  <a:gd name="T109" fmla="*/ 122 h 154"/>
                  <a:gd name="T110" fmla="*/ 101 w 153"/>
                  <a:gd name="T111" fmla="*/ 135 h 154"/>
                  <a:gd name="T112" fmla="*/ 83 w 153"/>
                  <a:gd name="T113" fmla="*/ 140 h 154"/>
                  <a:gd name="T114" fmla="*/ 77 w 153"/>
                  <a:gd name="T115" fmla="*/ 14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3" h="154">
                    <a:moveTo>
                      <a:pt x="77" y="0"/>
                    </a:moveTo>
                    <a:lnTo>
                      <a:pt x="77" y="0"/>
                    </a:lnTo>
                    <a:lnTo>
                      <a:pt x="69" y="1"/>
                    </a:lnTo>
                    <a:lnTo>
                      <a:pt x="61" y="2"/>
                    </a:lnTo>
                    <a:lnTo>
                      <a:pt x="54" y="4"/>
                    </a:lnTo>
                    <a:lnTo>
                      <a:pt x="46" y="6"/>
                    </a:lnTo>
                    <a:lnTo>
                      <a:pt x="40" y="9"/>
                    </a:lnTo>
                    <a:lnTo>
                      <a:pt x="33" y="14"/>
                    </a:lnTo>
                    <a:lnTo>
                      <a:pt x="28" y="18"/>
                    </a:lnTo>
                    <a:lnTo>
                      <a:pt x="23" y="22"/>
                    </a:lnTo>
                    <a:lnTo>
                      <a:pt x="17" y="28"/>
                    </a:lnTo>
                    <a:lnTo>
                      <a:pt x="13" y="34"/>
                    </a:lnTo>
                    <a:lnTo>
                      <a:pt x="8" y="41"/>
                    </a:lnTo>
                    <a:lnTo>
                      <a:pt x="5" y="47"/>
                    </a:lnTo>
                    <a:lnTo>
                      <a:pt x="3" y="55"/>
                    </a:lnTo>
                    <a:lnTo>
                      <a:pt x="1" y="61"/>
                    </a:lnTo>
                    <a:lnTo>
                      <a:pt x="0" y="69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5"/>
                    </a:lnTo>
                    <a:lnTo>
                      <a:pt x="1" y="92"/>
                    </a:lnTo>
                    <a:lnTo>
                      <a:pt x="3" y="100"/>
                    </a:lnTo>
                    <a:lnTo>
                      <a:pt x="5" y="106"/>
                    </a:lnTo>
                    <a:lnTo>
                      <a:pt x="8" y="114"/>
                    </a:lnTo>
                    <a:lnTo>
                      <a:pt x="13" y="120"/>
                    </a:lnTo>
                    <a:lnTo>
                      <a:pt x="17" y="126"/>
                    </a:lnTo>
                    <a:lnTo>
                      <a:pt x="23" y="131"/>
                    </a:lnTo>
                    <a:lnTo>
                      <a:pt x="28" y="137"/>
                    </a:lnTo>
                    <a:lnTo>
                      <a:pt x="33" y="141"/>
                    </a:lnTo>
                    <a:lnTo>
                      <a:pt x="40" y="144"/>
                    </a:lnTo>
                    <a:lnTo>
                      <a:pt x="46" y="147"/>
                    </a:lnTo>
                    <a:lnTo>
                      <a:pt x="54" y="151"/>
                    </a:lnTo>
                    <a:lnTo>
                      <a:pt x="61" y="153"/>
                    </a:lnTo>
                    <a:lnTo>
                      <a:pt x="69" y="154"/>
                    </a:lnTo>
                    <a:lnTo>
                      <a:pt x="77" y="154"/>
                    </a:lnTo>
                    <a:lnTo>
                      <a:pt x="77" y="154"/>
                    </a:lnTo>
                    <a:lnTo>
                      <a:pt x="84" y="154"/>
                    </a:lnTo>
                    <a:lnTo>
                      <a:pt x="92" y="153"/>
                    </a:lnTo>
                    <a:lnTo>
                      <a:pt x="99" y="151"/>
                    </a:lnTo>
                    <a:lnTo>
                      <a:pt x="107" y="147"/>
                    </a:lnTo>
                    <a:lnTo>
                      <a:pt x="113" y="144"/>
                    </a:lnTo>
                    <a:lnTo>
                      <a:pt x="120" y="141"/>
                    </a:lnTo>
                    <a:lnTo>
                      <a:pt x="125" y="137"/>
                    </a:lnTo>
                    <a:lnTo>
                      <a:pt x="132" y="131"/>
                    </a:lnTo>
                    <a:lnTo>
                      <a:pt x="136" y="126"/>
                    </a:lnTo>
                    <a:lnTo>
                      <a:pt x="140" y="120"/>
                    </a:lnTo>
                    <a:lnTo>
                      <a:pt x="145" y="114"/>
                    </a:lnTo>
                    <a:lnTo>
                      <a:pt x="148" y="106"/>
                    </a:lnTo>
                    <a:lnTo>
                      <a:pt x="150" y="100"/>
                    </a:lnTo>
                    <a:lnTo>
                      <a:pt x="152" y="92"/>
                    </a:lnTo>
                    <a:lnTo>
                      <a:pt x="153" y="85"/>
                    </a:lnTo>
                    <a:lnTo>
                      <a:pt x="153" y="77"/>
                    </a:lnTo>
                    <a:lnTo>
                      <a:pt x="153" y="77"/>
                    </a:lnTo>
                    <a:lnTo>
                      <a:pt x="153" y="69"/>
                    </a:lnTo>
                    <a:lnTo>
                      <a:pt x="152" y="61"/>
                    </a:lnTo>
                    <a:lnTo>
                      <a:pt x="150" y="55"/>
                    </a:lnTo>
                    <a:lnTo>
                      <a:pt x="148" y="47"/>
                    </a:lnTo>
                    <a:lnTo>
                      <a:pt x="145" y="41"/>
                    </a:lnTo>
                    <a:lnTo>
                      <a:pt x="140" y="34"/>
                    </a:lnTo>
                    <a:lnTo>
                      <a:pt x="136" y="28"/>
                    </a:lnTo>
                    <a:lnTo>
                      <a:pt x="132" y="22"/>
                    </a:lnTo>
                    <a:lnTo>
                      <a:pt x="125" y="18"/>
                    </a:lnTo>
                    <a:lnTo>
                      <a:pt x="120" y="14"/>
                    </a:lnTo>
                    <a:lnTo>
                      <a:pt x="113" y="9"/>
                    </a:lnTo>
                    <a:lnTo>
                      <a:pt x="107" y="6"/>
                    </a:lnTo>
                    <a:lnTo>
                      <a:pt x="99" y="4"/>
                    </a:lnTo>
                    <a:lnTo>
                      <a:pt x="92" y="2"/>
                    </a:lnTo>
                    <a:lnTo>
                      <a:pt x="84" y="1"/>
                    </a:lnTo>
                    <a:lnTo>
                      <a:pt x="77" y="0"/>
                    </a:lnTo>
                    <a:lnTo>
                      <a:pt x="77" y="0"/>
                    </a:lnTo>
                    <a:close/>
                    <a:moveTo>
                      <a:pt x="77" y="140"/>
                    </a:moveTo>
                    <a:lnTo>
                      <a:pt x="77" y="140"/>
                    </a:lnTo>
                    <a:lnTo>
                      <a:pt x="70" y="140"/>
                    </a:lnTo>
                    <a:lnTo>
                      <a:pt x="64" y="139"/>
                    </a:lnTo>
                    <a:lnTo>
                      <a:pt x="52" y="135"/>
                    </a:lnTo>
                    <a:lnTo>
                      <a:pt x="42" y="129"/>
                    </a:lnTo>
                    <a:lnTo>
                      <a:pt x="32" y="122"/>
                    </a:lnTo>
                    <a:lnTo>
                      <a:pt x="25" y="112"/>
                    </a:lnTo>
                    <a:lnTo>
                      <a:pt x="18" y="101"/>
                    </a:lnTo>
                    <a:lnTo>
                      <a:pt x="15" y="89"/>
                    </a:lnTo>
                    <a:lnTo>
                      <a:pt x="14" y="84"/>
                    </a:lnTo>
                    <a:lnTo>
                      <a:pt x="14" y="77"/>
                    </a:lnTo>
                    <a:lnTo>
                      <a:pt x="14" y="77"/>
                    </a:lnTo>
                    <a:lnTo>
                      <a:pt x="14" y="71"/>
                    </a:lnTo>
                    <a:lnTo>
                      <a:pt x="15" y="64"/>
                    </a:lnTo>
                    <a:lnTo>
                      <a:pt x="18" y="52"/>
                    </a:lnTo>
                    <a:lnTo>
                      <a:pt x="25" y="42"/>
                    </a:lnTo>
                    <a:lnTo>
                      <a:pt x="32" y="33"/>
                    </a:lnTo>
                    <a:lnTo>
                      <a:pt x="42" y="24"/>
                    </a:lnTo>
                    <a:lnTo>
                      <a:pt x="52" y="19"/>
                    </a:lnTo>
                    <a:lnTo>
                      <a:pt x="64" y="16"/>
                    </a:lnTo>
                    <a:lnTo>
                      <a:pt x="70" y="15"/>
                    </a:lnTo>
                    <a:lnTo>
                      <a:pt x="77" y="14"/>
                    </a:lnTo>
                    <a:lnTo>
                      <a:pt x="77" y="14"/>
                    </a:lnTo>
                    <a:lnTo>
                      <a:pt x="83" y="15"/>
                    </a:lnTo>
                    <a:lnTo>
                      <a:pt x="89" y="16"/>
                    </a:lnTo>
                    <a:lnTo>
                      <a:pt x="101" y="19"/>
                    </a:lnTo>
                    <a:lnTo>
                      <a:pt x="112" y="24"/>
                    </a:lnTo>
                    <a:lnTo>
                      <a:pt x="121" y="33"/>
                    </a:lnTo>
                    <a:lnTo>
                      <a:pt x="128" y="42"/>
                    </a:lnTo>
                    <a:lnTo>
                      <a:pt x="135" y="52"/>
                    </a:lnTo>
                    <a:lnTo>
                      <a:pt x="138" y="64"/>
                    </a:lnTo>
                    <a:lnTo>
                      <a:pt x="139" y="71"/>
                    </a:lnTo>
                    <a:lnTo>
                      <a:pt x="139" y="77"/>
                    </a:lnTo>
                    <a:lnTo>
                      <a:pt x="139" y="77"/>
                    </a:lnTo>
                    <a:lnTo>
                      <a:pt x="139" y="84"/>
                    </a:lnTo>
                    <a:lnTo>
                      <a:pt x="138" y="89"/>
                    </a:lnTo>
                    <a:lnTo>
                      <a:pt x="135" y="101"/>
                    </a:lnTo>
                    <a:lnTo>
                      <a:pt x="128" y="112"/>
                    </a:lnTo>
                    <a:lnTo>
                      <a:pt x="121" y="122"/>
                    </a:lnTo>
                    <a:lnTo>
                      <a:pt x="112" y="129"/>
                    </a:lnTo>
                    <a:lnTo>
                      <a:pt x="101" y="135"/>
                    </a:lnTo>
                    <a:lnTo>
                      <a:pt x="89" y="139"/>
                    </a:lnTo>
                    <a:lnTo>
                      <a:pt x="83" y="140"/>
                    </a:lnTo>
                    <a:lnTo>
                      <a:pt x="77" y="140"/>
                    </a:lnTo>
                    <a:lnTo>
                      <a:pt x="77" y="14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Freeform 82"/>
              <p:cNvSpPr>
                <a:spLocks noEditPoints="1"/>
              </p:cNvSpPr>
              <p:nvPr/>
            </p:nvSpPr>
            <p:spPr bwMode="auto">
              <a:xfrm>
                <a:off x="3238500" y="3127375"/>
                <a:ext cx="341313" cy="342900"/>
              </a:xfrm>
              <a:custGeom>
                <a:avLst/>
                <a:gdLst>
                  <a:gd name="T0" fmla="*/ 197 w 215"/>
                  <a:gd name="T1" fmla="*/ 83 h 216"/>
                  <a:gd name="T2" fmla="*/ 209 w 215"/>
                  <a:gd name="T3" fmla="*/ 70 h 216"/>
                  <a:gd name="T4" fmla="*/ 171 w 215"/>
                  <a:gd name="T5" fmla="*/ 42 h 216"/>
                  <a:gd name="T6" fmla="*/ 143 w 215"/>
                  <a:gd name="T7" fmla="*/ 4 h 216"/>
                  <a:gd name="T8" fmla="*/ 129 w 215"/>
                  <a:gd name="T9" fmla="*/ 18 h 216"/>
                  <a:gd name="T10" fmla="*/ 83 w 215"/>
                  <a:gd name="T11" fmla="*/ 18 h 216"/>
                  <a:gd name="T12" fmla="*/ 69 w 215"/>
                  <a:gd name="T13" fmla="*/ 5 h 216"/>
                  <a:gd name="T14" fmla="*/ 41 w 215"/>
                  <a:gd name="T15" fmla="*/ 41 h 216"/>
                  <a:gd name="T16" fmla="*/ 3 w 215"/>
                  <a:gd name="T17" fmla="*/ 71 h 216"/>
                  <a:gd name="T18" fmla="*/ 14 w 215"/>
                  <a:gd name="T19" fmla="*/ 86 h 216"/>
                  <a:gd name="T20" fmla="*/ 13 w 215"/>
                  <a:gd name="T21" fmla="*/ 132 h 216"/>
                  <a:gd name="T22" fmla="*/ 4 w 215"/>
                  <a:gd name="T23" fmla="*/ 146 h 216"/>
                  <a:gd name="T24" fmla="*/ 36 w 215"/>
                  <a:gd name="T25" fmla="*/ 175 h 216"/>
                  <a:gd name="T26" fmla="*/ 71 w 215"/>
                  <a:gd name="T27" fmla="*/ 212 h 216"/>
                  <a:gd name="T28" fmla="*/ 86 w 215"/>
                  <a:gd name="T29" fmla="*/ 203 h 216"/>
                  <a:gd name="T30" fmla="*/ 130 w 215"/>
                  <a:gd name="T31" fmla="*/ 202 h 216"/>
                  <a:gd name="T32" fmla="*/ 144 w 215"/>
                  <a:gd name="T33" fmla="*/ 211 h 216"/>
                  <a:gd name="T34" fmla="*/ 174 w 215"/>
                  <a:gd name="T35" fmla="*/ 177 h 216"/>
                  <a:gd name="T36" fmla="*/ 210 w 215"/>
                  <a:gd name="T37" fmla="*/ 144 h 216"/>
                  <a:gd name="T38" fmla="*/ 198 w 215"/>
                  <a:gd name="T39" fmla="*/ 130 h 216"/>
                  <a:gd name="T40" fmla="*/ 184 w 215"/>
                  <a:gd name="T41" fmla="*/ 161 h 216"/>
                  <a:gd name="T42" fmla="*/ 169 w 215"/>
                  <a:gd name="T43" fmla="*/ 161 h 216"/>
                  <a:gd name="T44" fmla="*/ 162 w 215"/>
                  <a:gd name="T45" fmla="*/ 185 h 216"/>
                  <a:gd name="T46" fmla="*/ 136 w 215"/>
                  <a:gd name="T47" fmla="*/ 186 h 216"/>
                  <a:gd name="T48" fmla="*/ 118 w 215"/>
                  <a:gd name="T49" fmla="*/ 191 h 216"/>
                  <a:gd name="T50" fmla="*/ 98 w 215"/>
                  <a:gd name="T51" fmla="*/ 191 h 216"/>
                  <a:gd name="T52" fmla="*/ 80 w 215"/>
                  <a:gd name="T53" fmla="*/ 187 h 216"/>
                  <a:gd name="T54" fmla="*/ 54 w 215"/>
                  <a:gd name="T55" fmla="*/ 186 h 216"/>
                  <a:gd name="T56" fmla="*/ 54 w 215"/>
                  <a:gd name="T57" fmla="*/ 173 h 216"/>
                  <a:gd name="T58" fmla="*/ 30 w 215"/>
                  <a:gd name="T59" fmla="*/ 162 h 216"/>
                  <a:gd name="T60" fmla="*/ 29 w 215"/>
                  <a:gd name="T61" fmla="*/ 137 h 216"/>
                  <a:gd name="T62" fmla="*/ 26 w 215"/>
                  <a:gd name="T63" fmla="*/ 120 h 216"/>
                  <a:gd name="T64" fmla="*/ 26 w 215"/>
                  <a:gd name="T65" fmla="*/ 98 h 216"/>
                  <a:gd name="T66" fmla="*/ 30 w 215"/>
                  <a:gd name="T67" fmla="*/ 83 h 216"/>
                  <a:gd name="T68" fmla="*/ 29 w 215"/>
                  <a:gd name="T69" fmla="*/ 55 h 216"/>
                  <a:gd name="T70" fmla="*/ 46 w 215"/>
                  <a:gd name="T71" fmla="*/ 56 h 216"/>
                  <a:gd name="T72" fmla="*/ 53 w 215"/>
                  <a:gd name="T73" fmla="*/ 31 h 216"/>
                  <a:gd name="T74" fmla="*/ 81 w 215"/>
                  <a:gd name="T75" fmla="*/ 33 h 216"/>
                  <a:gd name="T76" fmla="*/ 95 w 215"/>
                  <a:gd name="T77" fmla="*/ 30 h 216"/>
                  <a:gd name="T78" fmla="*/ 117 w 215"/>
                  <a:gd name="T79" fmla="*/ 30 h 216"/>
                  <a:gd name="T80" fmla="*/ 130 w 215"/>
                  <a:gd name="T81" fmla="*/ 33 h 216"/>
                  <a:gd name="T82" fmla="*/ 159 w 215"/>
                  <a:gd name="T83" fmla="*/ 30 h 216"/>
                  <a:gd name="T84" fmla="*/ 158 w 215"/>
                  <a:gd name="T85" fmla="*/ 49 h 216"/>
                  <a:gd name="T86" fmla="*/ 183 w 215"/>
                  <a:gd name="T87" fmla="*/ 53 h 216"/>
                  <a:gd name="T88" fmla="*/ 181 w 215"/>
                  <a:gd name="T89" fmla="*/ 82 h 216"/>
                  <a:gd name="T90" fmla="*/ 185 w 215"/>
                  <a:gd name="T91" fmla="*/ 95 h 216"/>
                  <a:gd name="T92" fmla="*/ 186 w 215"/>
                  <a:gd name="T93" fmla="*/ 118 h 216"/>
                  <a:gd name="T94" fmla="*/ 183 w 215"/>
                  <a:gd name="T95" fmla="*/ 13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15" h="216">
                    <a:moveTo>
                      <a:pt x="215" y="126"/>
                    </a:moveTo>
                    <a:lnTo>
                      <a:pt x="215" y="87"/>
                    </a:lnTo>
                    <a:lnTo>
                      <a:pt x="197" y="83"/>
                    </a:lnTo>
                    <a:lnTo>
                      <a:pt x="197" y="83"/>
                    </a:lnTo>
                    <a:lnTo>
                      <a:pt x="196" y="82"/>
                    </a:lnTo>
                    <a:lnTo>
                      <a:pt x="209" y="70"/>
                    </a:lnTo>
                    <a:lnTo>
                      <a:pt x="190" y="37"/>
                    </a:lnTo>
                    <a:lnTo>
                      <a:pt x="171" y="42"/>
                    </a:lnTo>
                    <a:lnTo>
                      <a:pt x="171" y="42"/>
                    </a:lnTo>
                    <a:lnTo>
                      <a:pt x="171" y="41"/>
                    </a:lnTo>
                    <a:lnTo>
                      <a:pt x="177" y="24"/>
                    </a:lnTo>
                    <a:lnTo>
                      <a:pt x="143" y="4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29" y="18"/>
                    </a:lnTo>
                    <a:lnTo>
                      <a:pt x="125" y="0"/>
                    </a:lnTo>
                    <a:lnTo>
                      <a:pt x="86" y="0"/>
                    </a:lnTo>
                    <a:lnTo>
                      <a:pt x="83" y="18"/>
                    </a:lnTo>
                    <a:lnTo>
                      <a:pt x="83" y="18"/>
                    </a:lnTo>
                    <a:lnTo>
                      <a:pt x="81" y="18"/>
                    </a:lnTo>
                    <a:lnTo>
                      <a:pt x="69" y="5"/>
                    </a:lnTo>
                    <a:lnTo>
                      <a:pt x="35" y="25"/>
                    </a:lnTo>
                    <a:lnTo>
                      <a:pt x="41" y="41"/>
                    </a:lnTo>
                    <a:lnTo>
                      <a:pt x="41" y="41"/>
                    </a:lnTo>
                    <a:lnTo>
                      <a:pt x="39" y="43"/>
                    </a:lnTo>
                    <a:lnTo>
                      <a:pt x="22" y="38"/>
                    </a:lnTo>
                    <a:lnTo>
                      <a:pt x="3" y="71"/>
                    </a:lnTo>
                    <a:lnTo>
                      <a:pt x="15" y="82"/>
                    </a:lnTo>
                    <a:lnTo>
                      <a:pt x="15" y="82"/>
                    </a:lnTo>
                    <a:lnTo>
                      <a:pt x="14" y="86"/>
                    </a:lnTo>
                    <a:lnTo>
                      <a:pt x="0" y="90"/>
                    </a:lnTo>
                    <a:lnTo>
                      <a:pt x="0" y="128"/>
                    </a:lnTo>
                    <a:lnTo>
                      <a:pt x="13" y="132"/>
                    </a:lnTo>
                    <a:lnTo>
                      <a:pt x="13" y="132"/>
                    </a:lnTo>
                    <a:lnTo>
                      <a:pt x="15" y="137"/>
                    </a:lnTo>
                    <a:lnTo>
                      <a:pt x="4" y="146"/>
                    </a:lnTo>
                    <a:lnTo>
                      <a:pt x="23" y="179"/>
                    </a:lnTo>
                    <a:lnTo>
                      <a:pt x="36" y="175"/>
                    </a:lnTo>
                    <a:lnTo>
                      <a:pt x="36" y="175"/>
                    </a:lnTo>
                    <a:lnTo>
                      <a:pt x="41" y="180"/>
                    </a:lnTo>
                    <a:lnTo>
                      <a:pt x="37" y="192"/>
                    </a:lnTo>
                    <a:lnTo>
                      <a:pt x="71" y="212"/>
                    </a:lnTo>
                    <a:lnTo>
                      <a:pt x="80" y="202"/>
                    </a:lnTo>
                    <a:lnTo>
                      <a:pt x="80" y="202"/>
                    </a:lnTo>
                    <a:lnTo>
                      <a:pt x="86" y="203"/>
                    </a:lnTo>
                    <a:lnTo>
                      <a:pt x="88" y="216"/>
                    </a:lnTo>
                    <a:lnTo>
                      <a:pt x="127" y="216"/>
                    </a:lnTo>
                    <a:lnTo>
                      <a:pt x="130" y="202"/>
                    </a:lnTo>
                    <a:lnTo>
                      <a:pt x="130" y="202"/>
                    </a:lnTo>
                    <a:lnTo>
                      <a:pt x="136" y="201"/>
                    </a:lnTo>
                    <a:lnTo>
                      <a:pt x="144" y="211"/>
                    </a:lnTo>
                    <a:lnTo>
                      <a:pt x="179" y="191"/>
                    </a:lnTo>
                    <a:lnTo>
                      <a:pt x="174" y="177"/>
                    </a:lnTo>
                    <a:lnTo>
                      <a:pt x="174" y="177"/>
                    </a:lnTo>
                    <a:lnTo>
                      <a:pt x="177" y="173"/>
                    </a:lnTo>
                    <a:lnTo>
                      <a:pt x="191" y="177"/>
                    </a:lnTo>
                    <a:lnTo>
                      <a:pt x="210" y="144"/>
                    </a:lnTo>
                    <a:lnTo>
                      <a:pt x="198" y="133"/>
                    </a:lnTo>
                    <a:lnTo>
                      <a:pt x="198" y="133"/>
                    </a:lnTo>
                    <a:lnTo>
                      <a:pt x="198" y="130"/>
                    </a:lnTo>
                    <a:lnTo>
                      <a:pt x="215" y="126"/>
                    </a:lnTo>
                    <a:close/>
                    <a:moveTo>
                      <a:pt x="193" y="147"/>
                    </a:moveTo>
                    <a:lnTo>
                      <a:pt x="184" y="161"/>
                    </a:lnTo>
                    <a:lnTo>
                      <a:pt x="172" y="157"/>
                    </a:lnTo>
                    <a:lnTo>
                      <a:pt x="169" y="161"/>
                    </a:lnTo>
                    <a:lnTo>
                      <a:pt x="169" y="161"/>
                    </a:lnTo>
                    <a:lnTo>
                      <a:pt x="161" y="169"/>
                    </a:lnTo>
                    <a:lnTo>
                      <a:pt x="157" y="173"/>
                    </a:lnTo>
                    <a:lnTo>
                      <a:pt x="162" y="185"/>
                    </a:lnTo>
                    <a:lnTo>
                      <a:pt x="148" y="192"/>
                    </a:lnTo>
                    <a:lnTo>
                      <a:pt x="140" y="184"/>
                    </a:lnTo>
                    <a:lnTo>
                      <a:pt x="136" y="186"/>
                    </a:lnTo>
                    <a:lnTo>
                      <a:pt x="136" y="186"/>
                    </a:lnTo>
                    <a:lnTo>
                      <a:pt x="123" y="190"/>
                    </a:lnTo>
                    <a:lnTo>
                      <a:pt x="118" y="191"/>
                    </a:lnTo>
                    <a:lnTo>
                      <a:pt x="116" y="202"/>
                    </a:lnTo>
                    <a:lnTo>
                      <a:pt x="100" y="202"/>
                    </a:lnTo>
                    <a:lnTo>
                      <a:pt x="98" y="191"/>
                    </a:lnTo>
                    <a:lnTo>
                      <a:pt x="93" y="190"/>
                    </a:lnTo>
                    <a:lnTo>
                      <a:pt x="93" y="190"/>
                    </a:lnTo>
                    <a:lnTo>
                      <a:pt x="80" y="187"/>
                    </a:lnTo>
                    <a:lnTo>
                      <a:pt x="75" y="186"/>
                    </a:lnTo>
                    <a:lnTo>
                      <a:pt x="68" y="193"/>
                    </a:lnTo>
                    <a:lnTo>
                      <a:pt x="54" y="186"/>
                    </a:lnTo>
                    <a:lnTo>
                      <a:pt x="57" y="176"/>
                    </a:lnTo>
                    <a:lnTo>
                      <a:pt x="54" y="173"/>
                    </a:lnTo>
                    <a:lnTo>
                      <a:pt x="54" y="173"/>
                    </a:lnTo>
                    <a:lnTo>
                      <a:pt x="44" y="163"/>
                    </a:lnTo>
                    <a:lnTo>
                      <a:pt x="41" y="159"/>
                    </a:lnTo>
                    <a:lnTo>
                      <a:pt x="30" y="162"/>
                    </a:lnTo>
                    <a:lnTo>
                      <a:pt x="22" y="149"/>
                    </a:lnTo>
                    <a:lnTo>
                      <a:pt x="31" y="141"/>
                    </a:lnTo>
                    <a:lnTo>
                      <a:pt x="29" y="137"/>
                    </a:lnTo>
                    <a:lnTo>
                      <a:pt x="29" y="137"/>
                    </a:lnTo>
                    <a:lnTo>
                      <a:pt x="27" y="124"/>
                    </a:lnTo>
                    <a:lnTo>
                      <a:pt x="26" y="120"/>
                    </a:lnTo>
                    <a:lnTo>
                      <a:pt x="14" y="117"/>
                    </a:lnTo>
                    <a:lnTo>
                      <a:pt x="14" y="100"/>
                    </a:lnTo>
                    <a:lnTo>
                      <a:pt x="26" y="98"/>
                    </a:lnTo>
                    <a:lnTo>
                      <a:pt x="27" y="94"/>
                    </a:lnTo>
                    <a:lnTo>
                      <a:pt x="27" y="94"/>
                    </a:lnTo>
                    <a:lnTo>
                      <a:pt x="30" y="83"/>
                    </a:lnTo>
                    <a:lnTo>
                      <a:pt x="32" y="78"/>
                    </a:lnTo>
                    <a:lnTo>
                      <a:pt x="21" y="69"/>
                    </a:lnTo>
                    <a:lnTo>
                      <a:pt x="29" y="55"/>
                    </a:lnTo>
                    <a:lnTo>
                      <a:pt x="43" y="59"/>
                    </a:lnTo>
                    <a:lnTo>
                      <a:pt x="46" y="56"/>
                    </a:lnTo>
                    <a:lnTo>
                      <a:pt x="46" y="56"/>
                    </a:lnTo>
                    <a:lnTo>
                      <a:pt x="54" y="49"/>
                    </a:lnTo>
                    <a:lnTo>
                      <a:pt x="57" y="46"/>
                    </a:lnTo>
                    <a:lnTo>
                      <a:pt x="53" y="31"/>
                    </a:lnTo>
                    <a:lnTo>
                      <a:pt x="67" y="24"/>
                    </a:lnTo>
                    <a:lnTo>
                      <a:pt x="76" y="34"/>
                    </a:lnTo>
                    <a:lnTo>
                      <a:pt x="81" y="33"/>
                    </a:lnTo>
                    <a:lnTo>
                      <a:pt x="81" y="33"/>
                    </a:lnTo>
                    <a:lnTo>
                      <a:pt x="89" y="31"/>
                    </a:lnTo>
                    <a:lnTo>
                      <a:pt x="95" y="30"/>
                    </a:lnTo>
                    <a:lnTo>
                      <a:pt x="98" y="14"/>
                    </a:lnTo>
                    <a:lnTo>
                      <a:pt x="114" y="14"/>
                    </a:lnTo>
                    <a:lnTo>
                      <a:pt x="117" y="30"/>
                    </a:lnTo>
                    <a:lnTo>
                      <a:pt x="122" y="31"/>
                    </a:lnTo>
                    <a:lnTo>
                      <a:pt x="122" y="31"/>
                    </a:lnTo>
                    <a:lnTo>
                      <a:pt x="130" y="33"/>
                    </a:lnTo>
                    <a:lnTo>
                      <a:pt x="135" y="34"/>
                    </a:lnTo>
                    <a:lnTo>
                      <a:pt x="145" y="23"/>
                    </a:lnTo>
                    <a:lnTo>
                      <a:pt x="159" y="30"/>
                    </a:lnTo>
                    <a:lnTo>
                      <a:pt x="154" y="46"/>
                    </a:lnTo>
                    <a:lnTo>
                      <a:pt x="158" y="49"/>
                    </a:lnTo>
                    <a:lnTo>
                      <a:pt x="158" y="49"/>
                    </a:lnTo>
                    <a:lnTo>
                      <a:pt x="165" y="55"/>
                    </a:lnTo>
                    <a:lnTo>
                      <a:pt x="167" y="58"/>
                    </a:lnTo>
                    <a:lnTo>
                      <a:pt x="183" y="53"/>
                    </a:lnTo>
                    <a:lnTo>
                      <a:pt x="192" y="67"/>
                    </a:lnTo>
                    <a:lnTo>
                      <a:pt x="180" y="78"/>
                    </a:lnTo>
                    <a:lnTo>
                      <a:pt x="181" y="82"/>
                    </a:lnTo>
                    <a:lnTo>
                      <a:pt x="181" y="82"/>
                    </a:lnTo>
                    <a:lnTo>
                      <a:pt x="184" y="91"/>
                    </a:lnTo>
                    <a:lnTo>
                      <a:pt x="185" y="95"/>
                    </a:lnTo>
                    <a:lnTo>
                      <a:pt x="201" y="98"/>
                    </a:lnTo>
                    <a:lnTo>
                      <a:pt x="201" y="114"/>
                    </a:lnTo>
                    <a:lnTo>
                      <a:pt x="186" y="118"/>
                    </a:lnTo>
                    <a:lnTo>
                      <a:pt x="185" y="123"/>
                    </a:lnTo>
                    <a:lnTo>
                      <a:pt x="185" y="123"/>
                    </a:lnTo>
                    <a:lnTo>
                      <a:pt x="183" y="133"/>
                    </a:lnTo>
                    <a:lnTo>
                      <a:pt x="182" y="137"/>
                    </a:lnTo>
                    <a:lnTo>
                      <a:pt x="193" y="1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Freeform 83"/>
              <p:cNvSpPr>
                <a:spLocks noEditPoints="1"/>
              </p:cNvSpPr>
              <p:nvPr/>
            </p:nvSpPr>
            <p:spPr bwMode="auto">
              <a:xfrm>
                <a:off x="3335338" y="3232150"/>
                <a:ext cx="142875" cy="141288"/>
              </a:xfrm>
              <a:custGeom>
                <a:avLst/>
                <a:gdLst>
                  <a:gd name="T0" fmla="*/ 44 w 90"/>
                  <a:gd name="T1" fmla="*/ 0 h 89"/>
                  <a:gd name="T2" fmla="*/ 27 w 90"/>
                  <a:gd name="T3" fmla="*/ 3 h 89"/>
                  <a:gd name="T4" fmla="*/ 13 w 90"/>
                  <a:gd name="T5" fmla="*/ 13 h 89"/>
                  <a:gd name="T6" fmla="*/ 3 w 90"/>
                  <a:gd name="T7" fmla="*/ 27 h 89"/>
                  <a:gd name="T8" fmla="*/ 0 w 90"/>
                  <a:gd name="T9" fmla="*/ 44 h 89"/>
                  <a:gd name="T10" fmla="*/ 1 w 90"/>
                  <a:gd name="T11" fmla="*/ 54 h 89"/>
                  <a:gd name="T12" fmla="*/ 8 w 90"/>
                  <a:gd name="T13" fmla="*/ 70 h 89"/>
                  <a:gd name="T14" fmla="*/ 20 w 90"/>
                  <a:gd name="T15" fmla="*/ 82 h 89"/>
                  <a:gd name="T16" fmla="*/ 36 w 90"/>
                  <a:gd name="T17" fmla="*/ 88 h 89"/>
                  <a:gd name="T18" fmla="*/ 44 w 90"/>
                  <a:gd name="T19" fmla="*/ 89 h 89"/>
                  <a:gd name="T20" fmla="*/ 62 w 90"/>
                  <a:gd name="T21" fmla="*/ 86 h 89"/>
                  <a:gd name="T22" fmla="*/ 77 w 90"/>
                  <a:gd name="T23" fmla="*/ 76 h 89"/>
                  <a:gd name="T24" fmla="*/ 86 w 90"/>
                  <a:gd name="T25" fmla="*/ 62 h 89"/>
                  <a:gd name="T26" fmla="*/ 90 w 90"/>
                  <a:gd name="T27" fmla="*/ 44 h 89"/>
                  <a:gd name="T28" fmla="*/ 89 w 90"/>
                  <a:gd name="T29" fmla="*/ 35 h 89"/>
                  <a:gd name="T30" fmla="*/ 82 w 90"/>
                  <a:gd name="T31" fmla="*/ 19 h 89"/>
                  <a:gd name="T32" fmla="*/ 69 w 90"/>
                  <a:gd name="T33" fmla="*/ 7 h 89"/>
                  <a:gd name="T34" fmla="*/ 54 w 90"/>
                  <a:gd name="T35" fmla="*/ 1 h 89"/>
                  <a:gd name="T36" fmla="*/ 44 w 90"/>
                  <a:gd name="T37" fmla="*/ 0 h 89"/>
                  <a:gd name="T38" fmla="*/ 44 w 90"/>
                  <a:gd name="T39" fmla="*/ 75 h 89"/>
                  <a:gd name="T40" fmla="*/ 33 w 90"/>
                  <a:gd name="T41" fmla="*/ 73 h 89"/>
                  <a:gd name="T42" fmla="*/ 23 w 90"/>
                  <a:gd name="T43" fmla="*/ 66 h 89"/>
                  <a:gd name="T44" fmla="*/ 16 w 90"/>
                  <a:gd name="T45" fmla="*/ 56 h 89"/>
                  <a:gd name="T46" fmla="*/ 14 w 90"/>
                  <a:gd name="T47" fmla="*/ 44 h 89"/>
                  <a:gd name="T48" fmla="*/ 14 w 90"/>
                  <a:gd name="T49" fmla="*/ 39 h 89"/>
                  <a:gd name="T50" fmla="*/ 20 w 90"/>
                  <a:gd name="T51" fmla="*/ 28 h 89"/>
                  <a:gd name="T52" fmla="*/ 27 w 90"/>
                  <a:gd name="T53" fmla="*/ 19 h 89"/>
                  <a:gd name="T54" fmla="*/ 39 w 90"/>
                  <a:gd name="T55" fmla="*/ 15 h 89"/>
                  <a:gd name="T56" fmla="*/ 44 w 90"/>
                  <a:gd name="T57" fmla="*/ 14 h 89"/>
                  <a:gd name="T58" fmla="*/ 56 w 90"/>
                  <a:gd name="T59" fmla="*/ 16 h 89"/>
                  <a:gd name="T60" fmla="*/ 66 w 90"/>
                  <a:gd name="T61" fmla="*/ 22 h 89"/>
                  <a:gd name="T62" fmla="*/ 73 w 90"/>
                  <a:gd name="T63" fmla="*/ 32 h 89"/>
                  <a:gd name="T64" fmla="*/ 76 w 90"/>
                  <a:gd name="T65" fmla="*/ 44 h 89"/>
                  <a:gd name="T66" fmla="*/ 75 w 90"/>
                  <a:gd name="T67" fmla="*/ 51 h 89"/>
                  <a:gd name="T68" fmla="*/ 70 w 90"/>
                  <a:gd name="T69" fmla="*/ 61 h 89"/>
                  <a:gd name="T70" fmla="*/ 62 w 90"/>
                  <a:gd name="T71" fmla="*/ 70 h 89"/>
                  <a:gd name="T72" fmla="*/ 51 w 90"/>
                  <a:gd name="T73" fmla="*/ 74 h 89"/>
                  <a:gd name="T74" fmla="*/ 44 w 90"/>
                  <a:gd name="T75" fmla="*/ 7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0" h="89">
                    <a:moveTo>
                      <a:pt x="44" y="0"/>
                    </a:moveTo>
                    <a:lnTo>
                      <a:pt x="44" y="0"/>
                    </a:lnTo>
                    <a:lnTo>
                      <a:pt x="36" y="1"/>
                    </a:lnTo>
                    <a:lnTo>
                      <a:pt x="27" y="3"/>
                    </a:lnTo>
                    <a:lnTo>
                      <a:pt x="20" y="7"/>
                    </a:lnTo>
                    <a:lnTo>
                      <a:pt x="13" y="13"/>
                    </a:lnTo>
                    <a:lnTo>
                      <a:pt x="8" y="19"/>
                    </a:lnTo>
                    <a:lnTo>
                      <a:pt x="3" y="27"/>
                    </a:lnTo>
                    <a:lnTo>
                      <a:pt x="1" y="35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1" y="54"/>
                    </a:lnTo>
                    <a:lnTo>
                      <a:pt x="3" y="62"/>
                    </a:lnTo>
                    <a:lnTo>
                      <a:pt x="8" y="70"/>
                    </a:lnTo>
                    <a:lnTo>
                      <a:pt x="13" y="76"/>
                    </a:lnTo>
                    <a:lnTo>
                      <a:pt x="20" y="82"/>
                    </a:lnTo>
                    <a:lnTo>
                      <a:pt x="27" y="86"/>
                    </a:lnTo>
                    <a:lnTo>
                      <a:pt x="36" y="88"/>
                    </a:lnTo>
                    <a:lnTo>
                      <a:pt x="44" y="89"/>
                    </a:lnTo>
                    <a:lnTo>
                      <a:pt x="44" y="89"/>
                    </a:lnTo>
                    <a:lnTo>
                      <a:pt x="54" y="88"/>
                    </a:lnTo>
                    <a:lnTo>
                      <a:pt x="62" y="86"/>
                    </a:lnTo>
                    <a:lnTo>
                      <a:pt x="69" y="82"/>
                    </a:lnTo>
                    <a:lnTo>
                      <a:pt x="77" y="76"/>
                    </a:lnTo>
                    <a:lnTo>
                      <a:pt x="82" y="70"/>
                    </a:lnTo>
                    <a:lnTo>
                      <a:pt x="86" y="62"/>
                    </a:lnTo>
                    <a:lnTo>
                      <a:pt x="89" y="54"/>
                    </a:lnTo>
                    <a:lnTo>
                      <a:pt x="90" y="44"/>
                    </a:lnTo>
                    <a:lnTo>
                      <a:pt x="90" y="44"/>
                    </a:lnTo>
                    <a:lnTo>
                      <a:pt x="89" y="35"/>
                    </a:lnTo>
                    <a:lnTo>
                      <a:pt x="86" y="27"/>
                    </a:lnTo>
                    <a:lnTo>
                      <a:pt x="82" y="19"/>
                    </a:lnTo>
                    <a:lnTo>
                      <a:pt x="77" y="13"/>
                    </a:lnTo>
                    <a:lnTo>
                      <a:pt x="69" y="7"/>
                    </a:lnTo>
                    <a:lnTo>
                      <a:pt x="62" y="3"/>
                    </a:lnTo>
                    <a:lnTo>
                      <a:pt x="54" y="1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  <a:moveTo>
                      <a:pt x="44" y="75"/>
                    </a:moveTo>
                    <a:lnTo>
                      <a:pt x="44" y="75"/>
                    </a:lnTo>
                    <a:lnTo>
                      <a:pt x="39" y="74"/>
                    </a:lnTo>
                    <a:lnTo>
                      <a:pt x="33" y="73"/>
                    </a:lnTo>
                    <a:lnTo>
                      <a:pt x="27" y="70"/>
                    </a:lnTo>
                    <a:lnTo>
                      <a:pt x="23" y="66"/>
                    </a:lnTo>
                    <a:lnTo>
                      <a:pt x="20" y="61"/>
                    </a:lnTo>
                    <a:lnTo>
                      <a:pt x="16" y="56"/>
                    </a:lnTo>
                    <a:lnTo>
                      <a:pt x="14" y="51"/>
                    </a:lnTo>
                    <a:lnTo>
                      <a:pt x="14" y="44"/>
                    </a:lnTo>
                    <a:lnTo>
                      <a:pt x="14" y="44"/>
                    </a:lnTo>
                    <a:lnTo>
                      <a:pt x="14" y="39"/>
                    </a:lnTo>
                    <a:lnTo>
                      <a:pt x="16" y="32"/>
                    </a:lnTo>
                    <a:lnTo>
                      <a:pt x="20" y="28"/>
                    </a:lnTo>
                    <a:lnTo>
                      <a:pt x="23" y="22"/>
                    </a:lnTo>
                    <a:lnTo>
                      <a:pt x="27" y="19"/>
                    </a:lnTo>
                    <a:lnTo>
                      <a:pt x="33" y="16"/>
                    </a:lnTo>
                    <a:lnTo>
                      <a:pt x="39" y="15"/>
                    </a:lnTo>
                    <a:lnTo>
                      <a:pt x="44" y="14"/>
                    </a:lnTo>
                    <a:lnTo>
                      <a:pt x="44" y="14"/>
                    </a:lnTo>
                    <a:lnTo>
                      <a:pt x="51" y="15"/>
                    </a:lnTo>
                    <a:lnTo>
                      <a:pt x="56" y="16"/>
                    </a:lnTo>
                    <a:lnTo>
                      <a:pt x="62" y="19"/>
                    </a:lnTo>
                    <a:lnTo>
                      <a:pt x="66" y="22"/>
                    </a:lnTo>
                    <a:lnTo>
                      <a:pt x="70" y="28"/>
                    </a:lnTo>
                    <a:lnTo>
                      <a:pt x="73" y="32"/>
                    </a:lnTo>
                    <a:lnTo>
                      <a:pt x="75" y="39"/>
                    </a:lnTo>
                    <a:lnTo>
                      <a:pt x="76" y="44"/>
                    </a:lnTo>
                    <a:lnTo>
                      <a:pt x="76" y="44"/>
                    </a:lnTo>
                    <a:lnTo>
                      <a:pt x="75" y="51"/>
                    </a:lnTo>
                    <a:lnTo>
                      <a:pt x="73" y="56"/>
                    </a:lnTo>
                    <a:lnTo>
                      <a:pt x="70" y="61"/>
                    </a:lnTo>
                    <a:lnTo>
                      <a:pt x="66" y="66"/>
                    </a:lnTo>
                    <a:lnTo>
                      <a:pt x="62" y="70"/>
                    </a:lnTo>
                    <a:lnTo>
                      <a:pt x="56" y="73"/>
                    </a:lnTo>
                    <a:lnTo>
                      <a:pt x="51" y="74"/>
                    </a:lnTo>
                    <a:lnTo>
                      <a:pt x="44" y="75"/>
                    </a:lnTo>
                    <a:lnTo>
                      <a:pt x="44" y="7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Freeform 84"/>
              <p:cNvSpPr>
                <a:spLocks noEditPoints="1"/>
              </p:cNvSpPr>
              <p:nvPr/>
            </p:nvSpPr>
            <p:spPr bwMode="auto">
              <a:xfrm>
                <a:off x="3352800" y="3486150"/>
                <a:ext cx="200025" cy="201613"/>
              </a:xfrm>
              <a:custGeom>
                <a:avLst/>
                <a:gdLst>
                  <a:gd name="T0" fmla="*/ 111 w 126"/>
                  <a:gd name="T1" fmla="*/ 45 h 127"/>
                  <a:gd name="T2" fmla="*/ 117 w 126"/>
                  <a:gd name="T3" fmla="*/ 27 h 127"/>
                  <a:gd name="T4" fmla="*/ 93 w 126"/>
                  <a:gd name="T5" fmla="*/ 10 h 127"/>
                  <a:gd name="T6" fmla="*/ 82 w 126"/>
                  <a:gd name="T7" fmla="*/ 5 h 127"/>
                  <a:gd name="T8" fmla="*/ 53 w 126"/>
                  <a:gd name="T9" fmla="*/ 0 h 127"/>
                  <a:gd name="T10" fmla="*/ 44 w 126"/>
                  <a:gd name="T11" fmla="*/ 15 h 127"/>
                  <a:gd name="T12" fmla="*/ 27 w 126"/>
                  <a:gd name="T13" fmla="*/ 10 h 127"/>
                  <a:gd name="T14" fmla="*/ 11 w 126"/>
                  <a:gd name="T15" fmla="*/ 34 h 127"/>
                  <a:gd name="T16" fmla="*/ 5 w 126"/>
                  <a:gd name="T17" fmla="*/ 45 h 127"/>
                  <a:gd name="T18" fmla="*/ 0 w 126"/>
                  <a:gd name="T19" fmla="*/ 73 h 127"/>
                  <a:gd name="T20" fmla="*/ 15 w 126"/>
                  <a:gd name="T21" fmla="*/ 82 h 127"/>
                  <a:gd name="T22" fmla="*/ 10 w 126"/>
                  <a:gd name="T23" fmla="*/ 100 h 127"/>
                  <a:gd name="T24" fmla="*/ 33 w 126"/>
                  <a:gd name="T25" fmla="*/ 116 h 127"/>
                  <a:gd name="T26" fmla="*/ 44 w 126"/>
                  <a:gd name="T27" fmla="*/ 122 h 127"/>
                  <a:gd name="T28" fmla="*/ 72 w 126"/>
                  <a:gd name="T29" fmla="*/ 127 h 127"/>
                  <a:gd name="T30" fmla="*/ 82 w 126"/>
                  <a:gd name="T31" fmla="*/ 112 h 127"/>
                  <a:gd name="T32" fmla="*/ 99 w 126"/>
                  <a:gd name="T33" fmla="*/ 116 h 127"/>
                  <a:gd name="T34" fmla="*/ 116 w 126"/>
                  <a:gd name="T35" fmla="*/ 93 h 127"/>
                  <a:gd name="T36" fmla="*/ 121 w 126"/>
                  <a:gd name="T37" fmla="*/ 82 h 127"/>
                  <a:gd name="T38" fmla="*/ 126 w 126"/>
                  <a:gd name="T39" fmla="*/ 54 h 127"/>
                  <a:gd name="T40" fmla="*/ 98 w 126"/>
                  <a:gd name="T41" fmla="*/ 73 h 127"/>
                  <a:gd name="T42" fmla="*/ 100 w 126"/>
                  <a:gd name="T43" fmla="*/ 96 h 127"/>
                  <a:gd name="T44" fmla="*/ 81 w 126"/>
                  <a:gd name="T45" fmla="*/ 95 h 127"/>
                  <a:gd name="T46" fmla="*/ 67 w 126"/>
                  <a:gd name="T47" fmla="*/ 113 h 127"/>
                  <a:gd name="T48" fmla="*/ 54 w 126"/>
                  <a:gd name="T49" fmla="*/ 98 h 127"/>
                  <a:gd name="T50" fmla="*/ 31 w 126"/>
                  <a:gd name="T51" fmla="*/ 101 h 127"/>
                  <a:gd name="T52" fmla="*/ 32 w 126"/>
                  <a:gd name="T53" fmla="*/ 82 h 127"/>
                  <a:gd name="T54" fmla="*/ 14 w 126"/>
                  <a:gd name="T55" fmla="*/ 68 h 127"/>
                  <a:gd name="T56" fmla="*/ 28 w 126"/>
                  <a:gd name="T57" fmla="*/ 54 h 127"/>
                  <a:gd name="T58" fmla="*/ 26 w 126"/>
                  <a:gd name="T59" fmla="*/ 31 h 127"/>
                  <a:gd name="T60" fmla="*/ 45 w 126"/>
                  <a:gd name="T61" fmla="*/ 32 h 127"/>
                  <a:gd name="T62" fmla="*/ 59 w 126"/>
                  <a:gd name="T63" fmla="*/ 14 h 127"/>
                  <a:gd name="T64" fmla="*/ 72 w 126"/>
                  <a:gd name="T65" fmla="*/ 29 h 127"/>
                  <a:gd name="T66" fmla="*/ 95 w 126"/>
                  <a:gd name="T67" fmla="*/ 26 h 127"/>
                  <a:gd name="T68" fmla="*/ 94 w 126"/>
                  <a:gd name="T69" fmla="*/ 45 h 127"/>
                  <a:gd name="T70" fmla="*/ 112 w 126"/>
                  <a:gd name="T71" fmla="*/ 59 h 127"/>
                  <a:gd name="T72" fmla="*/ 98 w 126"/>
                  <a:gd name="T73" fmla="*/ 7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6" h="127">
                    <a:moveTo>
                      <a:pt x="121" y="47"/>
                    </a:moveTo>
                    <a:lnTo>
                      <a:pt x="111" y="45"/>
                    </a:lnTo>
                    <a:lnTo>
                      <a:pt x="117" y="35"/>
                    </a:lnTo>
                    <a:lnTo>
                      <a:pt x="117" y="27"/>
                    </a:lnTo>
                    <a:lnTo>
                      <a:pt x="102" y="12"/>
                    </a:lnTo>
                    <a:lnTo>
                      <a:pt x="93" y="10"/>
                    </a:lnTo>
                    <a:lnTo>
                      <a:pt x="84" y="16"/>
                    </a:lnTo>
                    <a:lnTo>
                      <a:pt x="82" y="5"/>
                    </a:lnTo>
                    <a:lnTo>
                      <a:pt x="75" y="0"/>
                    </a:lnTo>
                    <a:lnTo>
                      <a:pt x="53" y="0"/>
                    </a:lnTo>
                    <a:lnTo>
                      <a:pt x="46" y="5"/>
                    </a:lnTo>
                    <a:lnTo>
                      <a:pt x="44" y="15"/>
                    </a:lnTo>
                    <a:lnTo>
                      <a:pt x="36" y="9"/>
                    </a:lnTo>
                    <a:lnTo>
                      <a:pt x="27" y="10"/>
                    </a:lnTo>
                    <a:lnTo>
                      <a:pt x="12" y="26"/>
                    </a:lnTo>
                    <a:lnTo>
                      <a:pt x="11" y="34"/>
                    </a:lnTo>
                    <a:lnTo>
                      <a:pt x="15" y="43"/>
                    </a:lnTo>
                    <a:lnTo>
                      <a:pt x="5" y="45"/>
                    </a:lnTo>
                    <a:lnTo>
                      <a:pt x="0" y="51"/>
                    </a:lnTo>
                    <a:lnTo>
                      <a:pt x="0" y="73"/>
                    </a:lnTo>
                    <a:lnTo>
                      <a:pt x="5" y="80"/>
                    </a:lnTo>
                    <a:lnTo>
                      <a:pt x="15" y="82"/>
                    </a:lnTo>
                    <a:lnTo>
                      <a:pt x="9" y="91"/>
                    </a:lnTo>
                    <a:lnTo>
                      <a:pt x="10" y="100"/>
                    </a:lnTo>
                    <a:lnTo>
                      <a:pt x="25" y="115"/>
                    </a:lnTo>
                    <a:lnTo>
                      <a:pt x="33" y="116"/>
                    </a:lnTo>
                    <a:lnTo>
                      <a:pt x="42" y="111"/>
                    </a:lnTo>
                    <a:lnTo>
                      <a:pt x="44" y="122"/>
                    </a:lnTo>
                    <a:lnTo>
                      <a:pt x="52" y="127"/>
                    </a:lnTo>
                    <a:lnTo>
                      <a:pt x="72" y="127"/>
                    </a:lnTo>
                    <a:lnTo>
                      <a:pt x="80" y="122"/>
                    </a:lnTo>
                    <a:lnTo>
                      <a:pt x="82" y="112"/>
                    </a:lnTo>
                    <a:lnTo>
                      <a:pt x="91" y="117"/>
                    </a:lnTo>
                    <a:lnTo>
                      <a:pt x="99" y="116"/>
                    </a:lnTo>
                    <a:lnTo>
                      <a:pt x="114" y="101"/>
                    </a:lnTo>
                    <a:lnTo>
                      <a:pt x="116" y="93"/>
                    </a:lnTo>
                    <a:lnTo>
                      <a:pt x="111" y="84"/>
                    </a:lnTo>
                    <a:lnTo>
                      <a:pt x="121" y="82"/>
                    </a:lnTo>
                    <a:lnTo>
                      <a:pt x="126" y="75"/>
                    </a:lnTo>
                    <a:lnTo>
                      <a:pt x="126" y="54"/>
                    </a:lnTo>
                    <a:lnTo>
                      <a:pt x="121" y="47"/>
                    </a:lnTo>
                    <a:close/>
                    <a:moveTo>
                      <a:pt x="98" y="73"/>
                    </a:moveTo>
                    <a:lnTo>
                      <a:pt x="94" y="84"/>
                    </a:lnTo>
                    <a:lnTo>
                      <a:pt x="100" y="96"/>
                    </a:lnTo>
                    <a:lnTo>
                      <a:pt x="94" y="102"/>
                    </a:lnTo>
                    <a:lnTo>
                      <a:pt x="81" y="95"/>
                    </a:lnTo>
                    <a:lnTo>
                      <a:pt x="70" y="99"/>
                    </a:lnTo>
                    <a:lnTo>
                      <a:pt x="67" y="113"/>
                    </a:lnTo>
                    <a:lnTo>
                      <a:pt x="57" y="113"/>
                    </a:lnTo>
                    <a:lnTo>
                      <a:pt x="54" y="98"/>
                    </a:lnTo>
                    <a:lnTo>
                      <a:pt x="43" y="94"/>
                    </a:lnTo>
                    <a:lnTo>
                      <a:pt x="31" y="101"/>
                    </a:lnTo>
                    <a:lnTo>
                      <a:pt x="24" y="94"/>
                    </a:lnTo>
                    <a:lnTo>
                      <a:pt x="32" y="82"/>
                    </a:lnTo>
                    <a:lnTo>
                      <a:pt x="28" y="71"/>
                    </a:lnTo>
                    <a:lnTo>
                      <a:pt x="14" y="68"/>
                    </a:lnTo>
                    <a:lnTo>
                      <a:pt x="14" y="58"/>
                    </a:lnTo>
                    <a:lnTo>
                      <a:pt x="28" y="54"/>
                    </a:lnTo>
                    <a:lnTo>
                      <a:pt x="32" y="44"/>
                    </a:lnTo>
                    <a:lnTo>
                      <a:pt x="26" y="31"/>
                    </a:lnTo>
                    <a:lnTo>
                      <a:pt x="32" y="24"/>
                    </a:lnTo>
                    <a:lnTo>
                      <a:pt x="45" y="32"/>
                    </a:lnTo>
                    <a:lnTo>
                      <a:pt x="56" y="28"/>
                    </a:lnTo>
                    <a:lnTo>
                      <a:pt x="59" y="14"/>
                    </a:lnTo>
                    <a:lnTo>
                      <a:pt x="69" y="14"/>
                    </a:lnTo>
                    <a:lnTo>
                      <a:pt x="72" y="29"/>
                    </a:lnTo>
                    <a:lnTo>
                      <a:pt x="83" y="33"/>
                    </a:lnTo>
                    <a:lnTo>
                      <a:pt x="95" y="26"/>
                    </a:lnTo>
                    <a:lnTo>
                      <a:pt x="103" y="33"/>
                    </a:lnTo>
                    <a:lnTo>
                      <a:pt x="94" y="45"/>
                    </a:lnTo>
                    <a:lnTo>
                      <a:pt x="98" y="56"/>
                    </a:lnTo>
                    <a:lnTo>
                      <a:pt x="112" y="59"/>
                    </a:lnTo>
                    <a:lnTo>
                      <a:pt x="112" y="70"/>
                    </a:lnTo>
                    <a:lnTo>
                      <a:pt x="98" y="7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Freeform 85"/>
              <p:cNvSpPr>
                <a:spLocks noEditPoints="1"/>
              </p:cNvSpPr>
              <p:nvPr/>
            </p:nvSpPr>
            <p:spPr bwMode="auto">
              <a:xfrm>
                <a:off x="3414713" y="3549650"/>
                <a:ext cx="74613" cy="74613"/>
              </a:xfrm>
              <a:custGeom>
                <a:avLst/>
                <a:gdLst>
                  <a:gd name="T0" fmla="*/ 24 w 47"/>
                  <a:gd name="T1" fmla="*/ 0 h 47"/>
                  <a:gd name="T2" fmla="*/ 24 w 47"/>
                  <a:gd name="T3" fmla="*/ 0 h 47"/>
                  <a:gd name="T4" fmla="*/ 19 w 47"/>
                  <a:gd name="T5" fmla="*/ 0 h 47"/>
                  <a:gd name="T6" fmla="*/ 15 w 47"/>
                  <a:gd name="T7" fmla="*/ 2 h 47"/>
                  <a:gd name="T8" fmla="*/ 11 w 47"/>
                  <a:gd name="T9" fmla="*/ 4 h 47"/>
                  <a:gd name="T10" fmla="*/ 7 w 47"/>
                  <a:gd name="T11" fmla="*/ 6 h 47"/>
                  <a:gd name="T12" fmla="*/ 4 w 47"/>
                  <a:gd name="T13" fmla="*/ 10 h 47"/>
                  <a:gd name="T14" fmla="*/ 2 w 47"/>
                  <a:gd name="T15" fmla="*/ 14 h 47"/>
                  <a:gd name="T16" fmla="*/ 1 w 47"/>
                  <a:gd name="T17" fmla="*/ 19 h 47"/>
                  <a:gd name="T18" fmla="*/ 0 w 47"/>
                  <a:gd name="T19" fmla="*/ 23 h 47"/>
                  <a:gd name="T20" fmla="*/ 0 w 47"/>
                  <a:gd name="T21" fmla="*/ 23 h 47"/>
                  <a:gd name="T22" fmla="*/ 1 w 47"/>
                  <a:gd name="T23" fmla="*/ 28 h 47"/>
                  <a:gd name="T24" fmla="*/ 2 w 47"/>
                  <a:gd name="T25" fmla="*/ 33 h 47"/>
                  <a:gd name="T26" fmla="*/ 4 w 47"/>
                  <a:gd name="T27" fmla="*/ 36 h 47"/>
                  <a:gd name="T28" fmla="*/ 7 w 47"/>
                  <a:gd name="T29" fmla="*/ 41 h 47"/>
                  <a:gd name="T30" fmla="*/ 11 w 47"/>
                  <a:gd name="T31" fmla="*/ 43 h 47"/>
                  <a:gd name="T32" fmla="*/ 15 w 47"/>
                  <a:gd name="T33" fmla="*/ 45 h 47"/>
                  <a:gd name="T34" fmla="*/ 19 w 47"/>
                  <a:gd name="T35" fmla="*/ 47 h 47"/>
                  <a:gd name="T36" fmla="*/ 24 w 47"/>
                  <a:gd name="T37" fmla="*/ 47 h 47"/>
                  <a:gd name="T38" fmla="*/ 24 w 47"/>
                  <a:gd name="T39" fmla="*/ 47 h 47"/>
                  <a:gd name="T40" fmla="*/ 29 w 47"/>
                  <a:gd name="T41" fmla="*/ 47 h 47"/>
                  <a:gd name="T42" fmla="*/ 33 w 47"/>
                  <a:gd name="T43" fmla="*/ 45 h 47"/>
                  <a:gd name="T44" fmla="*/ 38 w 47"/>
                  <a:gd name="T45" fmla="*/ 43 h 47"/>
                  <a:gd name="T46" fmla="*/ 41 w 47"/>
                  <a:gd name="T47" fmla="*/ 41 h 47"/>
                  <a:gd name="T48" fmla="*/ 44 w 47"/>
                  <a:gd name="T49" fmla="*/ 36 h 47"/>
                  <a:gd name="T50" fmla="*/ 46 w 47"/>
                  <a:gd name="T51" fmla="*/ 33 h 47"/>
                  <a:gd name="T52" fmla="*/ 47 w 47"/>
                  <a:gd name="T53" fmla="*/ 28 h 47"/>
                  <a:gd name="T54" fmla="*/ 47 w 47"/>
                  <a:gd name="T55" fmla="*/ 23 h 47"/>
                  <a:gd name="T56" fmla="*/ 47 w 47"/>
                  <a:gd name="T57" fmla="*/ 23 h 47"/>
                  <a:gd name="T58" fmla="*/ 47 w 47"/>
                  <a:gd name="T59" fmla="*/ 19 h 47"/>
                  <a:gd name="T60" fmla="*/ 46 w 47"/>
                  <a:gd name="T61" fmla="*/ 14 h 47"/>
                  <a:gd name="T62" fmla="*/ 44 w 47"/>
                  <a:gd name="T63" fmla="*/ 10 h 47"/>
                  <a:gd name="T64" fmla="*/ 41 w 47"/>
                  <a:gd name="T65" fmla="*/ 6 h 47"/>
                  <a:gd name="T66" fmla="*/ 38 w 47"/>
                  <a:gd name="T67" fmla="*/ 4 h 47"/>
                  <a:gd name="T68" fmla="*/ 33 w 47"/>
                  <a:gd name="T69" fmla="*/ 2 h 47"/>
                  <a:gd name="T70" fmla="*/ 29 w 47"/>
                  <a:gd name="T71" fmla="*/ 0 h 47"/>
                  <a:gd name="T72" fmla="*/ 24 w 47"/>
                  <a:gd name="T73" fmla="*/ 0 h 47"/>
                  <a:gd name="T74" fmla="*/ 24 w 47"/>
                  <a:gd name="T75" fmla="*/ 0 h 47"/>
                  <a:gd name="T76" fmla="*/ 24 w 47"/>
                  <a:gd name="T77" fmla="*/ 33 h 47"/>
                  <a:gd name="T78" fmla="*/ 24 w 47"/>
                  <a:gd name="T79" fmla="*/ 33 h 47"/>
                  <a:gd name="T80" fmla="*/ 20 w 47"/>
                  <a:gd name="T81" fmla="*/ 32 h 47"/>
                  <a:gd name="T82" fmla="*/ 17 w 47"/>
                  <a:gd name="T83" fmla="*/ 30 h 47"/>
                  <a:gd name="T84" fmla="*/ 15 w 47"/>
                  <a:gd name="T85" fmla="*/ 27 h 47"/>
                  <a:gd name="T86" fmla="*/ 15 w 47"/>
                  <a:gd name="T87" fmla="*/ 23 h 47"/>
                  <a:gd name="T88" fmla="*/ 15 w 47"/>
                  <a:gd name="T89" fmla="*/ 23 h 47"/>
                  <a:gd name="T90" fmla="*/ 15 w 47"/>
                  <a:gd name="T91" fmla="*/ 20 h 47"/>
                  <a:gd name="T92" fmla="*/ 17 w 47"/>
                  <a:gd name="T93" fmla="*/ 17 h 47"/>
                  <a:gd name="T94" fmla="*/ 20 w 47"/>
                  <a:gd name="T95" fmla="*/ 15 h 47"/>
                  <a:gd name="T96" fmla="*/ 24 w 47"/>
                  <a:gd name="T97" fmla="*/ 14 h 47"/>
                  <a:gd name="T98" fmla="*/ 24 w 47"/>
                  <a:gd name="T99" fmla="*/ 14 h 47"/>
                  <a:gd name="T100" fmla="*/ 28 w 47"/>
                  <a:gd name="T101" fmla="*/ 15 h 47"/>
                  <a:gd name="T102" fmla="*/ 31 w 47"/>
                  <a:gd name="T103" fmla="*/ 17 h 47"/>
                  <a:gd name="T104" fmla="*/ 33 w 47"/>
                  <a:gd name="T105" fmla="*/ 20 h 47"/>
                  <a:gd name="T106" fmla="*/ 33 w 47"/>
                  <a:gd name="T107" fmla="*/ 23 h 47"/>
                  <a:gd name="T108" fmla="*/ 33 w 47"/>
                  <a:gd name="T109" fmla="*/ 23 h 47"/>
                  <a:gd name="T110" fmla="*/ 33 w 47"/>
                  <a:gd name="T111" fmla="*/ 27 h 47"/>
                  <a:gd name="T112" fmla="*/ 31 w 47"/>
                  <a:gd name="T113" fmla="*/ 30 h 47"/>
                  <a:gd name="T114" fmla="*/ 28 w 47"/>
                  <a:gd name="T115" fmla="*/ 32 h 47"/>
                  <a:gd name="T116" fmla="*/ 24 w 47"/>
                  <a:gd name="T117" fmla="*/ 33 h 47"/>
                  <a:gd name="T118" fmla="*/ 24 w 47"/>
                  <a:gd name="T11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7" h="47">
                    <a:moveTo>
                      <a:pt x="24" y="0"/>
                    </a:moveTo>
                    <a:lnTo>
                      <a:pt x="24" y="0"/>
                    </a:lnTo>
                    <a:lnTo>
                      <a:pt x="19" y="0"/>
                    </a:lnTo>
                    <a:lnTo>
                      <a:pt x="15" y="2"/>
                    </a:lnTo>
                    <a:lnTo>
                      <a:pt x="11" y="4"/>
                    </a:lnTo>
                    <a:lnTo>
                      <a:pt x="7" y="6"/>
                    </a:lnTo>
                    <a:lnTo>
                      <a:pt x="4" y="10"/>
                    </a:lnTo>
                    <a:lnTo>
                      <a:pt x="2" y="14"/>
                    </a:lnTo>
                    <a:lnTo>
                      <a:pt x="1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28"/>
                    </a:lnTo>
                    <a:lnTo>
                      <a:pt x="2" y="33"/>
                    </a:lnTo>
                    <a:lnTo>
                      <a:pt x="4" y="36"/>
                    </a:lnTo>
                    <a:lnTo>
                      <a:pt x="7" y="41"/>
                    </a:lnTo>
                    <a:lnTo>
                      <a:pt x="11" y="43"/>
                    </a:lnTo>
                    <a:lnTo>
                      <a:pt x="15" y="45"/>
                    </a:lnTo>
                    <a:lnTo>
                      <a:pt x="19" y="47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29" y="47"/>
                    </a:lnTo>
                    <a:lnTo>
                      <a:pt x="33" y="45"/>
                    </a:lnTo>
                    <a:lnTo>
                      <a:pt x="38" y="43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6" y="33"/>
                    </a:lnTo>
                    <a:lnTo>
                      <a:pt x="47" y="28"/>
                    </a:lnTo>
                    <a:lnTo>
                      <a:pt x="47" y="23"/>
                    </a:lnTo>
                    <a:lnTo>
                      <a:pt x="47" y="23"/>
                    </a:lnTo>
                    <a:lnTo>
                      <a:pt x="47" y="19"/>
                    </a:lnTo>
                    <a:lnTo>
                      <a:pt x="46" y="14"/>
                    </a:lnTo>
                    <a:lnTo>
                      <a:pt x="44" y="10"/>
                    </a:lnTo>
                    <a:lnTo>
                      <a:pt x="41" y="6"/>
                    </a:lnTo>
                    <a:lnTo>
                      <a:pt x="38" y="4"/>
                    </a:lnTo>
                    <a:lnTo>
                      <a:pt x="33" y="2"/>
                    </a:lnTo>
                    <a:lnTo>
                      <a:pt x="29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  <a:moveTo>
                      <a:pt x="24" y="33"/>
                    </a:moveTo>
                    <a:lnTo>
                      <a:pt x="24" y="33"/>
                    </a:lnTo>
                    <a:lnTo>
                      <a:pt x="20" y="32"/>
                    </a:lnTo>
                    <a:lnTo>
                      <a:pt x="17" y="30"/>
                    </a:lnTo>
                    <a:lnTo>
                      <a:pt x="15" y="27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5" y="20"/>
                    </a:lnTo>
                    <a:lnTo>
                      <a:pt x="17" y="17"/>
                    </a:lnTo>
                    <a:lnTo>
                      <a:pt x="20" y="15"/>
                    </a:lnTo>
                    <a:lnTo>
                      <a:pt x="24" y="14"/>
                    </a:lnTo>
                    <a:lnTo>
                      <a:pt x="24" y="14"/>
                    </a:lnTo>
                    <a:lnTo>
                      <a:pt x="28" y="15"/>
                    </a:lnTo>
                    <a:lnTo>
                      <a:pt x="31" y="17"/>
                    </a:lnTo>
                    <a:lnTo>
                      <a:pt x="33" y="20"/>
                    </a:lnTo>
                    <a:lnTo>
                      <a:pt x="33" y="23"/>
                    </a:lnTo>
                    <a:lnTo>
                      <a:pt x="33" y="23"/>
                    </a:lnTo>
                    <a:lnTo>
                      <a:pt x="33" y="27"/>
                    </a:lnTo>
                    <a:lnTo>
                      <a:pt x="31" y="30"/>
                    </a:lnTo>
                    <a:lnTo>
                      <a:pt x="28" y="32"/>
                    </a:lnTo>
                    <a:lnTo>
                      <a:pt x="24" y="33"/>
                    </a:lnTo>
                    <a:lnTo>
                      <a:pt x="24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Freeform 86"/>
              <p:cNvSpPr/>
              <p:nvPr/>
            </p:nvSpPr>
            <p:spPr bwMode="auto">
              <a:xfrm>
                <a:off x="2921000" y="3421063"/>
                <a:ext cx="165100" cy="163513"/>
              </a:xfrm>
              <a:custGeom>
                <a:avLst/>
                <a:gdLst>
                  <a:gd name="T0" fmla="*/ 104 w 104"/>
                  <a:gd name="T1" fmla="*/ 14 h 103"/>
                  <a:gd name="T2" fmla="*/ 104 w 104"/>
                  <a:gd name="T3" fmla="*/ 0 h 103"/>
                  <a:gd name="T4" fmla="*/ 104 w 104"/>
                  <a:gd name="T5" fmla="*/ 0 h 103"/>
                  <a:gd name="T6" fmla="*/ 93 w 104"/>
                  <a:gd name="T7" fmla="*/ 0 h 103"/>
                  <a:gd name="T8" fmla="*/ 83 w 104"/>
                  <a:gd name="T9" fmla="*/ 2 h 103"/>
                  <a:gd name="T10" fmla="*/ 73 w 104"/>
                  <a:gd name="T11" fmla="*/ 4 h 103"/>
                  <a:gd name="T12" fmla="*/ 64 w 104"/>
                  <a:gd name="T13" fmla="*/ 7 h 103"/>
                  <a:gd name="T14" fmla="*/ 54 w 104"/>
                  <a:gd name="T15" fmla="*/ 11 h 103"/>
                  <a:gd name="T16" fmla="*/ 45 w 104"/>
                  <a:gd name="T17" fmla="*/ 17 h 103"/>
                  <a:gd name="T18" fmla="*/ 38 w 104"/>
                  <a:gd name="T19" fmla="*/ 23 h 103"/>
                  <a:gd name="T20" fmla="*/ 30 w 104"/>
                  <a:gd name="T21" fmla="*/ 30 h 103"/>
                  <a:gd name="T22" fmla="*/ 24 w 104"/>
                  <a:gd name="T23" fmla="*/ 37 h 103"/>
                  <a:gd name="T24" fmla="*/ 17 w 104"/>
                  <a:gd name="T25" fmla="*/ 45 h 103"/>
                  <a:gd name="T26" fmla="*/ 13 w 104"/>
                  <a:gd name="T27" fmla="*/ 54 h 103"/>
                  <a:gd name="T28" fmla="*/ 7 w 104"/>
                  <a:gd name="T29" fmla="*/ 62 h 103"/>
                  <a:gd name="T30" fmla="*/ 4 w 104"/>
                  <a:gd name="T31" fmla="*/ 72 h 103"/>
                  <a:gd name="T32" fmla="*/ 2 w 104"/>
                  <a:gd name="T33" fmla="*/ 82 h 103"/>
                  <a:gd name="T34" fmla="*/ 0 w 104"/>
                  <a:gd name="T35" fmla="*/ 92 h 103"/>
                  <a:gd name="T36" fmla="*/ 0 w 104"/>
                  <a:gd name="T37" fmla="*/ 103 h 103"/>
                  <a:gd name="T38" fmla="*/ 14 w 104"/>
                  <a:gd name="T39" fmla="*/ 103 h 103"/>
                  <a:gd name="T40" fmla="*/ 14 w 104"/>
                  <a:gd name="T41" fmla="*/ 103 h 103"/>
                  <a:gd name="T42" fmla="*/ 14 w 104"/>
                  <a:gd name="T43" fmla="*/ 94 h 103"/>
                  <a:gd name="T44" fmla="*/ 16 w 104"/>
                  <a:gd name="T45" fmla="*/ 85 h 103"/>
                  <a:gd name="T46" fmla="*/ 18 w 104"/>
                  <a:gd name="T47" fmla="*/ 76 h 103"/>
                  <a:gd name="T48" fmla="*/ 21 w 104"/>
                  <a:gd name="T49" fmla="*/ 68 h 103"/>
                  <a:gd name="T50" fmla="*/ 25 w 104"/>
                  <a:gd name="T51" fmla="*/ 60 h 103"/>
                  <a:gd name="T52" fmla="*/ 29 w 104"/>
                  <a:gd name="T53" fmla="*/ 53 h 103"/>
                  <a:gd name="T54" fmla="*/ 34 w 104"/>
                  <a:gd name="T55" fmla="*/ 46 h 103"/>
                  <a:gd name="T56" fmla="*/ 40 w 104"/>
                  <a:gd name="T57" fmla="*/ 40 h 103"/>
                  <a:gd name="T58" fmla="*/ 46 w 104"/>
                  <a:gd name="T59" fmla="*/ 34 h 103"/>
                  <a:gd name="T60" fmla="*/ 54 w 104"/>
                  <a:gd name="T61" fmla="*/ 29 h 103"/>
                  <a:gd name="T62" fmla="*/ 61 w 104"/>
                  <a:gd name="T63" fmla="*/ 24 h 103"/>
                  <a:gd name="T64" fmla="*/ 69 w 104"/>
                  <a:gd name="T65" fmla="*/ 20 h 103"/>
                  <a:gd name="T66" fmla="*/ 77 w 104"/>
                  <a:gd name="T67" fmla="*/ 17 h 103"/>
                  <a:gd name="T68" fmla="*/ 85 w 104"/>
                  <a:gd name="T69" fmla="*/ 15 h 103"/>
                  <a:gd name="T70" fmla="*/ 95 w 104"/>
                  <a:gd name="T71" fmla="*/ 14 h 103"/>
                  <a:gd name="T72" fmla="*/ 104 w 104"/>
                  <a:gd name="T73" fmla="*/ 14 h 103"/>
                  <a:gd name="T74" fmla="*/ 104 w 104"/>
                  <a:gd name="T75" fmla="*/ 1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4" h="103">
                    <a:moveTo>
                      <a:pt x="104" y="14"/>
                    </a:moveTo>
                    <a:lnTo>
                      <a:pt x="104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83" y="2"/>
                    </a:lnTo>
                    <a:lnTo>
                      <a:pt x="73" y="4"/>
                    </a:lnTo>
                    <a:lnTo>
                      <a:pt x="64" y="7"/>
                    </a:lnTo>
                    <a:lnTo>
                      <a:pt x="54" y="11"/>
                    </a:lnTo>
                    <a:lnTo>
                      <a:pt x="45" y="17"/>
                    </a:lnTo>
                    <a:lnTo>
                      <a:pt x="38" y="23"/>
                    </a:lnTo>
                    <a:lnTo>
                      <a:pt x="30" y="30"/>
                    </a:lnTo>
                    <a:lnTo>
                      <a:pt x="24" y="37"/>
                    </a:lnTo>
                    <a:lnTo>
                      <a:pt x="17" y="45"/>
                    </a:lnTo>
                    <a:lnTo>
                      <a:pt x="13" y="54"/>
                    </a:lnTo>
                    <a:lnTo>
                      <a:pt x="7" y="62"/>
                    </a:lnTo>
                    <a:lnTo>
                      <a:pt x="4" y="72"/>
                    </a:lnTo>
                    <a:lnTo>
                      <a:pt x="2" y="82"/>
                    </a:lnTo>
                    <a:lnTo>
                      <a:pt x="0" y="92"/>
                    </a:lnTo>
                    <a:lnTo>
                      <a:pt x="0" y="103"/>
                    </a:lnTo>
                    <a:lnTo>
                      <a:pt x="14" y="103"/>
                    </a:lnTo>
                    <a:lnTo>
                      <a:pt x="14" y="103"/>
                    </a:lnTo>
                    <a:lnTo>
                      <a:pt x="14" y="94"/>
                    </a:lnTo>
                    <a:lnTo>
                      <a:pt x="16" y="85"/>
                    </a:lnTo>
                    <a:lnTo>
                      <a:pt x="18" y="76"/>
                    </a:lnTo>
                    <a:lnTo>
                      <a:pt x="21" y="68"/>
                    </a:lnTo>
                    <a:lnTo>
                      <a:pt x="25" y="60"/>
                    </a:lnTo>
                    <a:lnTo>
                      <a:pt x="29" y="53"/>
                    </a:lnTo>
                    <a:lnTo>
                      <a:pt x="34" y="46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54" y="29"/>
                    </a:lnTo>
                    <a:lnTo>
                      <a:pt x="61" y="24"/>
                    </a:lnTo>
                    <a:lnTo>
                      <a:pt x="69" y="20"/>
                    </a:lnTo>
                    <a:lnTo>
                      <a:pt x="77" y="17"/>
                    </a:lnTo>
                    <a:lnTo>
                      <a:pt x="85" y="15"/>
                    </a:lnTo>
                    <a:lnTo>
                      <a:pt x="95" y="14"/>
                    </a:lnTo>
                    <a:lnTo>
                      <a:pt x="104" y="14"/>
                    </a:lnTo>
                    <a:lnTo>
                      <a:pt x="104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7" name="组合 76"/>
          <p:cNvGrpSpPr/>
          <p:nvPr/>
        </p:nvGrpSpPr>
        <p:grpSpPr>
          <a:xfrm>
            <a:off x="1150380" y="2548150"/>
            <a:ext cx="2339102" cy="926278"/>
            <a:chOff x="1388833" y="2736048"/>
            <a:chExt cx="2339102" cy="926278"/>
          </a:xfrm>
        </p:grpSpPr>
        <p:sp>
          <p:nvSpPr>
            <p:cNvPr id="75" name="矩形 74"/>
            <p:cNvSpPr/>
            <p:nvPr/>
          </p:nvSpPr>
          <p:spPr>
            <a:xfrm>
              <a:off x="1706112" y="2736048"/>
              <a:ext cx="19928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01  </a:t>
              </a: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单击编辑标题</a:t>
              </a:r>
              <a:endPara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1388833" y="3108328"/>
              <a:ext cx="233910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点击替换文字，输入你的工作总结相关内容。点击替换文字，输入你的工作总结相关内容。</a:t>
              </a:r>
              <a:endParaRPr lang="en-GB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3330097" y="4308487"/>
            <a:ext cx="2339102" cy="938831"/>
            <a:chOff x="1388833" y="2723495"/>
            <a:chExt cx="2339102" cy="938831"/>
          </a:xfrm>
        </p:grpSpPr>
        <p:sp>
          <p:nvSpPr>
            <p:cNvPr id="79" name="矩形 78"/>
            <p:cNvSpPr/>
            <p:nvPr/>
          </p:nvSpPr>
          <p:spPr>
            <a:xfrm>
              <a:off x="1718277" y="2723495"/>
              <a:ext cx="19928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02  </a:t>
              </a: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单击编辑标题</a:t>
              </a:r>
              <a:endPara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1388833" y="3108328"/>
              <a:ext cx="233910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点击替换文字，输入你的工作总结相关内容。点击替换文字，输入你的工作总结相关内容。</a:t>
              </a:r>
              <a:endParaRPr lang="en-GB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5407593" y="2226468"/>
            <a:ext cx="2339102" cy="914884"/>
            <a:chOff x="1388833" y="2747442"/>
            <a:chExt cx="2339102" cy="914884"/>
          </a:xfrm>
        </p:grpSpPr>
        <p:sp>
          <p:nvSpPr>
            <p:cNvPr id="82" name="矩形 81"/>
            <p:cNvSpPr/>
            <p:nvPr/>
          </p:nvSpPr>
          <p:spPr>
            <a:xfrm>
              <a:off x="1735082" y="2747442"/>
              <a:ext cx="19928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03  </a:t>
              </a: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单击编辑标题</a:t>
              </a:r>
              <a:endPara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1388833" y="3108328"/>
              <a:ext cx="233910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点击替换文字，输入你的工作总结相关内容。点击替换文字，输入你的工作总结相关内容。</a:t>
              </a:r>
              <a:endParaRPr lang="en-GB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065279" y="4690818"/>
            <a:ext cx="2339102" cy="913279"/>
            <a:chOff x="1388833" y="2749047"/>
            <a:chExt cx="2339102" cy="913279"/>
          </a:xfrm>
        </p:grpSpPr>
        <p:sp>
          <p:nvSpPr>
            <p:cNvPr id="85" name="矩形 84"/>
            <p:cNvSpPr/>
            <p:nvPr/>
          </p:nvSpPr>
          <p:spPr>
            <a:xfrm>
              <a:off x="1735082" y="2749047"/>
              <a:ext cx="19928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04  </a:t>
              </a: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单击编辑标题</a:t>
              </a:r>
              <a:endPara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1388833" y="3108328"/>
              <a:ext cx="233910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点击替换文字，输入你的工作总结相关内容。点击替换文字，输入你的工作总结相关内容。</a:t>
              </a:r>
              <a:endParaRPr lang="en-GB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9276897" y="2595800"/>
            <a:ext cx="2339102" cy="926278"/>
            <a:chOff x="1388833" y="2736048"/>
            <a:chExt cx="2339102" cy="926278"/>
          </a:xfrm>
        </p:grpSpPr>
        <p:sp>
          <p:nvSpPr>
            <p:cNvPr id="88" name="矩形 87"/>
            <p:cNvSpPr/>
            <p:nvPr/>
          </p:nvSpPr>
          <p:spPr>
            <a:xfrm>
              <a:off x="1735082" y="2736048"/>
              <a:ext cx="19928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05  </a:t>
              </a: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单击编辑标题</a:t>
              </a:r>
              <a:endPara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1388833" y="3108328"/>
              <a:ext cx="233910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点击替换文字，输入你的工作总结相关内容。点击替换文字，输入你的工作总结相关内容。</a:t>
              </a:r>
              <a:endParaRPr lang="en-GB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706062" y="38878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7E5A85"/>
                </a:solidFill>
                <a:cs typeface="+mn-ea"/>
                <a:sym typeface="+mn-lt"/>
              </a:rPr>
              <a:t>下阶段工作计划</a:t>
            </a:r>
            <a:endParaRPr lang="zh-CN" altLang="en-US" sz="2400" b="1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94" name="圆: 空心 93"/>
          <p:cNvSpPr/>
          <p:nvPr/>
        </p:nvSpPr>
        <p:spPr>
          <a:xfrm flipH="1">
            <a:off x="350929" y="388781"/>
            <a:ext cx="275372" cy="461664"/>
          </a:xfrm>
          <a:prstGeom prst="donut">
            <a:avLst>
              <a:gd name="adj" fmla="val 27874"/>
            </a:avLst>
          </a:prstGeom>
          <a:gradFill>
            <a:gsLst>
              <a:gs pos="100000">
                <a:srgbClr val="7B5A85">
                  <a:alpha val="84000"/>
                </a:srgbClr>
              </a:gs>
              <a:gs pos="0">
                <a:srgbClr val="BD596A"/>
              </a:gs>
            </a:gsLst>
            <a:lin ang="0" scaled="1"/>
          </a:gra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8966" y="3814587"/>
            <a:ext cx="2724550" cy="650630"/>
          </a:xfrm>
          <a:prstGeom prst="rect">
            <a:avLst/>
          </a:prstGeom>
          <a:solidFill>
            <a:srgbClr val="BD596A"/>
          </a:solidFill>
          <a:ln>
            <a:noFill/>
          </a:ln>
          <a:effectLst>
            <a:outerShdw blurRad="381000" dist="292100" dir="8100000" algn="tr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8966" y="3814587"/>
            <a:ext cx="598585" cy="650630"/>
          </a:xfrm>
          <a:prstGeom prst="rect">
            <a:avLst/>
          </a:prstGeom>
          <a:solidFill>
            <a:srgbClr val="7E5A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104903" y="3757910"/>
            <a:ext cx="2339102" cy="2824188"/>
            <a:chOff x="1532502" y="2624953"/>
            <a:chExt cx="937470" cy="1131884"/>
          </a:xfrm>
          <a:solidFill>
            <a:srgbClr val="BD596A"/>
          </a:solidFill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2064451" y="2624953"/>
              <a:ext cx="255240" cy="252855"/>
            </a:xfrm>
            <a:custGeom>
              <a:avLst/>
              <a:gdLst>
                <a:gd name="T0" fmla="*/ 90 w 90"/>
                <a:gd name="T1" fmla="*/ 45 h 89"/>
                <a:gd name="T2" fmla="*/ 45 w 90"/>
                <a:gd name="T3" fmla="*/ 89 h 89"/>
                <a:gd name="T4" fmla="*/ 0 w 90"/>
                <a:gd name="T5" fmla="*/ 45 h 89"/>
                <a:gd name="T6" fmla="*/ 45 w 90"/>
                <a:gd name="T7" fmla="*/ 0 h 89"/>
                <a:gd name="T8" fmla="*/ 90 w 90"/>
                <a:gd name="T9" fmla="*/ 45 h 89"/>
                <a:gd name="T10" fmla="*/ 90 w 90"/>
                <a:gd name="T11" fmla="*/ 45 h 89"/>
                <a:gd name="T12" fmla="*/ 90 w 90"/>
                <a:gd name="T13" fmla="*/ 4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89">
                  <a:moveTo>
                    <a:pt x="90" y="45"/>
                  </a:moveTo>
                  <a:cubicBezTo>
                    <a:pt x="90" y="69"/>
                    <a:pt x="70" y="89"/>
                    <a:pt x="45" y="89"/>
                  </a:cubicBezTo>
                  <a:cubicBezTo>
                    <a:pt x="20" y="89"/>
                    <a:pt x="0" y="69"/>
                    <a:pt x="0" y="45"/>
                  </a:cubicBezTo>
                  <a:cubicBezTo>
                    <a:pt x="0" y="20"/>
                    <a:pt x="20" y="0"/>
                    <a:pt x="45" y="0"/>
                  </a:cubicBezTo>
                  <a:cubicBezTo>
                    <a:pt x="70" y="0"/>
                    <a:pt x="90" y="20"/>
                    <a:pt x="90" y="45"/>
                  </a:cubicBezTo>
                  <a:close/>
                  <a:moveTo>
                    <a:pt x="90" y="45"/>
                  </a:moveTo>
                  <a:cubicBezTo>
                    <a:pt x="90" y="45"/>
                    <a:pt x="90" y="45"/>
                    <a:pt x="90" y="45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  <a:effectLst>
              <a:outerShdw blurRad="419100" dist="254000" dir="8100000" algn="tr" rotWithShape="0">
                <a:schemeClr val="tx1">
                  <a:lumMod val="85000"/>
                  <a:lumOff val="1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1532502" y="2861110"/>
              <a:ext cx="937470" cy="895727"/>
            </a:xfrm>
            <a:custGeom>
              <a:avLst/>
              <a:gdLst>
                <a:gd name="T0" fmla="*/ 299 w 330"/>
                <a:gd name="T1" fmla="*/ 45 h 316"/>
                <a:gd name="T2" fmla="*/ 237 w 330"/>
                <a:gd name="T3" fmla="*/ 32 h 316"/>
                <a:gd name="T4" fmla="*/ 218 w 330"/>
                <a:gd name="T5" fmla="*/ 8 h 316"/>
                <a:gd name="T6" fmla="*/ 209 w 330"/>
                <a:gd name="T7" fmla="*/ 3 h 316"/>
                <a:gd name="T8" fmla="*/ 198 w 330"/>
                <a:gd name="T9" fmla="*/ 1 h 316"/>
                <a:gd name="T10" fmla="*/ 124 w 330"/>
                <a:gd name="T11" fmla="*/ 18 h 316"/>
                <a:gd name="T12" fmla="*/ 76 w 330"/>
                <a:gd name="T13" fmla="*/ 75 h 316"/>
                <a:gd name="T14" fmla="*/ 67 w 330"/>
                <a:gd name="T15" fmla="*/ 81 h 316"/>
                <a:gd name="T16" fmla="*/ 0 w 330"/>
                <a:gd name="T17" fmla="*/ 107 h 316"/>
                <a:gd name="T18" fmla="*/ 110 w 330"/>
                <a:gd name="T19" fmla="*/ 127 h 316"/>
                <a:gd name="T20" fmla="*/ 96 w 330"/>
                <a:gd name="T21" fmla="*/ 103 h 316"/>
                <a:gd name="T22" fmla="*/ 110 w 330"/>
                <a:gd name="T23" fmla="*/ 83 h 316"/>
                <a:gd name="T24" fmla="*/ 152 w 330"/>
                <a:gd name="T25" fmla="*/ 43 h 316"/>
                <a:gd name="T26" fmla="*/ 127 w 330"/>
                <a:gd name="T27" fmla="*/ 132 h 316"/>
                <a:gd name="T28" fmla="*/ 57 w 330"/>
                <a:gd name="T29" fmla="*/ 180 h 316"/>
                <a:gd name="T30" fmla="*/ 58 w 330"/>
                <a:gd name="T31" fmla="*/ 221 h 316"/>
                <a:gd name="T32" fmla="*/ 126 w 330"/>
                <a:gd name="T33" fmla="*/ 217 h 316"/>
                <a:gd name="T34" fmla="*/ 159 w 330"/>
                <a:gd name="T35" fmla="*/ 165 h 316"/>
                <a:gd name="T36" fmla="*/ 191 w 330"/>
                <a:gd name="T37" fmla="*/ 205 h 316"/>
                <a:gd name="T38" fmla="*/ 182 w 330"/>
                <a:gd name="T39" fmla="*/ 316 h 316"/>
                <a:gd name="T40" fmla="*/ 208 w 330"/>
                <a:gd name="T41" fmla="*/ 301 h 316"/>
                <a:gd name="T42" fmla="*/ 230 w 330"/>
                <a:gd name="T43" fmla="*/ 189 h 316"/>
                <a:gd name="T44" fmla="*/ 206 w 330"/>
                <a:gd name="T45" fmla="*/ 144 h 316"/>
                <a:gd name="T46" fmla="*/ 251 w 330"/>
                <a:gd name="T47" fmla="*/ 84 h 316"/>
                <a:gd name="T48" fmla="*/ 322 w 330"/>
                <a:gd name="T49" fmla="*/ 72 h 316"/>
                <a:gd name="T50" fmla="*/ 93 w 330"/>
                <a:gd name="T51" fmla="*/ 100 h 316"/>
                <a:gd name="T52" fmla="*/ 70 w 330"/>
                <a:gd name="T53" fmla="*/ 84 h 316"/>
                <a:gd name="T54" fmla="*/ 76 w 330"/>
                <a:gd name="T55" fmla="*/ 80 h 316"/>
                <a:gd name="T56" fmla="*/ 89 w 330"/>
                <a:gd name="T57" fmla="*/ 96 h 316"/>
                <a:gd name="T58" fmla="*/ 91 w 330"/>
                <a:gd name="T59" fmla="*/ 96 h 316"/>
                <a:gd name="T60" fmla="*/ 93 w 330"/>
                <a:gd name="T61" fmla="*/ 100 h 316"/>
                <a:gd name="T62" fmla="*/ 93 w 330"/>
                <a:gd name="T63" fmla="*/ 10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0" h="316">
                  <a:moveTo>
                    <a:pt x="324" y="47"/>
                  </a:moveTo>
                  <a:cubicBezTo>
                    <a:pt x="317" y="40"/>
                    <a:pt x="306" y="39"/>
                    <a:pt x="299" y="45"/>
                  </a:cubicBezTo>
                  <a:cubicBezTo>
                    <a:pt x="291" y="52"/>
                    <a:pt x="275" y="54"/>
                    <a:pt x="261" y="50"/>
                  </a:cubicBezTo>
                  <a:cubicBezTo>
                    <a:pt x="249" y="47"/>
                    <a:pt x="240" y="40"/>
                    <a:pt x="237" y="32"/>
                  </a:cubicBezTo>
                  <a:cubicBezTo>
                    <a:pt x="237" y="32"/>
                    <a:pt x="237" y="31"/>
                    <a:pt x="237" y="30"/>
                  </a:cubicBezTo>
                  <a:cubicBezTo>
                    <a:pt x="234" y="21"/>
                    <a:pt x="226" y="13"/>
                    <a:pt x="218" y="8"/>
                  </a:cubicBezTo>
                  <a:cubicBezTo>
                    <a:pt x="217" y="6"/>
                    <a:pt x="214" y="5"/>
                    <a:pt x="212" y="4"/>
                  </a:cubicBezTo>
                  <a:cubicBezTo>
                    <a:pt x="211" y="4"/>
                    <a:pt x="210" y="3"/>
                    <a:pt x="209" y="3"/>
                  </a:cubicBezTo>
                  <a:cubicBezTo>
                    <a:pt x="204" y="1"/>
                    <a:pt x="199" y="1"/>
                    <a:pt x="199" y="1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6" y="1"/>
                    <a:pt x="194" y="1"/>
                    <a:pt x="191" y="1"/>
                  </a:cubicBezTo>
                  <a:cubicBezTo>
                    <a:pt x="170" y="0"/>
                    <a:pt x="145" y="6"/>
                    <a:pt x="124" y="18"/>
                  </a:cubicBezTo>
                  <a:cubicBezTo>
                    <a:pt x="100" y="32"/>
                    <a:pt x="83" y="52"/>
                    <a:pt x="77" y="74"/>
                  </a:cubicBezTo>
                  <a:cubicBezTo>
                    <a:pt x="77" y="75"/>
                    <a:pt x="77" y="75"/>
                    <a:pt x="76" y="75"/>
                  </a:cubicBezTo>
                  <a:cubicBezTo>
                    <a:pt x="75" y="75"/>
                    <a:pt x="73" y="75"/>
                    <a:pt x="71" y="77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1" y="172"/>
                    <a:pt x="61" y="172"/>
                    <a:pt x="61" y="172"/>
                  </a:cubicBezTo>
                  <a:cubicBezTo>
                    <a:pt x="110" y="127"/>
                    <a:pt x="110" y="127"/>
                    <a:pt x="110" y="127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8" y="101"/>
                    <a:pt x="98" y="98"/>
                    <a:pt x="97" y="96"/>
                  </a:cubicBezTo>
                  <a:cubicBezTo>
                    <a:pt x="103" y="95"/>
                    <a:pt x="109" y="90"/>
                    <a:pt x="110" y="83"/>
                  </a:cubicBezTo>
                  <a:cubicBezTo>
                    <a:pt x="114" y="70"/>
                    <a:pt x="125" y="58"/>
                    <a:pt x="141" y="48"/>
                  </a:cubicBezTo>
                  <a:cubicBezTo>
                    <a:pt x="145" y="46"/>
                    <a:pt x="148" y="45"/>
                    <a:pt x="152" y="43"/>
                  </a:cubicBezTo>
                  <a:cubicBezTo>
                    <a:pt x="128" y="118"/>
                    <a:pt x="128" y="118"/>
                    <a:pt x="128" y="118"/>
                  </a:cubicBezTo>
                  <a:cubicBezTo>
                    <a:pt x="127" y="123"/>
                    <a:pt x="126" y="128"/>
                    <a:pt x="127" y="132"/>
                  </a:cubicBezTo>
                  <a:cubicBezTo>
                    <a:pt x="110" y="177"/>
                    <a:pt x="110" y="177"/>
                    <a:pt x="110" y="177"/>
                  </a:cubicBezTo>
                  <a:cubicBezTo>
                    <a:pt x="57" y="180"/>
                    <a:pt x="57" y="180"/>
                    <a:pt x="57" y="180"/>
                  </a:cubicBezTo>
                  <a:cubicBezTo>
                    <a:pt x="46" y="180"/>
                    <a:pt x="37" y="190"/>
                    <a:pt x="38" y="201"/>
                  </a:cubicBezTo>
                  <a:cubicBezTo>
                    <a:pt x="38" y="212"/>
                    <a:pt x="47" y="221"/>
                    <a:pt x="58" y="221"/>
                  </a:cubicBezTo>
                  <a:cubicBezTo>
                    <a:pt x="59" y="221"/>
                    <a:pt x="59" y="221"/>
                    <a:pt x="59" y="221"/>
                  </a:cubicBezTo>
                  <a:cubicBezTo>
                    <a:pt x="126" y="217"/>
                    <a:pt x="126" y="217"/>
                    <a:pt x="126" y="217"/>
                  </a:cubicBezTo>
                  <a:cubicBezTo>
                    <a:pt x="134" y="217"/>
                    <a:pt x="141" y="212"/>
                    <a:pt x="144" y="204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60" y="165"/>
                    <a:pt x="162" y="166"/>
                    <a:pt x="164" y="166"/>
                  </a:cubicBezTo>
                  <a:cubicBezTo>
                    <a:pt x="191" y="205"/>
                    <a:pt x="191" y="205"/>
                    <a:pt x="191" y="205"/>
                  </a:cubicBezTo>
                  <a:cubicBezTo>
                    <a:pt x="168" y="290"/>
                    <a:pt x="168" y="290"/>
                    <a:pt x="168" y="290"/>
                  </a:cubicBezTo>
                  <a:cubicBezTo>
                    <a:pt x="165" y="301"/>
                    <a:pt x="171" y="313"/>
                    <a:pt x="182" y="316"/>
                  </a:cubicBezTo>
                  <a:cubicBezTo>
                    <a:pt x="184" y="316"/>
                    <a:pt x="186" y="316"/>
                    <a:pt x="188" y="316"/>
                  </a:cubicBezTo>
                  <a:cubicBezTo>
                    <a:pt x="197" y="316"/>
                    <a:pt x="205" y="310"/>
                    <a:pt x="208" y="301"/>
                  </a:cubicBezTo>
                  <a:cubicBezTo>
                    <a:pt x="233" y="206"/>
                    <a:pt x="233" y="206"/>
                    <a:pt x="233" y="206"/>
                  </a:cubicBezTo>
                  <a:cubicBezTo>
                    <a:pt x="235" y="200"/>
                    <a:pt x="234" y="194"/>
                    <a:pt x="230" y="189"/>
                  </a:cubicBezTo>
                  <a:cubicBezTo>
                    <a:pt x="203" y="150"/>
                    <a:pt x="203" y="150"/>
                    <a:pt x="203" y="150"/>
                  </a:cubicBezTo>
                  <a:cubicBezTo>
                    <a:pt x="205" y="148"/>
                    <a:pt x="206" y="146"/>
                    <a:pt x="206" y="144"/>
                  </a:cubicBezTo>
                  <a:cubicBezTo>
                    <a:pt x="229" y="74"/>
                    <a:pt x="229" y="74"/>
                    <a:pt x="229" y="74"/>
                  </a:cubicBezTo>
                  <a:cubicBezTo>
                    <a:pt x="235" y="78"/>
                    <a:pt x="243" y="81"/>
                    <a:pt x="251" y="84"/>
                  </a:cubicBezTo>
                  <a:cubicBezTo>
                    <a:pt x="259" y="86"/>
                    <a:pt x="267" y="87"/>
                    <a:pt x="275" y="87"/>
                  </a:cubicBezTo>
                  <a:cubicBezTo>
                    <a:pt x="293" y="87"/>
                    <a:pt x="310" y="82"/>
                    <a:pt x="322" y="72"/>
                  </a:cubicBezTo>
                  <a:cubicBezTo>
                    <a:pt x="329" y="65"/>
                    <a:pt x="330" y="54"/>
                    <a:pt x="324" y="47"/>
                  </a:cubicBezTo>
                  <a:close/>
                  <a:moveTo>
                    <a:pt x="93" y="100"/>
                  </a:moveTo>
                  <a:cubicBezTo>
                    <a:pt x="88" y="104"/>
                    <a:pt x="88" y="104"/>
                    <a:pt x="88" y="104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5" y="80"/>
                    <a:pt x="75" y="80"/>
                    <a:pt x="76" y="80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7" y="88"/>
                    <a:pt x="82" y="94"/>
                    <a:pt x="89" y="96"/>
                  </a:cubicBezTo>
                  <a:cubicBezTo>
                    <a:pt x="89" y="96"/>
                    <a:pt x="90" y="96"/>
                    <a:pt x="91" y="96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93" y="99"/>
                    <a:pt x="93" y="99"/>
                    <a:pt x="93" y="100"/>
                  </a:cubicBezTo>
                  <a:close/>
                  <a:moveTo>
                    <a:pt x="93" y="100"/>
                  </a:moveTo>
                  <a:cubicBezTo>
                    <a:pt x="93" y="100"/>
                    <a:pt x="93" y="100"/>
                    <a:pt x="93" y="10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  <a:effectLst>
              <a:outerShdw blurRad="419100" dist="254000" dir="8100000" algn="tr" rotWithShape="0">
                <a:schemeClr val="tx1">
                  <a:lumMod val="85000"/>
                  <a:lumOff val="1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>
                <a:cs typeface="+mn-ea"/>
                <a:sym typeface="+mn-lt"/>
              </a:endParaRPr>
            </a:p>
          </p:txBody>
        </p:sp>
      </p:grpSp>
      <p:sp>
        <p:nvSpPr>
          <p:cNvPr id="9" name="Arc 37"/>
          <p:cNvSpPr/>
          <p:nvPr/>
        </p:nvSpPr>
        <p:spPr>
          <a:xfrm rot="13265014">
            <a:off x="7889664" y="1379857"/>
            <a:ext cx="1217066" cy="1217066"/>
          </a:xfrm>
          <a:prstGeom prst="arc">
            <a:avLst>
              <a:gd name="adj1" fmla="val 16200000"/>
              <a:gd name="adj2" fmla="val 7096491"/>
            </a:avLst>
          </a:prstGeom>
          <a:ln w="22225">
            <a:solidFill>
              <a:srgbClr val="BD596A"/>
            </a:solidFill>
            <a:prstDash val="sys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10" name="Arc 38"/>
          <p:cNvSpPr/>
          <p:nvPr/>
        </p:nvSpPr>
        <p:spPr>
          <a:xfrm rot="13265014">
            <a:off x="5165115" y="2024829"/>
            <a:ext cx="1217066" cy="1217066"/>
          </a:xfrm>
          <a:prstGeom prst="arc">
            <a:avLst>
              <a:gd name="adj1" fmla="val 16200000"/>
              <a:gd name="adj2" fmla="val 7096491"/>
            </a:avLst>
          </a:prstGeom>
          <a:ln w="22225">
            <a:solidFill>
              <a:srgbClr val="BD596A"/>
            </a:solidFill>
            <a:prstDash val="sys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11" name="Rectangle 7"/>
          <p:cNvSpPr/>
          <p:nvPr/>
        </p:nvSpPr>
        <p:spPr>
          <a:xfrm>
            <a:off x="3363516" y="3163957"/>
            <a:ext cx="2724550" cy="650630"/>
          </a:xfrm>
          <a:prstGeom prst="rect">
            <a:avLst/>
          </a:prstGeom>
          <a:solidFill>
            <a:srgbClr val="BD596A"/>
          </a:solidFill>
          <a:ln>
            <a:noFill/>
          </a:ln>
          <a:effectLst>
            <a:outerShdw blurRad="381000" dist="292100" dir="8100000" algn="tr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12" name="Rectangle 8"/>
          <p:cNvSpPr/>
          <p:nvPr/>
        </p:nvSpPr>
        <p:spPr>
          <a:xfrm>
            <a:off x="3363516" y="3163957"/>
            <a:ext cx="598585" cy="650630"/>
          </a:xfrm>
          <a:prstGeom prst="rect">
            <a:avLst/>
          </a:prstGeom>
          <a:solidFill>
            <a:srgbClr val="7E5A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13" name="Rectangle 10"/>
          <p:cNvSpPr/>
          <p:nvPr/>
        </p:nvSpPr>
        <p:spPr>
          <a:xfrm>
            <a:off x="6088065" y="2513327"/>
            <a:ext cx="2724550" cy="650630"/>
          </a:xfrm>
          <a:prstGeom prst="rect">
            <a:avLst/>
          </a:prstGeom>
          <a:solidFill>
            <a:srgbClr val="BD596A"/>
          </a:solidFill>
          <a:ln>
            <a:noFill/>
          </a:ln>
          <a:effectLst>
            <a:outerShdw blurRad="381000" dist="292100" dir="8100000" algn="tr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14" name="Rectangle 11"/>
          <p:cNvSpPr/>
          <p:nvPr/>
        </p:nvSpPr>
        <p:spPr>
          <a:xfrm>
            <a:off x="6088065" y="2513327"/>
            <a:ext cx="598585" cy="650630"/>
          </a:xfrm>
          <a:prstGeom prst="rect">
            <a:avLst/>
          </a:prstGeom>
          <a:solidFill>
            <a:srgbClr val="7E5A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15" name="Freeform 40"/>
          <p:cNvSpPr>
            <a:spLocks noEditPoints="1"/>
          </p:cNvSpPr>
          <p:nvPr/>
        </p:nvSpPr>
        <p:spPr bwMode="auto">
          <a:xfrm>
            <a:off x="6244389" y="2642612"/>
            <a:ext cx="276702" cy="437000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6" name="Rectangle 13"/>
          <p:cNvSpPr/>
          <p:nvPr/>
        </p:nvSpPr>
        <p:spPr>
          <a:xfrm>
            <a:off x="8812615" y="1862697"/>
            <a:ext cx="2724550" cy="650630"/>
          </a:xfrm>
          <a:prstGeom prst="rect">
            <a:avLst/>
          </a:prstGeom>
          <a:solidFill>
            <a:srgbClr val="BD596A"/>
          </a:solidFill>
          <a:ln>
            <a:noFill/>
          </a:ln>
          <a:effectLst>
            <a:outerShdw blurRad="381000" dist="292100" dir="8100000" algn="tr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17" name="Rectangle 14"/>
          <p:cNvSpPr/>
          <p:nvPr/>
        </p:nvSpPr>
        <p:spPr>
          <a:xfrm>
            <a:off x="8812615" y="1862697"/>
            <a:ext cx="598585" cy="650630"/>
          </a:xfrm>
          <a:prstGeom prst="rect">
            <a:avLst/>
          </a:prstGeom>
          <a:solidFill>
            <a:srgbClr val="7E5A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18" name="Freeform 41"/>
          <p:cNvSpPr>
            <a:spLocks noEditPoints="1"/>
          </p:cNvSpPr>
          <p:nvPr/>
        </p:nvSpPr>
        <p:spPr bwMode="auto">
          <a:xfrm>
            <a:off x="8979745" y="1996228"/>
            <a:ext cx="316777" cy="38356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9" name="Arc 38"/>
          <p:cNvSpPr/>
          <p:nvPr/>
        </p:nvSpPr>
        <p:spPr>
          <a:xfrm rot="13265014">
            <a:off x="2603311" y="2763380"/>
            <a:ext cx="1217066" cy="1217066"/>
          </a:xfrm>
          <a:prstGeom prst="arc">
            <a:avLst>
              <a:gd name="adj1" fmla="val 16200000"/>
              <a:gd name="adj2" fmla="val 7096491"/>
            </a:avLst>
          </a:prstGeom>
          <a:ln w="22225">
            <a:solidFill>
              <a:srgbClr val="BD596A"/>
            </a:solidFill>
            <a:prstDash val="sys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019673" y="3316058"/>
            <a:ext cx="1992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02  </a:t>
            </a: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单击编辑标题</a:t>
            </a:r>
            <a:endParaRPr lang="en-US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662807" y="4414584"/>
            <a:ext cx="233910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19121" y="3953210"/>
            <a:ext cx="1992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01  </a:t>
            </a: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单击编辑标题</a:t>
            </a:r>
            <a:endParaRPr lang="en-US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29262" y="5065682"/>
            <a:ext cx="233910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732304" y="2647876"/>
            <a:ext cx="1992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03  </a:t>
            </a: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单击编辑标题</a:t>
            </a:r>
            <a:endParaRPr lang="en-US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73513" y="3845085"/>
            <a:ext cx="233910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463651" y="2015950"/>
            <a:ext cx="1992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04  </a:t>
            </a: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单击编辑标题</a:t>
            </a:r>
            <a:endParaRPr lang="en-US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305401" y="3025444"/>
            <a:ext cx="233910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AutoShape 4"/>
          <p:cNvSpPr/>
          <p:nvPr/>
        </p:nvSpPr>
        <p:spPr bwMode="auto">
          <a:xfrm>
            <a:off x="3494771" y="3317323"/>
            <a:ext cx="347663" cy="349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29" name="组合 162"/>
          <p:cNvGrpSpPr/>
          <p:nvPr/>
        </p:nvGrpSpPr>
        <p:grpSpPr bwMode="auto">
          <a:xfrm>
            <a:off x="747995" y="3966326"/>
            <a:ext cx="360362" cy="358775"/>
            <a:chOff x="4675188" y="1422400"/>
            <a:chExt cx="360362" cy="358775"/>
          </a:xfrm>
          <a:solidFill>
            <a:schemeClr val="bg1"/>
          </a:solidFill>
        </p:grpSpPr>
        <p:sp>
          <p:nvSpPr>
            <p:cNvPr id="30" name="AutoShape 84"/>
            <p:cNvSpPr/>
            <p:nvPr/>
          </p:nvSpPr>
          <p:spPr bwMode="auto">
            <a:xfrm>
              <a:off x="4675188" y="1422400"/>
              <a:ext cx="360362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AutoShape 85"/>
            <p:cNvSpPr/>
            <p:nvPr/>
          </p:nvSpPr>
          <p:spPr bwMode="auto">
            <a:xfrm>
              <a:off x="4889500" y="1557338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AutoShape 86"/>
            <p:cNvSpPr/>
            <p:nvPr/>
          </p:nvSpPr>
          <p:spPr bwMode="auto">
            <a:xfrm>
              <a:off x="4889500" y="1522413"/>
              <a:ext cx="100013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AutoShape 87"/>
            <p:cNvSpPr/>
            <p:nvPr/>
          </p:nvSpPr>
          <p:spPr bwMode="auto">
            <a:xfrm>
              <a:off x="4889500" y="1489075"/>
              <a:ext cx="100013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AutoShape 88"/>
            <p:cNvSpPr/>
            <p:nvPr/>
          </p:nvSpPr>
          <p:spPr bwMode="auto">
            <a:xfrm>
              <a:off x="4765675" y="1725613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AutoShape 89"/>
            <p:cNvSpPr/>
            <p:nvPr/>
          </p:nvSpPr>
          <p:spPr bwMode="auto">
            <a:xfrm>
              <a:off x="4765675" y="1692275"/>
              <a:ext cx="100013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AutoShape 90"/>
            <p:cNvSpPr/>
            <p:nvPr/>
          </p:nvSpPr>
          <p:spPr bwMode="auto">
            <a:xfrm>
              <a:off x="4765675" y="1658938"/>
              <a:ext cx="100013" cy="9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AutoShape 91"/>
            <p:cNvSpPr/>
            <p:nvPr/>
          </p:nvSpPr>
          <p:spPr bwMode="auto">
            <a:xfrm>
              <a:off x="4889500" y="1725613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AutoShape 92"/>
            <p:cNvSpPr/>
            <p:nvPr/>
          </p:nvSpPr>
          <p:spPr bwMode="auto">
            <a:xfrm>
              <a:off x="4889500" y="1692275"/>
              <a:ext cx="100013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AutoShape 93"/>
            <p:cNvSpPr/>
            <p:nvPr/>
          </p:nvSpPr>
          <p:spPr bwMode="auto">
            <a:xfrm>
              <a:off x="4889500" y="1658938"/>
              <a:ext cx="100013" cy="9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AutoShape 94"/>
            <p:cNvSpPr/>
            <p:nvPr/>
          </p:nvSpPr>
          <p:spPr bwMode="auto">
            <a:xfrm>
              <a:off x="4765675" y="1590675"/>
              <a:ext cx="223838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AutoShape 95"/>
            <p:cNvSpPr/>
            <p:nvPr/>
          </p:nvSpPr>
          <p:spPr bwMode="auto">
            <a:xfrm>
              <a:off x="4765675" y="1624013"/>
              <a:ext cx="223838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2" name="AutoShape 96"/>
            <p:cNvSpPr/>
            <p:nvPr/>
          </p:nvSpPr>
          <p:spPr bwMode="auto">
            <a:xfrm>
              <a:off x="4765675" y="1466850"/>
              <a:ext cx="100013" cy="101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706062" y="38878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7E5A85"/>
                </a:solidFill>
                <a:cs typeface="+mn-ea"/>
                <a:sym typeface="+mn-lt"/>
              </a:rPr>
              <a:t>下阶段工作计划</a:t>
            </a:r>
            <a:endParaRPr lang="zh-CN" altLang="en-US" sz="2400" b="1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44" name="圆: 空心 43"/>
          <p:cNvSpPr/>
          <p:nvPr/>
        </p:nvSpPr>
        <p:spPr>
          <a:xfrm flipH="1">
            <a:off x="350929" y="388781"/>
            <a:ext cx="275372" cy="461664"/>
          </a:xfrm>
          <a:prstGeom prst="donut">
            <a:avLst>
              <a:gd name="adj" fmla="val 27874"/>
            </a:avLst>
          </a:prstGeom>
          <a:gradFill>
            <a:gsLst>
              <a:gs pos="100000">
                <a:srgbClr val="7B5A85">
                  <a:alpha val="84000"/>
                </a:srgbClr>
              </a:gs>
              <a:gs pos="0">
                <a:srgbClr val="BD596A"/>
              </a:gs>
            </a:gsLst>
            <a:lin ang="0" scaled="1"/>
          </a:gra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4"/>
          <p:cNvSpPr/>
          <p:nvPr/>
        </p:nvSpPr>
        <p:spPr bwMode="auto">
          <a:xfrm>
            <a:off x="1817343" y="2229635"/>
            <a:ext cx="876497" cy="1077087"/>
          </a:xfrm>
          <a:custGeom>
            <a:avLst/>
            <a:gdLst>
              <a:gd name="T0" fmla="*/ 262 w 432"/>
              <a:gd name="T1" fmla="*/ 0 h 531"/>
              <a:gd name="T2" fmla="*/ 170 w 432"/>
              <a:gd name="T3" fmla="*/ 0 h 531"/>
              <a:gd name="T4" fmla="*/ 0 w 432"/>
              <a:gd name="T5" fmla="*/ 170 h 531"/>
              <a:gd name="T6" fmla="*/ 0 w 432"/>
              <a:gd name="T7" fmla="*/ 238 h 531"/>
              <a:gd name="T8" fmla="*/ 170 w 432"/>
              <a:gd name="T9" fmla="*/ 408 h 531"/>
              <a:gd name="T10" fmla="*/ 200 w 432"/>
              <a:gd name="T11" fmla="*/ 408 h 531"/>
              <a:gd name="T12" fmla="*/ 217 w 432"/>
              <a:gd name="T13" fmla="*/ 531 h 531"/>
              <a:gd name="T14" fmla="*/ 233 w 432"/>
              <a:gd name="T15" fmla="*/ 408 h 531"/>
              <a:gd name="T16" fmla="*/ 262 w 432"/>
              <a:gd name="T17" fmla="*/ 408 h 531"/>
              <a:gd name="T18" fmla="*/ 432 w 432"/>
              <a:gd name="T19" fmla="*/ 238 h 531"/>
              <a:gd name="T20" fmla="*/ 432 w 432"/>
              <a:gd name="T21" fmla="*/ 170 h 531"/>
              <a:gd name="T22" fmla="*/ 262 w 432"/>
              <a:gd name="T23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2" h="531">
                <a:moveTo>
                  <a:pt x="262" y="0"/>
                </a:moveTo>
                <a:cubicBezTo>
                  <a:pt x="170" y="0"/>
                  <a:pt x="170" y="0"/>
                  <a:pt x="170" y="0"/>
                </a:cubicBezTo>
                <a:cubicBezTo>
                  <a:pt x="76" y="0"/>
                  <a:pt x="0" y="76"/>
                  <a:pt x="0" y="17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332"/>
                  <a:pt x="76" y="408"/>
                  <a:pt x="170" y="408"/>
                </a:cubicBezTo>
                <a:cubicBezTo>
                  <a:pt x="200" y="408"/>
                  <a:pt x="200" y="408"/>
                  <a:pt x="200" y="408"/>
                </a:cubicBezTo>
                <a:cubicBezTo>
                  <a:pt x="217" y="531"/>
                  <a:pt x="217" y="531"/>
                  <a:pt x="217" y="531"/>
                </a:cubicBezTo>
                <a:cubicBezTo>
                  <a:pt x="233" y="408"/>
                  <a:pt x="233" y="408"/>
                  <a:pt x="233" y="408"/>
                </a:cubicBezTo>
                <a:cubicBezTo>
                  <a:pt x="262" y="408"/>
                  <a:pt x="262" y="408"/>
                  <a:pt x="262" y="408"/>
                </a:cubicBezTo>
                <a:cubicBezTo>
                  <a:pt x="356" y="408"/>
                  <a:pt x="432" y="332"/>
                  <a:pt x="432" y="238"/>
                </a:cubicBezTo>
                <a:cubicBezTo>
                  <a:pt x="432" y="170"/>
                  <a:pt x="432" y="170"/>
                  <a:pt x="432" y="170"/>
                </a:cubicBezTo>
                <a:cubicBezTo>
                  <a:pt x="432" y="76"/>
                  <a:pt x="356" y="0"/>
                  <a:pt x="262" y="0"/>
                </a:cubicBezTo>
                <a:close/>
              </a:path>
            </a:pathLst>
          </a:custGeom>
          <a:solidFill>
            <a:srgbClr val="BD596A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9855" tIns="44928" rIns="89855" bIns="44928" numCol="1" anchor="t" anchorCtr="0" compatLnSpc="1"/>
          <a:lstStyle/>
          <a:p>
            <a:endParaRPr lang="en-US" sz="18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Freeform 105"/>
          <p:cNvSpPr>
            <a:spLocks noEditPoints="1"/>
          </p:cNvSpPr>
          <p:nvPr/>
        </p:nvSpPr>
        <p:spPr bwMode="auto">
          <a:xfrm>
            <a:off x="2041905" y="2435544"/>
            <a:ext cx="427373" cy="419282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89855" tIns="44928" rIns="89855" bIns="44928" numCol="1" anchor="t" anchorCtr="0" compatLnSpc="1"/>
          <a:lstStyle/>
          <a:p>
            <a:endParaRPr lang="en-US" sz="1800" dirty="0">
              <a:solidFill>
                <a:srgbClr val="282E33"/>
              </a:solidFill>
              <a:cs typeface="+mn-ea"/>
              <a:sym typeface="+mn-lt"/>
            </a:endParaRPr>
          </a:p>
        </p:txBody>
      </p:sp>
      <p:sp>
        <p:nvSpPr>
          <p:cNvPr id="25" name="Freeform 14"/>
          <p:cNvSpPr/>
          <p:nvPr/>
        </p:nvSpPr>
        <p:spPr bwMode="auto">
          <a:xfrm>
            <a:off x="4387201" y="2229635"/>
            <a:ext cx="876497" cy="1077087"/>
          </a:xfrm>
          <a:custGeom>
            <a:avLst/>
            <a:gdLst>
              <a:gd name="T0" fmla="*/ 262 w 432"/>
              <a:gd name="T1" fmla="*/ 0 h 531"/>
              <a:gd name="T2" fmla="*/ 170 w 432"/>
              <a:gd name="T3" fmla="*/ 0 h 531"/>
              <a:gd name="T4" fmla="*/ 0 w 432"/>
              <a:gd name="T5" fmla="*/ 170 h 531"/>
              <a:gd name="T6" fmla="*/ 0 w 432"/>
              <a:gd name="T7" fmla="*/ 238 h 531"/>
              <a:gd name="T8" fmla="*/ 170 w 432"/>
              <a:gd name="T9" fmla="*/ 408 h 531"/>
              <a:gd name="T10" fmla="*/ 200 w 432"/>
              <a:gd name="T11" fmla="*/ 408 h 531"/>
              <a:gd name="T12" fmla="*/ 217 w 432"/>
              <a:gd name="T13" fmla="*/ 531 h 531"/>
              <a:gd name="T14" fmla="*/ 233 w 432"/>
              <a:gd name="T15" fmla="*/ 408 h 531"/>
              <a:gd name="T16" fmla="*/ 262 w 432"/>
              <a:gd name="T17" fmla="*/ 408 h 531"/>
              <a:gd name="T18" fmla="*/ 432 w 432"/>
              <a:gd name="T19" fmla="*/ 238 h 531"/>
              <a:gd name="T20" fmla="*/ 432 w 432"/>
              <a:gd name="T21" fmla="*/ 170 h 531"/>
              <a:gd name="T22" fmla="*/ 262 w 432"/>
              <a:gd name="T23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2" h="531">
                <a:moveTo>
                  <a:pt x="262" y="0"/>
                </a:moveTo>
                <a:cubicBezTo>
                  <a:pt x="170" y="0"/>
                  <a:pt x="170" y="0"/>
                  <a:pt x="170" y="0"/>
                </a:cubicBezTo>
                <a:cubicBezTo>
                  <a:pt x="76" y="0"/>
                  <a:pt x="0" y="76"/>
                  <a:pt x="0" y="17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332"/>
                  <a:pt x="76" y="408"/>
                  <a:pt x="170" y="408"/>
                </a:cubicBezTo>
                <a:cubicBezTo>
                  <a:pt x="200" y="408"/>
                  <a:pt x="200" y="408"/>
                  <a:pt x="200" y="408"/>
                </a:cubicBezTo>
                <a:cubicBezTo>
                  <a:pt x="217" y="531"/>
                  <a:pt x="217" y="531"/>
                  <a:pt x="217" y="531"/>
                </a:cubicBezTo>
                <a:cubicBezTo>
                  <a:pt x="233" y="408"/>
                  <a:pt x="233" y="408"/>
                  <a:pt x="233" y="408"/>
                </a:cubicBezTo>
                <a:cubicBezTo>
                  <a:pt x="262" y="408"/>
                  <a:pt x="262" y="408"/>
                  <a:pt x="262" y="408"/>
                </a:cubicBezTo>
                <a:cubicBezTo>
                  <a:pt x="356" y="408"/>
                  <a:pt x="432" y="332"/>
                  <a:pt x="432" y="238"/>
                </a:cubicBezTo>
                <a:cubicBezTo>
                  <a:pt x="432" y="170"/>
                  <a:pt x="432" y="170"/>
                  <a:pt x="432" y="170"/>
                </a:cubicBezTo>
                <a:cubicBezTo>
                  <a:pt x="432" y="76"/>
                  <a:pt x="356" y="0"/>
                  <a:pt x="262" y="0"/>
                </a:cubicBezTo>
                <a:close/>
              </a:path>
            </a:pathLst>
          </a:custGeom>
          <a:solidFill>
            <a:srgbClr val="BD596A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9855" tIns="44928" rIns="89855" bIns="44928" numCol="1" anchor="t" anchorCtr="0" compatLnSpc="1"/>
          <a:lstStyle/>
          <a:p>
            <a:endParaRPr lang="en-US" sz="18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Freeform 116"/>
          <p:cNvSpPr>
            <a:spLocks noChangeAspect="1" noEditPoints="1"/>
          </p:cNvSpPr>
          <p:nvPr/>
        </p:nvSpPr>
        <p:spPr bwMode="auto">
          <a:xfrm>
            <a:off x="4612229" y="2474008"/>
            <a:ext cx="426441" cy="342351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89855" tIns="44928" rIns="89855" bIns="44928" numCol="1" anchor="t" anchorCtr="0" compatLnSpc="1"/>
          <a:lstStyle/>
          <a:p>
            <a:endParaRPr lang="en-US" sz="1800">
              <a:solidFill>
                <a:srgbClr val="282E33"/>
              </a:solidFill>
              <a:cs typeface="+mn-ea"/>
              <a:sym typeface="+mn-lt"/>
            </a:endParaRPr>
          </a:p>
        </p:txBody>
      </p:sp>
      <p:sp>
        <p:nvSpPr>
          <p:cNvPr id="36" name="Freeform 14"/>
          <p:cNvSpPr/>
          <p:nvPr/>
        </p:nvSpPr>
        <p:spPr bwMode="auto">
          <a:xfrm>
            <a:off x="6957061" y="2229635"/>
            <a:ext cx="876497" cy="1077087"/>
          </a:xfrm>
          <a:custGeom>
            <a:avLst/>
            <a:gdLst>
              <a:gd name="T0" fmla="*/ 262 w 432"/>
              <a:gd name="T1" fmla="*/ 0 h 531"/>
              <a:gd name="T2" fmla="*/ 170 w 432"/>
              <a:gd name="T3" fmla="*/ 0 h 531"/>
              <a:gd name="T4" fmla="*/ 0 w 432"/>
              <a:gd name="T5" fmla="*/ 170 h 531"/>
              <a:gd name="T6" fmla="*/ 0 w 432"/>
              <a:gd name="T7" fmla="*/ 238 h 531"/>
              <a:gd name="T8" fmla="*/ 170 w 432"/>
              <a:gd name="T9" fmla="*/ 408 h 531"/>
              <a:gd name="T10" fmla="*/ 200 w 432"/>
              <a:gd name="T11" fmla="*/ 408 h 531"/>
              <a:gd name="T12" fmla="*/ 217 w 432"/>
              <a:gd name="T13" fmla="*/ 531 h 531"/>
              <a:gd name="T14" fmla="*/ 233 w 432"/>
              <a:gd name="T15" fmla="*/ 408 h 531"/>
              <a:gd name="T16" fmla="*/ 262 w 432"/>
              <a:gd name="T17" fmla="*/ 408 h 531"/>
              <a:gd name="T18" fmla="*/ 432 w 432"/>
              <a:gd name="T19" fmla="*/ 238 h 531"/>
              <a:gd name="T20" fmla="*/ 432 w 432"/>
              <a:gd name="T21" fmla="*/ 170 h 531"/>
              <a:gd name="T22" fmla="*/ 262 w 432"/>
              <a:gd name="T23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2" h="531">
                <a:moveTo>
                  <a:pt x="262" y="0"/>
                </a:moveTo>
                <a:cubicBezTo>
                  <a:pt x="170" y="0"/>
                  <a:pt x="170" y="0"/>
                  <a:pt x="170" y="0"/>
                </a:cubicBezTo>
                <a:cubicBezTo>
                  <a:pt x="76" y="0"/>
                  <a:pt x="0" y="76"/>
                  <a:pt x="0" y="17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332"/>
                  <a:pt x="76" y="408"/>
                  <a:pt x="170" y="408"/>
                </a:cubicBezTo>
                <a:cubicBezTo>
                  <a:pt x="200" y="408"/>
                  <a:pt x="200" y="408"/>
                  <a:pt x="200" y="408"/>
                </a:cubicBezTo>
                <a:cubicBezTo>
                  <a:pt x="217" y="531"/>
                  <a:pt x="217" y="531"/>
                  <a:pt x="217" y="531"/>
                </a:cubicBezTo>
                <a:cubicBezTo>
                  <a:pt x="233" y="408"/>
                  <a:pt x="233" y="408"/>
                  <a:pt x="233" y="408"/>
                </a:cubicBezTo>
                <a:cubicBezTo>
                  <a:pt x="262" y="408"/>
                  <a:pt x="262" y="408"/>
                  <a:pt x="262" y="408"/>
                </a:cubicBezTo>
                <a:cubicBezTo>
                  <a:pt x="356" y="408"/>
                  <a:pt x="432" y="332"/>
                  <a:pt x="432" y="238"/>
                </a:cubicBezTo>
                <a:cubicBezTo>
                  <a:pt x="432" y="170"/>
                  <a:pt x="432" y="170"/>
                  <a:pt x="432" y="170"/>
                </a:cubicBezTo>
                <a:cubicBezTo>
                  <a:pt x="432" y="76"/>
                  <a:pt x="356" y="0"/>
                  <a:pt x="262" y="0"/>
                </a:cubicBezTo>
                <a:close/>
              </a:path>
            </a:pathLst>
          </a:custGeom>
          <a:solidFill>
            <a:srgbClr val="BD596A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9855" tIns="44928" rIns="89855" bIns="44928" numCol="1" anchor="t" anchorCtr="0" compatLnSpc="1"/>
          <a:lstStyle/>
          <a:p>
            <a:endParaRPr lang="en-US" sz="18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Freeform 57"/>
          <p:cNvSpPr>
            <a:spLocks noChangeAspect="1" noEditPoints="1"/>
          </p:cNvSpPr>
          <p:nvPr/>
        </p:nvSpPr>
        <p:spPr bwMode="auto">
          <a:xfrm>
            <a:off x="7191463" y="2442257"/>
            <a:ext cx="407691" cy="405853"/>
          </a:xfrm>
          <a:custGeom>
            <a:avLst/>
            <a:gdLst/>
            <a:ahLst/>
            <a:cxnLst>
              <a:cxn ang="0">
                <a:pos x="55" y="31"/>
              </a:cxn>
              <a:cxn ang="0">
                <a:pos x="54" y="33"/>
              </a:cxn>
              <a:cxn ang="0">
                <a:pos x="47" y="34"/>
              </a:cxn>
              <a:cxn ang="0">
                <a:pos x="46" y="37"/>
              </a:cxn>
              <a:cxn ang="0">
                <a:pos x="49" y="42"/>
              </a:cxn>
              <a:cxn ang="0">
                <a:pos x="50" y="43"/>
              </a:cxn>
              <a:cxn ang="0">
                <a:pos x="49" y="44"/>
              </a:cxn>
              <a:cxn ang="0">
                <a:pos x="43" y="50"/>
              </a:cxn>
              <a:cxn ang="0">
                <a:pos x="42" y="50"/>
              </a:cxn>
              <a:cxn ang="0">
                <a:pos x="37" y="46"/>
              </a:cxn>
              <a:cxn ang="0">
                <a:pos x="33" y="47"/>
              </a:cxn>
              <a:cxn ang="0">
                <a:pos x="32" y="54"/>
              </a:cxn>
              <a:cxn ang="0">
                <a:pos x="31" y="55"/>
              </a:cxn>
              <a:cxn ang="0">
                <a:pos x="23" y="55"/>
              </a:cxn>
              <a:cxn ang="0">
                <a:pos x="22" y="54"/>
              </a:cxn>
              <a:cxn ang="0">
                <a:pos x="21" y="47"/>
              </a:cxn>
              <a:cxn ang="0">
                <a:pos x="18" y="46"/>
              </a:cxn>
              <a:cxn ang="0">
                <a:pos x="13" y="50"/>
              </a:cxn>
              <a:cxn ang="0">
                <a:pos x="12" y="50"/>
              </a:cxn>
              <a:cxn ang="0">
                <a:pos x="11" y="50"/>
              </a:cxn>
              <a:cxn ang="0">
                <a:pos x="5" y="44"/>
              </a:cxn>
              <a:cxn ang="0">
                <a:pos x="5" y="43"/>
              </a:cxn>
              <a:cxn ang="0">
                <a:pos x="5" y="42"/>
              </a:cxn>
              <a:cxn ang="0">
                <a:pos x="9" y="37"/>
              </a:cxn>
              <a:cxn ang="0">
                <a:pos x="7" y="33"/>
              </a:cxn>
              <a:cxn ang="0">
                <a:pos x="1" y="33"/>
              </a:cxn>
              <a:cxn ang="0">
                <a:pos x="0" y="31"/>
              </a:cxn>
              <a:cxn ang="0">
                <a:pos x="0" y="23"/>
              </a:cxn>
              <a:cxn ang="0">
                <a:pos x="1" y="22"/>
              </a:cxn>
              <a:cxn ang="0">
                <a:pos x="7" y="21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2" y="5"/>
              </a:cxn>
              <a:cxn ang="0">
                <a:pos x="13" y="5"/>
              </a:cxn>
              <a:cxn ang="0">
                <a:pos x="18" y="9"/>
              </a:cxn>
              <a:cxn ang="0">
                <a:pos x="21" y="8"/>
              </a:cxn>
              <a:cxn ang="0">
                <a:pos x="22" y="1"/>
              </a:cxn>
              <a:cxn ang="0">
                <a:pos x="23" y="0"/>
              </a:cxn>
              <a:cxn ang="0">
                <a:pos x="31" y="0"/>
              </a:cxn>
              <a:cxn ang="0">
                <a:pos x="32" y="1"/>
              </a:cxn>
              <a:cxn ang="0">
                <a:pos x="33" y="8"/>
              </a:cxn>
              <a:cxn ang="0">
                <a:pos x="37" y="9"/>
              </a:cxn>
              <a:cxn ang="0">
                <a:pos x="42" y="5"/>
              </a:cxn>
              <a:cxn ang="0">
                <a:pos x="43" y="5"/>
              </a:cxn>
              <a:cxn ang="0">
                <a:pos x="43" y="5"/>
              </a:cxn>
              <a:cxn ang="0">
                <a:pos x="49" y="11"/>
              </a:cxn>
              <a:cxn ang="0">
                <a:pos x="50" y="12"/>
              </a:cxn>
              <a:cxn ang="0">
                <a:pos x="49" y="13"/>
              </a:cxn>
              <a:cxn ang="0">
                <a:pos x="46" y="18"/>
              </a:cxn>
              <a:cxn ang="0">
                <a:pos x="47" y="21"/>
              </a:cxn>
              <a:cxn ang="0">
                <a:pos x="54" y="22"/>
              </a:cxn>
              <a:cxn ang="0">
                <a:pos x="55" y="23"/>
              </a:cxn>
              <a:cxn ang="0">
                <a:pos x="55" y="31"/>
              </a:cxn>
              <a:cxn ang="0">
                <a:pos x="27" y="18"/>
              </a:cxn>
              <a:cxn ang="0">
                <a:pos x="18" y="27"/>
              </a:cxn>
              <a:cxn ang="0">
                <a:pos x="27" y="36"/>
              </a:cxn>
              <a:cxn ang="0">
                <a:pos x="36" y="27"/>
              </a:cxn>
              <a:cxn ang="0">
                <a:pos x="27" y="18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89855" tIns="44928" rIns="89855" bIns="44928" numCol="1" anchor="t" anchorCtr="0" compatLnSpc="1"/>
          <a:lstStyle/>
          <a:p>
            <a:endParaRPr lang="en-US" sz="1800">
              <a:solidFill>
                <a:srgbClr val="282E33"/>
              </a:solidFill>
              <a:cs typeface="+mn-ea"/>
              <a:sym typeface="+mn-lt"/>
            </a:endParaRPr>
          </a:p>
        </p:txBody>
      </p:sp>
      <p:sp>
        <p:nvSpPr>
          <p:cNvPr id="47" name="Freeform 14"/>
          <p:cNvSpPr/>
          <p:nvPr/>
        </p:nvSpPr>
        <p:spPr bwMode="auto">
          <a:xfrm>
            <a:off x="9526924" y="2229635"/>
            <a:ext cx="876497" cy="1077087"/>
          </a:xfrm>
          <a:custGeom>
            <a:avLst/>
            <a:gdLst>
              <a:gd name="T0" fmla="*/ 262 w 432"/>
              <a:gd name="T1" fmla="*/ 0 h 531"/>
              <a:gd name="T2" fmla="*/ 170 w 432"/>
              <a:gd name="T3" fmla="*/ 0 h 531"/>
              <a:gd name="T4" fmla="*/ 0 w 432"/>
              <a:gd name="T5" fmla="*/ 170 h 531"/>
              <a:gd name="T6" fmla="*/ 0 w 432"/>
              <a:gd name="T7" fmla="*/ 238 h 531"/>
              <a:gd name="T8" fmla="*/ 170 w 432"/>
              <a:gd name="T9" fmla="*/ 408 h 531"/>
              <a:gd name="T10" fmla="*/ 200 w 432"/>
              <a:gd name="T11" fmla="*/ 408 h 531"/>
              <a:gd name="T12" fmla="*/ 217 w 432"/>
              <a:gd name="T13" fmla="*/ 531 h 531"/>
              <a:gd name="T14" fmla="*/ 233 w 432"/>
              <a:gd name="T15" fmla="*/ 408 h 531"/>
              <a:gd name="T16" fmla="*/ 262 w 432"/>
              <a:gd name="T17" fmla="*/ 408 h 531"/>
              <a:gd name="T18" fmla="*/ 432 w 432"/>
              <a:gd name="T19" fmla="*/ 238 h 531"/>
              <a:gd name="T20" fmla="*/ 432 w 432"/>
              <a:gd name="T21" fmla="*/ 170 h 531"/>
              <a:gd name="T22" fmla="*/ 262 w 432"/>
              <a:gd name="T23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2" h="531">
                <a:moveTo>
                  <a:pt x="262" y="0"/>
                </a:moveTo>
                <a:cubicBezTo>
                  <a:pt x="170" y="0"/>
                  <a:pt x="170" y="0"/>
                  <a:pt x="170" y="0"/>
                </a:cubicBezTo>
                <a:cubicBezTo>
                  <a:pt x="76" y="0"/>
                  <a:pt x="0" y="76"/>
                  <a:pt x="0" y="17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332"/>
                  <a:pt x="76" y="408"/>
                  <a:pt x="170" y="408"/>
                </a:cubicBezTo>
                <a:cubicBezTo>
                  <a:pt x="200" y="408"/>
                  <a:pt x="200" y="408"/>
                  <a:pt x="200" y="408"/>
                </a:cubicBezTo>
                <a:cubicBezTo>
                  <a:pt x="217" y="531"/>
                  <a:pt x="217" y="531"/>
                  <a:pt x="217" y="531"/>
                </a:cubicBezTo>
                <a:cubicBezTo>
                  <a:pt x="233" y="408"/>
                  <a:pt x="233" y="408"/>
                  <a:pt x="233" y="408"/>
                </a:cubicBezTo>
                <a:cubicBezTo>
                  <a:pt x="262" y="408"/>
                  <a:pt x="262" y="408"/>
                  <a:pt x="262" y="408"/>
                </a:cubicBezTo>
                <a:cubicBezTo>
                  <a:pt x="356" y="408"/>
                  <a:pt x="432" y="332"/>
                  <a:pt x="432" y="238"/>
                </a:cubicBezTo>
                <a:cubicBezTo>
                  <a:pt x="432" y="170"/>
                  <a:pt x="432" y="170"/>
                  <a:pt x="432" y="170"/>
                </a:cubicBezTo>
                <a:cubicBezTo>
                  <a:pt x="432" y="76"/>
                  <a:pt x="356" y="0"/>
                  <a:pt x="262" y="0"/>
                </a:cubicBezTo>
                <a:close/>
              </a:path>
            </a:pathLst>
          </a:custGeom>
          <a:solidFill>
            <a:srgbClr val="BD596A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9855" tIns="44928" rIns="89855" bIns="44928" numCol="1" anchor="t" anchorCtr="0" compatLnSpc="1"/>
          <a:lstStyle/>
          <a:p>
            <a:endParaRPr lang="en-US" sz="18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Freeform 135"/>
          <p:cNvSpPr>
            <a:spLocks noEditPoints="1"/>
          </p:cNvSpPr>
          <p:nvPr/>
        </p:nvSpPr>
        <p:spPr bwMode="auto">
          <a:xfrm>
            <a:off x="9755590" y="2425493"/>
            <a:ext cx="419166" cy="390866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89855" tIns="44928" rIns="89855" bIns="44928" numCol="1" anchor="t" anchorCtr="0" compatLnSpc="1"/>
          <a:lstStyle/>
          <a:p>
            <a:endParaRPr lang="en-US" sz="1800">
              <a:solidFill>
                <a:srgbClr val="282E33"/>
              </a:solidFill>
              <a:cs typeface="+mn-ea"/>
              <a:sym typeface="+mn-lt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1057883" y="3342169"/>
            <a:ext cx="10363200" cy="0"/>
          </a:xfrm>
          <a:prstGeom prst="line">
            <a:avLst/>
          </a:prstGeom>
          <a:ln w="38100">
            <a:solidFill>
              <a:srgbClr val="BD596A"/>
            </a:solidFill>
          </a:ln>
          <a:effectLst>
            <a:outerShdw blurRad="177800" dist="1016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圆: 空心 63"/>
          <p:cNvSpPr/>
          <p:nvPr/>
        </p:nvSpPr>
        <p:spPr>
          <a:xfrm>
            <a:off x="2134942" y="3458492"/>
            <a:ext cx="241298" cy="241298"/>
          </a:xfrm>
          <a:prstGeom prst="donut">
            <a:avLst/>
          </a:prstGeom>
          <a:solidFill>
            <a:srgbClr val="BD596A"/>
          </a:soli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5" name="圆: 空心 64"/>
          <p:cNvSpPr/>
          <p:nvPr/>
        </p:nvSpPr>
        <p:spPr>
          <a:xfrm>
            <a:off x="4704800" y="3458492"/>
            <a:ext cx="241298" cy="241298"/>
          </a:xfrm>
          <a:prstGeom prst="donut">
            <a:avLst/>
          </a:prstGeom>
          <a:solidFill>
            <a:srgbClr val="BD596A"/>
          </a:soli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6" name="圆: 空心 65"/>
          <p:cNvSpPr/>
          <p:nvPr/>
        </p:nvSpPr>
        <p:spPr>
          <a:xfrm>
            <a:off x="7274660" y="3458492"/>
            <a:ext cx="241298" cy="241298"/>
          </a:xfrm>
          <a:prstGeom prst="donut">
            <a:avLst/>
          </a:prstGeom>
          <a:solidFill>
            <a:srgbClr val="BD596A"/>
          </a:soli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7" name="圆: 空心 66"/>
          <p:cNvSpPr/>
          <p:nvPr/>
        </p:nvSpPr>
        <p:spPr>
          <a:xfrm>
            <a:off x="9844523" y="3458492"/>
            <a:ext cx="241298" cy="241298"/>
          </a:xfrm>
          <a:prstGeom prst="donut">
            <a:avLst/>
          </a:prstGeom>
          <a:solidFill>
            <a:srgbClr val="BD596A"/>
          </a:soli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8" name="矩形 67"/>
          <p:cNvSpPr>
            <a:spLocks noChangeArrowheads="1"/>
          </p:cNvSpPr>
          <p:nvPr/>
        </p:nvSpPr>
        <p:spPr bwMode="auto">
          <a:xfrm>
            <a:off x="1495202" y="4052475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9" name="矩形 57"/>
          <p:cNvSpPr>
            <a:spLocks noChangeArrowheads="1"/>
          </p:cNvSpPr>
          <p:nvPr/>
        </p:nvSpPr>
        <p:spPr bwMode="auto">
          <a:xfrm>
            <a:off x="4065060" y="4052481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矩形 57"/>
          <p:cNvSpPr>
            <a:spLocks noChangeArrowheads="1"/>
          </p:cNvSpPr>
          <p:nvPr/>
        </p:nvSpPr>
        <p:spPr bwMode="auto">
          <a:xfrm>
            <a:off x="6634920" y="4052477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1" name="矩形 57"/>
          <p:cNvSpPr>
            <a:spLocks noChangeArrowheads="1"/>
          </p:cNvSpPr>
          <p:nvPr/>
        </p:nvSpPr>
        <p:spPr bwMode="auto">
          <a:xfrm>
            <a:off x="9204783" y="4052479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233965" y="4406734"/>
            <a:ext cx="20432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3803823" y="4406734"/>
            <a:ext cx="20432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6373683" y="4406734"/>
            <a:ext cx="20432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8943546" y="4406734"/>
            <a:ext cx="20432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06062" y="38878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7E5A85"/>
                </a:solidFill>
                <a:cs typeface="+mn-ea"/>
                <a:sym typeface="+mn-lt"/>
              </a:rPr>
              <a:t>下阶段工作计划</a:t>
            </a:r>
            <a:endParaRPr lang="zh-CN" altLang="en-US" sz="2400" b="1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27" name="圆: 空心 26"/>
          <p:cNvSpPr/>
          <p:nvPr/>
        </p:nvSpPr>
        <p:spPr>
          <a:xfrm flipH="1">
            <a:off x="350929" y="388781"/>
            <a:ext cx="275372" cy="461664"/>
          </a:xfrm>
          <a:prstGeom prst="donut">
            <a:avLst>
              <a:gd name="adj" fmla="val 27874"/>
            </a:avLst>
          </a:prstGeom>
          <a:gradFill>
            <a:gsLst>
              <a:gs pos="100000">
                <a:srgbClr val="7B5A85">
                  <a:alpha val="84000"/>
                </a:srgbClr>
              </a:gs>
              <a:gs pos="0">
                <a:srgbClr val="BD596A"/>
              </a:gs>
            </a:gsLst>
            <a:lin ang="0" scaled="1"/>
          </a:gra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06062" y="38878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7E5A85"/>
                </a:solidFill>
                <a:cs typeface="+mn-ea"/>
                <a:sym typeface="+mn-lt"/>
              </a:rPr>
              <a:t>下阶段工作计划</a:t>
            </a:r>
            <a:endParaRPr lang="zh-CN" altLang="en-US" sz="2400" b="1" dirty="0">
              <a:solidFill>
                <a:srgbClr val="7E5A85"/>
              </a:solidFill>
              <a:cs typeface="+mn-ea"/>
              <a:sym typeface="+mn-lt"/>
            </a:endParaRPr>
          </a:p>
        </p:txBody>
      </p:sp>
      <p:sp>
        <p:nvSpPr>
          <p:cNvPr id="3" name="圆: 空心 2"/>
          <p:cNvSpPr/>
          <p:nvPr/>
        </p:nvSpPr>
        <p:spPr>
          <a:xfrm flipH="1">
            <a:off x="350929" y="388781"/>
            <a:ext cx="275372" cy="461664"/>
          </a:xfrm>
          <a:prstGeom prst="donut">
            <a:avLst>
              <a:gd name="adj" fmla="val 27874"/>
            </a:avLst>
          </a:prstGeom>
          <a:gradFill>
            <a:gsLst>
              <a:gs pos="100000">
                <a:srgbClr val="7B5A85">
                  <a:alpha val="84000"/>
                </a:srgbClr>
              </a:gs>
              <a:gs pos="0">
                <a:srgbClr val="BD596A"/>
              </a:gs>
            </a:gsLst>
            <a:lin ang="0" scaled="1"/>
          </a:gra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125988" y="1516883"/>
            <a:ext cx="414338" cy="557212"/>
            <a:chOff x="5135861" y="3359004"/>
            <a:chExt cx="414338" cy="557212"/>
          </a:xfrm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Line 102"/>
            <p:cNvSpPr>
              <a:spLocks noChangeShapeType="1"/>
            </p:cNvSpPr>
            <p:nvPr/>
          </p:nvSpPr>
          <p:spPr bwMode="auto">
            <a:xfrm>
              <a:off x="5135861" y="3468541"/>
              <a:ext cx="0" cy="447675"/>
            </a:xfrm>
            <a:prstGeom prst="line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Line 103"/>
            <p:cNvSpPr>
              <a:spLocks noChangeShapeType="1"/>
            </p:cNvSpPr>
            <p:nvPr/>
          </p:nvSpPr>
          <p:spPr bwMode="auto">
            <a:xfrm>
              <a:off x="5135861" y="3692379"/>
              <a:ext cx="0" cy="0"/>
            </a:xfrm>
            <a:prstGeom prst="line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Freeform 104"/>
            <p:cNvSpPr/>
            <p:nvPr/>
          </p:nvSpPr>
          <p:spPr bwMode="auto">
            <a:xfrm>
              <a:off x="5550198" y="3435204"/>
              <a:ext cx="0" cy="219075"/>
            </a:xfrm>
            <a:custGeom>
              <a:avLst/>
              <a:gdLst>
                <a:gd name="T0" fmla="*/ 106 h 106"/>
                <a:gd name="T1" fmla="*/ 0 h 10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06">
                  <a:moveTo>
                    <a:pt x="0" y="106"/>
                  </a:moveTo>
                  <a:cubicBezTo>
                    <a:pt x="0" y="71"/>
                    <a:pt x="0" y="35"/>
                    <a:pt x="0" y="0"/>
                  </a:cubicBezTo>
                </a:path>
              </a:pathLst>
            </a:cu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Freeform 105"/>
            <p:cNvSpPr/>
            <p:nvPr/>
          </p:nvSpPr>
          <p:spPr bwMode="auto">
            <a:xfrm>
              <a:off x="5135861" y="3578079"/>
              <a:ext cx="414338" cy="209550"/>
            </a:xfrm>
            <a:custGeom>
              <a:avLst/>
              <a:gdLst>
                <a:gd name="T0" fmla="*/ 0 w 200"/>
                <a:gd name="T1" fmla="*/ 52 h 101"/>
                <a:gd name="T2" fmla="*/ 200 w 200"/>
                <a:gd name="T3" fmla="*/ 3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" h="101">
                  <a:moveTo>
                    <a:pt x="0" y="52"/>
                  </a:moveTo>
                  <a:cubicBezTo>
                    <a:pt x="55" y="0"/>
                    <a:pt x="132" y="101"/>
                    <a:pt x="200" y="37"/>
                  </a:cubicBezTo>
                </a:path>
              </a:pathLst>
            </a:cu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Freeform 106"/>
            <p:cNvSpPr/>
            <p:nvPr/>
          </p:nvSpPr>
          <p:spPr bwMode="auto">
            <a:xfrm>
              <a:off x="5135861" y="3359004"/>
              <a:ext cx="414338" cy="211138"/>
            </a:xfrm>
            <a:custGeom>
              <a:avLst/>
              <a:gdLst>
                <a:gd name="T0" fmla="*/ 0 w 200"/>
                <a:gd name="T1" fmla="*/ 52 h 102"/>
                <a:gd name="T2" fmla="*/ 200 w 200"/>
                <a:gd name="T3" fmla="*/ 3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" h="102">
                  <a:moveTo>
                    <a:pt x="0" y="52"/>
                  </a:moveTo>
                  <a:cubicBezTo>
                    <a:pt x="55" y="0"/>
                    <a:pt x="132" y="102"/>
                    <a:pt x="200" y="37"/>
                  </a:cubicBezTo>
                </a:path>
              </a:pathLst>
            </a:cu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663308" y="3859540"/>
            <a:ext cx="479425" cy="446088"/>
            <a:chOff x="8614242" y="1620896"/>
            <a:chExt cx="479425" cy="446088"/>
          </a:xfrm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Freeform 107"/>
            <p:cNvSpPr/>
            <p:nvPr/>
          </p:nvSpPr>
          <p:spPr bwMode="auto">
            <a:xfrm>
              <a:off x="8614242" y="1620896"/>
              <a:ext cx="381000" cy="363538"/>
            </a:xfrm>
            <a:custGeom>
              <a:avLst/>
              <a:gdLst>
                <a:gd name="T0" fmla="*/ 72 w 184"/>
                <a:gd name="T1" fmla="*/ 148 h 176"/>
                <a:gd name="T2" fmla="*/ 92 w 184"/>
                <a:gd name="T3" fmla="*/ 148 h 176"/>
                <a:gd name="T4" fmla="*/ 92 w 184"/>
                <a:gd name="T5" fmla="*/ 148 h 176"/>
                <a:gd name="T6" fmla="*/ 184 w 184"/>
                <a:gd name="T7" fmla="*/ 74 h 176"/>
                <a:gd name="T8" fmla="*/ 92 w 184"/>
                <a:gd name="T9" fmla="*/ 0 h 176"/>
                <a:gd name="T10" fmla="*/ 0 w 184"/>
                <a:gd name="T11" fmla="*/ 74 h 176"/>
                <a:gd name="T12" fmla="*/ 36 w 184"/>
                <a:gd name="T13" fmla="*/ 132 h 176"/>
                <a:gd name="T14" fmla="*/ 16 w 184"/>
                <a:gd name="T15" fmla="*/ 176 h 176"/>
                <a:gd name="T16" fmla="*/ 72 w 184"/>
                <a:gd name="T17" fmla="*/ 14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176">
                  <a:moveTo>
                    <a:pt x="72" y="148"/>
                  </a:moveTo>
                  <a:cubicBezTo>
                    <a:pt x="72" y="148"/>
                    <a:pt x="86" y="148"/>
                    <a:pt x="92" y="148"/>
                  </a:cubicBezTo>
                  <a:cubicBezTo>
                    <a:pt x="92" y="148"/>
                    <a:pt x="92" y="148"/>
                    <a:pt x="92" y="148"/>
                  </a:cubicBezTo>
                  <a:cubicBezTo>
                    <a:pt x="143" y="148"/>
                    <a:pt x="184" y="115"/>
                    <a:pt x="184" y="74"/>
                  </a:cubicBezTo>
                  <a:cubicBezTo>
                    <a:pt x="184" y="33"/>
                    <a:pt x="143" y="0"/>
                    <a:pt x="92" y="0"/>
                  </a:cubicBezTo>
                  <a:cubicBezTo>
                    <a:pt x="41" y="0"/>
                    <a:pt x="0" y="33"/>
                    <a:pt x="0" y="74"/>
                  </a:cubicBezTo>
                  <a:cubicBezTo>
                    <a:pt x="0" y="99"/>
                    <a:pt x="13" y="119"/>
                    <a:pt x="36" y="132"/>
                  </a:cubicBezTo>
                  <a:cubicBezTo>
                    <a:pt x="34" y="158"/>
                    <a:pt x="16" y="176"/>
                    <a:pt x="16" y="176"/>
                  </a:cubicBezTo>
                  <a:cubicBezTo>
                    <a:pt x="16" y="176"/>
                    <a:pt x="52" y="173"/>
                    <a:pt x="72" y="148"/>
                  </a:cubicBezTo>
                  <a:close/>
                </a:path>
              </a:pathLst>
            </a:cu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Freeform 108"/>
            <p:cNvSpPr/>
            <p:nvPr/>
          </p:nvSpPr>
          <p:spPr bwMode="auto">
            <a:xfrm>
              <a:off x="8787279" y="1770121"/>
              <a:ext cx="306388" cy="296863"/>
            </a:xfrm>
            <a:custGeom>
              <a:avLst/>
              <a:gdLst>
                <a:gd name="T0" fmla="*/ 124 w 148"/>
                <a:gd name="T1" fmla="*/ 0 h 144"/>
                <a:gd name="T2" fmla="*/ 148 w 148"/>
                <a:gd name="T3" fmla="*/ 42 h 144"/>
                <a:gd name="T4" fmla="*/ 112 w 148"/>
                <a:gd name="T5" fmla="*/ 100 h 144"/>
                <a:gd name="T6" fmla="*/ 132 w 148"/>
                <a:gd name="T7" fmla="*/ 144 h 144"/>
                <a:gd name="T8" fmla="*/ 76 w 148"/>
                <a:gd name="T9" fmla="*/ 116 h 144"/>
                <a:gd name="T10" fmla="*/ 56 w 148"/>
                <a:gd name="T11" fmla="*/ 116 h 144"/>
                <a:gd name="T12" fmla="*/ 56 w 148"/>
                <a:gd name="T13" fmla="*/ 116 h 144"/>
                <a:gd name="T14" fmla="*/ 0 w 148"/>
                <a:gd name="T15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144">
                  <a:moveTo>
                    <a:pt x="124" y="0"/>
                  </a:moveTo>
                  <a:cubicBezTo>
                    <a:pt x="140" y="12"/>
                    <a:pt x="148" y="30"/>
                    <a:pt x="148" y="42"/>
                  </a:cubicBezTo>
                  <a:cubicBezTo>
                    <a:pt x="148" y="67"/>
                    <a:pt x="135" y="87"/>
                    <a:pt x="112" y="100"/>
                  </a:cubicBezTo>
                  <a:cubicBezTo>
                    <a:pt x="114" y="126"/>
                    <a:pt x="132" y="144"/>
                    <a:pt x="132" y="144"/>
                  </a:cubicBezTo>
                  <a:cubicBezTo>
                    <a:pt x="132" y="144"/>
                    <a:pt x="96" y="141"/>
                    <a:pt x="76" y="116"/>
                  </a:cubicBezTo>
                  <a:cubicBezTo>
                    <a:pt x="76" y="116"/>
                    <a:pt x="62" y="116"/>
                    <a:pt x="56" y="116"/>
                  </a:cubicBezTo>
                  <a:cubicBezTo>
                    <a:pt x="56" y="116"/>
                    <a:pt x="56" y="116"/>
                    <a:pt x="56" y="116"/>
                  </a:cubicBezTo>
                  <a:cubicBezTo>
                    <a:pt x="36" y="116"/>
                    <a:pt x="16" y="112"/>
                    <a:pt x="0" y="100"/>
                  </a:cubicBezTo>
                </a:path>
              </a:pathLst>
            </a:cu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080745" y="3875415"/>
            <a:ext cx="504825" cy="430213"/>
            <a:chOff x="8016662" y="3455841"/>
            <a:chExt cx="504825" cy="430213"/>
          </a:xfrm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Freeform 107"/>
            <p:cNvSpPr/>
            <p:nvPr/>
          </p:nvSpPr>
          <p:spPr bwMode="auto">
            <a:xfrm>
              <a:off x="8305587" y="3455841"/>
              <a:ext cx="215900" cy="217488"/>
            </a:xfrm>
            <a:custGeom>
              <a:avLst/>
              <a:gdLst>
                <a:gd name="T0" fmla="*/ 0 w 105"/>
                <a:gd name="T1" fmla="*/ 23 h 105"/>
                <a:gd name="T2" fmla="*/ 82 w 105"/>
                <a:gd name="T3" fmla="*/ 23 h 105"/>
                <a:gd name="T4" fmla="*/ 82 w 105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" h="105">
                  <a:moveTo>
                    <a:pt x="0" y="23"/>
                  </a:moveTo>
                  <a:cubicBezTo>
                    <a:pt x="23" y="0"/>
                    <a:pt x="59" y="0"/>
                    <a:pt x="82" y="23"/>
                  </a:cubicBezTo>
                  <a:cubicBezTo>
                    <a:pt x="105" y="46"/>
                    <a:pt x="105" y="82"/>
                    <a:pt x="82" y="105"/>
                  </a:cubicBezTo>
                </a:path>
              </a:pathLst>
            </a:cu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Line 108"/>
            <p:cNvSpPr>
              <a:spLocks noChangeShapeType="1"/>
            </p:cNvSpPr>
            <p:nvPr/>
          </p:nvSpPr>
          <p:spPr bwMode="auto">
            <a:xfrm>
              <a:off x="8269074" y="3533629"/>
              <a:ext cx="0" cy="0"/>
            </a:xfrm>
            <a:prstGeom prst="line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Line 109"/>
            <p:cNvSpPr>
              <a:spLocks noChangeShapeType="1"/>
            </p:cNvSpPr>
            <p:nvPr/>
          </p:nvSpPr>
          <p:spPr bwMode="auto">
            <a:xfrm flipH="1">
              <a:off x="8269074" y="3503466"/>
              <a:ext cx="36513" cy="31750"/>
            </a:xfrm>
            <a:prstGeom prst="line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110"/>
            <p:cNvSpPr/>
            <p:nvPr/>
          </p:nvSpPr>
          <p:spPr bwMode="auto">
            <a:xfrm>
              <a:off x="8016662" y="3455841"/>
              <a:ext cx="217488" cy="217488"/>
            </a:xfrm>
            <a:custGeom>
              <a:avLst/>
              <a:gdLst>
                <a:gd name="T0" fmla="*/ 105 w 105"/>
                <a:gd name="T1" fmla="*/ 23 h 105"/>
                <a:gd name="T2" fmla="*/ 23 w 105"/>
                <a:gd name="T3" fmla="*/ 23 h 105"/>
                <a:gd name="T4" fmla="*/ 23 w 105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" h="105">
                  <a:moveTo>
                    <a:pt x="105" y="23"/>
                  </a:moveTo>
                  <a:cubicBezTo>
                    <a:pt x="82" y="0"/>
                    <a:pt x="46" y="0"/>
                    <a:pt x="23" y="23"/>
                  </a:cubicBezTo>
                  <a:cubicBezTo>
                    <a:pt x="0" y="46"/>
                    <a:pt x="0" y="82"/>
                    <a:pt x="23" y="105"/>
                  </a:cubicBezTo>
                </a:path>
              </a:pathLst>
            </a:cu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Line 111"/>
            <p:cNvSpPr>
              <a:spLocks noChangeShapeType="1"/>
            </p:cNvSpPr>
            <p:nvPr/>
          </p:nvSpPr>
          <p:spPr bwMode="auto">
            <a:xfrm>
              <a:off x="8269074" y="3533629"/>
              <a:ext cx="0" cy="0"/>
            </a:xfrm>
            <a:prstGeom prst="line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Line 112"/>
            <p:cNvSpPr>
              <a:spLocks noChangeShapeType="1"/>
            </p:cNvSpPr>
            <p:nvPr/>
          </p:nvSpPr>
          <p:spPr bwMode="auto">
            <a:xfrm>
              <a:off x="8234149" y="3503466"/>
              <a:ext cx="34925" cy="31750"/>
            </a:xfrm>
            <a:prstGeom prst="line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113"/>
            <p:cNvSpPr/>
            <p:nvPr/>
          </p:nvSpPr>
          <p:spPr bwMode="auto">
            <a:xfrm>
              <a:off x="8064287" y="3673329"/>
              <a:ext cx="409575" cy="212725"/>
            </a:xfrm>
            <a:custGeom>
              <a:avLst/>
              <a:gdLst>
                <a:gd name="T0" fmla="*/ 0 w 198"/>
                <a:gd name="T1" fmla="*/ 0 h 103"/>
                <a:gd name="T2" fmla="*/ 89 w 198"/>
                <a:gd name="T3" fmla="*/ 96 h 103"/>
                <a:gd name="T4" fmla="*/ 109 w 198"/>
                <a:gd name="T5" fmla="*/ 96 h 103"/>
                <a:gd name="T6" fmla="*/ 198 w 198"/>
                <a:gd name="T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103">
                  <a:moveTo>
                    <a:pt x="0" y="0"/>
                  </a:moveTo>
                  <a:cubicBezTo>
                    <a:pt x="89" y="96"/>
                    <a:pt x="89" y="96"/>
                    <a:pt x="89" y="96"/>
                  </a:cubicBezTo>
                  <a:cubicBezTo>
                    <a:pt x="94" y="103"/>
                    <a:pt x="104" y="103"/>
                    <a:pt x="109" y="96"/>
                  </a:cubicBezTo>
                  <a:cubicBezTo>
                    <a:pt x="198" y="0"/>
                    <a:pt x="198" y="0"/>
                    <a:pt x="198" y="0"/>
                  </a:cubicBezTo>
                </a:path>
              </a:pathLst>
            </a:cu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25" name="Freeform 114"/>
          <p:cNvSpPr/>
          <p:nvPr/>
        </p:nvSpPr>
        <p:spPr bwMode="auto">
          <a:xfrm>
            <a:off x="9660133" y="1589907"/>
            <a:ext cx="485775" cy="484188"/>
          </a:xfrm>
          <a:custGeom>
            <a:avLst/>
            <a:gdLst>
              <a:gd name="T0" fmla="*/ 124 w 235"/>
              <a:gd name="T1" fmla="*/ 186 h 234"/>
              <a:gd name="T2" fmla="*/ 111 w 235"/>
              <a:gd name="T3" fmla="*/ 186 h 234"/>
              <a:gd name="T4" fmla="*/ 43 w 235"/>
              <a:gd name="T5" fmla="*/ 232 h 234"/>
              <a:gd name="T6" fmla="*/ 39 w 235"/>
              <a:gd name="T7" fmla="*/ 229 h 234"/>
              <a:gd name="T8" fmla="*/ 59 w 235"/>
              <a:gd name="T9" fmla="*/ 156 h 234"/>
              <a:gd name="T10" fmla="*/ 56 w 235"/>
              <a:gd name="T11" fmla="*/ 143 h 234"/>
              <a:gd name="T12" fmla="*/ 3 w 235"/>
              <a:gd name="T13" fmla="*/ 89 h 234"/>
              <a:gd name="T14" fmla="*/ 6 w 235"/>
              <a:gd name="T15" fmla="*/ 83 h 234"/>
              <a:gd name="T16" fmla="*/ 75 w 235"/>
              <a:gd name="T17" fmla="*/ 77 h 234"/>
              <a:gd name="T18" fmla="*/ 86 w 235"/>
              <a:gd name="T19" fmla="*/ 68 h 234"/>
              <a:gd name="T20" fmla="*/ 114 w 235"/>
              <a:gd name="T21" fmla="*/ 4 h 234"/>
              <a:gd name="T22" fmla="*/ 121 w 235"/>
              <a:gd name="T23" fmla="*/ 4 h 234"/>
              <a:gd name="T24" fmla="*/ 149 w 235"/>
              <a:gd name="T25" fmla="*/ 68 h 234"/>
              <a:gd name="T26" fmla="*/ 160 w 235"/>
              <a:gd name="T27" fmla="*/ 77 h 234"/>
              <a:gd name="T28" fmla="*/ 229 w 235"/>
              <a:gd name="T29" fmla="*/ 83 h 234"/>
              <a:gd name="T30" fmla="*/ 232 w 235"/>
              <a:gd name="T31" fmla="*/ 89 h 234"/>
              <a:gd name="T32" fmla="*/ 179 w 235"/>
              <a:gd name="T33" fmla="*/ 143 h 234"/>
              <a:gd name="T34" fmla="*/ 176 w 235"/>
              <a:gd name="T35" fmla="*/ 156 h 234"/>
              <a:gd name="T36" fmla="*/ 196 w 235"/>
              <a:gd name="T37" fmla="*/ 229 h 234"/>
              <a:gd name="T38" fmla="*/ 192 w 235"/>
              <a:gd name="T39" fmla="*/ 232 h 234"/>
              <a:gd name="T40" fmla="*/ 124 w 235"/>
              <a:gd name="T41" fmla="*/ 18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35" h="234">
                <a:moveTo>
                  <a:pt x="124" y="186"/>
                </a:moveTo>
                <a:cubicBezTo>
                  <a:pt x="120" y="183"/>
                  <a:pt x="114" y="183"/>
                  <a:pt x="111" y="186"/>
                </a:cubicBezTo>
                <a:cubicBezTo>
                  <a:pt x="43" y="232"/>
                  <a:pt x="43" y="232"/>
                  <a:pt x="43" y="232"/>
                </a:cubicBezTo>
                <a:cubicBezTo>
                  <a:pt x="40" y="234"/>
                  <a:pt x="38" y="233"/>
                  <a:pt x="39" y="229"/>
                </a:cubicBezTo>
                <a:cubicBezTo>
                  <a:pt x="59" y="156"/>
                  <a:pt x="59" y="156"/>
                  <a:pt x="59" y="156"/>
                </a:cubicBezTo>
                <a:cubicBezTo>
                  <a:pt x="60" y="152"/>
                  <a:pt x="59" y="146"/>
                  <a:pt x="56" y="143"/>
                </a:cubicBezTo>
                <a:cubicBezTo>
                  <a:pt x="3" y="89"/>
                  <a:pt x="3" y="89"/>
                  <a:pt x="3" y="89"/>
                </a:cubicBezTo>
                <a:cubicBezTo>
                  <a:pt x="0" y="86"/>
                  <a:pt x="1" y="83"/>
                  <a:pt x="6" y="83"/>
                </a:cubicBezTo>
                <a:cubicBezTo>
                  <a:pt x="75" y="77"/>
                  <a:pt x="75" y="77"/>
                  <a:pt x="75" y="77"/>
                </a:cubicBezTo>
                <a:cubicBezTo>
                  <a:pt x="80" y="76"/>
                  <a:pt x="85" y="72"/>
                  <a:pt x="86" y="68"/>
                </a:cubicBezTo>
                <a:cubicBezTo>
                  <a:pt x="114" y="4"/>
                  <a:pt x="114" y="4"/>
                  <a:pt x="114" y="4"/>
                </a:cubicBezTo>
                <a:cubicBezTo>
                  <a:pt x="116" y="0"/>
                  <a:pt x="119" y="0"/>
                  <a:pt x="121" y="4"/>
                </a:cubicBezTo>
                <a:cubicBezTo>
                  <a:pt x="149" y="68"/>
                  <a:pt x="149" y="68"/>
                  <a:pt x="149" y="68"/>
                </a:cubicBezTo>
                <a:cubicBezTo>
                  <a:pt x="150" y="72"/>
                  <a:pt x="155" y="76"/>
                  <a:pt x="160" y="77"/>
                </a:cubicBezTo>
                <a:cubicBezTo>
                  <a:pt x="229" y="83"/>
                  <a:pt x="229" y="83"/>
                  <a:pt x="229" y="83"/>
                </a:cubicBezTo>
                <a:cubicBezTo>
                  <a:pt x="234" y="83"/>
                  <a:pt x="235" y="86"/>
                  <a:pt x="232" y="89"/>
                </a:cubicBezTo>
                <a:cubicBezTo>
                  <a:pt x="179" y="143"/>
                  <a:pt x="179" y="143"/>
                  <a:pt x="179" y="143"/>
                </a:cubicBezTo>
                <a:cubicBezTo>
                  <a:pt x="176" y="146"/>
                  <a:pt x="174" y="152"/>
                  <a:pt x="176" y="156"/>
                </a:cubicBezTo>
                <a:cubicBezTo>
                  <a:pt x="196" y="229"/>
                  <a:pt x="196" y="229"/>
                  <a:pt x="196" y="229"/>
                </a:cubicBezTo>
                <a:cubicBezTo>
                  <a:pt x="197" y="233"/>
                  <a:pt x="195" y="234"/>
                  <a:pt x="192" y="232"/>
                </a:cubicBezTo>
                <a:lnTo>
                  <a:pt x="124" y="186"/>
                </a:lnTo>
                <a:close/>
              </a:path>
            </a:pathLst>
          </a:custGeom>
          <a:noFill/>
          <a:ln w="28575" cap="rnd">
            <a:solidFill>
              <a:srgbClr val="BD596A"/>
            </a:solidFill>
            <a:prstDash val="solid"/>
            <a:round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30" name="Group 73"/>
          <p:cNvGrpSpPr/>
          <p:nvPr/>
        </p:nvGrpSpPr>
        <p:grpSpPr>
          <a:xfrm>
            <a:off x="1953727" y="1610350"/>
            <a:ext cx="479425" cy="479426"/>
            <a:chOff x="1528705" y="2521911"/>
            <a:chExt cx="479425" cy="479426"/>
          </a:xfrm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1" name="Freeform 74"/>
            <p:cNvSpPr/>
            <p:nvPr/>
          </p:nvSpPr>
          <p:spPr bwMode="auto">
            <a:xfrm>
              <a:off x="1528705" y="2571124"/>
              <a:ext cx="479425" cy="430213"/>
            </a:xfrm>
            <a:custGeom>
              <a:avLst/>
              <a:gdLst>
                <a:gd name="T0" fmla="*/ 232 w 232"/>
                <a:gd name="T1" fmla="*/ 200 h 208"/>
                <a:gd name="T2" fmla="*/ 224 w 232"/>
                <a:gd name="T3" fmla="*/ 208 h 208"/>
                <a:gd name="T4" fmla="*/ 8 w 232"/>
                <a:gd name="T5" fmla="*/ 208 h 208"/>
                <a:gd name="T6" fmla="*/ 0 w 232"/>
                <a:gd name="T7" fmla="*/ 200 h 208"/>
                <a:gd name="T8" fmla="*/ 0 w 232"/>
                <a:gd name="T9" fmla="*/ 8 h 208"/>
                <a:gd name="T10" fmla="*/ 8 w 232"/>
                <a:gd name="T11" fmla="*/ 0 h 208"/>
                <a:gd name="T12" fmla="*/ 224 w 232"/>
                <a:gd name="T13" fmla="*/ 0 h 208"/>
                <a:gd name="T14" fmla="*/ 232 w 232"/>
                <a:gd name="T15" fmla="*/ 8 h 208"/>
                <a:gd name="T16" fmla="*/ 232 w 232"/>
                <a:gd name="T17" fmla="*/ 20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208">
                  <a:moveTo>
                    <a:pt x="232" y="200"/>
                  </a:moveTo>
                  <a:cubicBezTo>
                    <a:pt x="232" y="204"/>
                    <a:pt x="228" y="208"/>
                    <a:pt x="224" y="208"/>
                  </a:cubicBezTo>
                  <a:cubicBezTo>
                    <a:pt x="8" y="208"/>
                    <a:pt x="8" y="208"/>
                    <a:pt x="8" y="208"/>
                  </a:cubicBezTo>
                  <a:cubicBezTo>
                    <a:pt x="4" y="208"/>
                    <a:pt x="0" y="204"/>
                    <a:pt x="0" y="20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28" y="0"/>
                    <a:pt x="232" y="4"/>
                    <a:pt x="232" y="8"/>
                  </a:cubicBezTo>
                  <a:lnTo>
                    <a:pt x="232" y="200"/>
                  </a:lnTo>
                  <a:close/>
                </a:path>
              </a:pathLst>
            </a:cu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Line 50"/>
            <p:cNvSpPr>
              <a:spLocks noChangeShapeType="1"/>
            </p:cNvSpPr>
            <p:nvPr/>
          </p:nvSpPr>
          <p:spPr bwMode="auto">
            <a:xfrm>
              <a:off x="1685868" y="2521911"/>
              <a:ext cx="0" cy="82550"/>
            </a:xfrm>
            <a:prstGeom prst="line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Line 51"/>
            <p:cNvSpPr>
              <a:spLocks noChangeShapeType="1"/>
            </p:cNvSpPr>
            <p:nvPr/>
          </p:nvSpPr>
          <p:spPr bwMode="auto">
            <a:xfrm>
              <a:off x="1850968" y="2521911"/>
              <a:ext cx="0" cy="82550"/>
            </a:xfrm>
            <a:prstGeom prst="line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Rectangle 77"/>
            <p:cNvSpPr>
              <a:spLocks noChangeArrowheads="1"/>
            </p:cNvSpPr>
            <p:nvPr/>
          </p:nvSpPr>
          <p:spPr bwMode="auto">
            <a:xfrm>
              <a:off x="1627130" y="2710824"/>
              <a:ext cx="33338" cy="33338"/>
            </a:xfrm>
            <a:prstGeom prst="rect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Rectangle 78"/>
            <p:cNvSpPr>
              <a:spLocks noChangeArrowheads="1"/>
            </p:cNvSpPr>
            <p:nvPr/>
          </p:nvSpPr>
          <p:spPr bwMode="auto">
            <a:xfrm>
              <a:off x="1752543" y="2710824"/>
              <a:ext cx="31750" cy="33338"/>
            </a:xfrm>
            <a:prstGeom prst="rect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Rectangle 79"/>
            <p:cNvSpPr>
              <a:spLocks noChangeArrowheads="1"/>
            </p:cNvSpPr>
            <p:nvPr/>
          </p:nvSpPr>
          <p:spPr bwMode="auto">
            <a:xfrm>
              <a:off x="1876368" y="2710824"/>
              <a:ext cx="33338" cy="33338"/>
            </a:xfrm>
            <a:prstGeom prst="rect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Rectangle 80"/>
            <p:cNvSpPr>
              <a:spLocks noChangeArrowheads="1"/>
            </p:cNvSpPr>
            <p:nvPr/>
          </p:nvSpPr>
          <p:spPr bwMode="auto">
            <a:xfrm>
              <a:off x="1627130" y="2836236"/>
              <a:ext cx="33338" cy="31750"/>
            </a:xfrm>
            <a:prstGeom prst="rect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Rectangle 81"/>
            <p:cNvSpPr>
              <a:spLocks noChangeArrowheads="1"/>
            </p:cNvSpPr>
            <p:nvPr/>
          </p:nvSpPr>
          <p:spPr bwMode="auto">
            <a:xfrm>
              <a:off x="1752543" y="2836236"/>
              <a:ext cx="31750" cy="31750"/>
            </a:xfrm>
            <a:prstGeom prst="rect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Rectangle 82"/>
            <p:cNvSpPr>
              <a:spLocks noChangeArrowheads="1"/>
            </p:cNvSpPr>
            <p:nvPr/>
          </p:nvSpPr>
          <p:spPr bwMode="auto">
            <a:xfrm>
              <a:off x="1876368" y="2836236"/>
              <a:ext cx="33338" cy="31750"/>
            </a:xfrm>
            <a:prstGeom prst="rect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40" name="Group 83"/>
          <p:cNvGrpSpPr/>
          <p:nvPr/>
        </p:nvGrpSpPr>
        <p:grpSpPr>
          <a:xfrm>
            <a:off x="1953727" y="3859540"/>
            <a:ext cx="479425" cy="479426"/>
            <a:chOff x="5164827" y="4369759"/>
            <a:chExt cx="479425" cy="479426"/>
          </a:xfrm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1" name="Line 114"/>
            <p:cNvSpPr>
              <a:spLocks noChangeShapeType="1"/>
            </p:cNvSpPr>
            <p:nvPr/>
          </p:nvSpPr>
          <p:spPr bwMode="auto">
            <a:xfrm flipV="1">
              <a:off x="5214040" y="4660272"/>
              <a:ext cx="0" cy="188913"/>
            </a:xfrm>
            <a:prstGeom prst="line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2" name="Line 115"/>
            <p:cNvSpPr>
              <a:spLocks noChangeShapeType="1"/>
            </p:cNvSpPr>
            <p:nvPr/>
          </p:nvSpPr>
          <p:spPr bwMode="auto">
            <a:xfrm flipV="1">
              <a:off x="5214040" y="4369759"/>
              <a:ext cx="0" cy="188913"/>
            </a:xfrm>
            <a:prstGeom prst="line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3" name="Line 116"/>
            <p:cNvSpPr>
              <a:spLocks noChangeShapeType="1"/>
            </p:cNvSpPr>
            <p:nvPr/>
          </p:nvSpPr>
          <p:spPr bwMode="auto">
            <a:xfrm flipV="1">
              <a:off x="5595040" y="4568197"/>
              <a:ext cx="0" cy="280988"/>
            </a:xfrm>
            <a:prstGeom prst="line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4" name="Line 117"/>
            <p:cNvSpPr>
              <a:spLocks noChangeShapeType="1"/>
            </p:cNvSpPr>
            <p:nvPr/>
          </p:nvSpPr>
          <p:spPr bwMode="auto">
            <a:xfrm flipV="1">
              <a:off x="5595040" y="4369759"/>
              <a:ext cx="0" cy="95250"/>
            </a:xfrm>
            <a:prstGeom prst="line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5" name="Line 118"/>
            <p:cNvSpPr>
              <a:spLocks noChangeShapeType="1"/>
            </p:cNvSpPr>
            <p:nvPr/>
          </p:nvSpPr>
          <p:spPr bwMode="auto">
            <a:xfrm flipV="1">
              <a:off x="5404540" y="4758697"/>
              <a:ext cx="0" cy="90488"/>
            </a:xfrm>
            <a:prstGeom prst="line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6" name="Line 119"/>
            <p:cNvSpPr>
              <a:spLocks noChangeShapeType="1"/>
            </p:cNvSpPr>
            <p:nvPr/>
          </p:nvSpPr>
          <p:spPr bwMode="auto">
            <a:xfrm flipV="1">
              <a:off x="5404540" y="4369759"/>
              <a:ext cx="0" cy="287338"/>
            </a:xfrm>
            <a:prstGeom prst="line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7" name="Oval 90"/>
            <p:cNvSpPr>
              <a:spLocks noChangeArrowheads="1"/>
            </p:cNvSpPr>
            <p:nvPr/>
          </p:nvSpPr>
          <p:spPr bwMode="auto">
            <a:xfrm>
              <a:off x="5355327" y="4660272"/>
              <a:ext cx="98425" cy="98425"/>
            </a:xfrm>
            <a:prstGeom prst="ellipse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Oval 91"/>
            <p:cNvSpPr>
              <a:spLocks noChangeArrowheads="1"/>
            </p:cNvSpPr>
            <p:nvPr/>
          </p:nvSpPr>
          <p:spPr bwMode="auto">
            <a:xfrm>
              <a:off x="5545827" y="4469772"/>
              <a:ext cx="98425" cy="98425"/>
            </a:xfrm>
            <a:prstGeom prst="ellipse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9" name="Oval 92"/>
            <p:cNvSpPr>
              <a:spLocks noChangeArrowheads="1"/>
            </p:cNvSpPr>
            <p:nvPr/>
          </p:nvSpPr>
          <p:spPr bwMode="auto">
            <a:xfrm>
              <a:off x="5164827" y="4560259"/>
              <a:ext cx="100013" cy="100013"/>
            </a:xfrm>
            <a:prstGeom prst="ellipse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0" name="Group 93"/>
          <p:cNvGrpSpPr/>
          <p:nvPr/>
        </p:nvGrpSpPr>
        <p:grpSpPr>
          <a:xfrm>
            <a:off x="4516441" y="3830024"/>
            <a:ext cx="493713" cy="493713"/>
            <a:chOff x="7683741" y="5257172"/>
            <a:chExt cx="493713" cy="493713"/>
          </a:xfrm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1" name="Freeform 94"/>
            <p:cNvSpPr/>
            <p:nvPr/>
          </p:nvSpPr>
          <p:spPr bwMode="auto">
            <a:xfrm>
              <a:off x="7683741" y="5257172"/>
              <a:ext cx="493713" cy="493713"/>
            </a:xfrm>
            <a:custGeom>
              <a:avLst/>
              <a:gdLst>
                <a:gd name="T0" fmla="*/ 46 w 239"/>
                <a:gd name="T1" fmla="*/ 154 h 239"/>
                <a:gd name="T2" fmla="*/ 0 w 239"/>
                <a:gd name="T3" fmla="*/ 138 h 239"/>
                <a:gd name="T4" fmla="*/ 31 w 239"/>
                <a:gd name="T5" fmla="*/ 115 h 239"/>
                <a:gd name="T6" fmla="*/ 70 w 239"/>
                <a:gd name="T7" fmla="*/ 115 h 239"/>
                <a:gd name="T8" fmla="*/ 130 w 239"/>
                <a:gd name="T9" fmla="*/ 24 h 239"/>
                <a:gd name="T10" fmla="*/ 231 w 239"/>
                <a:gd name="T11" fmla="*/ 8 h 239"/>
                <a:gd name="T12" fmla="*/ 215 w 239"/>
                <a:gd name="T13" fmla="*/ 109 h 239"/>
                <a:gd name="T14" fmla="*/ 124 w 239"/>
                <a:gd name="T15" fmla="*/ 169 h 239"/>
                <a:gd name="T16" fmla="*/ 124 w 239"/>
                <a:gd name="T17" fmla="*/ 208 h 239"/>
                <a:gd name="T18" fmla="*/ 101 w 239"/>
                <a:gd name="T19" fmla="*/ 239 h 239"/>
                <a:gd name="T20" fmla="*/ 85 w 239"/>
                <a:gd name="T21" fmla="*/ 193 h 239"/>
                <a:gd name="T22" fmla="*/ 46 w 239"/>
                <a:gd name="T23" fmla="*/ 15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9" h="239">
                  <a:moveTo>
                    <a:pt x="46" y="154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31" y="115"/>
                    <a:pt x="31" y="115"/>
                    <a:pt x="31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84" y="85"/>
                    <a:pt x="98" y="57"/>
                    <a:pt x="130" y="24"/>
                  </a:cubicBezTo>
                  <a:cubicBezTo>
                    <a:pt x="154" y="0"/>
                    <a:pt x="231" y="8"/>
                    <a:pt x="231" y="8"/>
                  </a:cubicBezTo>
                  <a:cubicBezTo>
                    <a:pt x="231" y="8"/>
                    <a:pt x="239" y="85"/>
                    <a:pt x="215" y="109"/>
                  </a:cubicBezTo>
                  <a:cubicBezTo>
                    <a:pt x="182" y="141"/>
                    <a:pt x="154" y="155"/>
                    <a:pt x="124" y="169"/>
                  </a:cubicBezTo>
                  <a:cubicBezTo>
                    <a:pt x="124" y="208"/>
                    <a:pt x="124" y="208"/>
                    <a:pt x="124" y="208"/>
                  </a:cubicBezTo>
                  <a:cubicBezTo>
                    <a:pt x="101" y="239"/>
                    <a:pt x="101" y="239"/>
                    <a:pt x="101" y="239"/>
                  </a:cubicBezTo>
                  <a:cubicBezTo>
                    <a:pt x="85" y="193"/>
                    <a:pt x="85" y="193"/>
                    <a:pt x="85" y="193"/>
                  </a:cubicBezTo>
                  <a:lnTo>
                    <a:pt x="46" y="154"/>
                  </a:lnTo>
                  <a:close/>
                </a:path>
              </a:pathLst>
            </a:cu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2" name="Freeform 95"/>
            <p:cNvSpPr/>
            <p:nvPr/>
          </p:nvSpPr>
          <p:spPr bwMode="auto">
            <a:xfrm>
              <a:off x="7683741" y="5634997"/>
              <a:ext cx="115888" cy="115888"/>
            </a:xfrm>
            <a:custGeom>
              <a:avLst/>
              <a:gdLst>
                <a:gd name="T0" fmla="*/ 40 w 56"/>
                <a:gd name="T1" fmla="*/ 0 h 56"/>
                <a:gd name="T2" fmla="*/ 11 w 56"/>
                <a:gd name="T3" fmla="*/ 14 h 56"/>
                <a:gd name="T4" fmla="*/ 0 w 56"/>
                <a:gd name="T5" fmla="*/ 56 h 56"/>
                <a:gd name="T6" fmla="*/ 44 w 56"/>
                <a:gd name="T7" fmla="*/ 47 h 56"/>
                <a:gd name="T8" fmla="*/ 56 w 56"/>
                <a:gd name="T9" fmla="*/ 1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40" y="0"/>
                  </a:moveTo>
                  <a:cubicBezTo>
                    <a:pt x="40" y="0"/>
                    <a:pt x="20" y="5"/>
                    <a:pt x="11" y="14"/>
                  </a:cubicBezTo>
                  <a:cubicBezTo>
                    <a:pt x="2" y="24"/>
                    <a:pt x="0" y="56"/>
                    <a:pt x="0" y="56"/>
                  </a:cubicBezTo>
                  <a:cubicBezTo>
                    <a:pt x="0" y="56"/>
                    <a:pt x="35" y="56"/>
                    <a:pt x="44" y="47"/>
                  </a:cubicBezTo>
                  <a:cubicBezTo>
                    <a:pt x="53" y="38"/>
                    <a:pt x="56" y="16"/>
                    <a:pt x="56" y="16"/>
                  </a:cubicBezTo>
                </a:path>
              </a:pathLst>
            </a:cu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3" name="Oval 96"/>
            <p:cNvSpPr>
              <a:spLocks noChangeArrowheads="1"/>
            </p:cNvSpPr>
            <p:nvPr/>
          </p:nvSpPr>
          <p:spPr bwMode="auto">
            <a:xfrm>
              <a:off x="7972666" y="5361947"/>
              <a:ext cx="100013" cy="100013"/>
            </a:xfrm>
            <a:prstGeom prst="ellipse">
              <a:avLst/>
            </a:prstGeom>
            <a:noFill/>
            <a:ln w="28575" cap="rnd">
              <a:solidFill>
                <a:srgbClr val="BD596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54" name="Freeform 97"/>
          <p:cNvSpPr/>
          <p:nvPr/>
        </p:nvSpPr>
        <p:spPr bwMode="auto">
          <a:xfrm>
            <a:off x="4523585" y="1601020"/>
            <a:ext cx="479425" cy="479425"/>
          </a:xfrm>
          <a:custGeom>
            <a:avLst/>
            <a:gdLst>
              <a:gd name="T0" fmla="*/ 0 w 302"/>
              <a:gd name="T1" fmla="*/ 130 h 302"/>
              <a:gd name="T2" fmla="*/ 302 w 302"/>
              <a:gd name="T3" fmla="*/ 0 h 302"/>
              <a:gd name="T4" fmla="*/ 172 w 302"/>
              <a:gd name="T5" fmla="*/ 302 h 302"/>
              <a:gd name="T6" fmla="*/ 135 w 302"/>
              <a:gd name="T7" fmla="*/ 167 h 302"/>
              <a:gd name="T8" fmla="*/ 0 w 302"/>
              <a:gd name="T9" fmla="*/ 130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2" h="302">
                <a:moveTo>
                  <a:pt x="0" y="130"/>
                </a:moveTo>
                <a:lnTo>
                  <a:pt x="302" y="0"/>
                </a:lnTo>
                <a:lnTo>
                  <a:pt x="172" y="302"/>
                </a:lnTo>
                <a:lnTo>
                  <a:pt x="135" y="167"/>
                </a:lnTo>
                <a:lnTo>
                  <a:pt x="0" y="130"/>
                </a:lnTo>
                <a:close/>
              </a:path>
            </a:pathLst>
          </a:custGeom>
          <a:noFill/>
          <a:ln w="28575" cap="rnd">
            <a:solidFill>
              <a:srgbClr val="BD596A"/>
            </a:solidFill>
            <a:prstDash val="solid"/>
            <a:round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55" name="矩形 54"/>
          <p:cNvSpPr>
            <a:spLocks noChangeArrowheads="1"/>
          </p:cNvSpPr>
          <p:nvPr/>
        </p:nvSpPr>
        <p:spPr bwMode="auto">
          <a:xfrm>
            <a:off x="1433050" y="4623722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矩形 57"/>
          <p:cNvSpPr>
            <a:spLocks noChangeArrowheads="1"/>
          </p:cNvSpPr>
          <p:nvPr/>
        </p:nvSpPr>
        <p:spPr bwMode="auto">
          <a:xfrm>
            <a:off x="4002908" y="4623728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矩形 57"/>
          <p:cNvSpPr>
            <a:spLocks noChangeArrowheads="1"/>
          </p:cNvSpPr>
          <p:nvPr/>
        </p:nvSpPr>
        <p:spPr bwMode="auto">
          <a:xfrm>
            <a:off x="6572768" y="4623724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9142631" y="4623726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171813" y="4977981"/>
            <a:ext cx="20432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741671" y="4977981"/>
            <a:ext cx="20432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311531" y="4977981"/>
            <a:ext cx="20432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881394" y="4977981"/>
            <a:ext cx="20432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矩形 62"/>
          <p:cNvSpPr>
            <a:spLocks noChangeArrowheads="1"/>
          </p:cNvSpPr>
          <p:nvPr/>
        </p:nvSpPr>
        <p:spPr bwMode="auto">
          <a:xfrm>
            <a:off x="1433050" y="2293442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4" name="矩形 57"/>
          <p:cNvSpPr>
            <a:spLocks noChangeArrowheads="1"/>
          </p:cNvSpPr>
          <p:nvPr/>
        </p:nvSpPr>
        <p:spPr bwMode="auto">
          <a:xfrm>
            <a:off x="4002908" y="2293448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5" name="矩形 57"/>
          <p:cNvSpPr>
            <a:spLocks noChangeArrowheads="1"/>
          </p:cNvSpPr>
          <p:nvPr/>
        </p:nvSpPr>
        <p:spPr bwMode="auto">
          <a:xfrm>
            <a:off x="6572768" y="2293444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6" name="矩形 65"/>
          <p:cNvSpPr>
            <a:spLocks noChangeArrowheads="1"/>
          </p:cNvSpPr>
          <p:nvPr/>
        </p:nvSpPr>
        <p:spPr bwMode="auto">
          <a:xfrm>
            <a:off x="9142631" y="2293446"/>
            <a:ext cx="1520778" cy="3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391" tIns="33696" rIns="67391" bIns="3369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171813" y="2647701"/>
            <a:ext cx="20432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3741671" y="2647701"/>
            <a:ext cx="20432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311531" y="2647701"/>
            <a:ext cx="20432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8881394" y="2647701"/>
            <a:ext cx="20432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点击替换文字，输入你的工作总结相关内容。点击替换文字，输入你的工作总结相关内容。点击替换文字，输入你的工作总结相关内容。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92184" y="1771649"/>
            <a:ext cx="10321926" cy="3101976"/>
            <a:chOff x="992184" y="1771649"/>
            <a:chExt cx="10321926" cy="3101976"/>
          </a:xfrm>
        </p:grpSpPr>
        <p:sp>
          <p:nvSpPr>
            <p:cNvPr id="3" name="Rectangle 1"/>
            <p:cNvSpPr/>
            <p:nvPr/>
          </p:nvSpPr>
          <p:spPr>
            <a:xfrm>
              <a:off x="992184" y="2519234"/>
              <a:ext cx="10321926" cy="1844931"/>
            </a:xfrm>
            <a:prstGeom prst="rect">
              <a:avLst/>
            </a:prstGeom>
            <a:gradFill flip="none" rotWithShape="1">
              <a:gsLst>
                <a:gs pos="100000">
                  <a:srgbClr val="7B5A85"/>
                </a:gs>
                <a:gs pos="0">
                  <a:srgbClr val="C35954"/>
                </a:gs>
              </a:gsLst>
              <a:lin ang="0" scaled="1"/>
              <a:tileRect/>
            </a:gradFill>
            <a:ln>
              <a:noFill/>
            </a:ln>
            <a:effectLst>
              <a:outerShdw blurRad="88900" dist="88900" dir="5400000" sx="99000" sy="99000" algn="t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cs typeface="+mn-ea"/>
                <a:sym typeface="+mn-lt"/>
              </a:endParaRPr>
            </a:p>
          </p:txBody>
        </p:sp>
        <p:sp>
          <p:nvSpPr>
            <p:cNvPr id="4" name="圆: 空心 3"/>
            <p:cNvSpPr/>
            <p:nvPr/>
          </p:nvSpPr>
          <p:spPr>
            <a:xfrm>
              <a:off x="1220790" y="1771649"/>
              <a:ext cx="3101976" cy="3101976"/>
            </a:xfrm>
            <a:prstGeom prst="donut">
              <a:avLst>
                <a:gd name="adj" fmla="val 7463"/>
              </a:avLst>
            </a:prstGeom>
            <a:gradFill>
              <a:gsLst>
                <a:gs pos="100000">
                  <a:srgbClr val="7B5A85">
                    <a:alpha val="59000"/>
                  </a:srgbClr>
                </a:gs>
                <a:gs pos="0">
                  <a:srgbClr val="BD596A"/>
                </a:gs>
              </a:gsLst>
              <a:lin ang="0" scaled="1"/>
            </a:gradFill>
            <a:ln>
              <a:noFill/>
            </a:ln>
            <a:effectLst>
              <a:outerShdw blurRad="177800" dist="1016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" name="Rectangle 1"/>
            <p:cNvSpPr/>
            <p:nvPr/>
          </p:nvSpPr>
          <p:spPr>
            <a:xfrm>
              <a:off x="992184" y="2519233"/>
              <a:ext cx="2563816" cy="1844931"/>
            </a:xfrm>
            <a:prstGeom prst="rect">
              <a:avLst/>
            </a:prstGeom>
            <a:gradFill flip="none" rotWithShape="1">
              <a:gsLst>
                <a:gs pos="0">
                  <a:srgbClr val="7B5A85"/>
                </a:gs>
                <a:gs pos="65000">
                  <a:srgbClr val="BD596A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278325" y="2637462"/>
            <a:ext cx="3208329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8800" b="1" dirty="0">
                <a:solidFill>
                  <a:schemeClr val="bg1"/>
                </a:solidFill>
                <a:cs typeface="+mn-ea"/>
                <a:sym typeface="+mn-lt"/>
              </a:rPr>
              <a:t>2018</a:t>
            </a:r>
            <a:endParaRPr lang="zh-CN" altLang="en-US" sz="8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44189" y="2699018"/>
            <a:ext cx="66016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solidFill>
                  <a:schemeClr val="bg1"/>
                </a:solidFill>
                <a:cs typeface="+mn-ea"/>
                <a:sym typeface="+mn-lt"/>
              </a:rPr>
              <a:t>THANK YOU</a:t>
            </a:r>
            <a:endParaRPr lang="zh-CN" altLang="en-US" sz="8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组合 134"/>
          <p:cNvGrpSpPr/>
          <p:nvPr/>
        </p:nvGrpSpPr>
        <p:grpSpPr>
          <a:xfrm>
            <a:off x="3733568" y="2341455"/>
            <a:ext cx="359164" cy="359165"/>
            <a:chOff x="3191434" y="2145028"/>
            <a:chExt cx="359165" cy="359165"/>
          </a:xfrm>
          <a:solidFill>
            <a:srgbClr val="BD596A"/>
          </a:solidFill>
        </p:grpSpPr>
        <p:sp>
          <p:nvSpPr>
            <p:cNvPr id="136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7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8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51" name="AutoShape 136"/>
          <p:cNvSpPr/>
          <p:nvPr/>
        </p:nvSpPr>
        <p:spPr bwMode="auto">
          <a:xfrm>
            <a:off x="3854413" y="1769964"/>
            <a:ext cx="117475" cy="1174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538" y="20579"/>
                </a:moveTo>
                <a:lnTo>
                  <a:pt x="19542" y="20579"/>
                </a:lnTo>
                <a:cubicBezTo>
                  <a:pt x="19546" y="21142"/>
                  <a:pt x="20004" y="21600"/>
                  <a:pt x="20571" y="21600"/>
                </a:cubicBezTo>
                <a:cubicBezTo>
                  <a:pt x="21137" y="21600"/>
                  <a:pt x="21599" y="21138"/>
                  <a:pt x="21599" y="20571"/>
                </a:cubicBezTo>
                <a:cubicBezTo>
                  <a:pt x="21599" y="20565"/>
                  <a:pt x="21595" y="20561"/>
                  <a:pt x="21595" y="20555"/>
                </a:cubicBezTo>
                <a:cubicBezTo>
                  <a:pt x="21583" y="9221"/>
                  <a:pt x="12411" y="41"/>
                  <a:pt x="1080" y="12"/>
                </a:cubicBezTo>
                <a:cubicBezTo>
                  <a:pt x="1064" y="10"/>
                  <a:pt x="1048" y="0"/>
                  <a:pt x="1028" y="0"/>
                </a:cubicBezTo>
                <a:cubicBezTo>
                  <a:pt x="458" y="0"/>
                  <a:pt x="0" y="461"/>
                  <a:pt x="0" y="1028"/>
                </a:cubicBezTo>
                <a:cubicBezTo>
                  <a:pt x="0" y="1594"/>
                  <a:pt x="458" y="2055"/>
                  <a:pt x="1024" y="2057"/>
                </a:cubicBezTo>
                <a:lnTo>
                  <a:pt x="1024" y="2065"/>
                </a:lnTo>
                <a:cubicBezTo>
                  <a:pt x="11233" y="2065"/>
                  <a:pt x="19538" y="10370"/>
                  <a:pt x="19538" y="20579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52" name="AutoShape 137"/>
          <p:cNvSpPr/>
          <p:nvPr/>
        </p:nvSpPr>
        <p:spPr bwMode="auto">
          <a:xfrm>
            <a:off x="3732969" y="1648520"/>
            <a:ext cx="360363" cy="360363"/>
          </a:xfrm>
          <a:custGeom>
            <a:avLst/>
            <a:gdLst>
              <a:gd name="T0" fmla="+- 0 10819 195"/>
              <a:gd name="T1" fmla="*/ T0 w 21248"/>
              <a:gd name="T2" fmla="*/ 10800 h 21600"/>
              <a:gd name="T3" fmla="+- 0 10819 195"/>
              <a:gd name="T4" fmla="*/ T3 w 21248"/>
              <a:gd name="T5" fmla="*/ 10800 h 21600"/>
              <a:gd name="T6" fmla="+- 0 10819 195"/>
              <a:gd name="T7" fmla="*/ T6 w 21248"/>
              <a:gd name="T8" fmla="*/ 10800 h 21600"/>
              <a:gd name="T9" fmla="+- 0 10819 195"/>
              <a:gd name="T10" fmla="*/ T9 w 2124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248" h="21600">
                <a:moveTo>
                  <a:pt x="19868" y="17133"/>
                </a:moveTo>
                <a:cubicBezTo>
                  <a:pt x="19766" y="17386"/>
                  <a:pt x="19525" y="17549"/>
                  <a:pt x="19255" y="17549"/>
                </a:cubicBezTo>
                <a:lnTo>
                  <a:pt x="19058" y="17549"/>
                </a:lnTo>
                <a:lnTo>
                  <a:pt x="3983" y="2226"/>
                </a:lnTo>
                <a:lnTo>
                  <a:pt x="3983" y="2025"/>
                </a:lnTo>
                <a:cubicBezTo>
                  <a:pt x="3983" y="1750"/>
                  <a:pt x="4144" y="1506"/>
                  <a:pt x="4393" y="1401"/>
                </a:cubicBezTo>
                <a:cubicBezTo>
                  <a:pt x="4475" y="1367"/>
                  <a:pt x="4560" y="1350"/>
                  <a:pt x="4647" y="1350"/>
                </a:cubicBezTo>
                <a:cubicBezTo>
                  <a:pt x="4824" y="1350"/>
                  <a:pt x="4991" y="1420"/>
                  <a:pt x="5116" y="1547"/>
                </a:cubicBezTo>
                <a:lnTo>
                  <a:pt x="19724" y="16397"/>
                </a:lnTo>
                <a:cubicBezTo>
                  <a:pt x="19915" y="16591"/>
                  <a:pt x="19972" y="16880"/>
                  <a:pt x="19868" y="17133"/>
                </a:cubicBezTo>
                <a:moveTo>
                  <a:pt x="10121" y="17549"/>
                </a:moveTo>
                <a:cubicBezTo>
                  <a:pt x="10017" y="17549"/>
                  <a:pt x="9922" y="17586"/>
                  <a:pt x="9824" y="17609"/>
                </a:cubicBezTo>
                <a:lnTo>
                  <a:pt x="3923" y="11612"/>
                </a:lnTo>
                <a:cubicBezTo>
                  <a:pt x="3946" y="11512"/>
                  <a:pt x="3982" y="11415"/>
                  <a:pt x="3982" y="11311"/>
                </a:cubicBezTo>
                <a:lnTo>
                  <a:pt x="3983" y="3180"/>
                </a:lnTo>
                <a:lnTo>
                  <a:pt x="18119" y="17549"/>
                </a:lnTo>
                <a:cubicBezTo>
                  <a:pt x="18119" y="17549"/>
                  <a:pt x="10121" y="17549"/>
                  <a:pt x="10121" y="17549"/>
                </a:cubicBezTo>
                <a:close/>
                <a:moveTo>
                  <a:pt x="9182" y="17945"/>
                </a:moveTo>
                <a:lnTo>
                  <a:pt x="7109" y="20052"/>
                </a:lnTo>
                <a:cubicBezTo>
                  <a:pt x="6939" y="20224"/>
                  <a:pt x="6742" y="20249"/>
                  <a:pt x="6640" y="20249"/>
                </a:cubicBezTo>
                <a:cubicBezTo>
                  <a:pt x="6537" y="20249"/>
                  <a:pt x="6339" y="20224"/>
                  <a:pt x="6170" y="20052"/>
                </a:cubicBezTo>
                <a:lnTo>
                  <a:pt x="1522" y="15327"/>
                </a:lnTo>
                <a:cubicBezTo>
                  <a:pt x="1352" y="15154"/>
                  <a:pt x="1327" y="14953"/>
                  <a:pt x="1327" y="14850"/>
                </a:cubicBezTo>
                <a:cubicBezTo>
                  <a:pt x="1327" y="14745"/>
                  <a:pt x="1352" y="14544"/>
                  <a:pt x="1522" y="14373"/>
                </a:cubicBezTo>
                <a:lnTo>
                  <a:pt x="3593" y="12266"/>
                </a:lnTo>
                <a:cubicBezTo>
                  <a:pt x="3599" y="12260"/>
                  <a:pt x="3601" y="12251"/>
                  <a:pt x="3607" y="12245"/>
                </a:cubicBezTo>
                <a:lnTo>
                  <a:pt x="9202" y="17932"/>
                </a:lnTo>
                <a:cubicBezTo>
                  <a:pt x="9196" y="17937"/>
                  <a:pt x="9187" y="17939"/>
                  <a:pt x="9182" y="17945"/>
                </a:cubicBezTo>
                <a:moveTo>
                  <a:pt x="6056" y="593"/>
                </a:moveTo>
                <a:cubicBezTo>
                  <a:pt x="5675" y="205"/>
                  <a:pt x="5165" y="0"/>
                  <a:pt x="4647" y="0"/>
                </a:cubicBezTo>
                <a:cubicBezTo>
                  <a:pt x="4390" y="0"/>
                  <a:pt x="4132" y="49"/>
                  <a:pt x="3885" y="154"/>
                </a:cubicBezTo>
                <a:cubicBezTo>
                  <a:pt x="3141" y="467"/>
                  <a:pt x="2655" y="1205"/>
                  <a:pt x="2655" y="2025"/>
                </a:cubicBezTo>
                <a:lnTo>
                  <a:pt x="2654" y="11311"/>
                </a:lnTo>
                <a:lnTo>
                  <a:pt x="583" y="13418"/>
                </a:lnTo>
                <a:cubicBezTo>
                  <a:pt x="-195" y="14208"/>
                  <a:pt x="-195" y="15491"/>
                  <a:pt x="583" y="16281"/>
                </a:cubicBezTo>
                <a:lnTo>
                  <a:pt x="5231" y="21006"/>
                </a:lnTo>
                <a:cubicBezTo>
                  <a:pt x="5620" y="21402"/>
                  <a:pt x="6131" y="21599"/>
                  <a:pt x="6640" y="21599"/>
                </a:cubicBezTo>
                <a:cubicBezTo>
                  <a:pt x="7150" y="21599"/>
                  <a:pt x="7659" y="21402"/>
                  <a:pt x="8048" y="21006"/>
                </a:cubicBezTo>
                <a:lnTo>
                  <a:pt x="10121" y="18900"/>
                </a:lnTo>
                <a:lnTo>
                  <a:pt x="19255" y="18900"/>
                </a:lnTo>
                <a:cubicBezTo>
                  <a:pt x="20062" y="18900"/>
                  <a:pt x="20788" y="18407"/>
                  <a:pt x="21095" y="17650"/>
                </a:cubicBezTo>
                <a:cubicBezTo>
                  <a:pt x="21405" y="16893"/>
                  <a:pt x="21234" y="16022"/>
                  <a:pt x="20663" y="15443"/>
                </a:cubicBezTo>
                <a:cubicBezTo>
                  <a:pt x="20663" y="15443"/>
                  <a:pt x="6056" y="593"/>
                  <a:pt x="6056" y="593"/>
                </a:cubicBezTo>
                <a:close/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53" name="AutoShape 138"/>
          <p:cNvSpPr/>
          <p:nvPr/>
        </p:nvSpPr>
        <p:spPr bwMode="auto">
          <a:xfrm>
            <a:off x="3829013" y="1744564"/>
            <a:ext cx="168275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37" y="2880"/>
                </a:moveTo>
                <a:lnTo>
                  <a:pt x="1437" y="2885"/>
                </a:lnTo>
                <a:cubicBezTo>
                  <a:pt x="10965" y="2885"/>
                  <a:pt x="18717" y="10637"/>
                  <a:pt x="18717" y="20165"/>
                </a:cubicBezTo>
                <a:lnTo>
                  <a:pt x="18720" y="20165"/>
                </a:lnTo>
                <a:cubicBezTo>
                  <a:pt x="18722" y="20959"/>
                  <a:pt x="19366" y="21600"/>
                  <a:pt x="20160" y="21600"/>
                </a:cubicBezTo>
                <a:cubicBezTo>
                  <a:pt x="20955" y="21600"/>
                  <a:pt x="21599" y="20956"/>
                  <a:pt x="21599" y="20160"/>
                </a:cubicBezTo>
                <a:cubicBezTo>
                  <a:pt x="21599" y="20155"/>
                  <a:pt x="21597" y="20152"/>
                  <a:pt x="21597" y="20148"/>
                </a:cubicBezTo>
                <a:cubicBezTo>
                  <a:pt x="21588" y="9034"/>
                  <a:pt x="12588" y="28"/>
                  <a:pt x="1476" y="8"/>
                </a:cubicBezTo>
                <a:cubicBezTo>
                  <a:pt x="1465" y="7"/>
                  <a:pt x="1454" y="0"/>
                  <a:pt x="1440" y="0"/>
                </a:cubicBezTo>
                <a:cubicBezTo>
                  <a:pt x="644" y="0"/>
                  <a:pt x="0" y="644"/>
                  <a:pt x="0" y="1440"/>
                </a:cubicBezTo>
                <a:cubicBezTo>
                  <a:pt x="0" y="2234"/>
                  <a:pt x="644" y="2878"/>
                  <a:pt x="1437" y="288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20" name="AutoShape 112"/>
          <p:cNvSpPr/>
          <p:nvPr/>
        </p:nvSpPr>
        <p:spPr bwMode="auto">
          <a:xfrm>
            <a:off x="3732969" y="3049862"/>
            <a:ext cx="360363" cy="35877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185" name="Group 18"/>
          <p:cNvGrpSpPr/>
          <p:nvPr/>
        </p:nvGrpSpPr>
        <p:grpSpPr>
          <a:xfrm>
            <a:off x="3684550" y="5226091"/>
            <a:ext cx="457200" cy="396875"/>
            <a:chOff x="4587875" y="2944813"/>
            <a:chExt cx="457200" cy="396875"/>
          </a:xfrm>
          <a:solidFill>
            <a:srgbClr val="BD596A"/>
          </a:solidFill>
        </p:grpSpPr>
        <p:sp>
          <p:nvSpPr>
            <p:cNvPr id="186" name="Freeform 18"/>
            <p:cNvSpPr/>
            <p:nvPr/>
          </p:nvSpPr>
          <p:spPr bwMode="auto">
            <a:xfrm>
              <a:off x="4587875" y="3055938"/>
              <a:ext cx="457200" cy="285750"/>
            </a:xfrm>
            <a:custGeom>
              <a:avLst/>
              <a:gdLst>
                <a:gd name="T0" fmla="*/ 0 w 288"/>
                <a:gd name="T1" fmla="*/ 0 h 180"/>
                <a:gd name="T2" fmla="*/ 72 w 288"/>
                <a:gd name="T3" fmla="*/ 0 h 180"/>
                <a:gd name="T4" fmla="*/ 144 w 288"/>
                <a:gd name="T5" fmla="*/ 180 h 180"/>
                <a:gd name="T6" fmla="*/ 216 w 288"/>
                <a:gd name="T7" fmla="*/ 0 h 180"/>
                <a:gd name="T8" fmla="*/ 288 w 288"/>
                <a:gd name="T9" fmla="*/ 0 h 180"/>
                <a:gd name="T10" fmla="*/ 144 w 288"/>
                <a:gd name="T11" fmla="*/ 180 h 180"/>
                <a:gd name="T12" fmla="*/ 195 w 288"/>
                <a:gd name="T13" fmla="*/ 0 h 180"/>
                <a:gd name="T14" fmla="*/ 92 w 288"/>
                <a:gd name="T15" fmla="*/ 0 h 180"/>
                <a:gd name="T16" fmla="*/ 144 w 288"/>
                <a:gd name="T17" fmla="*/ 180 h 180"/>
                <a:gd name="T18" fmla="*/ 0 w 288"/>
                <a:gd name="T19" fmla="*/ 0 h 180"/>
                <a:gd name="T20" fmla="*/ 0 w 288"/>
                <a:gd name="T21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180">
                  <a:moveTo>
                    <a:pt x="0" y="0"/>
                  </a:moveTo>
                  <a:lnTo>
                    <a:pt x="72" y="0"/>
                  </a:lnTo>
                  <a:lnTo>
                    <a:pt x="144" y="180"/>
                  </a:lnTo>
                  <a:lnTo>
                    <a:pt x="216" y="0"/>
                  </a:lnTo>
                  <a:lnTo>
                    <a:pt x="288" y="0"/>
                  </a:lnTo>
                  <a:lnTo>
                    <a:pt x="144" y="180"/>
                  </a:lnTo>
                  <a:lnTo>
                    <a:pt x="195" y="0"/>
                  </a:lnTo>
                  <a:lnTo>
                    <a:pt x="92" y="0"/>
                  </a:lnTo>
                  <a:lnTo>
                    <a:pt x="144" y="18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87" name="Freeform 19"/>
            <p:cNvSpPr>
              <a:spLocks noEditPoints="1"/>
            </p:cNvSpPr>
            <p:nvPr/>
          </p:nvSpPr>
          <p:spPr bwMode="auto">
            <a:xfrm>
              <a:off x="4816475" y="2944813"/>
              <a:ext cx="228600" cy="87313"/>
            </a:xfrm>
            <a:custGeom>
              <a:avLst/>
              <a:gdLst>
                <a:gd name="T0" fmla="*/ 83 w 144"/>
                <a:gd name="T1" fmla="*/ 55 h 55"/>
                <a:gd name="T2" fmla="*/ 144 w 144"/>
                <a:gd name="T3" fmla="*/ 55 h 55"/>
                <a:gd name="T4" fmla="*/ 112 w 144"/>
                <a:gd name="T5" fmla="*/ 0 h 55"/>
                <a:gd name="T6" fmla="*/ 112 w 144"/>
                <a:gd name="T7" fmla="*/ 0 h 55"/>
                <a:gd name="T8" fmla="*/ 83 w 144"/>
                <a:gd name="T9" fmla="*/ 55 h 55"/>
                <a:gd name="T10" fmla="*/ 83 w 144"/>
                <a:gd name="T11" fmla="*/ 55 h 55"/>
                <a:gd name="T12" fmla="*/ 0 w 144"/>
                <a:gd name="T13" fmla="*/ 0 h 55"/>
                <a:gd name="T14" fmla="*/ 0 w 144"/>
                <a:gd name="T15" fmla="*/ 0 h 55"/>
                <a:gd name="T16" fmla="*/ 0 w 144"/>
                <a:gd name="T17" fmla="*/ 0 h 55"/>
                <a:gd name="T18" fmla="*/ 0 w 144"/>
                <a:gd name="T19" fmla="*/ 0 h 55"/>
                <a:gd name="T20" fmla="*/ 0 w 14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" h="55">
                  <a:moveTo>
                    <a:pt x="83" y="55"/>
                  </a:moveTo>
                  <a:lnTo>
                    <a:pt x="144" y="55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83" y="55"/>
                  </a:lnTo>
                  <a:lnTo>
                    <a:pt x="83" y="5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88" name="Freeform 20"/>
            <p:cNvSpPr/>
            <p:nvPr/>
          </p:nvSpPr>
          <p:spPr bwMode="auto">
            <a:xfrm>
              <a:off x="4587875" y="2944813"/>
              <a:ext cx="96838" cy="87313"/>
            </a:xfrm>
            <a:custGeom>
              <a:avLst/>
              <a:gdLst>
                <a:gd name="T0" fmla="*/ 0 w 61"/>
                <a:gd name="T1" fmla="*/ 55 h 55"/>
                <a:gd name="T2" fmla="*/ 61 w 61"/>
                <a:gd name="T3" fmla="*/ 55 h 55"/>
                <a:gd name="T4" fmla="*/ 31 w 61"/>
                <a:gd name="T5" fmla="*/ 0 h 55"/>
                <a:gd name="T6" fmla="*/ 31 w 61"/>
                <a:gd name="T7" fmla="*/ 0 h 55"/>
                <a:gd name="T8" fmla="*/ 0 w 61"/>
                <a:gd name="T9" fmla="*/ 55 h 55"/>
                <a:gd name="T10" fmla="*/ 0 w 61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5">
                  <a:moveTo>
                    <a:pt x="0" y="55"/>
                  </a:moveTo>
                  <a:lnTo>
                    <a:pt x="61" y="5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89" name="Freeform 21"/>
            <p:cNvSpPr/>
            <p:nvPr/>
          </p:nvSpPr>
          <p:spPr bwMode="auto">
            <a:xfrm>
              <a:off x="4648200" y="2944813"/>
              <a:ext cx="133350" cy="87313"/>
            </a:xfrm>
            <a:custGeom>
              <a:avLst/>
              <a:gdLst>
                <a:gd name="T0" fmla="*/ 45 w 84"/>
                <a:gd name="T1" fmla="*/ 55 h 55"/>
                <a:gd name="T2" fmla="*/ 46 w 84"/>
                <a:gd name="T3" fmla="*/ 55 h 55"/>
                <a:gd name="T4" fmla="*/ 84 w 84"/>
                <a:gd name="T5" fmla="*/ 0 h 55"/>
                <a:gd name="T6" fmla="*/ 0 w 84"/>
                <a:gd name="T7" fmla="*/ 0 h 55"/>
                <a:gd name="T8" fmla="*/ 45 w 84"/>
                <a:gd name="T9" fmla="*/ 55 h 55"/>
                <a:gd name="T10" fmla="*/ 45 w 84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55">
                  <a:moveTo>
                    <a:pt x="45" y="55"/>
                  </a:moveTo>
                  <a:lnTo>
                    <a:pt x="46" y="55"/>
                  </a:lnTo>
                  <a:lnTo>
                    <a:pt x="84" y="0"/>
                  </a:lnTo>
                  <a:lnTo>
                    <a:pt x="0" y="0"/>
                  </a:lnTo>
                  <a:lnTo>
                    <a:pt x="45" y="55"/>
                  </a:lnTo>
                  <a:lnTo>
                    <a:pt x="45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90" name="Freeform 22"/>
            <p:cNvSpPr/>
            <p:nvPr/>
          </p:nvSpPr>
          <p:spPr bwMode="auto">
            <a:xfrm>
              <a:off x="4735513" y="2944813"/>
              <a:ext cx="161925" cy="87313"/>
            </a:xfrm>
            <a:custGeom>
              <a:avLst/>
              <a:gdLst>
                <a:gd name="T0" fmla="*/ 0 w 102"/>
                <a:gd name="T1" fmla="*/ 55 h 55"/>
                <a:gd name="T2" fmla="*/ 102 w 102"/>
                <a:gd name="T3" fmla="*/ 55 h 55"/>
                <a:gd name="T4" fmla="*/ 51 w 102"/>
                <a:gd name="T5" fmla="*/ 0 h 55"/>
                <a:gd name="T6" fmla="*/ 0 w 102"/>
                <a:gd name="T7" fmla="*/ 55 h 55"/>
                <a:gd name="T8" fmla="*/ 0 w 10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55">
                  <a:moveTo>
                    <a:pt x="0" y="55"/>
                  </a:moveTo>
                  <a:lnTo>
                    <a:pt x="102" y="55"/>
                  </a:lnTo>
                  <a:lnTo>
                    <a:pt x="51" y="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91" name="Freeform 23"/>
            <p:cNvSpPr/>
            <p:nvPr/>
          </p:nvSpPr>
          <p:spPr bwMode="auto">
            <a:xfrm>
              <a:off x="4851400" y="2944813"/>
              <a:ext cx="131763" cy="87313"/>
            </a:xfrm>
            <a:custGeom>
              <a:avLst/>
              <a:gdLst>
                <a:gd name="T0" fmla="*/ 38 w 83"/>
                <a:gd name="T1" fmla="*/ 55 h 55"/>
                <a:gd name="T2" fmla="*/ 38 w 83"/>
                <a:gd name="T3" fmla="*/ 55 h 55"/>
                <a:gd name="T4" fmla="*/ 83 w 83"/>
                <a:gd name="T5" fmla="*/ 0 h 55"/>
                <a:gd name="T6" fmla="*/ 0 w 83"/>
                <a:gd name="T7" fmla="*/ 0 h 55"/>
                <a:gd name="T8" fmla="*/ 38 w 83"/>
                <a:gd name="T9" fmla="*/ 55 h 55"/>
                <a:gd name="T10" fmla="*/ 38 w 83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55">
                  <a:moveTo>
                    <a:pt x="38" y="55"/>
                  </a:moveTo>
                  <a:lnTo>
                    <a:pt x="38" y="55"/>
                  </a:lnTo>
                  <a:lnTo>
                    <a:pt x="83" y="0"/>
                  </a:lnTo>
                  <a:lnTo>
                    <a:pt x="0" y="0"/>
                  </a:lnTo>
                  <a:lnTo>
                    <a:pt x="38" y="55"/>
                  </a:lnTo>
                  <a:lnTo>
                    <a:pt x="38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6" name="AutoShape 100"/>
          <p:cNvSpPr/>
          <p:nvPr/>
        </p:nvSpPr>
        <p:spPr bwMode="auto">
          <a:xfrm>
            <a:off x="3755988" y="3790617"/>
            <a:ext cx="314325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057" y="6750"/>
                </a:moveTo>
                <a:lnTo>
                  <a:pt x="1542" y="6750"/>
                </a:lnTo>
                <a:lnTo>
                  <a:pt x="1542" y="4725"/>
                </a:lnTo>
                <a:lnTo>
                  <a:pt x="20057" y="4725"/>
                </a:lnTo>
                <a:cubicBezTo>
                  <a:pt x="20057" y="4725"/>
                  <a:pt x="20057" y="6750"/>
                  <a:pt x="20057" y="6750"/>
                </a:cubicBezTo>
                <a:close/>
                <a:moveTo>
                  <a:pt x="17485" y="10124"/>
                </a:moveTo>
                <a:lnTo>
                  <a:pt x="4113" y="10124"/>
                </a:lnTo>
                <a:lnTo>
                  <a:pt x="3857" y="8100"/>
                </a:lnTo>
                <a:lnTo>
                  <a:pt x="17742" y="8100"/>
                </a:lnTo>
                <a:cubicBezTo>
                  <a:pt x="17742" y="8100"/>
                  <a:pt x="17485" y="10124"/>
                  <a:pt x="17485" y="10124"/>
                </a:cubicBezTo>
                <a:close/>
                <a:moveTo>
                  <a:pt x="16542" y="17549"/>
                </a:moveTo>
                <a:lnTo>
                  <a:pt x="5057" y="17549"/>
                </a:lnTo>
                <a:lnTo>
                  <a:pt x="4199" y="10800"/>
                </a:lnTo>
                <a:lnTo>
                  <a:pt x="17399" y="10800"/>
                </a:lnTo>
                <a:cubicBezTo>
                  <a:pt x="17399" y="10800"/>
                  <a:pt x="16542" y="17549"/>
                  <a:pt x="16542" y="17549"/>
                </a:cubicBezTo>
                <a:close/>
                <a:moveTo>
                  <a:pt x="5400" y="20249"/>
                </a:moveTo>
                <a:lnTo>
                  <a:pt x="5142" y="18225"/>
                </a:lnTo>
                <a:lnTo>
                  <a:pt x="16456" y="18225"/>
                </a:lnTo>
                <a:lnTo>
                  <a:pt x="16200" y="20249"/>
                </a:lnTo>
                <a:cubicBezTo>
                  <a:pt x="16200" y="20249"/>
                  <a:pt x="5400" y="20249"/>
                  <a:pt x="5400" y="20249"/>
                </a:cubicBezTo>
                <a:close/>
                <a:moveTo>
                  <a:pt x="3857" y="1350"/>
                </a:moveTo>
                <a:lnTo>
                  <a:pt x="17742" y="1350"/>
                </a:lnTo>
                <a:lnTo>
                  <a:pt x="18514" y="3375"/>
                </a:lnTo>
                <a:lnTo>
                  <a:pt x="3085" y="3375"/>
                </a:lnTo>
                <a:cubicBezTo>
                  <a:pt x="3085" y="3375"/>
                  <a:pt x="3857" y="1350"/>
                  <a:pt x="3857" y="1350"/>
                </a:cubicBezTo>
                <a:close/>
                <a:moveTo>
                  <a:pt x="20143" y="3389"/>
                </a:moveTo>
                <a:lnTo>
                  <a:pt x="19205" y="922"/>
                </a:lnTo>
                <a:cubicBezTo>
                  <a:pt x="18996" y="371"/>
                  <a:pt x="18407" y="0"/>
                  <a:pt x="17742" y="0"/>
                </a:cubicBezTo>
                <a:lnTo>
                  <a:pt x="3857" y="0"/>
                </a:lnTo>
                <a:cubicBezTo>
                  <a:pt x="3192" y="0"/>
                  <a:pt x="2603" y="371"/>
                  <a:pt x="2393" y="922"/>
                </a:cubicBezTo>
                <a:lnTo>
                  <a:pt x="1448" y="3391"/>
                </a:lnTo>
                <a:cubicBezTo>
                  <a:pt x="643" y="3436"/>
                  <a:pt x="0" y="4008"/>
                  <a:pt x="0" y="4725"/>
                </a:cubicBezTo>
                <a:lnTo>
                  <a:pt x="0" y="6750"/>
                </a:lnTo>
                <a:cubicBezTo>
                  <a:pt x="0" y="7495"/>
                  <a:pt x="690" y="8100"/>
                  <a:pt x="1542" y="8100"/>
                </a:cubicBezTo>
                <a:lnTo>
                  <a:pt x="2340" y="8100"/>
                </a:lnTo>
                <a:cubicBezTo>
                  <a:pt x="2340" y="8150"/>
                  <a:pt x="2317" y="8198"/>
                  <a:pt x="2323" y="8249"/>
                </a:cubicBezTo>
                <a:lnTo>
                  <a:pt x="3866" y="20398"/>
                </a:lnTo>
                <a:cubicBezTo>
                  <a:pt x="3953" y="21082"/>
                  <a:pt x="4614" y="21599"/>
                  <a:pt x="5400" y="21599"/>
                </a:cubicBezTo>
                <a:lnTo>
                  <a:pt x="16200" y="21599"/>
                </a:lnTo>
                <a:cubicBezTo>
                  <a:pt x="16986" y="21599"/>
                  <a:pt x="17646" y="21082"/>
                  <a:pt x="17732" y="20398"/>
                </a:cubicBezTo>
                <a:lnTo>
                  <a:pt x="19275" y="8249"/>
                </a:lnTo>
                <a:cubicBezTo>
                  <a:pt x="19282" y="8198"/>
                  <a:pt x="19258" y="8150"/>
                  <a:pt x="19258" y="8100"/>
                </a:cubicBezTo>
                <a:lnTo>
                  <a:pt x="20057" y="8100"/>
                </a:lnTo>
                <a:cubicBezTo>
                  <a:pt x="20908" y="8100"/>
                  <a:pt x="21600" y="7495"/>
                  <a:pt x="21600" y="6750"/>
                </a:cubicBezTo>
                <a:lnTo>
                  <a:pt x="21600" y="4725"/>
                </a:lnTo>
                <a:cubicBezTo>
                  <a:pt x="21600" y="4006"/>
                  <a:pt x="20952" y="3431"/>
                  <a:pt x="20143" y="3389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181" name="Group 14"/>
          <p:cNvGrpSpPr/>
          <p:nvPr/>
        </p:nvGrpSpPr>
        <p:grpSpPr>
          <a:xfrm>
            <a:off x="3689313" y="4487716"/>
            <a:ext cx="447675" cy="436563"/>
            <a:chOff x="4592638" y="2076450"/>
            <a:chExt cx="447675" cy="436563"/>
          </a:xfrm>
          <a:solidFill>
            <a:srgbClr val="BD596A"/>
          </a:solidFill>
        </p:grpSpPr>
        <p:sp>
          <p:nvSpPr>
            <p:cNvPr id="182" name="Freeform 15"/>
            <p:cNvSpPr>
              <a:spLocks noEditPoints="1"/>
            </p:cNvSpPr>
            <p:nvPr/>
          </p:nvSpPr>
          <p:spPr bwMode="auto">
            <a:xfrm>
              <a:off x="4656138" y="2076450"/>
              <a:ext cx="295275" cy="295275"/>
            </a:xfrm>
            <a:custGeom>
              <a:avLst/>
              <a:gdLst>
                <a:gd name="T0" fmla="*/ 4 w 385"/>
                <a:gd name="T1" fmla="*/ 249 h 385"/>
                <a:gd name="T2" fmla="*/ 4 w 385"/>
                <a:gd name="T3" fmla="*/ 234 h 385"/>
                <a:gd name="T4" fmla="*/ 48 w 385"/>
                <a:gd name="T5" fmla="*/ 189 h 385"/>
                <a:gd name="T6" fmla="*/ 64 w 385"/>
                <a:gd name="T7" fmla="*/ 189 h 385"/>
                <a:gd name="T8" fmla="*/ 195 w 385"/>
                <a:gd name="T9" fmla="*/ 321 h 385"/>
                <a:gd name="T10" fmla="*/ 195 w 385"/>
                <a:gd name="T11" fmla="*/ 336 h 385"/>
                <a:gd name="T12" fmla="*/ 151 w 385"/>
                <a:gd name="T13" fmla="*/ 381 h 385"/>
                <a:gd name="T14" fmla="*/ 135 w 385"/>
                <a:gd name="T15" fmla="*/ 381 h 385"/>
                <a:gd name="T16" fmla="*/ 4 w 385"/>
                <a:gd name="T17" fmla="*/ 249 h 385"/>
                <a:gd name="T18" fmla="*/ 320 w 385"/>
                <a:gd name="T19" fmla="*/ 196 h 385"/>
                <a:gd name="T20" fmla="*/ 336 w 385"/>
                <a:gd name="T21" fmla="*/ 196 h 385"/>
                <a:gd name="T22" fmla="*/ 381 w 385"/>
                <a:gd name="T23" fmla="*/ 151 h 385"/>
                <a:gd name="T24" fmla="*/ 381 w 385"/>
                <a:gd name="T25" fmla="*/ 135 h 385"/>
                <a:gd name="T26" fmla="*/ 249 w 385"/>
                <a:gd name="T27" fmla="*/ 4 h 385"/>
                <a:gd name="T28" fmla="*/ 234 w 385"/>
                <a:gd name="T29" fmla="*/ 4 h 385"/>
                <a:gd name="T30" fmla="*/ 189 w 385"/>
                <a:gd name="T31" fmla="*/ 49 h 385"/>
                <a:gd name="T32" fmla="*/ 189 w 385"/>
                <a:gd name="T33" fmla="*/ 64 h 385"/>
                <a:gd name="T34" fmla="*/ 320 w 385"/>
                <a:gd name="T35" fmla="*/ 19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5" h="385">
                  <a:moveTo>
                    <a:pt x="4" y="249"/>
                  </a:moveTo>
                  <a:cubicBezTo>
                    <a:pt x="0" y="245"/>
                    <a:pt x="0" y="238"/>
                    <a:pt x="4" y="234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52" y="185"/>
                    <a:pt x="59" y="185"/>
                    <a:pt x="64" y="189"/>
                  </a:cubicBezTo>
                  <a:cubicBezTo>
                    <a:pt x="195" y="321"/>
                    <a:pt x="195" y="321"/>
                    <a:pt x="195" y="321"/>
                  </a:cubicBezTo>
                  <a:cubicBezTo>
                    <a:pt x="199" y="325"/>
                    <a:pt x="199" y="332"/>
                    <a:pt x="195" y="336"/>
                  </a:cubicBezTo>
                  <a:cubicBezTo>
                    <a:pt x="151" y="381"/>
                    <a:pt x="151" y="381"/>
                    <a:pt x="151" y="381"/>
                  </a:cubicBezTo>
                  <a:cubicBezTo>
                    <a:pt x="147" y="385"/>
                    <a:pt x="140" y="385"/>
                    <a:pt x="135" y="381"/>
                  </a:cubicBezTo>
                  <a:lnTo>
                    <a:pt x="4" y="249"/>
                  </a:lnTo>
                  <a:close/>
                  <a:moveTo>
                    <a:pt x="320" y="196"/>
                  </a:moveTo>
                  <a:cubicBezTo>
                    <a:pt x="325" y="200"/>
                    <a:pt x="332" y="200"/>
                    <a:pt x="336" y="196"/>
                  </a:cubicBezTo>
                  <a:cubicBezTo>
                    <a:pt x="381" y="151"/>
                    <a:pt x="381" y="151"/>
                    <a:pt x="381" y="151"/>
                  </a:cubicBezTo>
                  <a:cubicBezTo>
                    <a:pt x="385" y="147"/>
                    <a:pt x="385" y="140"/>
                    <a:pt x="381" y="135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5" y="0"/>
                    <a:pt x="238" y="0"/>
                    <a:pt x="234" y="4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5" y="53"/>
                    <a:pt x="185" y="60"/>
                    <a:pt x="189" y="64"/>
                  </a:cubicBezTo>
                  <a:lnTo>
                    <a:pt x="32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83" name="Freeform 16"/>
            <p:cNvSpPr/>
            <p:nvPr/>
          </p:nvSpPr>
          <p:spPr bwMode="auto">
            <a:xfrm>
              <a:off x="4724400" y="2144713"/>
              <a:ext cx="315913" cy="315913"/>
            </a:xfrm>
            <a:custGeom>
              <a:avLst/>
              <a:gdLst>
                <a:gd name="T0" fmla="*/ 406 w 411"/>
                <a:gd name="T1" fmla="*/ 359 h 411"/>
                <a:gd name="T2" fmla="*/ 223 w 411"/>
                <a:gd name="T3" fmla="*/ 175 h 411"/>
                <a:gd name="T4" fmla="*/ 207 w 411"/>
                <a:gd name="T5" fmla="*/ 175 h 411"/>
                <a:gd name="T6" fmla="*/ 205 w 411"/>
                <a:gd name="T7" fmla="*/ 177 h 411"/>
                <a:gd name="T8" fmla="*/ 172 w 411"/>
                <a:gd name="T9" fmla="*/ 144 h 411"/>
                <a:gd name="T10" fmla="*/ 202 w 411"/>
                <a:gd name="T11" fmla="*/ 114 h 411"/>
                <a:gd name="T12" fmla="*/ 202 w 411"/>
                <a:gd name="T13" fmla="*/ 98 h 411"/>
                <a:gd name="T14" fmla="*/ 108 w 411"/>
                <a:gd name="T15" fmla="*/ 4 h 411"/>
                <a:gd name="T16" fmla="*/ 93 w 411"/>
                <a:gd name="T17" fmla="*/ 4 h 411"/>
                <a:gd name="T18" fmla="*/ 4 w 411"/>
                <a:gd name="T19" fmla="*/ 93 h 411"/>
                <a:gd name="T20" fmla="*/ 4 w 411"/>
                <a:gd name="T21" fmla="*/ 108 h 411"/>
                <a:gd name="T22" fmla="*/ 98 w 411"/>
                <a:gd name="T23" fmla="*/ 203 h 411"/>
                <a:gd name="T24" fmla="*/ 114 w 411"/>
                <a:gd name="T25" fmla="*/ 203 h 411"/>
                <a:gd name="T26" fmla="*/ 144 w 411"/>
                <a:gd name="T27" fmla="*/ 172 h 411"/>
                <a:gd name="T28" fmla="*/ 177 w 411"/>
                <a:gd name="T29" fmla="*/ 205 h 411"/>
                <a:gd name="T30" fmla="*/ 175 w 411"/>
                <a:gd name="T31" fmla="*/ 207 h 411"/>
                <a:gd name="T32" fmla="*/ 175 w 411"/>
                <a:gd name="T33" fmla="*/ 223 h 411"/>
                <a:gd name="T34" fmla="*/ 359 w 411"/>
                <a:gd name="T35" fmla="*/ 406 h 411"/>
                <a:gd name="T36" fmla="*/ 374 w 411"/>
                <a:gd name="T37" fmla="*/ 406 h 411"/>
                <a:gd name="T38" fmla="*/ 406 w 411"/>
                <a:gd name="T39" fmla="*/ 374 h 411"/>
                <a:gd name="T40" fmla="*/ 406 w 411"/>
                <a:gd name="T41" fmla="*/ 35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1" h="411">
                  <a:moveTo>
                    <a:pt x="406" y="359"/>
                  </a:moveTo>
                  <a:cubicBezTo>
                    <a:pt x="223" y="175"/>
                    <a:pt x="223" y="175"/>
                    <a:pt x="223" y="175"/>
                  </a:cubicBezTo>
                  <a:cubicBezTo>
                    <a:pt x="219" y="171"/>
                    <a:pt x="212" y="171"/>
                    <a:pt x="207" y="175"/>
                  </a:cubicBezTo>
                  <a:cubicBezTo>
                    <a:pt x="205" y="177"/>
                    <a:pt x="205" y="177"/>
                    <a:pt x="205" y="177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202" y="114"/>
                    <a:pt x="202" y="114"/>
                    <a:pt x="202" y="114"/>
                  </a:cubicBezTo>
                  <a:cubicBezTo>
                    <a:pt x="207" y="109"/>
                    <a:pt x="207" y="102"/>
                    <a:pt x="202" y="98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4" y="0"/>
                    <a:pt x="97" y="0"/>
                    <a:pt x="93" y="4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0" y="97"/>
                    <a:pt x="0" y="104"/>
                    <a:pt x="4" y="108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102" y="207"/>
                    <a:pt x="109" y="207"/>
                    <a:pt x="114" y="203"/>
                  </a:cubicBezTo>
                  <a:cubicBezTo>
                    <a:pt x="144" y="172"/>
                    <a:pt x="144" y="172"/>
                    <a:pt x="144" y="172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75" y="207"/>
                    <a:pt x="175" y="207"/>
                    <a:pt x="175" y="207"/>
                  </a:cubicBezTo>
                  <a:cubicBezTo>
                    <a:pt x="171" y="212"/>
                    <a:pt x="171" y="219"/>
                    <a:pt x="175" y="223"/>
                  </a:cubicBezTo>
                  <a:cubicBezTo>
                    <a:pt x="359" y="406"/>
                    <a:pt x="359" y="406"/>
                    <a:pt x="359" y="406"/>
                  </a:cubicBezTo>
                  <a:cubicBezTo>
                    <a:pt x="363" y="411"/>
                    <a:pt x="370" y="411"/>
                    <a:pt x="374" y="406"/>
                  </a:cubicBezTo>
                  <a:cubicBezTo>
                    <a:pt x="406" y="374"/>
                    <a:pt x="406" y="374"/>
                    <a:pt x="406" y="374"/>
                  </a:cubicBezTo>
                  <a:cubicBezTo>
                    <a:pt x="411" y="370"/>
                    <a:pt x="411" y="363"/>
                    <a:pt x="406" y="3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84" name="Freeform 17"/>
            <p:cNvSpPr/>
            <p:nvPr/>
          </p:nvSpPr>
          <p:spPr bwMode="auto">
            <a:xfrm>
              <a:off x="4592638" y="2468563"/>
              <a:ext cx="244475" cy="44450"/>
            </a:xfrm>
            <a:custGeom>
              <a:avLst/>
              <a:gdLst>
                <a:gd name="T0" fmla="*/ 306 w 318"/>
                <a:gd name="T1" fmla="*/ 0 h 57"/>
                <a:gd name="T2" fmla="*/ 12 w 318"/>
                <a:gd name="T3" fmla="*/ 0 h 57"/>
                <a:gd name="T4" fmla="*/ 0 w 318"/>
                <a:gd name="T5" fmla="*/ 12 h 57"/>
                <a:gd name="T6" fmla="*/ 0 w 318"/>
                <a:gd name="T7" fmla="*/ 45 h 57"/>
                <a:gd name="T8" fmla="*/ 12 w 318"/>
                <a:gd name="T9" fmla="*/ 57 h 57"/>
                <a:gd name="T10" fmla="*/ 306 w 318"/>
                <a:gd name="T11" fmla="*/ 57 h 57"/>
                <a:gd name="T12" fmla="*/ 318 w 318"/>
                <a:gd name="T13" fmla="*/ 45 h 57"/>
                <a:gd name="T14" fmla="*/ 318 w 318"/>
                <a:gd name="T15" fmla="*/ 12 h 57"/>
                <a:gd name="T16" fmla="*/ 306 w 318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8" h="57">
                  <a:moveTo>
                    <a:pt x="30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2"/>
                    <a:pt x="5" y="57"/>
                    <a:pt x="12" y="57"/>
                  </a:cubicBezTo>
                  <a:cubicBezTo>
                    <a:pt x="306" y="57"/>
                    <a:pt x="306" y="57"/>
                    <a:pt x="306" y="57"/>
                  </a:cubicBezTo>
                  <a:cubicBezTo>
                    <a:pt x="313" y="57"/>
                    <a:pt x="318" y="52"/>
                    <a:pt x="318" y="45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8" y="6"/>
                    <a:pt x="313" y="0"/>
                    <a:pt x="3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02" name="Group 35"/>
          <p:cNvGrpSpPr/>
          <p:nvPr/>
        </p:nvGrpSpPr>
        <p:grpSpPr>
          <a:xfrm>
            <a:off x="3702806" y="5955338"/>
            <a:ext cx="420688" cy="354013"/>
            <a:chOff x="4605338" y="3814763"/>
            <a:chExt cx="420688" cy="354013"/>
          </a:xfrm>
          <a:solidFill>
            <a:srgbClr val="BD596A"/>
          </a:solidFill>
        </p:grpSpPr>
        <p:sp>
          <p:nvSpPr>
            <p:cNvPr id="203" name="Freeform 32"/>
            <p:cNvSpPr>
              <a:spLocks noEditPoints="1"/>
            </p:cNvSpPr>
            <p:nvPr/>
          </p:nvSpPr>
          <p:spPr bwMode="auto">
            <a:xfrm>
              <a:off x="4605338" y="3814763"/>
              <a:ext cx="420688" cy="354013"/>
            </a:xfrm>
            <a:custGeom>
              <a:avLst/>
              <a:gdLst>
                <a:gd name="T0" fmla="*/ 507 w 548"/>
                <a:gd name="T1" fmla="*/ 0 h 462"/>
                <a:gd name="T2" fmla="*/ 41 w 548"/>
                <a:gd name="T3" fmla="*/ 0 h 462"/>
                <a:gd name="T4" fmla="*/ 0 w 548"/>
                <a:gd name="T5" fmla="*/ 41 h 462"/>
                <a:gd name="T6" fmla="*/ 0 w 548"/>
                <a:gd name="T7" fmla="*/ 369 h 462"/>
                <a:gd name="T8" fmla="*/ 41 w 548"/>
                <a:gd name="T9" fmla="*/ 409 h 462"/>
                <a:gd name="T10" fmla="*/ 226 w 548"/>
                <a:gd name="T11" fmla="*/ 409 h 462"/>
                <a:gd name="T12" fmla="*/ 226 w 548"/>
                <a:gd name="T13" fmla="*/ 416 h 462"/>
                <a:gd name="T14" fmla="*/ 223 w 548"/>
                <a:gd name="T15" fmla="*/ 428 h 462"/>
                <a:gd name="T16" fmla="*/ 177 w 548"/>
                <a:gd name="T17" fmla="*/ 445 h 462"/>
                <a:gd name="T18" fmla="*/ 160 w 548"/>
                <a:gd name="T19" fmla="*/ 449 h 462"/>
                <a:gd name="T20" fmla="*/ 151 w 548"/>
                <a:gd name="T21" fmla="*/ 449 h 462"/>
                <a:gd name="T22" fmla="*/ 142 w 548"/>
                <a:gd name="T23" fmla="*/ 455 h 462"/>
                <a:gd name="T24" fmla="*/ 142 w 548"/>
                <a:gd name="T25" fmla="*/ 455 h 462"/>
                <a:gd name="T26" fmla="*/ 151 w 548"/>
                <a:gd name="T27" fmla="*/ 462 h 462"/>
                <a:gd name="T28" fmla="*/ 397 w 548"/>
                <a:gd name="T29" fmla="*/ 462 h 462"/>
                <a:gd name="T30" fmla="*/ 406 w 548"/>
                <a:gd name="T31" fmla="*/ 455 h 462"/>
                <a:gd name="T32" fmla="*/ 406 w 548"/>
                <a:gd name="T33" fmla="*/ 455 h 462"/>
                <a:gd name="T34" fmla="*/ 402 w 548"/>
                <a:gd name="T35" fmla="*/ 449 h 462"/>
                <a:gd name="T36" fmla="*/ 389 w 548"/>
                <a:gd name="T37" fmla="*/ 448 h 462"/>
                <a:gd name="T38" fmla="*/ 329 w 548"/>
                <a:gd name="T39" fmla="*/ 426 h 462"/>
                <a:gd name="T40" fmla="*/ 322 w 548"/>
                <a:gd name="T41" fmla="*/ 416 h 462"/>
                <a:gd name="T42" fmla="*/ 322 w 548"/>
                <a:gd name="T43" fmla="*/ 409 h 462"/>
                <a:gd name="T44" fmla="*/ 507 w 548"/>
                <a:gd name="T45" fmla="*/ 409 h 462"/>
                <a:gd name="T46" fmla="*/ 548 w 548"/>
                <a:gd name="T47" fmla="*/ 369 h 462"/>
                <a:gd name="T48" fmla="*/ 548 w 548"/>
                <a:gd name="T49" fmla="*/ 41 h 462"/>
                <a:gd name="T50" fmla="*/ 507 w 548"/>
                <a:gd name="T51" fmla="*/ 0 h 462"/>
                <a:gd name="T52" fmla="*/ 510 w 548"/>
                <a:gd name="T53" fmla="*/ 330 h 462"/>
                <a:gd name="T54" fmla="*/ 497 w 548"/>
                <a:gd name="T55" fmla="*/ 344 h 462"/>
                <a:gd name="T56" fmla="*/ 51 w 548"/>
                <a:gd name="T57" fmla="*/ 344 h 462"/>
                <a:gd name="T58" fmla="*/ 38 w 548"/>
                <a:gd name="T59" fmla="*/ 330 h 462"/>
                <a:gd name="T60" fmla="*/ 38 w 548"/>
                <a:gd name="T61" fmla="*/ 50 h 462"/>
                <a:gd name="T62" fmla="*/ 51 w 548"/>
                <a:gd name="T63" fmla="*/ 36 h 462"/>
                <a:gd name="T64" fmla="*/ 497 w 548"/>
                <a:gd name="T65" fmla="*/ 36 h 462"/>
                <a:gd name="T66" fmla="*/ 510 w 548"/>
                <a:gd name="T67" fmla="*/ 50 h 462"/>
                <a:gd name="T68" fmla="*/ 510 w 548"/>
                <a:gd name="T69" fmla="*/ 3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8" h="462">
                  <a:moveTo>
                    <a:pt x="507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1"/>
                    <a:pt x="18" y="409"/>
                    <a:pt x="41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16"/>
                    <a:pt x="226" y="416"/>
                    <a:pt x="226" y="416"/>
                  </a:cubicBezTo>
                  <a:cubicBezTo>
                    <a:pt x="226" y="419"/>
                    <a:pt x="225" y="425"/>
                    <a:pt x="223" y="428"/>
                  </a:cubicBezTo>
                  <a:cubicBezTo>
                    <a:pt x="177" y="445"/>
                    <a:pt x="177" y="445"/>
                    <a:pt x="177" y="445"/>
                  </a:cubicBezTo>
                  <a:cubicBezTo>
                    <a:pt x="173" y="447"/>
                    <a:pt x="165" y="449"/>
                    <a:pt x="160" y="449"/>
                  </a:cubicBezTo>
                  <a:cubicBezTo>
                    <a:pt x="151" y="449"/>
                    <a:pt x="151" y="449"/>
                    <a:pt x="151" y="449"/>
                  </a:cubicBezTo>
                  <a:cubicBezTo>
                    <a:pt x="146" y="449"/>
                    <a:pt x="142" y="452"/>
                    <a:pt x="142" y="455"/>
                  </a:cubicBezTo>
                  <a:cubicBezTo>
                    <a:pt x="142" y="455"/>
                    <a:pt x="142" y="455"/>
                    <a:pt x="142" y="455"/>
                  </a:cubicBezTo>
                  <a:cubicBezTo>
                    <a:pt x="142" y="459"/>
                    <a:pt x="146" y="462"/>
                    <a:pt x="151" y="462"/>
                  </a:cubicBezTo>
                  <a:cubicBezTo>
                    <a:pt x="397" y="462"/>
                    <a:pt x="397" y="462"/>
                    <a:pt x="397" y="462"/>
                  </a:cubicBezTo>
                  <a:cubicBezTo>
                    <a:pt x="402" y="462"/>
                    <a:pt x="406" y="459"/>
                    <a:pt x="406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6" y="452"/>
                    <a:pt x="404" y="449"/>
                    <a:pt x="402" y="449"/>
                  </a:cubicBezTo>
                  <a:cubicBezTo>
                    <a:pt x="399" y="449"/>
                    <a:pt x="393" y="448"/>
                    <a:pt x="389" y="448"/>
                  </a:cubicBezTo>
                  <a:cubicBezTo>
                    <a:pt x="329" y="426"/>
                    <a:pt x="329" y="426"/>
                    <a:pt x="329" y="426"/>
                  </a:cubicBezTo>
                  <a:cubicBezTo>
                    <a:pt x="325" y="424"/>
                    <a:pt x="322" y="419"/>
                    <a:pt x="322" y="416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507" y="409"/>
                    <a:pt x="507" y="409"/>
                    <a:pt x="507" y="409"/>
                  </a:cubicBezTo>
                  <a:cubicBezTo>
                    <a:pt x="530" y="409"/>
                    <a:pt x="548" y="391"/>
                    <a:pt x="548" y="369"/>
                  </a:cubicBezTo>
                  <a:cubicBezTo>
                    <a:pt x="548" y="41"/>
                    <a:pt x="548" y="41"/>
                    <a:pt x="548" y="41"/>
                  </a:cubicBezTo>
                  <a:cubicBezTo>
                    <a:pt x="548" y="18"/>
                    <a:pt x="530" y="0"/>
                    <a:pt x="507" y="0"/>
                  </a:cubicBezTo>
                  <a:close/>
                  <a:moveTo>
                    <a:pt x="510" y="330"/>
                  </a:moveTo>
                  <a:cubicBezTo>
                    <a:pt x="510" y="337"/>
                    <a:pt x="504" y="343"/>
                    <a:pt x="497" y="344"/>
                  </a:cubicBezTo>
                  <a:cubicBezTo>
                    <a:pt x="51" y="344"/>
                    <a:pt x="51" y="344"/>
                    <a:pt x="51" y="344"/>
                  </a:cubicBezTo>
                  <a:cubicBezTo>
                    <a:pt x="44" y="343"/>
                    <a:pt x="38" y="337"/>
                    <a:pt x="38" y="33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2"/>
                    <a:pt x="44" y="36"/>
                    <a:pt x="51" y="3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504" y="36"/>
                    <a:pt x="510" y="42"/>
                    <a:pt x="510" y="50"/>
                  </a:cubicBezTo>
                  <a:lnTo>
                    <a:pt x="510" y="3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04" name="Oval 33"/>
            <p:cNvSpPr>
              <a:spLocks noChangeArrowheads="1"/>
            </p:cNvSpPr>
            <p:nvPr/>
          </p:nvSpPr>
          <p:spPr bwMode="auto">
            <a:xfrm>
              <a:off x="4932363" y="4103688"/>
              <a:ext cx="6350" cy="47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05" name="Freeform 34"/>
            <p:cNvSpPr/>
            <p:nvPr/>
          </p:nvSpPr>
          <p:spPr bwMode="auto">
            <a:xfrm>
              <a:off x="4943475" y="4100513"/>
              <a:ext cx="47625" cy="9525"/>
            </a:xfrm>
            <a:custGeom>
              <a:avLst/>
              <a:gdLst>
                <a:gd name="T0" fmla="*/ 63 w 63"/>
                <a:gd name="T1" fmla="*/ 6 h 13"/>
                <a:gd name="T2" fmla="*/ 57 w 63"/>
                <a:gd name="T3" fmla="*/ 13 h 13"/>
                <a:gd name="T4" fmla="*/ 6 w 63"/>
                <a:gd name="T5" fmla="*/ 13 h 13"/>
                <a:gd name="T6" fmla="*/ 0 w 63"/>
                <a:gd name="T7" fmla="*/ 6 h 13"/>
                <a:gd name="T8" fmla="*/ 0 w 63"/>
                <a:gd name="T9" fmla="*/ 6 h 13"/>
                <a:gd name="T10" fmla="*/ 6 w 63"/>
                <a:gd name="T11" fmla="*/ 0 h 13"/>
                <a:gd name="T12" fmla="*/ 57 w 63"/>
                <a:gd name="T13" fmla="*/ 0 h 13"/>
                <a:gd name="T14" fmla="*/ 63 w 6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3">
                  <a:moveTo>
                    <a:pt x="63" y="6"/>
                  </a:moveTo>
                  <a:cubicBezTo>
                    <a:pt x="63" y="10"/>
                    <a:pt x="60" y="13"/>
                    <a:pt x="5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0" y="0"/>
                    <a:pt x="63" y="3"/>
                    <a:pt x="6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06" name="Freeform 35"/>
            <p:cNvSpPr/>
            <p:nvPr/>
          </p:nvSpPr>
          <p:spPr bwMode="auto">
            <a:xfrm>
              <a:off x="4922838" y="3875088"/>
              <a:ext cx="34925" cy="166688"/>
            </a:xfrm>
            <a:custGeom>
              <a:avLst/>
              <a:gdLst>
                <a:gd name="T0" fmla="*/ 45 w 45"/>
                <a:gd name="T1" fmla="*/ 193 h 216"/>
                <a:gd name="T2" fmla="*/ 22 w 45"/>
                <a:gd name="T3" fmla="*/ 216 h 216"/>
                <a:gd name="T4" fmla="*/ 22 w 45"/>
                <a:gd name="T5" fmla="*/ 216 h 216"/>
                <a:gd name="T6" fmla="*/ 0 w 45"/>
                <a:gd name="T7" fmla="*/ 193 h 216"/>
                <a:gd name="T8" fmla="*/ 0 w 45"/>
                <a:gd name="T9" fmla="*/ 23 h 216"/>
                <a:gd name="T10" fmla="*/ 22 w 45"/>
                <a:gd name="T11" fmla="*/ 0 h 216"/>
                <a:gd name="T12" fmla="*/ 22 w 45"/>
                <a:gd name="T13" fmla="*/ 0 h 216"/>
                <a:gd name="T14" fmla="*/ 45 w 45"/>
                <a:gd name="T15" fmla="*/ 23 h 216"/>
                <a:gd name="T16" fmla="*/ 45 w 45"/>
                <a:gd name="T17" fmla="*/ 19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16">
                  <a:moveTo>
                    <a:pt x="45" y="193"/>
                  </a:moveTo>
                  <a:cubicBezTo>
                    <a:pt x="45" y="206"/>
                    <a:pt x="35" y="216"/>
                    <a:pt x="22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10" y="216"/>
                    <a:pt x="0" y="206"/>
                    <a:pt x="0" y="19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07" name="Freeform 36"/>
            <p:cNvSpPr/>
            <p:nvPr/>
          </p:nvSpPr>
          <p:spPr bwMode="auto">
            <a:xfrm>
              <a:off x="4860925" y="3903663"/>
              <a:ext cx="34925" cy="138113"/>
            </a:xfrm>
            <a:custGeom>
              <a:avLst/>
              <a:gdLst>
                <a:gd name="T0" fmla="*/ 45 w 45"/>
                <a:gd name="T1" fmla="*/ 157 h 180"/>
                <a:gd name="T2" fmla="*/ 23 w 45"/>
                <a:gd name="T3" fmla="*/ 180 h 180"/>
                <a:gd name="T4" fmla="*/ 23 w 45"/>
                <a:gd name="T5" fmla="*/ 180 h 180"/>
                <a:gd name="T6" fmla="*/ 0 w 45"/>
                <a:gd name="T7" fmla="*/ 157 h 180"/>
                <a:gd name="T8" fmla="*/ 0 w 45"/>
                <a:gd name="T9" fmla="*/ 23 h 180"/>
                <a:gd name="T10" fmla="*/ 23 w 45"/>
                <a:gd name="T11" fmla="*/ 0 h 180"/>
                <a:gd name="T12" fmla="*/ 23 w 45"/>
                <a:gd name="T13" fmla="*/ 0 h 180"/>
                <a:gd name="T14" fmla="*/ 45 w 45"/>
                <a:gd name="T15" fmla="*/ 23 h 180"/>
                <a:gd name="T16" fmla="*/ 45 w 45"/>
                <a:gd name="T17" fmla="*/ 1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80">
                  <a:moveTo>
                    <a:pt x="45" y="157"/>
                  </a:moveTo>
                  <a:cubicBezTo>
                    <a:pt x="45" y="170"/>
                    <a:pt x="35" y="180"/>
                    <a:pt x="23" y="180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08" name="Freeform 37"/>
            <p:cNvSpPr/>
            <p:nvPr/>
          </p:nvSpPr>
          <p:spPr bwMode="auto">
            <a:xfrm>
              <a:off x="4799013" y="3930650"/>
              <a:ext cx="33338" cy="111125"/>
            </a:xfrm>
            <a:custGeom>
              <a:avLst/>
              <a:gdLst>
                <a:gd name="T0" fmla="*/ 44 w 44"/>
                <a:gd name="T1" fmla="*/ 121 h 144"/>
                <a:gd name="T2" fmla="*/ 22 w 44"/>
                <a:gd name="T3" fmla="*/ 144 h 144"/>
                <a:gd name="T4" fmla="*/ 22 w 44"/>
                <a:gd name="T5" fmla="*/ 144 h 144"/>
                <a:gd name="T6" fmla="*/ 0 w 44"/>
                <a:gd name="T7" fmla="*/ 121 h 144"/>
                <a:gd name="T8" fmla="*/ 0 w 44"/>
                <a:gd name="T9" fmla="*/ 23 h 144"/>
                <a:gd name="T10" fmla="*/ 22 w 44"/>
                <a:gd name="T11" fmla="*/ 0 h 144"/>
                <a:gd name="T12" fmla="*/ 22 w 44"/>
                <a:gd name="T13" fmla="*/ 0 h 144"/>
                <a:gd name="T14" fmla="*/ 44 w 44"/>
                <a:gd name="T15" fmla="*/ 23 h 144"/>
                <a:gd name="T16" fmla="*/ 44 w 44"/>
                <a:gd name="T17" fmla="*/ 1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4">
                  <a:moveTo>
                    <a:pt x="44" y="121"/>
                  </a:moveTo>
                  <a:cubicBezTo>
                    <a:pt x="44" y="134"/>
                    <a:pt x="34" y="144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10" y="144"/>
                    <a:pt x="0" y="134"/>
                    <a:pt x="0" y="1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4" y="0"/>
                    <a:pt x="44" y="10"/>
                    <a:pt x="44" y="23"/>
                  </a:cubicBezTo>
                  <a:lnTo>
                    <a:pt x="4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09" name="Freeform 38"/>
            <p:cNvSpPr/>
            <p:nvPr/>
          </p:nvSpPr>
          <p:spPr bwMode="auto">
            <a:xfrm>
              <a:off x="4737100" y="3959225"/>
              <a:ext cx="34925" cy="82550"/>
            </a:xfrm>
            <a:custGeom>
              <a:avLst/>
              <a:gdLst>
                <a:gd name="T0" fmla="*/ 45 w 45"/>
                <a:gd name="T1" fmla="*/ 85 h 108"/>
                <a:gd name="T2" fmla="*/ 22 w 45"/>
                <a:gd name="T3" fmla="*/ 108 h 108"/>
                <a:gd name="T4" fmla="*/ 22 w 45"/>
                <a:gd name="T5" fmla="*/ 108 h 108"/>
                <a:gd name="T6" fmla="*/ 0 w 45"/>
                <a:gd name="T7" fmla="*/ 85 h 108"/>
                <a:gd name="T8" fmla="*/ 0 w 45"/>
                <a:gd name="T9" fmla="*/ 23 h 108"/>
                <a:gd name="T10" fmla="*/ 22 w 45"/>
                <a:gd name="T11" fmla="*/ 0 h 108"/>
                <a:gd name="T12" fmla="*/ 22 w 45"/>
                <a:gd name="T13" fmla="*/ 0 h 108"/>
                <a:gd name="T14" fmla="*/ 45 w 45"/>
                <a:gd name="T15" fmla="*/ 23 h 108"/>
                <a:gd name="T16" fmla="*/ 45 w 45"/>
                <a:gd name="T1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08">
                  <a:moveTo>
                    <a:pt x="45" y="85"/>
                  </a:moveTo>
                  <a:cubicBezTo>
                    <a:pt x="45" y="98"/>
                    <a:pt x="35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0" y="108"/>
                    <a:pt x="0" y="98"/>
                    <a:pt x="0" y="8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10" name="Freeform 39"/>
            <p:cNvSpPr/>
            <p:nvPr/>
          </p:nvSpPr>
          <p:spPr bwMode="auto">
            <a:xfrm>
              <a:off x="4675188" y="3986213"/>
              <a:ext cx="33338" cy="55563"/>
            </a:xfrm>
            <a:custGeom>
              <a:avLst/>
              <a:gdLst>
                <a:gd name="T0" fmla="*/ 45 w 45"/>
                <a:gd name="T1" fmla="*/ 49 h 72"/>
                <a:gd name="T2" fmla="*/ 23 w 45"/>
                <a:gd name="T3" fmla="*/ 72 h 72"/>
                <a:gd name="T4" fmla="*/ 23 w 45"/>
                <a:gd name="T5" fmla="*/ 72 h 72"/>
                <a:gd name="T6" fmla="*/ 0 w 45"/>
                <a:gd name="T7" fmla="*/ 49 h 72"/>
                <a:gd name="T8" fmla="*/ 0 w 45"/>
                <a:gd name="T9" fmla="*/ 23 h 72"/>
                <a:gd name="T10" fmla="*/ 23 w 45"/>
                <a:gd name="T11" fmla="*/ 0 h 72"/>
                <a:gd name="T12" fmla="*/ 23 w 45"/>
                <a:gd name="T13" fmla="*/ 0 h 72"/>
                <a:gd name="T14" fmla="*/ 45 w 45"/>
                <a:gd name="T15" fmla="*/ 23 h 72"/>
                <a:gd name="T16" fmla="*/ 45 w 45"/>
                <a:gd name="T1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72">
                  <a:moveTo>
                    <a:pt x="45" y="49"/>
                  </a:moveTo>
                  <a:cubicBezTo>
                    <a:pt x="45" y="62"/>
                    <a:pt x="35" y="72"/>
                    <a:pt x="23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0" y="72"/>
                    <a:pt x="0" y="62"/>
                    <a:pt x="0" y="4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3036987" y="2335899"/>
            <a:ext cx="359166" cy="359165"/>
            <a:chOff x="2473104" y="2145028"/>
            <a:chExt cx="359165" cy="359165"/>
          </a:xfrm>
          <a:solidFill>
            <a:srgbClr val="BD596A"/>
          </a:solidFill>
        </p:grpSpPr>
        <p:sp>
          <p:nvSpPr>
            <p:cNvPr id="140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1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54" name="AutoShape 139"/>
          <p:cNvSpPr/>
          <p:nvPr/>
        </p:nvSpPr>
        <p:spPr bwMode="auto">
          <a:xfrm>
            <a:off x="3037183" y="1648520"/>
            <a:ext cx="358775" cy="349250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121" name="组合 120"/>
          <p:cNvGrpSpPr/>
          <p:nvPr/>
        </p:nvGrpSpPr>
        <p:grpSpPr>
          <a:xfrm>
            <a:off x="3093165" y="3043804"/>
            <a:ext cx="246810" cy="359779"/>
            <a:chOff x="2528974" y="2863357"/>
            <a:chExt cx="246811" cy="359779"/>
          </a:xfrm>
          <a:solidFill>
            <a:srgbClr val="BD596A"/>
          </a:solidFill>
        </p:grpSpPr>
        <p:sp>
          <p:nvSpPr>
            <p:cNvPr id="122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3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92" name="Group 25"/>
          <p:cNvGrpSpPr/>
          <p:nvPr/>
        </p:nvGrpSpPr>
        <p:grpSpPr>
          <a:xfrm>
            <a:off x="3063376" y="5196722"/>
            <a:ext cx="306388" cy="444500"/>
            <a:chOff x="3814763" y="2921000"/>
            <a:chExt cx="306388" cy="444500"/>
          </a:xfrm>
          <a:solidFill>
            <a:srgbClr val="BD596A"/>
          </a:solidFill>
        </p:grpSpPr>
        <p:sp>
          <p:nvSpPr>
            <p:cNvPr id="193" name="Freeform 24"/>
            <p:cNvSpPr>
              <a:spLocks noEditPoints="1"/>
            </p:cNvSpPr>
            <p:nvPr/>
          </p:nvSpPr>
          <p:spPr bwMode="auto">
            <a:xfrm>
              <a:off x="3814763" y="2921000"/>
              <a:ext cx="306388" cy="444500"/>
            </a:xfrm>
            <a:custGeom>
              <a:avLst/>
              <a:gdLst>
                <a:gd name="T0" fmla="*/ 340 w 398"/>
                <a:gd name="T1" fmla="*/ 0 h 580"/>
                <a:gd name="T2" fmla="*/ 58 w 398"/>
                <a:gd name="T3" fmla="*/ 0 h 580"/>
                <a:gd name="T4" fmla="*/ 0 w 398"/>
                <a:gd name="T5" fmla="*/ 57 h 580"/>
                <a:gd name="T6" fmla="*/ 0 w 398"/>
                <a:gd name="T7" fmla="*/ 523 h 580"/>
                <a:gd name="T8" fmla="*/ 58 w 398"/>
                <a:gd name="T9" fmla="*/ 580 h 580"/>
                <a:gd name="T10" fmla="*/ 340 w 398"/>
                <a:gd name="T11" fmla="*/ 580 h 580"/>
                <a:gd name="T12" fmla="*/ 398 w 398"/>
                <a:gd name="T13" fmla="*/ 523 h 580"/>
                <a:gd name="T14" fmla="*/ 398 w 398"/>
                <a:gd name="T15" fmla="*/ 522 h 580"/>
                <a:gd name="T16" fmla="*/ 398 w 398"/>
                <a:gd name="T17" fmla="*/ 518 h 580"/>
                <a:gd name="T18" fmla="*/ 398 w 398"/>
                <a:gd name="T19" fmla="*/ 57 h 580"/>
                <a:gd name="T20" fmla="*/ 340 w 398"/>
                <a:gd name="T21" fmla="*/ 0 h 580"/>
                <a:gd name="T22" fmla="*/ 172 w 398"/>
                <a:gd name="T23" fmla="*/ 15 h 580"/>
                <a:gd name="T24" fmla="*/ 226 w 398"/>
                <a:gd name="T25" fmla="*/ 15 h 580"/>
                <a:gd name="T26" fmla="*/ 232 w 398"/>
                <a:gd name="T27" fmla="*/ 21 h 580"/>
                <a:gd name="T28" fmla="*/ 226 w 398"/>
                <a:gd name="T29" fmla="*/ 28 h 580"/>
                <a:gd name="T30" fmla="*/ 172 w 398"/>
                <a:gd name="T31" fmla="*/ 28 h 580"/>
                <a:gd name="T32" fmla="*/ 166 w 398"/>
                <a:gd name="T33" fmla="*/ 21 h 580"/>
                <a:gd name="T34" fmla="*/ 172 w 398"/>
                <a:gd name="T35" fmla="*/ 15 h 580"/>
                <a:gd name="T36" fmla="*/ 199 w 398"/>
                <a:gd name="T37" fmla="*/ 561 h 580"/>
                <a:gd name="T38" fmla="*/ 173 w 398"/>
                <a:gd name="T39" fmla="*/ 535 h 580"/>
                <a:gd name="T40" fmla="*/ 199 w 398"/>
                <a:gd name="T41" fmla="*/ 508 h 580"/>
                <a:gd name="T42" fmla="*/ 225 w 398"/>
                <a:gd name="T43" fmla="*/ 535 h 580"/>
                <a:gd name="T44" fmla="*/ 199 w 398"/>
                <a:gd name="T45" fmla="*/ 561 h 580"/>
                <a:gd name="T46" fmla="*/ 356 w 398"/>
                <a:gd name="T47" fmla="*/ 476 h 580"/>
                <a:gd name="T48" fmla="*/ 340 w 398"/>
                <a:gd name="T49" fmla="*/ 491 h 580"/>
                <a:gd name="T50" fmla="*/ 58 w 398"/>
                <a:gd name="T51" fmla="*/ 491 h 580"/>
                <a:gd name="T52" fmla="*/ 42 w 398"/>
                <a:gd name="T53" fmla="*/ 475 h 580"/>
                <a:gd name="T54" fmla="*/ 42 w 398"/>
                <a:gd name="T55" fmla="*/ 63 h 580"/>
                <a:gd name="T56" fmla="*/ 58 w 398"/>
                <a:gd name="T57" fmla="*/ 47 h 580"/>
                <a:gd name="T58" fmla="*/ 340 w 398"/>
                <a:gd name="T59" fmla="*/ 47 h 580"/>
                <a:gd name="T60" fmla="*/ 356 w 398"/>
                <a:gd name="T61" fmla="*/ 63 h 580"/>
                <a:gd name="T62" fmla="*/ 356 w 398"/>
                <a:gd name="T63" fmla="*/ 476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8" h="580">
                  <a:moveTo>
                    <a:pt x="340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5"/>
                    <a:pt x="0" y="57"/>
                  </a:cubicBezTo>
                  <a:cubicBezTo>
                    <a:pt x="0" y="523"/>
                    <a:pt x="0" y="523"/>
                    <a:pt x="0" y="523"/>
                  </a:cubicBezTo>
                  <a:cubicBezTo>
                    <a:pt x="0" y="555"/>
                    <a:pt x="26" y="580"/>
                    <a:pt x="58" y="580"/>
                  </a:cubicBezTo>
                  <a:cubicBezTo>
                    <a:pt x="340" y="580"/>
                    <a:pt x="340" y="580"/>
                    <a:pt x="340" y="580"/>
                  </a:cubicBezTo>
                  <a:cubicBezTo>
                    <a:pt x="372" y="580"/>
                    <a:pt x="398" y="555"/>
                    <a:pt x="398" y="523"/>
                  </a:cubicBezTo>
                  <a:cubicBezTo>
                    <a:pt x="398" y="522"/>
                    <a:pt x="398" y="522"/>
                    <a:pt x="398" y="522"/>
                  </a:cubicBezTo>
                  <a:cubicBezTo>
                    <a:pt x="398" y="518"/>
                    <a:pt x="398" y="518"/>
                    <a:pt x="398" y="518"/>
                  </a:cubicBezTo>
                  <a:cubicBezTo>
                    <a:pt x="398" y="57"/>
                    <a:pt x="398" y="57"/>
                    <a:pt x="398" y="57"/>
                  </a:cubicBezTo>
                  <a:cubicBezTo>
                    <a:pt x="398" y="25"/>
                    <a:pt x="372" y="0"/>
                    <a:pt x="340" y="0"/>
                  </a:cubicBezTo>
                  <a:close/>
                  <a:moveTo>
                    <a:pt x="172" y="15"/>
                  </a:moveTo>
                  <a:cubicBezTo>
                    <a:pt x="226" y="15"/>
                    <a:pt x="226" y="15"/>
                    <a:pt x="226" y="15"/>
                  </a:cubicBezTo>
                  <a:cubicBezTo>
                    <a:pt x="230" y="15"/>
                    <a:pt x="232" y="18"/>
                    <a:pt x="232" y="21"/>
                  </a:cubicBezTo>
                  <a:cubicBezTo>
                    <a:pt x="232" y="25"/>
                    <a:pt x="230" y="28"/>
                    <a:pt x="226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68" y="28"/>
                    <a:pt x="166" y="25"/>
                    <a:pt x="166" y="21"/>
                  </a:cubicBezTo>
                  <a:cubicBezTo>
                    <a:pt x="166" y="18"/>
                    <a:pt x="168" y="15"/>
                    <a:pt x="172" y="15"/>
                  </a:cubicBezTo>
                  <a:close/>
                  <a:moveTo>
                    <a:pt x="199" y="561"/>
                  </a:moveTo>
                  <a:cubicBezTo>
                    <a:pt x="184" y="561"/>
                    <a:pt x="173" y="549"/>
                    <a:pt x="173" y="535"/>
                  </a:cubicBezTo>
                  <a:cubicBezTo>
                    <a:pt x="173" y="520"/>
                    <a:pt x="184" y="508"/>
                    <a:pt x="199" y="508"/>
                  </a:cubicBezTo>
                  <a:cubicBezTo>
                    <a:pt x="214" y="508"/>
                    <a:pt x="225" y="520"/>
                    <a:pt x="225" y="535"/>
                  </a:cubicBezTo>
                  <a:cubicBezTo>
                    <a:pt x="225" y="549"/>
                    <a:pt x="214" y="561"/>
                    <a:pt x="199" y="561"/>
                  </a:cubicBezTo>
                  <a:close/>
                  <a:moveTo>
                    <a:pt x="356" y="476"/>
                  </a:moveTo>
                  <a:cubicBezTo>
                    <a:pt x="355" y="484"/>
                    <a:pt x="349" y="491"/>
                    <a:pt x="340" y="491"/>
                  </a:cubicBezTo>
                  <a:cubicBezTo>
                    <a:pt x="58" y="491"/>
                    <a:pt x="58" y="491"/>
                    <a:pt x="58" y="491"/>
                  </a:cubicBezTo>
                  <a:cubicBezTo>
                    <a:pt x="49" y="491"/>
                    <a:pt x="42" y="484"/>
                    <a:pt x="42" y="475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2" y="54"/>
                    <a:pt x="49" y="47"/>
                    <a:pt x="58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9" y="47"/>
                    <a:pt x="356" y="54"/>
                    <a:pt x="356" y="63"/>
                  </a:cubicBezTo>
                  <a:cubicBezTo>
                    <a:pt x="356" y="476"/>
                    <a:pt x="356" y="476"/>
                    <a:pt x="356" y="4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94" name="Freeform 25"/>
            <p:cNvSpPr/>
            <p:nvPr/>
          </p:nvSpPr>
          <p:spPr bwMode="auto">
            <a:xfrm>
              <a:off x="3903663" y="2998788"/>
              <a:ext cx="128588" cy="96838"/>
            </a:xfrm>
            <a:custGeom>
              <a:avLst/>
              <a:gdLst>
                <a:gd name="T0" fmla="*/ 166 w 166"/>
                <a:gd name="T1" fmla="*/ 62 h 127"/>
                <a:gd name="T2" fmla="*/ 133 w 166"/>
                <a:gd name="T3" fmla="*/ 47 h 127"/>
                <a:gd name="T4" fmla="*/ 0 w 166"/>
                <a:gd name="T5" fmla="*/ 117 h 127"/>
                <a:gd name="T6" fmla="*/ 111 w 166"/>
                <a:gd name="T7" fmla="*/ 37 h 127"/>
                <a:gd name="T8" fmla="*/ 80 w 166"/>
                <a:gd name="T9" fmla="*/ 23 h 127"/>
                <a:gd name="T10" fmla="*/ 143 w 166"/>
                <a:gd name="T11" fmla="*/ 0 h 127"/>
                <a:gd name="T12" fmla="*/ 166 w 166"/>
                <a:gd name="T13" fmla="*/ 6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" h="127">
                  <a:moveTo>
                    <a:pt x="166" y="62"/>
                  </a:moveTo>
                  <a:cubicBezTo>
                    <a:pt x="133" y="47"/>
                    <a:pt x="133" y="47"/>
                    <a:pt x="133" y="47"/>
                  </a:cubicBezTo>
                  <a:cubicBezTo>
                    <a:pt x="95" y="127"/>
                    <a:pt x="0" y="117"/>
                    <a:pt x="0" y="117"/>
                  </a:cubicBezTo>
                  <a:cubicBezTo>
                    <a:pt x="71" y="106"/>
                    <a:pt x="101" y="58"/>
                    <a:pt x="111" y="37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143" y="0"/>
                    <a:pt x="143" y="0"/>
                    <a:pt x="143" y="0"/>
                  </a:cubicBezTo>
                  <a:lnTo>
                    <a:pt x="166" y="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95" name="Freeform 26"/>
            <p:cNvSpPr/>
            <p:nvPr/>
          </p:nvSpPr>
          <p:spPr bwMode="auto">
            <a:xfrm>
              <a:off x="4008438" y="3060700"/>
              <a:ext cx="52388" cy="207963"/>
            </a:xfrm>
            <a:custGeom>
              <a:avLst/>
              <a:gdLst>
                <a:gd name="T0" fmla="*/ 68 w 68"/>
                <a:gd name="T1" fmla="*/ 10 h 271"/>
                <a:gd name="T2" fmla="*/ 68 w 68"/>
                <a:gd name="T3" fmla="*/ 261 h 271"/>
                <a:gd name="T4" fmla="*/ 58 w 68"/>
                <a:gd name="T5" fmla="*/ 271 h 271"/>
                <a:gd name="T6" fmla="*/ 10 w 68"/>
                <a:gd name="T7" fmla="*/ 271 h 271"/>
                <a:gd name="T8" fmla="*/ 0 w 68"/>
                <a:gd name="T9" fmla="*/ 261 h 271"/>
                <a:gd name="T10" fmla="*/ 0 w 68"/>
                <a:gd name="T11" fmla="*/ 10 h 271"/>
                <a:gd name="T12" fmla="*/ 10 w 68"/>
                <a:gd name="T13" fmla="*/ 0 h 271"/>
                <a:gd name="T14" fmla="*/ 58 w 68"/>
                <a:gd name="T15" fmla="*/ 0 h 271"/>
                <a:gd name="T16" fmla="*/ 68 w 68"/>
                <a:gd name="T17" fmla="*/ 1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271">
                  <a:moveTo>
                    <a:pt x="68" y="10"/>
                  </a:moveTo>
                  <a:cubicBezTo>
                    <a:pt x="68" y="261"/>
                    <a:pt x="68" y="261"/>
                    <a:pt x="68" y="261"/>
                  </a:cubicBezTo>
                  <a:cubicBezTo>
                    <a:pt x="68" y="266"/>
                    <a:pt x="64" y="271"/>
                    <a:pt x="58" y="271"/>
                  </a:cubicBezTo>
                  <a:cubicBezTo>
                    <a:pt x="10" y="271"/>
                    <a:pt x="10" y="271"/>
                    <a:pt x="10" y="271"/>
                  </a:cubicBezTo>
                  <a:cubicBezTo>
                    <a:pt x="4" y="271"/>
                    <a:pt x="0" y="266"/>
                    <a:pt x="0" y="26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8" y="4"/>
                    <a:pt x="6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96" name="Freeform 27"/>
            <p:cNvSpPr/>
            <p:nvPr/>
          </p:nvSpPr>
          <p:spPr bwMode="auto">
            <a:xfrm>
              <a:off x="3941763" y="3098800"/>
              <a:ext cx="52388" cy="169863"/>
            </a:xfrm>
            <a:custGeom>
              <a:avLst/>
              <a:gdLst>
                <a:gd name="T0" fmla="*/ 68 w 68"/>
                <a:gd name="T1" fmla="*/ 10 h 220"/>
                <a:gd name="T2" fmla="*/ 68 w 68"/>
                <a:gd name="T3" fmla="*/ 210 h 220"/>
                <a:gd name="T4" fmla="*/ 58 w 68"/>
                <a:gd name="T5" fmla="*/ 220 h 220"/>
                <a:gd name="T6" fmla="*/ 10 w 68"/>
                <a:gd name="T7" fmla="*/ 220 h 220"/>
                <a:gd name="T8" fmla="*/ 0 w 68"/>
                <a:gd name="T9" fmla="*/ 210 h 220"/>
                <a:gd name="T10" fmla="*/ 0 w 68"/>
                <a:gd name="T11" fmla="*/ 10 h 220"/>
                <a:gd name="T12" fmla="*/ 10 w 68"/>
                <a:gd name="T13" fmla="*/ 0 h 220"/>
                <a:gd name="T14" fmla="*/ 58 w 68"/>
                <a:gd name="T15" fmla="*/ 0 h 220"/>
                <a:gd name="T16" fmla="*/ 68 w 68"/>
                <a:gd name="T17" fmla="*/ 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220">
                  <a:moveTo>
                    <a:pt x="68" y="10"/>
                  </a:moveTo>
                  <a:cubicBezTo>
                    <a:pt x="68" y="210"/>
                    <a:pt x="68" y="210"/>
                    <a:pt x="68" y="210"/>
                  </a:cubicBezTo>
                  <a:cubicBezTo>
                    <a:pt x="68" y="215"/>
                    <a:pt x="64" y="220"/>
                    <a:pt x="58" y="220"/>
                  </a:cubicBezTo>
                  <a:cubicBezTo>
                    <a:pt x="10" y="220"/>
                    <a:pt x="10" y="220"/>
                    <a:pt x="10" y="220"/>
                  </a:cubicBezTo>
                  <a:cubicBezTo>
                    <a:pt x="4" y="220"/>
                    <a:pt x="0" y="215"/>
                    <a:pt x="0" y="2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8" y="5"/>
                    <a:pt x="6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97" name="Freeform 28"/>
            <p:cNvSpPr/>
            <p:nvPr/>
          </p:nvSpPr>
          <p:spPr bwMode="auto">
            <a:xfrm>
              <a:off x="3875088" y="3138488"/>
              <a:ext cx="53975" cy="130175"/>
            </a:xfrm>
            <a:custGeom>
              <a:avLst/>
              <a:gdLst>
                <a:gd name="T0" fmla="*/ 69 w 69"/>
                <a:gd name="T1" fmla="*/ 10 h 168"/>
                <a:gd name="T2" fmla="*/ 69 w 69"/>
                <a:gd name="T3" fmla="*/ 158 h 168"/>
                <a:gd name="T4" fmla="*/ 58 w 69"/>
                <a:gd name="T5" fmla="*/ 168 h 168"/>
                <a:gd name="T6" fmla="*/ 10 w 69"/>
                <a:gd name="T7" fmla="*/ 168 h 168"/>
                <a:gd name="T8" fmla="*/ 0 w 69"/>
                <a:gd name="T9" fmla="*/ 158 h 168"/>
                <a:gd name="T10" fmla="*/ 0 w 69"/>
                <a:gd name="T11" fmla="*/ 10 h 168"/>
                <a:gd name="T12" fmla="*/ 10 w 69"/>
                <a:gd name="T13" fmla="*/ 0 h 168"/>
                <a:gd name="T14" fmla="*/ 58 w 69"/>
                <a:gd name="T15" fmla="*/ 0 h 168"/>
                <a:gd name="T16" fmla="*/ 69 w 69"/>
                <a:gd name="T17" fmla="*/ 1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168">
                  <a:moveTo>
                    <a:pt x="69" y="10"/>
                  </a:moveTo>
                  <a:cubicBezTo>
                    <a:pt x="69" y="158"/>
                    <a:pt x="69" y="158"/>
                    <a:pt x="69" y="158"/>
                  </a:cubicBezTo>
                  <a:cubicBezTo>
                    <a:pt x="69" y="163"/>
                    <a:pt x="64" y="168"/>
                    <a:pt x="58" y="168"/>
                  </a:cubicBezTo>
                  <a:cubicBezTo>
                    <a:pt x="10" y="168"/>
                    <a:pt x="10" y="168"/>
                    <a:pt x="10" y="168"/>
                  </a:cubicBezTo>
                  <a:cubicBezTo>
                    <a:pt x="4" y="168"/>
                    <a:pt x="0" y="163"/>
                    <a:pt x="0" y="15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9" y="4"/>
                    <a:pt x="69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3037183" y="3807286"/>
            <a:ext cx="358775" cy="314325"/>
            <a:chOff x="2473325" y="3605213"/>
            <a:chExt cx="358775" cy="314325"/>
          </a:xfrm>
          <a:solidFill>
            <a:srgbClr val="BD596A"/>
          </a:solidFill>
        </p:grpSpPr>
        <p:sp>
          <p:nvSpPr>
            <p:cNvPr id="108" name="AutoShape 101"/>
            <p:cNvSpPr/>
            <p:nvPr/>
          </p:nvSpPr>
          <p:spPr bwMode="auto">
            <a:xfrm>
              <a:off x="2473325" y="3605213"/>
              <a:ext cx="358775" cy="314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9" name="AutoShape 102"/>
            <p:cNvSpPr/>
            <p:nvPr/>
          </p:nvSpPr>
          <p:spPr bwMode="auto">
            <a:xfrm>
              <a:off x="2517775" y="3649663"/>
              <a:ext cx="274638" cy="201612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70" name="Group 3"/>
          <p:cNvGrpSpPr/>
          <p:nvPr/>
        </p:nvGrpSpPr>
        <p:grpSpPr>
          <a:xfrm>
            <a:off x="3020514" y="4504385"/>
            <a:ext cx="392113" cy="392113"/>
            <a:chOff x="3771900" y="2098675"/>
            <a:chExt cx="392113" cy="392113"/>
          </a:xfrm>
          <a:solidFill>
            <a:srgbClr val="BD596A"/>
          </a:solidFill>
        </p:grpSpPr>
        <p:sp>
          <p:nvSpPr>
            <p:cNvPr id="171" name="Freeform 6"/>
            <p:cNvSpPr/>
            <p:nvPr/>
          </p:nvSpPr>
          <p:spPr bwMode="auto">
            <a:xfrm>
              <a:off x="3771900" y="2301875"/>
              <a:ext cx="153988" cy="55563"/>
            </a:xfrm>
            <a:custGeom>
              <a:avLst/>
              <a:gdLst>
                <a:gd name="T0" fmla="*/ 200 w 200"/>
                <a:gd name="T1" fmla="*/ 1 h 73"/>
                <a:gd name="T2" fmla="*/ 200 w 200"/>
                <a:gd name="T3" fmla="*/ 0 h 73"/>
                <a:gd name="T4" fmla="*/ 0 w 200"/>
                <a:gd name="T5" fmla="*/ 0 h 73"/>
                <a:gd name="T6" fmla="*/ 0 w 200"/>
                <a:gd name="T7" fmla="*/ 1 h 73"/>
                <a:gd name="T8" fmla="*/ 73 w 200"/>
                <a:gd name="T9" fmla="*/ 73 h 73"/>
                <a:gd name="T10" fmla="*/ 127 w 200"/>
                <a:gd name="T11" fmla="*/ 73 h 73"/>
                <a:gd name="T12" fmla="*/ 200 w 200"/>
                <a:gd name="T13" fmla="*/ 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73">
                  <a:moveTo>
                    <a:pt x="200" y="1"/>
                  </a:moveTo>
                  <a:cubicBezTo>
                    <a:pt x="200" y="0"/>
                    <a:pt x="200" y="0"/>
                    <a:pt x="2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2" y="73"/>
                    <a:pt x="73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67" y="73"/>
                    <a:pt x="200" y="41"/>
                    <a:pt x="2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72" name="Freeform 7"/>
            <p:cNvSpPr>
              <a:spLocks noEditPoints="1"/>
            </p:cNvSpPr>
            <p:nvPr/>
          </p:nvSpPr>
          <p:spPr bwMode="auto">
            <a:xfrm>
              <a:off x="3771900" y="2098675"/>
              <a:ext cx="392113" cy="392113"/>
            </a:xfrm>
            <a:custGeom>
              <a:avLst/>
              <a:gdLst>
                <a:gd name="T0" fmla="*/ 335 w 511"/>
                <a:gd name="T1" fmla="*/ 476 h 512"/>
                <a:gd name="T2" fmla="*/ 273 w 511"/>
                <a:gd name="T3" fmla="*/ 476 h 512"/>
                <a:gd name="T4" fmla="*/ 273 w 511"/>
                <a:gd name="T5" fmla="*/ 162 h 512"/>
                <a:gd name="T6" fmla="*/ 322 w 511"/>
                <a:gd name="T7" fmla="*/ 112 h 512"/>
                <a:gd name="T8" fmla="*/ 394 w 511"/>
                <a:gd name="T9" fmla="*/ 112 h 512"/>
                <a:gd name="T10" fmla="*/ 314 w 511"/>
                <a:gd name="T11" fmla="*/ 266 h 512"/>
                <a:gd name="T12" fmla="*/ 326 w 511"/>
                <a:gd name="T13" fmla="*/ 266 h 512"/>
                <a:gd name="T14" fmla="*/ 406 w 511"/>
                <a:gd name="T15" fmla="*/ 112 h 512"/>
                <a:gd name="T16" fmla="*/ 417 w 511"/>
                <a:gd name="T17" fmla="*/ 112 h 512"/>
                <a:gd name="T18" fmla="*/ 497 w 511"/>
                <a:gd name="T19" fmla="*/ 266 h 512"/>
                <a:gd name="T20" fmla="*/ 509 w 511"/>
                <a:gd name="T21" fmla="*/ 266 h 512"/>
                <a:gd name="T22" fmla="*/ 429 w 511"/>
                <a:gd name="T23" fmla="*/ 112 h 512"/>
                <a:gd name="T24" fmla="*/ 497 w 511"/>
                <a:gd name="T25" fmla="*/ 112 h 512"/>
                <a:gd name="T26" fmla="*/ 511 w 511"/>
                <a:gd name="T27" fmla="*/ 97 h 512"/>
                <a:gd name="T28" fmla="*/ 497 w 511"/>
                <a:gd name="T29" fmla="*/ 83 h 512"/>
                <a:gd name="T30" fmla="*/ 322 w 511"/>
                <a:gd name="T31" fmla="*/ 83 h 512"/>
                <a:gd name="T32" fmla="*/ 273 w 511"/>
                <a:gd name="T33" fmla="*/ 32 h 512"/>
                <a:gd name="T34" fmla="*/ 273 w 511"/>
                <a:gd name="T35" fmla="*/ 7 h 512"/>
                <a:gd name="T36" fmla="*/ 266 w 511"/>
                <a:gd name="T37" fmla="*/ 0 h 512"/>
                <a:gd name="T38" fmla="*/ 247 w 511"/>
                <a:gd name="T39" fmla="*/ 0 h 512"/>
                <a:gd name="T40" fmla="*/ 239 w 511"/>
                <a:gd name="T41" fmla="*/ 7 h 512"/>
                <a:gd name="T42" fmla="*/ 239 w 511"/>
                <a:gd name="T43" fmla="*/ 32 h 512"/>
                <a:gd name="T44" fmla="*/ 190 w 511"/>
                <a:gd name="T45" fmla="*/ 83 h 512"/>
                <a:gd name="T46" fmla="*/ 15 w 511"/>
                <a:gd name="T47" fmla="*/ 83 h 512"/>
                <a:gd name="T48" fmla="*/ 0 w 511"/>
                <a:gd name="T49" fmla="*/ 97 h 512"/>
                <a:gd name="T50" fmla="*/ 15 w 511"/>
                <a:gd name="T51" fmla="*/ 112 h 512"/>
                <a:gd name="T52" fmla="*/ 83 w 511"/>
                <a:gd name="T53" fmla="*/ 112 h 512"/>
                <a:gd name="T54" fmla="*/ 3 w 511"/>
                <a:gd name="T55" fmla="*/ 266 h 512"/>
                <a:gd name="T56" fmla="*/ 15 w 511"/>
                <a:gd name="T57" fmla="*/ 266 h 512"/>
                <a:gd name="T58" fmla="*/ 95 w 511"/>
                <a:gd name="T59" fmla="*/ 112 h 512"/>
                <a:gd name="T60" fmla="*/ 106 w 511"/>
                <a:gd name="T61" fmla="*/ 112 h 512"/>
                <a:gd name="T62" fmla="*/ 186 w 511"/>
                <a:gd name="T63" fmla="*/ 266 h 512"/>
                <a:gd name="T64" fmla="*/ 198 w 511"/>
                <a:gd name="T65" fmla="*/ 266 h 512"/>
                <a:gd name="T66" fmla="*/ 118 w 511"/>
                <a:gd name="T67" fmla="*/ 112 h 512"/>
                <a:gd name="T68" fmla="*/ 190 w 511"/>
                <a:gd name="T69" fmla="*/ 112 h 512"/>
                <a:gd name="T70" fmla="*/ 239 w 511"/>
                <a:gd name="T71" fmla="*/ 162 h 512"/>
                <a:gd name="T72" fmla="*/ 239 w 511"/>
                <a:gd name="T73" fmla="*/ 476 h 512"/>
                <a:gd name="T74" fmla="*/ 178 w 511"/>
                <a:gd name="T75" fmla="*/ 476 h 512"/>
                <a:gd name="T76" fmla="*/ 159 w 511"/>
                <a:gd name="T77" fmla="*/ 494 h 512"/>
                <a:gd name="T78" fmla="*/ 178 w 511"/>
                <a:gd name="T79" fmla="*/ 512 h 512"/>
                <a:gd name="T80" fmla="*/ 335 w 511"/>
                <a:gd name="T81" fmla="*/ 512 h 512"/>
                <a:gd name="T82" fmla="*/ 353 w 511"/>
                <a:gd name="T83" fmla="*/ 494 h 512"/>
                <a:gd name="T84" fmla="*/ 335 w 511"/>
                <a:gd name="T85" fmla="*/ 476 h 512"/>
                <a:gd name="T86" fmla="*/ 218 w 511"/>
                <a:gd name="T87" fmla="*/ 97 h 512"/>
                <a:gd name="T88" fmla="*/ 256 w 511"/>
                <a:gd name="T89" fmla="*/ 59 h 512"/>
                <a:gd name="T90" fmla="*/ 294 w 511"/>
                <a:gd name="T91" fmla="*/ 97 h 512"/>
                <a:gd name="T92" fmla="*/ 256 w 511"/>
                <a:gd name="T93" fmla="*/ 135 h 512"/>
                <a:gd name="T94" fmla="*/ 218 w 511"/>
                <a:gd name="T95" fmla="*/ 9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1" h="512">
                  <a:moveTo>
                    <a:pt x="335" y="476"/>
                  </a:moveTo>
                  <a:cubicBezTo>
                    <a:pt x="273" y="476"/>
                    <a:pt x="273" y="476"/>
                    <a:pt x="273" y="476"/>
                  </a:cubicBezTo>
                  <a:cubicBezTo>
                    <a:pt x="273" y="162"/>
                    <a:pt x="273" y="162"/>
                    <a:pt x="273" y="162"/>
                  </a:cubicBezTo>
                  <a:cubicBezTo>
                    <a:pt x="297" y="156"/>
                    <a:pt x="316" y="136"/>
                    <a:pt x="322" y="112"/>
                  </a:cubicBezTo>
                  <a:cubicBezTo>
                    <a:pt x="394" y="112"/>
                    <a:pt x="394" y="112"/>
                    <a:pt x="394" y="112"/>
                  </a:cubicBezTo>
                  <a:cubicBezTo>
                    <a:pt x="314" y="266"/>
                    <a:pt x="314" y="266"/>
                    <a:pt x="314" y="266"/>
                  </a:cubicBezTo>
                  <a:cubicBezTo>
                    <a:pt x="326" y="266"/>
                    <a:pt x="326" y="266"/>
                    <a:pt x="326" y="266"/>
                  </a:cubicBezTo>
                  <a:cubicBezTo>
                    <a:pt x="406" y="112"/>
                    <a:pt x="406" y="112"/>
                    <a:pt x="406" y="112"/>
                  </a:cubicBezTo>
                  <a:cubicBezTo>
                    <a:pt x="417" y="112"/>
                    <a:pt x="417" y="112"/>
                    <a:pt x="417" y="112"/>
                  </a:cubicBezTo>
                  <a:cubicBezTo>
                    <a:pt x="497" y="266"/>
                    <a:pt x="497" y="266"/>
                    <a:pt x="497" y="266"/>
                  </a:cubicBezTo>
                  <a:cubicBezTo>
                    <a:pt x="509" y="266"/>
                    <a:pt x="509" y="266"/>
                    <a:pt x="509" y="266"/>
                  </a:cubicBezTo>
                  <a:cubicBezTo>
                    <a:pt x="429" y="112"/>
                    <a:pt x="429" y="112"/>
                    <a:pt x="429" y="112"/>
                  </a:cubicBezTo>
                  <a:cubicBezTo>
                    <a:pt x="497" y="112"/>
                    <a:pt x="497" y="112"/>
                    <a:pt x="497" y="112"/>
                  </a:cubicBezTo>
                  <a:cubicBezTo>
                    <a:pt x="505" y="112"/>
                    <a:pt x="511" y="105"/>
                    <a:pt x="511" y="97"/>
                  </a:cubicBezTo>
                  <a:cubicBezTo>
                    <a:pt x="511" y="89"/>
                    <a:pt x="505" y="83"/>
                    <a:pt x="497" y="83"/>
                  </a:cubicBezTo>
                  <a:cubicBezTo>
                    <a:pt x="322" y="83"/>
                    <a:pt x="322" y="83"/>
                    <a:pt x="322" y="83"/>
                  </a:cubicBezTo>
                  <a:cubicBezTo>
                    <a:pt x="316" y="58"/>
                    <a:pt x="297" y="39"/>
                    <a:pt x="273" y="32"/>
                  </a:cubicBezTo>
                  <a:cubicBezTo>
                    <a:pt x="273" y="7"/>
                    <a:pt x="273" y="7"/>
                    <a:pt x="273" y="7"/>
                  </a:cubicBezTo>
                  <a:cubicBezTo>
                    <a:pt x="273" y="3"/>
                    <a:pt x="270" y="0"/>
                    <a:pt x="266" y="0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242" y="0"/>
                    <a:pt x="239" y="3"/>
                    <a:pt x="239" y="7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15" y="38"/>
                    <a:pt x="196" y="58"/>
                    <a:pt x="190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7" y="83"/>
                    <a:pt x="0" y="89"/>
                    <a:pt x="0" y="97"/>
                  </a:cubicBezTo>
                  <a:cubicBezTo>
                    <a:pt x="0" y="105"/>
                    <a:pt x="7" y="112"/>
                    <a:pt x="15" y="11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3" y="266"/>
                    <a:pt x="3" y="266"/>
                    <a:pt x="3" y="266"/>
                  </a:cubicBezTo>
                  <a:cubicBezTo>
                    <a:pt x="15" y="266"/>
                    <a:pt x="15" y="266"/>
                    <a:pt x="15" y="266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86" y="266"/>
                    <a:pt x="186" y="266"/>
                    <a:pt x="186" y="266"/>
                  </a:cubicBezTo>
                  <a:cubicBezTo>
                    <a:pt x="198" y="266"/>
                    <a:pt x="198" y="266"/>
                    <a:pt x="198" y="266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90" y="112"/>
                    <a:pt x="190" y="112"/>
                    <a:pt x="190" y="112"/>
                  </a:cubicBezTo>
                  <a:cubicBezTo>
                    <a:pt x="196" y="136"/>
                    <a:pt x="215" y="156"/>
                    <a:pt x="239" y="162"/>
                  </a:cubicBezTo>
                  <a:cubicBezTo>
                    <a:pt x="239" y="476"/>
                    <a:pt x="239" y="476"/>
                    <a:pt x="239" y="476"/>
                  </a:cubicBezTo>
                  <a:cubicBezTo>
                    <a:pt x="178" y="476"/>
                    <a:pt x="178" y="476"/>
                    <a:pt x="178" y="476"/>
                  </a:cubicBezTo>
                  <a:cubicBezTo>
                    <a:pt x="168" y="476"/>
                    <a:pt x="159" y="484"/>
                    <a:pt x="159" y="494"/>
                  </a:cubicBezTo>
                  <a:cubicBezTo>
                    <a:pt x="159" y="504"/>
                    <a:pt x="168" y="512"/>
                    <a:pt x="178" y="512"/>
                  </a:cubicBezTo>
                  <a:cubicBezTo>
                    <a:pt x="335" y="512"/>
                    <a:pt x="335" y="512"/>
                    <a:pt x="335" y="512"/>
                  </a:cubicBezTo>
                  <a:cubicBezTo>
                    <a:pt x="345" y="512"/>
                    <a:pt x="353" y="504"/>
                    <a:pt x="353" y="494"/>
                  </a:cubicBezTo>
                  <a:cubicBezTo>
                    <a:pt x="353" y="484"/>
                    <a:pt x="345" y="476"/>
                    <a:pt x="335" y="476"/>
                  </a:cubicBezTo>
                  <a:close/>
                  <a:moveTo>
                    <a:pt x="218" y="97"/>
                  </a:moveTo>
                  <a:cubicBezTo>
                    <a:pt x="218" y="76"/>
                    <a:pt x="235" y="59"/>
                    <a:pt x="256" y="59"/>
                  </a:cubicBezTo>
                  <a:cubicBezTo>
                    <a:pt x="277" y="59"/>
                    <a:pt x="294" y="76"/>
                    <a:pt x="294" y="97"/>
                  </a:cubicBezTo>
                  <a:cubicBezTo>
                    <a:pt x="294" y="118"/>
                    <a:pt x="277" y="135"/>
                    <a:pt x="256" y="135"/>
                  </a:cubicBezTo>
                  <a:cubicBezTo>
                    <a:pt x="235" y="135"/>
                    <a:pt x="218" y="118"/>
                    <a:pt x="218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73" name="Freeform 8"/>
            <p:cNvSpPr/>
            <p:nvPr/>
          </p:nvSpPr>
          <p:spPr bwMode="auto">
            <a:xfrm>
              <a:off x="4010025" y="2301875"/>
              <a:ext cx="153988" cy="55563"/>
            </a:xfrm>
            <a:custGeom>
              <a:avLst/>
              <a:gdLst>
                <a:gd name="T0" fmla="*/ 201 w 201"/>
                <a:gd name="T1" fmla="*/ 0 h 73"/>
                <a:gd name="T2" fmla="*/ 0 w 201"/>
                <a:gd name="T3" fmla="*/ 0 h 73"/>
                <a:gd name="T4" fmla="*/ 0 w 201"/>
                <a:gd name="T5" fmla="*/ 1 h 73"/>
                <a:gd name="T6" fmla="*/ 73 w 201"/>
                <a:gd name="T7" fmla="*/ 73 h 73"/>
                <a:gd name="T8" fmla="*/ 128 w 201"/>
                <a:gd name="T9" fmla="*/ 73 h 73"/>
                <a:gd name="T10" fmla="*/ 201 w 201"/>
                <a:gd name="T11" fmla="*/ 1 h 73"/>
                <a:gd name="T12" fmla="*/ 201 w 201"/>
                <a:gd name="T1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73">
                  <a:moveTo>
                    <a:pt x="20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3" y="73"/>
                    <a:pt x="73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68" y="73"/>
                    <a:pt x="201" y="41"/>
                    <a:pt x="201" y="1"/>
                  </a:cubicBezTo>
                  <a:cubicBezTo>
                    <a:pt x="201" y="0"/>
                    <a:pt x="201" y="0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74" name="Freeform 9"/>
            <p:cNvSpPr/>
            <p:nvPr/>
          </p:nvSpPr>
          <p:spPr bwMode="auto">
            <a:xfrm>
              <a:off x="3771900" y="2301875"/>
              <a:ext cx="153988" cy="55563"/>
            </a:xfrm>
            <a:custGeom>
              <a:avLst/>
              <a:gdLst>
                <a:gd name="T0" fmla="*/ 200 w 200"/>
                <a:gd name="T1" fmla="*/ 1 h 73"/>
                <a:gd name="T2" fmla="*/ 200 w 200"/>
                <a:gd name="T3" fmla="*/ 0 h 73"/>
                <a:gd name="T4" fmla="*/ 0 w 200"/>
                <a:gd name="T5" fmla="*/ 0 h 73"/>
                <a:gd name="T6" fmla="*/ 0 w 200"/>
                <a:gd name="T7" fmla="*/ 1 h 73"/>
                <a:gd name="T8" fmla="*/ 73 w 200"/>
                <a:gd name="T9" fmla="*/ 73 h 73"/>
                <a:gd name="T10" fmla="*/ 127 w 200"/>
                <a:gd name="T11" fmla="*/ 73 h 73"/>
                <a:gd name="T12" fmla="*/ 200 w 200"/>
                <a:gd name="T13" fmla="*/ 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73">
                  <a:moveTo>
                    <a:pt x="200" y="1"/>
                  </a:moveTo>
                  <a:cubicBezTo>
                    <a:pt x="200" y="0"/>
                    <a:pt x="200" y="0"/>
                    <a:pt x="2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2" y="73"/>
                    <a:pt x="73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67" y="73"/>
                    <a:pt x="200" y="41"/>
                    <a:pt x="2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75" name="Freeform 10"/>
            <p:cNvSpPr>
              <a:spLocks noEditPoints="1"/>
            </p:cNvSpPr>
            <p:nvPr/>
          </p:nvSpPr>
          <p:spPr bwMode="auto">
            <a:xfrm>
              <a:off x="3771900" y="2098675"/>
              <a:ext cx="392113" cy="392113"/>
            </a:xfrm>
            <a:custGeom>
              <a:avLst/>
              <a:gdLst>
                <a:gd name="T0" fmla="*/ 335 w 511"/>
                <a:gd name="T1" fmla="*/ 476 h 512"/>
                <a:gd name="T2" fmla="*/ 273 w 511"/>
                <a:gd name="T3" fmla="*/ 476 h 512"/>
                <a:gd name="T4" fmla="*/ 273 w 511"/>
                <a:gd name="T5" fmla="*/ 162 h 512"/>
                <a:gd name="T6" fmla="*/ 322 w 511"/>
                <a:gd name="T7" fmla="*/ 112 h 512"/>
                <a:gd name="T8" fmla="*/ 394 w 511"/>
                <a:gd name="T9" fmla="*/ 112 h 512"/>
                <a:gd name="T10" fmla="*/ 314 w 511"/>
                <a:gd name="T11" fmla="*/ 266 h 512"/>
                <a:gd name="T12" fmla="*/ 326 w 511"/>
                <a:gd name="T13" fmla="*/ 266 h 512"/>
                <a:gd name="T14" fmla="*/ 406 w 511"/>
                <a:gd name="T15" fmla="*/ 112 h 512"/>
                <a:gd name="T16" fmla="*/ 417 w 511"/>
                <a:gd name="T17" fmla="*/ 112 h 512"/>
                <a:gd name="T18" fmla="*/ 497 w 511"/>
                <a:gd name="T19" fmla="*/ 266 h 512"/>
                <a:gd name="T20" fmla="*/ 509 w 511"/>
                <a:gd name="T21" fmla="*/ 266 h 512"/>
                <a:gd name="T22" fmla="*/ 429 w 511"/>
                <a:gd name="T23" fmla="*/ 112 h 512"/>
                <a:gd name="T24" fmla="*/ 497 w 511"/>
                <a:gd name="T25" fmla="*/ 112 h 512"/>
                <a:gd name="T26" fmla="*/ 511 w 511"/>
                <a:gd name="T27" fmla="*/ 97 h 512"/>
                <a:gd name="T28" fmla="*/ 497 w 511"/>
                <a:gd name="T29" fmla="*/ 83 h 512"/>
                <a:gd name="T30" fmla="*/ 322 w 511"/>
                <a:gd name="T31" fmla="*/ 83 h 512"/>
                <a:gd name="T32" fmla="*/ 273 w 511"/>
                <a:gd name="T33" fmla="*/ 32 h 512"/>
                <a:gd name="T34" fmla="*/ 273 w 511"/>
                <a:gd name="T35" fmla="*/ 7 h 512"/>
                <a:gd name="T36" fmla="*/ 266 w 511"/>
                <a:gd name="T37" fmla="*/ 0 h 512"/>
                <a:gd name="T38" fmla="*/ 247 w 511"/>
                <a:gd name="T39" fmla="*/ 0 h 512"/>
                <a:gd name="T40" fmla="*/ 239 w 511"/>
                <a:gd name="T41" fmla="*/ 7 h 512"/>
                <a:gd name="T42" fmla="*/ 239 w 511"/>
                <a:gd name="T43" fmla="*/ 32 h 512"/>
                <a:gd name="T44" fmla="*/ 190 w 511"/>
                <a:gd name="T45" fmla="*/ 83 h 512"/>
                <a:gd name="T46" fmla="*/ 15 w 511"/>
                <a:gd name="T47" fmla="*/ 83 h 512"/>
                <a:gd name="T48" fmla="*/ 0 w 511"/>
                <a:gd name="T49" fmla="*/ 97 h 512"/>
                <a:gd name="T50" fmla="*/ 15 w 511"/>
                <a:gd name="T51" fmla="*/ 112 h 512"/>
                <a:gd name="T52" fmla="*/ 83 w 511"/>
                <a:gd name="T53" fmla="*/ 112 h 512"/>
                <a:gd name="T54" fmla="*/ 3 w 511"/>
                <a:gd name="T55" fmla="*/ 266 h 512"/>
                <a:gd name="T56" fmla="*/ 15 w 511"/>
                <a:gd name="T57" fmla="*/ 266 h 512"/>
                <a:gd name="T58" fmla="*/ 95 w 511"/>
                <a:gd name="T59" fmla="*/ 112 h 512"/>
                <a:gd name="T60" fmla="*/ 106 w 511"/>
                <a:gd name="T61" fmla="*/ 112 h 512"/>
                <a:gd name="T62" fmla="*/ 186 w 511"/>
                <a:gd name="T63" fmla="*/ 266 h 512"/>
                <a:gd name="T64" fmla="*/ 198 w 511"/>
                <a:gd name="T65" fmla="*/ 266 h 512"/>
                <a:gd name="T66" fmla="*/ 118 w 511"/>
                <a:gd name="T67" fmla="*/ 112 h 512"/>
                <a:gd name="T68" fmla="*/ 190 w 511"/>
                <a:gd name="T69" fmla="*/ 112 h 512"/>
                <a:gd name="T70" fmla="*/ 239 w 511"/>
                <a:gd name="T71" fmla="*/ 162 h 512"/>
                <a:gd name="T72" fmla="*/ 239 w 511"/>
                <a:gd name="T73" fmla="*/ 476 h 512"/>
                <a:gd name="T74" fmla="*/ 178 w 511"/>
                <a:gd name="T75" fmla="*/ 476 h 512"/>
                <a:gd name="T76" fmla="*/ 159 w 511"/>
                <a:gd name="T77" fmla="*/ 494 h 512"/>
                <a:gd name="T78" fmla="*/ 178 w 511"/>
                <a:gd name="T79" fmla="*/ 512 h 512"/>
                <a:gd name="T80" fmla="*/ 335 w 511"/>
                <a:gd name="T81" fmla="*/ 512 h 512"/>
                <a:gd name="T82" fmla="*/ 353 w 511"/>
                <a:gd name="T83" fmla="*/ 494 h 512"/>
                <a:gd name="T84" fmla="*/ 335 w 511"/>
                <a:gd name="T85" fmla="*/ 476 h 512"/>
                <a:gd name="T86" fmla="*/ 218 w 511"/>
                <a:gd name="T87" fmla="*/ 97 h 512"/>
                <a:gd name="T88" fmla="*/ 256 w 511"/>
                <a:gd name="T89" fmla="*/ 59 h 512"/>
                <a:gd name="T90" fmla="*/ 294 w 511"/>
                <a:gd name="T91" fmla="*/ 97 h 512"/>
                <a:gd name="T92" fmla="*/ 256 w 511"/>
                <a:gd name="T93" fmla="*/ 135 h 512"/>
                <a:gd name="T94" fmla="*/ 218 w 511"/>
                <a:gd name="T95" fmla="*/ 9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1" h="512">
                  <a:moveTo>
                    <a:pt x="335" y="476"/>
                  </a:moveTo>
                  <a:cubicBezTo>
                    <a:pt x="273" y="476"/>
                    <a:pt x="273" y="476"/>
                    <a:pt x="273" y="476"/>
                  </a:cubicBezTo>
                  <a:cubicBezTo>
                    <a:pt x="273" y="162"/>
                    <a:pt x="273" y="162"/>
                    <a:pt x="273" y="162"/>
                  </a:cubicBezTo>
                  <a:cubicBezTo>
                    <a:pt x="297" y="156"/>
                    <a:pt x="316" y="136"/>
                    <a:pt x="322" y="112"/>
                  </a:cubicBezTo>
                  <a:cubicBezTo>
                    <a:pt x="394" y="112"/>
                    <a:pt x="394" y="112"/>
                    <a:pt x="394" y="112"/>
                  </a:cubicBezTo>
                  <a:cubicBezTo>
                    <a:pt x="314" y="266"/>
                    <a:pt x="314" y="266"/>
                    <a:pt x="314" y="266"/>
                  </a:cubicBezTo>
                  <a:cubicBezTo>
                    <a:pt x="326" y="266"/>
                    <a:pt x="326" y="266"/>
                    <a:pt x="326" y="266"/>
                  </a:cubicBezTo>
                  <a:cubicBezTo>
                    <a:pt x="406" y="112"/>
                    <a:pt x="406" y="112"/>
                    <a:pt x="406" y="112"/>
                  </a:cubicBezTo>
                  <a:cubicBezTo>
                    <a:pt x="417" y="112"/>
                    <a:pt x="417" y="112"/>
                    <a:pt x="417" y="112"/>
                  </a:cubicBezTo>
                  <a:cubicBezTo>
                    <a:pt x="497" y="266"/>
                    <a:pt x="497" y="266"/>
                    <a:pt x="497" y="266"/>
                  </a:cubicBezTo>
                  <a:cubicBezTo>
                    <a:pt x="509" y="266"/>
                    <a:pt x="509" y="266"/>
                    <a:pt x="509" y="266"/>
                  </a:cubicBezTo>
                  <a:cubicBezTo>
                    <a:pt x="429" y="112"/>
                    <a:pt x="429" y="112"/>
                    <a:pt x="429" y="112"/>
                  </a:cubicBezTo>
                  <a:cubicBezTo>
                    <a:pt x="497" y="112"/>
                    <a:pt x="497" y="112"/>
                    <a:pt x="497" y="112"/>
                  </a:cubicBezTo>
                  <a:cubicBezTo>
                    <a:pt x="505" y="112"/>
                    <a:pt x="511" y="105"/>
                    <a:pt x="511" y="97"/>
                  </a:cubicBezTo>
                  <a:cubicBezTo>
                    <a:pt x="511" y="89"/>
                    <a:pt x="505" y="83"/>
                    <a:pt x="497" y="83"/>
                  </a:cubicBezTo>
                  <a:cubicBezTo>
                    <a:pt x="322" y="83"/>
                    <a:pt x="322" y="83"/>
                    <a:pt x="322" y="83"/>
                  </a:cubicBezTo>
                  <a:cubicBezTo>
                    <a:pt x="316" y="58"/>
                    <a:pt x="297" y="39"/>
                    <a:pt x="273" y="32"/>
                  </a:cubicBezTo>
                  <a:cubicBezTo>
                    <a:pt x="273" y="7"/>
                    <a:pt x="273" y="7"/>
                    <a:pt x="273" y="7"/>
                  </a:cubicBezTo>
                  <a:cubicBezTo>
                    <a:pt x="273" y="3"/>
                    <a:pt x="270" y="0"/>
                    <a:pt x="266" y="0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242" y="0"/>
                    <a:pt x="239" y="3"/>
                    <a:pt x="239" y="7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15" y="38"/>
                    <a:pt x="196" y="58"/>
                    <a:pt x="190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7" y="83"/>
                    <a:pt x="0" y="89"/>
                    <a:pt x="0" y="97"/>
                  </a:cubicBezTo>
                  <a:cubicBezTo>
                    <a:pt x="0" y="105"/>
                    <a:pt x="7" y="112"/>
                    <a:pt x="15" y="11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3" y="266"/>
                    <a:pt x="3" y="266"/>
                    <a:pt x="3" y="266"/>
                  </a:cubicBezTo>
                  <a:cubicBezTo>
                    <a:pt x="15" y="266"/>
                    <a:pt x="15" y="266"/>
                    <a:pt x="15" y="266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86" y="266"/>
                    <a:pt x="186" y="266"/>
                    <a:pt x="186" y="266"/>
                  </a:cubicBezTo>
                  <a:cubicBezTo>
                    <a:pt x="198" y="266"/>
                    <a:pt x="198" y="266"/>
                    <a:pt x="198" y="266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90" y="112"/>
                    <a:pt x="190" y="112"/>
                    <a:pt x="190" y="112"/>
                  </a:cubicBezTo>
                  <a:cubicBezTo>
                    <a:pt x="196" y="136"/>
                    <a:pt x="215" y="156"/>
                    <a:pt x="239" y="162"/>
                  </a:cubicBezTo>
                  <a:cubicBezTo>
                    <a:pt x="239" y="476"/>
                    <a:pt x="239" y="476"/>
                    <a:pt x="239" y="476"/>
                  </a:cubicBezTo>
                  <a:cubicBezTo>
                    <a:pt x="178" y="476"/>
                    <a:pt x="178" y="476"/>
                    <a:pt x="178" y="476"/>
                  </a:cubicBezTo>
                  <a:cubicBezTo>
                    <a:pt x="168" y="476"/>
                    <a:pt x="159" y="484"/>
                    <a:pt x="159" y="494"/>
                  </a:cubicBezTo>
                  <a:cubicBezTo>
                    <a:pt x="159" y="504"/>
                    <a:pt x="168" y="512"/>
                    <a:pt x="178" y="512"/>
                  </a:cubicBezTo>
                  <a:cubicBezTo>
                    <a:pt x="335" y="512"/>
                    <a:pt x="335" y="512"/>
                    <a:pt x="335" y="512"/>
                  </a:cubicBezTo>
                  <a:cubicBezTo>
                    <a:pt x="345" y="512"/>
                    <a:pt x="353" y="504"/>
                    <a:pt x="353" y="494"/>
                  </a:cubicBezTo>
                  <a:cubicBezTo>
                    <a:pt x="353" y="484"/>
                    <a:pt x="345" y="476"/>
                    <a:pt x="335" y="476"/>
                  </a:cubicBezTo>
                  <a:close/>
                  <a:moveTo>
                    <a:pt x="218" y="97"/>
                  </a:moveTo>
                  <a:cubicBezTo>
                    <a:pt x="218" y="76"/>
                    <a:pt x="235" y="59"/>
                    <a:pt x="256" y="59"/>
                  </a:cubicBezTo>
                  <a:cubicBezTo>
                    <a:pt x="277" y="59"/>
                    <a:pt x="294" y="76"/>
                    <a:pt x="294" y="97"/>
                  </a:cubicBezTo>
                  <a:cubicBezTo>
                    <a:pt x="294" y="118"/>
                    <a:pt x="277" y="135"/>
                    <a:pt x="256" y="135"/>
                  </a:cubicBezTo>
                  <a:cubicBezTo>
                    <a:pt x="235" y="135"/>
                    <a:pt x="218" y="118"/>
                    <a:pt x="218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76" name="Freeform 11"/>
            <p:cNvSpPr/>
            <p:nvPr/>
          </p:nvSpPr>
          <p:spPr bwMode="auto">
            <a:xfrm>
              <a:off x="4010025" y="2301875"/>
              <a:ext cx="153988" cy="55563"/>
            </a:xfrm>
            <a:custGeom>
              <a:avLst/>
              <a:gdLst>
                <a:gd name="T0" fmla="*/ 201 w 201"/>
                <a:gd name="T1" fmla="*/ 0 h 73"/>
                <a:gd name="T2" fmla="*/ 0 w 201"/>
                <a:gd name="T3" fmla="*/ 0 h 73"/>
                <a:gd name="T4" fmla="*/ 0 w 201"/>
                <a:gd name="T5" fmla="*/ 1 h 73"/>
                <a:gd name="T6" fmla="*/ 73 w 201"/>
                <a:gd name="T7" fmla="*/ 73 h 73"/>
                <a:gd name="T8" fmla="*/ 128 w 201"/>
                <a:gd name="T9" fmla="*/ 73 h 73"/>
                <a:gd name="T10" fmla="*/ 201 w 201"/>
                <a:gd name="T11" fmla="*/ 1 h 73"/>
                <a:gd name="T12" fmla="*/ 201 w 201"/>
                <a:gd name="T1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73">
                  <a:moveTo>
                    <a:pt x="20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3" y="73"/>
                    <a:pt x="73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68" y="73"/>
                    <a:pt x="201" y="41"/>
                    <a:pt x="201" y="1"/>
                  </a:cubicBezTo>
                  <a:cubicBezTo>
                    <a:pt x="201" y="0"/>
                    <a:pt x="201" y="0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1" name="Group 44"/>
          <p:cNvGrpSpPr/>
          <p:nvPr/>
        </p:nvGrpSpPr>
        <p:grpSpPr>
          <a:xfrm>
            <a:off x="3037976" y="5928350"/>
            <a:ext cx="357188" cy="407988"/>
            <a:chOff x="3789363" y="3787775"/>
            <a:chExt cx="357188" cy="407988"/>
          </a:xfrm>
          <a:solidFill>
            <a:srgbClr val="BD596A"/>
          </a:solidFill>
        </p:grpSpPr>
        <p:sp>
          <p:nvSpPr>
            <p:cNvPr id="212" name="Freeform 40"/>
            <p:cNvSpPr>
              <a:spLocks noEditPoints="1"/>
            </p:cNvSpPr>
            <p:nvPr/>
          </p:nvSpPr>
          <p:spPr bwMode="auto">
            <a:xfrm>
              <a:off x="3789363" y="3787775"/>
              <a:ext cx="357188" cy="407988"/>
            </a:xfrm>
            <a:custGeom>
              <a:avLst/>
              <a:gdLst>
                <a:gd name="T0" fmla="*/ 403 w 464"/>
                <a:gd name="T1" fmla="*/ 0 h 532"/>
                <a:gd name="T2" fmla="*/ 61 w 464"/>
                <a:gd name="T3" fmla="*/ 0 h 532"/>
                <a:gd name="T4" fmla="*/ 0 w 464"/>
                <a:gd name="T5" fmla="*/ 62 h 532"/>
                <a:gd name="T6" fmla="*/ 0 w 464"/>
                <a:gd name="T7" fmla="*/ 470 h 532"/>
                <a:gd name="T8" fmla="*/ 61 w 464"/>
                <a:gd name="T9" fmla="*/ 532 h 532"/>
                <a:gd name="T10" fmla="*/ 403 w 464"/>
                <a:gd name="T11" fmla="*/ 532 h 532"/>
                <a:gd name="T12" fmla="*/ 464 w 464"/>
                <a:gd name="T13" fmla="*/ 470 h 532"/>
                <a:gd name="T14" fmla="*/ 464 w 464"/>
                <a:gd name="T15" fmla="*/ 62 h 532"/>
                <a:gd name="T16" fmla="*/ 403 w 464"/>
                <a:gd name="T17" fmla="*/ 0 h 532"/>
                <a:gd name="T18" fmla="*/ 430 w 464"/>
                <a:gd name="T19" fmla="*/ 470 h 532"/>
                <a:gd name="T20" fmla="*/ 403 w 464"/>
                <a:gd name="T21" fmla="*/ 498 h 532"/>
                <a:gd name="T22" fmla="*/ 61 w 464"/>
                <a:gd name="T23" fmla="*/ 498 h 532"/>
                <a:gd name="T24" fmla="*/ 34 w 464"/>
                <a:gd name="T25" fmla="*/ 470 h 532"/>
                <a:gd name="T26" fmla="*/ 34 w 464"/>
                <a:gd name="T27" fmla="*/ 62 h 532"/>
                <a:gd name="T28" fmla="*/ 61 w 464"/>
                <a:gd name="T29" fmla="*/ 34 h 532"/>
                <a:gd name="T30" fmla="*/ 403 w 464"/>
                <a:gd name="T31" fmla="*/ 34 h 532"/>
                <a:gd name="T32" fmla="*/ 430 w 464"/>
                <a:gd name="T33" fmla="*/ 62 h 532"/>
                <a:gd name="T34" fmla="*/ 430 w 464"/>
                <a:gd name="T35" fmla="*/ 47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4" h="532">
                  <a:moveTo>
                    <a:pt x="403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27" y="1"/>
                    <a:pt x="0" y="28"/>
                    <a:pt x="0" y="62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0" y="504"/>
                    <a:pt x="27" y="531"/>
                    <a:pt x="61" y="532"/>
                  </a:cubicBezTo>
                  <a:cubicBezTo>
                    <a:pt x="403" y="532"/>
                    <a:pt x="403" y="532"/>
                    <a:pt x="403" y="532"/>
                  </a:cubicBezTo>
                  <a:cubicBezTo>
                    <a:pt x="437" y="531"/>
                    <a:pt x="464" y="504"/>
                    <a:pt x="464" y="470"/>
                  </a:cubicBezTo>
                  <a:cubicBezTo>
                    <a:pt x="464" y="62"/>
                    <a:pt x="464" y="62"/>
                    <a:pt x="464" y="62"/>
                  </a:cubicBezTo>
                  <a:cubicBezTo>
                    <a:pt x="464" y="28"/>
                    <a:pt x="437" y="1"/>
                    <a:pt x="403" y="0"/>
                  </a:cubicBezTo>
                  <a:close/>
                  <a:moveTo>
                    <a:pt x="430" y="470"/>
                  </a:moveTo>
                  <a:cubicBezTo>
                    <a:pt x="430" y="485"/>
                    <a:pt x="418" y="497"/>
                    <a:pt x="403" y="498"/>
                  </a:cubicBezTo>
                  <a:cubicBezTo>
                    <a:pt x="61" y="498"/>
                    <a:pt x="61" y="498"/>
                    <a:pt x="61" y="498"/>
                  </a:cubicBezTo>
                  <a:cubicBezTo>
                    <a:pt x="46" y="497"/>
                    <a:pt x="34" y="485"/>
                    <a:pt x="34" y="470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4" y="47"/>
                    <a:pt x="46" y="35"/>
                    <a:pt x="61" y="34"/>
                  </a:cubicBezTo>
                  <a:cubicBezTo>
                    <a:pt x="403" y="34"/>
                    <a:pt x="403" y="34"/>
                    <a:pt x="403" y="34"/>
                  </a:cubicBezTo>
                  <a:cubicBezTo>
                    <a:pt x="418" y="35"/>
                    <a:pt x="430" y="47"/>
                    <a:pt x="430" y="62"/>
                  </a:cubicBezTo>
                  <a:lnTo>
                    <a:pt x="430" y="4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13" name="Freeform 41"/>
            <p:cNvSpPr/>
            <p:nvPr/>
          </p:nvSpPr>
          <p:spPr bwMode="auto">
            <a:xfrm>
              <a:off x="3916363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14" name="Freeform 42"/>
            <p:cNvSpPr/>
            <p:nvPr/>
          </p:nvSpPr>
          <p:spPr bwMode="auto">
            <a:xfrm>
              <a:off x="3976688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15" name="Freeform 43"/>
            <p:cNvSpPr/>
            <p:nvPr/>
          </p:nvSpPr>
          <p:spPr bwMode="auto">
            <a:xfrm>
              <a:off x="3916363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16" name="Freeform 44"/>
            <p:cNvSpPr/>
            <p:nvPr/>
          </p:nvSpPr>
          <p:spPr bwMode="auto">
            <a:xfrm>
              <a:off x="3916363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17" name="Freeform 45"/>
            <p:cNvSpPr/>
            <p:nvPr/>
          </p:nvSpPr>
          <p:spPr bwMode="auto">
            <a:xfrm>
              <a:off x="3916363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18" name="Freeform 46"/>
            <p:cNvSpPr/>
            <p:nvPr/>
          </p:nvSpPr>
          <p:spPr bwMode="auto">
            <a:xfrm>
              <a:off x="3854450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19" name="Freeform 47"/>
            <p:cNvSpPr/>
            <p:nvPr/>
          </p:nvSpPr>
          <p:spPr bwMode="auto">
            <a:xfrm>
              <a:off x="3854450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20" name="Freeform 48"/>
            <p:cNvSpPr/>
            <p:nvPr/>
          </p:nvSpPr>
          <p:spPr bwMode="auto">
            <a:xfrm>
              <a:off x="3854450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21" name="Freeform 49"/>
            <p:cNvSpPr/>
            <p:nvPr/>
          </p:nvSpPr>
          <p:spPr bwMode="auto">
            <a:xfrm>
              <a:off x="3854450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22" name="Freeform 50"/>
            <p:cNvSpPr/>
            <p:nvPr/>
          </p:nvSpPr>
          <p:spPr bwMode="auto">
            <a:xfrm>
              <a:off x="4037013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23" name="Freeform 51"/>
            <p:cNvSpPr/>
            <p:nvPr/>
          </p:nvSpPr>
          <p:spPr bwMode="auto">
            <a:xfrm>
              <a:off x="4037013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24" name="Freeform 52"/>
            <p:cNvSpPr/>
            <p:nvPr/>
          </p:nvSpPr>
          <p:spPr bwMode="auto">
            <a:xfrm>
              <a:off x="3976688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25" name="Freeform 53"/>
            <p:cNvSpPr/>
            <p:nvPr/>
          </p:nvSpPr>
          <p:spPr bwMode="auto">
            <a:xfrm>
              <a:off x="3976688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26" name="Freeform 54"/>
            <p:cNvSpPr/>
            <p:nvPr/>
          </p:nvSpPr>
          <p:spPr bwMode="auto">
            <a:xfrm>
              <a:off x="4037013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27" name="Freeform 55"/>
            <p:cNvSpPr/>
            <p:nvPr/>
          </p:nvSpPr>
          <p:spPr bwMode="auto">
            <a:xfrm>
              <a:off x="3976688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28" name="Freeform 56"/>
            <p:cNvSpPr/>
            <p:nvPr/>
          </p:nvSpPr>
          <p:spPr bwMode="auto">
            <a:xfrm>
              <a:off x="4037013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29" name="Freeform 57"/>
            <p:cNvSpPr/>
            <p:nvPr/>
          </p:nvSpPr>
          <p:spPr bwMode="auto">
            <a:xfrm>
              <a:off x="3849688" y="3840163"/>
              <a:ext cx="236538" cy="79375"/>
            </a:xfrm>
            <a:custGeom>
              <a:avLst/>
              <a:gdLst>
                <a:gd name="T0" fmla="*/ 287 w 308"/>
                <a:gd name="T1" fmla="*/ 0 h 105"/>
                <a:gd name="T2" fmla="*/ 21 w 308"/>
                <a:gd name="T3" fmla="*/ 0 h 105"/>
                <a:gd name="T4" fmla="*/ 0 w 308"/>
                <a:gd name="T5" fmla="*/ 26 h 105"/>
                <a:gd name="T6" fmla="*/ 0 w 308"/>
                <a:gd name="T7" fmla="*/ 79 h 105"/>
                <a:gd name="T8" fmla="*/ 21 w 308"/>
                <a:gd name="T9" fmla="*/ 105 h 105"/>
                <a:gd name="T10" fmla="*/ 287 w 308"/>
                <a:gd name="T11" fmla="*/ 105 h 105"/>
                <a:gd name="T12" fmla="*/ 308 w 308"/>
                <a:gd name="T13" fmla="*/ 79 h 105"/>
                <a:gd name="T14" fmla="*/ 308 w 308"/>
                <a:gd name="T15" fmla="*/ 26 h 105"/>
                <a:gd name="T16" fmla="*/ 287 w 308"/>
                <a:gd name="T1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05">
                  <a:moveTo>
                    <a:pt x="287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11"/>
                    <a:pt x="0" y="2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94"/>
                    <a:pt x="10" y="105"/>
                    <a:pt x="21" y="105"/>
                  </a:cubicBezTo>
                  <a:cubicBezTo>
                    <a:pt x="287" y="105"/>
                    <a:pt x="287" y="105"/>
                    <a:pt x="287" y="105"/>
                  </a:cubicBezTo>
                  <a:cubicBezTo>
                    <a:pt x="298" y="105"/>
                    <a:pt x="308" y="94"/>
                    <a:pt x="308" y="79"/>
                  </a:cubicBezTo>
                  <a:cubicBezTo>
                    <a:pt x="308" y="26"/>
                    <a:pt x="308" y="26"/>
                    <a:pt x="308" y="26"/>
                  </a:cubicBezTo>
                  <a:cubicBezTo>
                    <a:pt x="308" y="11"/>
                    <a:pt x="298" y="0"/>
                    <a:pt x="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30" name="Freeform 58"/>
            <p:cNvSpPr/>
            <p:nvPr/>
          </p:nvSpPr>
          <p:spPr bwMode="auto">
            <a:xfrm>
              <a:off x="3921125" y="3862388"/>
              <a:ext cx="15875" cy="34925"/>
            </a:xfrm>
            <a:custGeom>
              <a:avLst/>
              <a:gdLst>
                <a:gd name="T0" fmla="*/ 5 w 10"/>
                <a:gd name="T1" fmla="*/ 4 h 22"/>
                <a:gd name="T2" fmla="*/ 5 w 10"/>
                <a:gd name="T3" fmla="*/ 4 h 22"/>
                <a:gd name="T4" fmla="*/ 1 w 10"/>
                <a:gd name="T5" fmla="*/ 6 h 22"/>
                <a:gd name="T6" fmla="*/ 0 w 10"/>
                <a:gd name="T7" fmla="*/ 2 h 22"/>
                <a:gd name="T8" fmla="*/ 5 w 10"/>
                <a:gd name="T9" fmla="*/ 0 h 22"/>
                <a:gd name="T10" fmla="*/ 10 w 10"/>
                <a:gd name="T11" fmla="*/ 0 h 22"/>
                <a:gd name="T12" fmla="*/ 10 w 10"/>
                <a:gd name="T13" fmla="*/ 22 h 22"/>
                <a:gd name="T14" fmla="*/ 5 w 10"/>
                <a:gd name="T15" fmla="*/ 22 h 22"/>
                <a:gd name="T16" fmla="*/ 5 w 10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2">
                  <a:moveTo>
                    <a:pt x="5" y="4"/>
                  </a:moveTo>
                  <a:lnTo>
                    <a:pt x="5" y="4"/>
                  </a:lnTo>
                  <a:lnTo>
                    <a:pt x="1" y="6"/>
                  </a:lnTo>
                  <a:lnTo>
                    <a:pt x="0" y="2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22"/>
                  </a:lnTo>
                  <a:lnTo>
                    <a:pt x="5" y="22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31" name="Freeform 59"/>
            <p:cNvSpPr/>
            <p:nvPr/>
          </p:nvSpPr>
          <p:spPr bwMode="auto">
            <a:xfrm>
              <a:off x="3944938" y="3860800"/>
              <a:ext cx="20638" cy="36513"/>
            </a:xfrm>
            <a:custGeom>
              <a:avLst/>
              <a:gdLst>
                <a:gd name="T0" fmla="*/ 0 w 27"/>
                <a:gd name="T1" fmla="*/ 48 h 48"/>
                <a:gd name="T2" fmla="*/ 0 w 27"/>
                <a:gd name="T3" fmla="*/ 41 h 48"/>
                <a:gd name="T4" fmla="*/ 5 w 27"/>
                <a:gd name="T5" fmla="*/ 34 h 48"/>
                <a:gd name="T6" fmla="*/ 16 w 27"/>
                <a:gd name="T7" fmla="*/ 15 h 48"/>
                <a:gd name="T8" fmla="*/ 10 w 27"/>
                <a:gd name="T9" fmla="*/ 9 h 48"/>
                <a:gd name="T10" fmla="*/ 3 w 27"/>
                <a:gd name="T11" fmla="*/ 12 h 48"/>
                <a:gd name="T12" fmla="*/ 1 w 27"/>
                <a:gd name="T13" fmla="*/ 3 h 48"/>
                <a:gd name="T14" fmla="*/ 12 w 27"/>
                <a:gd name="T15" fmla="*/ 0 h 48"/>
                <a:gd name="T16" fmla="*/ 27 w 27"/>
                <a:gd name="T17" fmla="*/ 14 h 48"/>
                <a:gd name="T18" fmla="*/ 16 w 27"/>
                <a:gd name="T19" fmla="*/ 35 h 48"/>
                <a:gd name="T20" fmla="*/ 14 w 27"/>
                <a:gd name="T21" fmla="*/ 38 h 48"/>
                <a:gd name="T22" fmla="*/ 14 w 27"/>
                <a:gd name="T23" fmla="*/ 38 h 48"/>
                <a:gd name="T24" fmla="*/ 27 w 27"/>
                <a:gd name="T25" fmla="*/ 38 h 48"/>
                <a:gd name="T26" fmla="*/ 27 w 27"/>
                <a:gd name="T27" fmla="*/ 48 h 48"/>
                <a:gd name="T28" fmla="*/ 0 w 27"/>
                <a:gd name="T2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48">
                  <a:moveTo>
                    <a:pt x="0" y="48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12" y="26"/>
                    <a:pt x="16" y="21"/>
                    <a:pt x="16" y="15"/>
                  </a:cubicBezTo>
                  <a:cubicBezTo>
                    <a:pt x="16" y="12"/>
                    <a:pt x="14" y="9"/>
                    <a:pt x="10" y="9"/>
                  </a:cubicBezTo>
                  <a:cubicBezTo>
                    <a:pt x="7" y="9"/>
                    <a:pt x="5" y="11"/>
                    <a:pt x="3" y="1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4" y="0"/>
                    <a:pt x="27" y="8"/>
                    <a:pt x="27" y="14"/>
                  </a:cubicBezTo>
                  <a:cubicBezTo>
                    <a:pt x="27" y="23"/>
                    <a:pt x="21" y="30"/>
                    <a:pt x="16" y="3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48"/>
                    <a:pt x="27" y="48"/>
                    <a:pt x="27" y="48"/>
                  </a:cubicBez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32" name="Freeform 60"/>
            <p:cNvSpPr/>
            <p:nvPr/>
          </p:nvSpPr>
          <p:spPr bwMode="auto">
            <a:xfrm>
              <a:off x="3970338" y="3860800"/>
              <a:ext cx="19050" cy="38100"/>
            </a:xfrm>
            <a:custGeom>
              <a:avLst/>
              <a:gdLst>
                <a:gd name="T0" fmla="*/ 1 w 26"/>
                <a:gd name="T1" fmla="*/ 38 h 49"/>
                <a:gd name="T2" fmla="*/ 8 w 26"/>
                <a:gd name="T3" fmla="*/ 40 h 49"/>
                <a:gd name="T4" fmla="*/ 15 w 26"/>
                <a:gd name="T5" fmla="*/ 34 h 49"/>
                <a:gd name="T6" fmla="*/ 7 w 26"/>
                <a:gd name="T7" fmla="*/ 27 h 49"/>
                <a:gd name="T8" fmla="*/ 5 w 26"/>
                <a:gd name="T9" fmla="*/ 27 h 49"/>
                <a:gd name="T10" fmla="*/ 5 w 26"/>
                <a:gd name="T11" fmla="*/ 19 h 49"/>
                <a:gd name="T12" fmla="*/ 6 w 26"/>
                <a:gd name="T13" fmla="*/ 19 h 49"/>
                <a:gd name="T14" fmla="*/ 14 w 26"/>
                <a:gd name="T15" fmla="*/ 14 h 49"/>
                <a:gd name="T16" fmla="*/ 9 w 26"/>
                <a:gd name="T17" fmla="*/ 9 h 49"/>
                <a:gd name="T18" fmla="*/ 3 w 26"/>
                <a:gd name="T19" fmla="*/ 11 h 49"/>
                <a:gd name="T20" fmla="*/ 1 w 26"/>
                <a:gd name="T21" fmla="*/ 2 h 49"/>
                <a:gd name="T22" fmla="*/ 12 w 26"/>
                <a:gd name="T23" fmla="*/ 0 h 49"/>
                <a:gd name="T24" fmla="*/ 25 w 26"/>
                <a:gd name="T25" fmla="*/ 12 h 49"/>
                <a:gd name="T26" fmla="*/ 18 w 26"/>
                <a:gd name="T27" fmla="*/ 22 h 49"/>
                <a:gd name="T28" fmla="*/ 18 w 26"/>
                <a:gd name="T29" fmla="*/ 22 h 49"/>
                <a:gd name="T30" fmla="*/ 26 w 26"/>
                <a:gd name="T31" fmla="*/ 34 h 49"/>
                <a:gd name="T32" fmla="*/ 10 w 26"/>
                <a:gd name="T33" fmla="*/ 49 h 49"/>
                <a:gd name="T34" fmla="*/ 0 w 26"/>
                <a:gd name="T35" fmla="*/ 47 h 49"/>
                <a:gd name="T36" fmla="*/ 1 w 26"/>
                <a:gd name="T37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49">
                  <a:moveTo>
                    <a:pt x="1" y="38"/>
                  </a:moveTo>
                  <a:cubicBezTo>
                    <a:pt x="3" y="39"/>
                    <a:pt x="6" y="40"/>
                    <a:pt x="8" y="40"/>
                  </a:cubicBezTo>
                  <a:cubicBezTo>
                    <a:pt x="13" y="40"/>
                    <a:pt x="15" y="37"/>
                    <a:pt x="15" y="34"/>
                  </a:cubicBezTo>
                  <a:cubicBezTo>
                    <a:pt x="15" y="29"/>
                    <a:pt x="11" y="27"/>
                    <a:pt x="7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10" y="19"/>
                    <a:pt x="14" y="18"/>
                    <a:pt x="14" y="14"/>
                  </a:cubicBezTo>
                  <a:cubicBezTo>
                    <a:pt x="14" y="11"/>
                    <a:pt x="12" y="9"/>
                    <a:pt x="9" y="9"/>
                  </a:cubicBezTo>
                  <a:cubicBezTo>
                    <a:pt x="7" y="9"/>
                    <a:pt x="4" y="10"/>
                    <a:pt x="3" y="1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1" y="0"/>
                    <a:pt x="25" y="6"/>
                    <a:pt x="25" y="12"/>
                  </a:cubicBezTo>
                  <a:cubicBezTo>
                    <a:pt x="25" y="17"/>
                    <a:pt x="22" y="20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3" y="24"/>
                    <a:pt x="26" y="28"/>
                    <a:pt x="26" y="34"/>
                  </a:cubicBezTo>
                  <a:cubicBezTo>
                    <a:pt x="26" y="41"/>
                    <a:pt x="21" y="49"/>
                    <a:pt x="10" y="49"/>
                  </a:cubicBezTo>
                  <a:cubicBezTo>
                    <a:pt x="5" y="49"/>
                    <a:pt x="2" y="48"/>
                    <a:pt x="0" y="47"/>
                  </a:cubicBezTo>
                  <a:lnTo>
                    <a:pt x="1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33" name="Freeform 61"/>
            <p:cNvSpPr>
              <a:spLocks noEditPoints="1"/>
            </p:cNvSpPr>
            <p:nvPr/>
          </p:nvSpPr>
          <p:spPr bwMode="auto">
            <a:xfrm>
              <a:off x="3994150" y="3862388"/>
              <a:ext cx="23813" cy="34925"/>
            </a:xfrm>
            <a:custGeom>
              <a:avLst/>
              <a:gdLst>
                <a:gd name="T0" fmla="*/ 17 w 31"/>
                <a:gd name="T1" fmla="*/ 47 h 47"/>
                <a:gd name="T2" fmla="*/ 17 w 31"/>
                <a:gd name="T3" fmla="*/ 37 h 47"/>
                <a:gd name="T4" fmla="*/ 0 w 31"/>
                <a:gd name="T5" fmla="*/ 37 h 47"/>
                <a:gd name="T6" fmla="*/ 0 w 31"/>
                <a:gd name="T7" fmla="*/ 29 h 47"/>
                <a:gd name="T8" fmla="*/ 16 w 31"/>
                <a:gd name="T9" fmla="*/ 0 h 47"/>
                <a:gd name="T10" fmla="*/ 27 w 31"/>
                <a:gd name="T11" fmla="*/ 0 h 47"/>
                <a:gd name="T12" fmla="*/ 27 w 31"/>
                <a:gd name="T13" fmla="*/ 28 h 47"/>
                <a:gd name="T14" fmla="*/ 31 w 31"/>
                <a:gd name="T15" fmla="*/ 28 h 47"/>
                <a:gd name="T16" fmla="*/ 31 w 31"/>
                <a:gd name="T17" fmla="*/ 37 h 47"/>
                <a:gd name="T18" fmla="*/ 27 w 31"/>
                <a:gd name="T19" fmla="*/ 37 h 47"/>
                <a:gd name="T20" fmla="*/ 27 w 31"/>
                <a:gd name="T21" fmla="*/ 47 h 47"/>
                <a:gd name="T22" fmla="*/ 17 w 31"/>
                <a:gd name="T23" fmla="*/ 47 h 47"/>
                <a:gd name="T24" fmla="*/ 17 w 31"/>
                <a:gd name="T25" fmla="*/ 28 h 47"/>
                <a:gd name="T26" fmla="*/ 17 w 31"/>
                <a:gd name="T27" fmla="*/ 19 h 47"/>
                <a:gd name="T28" fmla="*/ 17 w 31"/>
                <a:gd name="T29" fmla="*/ 12 h 47"/>
                <a:gd name="T30" fmla="*/ 17 w 31"/>
                <a:gd name="T31" fmla="*/ 12 h 47"/>
                <a:gd name="T32" fmla="*/ 14 w 31"/>
                <a:gd name="T33" fmla="*/ 19 h 47"/>
                <a:gd name="T34" fmla="*/ 10 w 31"/>
                <a:gd name="T35" fmla="*/ 27 h 47"/>
                <a:gd name="T36" fmla="*/ 10 w 31"/>
                <a:gd name="T37" fmla="*/ 28 h 47"/>
                <a:gd name="T38" fmla="*/ 17 w 31"/>
                <a:gd name="T3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47">
                  <a:moveTo>
                    <a:pt x="17" y="47"/>
                  </a:moveTo>
                  <a:cubicBezTo>
                    <a:pt x="17" y="37"/>
                    <a:pt x="17" y="37"/>
                    <a:pt x="1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47"/>
                    <a:pt x="27" y="47"/>
                    <a:pt x="27" y="47"/>
                  </a:cubicBezTo>
                  <a:lnTo>
                    <a:pt x="17" y="47"/>
                  </a:lnTo>
                  <a:close/>
                  <a:moveTo>
                    <a:pt x="17" y="28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17"/>
                    <a:pt x="17" y="15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4"/>
                    <a:pt x="15" y="17"/>
                    <a:pt x="14" y="1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8"/>
                    <a:pt x="10" y="28"/>
                    <a:pt x="10" y="28"/>
                  </a:cubicBezTo>
                  <a:lnTo>
                    <a:pt x="17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34" name="Freeform 62"/>
            <p:cNvSpPr/>
            <p:nvPr/>
          </p:nvSpPr>
          <p:spPr bwMode="auto">
            <a:xfrm>
              <a:off x="4019550" y="3862388"/>
              <a:ext cx="20638" cy="36513"/>
            </a:xfrm>
            <a:custGeom>
              <a:avLst/>
              <a:gdLst>
                <a:gd name="T0" fmla="*/ 26 w 27"/>
                <a:gd name="T1" fmla="*/ 9 h 48"/>
                <a:gd name="T2" fmla="*/ 13 w 27"/>
                <a:gd name="T3" fmla="*/ 9 h 48"/>
                <a:gd name="T4" fmla="*/ 13 w 27"/>
                <a:gd name="T5" fmla="*/ 16 h 48"/>
                <a:gd name="T6" fmla="*/ 14 w 27"/>
                <a:gd name="T7" fmla="*/ 16 h 48"/>
                <a:gd name="T8" fmla="*/ 23 w 27"/>
                <a:gd name="T9" fmla="*/ 20 h 48"/>
                <a:gd name="T10" fmla="*/ 27 w 27"/>
                <a:gd name="T11" fmla="*/ 31 h 48"/>
                <a:gd name="T12" fmla="*/ 10 w 27"/>
                <a:gd name="T13" fmla="*/ 48 h 48"/>
                <a:gd name="T14" fmla="*/ 0 w 27"/>
                <a:gd name="T15" fmla="*/ 46 h 48"/>
                <a:gd name="T16" fmla="*/ 2 w 27"/>
                <a:gd name="T17" fmla="*/ 37 h 48"/>
                <a:gd name="T18" fmla="*/ 9 w 27"/>
                <a:gd name="T19" fmla="*/ 39 h 48"/>
                <a:gd name="T20" fmla="*/ 16 w 27"/>
                <a:gd name="T21" fmla="*/ 32 h 48"/>
                <a:gd name="T22" fmla="*/ 6 w 27"/>
                <a:gd name="T23" fmla="*/ 24 h 48"/>
                <a:gd name="T24" fmla="*/ 3 w 27"/>
                <a:gd name="T25" fmla="*/ 24 h 48"/>
                <a:gd name="T26" fmla="*/ 5 w 27"/>
                <a:gd name="T27" fmla="*/ 0 h 48"/>
                <a:gd name="T28" fmla="*/ 26 w 27"/>
                <a:gd name="T29" fmla="*/ 0 h 48"/>
                <a:gd name="T30" fmla="*/ 26 w 27"/>
                <a:gd name="T31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" h="48">
                  <a:moveTo>
                    <a:pt x="26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6"/>
                    <a:pt x="14" y="16"/>
                  </a:cubicBezTo>
                  <a:cubicBezTo>
                    <a:pt x="16" y="16"/>
                    <a:pt x="20" y="17"/>
                    <a:pt x="23" y="20"/>
                  </a:cubicBezTo>
                  <a:cubicBezTo>
                    <a:pt x="26" y="22"/>
                    <a:pt x="27" y="26"/>
                    <a:pt x="27" y="31"/>
                  </a:cubicBezTo>
                  <a:cubicBezTo>
                    <a:pt x="27" y="40"/>
                    <a:pt x="21" y="48"/>
                    <a:pt x="10" y="48"/>
                  </a:cubicBezTo>
                  <a:cubicBezTo>
                    <a:pt x="6" y="48"/>
                    <a:pt x="2" y="47"/>
                    <a:pt x="0" y="46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8"/>
                    <a:pt x="6" y="39"/>
                    <a:pt x="9" y="39"/>
                  </a:cubicBezTo>
                  <a:cubicBezTo>
                    <a:pt x="13" y="39"/>
                    <a:pt x="16" y="36"/>
                    <a:pt x="16" y="32"/>
                  </a:cubicBezTo>
                  <a:cubicBezTo>
                    <a:pt x="16" y="26"/>
                    <a:pt x="11" y="24"/>
                    <a:pt x="6" y="24"/>
                  </a:cubicBezTo>
                  <a:cubicBezTo>
                    <a:pt x="5" y="24"/>
                    <a:pt x="4" y="24"/>
                    <a:pt x="3" y="2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26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35" name="Freeform 63"/>
            <p:cNvSpPr>
              <a:spLocks noEditPoints="1"/>
            </p:cNvSpPr>
            <p:nvPr/>
          </p:nvSpPr>
          <p:spPr bwMode="auto">
            <a:xfrm>
              <a:off x="4044950" y="3860800"/>
              <a:ext cx="22225" cy="38100"/>
            </a:xfrm>
            <a:custGeom>
              <a:avLst/>
              <a:gdLst>
                <a:gd name="T0" fmla="*/ 26 w 30"/>
                <a:gd name="T1" fmla="*/ 9 h 49"/>
                <a:gd name="T2" fmla="*/ 22 w 30"/>
                <a:gd name="T3" fmla="*/ 10 h 49"/>
                <a:gd name="T4" fmla="*/ 12 w 30"/>
                <a:gd name="T5" fmla="*/ 20 h 49"/>
                <a:gd name="T6" fmla="*/ 12 w 30"/>
                <a:gd name="T7" fmla="*/ 20 h 49"/>
                <a:gd name="T8" fmla="*/ 19 w 30"/>
                <a:gd name="T9" fmla="*/ 17 h 49"/>
                <a:gd name="T10" fmla="*/ 30 w 30"/>
                <a:gd name="T11" fmla="*/ 32 h 49"/>
                <a:gd name="T12" fmla="*/ 16 w 30"/>
                <a:gd name="T13" fmla="*/ 49 h 49"/>
                <a:gd name="T14" fmla="*/ 0 w 30"/>
                <a:gd name="T15" fmla="*/ 29 h 49"/>
                <a:gd name="T16" fmla="*/ 9 w 30"/>
                <a:gd name="T17" fmla="*/ 7 h 49"/>
                <a:gd name="T18" fmla="*/ 20 w 30"/>
                <a:gd name="T19" fmla="*/ 1 h 49"/>
                <a:gd name="T20" fmla="*/ 26 w 30"/>
                <a:gd name="T21" fmla="*/ 0 h 49"/>
                <a:gd name="T22" fmla="*/ 26 w 30"/>
                <a:gd name="T23" fmla="*/ 9 h 49"/>
                <a:gd name="T24" fmla="*/ 19 w 30"/>
                <a:gd name="T25" fmla="*/ 31 h 49"/>
                <a:gd name="T26" fmla="*/ 15 w 30"/>
                <a:gd name="T27" fmla="*/ 25 h 49"/>
                <a:gd name="T28" fmla="*/ 12 w 30"/>
                <a:gd name="T29" fmla="*/ 27 h 49"/>
                <a:gd name="T30" fmla="*/ 12 w 30"/>
                <a:gd name="T31" fmla="*/ 32 h 49"/>
                <a:gd name="T32" fmla="*/ 15 w 30"/>
                <a:gd name="T33" fmla="*/ 41 h 49"/>
                <a:gd name="T34" fmla="*/ 19 w 30"/>
                <a:gd name="T35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49">
                  <a:moveTo>
                    <a:pt x="26" y="9"/>
                  </a:moveTo>
                  <a:cubicBezTo>
                    <a:pt x="25" y="9"/>
                    <a:pt x="23" y="9"/>
                    <a:pt x="22" y="10"/>
                  </a:cubicBezTo>
                  <a:cubicBezTo>
                    <a:pt x="16" y="11"/>
                    <a:pt x="13" y="15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4" y="18"/>
                    <a:pt x="16" y="17"/>
                    <a:pt x="19" y="17"/>
                  </a:cubicBezTo>
                  <a:cubicBezTo>
                    <a:pt x="26" y="17"/>
                    <a:pt x="30" y="23"/>
                    <a:pt x="30" y="32"/>
                  </a:cubicBezTo>
                  <a:cubicBezTo>
                    <a:pt x="30" y="40"/>
                    <a:pt x="26" y="49"/>
                    <a:pt x="16" y="49"/>
                  </a:cubicBezTo>
                  <a:cubicBezTo>
                    <a:pt x="6" y="49"/>
                    <a:pt x="0" y="41"/>
                    <a:pt x="0" y="29"/>
                  </a:cubicBezTo>
                  <a:cubicBezTo>
                    <a:pt x="0" y="18"/>
                    <a:pt x="4" y="11"/>
                    <a:pt x="9" y="7"/>
                  </a:cubicBezTo>
                  <a:cubicBezTo>
                    <a:pt x="12" y="3"/>
                    <a:pt x="17" y="1"/>
                    <a:pt x="20" y="1"/>
                  </a:cubicBezTo>
                  <a:cubicBezTo>
                    <a:pt x="23" y="0"/>
                    <a:pt x="25" y="0"/>
                    <a:pt x="26" y="0"/>
                  </a:cubicBezTo>
                  <a:lnTo>
                    <a:pt x="26" y="9"/>
                  </a:lnTo>
                  <a:close/>
                  <a:moveTo>
                    <a:pt x="19" y="31"/>
                  </a:moveTo>
                  <a:cubicBezTo>
                    <a:pt x="19" y="29"/>
                    <a:pt x="18" y="25"/>
                    <a:pt x="15" y="25"/>
                  </a:cubicBezTo>
                  <a:cubicBezTo>
                    <a:pt x="14" y="25"/>
                    <a:pt x="13" y="26"/>
                    <a:pt x="12" y="27"/>
                  </a:cubicBezTo>
                  <a:cubicBezTo>
                    <a:pt x="12" y="28"/>
                    <a:pt x="12" y="29"/>
                    <a:pt x="12" y="32"/>
                  </a:cubicBezTo>
                  <a:cubicBezTo>
                    <a:pt x="12" y="37"/>
                    <a:pt x="13" y="41"/>
                    <a:pt x="15" y="41"/>
                  </a:cubicBezTo>
                  <a:cubicBezTo>
                    <a:pt x="19" y="41"/>
                    <a:pt x="19" y="36"/>
                    <a:pt x="1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2" name="组合 138"/>
          <p:cNvGrpSpPr/>
          <p:nvPr/>
        </p:nvGrpSpPr>
        <p:grpSpPr bwMode="auto">
          <a:xfrm>
            <a:off x="2344572" y="2301169"/>
            <a:ext cx="360362" cy="358775"/>
            <a:chOff x="1754188" y="2144713"/>
            <a:chExt cx="360362" cy="358775"/>
          </a:xfrm>
          <a:solidFill>
            <a:srgbClr val="BD596A"/>
          </a:solidFill>
        </p:grpSpPr>
        <p:sp>
          <p:nvSpPr>
            <p:cNvPr id="143" name="AutoShape 128"/>
            <p:cNvSpPr/>
            <p:nvPr/>
          </p:nvSpPr>
          <p:spPr bwMode="auto">
            <a:xfrm>
              <a:off x="1754188" y="2144713"/>
              <a:ext cx="360362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4" name="AutoShape 129"/>
            <p:cNvSpPr/>
            <p:nvPr/>
          </p:nvSpPr>
          <p:spPr bwMode="auto">
            <a:xfrm>
              <a:off x="1979613" y="2189163"/>
              <a:ext cx="88900" cy="90487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55" name="AutoShape 140"/>
          <p:cNvSpPr/>
          <p:nvPr/>
        </p:nvSpPr>
        <p:spPr bwMode="auto">
          <a:xfrm>
            <a:off x="2412041" y="1696939"/>
            <a:ext cx="225425" cy="182562"/>
          </a:xfrm>
          <a:custGeom>
            <a:avLst/>
            <a:gdLst>
              <a:gd name="T0" fmla="+- 0 10800 376"/>
              <a:gd name="T1" fmla="*/ T0 w 20848"/>
              <a:gd name="T2" fmla="*/ 10800 h 21600"/>
              <a:gd name="T3" fmla="+- 0 10800 376"/>
              <a:gd name="T4" fmla="*/ T3 w 20848"/>
              <a:gd name="T5" fmla="*/ 10800 h 21600"/>
              <a:gd name="T6" fmla="+- 0 10800 376"/>
              <a:gd name="T7" fmla="*/ T6 w 20848"/>
              <a:gd name="T8" fmla="*/ 10800 h 21600"/>
              <a:gd name="T9" fmla="+- 0 10800 376"/>
              <a:gd name="T10" fmla="*/ T9 w 2084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0848" h="21600">
                <a:moveTo>
                  <a:pt x="18728" y="19178"/>
                </a:moveTo>
                <a:cubicBezTo>
                  <a:pt x="13191" y="20631"/>
                  <a:pt x="7654" y="20631"/>
                  <a:pt x="2118" y="19178"/>
                </a:cubicBezTo>
                <a:cubicBezTo>
                  <a:pt x="678" y="13592"/>
                  <a:pt x="678" y="8008"/>
                  <a:pt x="2118" y="2421"/>
                </a:cubicBezTo>
                <a:cubicBezTo>
                  <a:pt x="7654" y="968"/>
                  <a:pt x="13191" y="968"/>
                  <a:pt x="18728" y="2421"/>
                </a:cubicBezTo>
                <a:cubicBezTo>
                  <a:pt x="20168" y="8008"/>
                  <a:pt x="20168" y="13592"/>
                  <a:pt x="18728" y="19178"/>
                </a:cubicBezTo>
                <a:moveTo>
                  <a:pt x="18938" y="1116"/>
                </a:moveTo>
                <a:cubicBezTo>
                  <a:pt x="16114" y="375"/>
                  <a:pt x="13249" y="0"/>
                  <a:pt x="10423" y="0"/>
                </a:cubicBezTo>
                <a:cubicBezTo>
                  <a:pt x="7597" y="0"/>
                  <a:pt x="4732" y="375"/>
                  <a:pt x="1908" y="1116"/>
                </a:cubicBezTo>
                <a:cubicBezTo>
                  <a:pt x="1543" y="1213"/>
                  <a:pt x="1244" y="1552"/>
                  <a:pt x="1127" y="2004"/>
                </a:cubicBezTo>
                <a:cubicBezTo>
                  <a:pt x="-376" y="7841"/>
                  <a:pt x="-376" y="13759"/>
                  <a:pt x="1127" y="19593"/>
                </a:cubicBezTo>
                <a:cubicBezTo>
                  <a:pt x="1244" y="20047"/>
                  <a:pt x="1543" y="20386"/>
                  <a:pt x="1908" y="20482"/>
                </a:cubicBezTo>
                <a:cubicBezTo>
                  <a:pt x="4732" y="21224"/>
                  <a:pt x="7597" y="21600"/>
                  <a:pt x="10423" y="21600"/>
                </a:cubicBezTo>
                <a:cubicBezTo>
                  <a:pt x="13249" y="21600"/>
                  <a:pt x="16114" y="21224"/>
                  <a:pt x="18938" y="20482"/>
                </a:cubicBezTo>
                <a:cubicBezTo>
                  <a:pt x="19303" y="20386"/>
                  <a:pt x="19602" y="20047"/>
                  <a:pt x="19719" y="19593"/>
                </a:cubicBezTo>
                <a:cubicBezTo>
                  <a:pt x="21223" y="13759"/>
                  <a:pt x="21223" y="7841"/>
                  <a:pt x="19719" y="2004"/>
                </a:cubicBezTo>
                <a:cubicBezTo>
                  <a:pt x="19602" y="1552"/>
                  <a:pt x="19303" y="1213"/>
                  <a:pt x="18938" y="1116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56" name="AutoShape 141"/>
          <p:cNvSpPr/>
          <p:nvPr/>
        </p:nvSpPr>
        <p:spPr bwMode="auto">
          <a:xfrm>
            <a:off x="2345366" y="1648520"/>
            <a:ext cx="358775" cy="279400"/>
          </a:xfrm>
          <a:custGeom>
            <a:avLst/>
            <a:gdLst>
              <a:gd name="T0" fmla="+- 0 10800 252"/>
              <a:gd name="T1" fmla="*/ T0 w 21096"/>
              <a:gd name="T2" fmla="*/ 10800 h 21600"/>
              <a:gd name="T3" fmla="+- 0 10800 252"/>
              <a:gd name="T4" fmla="*/ T3 w 21096"/>
              <a:gd name="T5" fmla="*/ 10800 h 21600"/>
              <a:gd name="T6" fmla="+- 0 10800 252"/>
              <a:gd name="T7" fmla="*/ T6 w 21096"/>
              <a:gd name="T8" fmla="*/ 10800 h 21600"/>
              <a:gd name="T9" fmla="+- 0 10800 252"/>
              <a:gd name="T10" fmla="*/ T9 w 210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096" h="21600">
                <a:moveTo>
                  <a:pt x="19056" y="18331"/>
                </a:moveTo>
                <a:cubicBezTo>
                  <a:pt x="13383" y="19233"/>
                  <a:pt x="7711" y="19233"/>
                  <a:pt x="2038" y="18331"/>
                </a:cubicBezTo>
                <a:cubicBezTo>
                  <a:pt x="1074" y="13022"/>
                  <a:pt x="1074" y="7713"/>
                  <a:pt x="2038" y="2404"/>
                </a:cubicBezTo>
                <a:cubicBezTo>
                  <a:pt x="7711" y="1502"/>
                  <a:pt x="13383" y="1502"/>
                  <a:pt x="19056" y="2404"/>
                </a:cubicBezTo>
                <a:cubicBezTo>
                  <a:pt x="20021" y="7713"/>
                  <a:pt x="20021" y="13022"/>
                  <a:pt x="19056" y="18331"/>
                </a:cubicBezTo>
                <a:moveTo>
                  <a:pt x="20338" y="2005"/>
                </a:moveTo>
                <a:cubicBezTo>
                  <a:pt x="20211" y="1301"/>
                  <a:pt x="19762" y="776"/>
                  <a:pt x="19215" y="689"/>
                </a:cubicBezTo>
                <a:cubicBezTo>
                  <a:pt x="16339" y="232"/>
                  <a:pt x="13423" y="0"/>
                  <a:pt x="10547" y="0"/>
                </a:cubicBezTo>
                <a:cubicBezTo>
                  <a:pt x="7671" y="0"/>
                  <a:pt x="4755" y="232"/>
                  <a:pt x="1879" y="689"/>
                </a:cubicBezTo>
                <a:cubicBezTo>
                  <a:pt x="1332" y="776"/>
                  <a:pt x="883" y="1301"/>
                  <a:pt x="756" y="2005"/>
                </a:cubicBezTo>
                <a:cubicBezTo>
                  <a:pt x="-252" y="7553"/>
                  <a:pt x="-252" y="13181"/>
                  <a:pt x="756" y="18731"/>
                </a:cubicBezTo>
                <a:cubicBezTo>
                  <a:pt x="883" y="19434"/>
                  <a:pt x="1332" y="19959"/>
                  <a:pt x="1879" y="20046"/>
                </a:cubicBezTo>
                <a:cubicBezTo>
                  <a:pt x="3265" y="20266"/>
                  <a:pt x="4660" y="20429"/>
                  <a:pt x="6055" y="20544"/>
                </a:cubicBezTo>
                <a:cubicBezTo>
                  <a:pt x="5979" y="20606"/>
                  <a:pt x="5931" y="20670"/>
                  <a:pt x="5931" y="20735"/>
                </a:cubicBezTo>
                <a:cubicBezTo>
                  <a:pt x="5931" y="21213"/>
                  <a:pt x="7997" y="21599"/>
                  <a:pt x="10547" y="21599"/>
                </a:cubicBezTo>
                <a:cubicBezTo>
                  <a:pt x="13097" y="21599"/>
                  <a:pt x="15164" y="21213"/>
                  <a:pt x="15164" y="20735"/>
                </a:cubicBezTo>
                <a:cubicBezTo>
                  <a:pt x="15164" y="20670"/>
                  <a:pt x="15115" y="20606"/>
                  <a:pt x="15040" y="20544"/>
                </a:cubicBezTo>
                <a:cubicBezTo>
                  <a:pt x="16434" y="20429"/>
                  <a:pt x="17830" y="20266"/>
                  <a:pt x="19215" y="20046"/>
                </a:cubicBezTo>
                <a:cubicBezTo>
                  <a:pt x="19762" y="19959"/>
                  <a:pt x="20211" y="19434"/>
                  <a:pt x="20338" y="18731"/>
                </a:cubicBezTo>
                <a:cubicBezTo>
                  <a:pt x="21347" y="13181"/>
                  <a:pt x="21347" y="7553"/>
                  <a:pt x="20338" y="2005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57" name="AutoShape 142"/>
          <p:cNvSpPr/>
          <p:nvPr/>
        </p:nvSpPr>
        <p:spPr bwMode="auto">
          <a:xfrm>
            <a:off x="2508084" y="1771551"/>
            <a:ext cx="33338" cy="333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7200"/>
                </a:moveTo>
                <a:cubicBezTo>
                  <a:pt x="12779" y="7200"/>
                  <a:pt x="14399" y="8820"/>
                  <a:pt x="14399" y="10800"/>
                </a:cubicBezTo>
                <a:cubicBezTo>
                  <a:pt x="14399" y="12779"/>
                  <a:pt x="12779" y="14400"/>
                  <a:pt x="10800" y="14400"/>
                </a:cubicBezTo>
                <a:cubicBezTo>
                  <a:pt x="8820" y="14400"/>
                  <a:pt x="7199" y="12779"/>
                  <a:pt x="7199" y="10800"/>
                </a:cubicBezTo>
                <a:cubicBezTo>
                  <a:pt x="7199" y="8820"/>
                  <a:pt x="8820" y="7200"/>
                  <a:pt x="10800" y="7200"/>
                </a:cubicBezTo>
                <a:moveTo>
                  <a:pt x="10800" y="21599"/>
                </a:moveTo>
                <a:cubicBezTo>
                  <a:pt x="16762" y="21599"/>
                  <a:pt x="21600" y="16762"/>
                  <a:pt x="21600" y="10800"/>
                </a:cubicBezTo>
                <a:cubicBezTo>
                  <a:pt x="21600" y="4837"/>
                  <a:pt x="16762" y="0"/>
                  <a:pt x="10800" y="0"/>
                </a:cubicBezTo>
                <a:cubicBezTo>
                  <a:pt x="4837" y="0"/>
                  <a:pt x="0" y="4837"/>
                  <a:pt x="0" y="10800"/>
                </a:cubicBezTo>
                <a:cubicBezTo>
                  <a:pt x="0" y="16762"/>
                  <a:pt x="4837" y="21599"/>
                  <a:pt x="10800" y="21599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58" name="AutoShape 143"/>
          <p:cNvSpPr/>
          <p:nvPr/>
        </p:nvSpPr>
        <p:spPr bwMode="auto">
          <a:xfrm>
            <a:off x="2502528" y="1782664"/>
            <a:ext cx="44450" cy="111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899" y="0"/>
                </a:moveTo>
                <a:lnTo>
                  <a:pt x="2699" y="0"/>
                </a:lnTo>
                <a:cubicBezTo>
                  <a:pt x="1210" y="0"/>
                  <a:pt x="0" y="4841"/>
                  <a:pt x="0" y="10800"/>
                </a:cubicBezTo>
                <a:cubicBezTo>
                  <a:pt x="0" y="16758"/>
                  <a:pt x="1210" y="21599"/>
                  <a:pt x="2699" y="21599"/>
                </a:cubicBezTo>
                <a:lnTo>
                  <a:pt x="18899" y="21599"/>
                </a:lnTo>
                <a:cubicBezTo>
                  <a:pt x="20389" y="21599"/>
                  <a:pt x="21600" y="16758"/>
                  <a:pt x="21600" y="10800"/>
                </a:cubicBezTo>
                <a:cubicBezTo>
                  <a:pt x="21600" y="4841"/>
                  <a:pt x="20389" y="0"/>
                  <a:pt x="18899" y="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59" name="AutoShape 144"/>
          <p:cNvSpPr/>
          <p:nvPr/>
        </p:nvSpPr>
        <p:spPr bwMode="auto">
          <a:xfrm>
            <a:off x="2502528" y="1782664"/>
            <a:ext cx="44450" cy="111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899" y="0"/>
                </a:moveTo>
                <a:lnTo>
                  <a:pt x="2699" y="0"/>
                </a:lnTo>
                <a:cubicBezTo>
                  <a:pt x="1210" y="0"/>
                  <a:pt x="0" y="4841"/>
                  <a:pt x="0" y="10800"/>
                </a:cubicBezTo>
                <a:cubicBezTo>
                  <a:pt x="0" y="16758"/>
                  <a:pt x="1210" y="21599"/>
                  <a:pt x="2699" y="21599"/>
                </a:cubicBezTo>
                <a:lnTo>
                  <a:pt x="18899" y="21599"/>
                </a:lnTo>
                <a:cubicBezTo>
                  <a:pt x="20389" y="21599"/>
                  <a:pt x="21600" y="16758"/>
                  <a:pt x="21600" y="10800"/>
                </a:cubicBezTo>
                <a:cubicBezTo>
                  <a:pt x="21600" y="4841"/>
                  <a:pt x="20389" y="0"/>
                  <a:pt x="18899" y="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60" name="AutoShape 145"/>
          <p:cNvSpPr/>
          <p:nvPr/>
        </p:nvSpPr>
        <p:spPr bwMode="auto">
          <a:xfrm>
            <a:off x="2502528" y="1782664"/>
            <a:ext cx="44450" cy="111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899" y="0"/>
                </a:moveTo>
                <a:lnTo>
                  <a:pt x="2699" y="0"/>
                </a:lnTo>
                <a:cubicBezTo>
                  <a:pt x="1210" y="0"/>
                  <a:pt x="0" y="4841"/>
                  <a:pt x="0" y="10800"/>
                </a:cubicBezTo>
                <a:cubicBezTo>
                  <a:pt x="0" y="16758"/>
                  <a:pt x="1210" y="21599"/>
                  <a:pt x="2699" y="21599"/>
                </a:cubicBezTo>
                <a:lnTo>
                  <a:pt x="18899" y="21599"/>
                </a:lnTo>
                <a:cubicBezTo>
                  <a:pt x="20389" y="21599"/>
                  <a:pt x="21600" y="16758"/>
                  <a:pt x="21600" y="10800"/>
                </a:cubicBezTo>
                <a:cubicBezTo>
                  <a:pt x="21600" y="4841"/>
                  <a:pt x="20389" y="0"/>
                  <a:pt x="18899" y="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61" name="AutoShape 146"/>
          <p:cNvSpPr/>
          <p:nvPr/>
        </p:nvSpPr>
        <p:spPr bwMode="auto">
          <a:xfrm>
            <a:off x="2491416" y="1764408"/>
            <a:ext cx="66675" cy="47625"/>
          </a:xfrm>
          <a:custGeom>
            <a:avLst/>
            <a:gdLst>
              <a:gd name="T0" fmla="+- 0 10822 44"/>
              <a:gd name="T1" fmla="*/ T0 w 21556"/>
              <a:gd name="T2" fmla="+- 0 10826 53"/>
              <a:gd name="T3" fmla="*/ 10826 h 21547"/>
              <a:gd name="T4" fmla="+- 0 10822 44"/>
              <a:gd name="T5" fmla="*/ T4 w 21556"/>
              <a:gd name="T6" fmla="+- 0 10826 53"/>
              <a:gd name="T7" fmla="*/ 10826 h 21547"/>
              <a:gd name="T8" fmla="+- 0 10822 44"/>
              <a:gd name="T9" fmla="*/ T8 w 21556"/>
              <a:gd name="T10" fmla="+- 0 10826 53"/>
              <a:gd name="T11" fmla="*/ 10826 h 21547"/>
              <a:gd name="T12" fmla="+- 0 10822 44"/>
              <a:gd name="T13" fmla="*/ T12 w 21556"/>
              <a:gd name="T14" fmla="+- 0 10826 53"/>
              <a:gd name="T15" fmla="*/ 10826 h 2154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56" h="21547">
                <a:moveTo>
                  <a:pt x="19751" y="2"/>
                </a:moveTo>
                <a:lnTo>
                  <a:pt x="3200" y="1845"/>
                </a:lnTo>
                <a:cubicBezTo>
                  <a:pt x="2215" y="2010"/>
                  <a:pt x="1272" y="3284"/>
                  <a:pt x="1106" y="4676"/>
                </a:cubicBezTo>
                <a:lnTo>
                  <a:pt x="1" y="18986"/>
                </a:lnTo>
                <a:cubicBezTo>
                  <a:pt x="-44" y="20398"/>
                  <a:pt x="724" y="21547"/>
                  <a:pt x="1712" y="21547"/>
                </a:cubicBezTo>
                <a:cubicBezTo>
                  <a:pt x="2698" y="21547"/>
                  <a:pt x="3542" y="20398"/>
                  <a:pt x="3582" y="18978"/>
                </a:cubicBezTo>
                <a:lnTo>
                  <a:pt x="4185" y="9251"/>
                </a:lnTo>
                <a:cubicBezTo>
                  <a:pt x="4319" y="7849"/>
                  <a:pt x="5235" y="6592"/>
                  <a:pt x="6220" y="6447"/>
                </a:cubicBezTo>
                <a:lnTo>
                  <a:pt x="19751" y="5128"/>
                </a:lnTo>
                <a:cubicBezTo>
                  <a:pt x="20743" y="5078"/>
                  <a:pt x="21556" y="3884"/>
                  <a:pt x="21556" y="2467"/>
                </a:cubicBezTo>
                <a:cubicBezTo>
                  <a:pt x="21556" y="1055"/>
                  <a:pt x="20743" y="-53"/>
                  <a:pt x="19751" y="2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124" name="组合 123"/>
          <p:cNvGrpSpPr/>
          <p:nvPr/>
        </p:nvGrpSpPr>
        <p:grpSpPr>
          <a:xfrm>
            <a:off x="2389816" y="3009381"/>
            <a:ext cx="269875" cy="358775"/>
            <a:chOff x="1798638" y="2859882"/>
            <a:chExt cx="269875" cy="358775"/>
          </a:xfrm>
          <a:solidFill>
            <a:srgbClr val="BD596A"/>
          </a:solidFill>
        </p:grpSpPr>
        <p:sp>
          <p:nvSpPr>
            <p:cNvPr id="125" name="AutoShape 115"/>
            <p:cNvSpPr/>
            <p:nvPr/>
          </p:nvSpPr>
          <p:spPr bwMode="auto">
            <a:xfrm>
              <a:off x="1798638" y="2859882"/>
              <a:ext cx="269875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6" name="AutoShape 116"/>
            <p:cNvSpPr/>
            <p:nvPr/>
          </p:nvSpPr>
          <p:spPr bwMode="auto">
            <a:xfrm>
              <a:off x="1911350" y="3072730"/>
              <a:ext cx="44450" cy="682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09" name="Group 242"/>
          <p:cNvGrpSpPr/>
          <p:nvPr/>
        </p:nvGrpSpPr>
        <p:grpSpPr>
          <a:xfrm>
            <a:off x="2300916" y="5213391"/>
            <a:ext cx="447675" cy="341313"/>
            <a:chOff x="2908300" y="2946400"/>
            <a:chExt cx="447675" cy="341313"/>
          </a:xfrm>
          <a:solidFill>
            <a:srgbClr val="BD596A"/>
          </a:solidFill>
        </p:grpSpPr>
        <p:sp>
          <p:nvSpPr>
            <p:cNvPr id="410" name="Freeform 227"/>
            <p:cNvSpPr/>
            <p:nvPr/>
          </p:nvSpPr>
          <p:spPr bwMode="auto">
            <a:xfrm>
              <a:off x="2957513" y="2946400"/>
              <a:ext cx="349250" cy="115888"/>
            </a:xfrm>
            <a:custGeom>
              <a:avLst/>
              <a:gdLst>
                <a:gd name="T0" fmla="*/ 0 w 454"/>
                <a:gd name="T1" fmla="*/ 136 h 152"/>
                <a:gd name="T2" fmla="*/ 16 w 454"/>
                <a:gd name="T3" fmla="*/ 119 h 152"/>
                <a:gd name="T4" fmla="*/ 30 w 454"/>
                <a:gd name="T5" fmla="*/ 127 h 152"/>
                <a:gd name="T6" fmla="*/ 141 w 454"/>
                <a:gd name="T7" fmla="*/ 79 h 152"/>
                <a:gd name="T8" fmla="*/ 140 w 454"/>
                <a:gd name="T9" fmla="*/ 75 h 152"/>
                <a:gd name="T10" fmla="*/ 157 w 454"/>
                <a:gd name="T11" fmla="*/ 58 h 152"/>
                <a:gd name="T12" fmla="*/ 173 w 454"/>
                <a:gd name="T13" fmla="*/ 75 h 152"/>
                <a:gd name="T14" fmla="*/ 282 w 454"/>
                <a:gd name="T15" fmla="*/ 97 h 152"/>
                <a:gd name="T16" fmla="*/ 297 w 454"/>
                <a:gd name="T17" fmla="*/ 86 h 152"/>
                <a:gd name="T18" fmla="*/ 309 w 454"/>
                <a:gd name="T19" fmla="*/ 92 h 152"/>
                <a:gd name="T20" fmla="*/ 422 w 454"/>
                <a:gd name="T21" fmla="*/ 22 h 152"/>
                <a:gd name="T22" fmla="*/ 421 w 454"/>
                <a:gd name="T23" fmla="*/ 17 h 152"/>
                <a:gd name="T24" fmla="*/ 437 w 454"/>
                <a:gd name="T25" fmla="*/ 0 h 152"/>
                <a:gd name="T26" fmla="*/ 454 w 454"/>
                <a:gd name="T27" fmla="*/ 17 h 152"/>
                <a:gd name="T28" fmla="*/ 437 w 454"/>
                <a:gd name="T29" fmla="*/ 33 h 152"/>
                <a:gd name="T30" fmla="*/ 425 w 454"/>
                <a:gd name="T31" fmla="*/ 27 h 152"/>
                <a:gd name="T32" fmla="*/ 312 w 454"/>
                <a:gd name="T33" fmla="*/ 97 h 152"/>
                <a:gd name="T34" fmla="*/ 313 w 454"/>
                <a:gd name="T35" fmla="*/ 103 h 152"/>
                <a:gd name="T36" fmla="*/ 297 w 454"/>
                <a:gd name="T37" fmla="*/ 119 h 152"/>
                <a:gd name="T38" fmla="*/ 281 w 454"/>
                <a:gd name="T39" fmla="*/ 103 h 152"/>
                <a:gd name="T40" fmla="*/ 172 w 454"/>
                <a:gd name="T41" fmla="*/ 81 h 152"/>
                <a:gd name="T42" fmla="*/ 157 w 454"/>
                <a:gd name="T43" fmla="*/ 91 h 152"/>
                <a:gd name="T44" fmla="*/ 144 w 454"/>
                <a:gd name="T45" fmla="*/ 84 h 152"/>
                <a:gd name="T46" fmla="*/ 32 w 454"/>
                <a:gd name="T47" fmla="*/ 132 h 152"/>
                <a:gd name="T48" fmla="*/ 33 w 454"/>
                <a:gd name="T49" fmla="*/ 136 h 152"/>
                <a:gd name="T50" fmla="*/ 16 w 454"/>
                <a:gd name="T51" fmla="*/ 152 h 152"/>
                <a:gd name="T52" fmla="*/ 0 w 454"/>
                <a:gd name="T5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4" h="152">
                  <a:moveTo>
                    <a:pt x="0" y="136"/>
                  </a:moveTo>
                  <a:cubicBezTo>
                    <a:pt x="0" y="127"/>
                    <a:pt x="7" y="119"/>
                    <a:pt x="16" y="119"/>
                  </a:cubicBezTo>
                  <a:cubicBezTo>
                    <a:pt x="22" y="119"/>
                    <a:pt x="27" y="122"/>
                    <a:pt x="30" y="127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41" y="77"/>
                    <a:pt x="140" y="76"/>
                    <a:pt x="140" y="75"/>
                  </a:cubicBezTo>
                  <a:cubicBezTo>
                    <a:pt x="140" y="66"/>
                    <a:pt x="148" y="58"/>
                    <a:pt x="157" y="58"/>
                  </a:cubicBezTo>
                  <a:cubicBezTo>
                    <a:pt x="166" y="58"/>
                    <a:pt x="173" y="66"/>
                    <a:pt x="173" y="75"/>
                  </a:cubicBezTo>
                  <a:cubicBezTo>
                    <a:pt x="282" y="97"/>
                    <a:pt x="282" y="97"/>
                    <a:pt x="282" y="97"/>
                  </a:cubicBezTo>
                  <a:cubicBezTo>
                    <a:pt x="284" y="91"/>
                    <a:pt x="290" y="86"/>
                    <a:pt x="297" y="86"/>
                  </a:cubicBezTo>
                  <a:cubicBezTo>
                    <a:pt x="302" y="86"/>
                    <a:pt x="306" y="88"/>
                    <a:pt x="309" y="92"/>
                  </a:cubicBezTo>
                  <a:cubicBezTo>
                    <a:pt x="422" y="22"/>
                    <a:pt x="422" y="22"/>
                    <a:pt x="422" y="22"/>
                  </a:cubicBezTo>
                  <a:cubicBezTo>
                    <a:pt x="421" y="20"/>
                    <a:pt x="421" y="18"/>
                    <a:pt x="421" y="17"/>
                  </a:cubicBezTo>
                  <a:cubicBezTo>
                    <a:pt x="421" y="8"/>
                    <a:pt x="428" y="0"/>
                    <a:pt x="437" y="0"/>
                  </a:cubicBezTo>
                  <a:cubicBezTo>
                    <a:pt x="446" y="0"/>
                    <a:pt x="454" y="8"/>
                    <a:pt x="454" y="17"/>
                  </a:cubicBezTo>
                  <a:cubicBezTo>
                    <a:pt x="454" y="26"/>
                    <a:pt x="446" y="33"/>
                    <a:pt x="437" y="33"/>
                  </a:cubicBezTo>
                  <a:cubicBezTo>
                    <a:pt x="432" y="33"/>
                    <a:pt x="428" y="31"/>
                    <a:pt x="425" y="2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9"/>
                    <a:pt x="313" y="101"/>
                    <a:pt x="313" y="103"/>
                  </a:cubicBezTo>
                  <a:cubicBezTo>
                    <a:pt x="313" y="112"/>
                    <a:pt x="306" y="119"/>
                    <a:pt x="297" y="119"/>
                  </a:cubicBezTo>
                  <a:cubicBezTo>
                    <a:pt x="288" y="119"/>
                    <a:pt x="281" y="112"/>
                    <a:pt x="281" y="103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0" y="87"/>
                    <a:pt x="164" y="91"/>
                    <a:pt x="157" y="91"/>
                  </a:cubicBezTo>
                  <a:cubicBezTo>
                    <a:pt x="151" y="91"/>
                    <a:pt x="147" y="88"/>
                    <a:pt x="144" y="84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33" y="134"/>
                    <a:pt x="33" y="134"/>
                    <a:pt x="33" y="136"/>
                  </a:cubicBezTo>
                  <a:cubicBezTo>
                    <a:pt x="33" y="145"/>
                    <a:pt x="26" y="152"/>
                    <a:pt x="16" y="152"/>
                  </a:cubicBezTo>
                  <a:cubicBezTo>
                    <a:pt x="7" y="152"/>
                    <a:pt x="0" y="145"/>
                    <a:pt x="0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11" name="Freeform 228"/>
            <p:cNvSpPr/>
            <p:nvPr/>
          </p:nvSpPr>
          <p:spPr bwMode="auto">
            <a:xfrm>
              <a:off x="2908300" y="2987675"/>
              <a:ext cx="447675" cy="300038"/>
            </a:xfrm>
            <a:custGeom>
              <a:avLst/>
              <a:gdLst>
                <a:gd name="T0" fmla="*/ 568 w 581"/>
                <a:gd name="T1" fmla="*/ 367 h 392"/>
                <a:gd name="T2" fmla="*/ 550 w 581"/>
                <a:gd name="T3" fmla="*/ 367 h 392"/>
                <a:gd name="T4" fmla="*/ 550 w 581"/>
                <a:gd name="T5" fmla="*/ 32 h 392"/>
                <a:gd name="T6" fmla="*/ 518 w 581"/>
                <a:gd name="T7" fmla="*/ 0 h 392"/>
                <a:gd name="T8" fmla="*/ 483 w 581"/>
                <a:gd name="T9" fmla="*/ 0 h 392"/>
                <a:gd name="T10" fmla="*/ 451 w 581"/>
                <a:gd name="T11" fmla="*/ 32 h 392"/>
                <a:gd name="T12" fmla="*/ 451 w 581"/>
                <a:gd name="T13" fmla="*/ 367 h 392"/>
                <a:gd name="T14" fmla="*/ 410 w 581"/>
                <a:gd name="T15" fmla="*/ 367 h 392"/>
                <a:gd name="T16" fmla="*/ 410 w 581"/>
                <a:gd name="T17" fmla="*/ 120 h 392"/>
                <a:gd name="T18" fmla="*/ 379 w 581"/>
                <a:gd name="T19" fmla="*/ 88 h 392"/>
                <a:gd name="T20" fmla="*/ 343 w 581"/>
                <a:gd name="T21" fmla="*/ 88 h 392"/>
                <a:gd name="T22" fmla="*/ 311 w 581"/>
                <a:gd name="T23" fmla="*/ 120 h 392"/>
                <a:gd name="T24" fmla="*/ 311 w 581"/>
                <a:gd name="T25" fmla="*/ 367 h 392"/>
                <a:gd name="T26" fmla="*/ 270 w 581"/>
                <a:gd name="T27" fmla="*/ 367 h 392"/>
                <a:gd name="T28" fmla="*/ 270 w 581"/>
                <a:gd name="T29" fmla="*/ 92 h 392"/>
                <a:gd name="T30" fmla="*/ 239 w 581"/>
                <a:gd name="T31" fmla="*/ 61 h 392"/>
                <a:gd name="T32" fmla="*/ 203 w 581"/>
                <a:gd name="T33" fmla="*/ 61 h 392"/>
                <a:gd name="T34" fmla="*/ 171 w 581"/>
                <a:gd name="T35" fmla="*/ 92 h 392"/>
                <a:gd name="T36" fmla="*/ 171 w 581"/>
                <a:gd name="T37" fmla="*/ 367 h 392"/>
                <a:gd name="T38" fmla="*/ 131 w 581"/>
                <a:gd name="T39" fmla="*/ 367 h 392"/>
                <a:gd name="T40" fmla="*/ 131 w 581"/>
                <a:gd name="T41" fmla="*/ 160 h 392"/>
                <a:gd name="T42" fmla="*/ 99 w 581"/>
                <a:gd name="T43" fmla="*/ 128 h 392"/>
                <a:gd name="T44" fmla="*/ 63 w 581"/>
                <a:gd name="T45" fmla="*/ 128 h 392"/>
                <a:gd name="T46" fmla="*/ 32 w 581"/>
                <a:gd name="T47" fmla="*/ 160 h 392"/>
                <a:gd name="T48" fmla="*/ 32 w 581"/>
                <a:gd name="T49" fmla="*/ 367 h 392"/>
                <a:gd name="T50" fmla="*/ 11 w 581"/>
                <a:gd name="T51" fmla="*/ 367 h 392"/>
                <a:gd name="T52" fmla="*/ 0 w 581"/>
                <a:gd name="T53" fmla="*/ 378 h 392"/>
                <a:gd name="T54" fmla="*/ 0 w 581"/>
                <a:gd name="T55" fmla="*/ 381 h 392"/>
                <a:gd name="T56" fmla="*/ 11 w 581"/>
                <a:gd name="T57" fmla="*/ 392 h 392"/>
                <a:gd name="T58" fmla="*/ 568 w 581"/>
                <a:gd name="T59" fmla="*/ 392 h 392"/>
                <a:gd name="T60" fmla="*/ 581 w 581"/>
                <a:gd name="T61" fmla="*/ 381 h 392"/>
                <a:gd name="T62" fmla="*/ 581 w 581"/>
                <a:gd name="T63" fmla="*/ 378 h 392"/>
                <a:gd name="T64" fmla="*/ 568 w 581"/>
                <a:gd name="T65" fmla="*/ 36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1" h="392">
                  <a:moveTo>
                    <a:pt x="568" y="367"/>
                  </a:moveTo>
                  <a:cubicBezTo>
                    <a:pt x="550" y="367"/>
                    <a:pt x="550" y="367"/>
                    <a:pt x="550" y="367"/>
                  </a:cubicBezTo>
                  <a:cubicBezTo>
                    <a:pt x="550" y="32"/>
                    <a:pt x="550" y="32"/>
                    <a:pt x="550" y="32"/>
                  </a:cubicBezTo>
                  <a:cubicBezTo>
                    <a:pt x="550" y="14"/>
                    <a:pt x="536" y="0"/>
                    <a:pt x="518" y="0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65" y="0"/>
                    <a:pt x="451" y="14"/>
                    <a:pt x="451" y="32"/>
                  </a:cubicBezTo>
                  <a:cubicBezTo>
                    <a:pt x="451" y="367"/>
                    <a:pt x="451" y="367"/>
                    <a:pt x="451" y="367"/>
                  </a:cubicBezTo>
                  <a:cubicBezTo>
                    <a:pt x="410" y="367"/>
                    <a:pt x="410" y="367"/>
                    <a:pt x="410" y="367"/>
                  </a:cubicBezTo>
                  <a:cubicBezTo>
                    <a:pt x="410" y="120"/>
                    <a:pt x="410" y="120"/>
                    <a:pt x="410" y="120"/>
                  </a:cubicBezTo>
                  <a:cubicBezTo>
                    <a:pt x="410" y="102"/>
                    <a:pt x="396" y="88"/>
                    <a:pt x="379" y="88"/>
                  </a:cubicBezTo>
                  <a:cubicBezTo>
                    <a:pt x="343" y="88"/>
                    <a:pt x="343" y="88"/>
                    <a:pt x="343" y="88"/>
                  </a:cubicBezTo>
                  <a:cubicBezTo>
                    <a:pt x="325" y="88"/>
                    <a:pt x="311" y="102"/>
                    <a:pt x="311" y="120"/>
                  </a:cubicBezTo>
                  <a:cubicBezTo>
                    <a:pt x="311" y="367"/>
                    <a:pt x="311" y="367"/>
                    <a:pt x="311" y="367"/>
                  </a:cubicBezTo>
                  <a:cubicBezTo>
                    <a:pt x="270" y="367"/>
                    <a:pt x="270" y="367"/>
                    <a:pt x="270" y="367"/>
                  </a:cubicBezTo>
                  <a:cubicBezTo>
                    <a:pt x="270" y="92"/>
                    <a:pt x="270" y="92"/>
                    <a:pt x="270" y="92"/>
                  </a:cubicBezTo>
                  <a:cubicBezTo>
                    <a:pt x="270" y="75"/>
                    <a:pt x="256" y="61"/>
                    <a:pt x="239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186" y="61"/>
                    <a:pt x="171" y="75"/>
                    <a:pt x="171" y="92"/>
                  </a:cubicBezTo>
                  <a:cubicBezTo>
                    <a:pt x="171" y="367"/>
                    <a:pt x="171" y="367"/>
                    <a:pt x="171" y="367"/>
                  </a:cubicBezTo>
                  <a:cubicBezTo>
                    <a:pt x="131" y="367"/>
                    <a:pt x="131" y="367"/>
                    <a:pt x="131" y="367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43"/>
                    <a:pt x="117" y="128"/>
                    <a:pt x="99" y="128"/>
                  </a:cubicBezTo>
                  <a:cubicBezTo>
                    <a:pt x="63" y="128"/>
                    <a:pt x="63" y="128"/>
                    <a:pt x="63" y="128"/>
                  </a:cubicBezTo>
                  <a:cubicBezTo>
                    <a:pt x="46" y="128"/>
                    <a:pt x="32" y="143"/>
                    <a:pt x="32" y="160"/>
                  </a:cubicBezTo>
                  <a:cubicBezTo>
                    <a:pt x="32" y="367"/>
                    <a:pt x="32" y="367"/>
                    <a:pt x="32" y="367"/>
                  </a:cubicBezTo>
                  <a:cubicBezTo>
                    <a:pt x="11" y="367"/>
                    <a:pt x="11" y="367"/>
                    <a:pt x="11" y="367"/>
                  </a:cubicBezTo>
                  <a:cubicBezTo>
                    <a:pt x="4" y="367"/>
                    <a:pt x="0" y="372"/>
                    <a:pt x="0" y="378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0" y="387"/>
                    <a:pt x="4" y="392"/>
                    <a:pt x="11" y="392"/>
                  </a:cubicBezTo>
                  <a:cubicBezTo>
                    <a:pt x="568" y="392"/>
                    <a:pt x="568" y="392"/>
                    <a:pt x="568" y="392"/>
                  </a:cubicBezTo>
                  <a:cubicBezTo>
                    <a:pt x="575" y="392"/>
                    <a:pt x="581" y="387"/>
                    <a:pt x="581" y="381"/>
                  </a:cubicBezTo>
                  <a:cubicBezTo>
                    <a:pt x="581" y="378"/>
                    <a:pt x="581" y="378"/>
                    <a:pt x="581" y="378"/>
                  </a:cubicBezTo>
                  <a:cubicBezTo>
                    <a:pt x="581" y="372"/>
                    <a:pt x="575" y="367"/>
                    <a:pt x="568" y="3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0" name="AutoShape 103"/>
          <p:cNvSpPr/>
          <p:nvPr/>
        </p:nvSpPr>
        <p:spPr bwMode="auto">
          <a:xfrm>
            <a:off x="2460460" y="3887454"/>
            <a:ext cx="128587" cy="841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60" y="0"/>
                </a:moveTo>
                <a:cubicBezTo>
                  <a:pt x="9461" y="0"/>
                  <a:pt x="0" y="9233"/>
                  <a:pt x="0" y="20160"/>
                </a:cubicBezTo>
                <a:cubicBezTo>
                  <a:pt x="0" y="20954"/>
                  <a:pt x="420" y="21600"/>
                  <a:pt x="939" y="21600"/>
                </a:cubicBezTo>
                <a:cubicBezTo>
                  <a:pt x="1457" y="21600"/>
                  <a:pt x="1878" y="20954"/>
                  <a:pt x="1878" y="20160"/>
                </a:cubicBezTo>
                <a:cubicBezTo>
                  <a:pt x="1878" y="10956"/>
                  <a:pt x="10655" y="2880"/>
                  <a:pt x="20660" y="2880"/>
                </a:cubicBezTo>
                <a:cubicBezTo>
                  <a:pt x="21179" y="2880"/>
                  <a:pt x="21600" y="2234"/>
                  <a:pt x="21600" y="1440"/>
                </a:cubicBezTo>
                <a:cubicBezTo>
                  <a:pt x="21600" y="645"/>
                  <a:pt x="21179" y="0"/>
                  <a:pt x="20660" y="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11" name="AutoShape 104"/>
          <p:cNvSpPr/>
          <p:nvPr/>
        </p:nvSpPr>
        <p:spPr bwMode="auto">
          <a:xfrm>
            <a:off x="2345366" y="3772361"/>
            <a:ext cx="358775" cy="3143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6971"/>
                </a:moveTo>
                <a:cubicBezTo>
                  <a:pt x="10181" y="16971"/>
                  <a:pt x="9546" y="16918"/>
                  <a:pt x="8912" y="16811"/>
                </a:cubicBezTo>
                <a:cubicBezTo>
                  <a:pt x="8847" y="16800"/>
                  <a:pt x="8781" y="16794"/>
                  <a:pt x="8716" y="16794"/>
                </a:cubicBezTo>
                <a:cubicBezTo>
                  <a:pt x="8315" y="16794"/>
                  <a:pt x="7931" y="16999"/>
                  <a:pt x="7673" y="17359"/>
                </a:cubicBezTo>
                <a:cubicBezTo>
                  <a:pt x="7384" y="17761"/>
                  <a:pt x="6563" y="18657"/>
                  <a:pt x="5591" y="19318"/>
                </a:cubicBezTo>
                <a:cubicBezTo>
                  <a:pt x="5854" y="18628"/>
                  <a:pt x="6060" y="17853"/>
                  <a:pt x="6074" y="17056"/>
                </a:cubicBezTo>
                <a:cubicBezTo>
                  <a:pt x="6078" y="17006"/>
                  <a:pt x="6080" y="16956"/>
                  <a:pt x="6080" y="16914"/>
                </a:cubicBezTo>
                <a:cubicBezTo>
                  <a:pt x="6080" y="16334"/>
                  <a:pt x="5796" y="15803"/>
                  <a:pt x="5344" y="15540"/>
                </a:cubicBezTo>
                <a:cubicBezTo>
                  <a:pt x="2843" y="14080"/>
                  <a:pt x="1349" y="11731"/>
                  <a:pt x="1349" y="9257"/>
                </a:cubicBezTo>
                <a:cubicBezTo>
                  <a:pt x="1349" y="5003"/>
                  <a:pt x="5588" y="1542"/>
                  <a:pt x="10800" y="1542"/>
                </a:cubicBezTo>
                <a:cubicBezTo>
                  <a:pt x="16011" y="1542"/>
                  <a:pt x="20249" y="5003"/>
                  <a:pt x="20249" y="9257"/>
                </a:cubicBezTo>
                <a:cubicBezTo>
                  <a:pt x="20249" y="13510"/>
                  <a:pt x="16011" y="16971"/>
                  <a:pt x="10800" y="16971"/>
                </a:cubicBezTo>
                <a:moveTo>
                  <a:pt x="10800" y="0"/>
                </a:moveTo>
                <a:cubicBezTo>
                  <a:pt x="4835" y="0"/>
                  <a:pt x="0" y="4144"/>
                  <a:pt x="0" y="9257"/>
                </a:cubicBezTo>
                <a:cubicBezTo>
                  <a:pt x="0" y="12440"/>
                  <a:pt x="1875" y="15248"/>
                  <a:pt x="4730" y="16914"/>
                </a:cubicBezTo>
                <a:cubicBezTo>
                  <a:pt x="4730" y="16935"/>
                  <a:pt x="4724" y="16949"/>
                  <a:pt x="4724" y="16971"/>
                </a:cubicBezTo>
                <a:cubicBezTo>
                  <a:pt x="4724" y="18354"/>
                  <a:pt x="3821" y="19843"/>
                  <a:pt x="3423" y="20625"/>
                </a:cubicBezTo>
                <a:lnTo>
                  <a:pt x="3425" y="20625"/>
                </a:lnTo>
                <a:cubicBezTo>
                  <a:pt x="3393" y="20709"/>
                  <a:pt x="3374" y="20802"/>
                  <a:pt x="3374" y="20900"/>
                </a:cubicBezTo>
                <a:cubicBezTo>
                  <a:pt x="3374" y="21287"/>
                  <a:pt x="3648" y="21600"/>
                  <a:pt x="3986" y="21600"/>
                </a:cubicBezTo>
                <a:cubicBezTo>
                  <a:pt x="4049" y="21600"/>
                  <a:pt x="4161" y="21580"/>
                  <a:pt x="4158" y="21590"/>
                </a:cubicBezTo>
                <a:cubicBezTo>
                  <a:pt x="6268" y="21195"/>
                  <a:pt x="8255" y="18979"/>
                  <a:pt x="8716" y="18338"/>
                </a:cubicBezTo>
                <a:cubicBezTo>
                  <a:pt x="9391" y="18451"/>
                  <a:pt x="10086" y="18514"/>
                  <a:pt x="10800" y="18514"/>
                </a:cubicBezTo>
                <a:cubicBezTo>
                  <a:pt x="16764" y="18514"/>
                  <a:pt x="21600" y="14369"/>
                  <a:pt x="21600" y="9257"/>
                </a:cubicBezTo>
                <a:cubicBezTo>
                  <a:pt x="21600" y="4144"/>
                  <a:pt x="16764" y="0"/>
                  <a:pt x="10800" y="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441" name="Group 274"/>
          <p:cNvGrpSpPr/>
          <p:nvPr/>
        </p:nvGrpSpPr>
        <p:grpSpPr>
          <a:xfrm>
            <a:off x="2309647" y="4451997"/>
            <a:ext cx="430213" cy="427038"/>
            <a:chOff x="2936875" y="2108200"/>
            <a:chExt cx="430213" cy="427038"/>
          </a:xfrm>
          <a:solidFill>
            <a:srgbClr val="BD596A"/>
          </a:solidFill>
        </p:grpSpPr>
        <p:sp>
          <p:nvSpPr>
            <p:cNvPr id="442" name="Freeform 253"/>
            <p:cNvSpPr/>
            <p:nvPr/>
          </p:nvSpPr>
          <p:spPr bwMode="auto">
            <a:xfrm>
              <a:off x="3036888" y="2108200"/>
              <a:ext cx="223838" cy="93663"/>
            </a:xfrm>
            <a:custGeom>
              <a:avLst/>
              <a:gdLst>
                <a:gd name="T0" fmla="*/ 6 w 292"/>
                <a:gd name="T1" fmla="*/ 34 h 122"/>
                <a:gd name="T2" fmla="*/ 13 w 292"/>
                <a:gd name="T3" fmla="*/ 23 h 122"/>
                <a:gd name="T4" fmla="*/ 51 w 292"/>
                <a:gd name="T5" fmla="*/ 36 h 122"/>
                <a:gd name="T6" fmla="*/ 74 w 292"/>
                <a:gd name="T7" fmla="*/ 0 h 122"/>
                <a:gd name="T8" fmla="*/ 133 w 292"/>
                <a:gd name="T9" fmla="*/ 33 h 122"/>
                <a:gd name="T10" fmla="*/ 174 w 292"/>
                <a:gd name="T11" fmla="*/ 7 h 122"/>
                <a:gd name="T12" fmla="*/ 279 w 292"/>
                <a:gd name="T13" fmla="*/ 23 h 122"/>
                <a:gd name="T14" fmla="*/ 287 w 292"/>
                <a:gd name="T15" fmla="*/ 34 h 122"/>
                <a:gd name="T16" fmla="*/ 167 w 292"/>
                <a:gd name="T17" fmla="*/ 122 h 122"/>
                <a:gd name="T18" fmla="*/ 125 w 292"/>
                <a:gd name="T19" fmla="*/ 122 h 122"/>
                <a:gd name="T20" fmla="*/ 6 w 292"/>
                <a:gd name="T21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2" h="122">
                  <a:moveTo>
                    <a:pt x="6" y="34"/>
                  </a:moveTo>
                  <a:cubicBezTo>
                    <a:pt x="0" y="21"/>
                    <a:pt x="10" y="23"/>
                    <a:pt x="13" y="23"/>
                  </a:cubicBezTo>
                  <a:cubicBezTo>
                    <a:pt x="22" y="23"/>
                    <a:pt x="43" y="36"/>
                    <a:pt x="51" y="36"/>
                  </a:cubicBezTo>
                  <a:cubicBezTo>
                    <a:pt x="64" y="36"/>
                    <a:pt x="62" y="0"/>
                    <a:pt x="74" y="0"/>
                  </a:cubicBezTo>
                  <a:cubicBezTo>
                    <a:pt x="89" y="0"/>
                    <a:pt x="117" y="33"/>
                    <a:pt x="133" y="33"/>
                  </a:cubicBezTo>
                  <a:cubicBezTo>
                    <a:pt x="151" y="33"/>
                    <a:pt x="155" y="7"/>
                    <a:pt x="174" y="7"/>
                  </a:cubicBezTo>
                  <a:cubicBezTo>
                    <a:pt x="186" y="7"/>
                    <a:pt x="195" y="53"/>
                    <a:pt x="279" y="23"/>
                  </a:cubicBezTo>
                  <a:cubicBezTo>
                    <a:pt x="282" y="22"/>
                    <a:pt x="292" y="21"/>
                    <a:pt x="287" y="34"/>
                  </a:cubicBezTo>
                  <a:cubicBezTo>
                    <a:pt x="287" y="34"/>
                    <a:pt x="238" y="118"/>
                    <a:pt x="167" y="122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55" y="118"/>
                    <a:pt x="6" y="34"/>
                    <a:pt x="6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43" name="Freeform 254"/>
            <p:cNvSpPr>
              <a:spLocks noEditPoints="1"/>
            </p:cNvSpPr>
            <p:nvPr/>
          </p:nvSpPr>
          <p:spPr bwMode="auto">
            <a:xfrm>
              <a:off x="2936875" y="2193925"/>
              <a:ext cx="430213" cy="341313"/>
            </a:xfrm>
            <a:custGeom>
              <a:avLst/>
              <a:gdLst>
                <a:gd name="T0" fmla="*/ 518 w 559"/>
                <a:gd name="T1" fmla="*/ 284 h 444"/>
                <a:gd name="T2" fmla="*/ 336 w 559"/>
                <a:gd name="T3" fmla="*/ 36 h 444"/>
                <a:gd name="T4" fmla="*/ 307 w 559"/>
                <a:gd name="T5" fmla="*/ 28 h 444"/>
                <a:gd name="T6" fmla="*/ 287 w 559"/>
                <a:gd name="T7" fmla="*/ 26 h 444"/>
                <a:gd name="T8" fmla="*/ 41 w 559"/>
                <a:gd name="T9" fmla="*/ 285 h 444"/>
                <a:gd name="T10" fmla="*/ 55 w 559"/>
                <a:gd name="T11" fmla="*/ 440 h 444"/>
                <a:gd name="T12" fmla="*/ 132 w 559"/>
                <a:gd name="T13" fmla="*/ 442 h 444"/>
                <a:gd name="T14" fmla="*/ 477 w 559"/>
                <a:gd name="T15" fmla="*/ 442 h 444"/>
                <a:gd name="T16" fmla="*/ 488 w 559"/>
                <a:gd name="T17" fmla="*/ 440 h 444"/>
                <a:gd name="T18" fmla="*/ 504 w 559"/>
                <a:gd name="T19" fmla="*/ 439 h 444"/>
                <a:gd name="T20" fmla="*/ 518 w 559"/>
                <a:gd name="T21" fmla="*/ 284 h 444"/>
                <a:gd name="T22" fmla="*/ 294 w 559"/>
                <a:gd name="T23" fmla="*/ 327 h 444"/>
                <a:gd name="T24" fmla="*/ 294 w 559"/>
                <a:gd name="T25" fmla="*/ 356 h 444"/>
                <a:gd name="T26" fmla="*/ 266 w 559"/>
                <a:gd name="T27" fmla="*/ 356 h 444"/>
                <a:gd name="T28" fmla="*/ 266 w 559"/>
                <a:gd name="T29" fmla="*/ 329 h 444"/>
                <a:gd name="T30" fmla="*/ 217 w 559"/>
                <a:gd name="T31" fmla="*/ 317 h 444"/>
                <a:gd name="T32" fmla="*/ 226 w 559"/>
                <a:gd name="T33" fmla="*/ 284 h 444"/>
                <a:gd name="T34" fmla="*/ 273 w 559"/>
                <a:gd name="T35" fmla="*/ 296 h 444"/>
                <a:gd name="T36" fmla="*/ 301 w 559"/>
                <a:gd name="T37" fmla="*/ 279 h 444"/>
                <a:gd name="T38" fmla="*/ 270 w 559"/>
                <a:gd name="T39" fmla="*/ 254 h 444"/>
                <a:gd name="T40" fmla="*/ 219 w 559"/>
                <a:gd name="T41" fmla="*/ 202 h 444"/>
                <a:gd name="T42" fmla="*/ 267 w 559"/>
                <a:gd name="T43" fmla="*/ 151 h 444"/>
                <a:gd name="T44" fmla="*/ 267 w 559"/>
                <a:gd name="T45" fmla="*/ 124 h 444"/>
                <a:gd name="T46" fmla="*/ 295 w 559"/>
                <a:gd name="T47" fmla="*/ 124 h 444"/>
                <a:gd name="T48" fmla="*/ 295 w 559"/>
                <a:gd name="T49" fmla="*/ 149 h 444"/>
                <a:gd name="T50" fmla="*/ 337 w 559"/>
                <a:gd name="T51" fmla="*/ 158 h 444"/>
                <a:gd name="T52" fmla="*/ 328 w 559"/>
                <a:gd name="T53" fmla="*/ 191 h 444"/>
                <a:gd name="T54" fmla="*/ 287 w 559"/>
                <a:gd name="T55" fmla="*/ 181 h 444"/>
                <a:gd name="T56" fmla="*/ 263 w 559"/>
                <a:gd name="T57" fmla="*/ 197 h 444"/>
                <a:gd name="T58" fmla="*/ 297 w 559"/>
                <a:gd name="T59" fmla="*/ 221 h 444"/>
                <a:gd name="T60" fmla="*/ 344 w 559"/>
                <a:gd name="T61" fmla="*/ 275 h 444"/>
                <a:gd name="T62" fmla="*/ 294 w 559"/>
                <a:gd name="T63" fmla="*/ 327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9" h="444">
                  <a:moveTo>
                    <a:pt x="518" y="284"/>
                  </a:moveTo>
                  <a:cubicBezTo>
                    <a:pt x="466" y="115"/>
                    <a:pt x="387" y="56"/>
                    <a:pt x="336" y="36"/>
                  </a:cubicBezTo>
                  <a:cubicBezTo>
                    <a:pt x="325" y="32"/>
                    <a:pt x="316" y="29"/>
                    <a:pt x="307" y="28"/>
                  </a:cubicBezTo>
                  <a:cubicBezTo>
                    <a:pt x="297" y="26"/>
                    <a:pt x="290" y="26"/>
                    <a:pt x="287" y="26"/>
                  </a:cubicBezTo>
                  <a:cubicBezTo>
                    <a:pt x="287" y="26"/>
                    <a:pt x="120" y="0"/>
                    <a:pt x="41" y="285"/>
                  </a:cubicBezTo>
                  <a:cubicBezTo>
                    <a:pt x="41" y="285"/>
                    <a:pt x="0" y="429"/>
                    <a:pt x="55" y="440"/>
                  </a:cubicBezTo>
                  <a:cubicBezTo>
                    <a:pt x="55" y="440"/>
                    <a:pt x="69" y="444"/>
                    <a:pt x="132" y="442"/>
                  </a:cubicBezTo>
                  <a:cubicBezTo>
                    <a:pt x="477" y="442"/>
                    <a:pt x="477" y="442"/>
                    <a:pt x="477" y="442"/>
                  </a:cubicBezTo>
                  <a:cubicBezTo>
                    <a:pt x="481" y="442"/>
                    <a:pt x="485" y="441"/>
                    <a:pt x="488" y="440"/>
                  </a:cubicBezTo>
                  <a:cubicBezTo>
                    <a:pt x="500" y="440"/>
                    <a:pt x="504" y="439"/>
                    <a:pt x="504" y="439"/>
                  </a:cubicBezTo>
                  <a:cubicBezTo>
                    <a:pt x="559" y="427"/>
                    <a:pt x="518" y="284"/>
                    <a:pt x="518" y="284"/>
                  </a:cubicBezTo>
                  <a:close/>
                  <a:moveTo>
                    <a:pt x="294" y="327"/>
                  </a:moveTo>
                  <a:cubicBezTo>
                    <a:pt x="294" y="356"/>
                    <a:pt x="294" y="356"/>
                    <a:pt x="294" y="356"/>
                  </a:cubicBezTo>
                  <a:cubicBezTo>
                    <a:pt x="266" y="356"/>
                    <a:pt x="266" y="356"/>
                    <a:pt x="266" y="356"/>
                  </a:cubicBezTo>
                  <a:cubicBezTo>
                    <a:pt x="266" y="329"/>
                    <a:pt x="266" y="329"/>
                    <a:pt x="266" y="329"/>
                  </a:cubicBezTo>
                  <a:cubicBezTo>
                    <a:pt x="247" y="328"/>
                    <a:pt x="228" y="323"/>
                    <a:pt x="217" y="317"/>
                  </a:cubicBezTo>
                  <a:cubicBezTo>
                    <a:pt x="226" y="284"/>
                    <a:pt x="226" y="284"/>
                    <a:pt x="226" y="284"/>
                  </a:cubicBezTo>
                  <a:cubicBezTo>
                    <a:pt x="238" y="290"/>
                    <a:pt x="255" y="296"/>
                    <a:pt x="273" y="296"/>
                  </a:cubicBezTo>
                  <a:cubicBezTo>
                    <a:pt x="290" y="296"/>
                    <a:pt x="301" y="290"/>
                    <a:pt x="301" y="279"/>
                  </a:cubicBezTo>
                  <a:cubicBezTo>
                    <a:pt x="301" y="268"/>
                    <a:pt x="292" y="261"/>
                    <a:pt x="270" y="254"/>
                  </a:cubicBezTo>
                  <a:cubicBezTo>
                    <a:pt x="240" y="244"/>
                    <a:pt x="219" y="229"/>
                    <a:pt x="219" y="202"/>
                  </a:cubicBezTo>
                  <a:cubicBezTo>
                    <a:pt x="219" y="176"/>
                    <a:pt x="237" y="157"/>
                    <a:pt x="267" y="151"/>
                  </a:cubicBezTo>
                  <a:cubicBezTo>
                    <a:pt x="267" y="124"/>
                    <a:pt x="267" y="124"/>
                    <a:pt x="267" y="124"/>
                  </a:cubicBezTo>
                  <a:cubicBezTo>
                    <a:pt x="295" y="124"/>
                    <a:pt x="295" y="124"/>
                    <a:pt x="295" y="124"/>
                  </a:cubicBezTo>
                  <a:cubicBezTo>
                    <a:pt x="295" y="149"/>
                    <a:pt x="295" y="149"/>
                    <a:pt x="295" y="149"/>
                  </a:cubicBezTo>
                  <a:cubicBezTo>
                    <a:pt x="314" y="150"/>
                    <a:pt x="327" y="154"/>
                    <a:pt x="337" y="158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1" y="187"/>
                    <a:pt x="308" y="181"/>
                    <a:pt x="287" y="181"/>
                  </a:cubicBezTo>
                  <a:cubicBezTo>
                    <a:pt x="269" y="181"/>
                    <a:pt x="263" y="189"/>
                    <a:pt x="263" y="197"/>
                  </a:cubicBezTo>
                  <a:cubicBezTo>
                    <a:pt x="263" y="206"/>
                    <a:pt x="273" y="212"/>
                    <a:pt x="297" y="221"/>
                  </a:cubicBezTo>
                  <a:cubicBezTo>
                    <a:pt x="331" y="233"/>
                    <a:pt x="344" y="249"/>
                    <a:pt x="344" y="275"/>
                  </a:cubicBezTo>
                  <a:cubicBezTo>
                    <a:pt x="344" y="300"/>
                    <a:pt x="327" y="322"/>
                    <a:pt x="294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6" name="Group 69"/>
          <p:cNvGrpSpPr/>
          <p:nvPr/>
        </p:nvGrpSpPr>
        <p:grpSpPr>
          <a:xfrm>
            <a:off x="2324728" y="5922000"/>
            <a:ext cx="400050" cy="420688"/>
            <a:chOff x="2919413" y="3781425"/>
            <a:chExt cx="400050" cy="420688"/>
          </a:xfrm>
          <a:solidFill>
            <a:srgbClr val="BD596A"/>
          </a:solidFill>
        </p:grpSpPr>
        <p:sp>
          <p:nvSpPr>
            <p:cNvPr id="237" name="Freeform 64"/>
            <p:cNvSpPr>
              <a:spLocks noEditPoints="1"/>
            </p:cNvSpPr>
            <p:nvPr/>
          </p:nvSpPr>
          <p:spPr bwMode="auto">
            <a:xfrm>
              <a:off x="3059113" y="3781425"/>
              <a:ext cx="120650" cy="420688"/>
            </a:xfrm>
            <a:custGeom>
              <a:avLst/>
              <a:gdLst>
                <a:gd name="T0" fmla="*/ 137 w 156"/>
                <a:gd name="T1" fmla="*/ 548 h 548"/>
                <a:gd name="T2" fmla="*/ 0 w 156"/>
                <a:gd name="T3" fmla="*/ 528 h 548"/>
                <a:gd name="T4" fmla="*/ 137 w 156"/>
                <a:gd name="T5" fmla="*/ 509 h 548"/>
                <a:gd name="T6" fmla="*/ 137 w 156"/>
                <a:gd name="T7" fmla="*/ 453 h 548"/>
                <a:gd name="T8" fmla="*/ 0 w 156"/>
                <a:gd name="T9" fmla="*/ 472 h 548"/>
                <a:gd name="T10" fmla="*/ 137 w 156"/>
                <a:gd name="T11" fmla="*/ 492 h 548"/>
                <a:gd name="T12" fmla="*/ 137 w 156"/>
                <a:gd name="T13" fmla="*/ 453 h 548"/>
                <a:gd name="T14" fmla="*/ 19 w 156"/>
                <a:gd name="T15" fmla="*/ 397 h 548"/>
                <a:gd name="T16" fmla="*/ 19 w 156"/>
                <a:gd name="T17" fmla="*/ 436 h 548"/>
                <a:gd name="T18" fmla="*/ 156 w 156"/>
                <a:gd name="T19" fmla="*/ 416 h 548"/>
                <a:gd name="T20" fmla="*/ 137 w 156"/>
                <a:gd name="T21" fmla="*/ 341 h 548"/>
                <a:gd name="T22" fmla="*/ 0 w 156"/>
                <a:gd name="T23" fmla="*/ 361 h 548"/>
                <a:gd name="T24" fmla="*/ 137 w 156"/>
                <a:gd name="T25" fmla="*/ 380 h 548"/>
                <a:gd name="T26" fmla="*/ 137 w 156"/>
                <a:gd name="T27" fmla="*/ 341 h 548"/>
                <a:gd name="T28" fmla="*/ 19 w 156"/>
                <a:gd name="T29" fmla="*/ 285 h 548"/>
                <a:gd name="T30" fmla="*/ 19 w 156"/>
                <a:gd name="T31" fmla="*/ 324 h 548"/>
                <a:gd name="T32" fmla="*/ 156 w 156"/>
                <a:gd name="T33" fmla="*/ 305 h 548"/>
                <a:gd name="T34" fmla="*/ 137 w 156"/>
                <a:gd name="T35" fmla="*/ 229 h 548"/>
                <a:gd name="T36" fmla="*/ 0 w 156"/>
                <a:gd name="T37" fmla="*/ 249 h 548"/>
                <a:gd name="T38" fmla="*/ 137 w 156"/>
                <a:gd name="T39" fmla="*/ 268 h 548"/>
                <a:gd name="T40" fmla="*/ 137 w 156"/>
                <a:gd name="T41" fmla="*/ 229 h 548"/>
                <a:gd name="T42" fmla="*/ 19 w 156"/>
                <a:gd name="T43" fmla="*/ 168 h 548"/>
                <a:gd name="T44" fmla="*/ 19 w 156"/>
                <a:gd name="T45" fmla="*/ 207 h 548"/>
                <a:gd name="T46" fmla="*/ 156 w 156"/>
                <a:gd name="T47" fmla="*/ 188 h 548"/>
                <a:gd name="T48" fmla="*/ 137 w 156"/>
                <a:gd name="T49" fmla="*/ 112 h 548"/>
                <a:gd name="T50" fmla="*/ 0 w 156"/>
                <a:gd name="T51" fmla="*/ 132 h 548"/>
                <a:gd name="T52" fmla="*/ 137 w 156"/>
                <a:gd name="T53" fmla="*/ 151 h 548"/>
                <a:gd name="T54" fmla="*/ 137 w 156"/>
                <a:gd name="T55" fmla="*/ 112 h 548"/>
                <a:gd name="T56" fmla="*/ 19 w 156"/>
                <a:gd name="T57" fmla="*/ 56 h 548"/>
                <a:gd name="T58" fmla="*/ 19 w 156"/>
                <a:gd name="T59" fmla="*/ 95 h 548"/>
                <a:gd name="T60" fmla="*/ 156 w 156"/>
                <a:gd name="T61" fmla="*/ 76 h 548"/>
                <a:gd name="T62" fmla="*/ 137 w 156"/>
                <a:gd name="T63" fmla="*/ 0 h 548"/>
                <a:gd name="T64" fmla="*/ 0 w 156"/>
                <a:gd name="T65" fmla="*/ 20 h 548"/>
                <a:gd name="T66" fmla="*/ 137 w 156"/>
                <a:gd name="T67" fmla="*/ 40 h 548"/>
                <a:gd name="T68" fmla="*/ 137 w 156"/>
                <a:gd name="T69" fmla="*/ 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6" h="548">
                  <a:moveTo>
                    <a:pt x="156" y="528"/>
                  </a:moveTo>
                  <a:cubicBezTo>
                    <a:pt x="156" y="539"/>
                    <a:pt x="148" y="548"/>
                    <a:pt x="137" y="548"/>
                  </a:cubicBezTo>
                  <a:cubicBezTo>
                    <a:pt x="19" y="548"/>
                    <a:pt x="19" y="548"/>
                    <a:pt x="19" y="548"/>
                  </a:cubicBezTo>
                  <a:cubicBezTo>
                    <a:pt x="8" y="548"/>
                    <a:pt x="0" y="539"/>
                    <a:pt x="0" y="528"/>
                  </a:cubicBezTo>
                  <a:cubicBezTo>
                    <a:pt x="0" y="517"/>
                    <a:pt x="8" y="509"/>
                    <a:pt x="19" y="509"/>
                  </a:cubicBezTo>
                  <a:cubicBezTo>
                    <a:pt x="137" y="509"/>
                    <a:pt x="137" y="509"/>
                    <a:pt x="137" y="509"/>
                  </a:cubicBezTo>
                  <a:cubicBezTo>
                    <a:pt x="148" y="509"/>
                    <a:pt x="156" y="517"/>
                    <a:pt x="156" y="528"/>
                  </a:cubicBezTo>
                  <a:close/>
                  <a:moveTo>
                    <a:pt x="137" y="453"/>
                  </a:moveTo>
                  <a:cubicBezTo>
                    <a:pt x="19" y="453"/>
                    <a:pt x="19" y="453"/>
                    <a:pt x="19" y="453"/>
                  </a:cubicBezTo>
                  <a:cubicBezTo>
                    <a:pt x="8" y="453"/>
                    <a:pt x="0" y="461"/>
                    <a:pt x="0" y="472"/>
                  </a:cubicBezTo>
                  <a:cubicBezTo>
                    <a:pt x="0" y="483"/>
                    <a:pt x="8" y="492"/>
                    <a:pt x="19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48" y="492"/>
                    <a:pt x="156" y="483"/>
                    <a:pt x="156" y="472"/>
                  </a:cubicBezTo>
                  <a:cubicBezTo>
                    <a:pt x="156" y="461"/>
                    <a:pt x="148" y="453"/>
                    <a:pt x="137" y="453"/>
                  </a:cubicBezTo>
                  <a:close/>
                  <a:moveTo>
                    <a:pt x="137" y="397"/>
                  </a:moveTo>
                  <a:cubicBezTo>
                    <a:pt x="19" y="397"/>
                    <a:pt x="19" y="397"/>
                    <a:pt x="19" y="397"/>
                  </a:cubicBezTo>
                  <a:cubicBezTo>
                    <a:pt x="8" y="397"/>
                    <a:pt x="0" y="406"/>
                    <a:pt x="0" y="416"/>
                  </a:cubicBezTo>
                  <a:cubicBezTo>
                    <a:pt x="0" y="427"/>
                    <a:pt x="8" y="436"/>
                    <a:pt x="19" y="436"/>
                  </a:cubicBezTo>
                  <a:cubicBezTo>
                    <a:pt x="137" y="436"/>
                    <a:pt x="137" y="436"/>
                    <a:pt x="137" y="436"/>
                  </a:cubicBezTo>
                  <a:cubicBezTo>
                    <a:pt x="148" y="436"/>
                    <a:pt x="156" y="427"/>
                    <a:pt x="156" y="416"/>
                  </a:cubicBezTo>
                  <a:cubicBezTo>
                    <a:pt x="156" y="406"/>
                    <a:pt x="148" y="397"/>
                    <a:pt x="137" y="397"/>
                  </a:cubicBezTo>
                  <a:close/>
                  <a:moveTo>
                    <a:pt x="137" y="341"/>
                  </a:moveTo>
                  <a:cubicBezTo>
                    <a:pt x="19" y="341"/>
                    <a:pt x="19" y="341"/>
                    <a:pt x="19" y="341"/>
                  </a:cubicBezTo>
                  <a:cubicBezTo>
                    <a:pt x="8" y="341"/>
                    <a:pt x="0" y="350"/>
                    <a:pt x="0" y="361"/>
                  </a:cubicBezTo>
                  <a:cubicBezTo>
                    <a:pt x="0" y="371"/>
                    <a:pt x="8" y="380"/>
                    <a:pt x="19" y="380"/>
                  </a:cubicBezTo>
                  <a:cubicBezTo>
                    <a:pt x="137" y="380"/>
                    <a:pt x="137" y="380"/>
                    <a:pt x="137" y="380"/>
                  </a:cubicBezTo>
                  <a:cubicBezTo>
                    <a:pt x="148" y="380"/>
                    <a:pt x="156" y="371"/>
                    <a:pt x="156" y="361"/>
                  </a:cubicBezTo>
                  <a:cubicBezTo>
                    <a:pt x="156" y="350"/>
                    <a:pt x="148" y="341"/>
                    <a:pt x="137" y="341"/>
                  </a:cubicBezTo>
                  <a:close/>
                  <a:moveTo>
                    <a:pt x="137" y="285"/>
                  </a:moveTo>
                  <a:cubicBezTo>
                    <a:pt x="19" y="285"/>
                    <a:pt x="19" y="285"/>
                    <a:pt x="19" y="285"/>
                  </a:cubicBezTo>
                  <a:cubicBezTo>
                    <a:pt x="8" y="285"/>
                    <a:pt x="0" y="294"/>
                    <a:pt x="0" y="305"/>
                  </a:cubicBezTo>
                  <a:cubicBezTo>
                    <a:pt x="0" y="315"/>
                    <a:pt x="8" y="324"/>
                    <a:pt x="19" y="324"/>
                  </a:cubicBezTo>
                  <a:cubicBezTo>
                    <a:pt x="137" y="324"/>
                    <a:pt x="137" y="324"/>
                    <a:pt x="137" y="324"/>
                  </a:cubicBezTo>
                  <a:cubicBezTo>
                    <a:pt x="148" y="324"/>
                    <a:pt x="156" y="315"/>
                    <a:pt x="156" y="305"/>
                  </a:cubicBezTo>
                  <a:cubicBezTo>
                    <a:pt x="156" y="294"/>
                    <a:pt x="148" y="285"/>
                    <a:pt x="137" y="285"/>
                  </a:cubicBezTo>
                  <a:close/>
                  <a:moveTo>
                    <a:pt x="137" y="229"/>
                  </a:moveTo>
                  <a:cubicBezTo>
                    <a:pt x="19" y="229"/>
                    <a:pt x="19" y="229"/>
                    <a:pt x="19" y="229"/>
                  </a:cubicBezTo>
                  <a:cubicBezTo>
                    <a:pt x="8" y="229"/>
                    <a:pt x="0" y="238"/>
                    <a:pt x="0" y="249"/>
                  </a:cubicBezTo>
                  <a:cubicBezTo>
                    <a:pt x="0" y="260"/>
                    <a:pt x="8" y="268"/>
                    <a:pt x="19" y="268"/>
                  </a:cubicBezTo>
                  <a:cubicBezTo>
                    <a:pt x="137" y="268"/>
                    <a:pt x="137" y="268"/>
                    <a:pt x="137" y="268"/>
                  </a:cubicBezTo>
                  <a:cubicBezTo>
                    <a:pt x="148" y="268"/>
                    <a:pt x="156" y="260"/>
                    <a:pt x="156" y="249"/>
                  </a:cubicBezTo>
                  <a:cubicBezTo>
                    <a:pt x="156" y="238"/>
                    <a:pt x="148" y="229"/>
                    <a:pt x="137" y="229"/>
                  </a:cubicBezTo>
                  <a:close/>
                  <a:moveTo>
                    <a:pt x="137" y="168"/>
                  </a:moveTo>
                  <a:cubicBezTo>
                    <a:pt x="19" y="168"/>
                    <a:pt x="19" y="168"/>
                    <a:pt x="19" y="168"/>
                  </a:cubicBezTo>
                  <a:cubicBezTo>
                    <a:pt x="8" y="168"/>
                    <a:pt x="0" y="177"/>
                    <a:pt x="0" y="188"/>
                  </a:cubicBezTo>
                  <a:cubicBezTo>
                    <a:pt x="0" y="198"/>
                    <a:pt x="8" y="207"/>
                    <a:pt x="19" y="207"/>
                  </a:cubicBezTo>
                  <a:cubicBezTo>
                    <a:pt x="137" y="207"/>
                    <a:pt x="137" y="207"/>
                    <a:pt x="137" y="207"/>
                  </a:cubicBezTo>
                  <a:cubicBezTo>
                    <a:pt x="148" y="207"/>
                    <a:pt x="156" y="198"/>
                    <a:pt x="156" y="188"/>
                  </a:cubicBezTo>
                  <a:cubicBezTo>
                    <a:pt x="156" y="177"/>
                    <a:pt x="148" y="168"/>
                    <a:pt x="137" y="168"/>
                  </a:cubicBezTo>
                  <a:close/>
                  <a:moveTo>
                    <a:pt x="137" y="112"/>
                  </a:moveTo>
                  <a:cubicBezTo>
                    <a:pt x="19" y="112"/>
                    <a:pt x="19" y="112"/>
                    <a:pt x="19" y="112"/>
                  </a:cubicBezTo>
                  <a:cubicBezTo>
                    <a:pt x="8" y="112"/>
                    <a:pt x="0" y="121"/>
                    <a:pt x="0" y="132"/>
                  </a:cubicBezTo>
                  <a:cubicBezTo>
                    <a:pt x="0" y="142"/>
                    <a:pt x="8" y="151"/>
                    <a:pt x="19" y="151"/>
                  </a:cubicBezTo>
                  <a:cubicBezTo>
                    <a:pt x="137" y="151"/>
                    <a:pt x="137" y="151"/>
                    <a:pt x="137" y="151"/>
                  </a:cubicBezTo>
                  <a:cubicBezTo>
                    <a:pt x="148" y="151"/>
                    <a:pt x="156" y="142"/>
                    <a:pt x="156" y="132"/>
                  </a:cubicBezTo>
                  <a:cubicBezTo>
                    <a:pt x="156" y="121"/>
                    <a:pt x="148" y="112"/>
                    <a:pt x="137" y="112"/>
                  </a:cubicBezTo>
                  <a:close/>
                  <a:moveTo>
                    <a:pt x="137" y="56"/>
                  </a:moveTo>
                  <a:cubicBezTo>
                    <a:pt x="19" y="56"/>
                    <a:pt x="19" y="56"/>
                    <a:pt x="19" y="56"/>
                  </a:cubicBezTo>
                  <a:cubicBezTo>
                    <a:pt x="8" y="56"/>
                    <a:pt x="0" y="65"/>
                    <a:pt x="0" y="76"/>
                  </a:cubicBezTo>
                  <a:cubicBezTo>
                    <a:pt x="0" y="87"/>
                    <a:pt x="8" y="95"/>
                    <a:pt x="19" y="95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48" y="95"/>
                    <a:pt x="156" y="87"/>
                    <a:pt x="156" y="76"/>
                  </a:cubicBezTo>
                  <a:cubicBezTo>
                    <a:pt x="156" y="65"/>
                    <a:pt x="148" y="56"/>
                    <a:pt x="137" y="56"/>
                  </a:cubicBezTo>
                  <a:close/>
                  <a:moveTo>
                    <a:pt x="137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9"/>
                    <a:pt x="0" y="20"/>
                  </a:cubicBezTo>
                  <a:cubicBezTo>
                    <a:pt x="0" y="31"/>
                    <a:pt x="8" y="40"/>
                    <a:pt x="19" y="40"/>
                  </a:cubicBezTo>
                  <a:cubicBezTo>
                    <a:pt x="137" y="40"/>
                    <a:pt x="137" y="40"/>
                    <a:pt x="137" y="40"/>
                  </a:cubicBezTo>
                  <a:cubicBezTo>
                    <a:pt x="148" y="40"/>
                    <a:pt x="156" y="31"/>
                    <a:pt x="156" y="20"/>
                  </a:cubicBezTo>
                  <a:cubicBezTo>
                    <a:pt x="156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38" name="Freeform 65"/>
            <p:cNvSpPr/>
            <p:nvPr/>
          </p:nvSpPr>
          <p:spPr bwMode="auto">
            <a:xfrm>
              <a:off x="2919413" y="4171950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39" name="Freeform 66"/>
            <p:cNvSpPr/>
            <p:nvPr/>
          </p:nvSpPr>
          <p:spPr bwMode="auto">
            <a:xfrm>
              <a:off x="2919413" y="4129088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40" name="Freeform 67"/>
            <p:cNvSpPr/>
            <p:nvPr/>
          </p:nvSpPr>
          <p:spPr bwMode="auto">
            <a:xfrm>
              <a:off x="2919413" y="4086225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41" name="Freeform 68"/>
            <p:cNvSpPr/>
            <p:nvPr/>
          </p:nvSpPr>
          <p:spPr bwMode="auto">
            <a:xfrm>
              <a:off x="2919413" y="4043363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20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20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42" name="Freeform 69"/>
            <p:cNvSpPr/>
            <p:nvPr/>
          </p:nvSpPr>
          <p:spPr bwMode="auto">
            <a:xfrm>
              <a:off x="2919413" y="4000500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20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20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43" name="Freeform 70"/>
            <p:cNvSpPr/>
            <p:nvPr/>
          </p:nvSpPr>
          <p:spPr bwMode="auto">
            <a:xfrm>
              <a:off x="2919413" y="3957638"/>
              <a:ext cx="120650" cy="28575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20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20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1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44" name="Freeform 71"/>
            <p:cNvSpPr/>
            <p:nvPr/>
          </p:nvSpPr>
          <p:spPr bwMode="auto">
            <a:xfrm>
              <a:off x="3198813" y="4171950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45" name="Freeform 72"/>
            <p:cNvSpPr/>
            <p:nvPr/>
          </p:nvSpPr>
          <p:spPr bwMode="auto">
            <a:xfrm>
              <a:off x="3198813" y="4129088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46" name="Freeform 73"/>
            <p:cNvSpPr/>
            <p:nvPr/>
          </p:nvSpPr>
          <p:spPr bwMode="auto">
            <a:xfrm>
              <a:off x="3198813" y="4086225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47" name="Freeform 74"/>
            <p:cNvSpPr/>
            <p:nvPr/>
          </p:nvSpPr>
          <p:spPr bwMode="auto">
            <a:xfrm>
              <a:off x="3198813" y="4043363"/>
              <a:ext cx="120650" cy="30163"/>
            </a:xfrm>
            <a:custGeom>
              <a:avLst/>
              <a:gdLst>
                <a:gd name="T0" fmla="*/ 20 w 157"/>
                <a:gd name="T1" fmla="*/ 39 h 39"/>
                <a:gd name="T2" fmla="*/ 137 w 157"/>
                <a:gd name="T3" fmla="*/ 39 h 39"/>
                <a:gd name="T4" fmla="*/ 157 w 157"/>
                <a:gd name="T5" fmla="*/ 20 h 39"/>
                <a:gd name="T6" fmla="*/ 137 w 157"/>
                <a:gd name="T7" fmla="*/ 0 h 39"/>
                <a:gd name="T8" fmla="*/ 20 w 157"/>
                <a:gd name="T9" fmla="*/ 0 h 39"/>
                <a:gd name="T10" fmla="*/ 0 w 157"/>
                <a:gd name="T11" fmla="*/ 20 h 39"/>
                <a:gd name="T12" fmla="*/ 20 w 157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20" y="39"/>
                  </a:move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5" name="AutoShape 130"/>
          <p:cNvSpPr/>
          <p:nvPr/>
        </p:nvSpPr>
        <p:spPr bwMode="auto">
          <a:xfrm>
            <a:off x="1617830" y="2319425"/>
            <a:ext cx="360363" cy="358775"/>
          </a:xfrm>
          <a:custGeom>
            <a:avLst/>
            <a:gdLst>
              <a:gd name="T0" fmla="+- 0 10799 113"/>
              <a:gd name="T1" fmla="*/ T0 w 21373"/>
              <a:gd name="T2" fmla="*/ 10800 h 21600"/>
              <a:gd name="T3" fmla="+- 0 10799 113"/>
              <a:gd name="T4" fmla="*/ T3 w 21373"/>
              <a:gd name="T5" fmla="*/ 10800 h 21600"/>
              <a:gd name="T6" fmla="+- 0 10799 113"/>
              <a:gd name="T7" fmla="*/ T6 w 21373"/>
              <a:gd name="T8" fmla="*/ 10800 h 21600"/>
              <a:gd name="T9" fmla="+- 0 10799 113"/>
              <a:gd name="T10" fmla="*/ T9 w 2137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3" h="21600">
                <a:moveTo>
                  <a:pt x="1336" y="20249"/>
                </a:moveTo>
                <a:cubicBezTo>
                  <a:pt x="1428" y="20188"/>
                  <a:pt x="3691" y="18688"/>
                  <a:pt x="7070" y="17950"/>
                </a:cubicBezTo>
                <a:lnTo>
                  <a:pt x="8729" y="17587"/>
                </a:lnTo>
                <a:cubicBezTo>
                  <a:pt x="9321" y="17980"/>
                  <a:pt x="9972" y="18225"/>
                  <a:pt x="10686" y="18225"/>
                </a:cubicBezTo>
                <a:cubicBezTo>
                  <a:pt x="11401" y="18225"/>
                  <a:pt x="12052" y="17980"/>
                  <a:pt x="12644" y="17587"/>
                </a:cubicBezTo>
                <a:lnTo>
                  <a:pt x="14303" y="17950"/>
                </a:lnTo>
                <a:cubicBezTo>
                  <a:pt x="17656" y="18682"/>
                  <a:pt x="19911" y="20165"/>
                  <a:pt x="20037" y="20249"/>
                </a:cubicBezTo>
                <a:cubicBezTo>
                  <a:pt x="20037" y="20249"/>
                  <a:pt x="1336" y="20249"/>
                  <a:pt x="1336" y="20249"/>
                </a:cubicBezTo>
                <a:close/>
                <a:moveTo>
                  <a:pt x="13537" y="15793"/>
                </a:moveTo>
                <a:lnTo>
                  <a:pt x="13317" y="16073"/>
                </a:lnTo>
                <a:cubicBezTo>
                  <a:pt x="11725" y="17923"/>
                  <a:pt x="9648" y="17923"/>
                  <a:pt x="8056" y="16073"/>
                </a:cubicBezTo>
                <a:lnTo>
                  <a:pt x="7836" y="15793"/>
                </a:lnTo>
                <a:cubicBezTo>
                  <a:pt x="5977" y="13411"/>
                  <a:pt x="5053" y="10261"/>
                  <a:pt x="5451" y="7255"/>
                </a:cubicBezTo>
                <a:cubicBezTo>
                  <a:pt x="5815" y="4367"/>
                  <a:pt x="7453" y="1350"/>
                  <a:pt x="10686" y="1350"/>
                </a:cubicBezTo>
                <a:cubicBezTo>
                  <a:pt x="13920" y="1350"/>
                  <a:pt x="15558" y="4367"/>
                  <a:pt x="15922" y="7255"/>
                </a:cubicBezTo>
                <a:cubicBezTo>
                  <a:pt x="16318" y="10262"/>
                  <a:pt x="15398" y="13411"/>
                  <a:pt x="13537" y="15793"/>
                </a:cubicBezTo>
                <a:moveTo>
                  <a:pt x="20778" y="19126"/>
                </a:moveTo>
                <a:cubicBezTo>
                  <a:pt x="20644" y="19037"/>
                  <a:pt x="18209" y="17422"/>
                  <a:pt x="14585" y="16630"/>
                </a:cubicBezTo>
                <a:cubicBezTo>
                  <a:pt x="15914" y="14927"/>
                  <a:pt x="16767" y="12639"/>
                  <a:pt x="17130" y="11115"/>
                </a:cubicBezTo>
                <a:cubicBezTo>
                  <a:pt x="17633" y="9004"/>
                  <a:pt x="17438" y="4873"/>
                  <a:pt x="15431" y="2299"/>
                </a:cubicBezTo>
                <a:cubicBezTo>
                  <a:pt x="14259" y="795"/>
                  <a:pt x="12618" y="0"/>
                  <a:pt x="10686" y="0"/>
                </a:cubicBezTo>
                <a:cubicBezTo>
                  <a:pt x="8755" y="0"/>
                  <a:pt x="7114" y="795"/>
                  <a:pt x="5942" y="2299"/>
                </a:cubicBezTo>
                <a:cubicBezTo>
                  <a:pt x="3935" y="4873"/>
                  <a:pt x="3740" y="9004"/>
                  <a:pt x="4243" y="11115"/>
                </a:cubicBezTo>
                <a:cubicBezTo>
                  <a:pt x="4606" y="12639"/>
                  <a:pt x="5459" y="14927"/>
                  <a:pt x="6788" y="16630"/>
                </a:cubicBezTo>
                <a:cubicBezTo>
                  <a:pt x="3164" y="17422"/>
                  <a:pt x="729" y="19037"/>
                  <a:pt x="595" y="19126"/>
                </a:cubicBezTo>
                <a:cubicBezTo>
                  <a:pt x="105" y="19457"/>
                  <a:pt x="-113" y="20071"/>
                  <a:pt x="57" y="20640"/>
                </a:cubicBezTo>
                <a:cubicBezTo>
                  <a:pt x="228" y="21210"/>
                  <a:pt x="747" y="21599"/>
                  <a:pt x="1336" y="21599"/>
                </a:cubicBezTo>
                <a:lnTo>
                  <a:pt x="20037" y="21599"/>
                </a:lnTo>
                <a:cubicBezTo>
                  <a:pt x="20626" y="21599"/>
                  <a:pt x="21145" y="21210"/>
                  <a:pt x="21316" y="20640"/>
                </a:cubicBezTo>
                <a:cubicBezTo>
                  <a:pt x="21487" y="20071"/>
                  <a:pt x="21268" y="19457"/>
                  <a:pt x="20778" y="19126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162" name="组合 161"/>
          <p:cNvGrpSpPr/>
          <p:nvPr/>
        </p:nvGrpSpPr>
        <p:grpSpPr>
          <a:xfrm>
            <a:off x="1617830" y="1648520"/>
            <a:ext cx="360363" cy="315913"/>
            <a:chOff x="1035050" y="1447800"/>
            <a:chExt cx="360363" cy="315913"/>
          </a:xfrm>
          <a:solidFill>
            <a:srgbClr val="BD596A"/>
          </a:solidFill>
        </p:grpSpPr>
        <p:sp>
          <p:nvSpPr>
            <p:cNvPr id="163" name="AutoShape 147"/>
            <p:cNvSpPr/>
            <p:nvPr/>
          </p:nvSpPr>
          <p:spPr bwMode="auto">
            <a:xfrm>
              <a:off x="1035050" y="1447800"/>
              <a:ext cx="360363" cy="315913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4" name="AutoShape 148"/>
            <p:cNvSpPr/>
            <p:nvPr/>
          </p:nvSpPr>
          <p:spPr bwMode="auto">
            <a:xfrm>
              <a:off x="1092200" y="1504950"/>
              <a:ext cx="52388" cy="523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27" name="AutoShape 117"/>
          <p:cNvSpPr/>
          <p:nvPr/>
        </p:nvSpPr>
        <p:spPr bwMode="auto">
          <a:xfrm>
            <a:off x="1617830" y="3072087"/>
            <a:ext cx="360363" cy="269875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rPr>
              <a:t>	</a:t>
            </a: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198" name="Group 31"/>
          <p:cNvGrpSpPr/>
          <p:nvPr/>
        </p:nvGrpSpPr>
        <p:grpSpPr>
          <a:xfrm>
            <a:off x="1567030" y="5262603"/>
            <a:ext cx="461963" cy="279400"/>
            <a:chOff x="2039938" y="3003550"/>
            <a:chExt cx="461963" cy="279400"/>
          </a:xfrm>
          <a:solidFill>
            <a:srgbClr val="BD596A"/>
          </a:solidFill>
        </p:grpSpPr>
        <p:sp>
          <p:nvSpPr>
            <p:cNvPr id="199" name="Freeform 29"/>
            <p:cNvSpPr>
              <a:spLocks noEditPoints="1"/>
            </p:cNvSpPr>
            <p:nvPr/>
          </p:nvSpPr>
          <p:spPr bwMode="auto">
            <a:xfrm>
              <a:off x="2039938" y="3003550"/>
              <a:ext cx="461963" cy="279400"/>
            </a:xfrm>
            <a:custGeom>
              <a:avLst/>
              <a:gdLst>
                <a:gd name="T0" fmla="*/ 602 w 602"/>
                <a:gd name="T1" fmla="*/ 21 h 364"/>
                <a:gd name="T2" fmla="*/ 602 w 602"/>
                <a:gd name="T3" fmla="*/ 343 h 364"/>
                <a:gd name="T4" fmla="*/ 581 w 602"/>
                <a:gd name="T5" fmla="*/ 364 h 364"/>
                <a:gd name="T6" fmla="*/ 21 w 602"/>
                <a:gd name="T7" fmla="*/ 364 h 364"/>
                <a:gd name="T8" fmla="*/ 0 w 602"/>
                <a:gd name="T9" fmla="*/ 343 h 364"/>
                <a:gd name="T10" fmla="*/ 0 w 602"/>
                <a:gd name="T11" fmla="*/ 21 h 364"/>
                <a:gd name="T12" fmla="*/ 21 w 602"/>
                <a:gd name="T13" fmla="*/ 0 h 364"/>
                <a:gd name="T14" fmla="*/ 581 w 602"/>
                <a:gd name="T15" fmla="*/ 0 h 364"/>
                <a:gd name="T16" fmla="*/ 602 w 602"/>
                <a:gd name="T17" fmla="*/ 21 h 364"/>
                <a:gd name="T18" fmla="*/ 559 w 602"/>
                <a:gd name="T19" fmla="*/ 43 h 364"/>
                <a:gd name="T20" fmla="*/ 43 w 602"/>
                <a:gd name="T21" fmla="*/ 43 h 364"/>
                <a:gd name="T22" fmla="*/ 43 w 602"/>
                <a:gd name="T23" fmla="*/ 321 h 364"/>
                <a:gd name="T24" fmla="*/ 559 w 602"/>
                <a:gd name="T25" fmla="*/ 321 h 364"/>
                <a:gd name="T26" fmla="*/ 559 w 602"/>
                <a:gd name="T27" fmla="*/ 43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2" h="364">
                  <a:moveTo>
                    <a:pt x="602" y="21"/>
                  </a:moveTo>
                  <a:cubicBezTo>
                    <a:pt x="602" y="343"/>
                    <a:pt x="602" y="343"/>
                    <a:pt x="602" y="343"/>
                  </a:cubicBezTo>
                  <a:cubicBezTo>
                    <a:pt x="602" y="355"/>
                    <a:pt x="592" y="364"/>
                    <a:pt x="581" y="364"/>
                  </a:cubicBezTo>
                  <a:cubicBezTo>
                    <a:pt x="21" y="364"/>
                    <a:pt x="21" y="364"/>
                    <a:pt x="21" y="364"/>
                  </a:cubicBezTo>
                  <a:cubicBezTo>
                    <a:pt x="10" y="364"/>
                    <a:pt x="0" y="355"/>
                    <a:pt x="0" y="34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581" y="0"/>
                    <a:pt x="581" y="0"/>
                    <a:pt x="581" y="0"/>
                  </a:cubicBezTo>
                  <a:cubicBezTo>
                    <a:pt x="592" y="0"/>
                    <a:pt x="602" y="9"/>
                    <a:pt x="602" y="21"/>
                  </a:cubicBezTo>
                  <a:close/>
                  <a:moveTo>
                    <a:pt x="559" y="43"/>
                  </a:moveTo>
                  <a:cubicBezTo>
                    <a:pt x="43" y="43"/>
                    <a:pt x="43" y="43"/>
                    <a:pt x="43" y="43"/>
                  </a:cubicBezTo>
                  <a:cubicBezTo>
                    <a:pt x="43" y="321"/>
                    <a:pt x="43" y="321"/>
                    <a:pt x="43" y="321"/>
                  </a:cubicBezTo>
                  <a:cubicBezTo>
                    <a:pt x="559" y="321"/>
                    <a:pt x="559" y="321"/>
                    <a:pt x="559" y="321"/>
                  </a:cubicBezTo>
                  <a:lnTo>
                    <a:pt x="559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00" name="Freeform 30"/>
            <p:cNvSpPr/>
            <p:nvPr/>
          </p:nvSpPr>
          <p:spPr bwMode="auto">
            <a:xfrm>
              <a:off x="2241550" y="3087688"/>
              <a:ext cx="60325" cy="111125"/>
            </a:xfrm>
            <a:custGeom>
              <a:avLst/>
              <a:gdLst>
                <a:gd name="T0" fmla="*/ 34 w 78"/>
                <a:gd name="T1" fmla="*/ 107 h 144"/>
                <a:gd name="T2" fmla="*/ 5 w 78"/>
                <a:gd name="T3" fmla="*/ 99 h 144"/>
                <a:gd name="T4" fmla="*/ 0 w 78"/>
                <a:gd name="T5" fmla="*/ 120 h 144"/>
                <a:gd name="T6" fmla="*/ 30 w 78"/>
                <a:gd name="T7" fmla="*/ 127 h 144"/>
                <a:gd name="T8" fmla="*/ 30 w 78"/>
                <a:gd name="T9" fmla="*/ 144 h 144"/>
                <a:gd name="T10" fmla="*/ 47 w 78"/>
                <a:gd name="T11" fmla="*/ 144 h 144"/>
                <a:gd name="T12" fmla="*/ 47 w 78"/>
                <a:gd name="T13" fmla="*/ 126 h 144"/>
                <a:gd name="T14" fmla="*/ 78 w 78"/>
                <a:gd name="T15" fmla="*/ 93 h 144"/>
                <a:gd name="T16" fmla="*/ 49 w 78"/>
                <a:gd name="T17" fmla="*/ 60 h 144"/>
                <a:gd name="T18" fmla="*/ 28 w 78"/>
                <a:gd name="T19" fmla="*/ 45 h 144"/>
                <a:gd name="T20" fmla="*/ 43 w 78"/>
                <a:gd name="T21" fmla="*/ 35 h 144"/>
                <a:gd name="T22" fmla="*/ 68 w 78"/>
                <a:gd name="T23" fmla="*/ 41 h 144"/>
                <a:gd name="T24" fmla="*/ 74 w 78"/>
                <a:gd name="T25" fmla="*/ 21 h 144"/>
                <a:gd name="T26" fmla="*/ 48 w 78"/>
                <a:gd name="T27" fmla="*/ 16 h 144"/>
                <a:gd name="T28" fmla="*/ 48 w 78"/>
                <a:gd name="T29" fmla="*/ 0 h 144"/>
                <a:gd name="T30" fmla="*/ 31 w 78"/>
                <a:gd name="T31" fmla="*/ 0 h 144"/>
                <a:gd name="T32" fmla="*/ 31 w 78"/>
                <a:gd name="T33" fmla="*/ 17 h 144"/>
                <a:gd name="T34" fmla="*/ 1 w 78"/>
                <a:gd name="T35" fmla="*/ 48 h 144"/>
                <a:gd name="T36" fmla="*/ 32 w 78"/>
                <a:gd name="T37" fmla="*/ 80 h 144"/>
                <a:gd name="T38" fmla="*/ 51 w 78"/>
                <a:gd name="T39" fmla="*/ 96 h 144"/>
                <a:gd name="T40" fmla="*/ 34 w 78"/>
                <a:gd name="T41" fmla="*/ 10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8" h="144">
                  <a:moveTo>
                    <a:pt x="34" y="107"/>
                  </a:moveTo>
                  <a:cubicBezTo>
                    <a:pt x="23" y="107"/>
                    <a:pt x="12" y="103"/>
                    <a:pt x="5" y="9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" y="123"/>
                    <a:pt x="18" y="127"/>
                    <a:pt x="30" y="127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47" y="144"/>
                    <a:pt x="47" y="144"/>
                    <a:pt x="47" y="144"/>
                  </a:cubicBezTo>
                  <a:cubicBezTo>
                    <a:pt x="47" y="126"/>
                    <a:pt x="47" y="126"/>
                    <a:pt x="47" y="126"/>
                  </a:cubicBezTo>
                  <a:cubicBezTo>
                    <a:pt x="67" y="122"/>
                    <a:pt x="78" y="109"/>
                    <a:pt x="78" y="93"/>
                  </a:cubicBezTo>
                  <a:cubicBezTo>
                    <a:pt x="78" y="77"/>
                    <a:pt x="70" y="68"/>
                    <a:pt x="49" y="60"/>
                  </a:cubicBezTo>
                  <a:cubicBezTo>
                    <a:pt x="34" y="55"/>
                    <a:pt x="28" y="51"/>
                    <a:pt x="28" y="45"/>
                  </a:cubicBezTo>
                  <a:cubicBezTo>
                    <a:pt x="28" y="40"/>
                    <a:pt x="31" y="35"/>
                    <a:pt x="43" y="35"/>
                  </a:cubicBezTo>
                  <a:cubicBezTo>
                    <a:pt x="56" y="35"/>
                    <a:pt x="64" y="39"/>
                    <a:pt x="68" y="41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7" y="19"/>
                    <a:pt x="59" y="16"/>
                    <a:pt x="48" y="16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12" y="20"/>
                    <a:pt x="1" y="33"/>
                    <a:pt x="1" y="48"/>
                  </a:cubicBezTo>
                  <a:cubicBezTo>
                    <a:pt x="1" y="65"/>
                    <a:pt x="14" y="74"/>
                    <a:pt x="32" y="80"/>
                  </a:cubicBezTo>
                  <a:cubicBezTo>
                    <a:pt x="46" y="85"/>
                    <a:pt x="51" y="89"/>
                    <a:pt x="51" y="96"/>
                  </a:cubicBezTo>
                  <a:cubicBezTo>
                    <a:pt x="51" y="103"/>
                    <a:pt x="44" y="107"/>
                    <a:pt x="34" y="1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01" name="Freeform 31"/>
            <p:cNvSpPr>
              <a:spLocks noEditPoints="1"/>
            </p:cNvSpPr>
            <p:nvPr/>
          </p:nvSpPr>
          <p:spPr bwMode="auto">
            <a:xfrm>
              <a:off x="2084388" y="3048000"/>
              <a:ext cx="373063" cy="190500"/>
            </a:xfrm>
            <a:custGeom>
              <a:avLst/>
              <a:gdLst>
                <a:gd name="T0" fmla="*/ 484 w 486"/>
                <a:gd name="T1" fmla="*/ 35 h 248"/>
                <a:gd name="T2" fmla="*/ 478 w 486"/>
                <a:gd name="T3" fmla="*/ 34 h 248"/>
                <a:gd name="T4" fmla="*/ 475 w 486"/>
                <a:gd name="T5" fmla="*/ 34 h 248"/>
                <a:gd name="T6" fmla="*/ 449 w 486"/>
                <a:gd name="T7" fmla="*/ 8 h 248"/>
                <a:gd name="T8" fmla="*/ 449 w 486"/>
                <a:gd name="T9" fmla="*/ 7 h 248"/>
                <a:gd name="T10" fmla="*/ 448 w 486"/>
                <a:gd name="T11" fmla="*/ 2 h 248"/>
                <a:gd name="T12" fmla="*/ 443 w 486"/>
                <a:gd name="T13" fmla="*/ 0 h 248"/>
                <a:gd name="T14" fmla="*/ 43 w 486"/>
                <a:gd name="T15" fmla="*/ 0 h 248"/>
                <a:gd name="T16" fmla="*/ 38 w 486"/>
                <a:gd name="T17" fmla="*/ 2 h 248"/>
                <a:gd name="T18" fmla="*/ 37 w 486"/>
                <a:gd name="T19" fmla="*/ 7 h 248"/>
                <a:gd name="T20" fmla="*/ 37 w 486"/>
                <a:gd name="T21" fmla="*/ 8 h 248"/>
                <a:gd name="T22" fmla="*/ 11 w 486"/>
                <a:gd name="T23" fmla="*/ 34 h 248"/>
                <a:gd name="T24" fmla="*/ 7 w 486"/>
                <a:gd name="T25" fmla="*/ 34 h 248"/>
                <a:gd name="T26" fmla="*/ 2 w 486"/>
                <a:gd name="T27" fmla="*/ 35 h 248"/>
                <a:gd name="T28" fmla="*/ 0 w 486"/>
                <a:gd name="T29" fmla="*/ 40 h 248"/>
                <a:gd name="T30" fmla="*/ 0 w 486"/>
                <a:gd name="T31" fmla="*/ 208 h 248"/>
                <a:gd name="T32" fmla="*/ 2 w 486"/>
                <a:gd name="T33" fmla="*/ 213 h 248"/>
                <a:gd name="T34" fmla="*/ 8 w 486"/>
                <a:gd name="T35" fmla="*/ 214 h 248"/>
                <a:gd name="T36" fmla="*/ 11 w 486"/>
                <a:gd name="T37" fmla="*/ 214 h 248"/>
                <a:gd name="T38" fmla="*/ 37 w 486"/>
                <a:gd name="T39" fmla="*/ 240 h 248"/>
                <a:gd name="T40" fmla="*/ 37 w 486"/>
                <a:gd name="T41" fmla="*/ 241 h 248"/>
                <a:gd name="T42" fmla="*/ 38 w 486"/>
                <a:gd name="T43" fmla="*/ 246 h 248"/>
                <a:gd name="T44" fmla="*/ 43 w 486"/>
                <a:gd name="T45" fmla="*/ 248 h 248"/>
                <a:gd name="T46" fmla="*/ 443 w 486"/>
                <a:gd name="T47" fmla="*/ 248 h 248"/>
                <a:gd name="T48" fmla="*/ 448 w 486"/>
                <a:gd name="T49" fmla="*/ 246 h 248"/>
                <a:gd name="T50" fmla="*/ 449 w 486"/>
                <a:gd name="T51" fmla="*/ 241 h 248"/>
                <a:gd name="T52" fmla="*/ 449 w 486"/>
                <a:gd name="T53" fmla="*/ 240 h 248"/>
                <a:gd name="T54" fmla="*/ 475 w 486"/>
                <a:gd name="T55" fmla="*/ 214 h 248"/>
                <a:gd name="T56" fmla="*/ 479 w 486"/>
                <a:gd name="T57" fmla="*/ 214 h 248"/>
                <a:gd name="T58" fmla="*/ 484 w 486"/>
                <a:gd name="T59" fmla="*/ 213 h 248"/>
                <a:gd name="T60" fmla="*/ 486 w 486"/>
                <a:gd name="T61" fmla="*/ 208 h 248"/>
                <a:gd name="T62" fmla="*/ 486 w 486"/>
                <a:gd name="T63" fmla="*/ 40 h 248"/>
                <a:gd name="T64" fmla="*/ 484 w 486"/>
                <a:gd name="T65" fmla="*/ 35 h 248"/>
                <a:gd name="T66" fmla="*/ 91 w 486"/>
                <a:gd name="T67" fmla="*/ 163 h 248"/>
                <a:gd name="T68" fmla="*/ 52 w 486"/>
                <a:gd name="T69" fmla="*/ 124 h 248"/>
                <a:gd name="T70" fmla="*/ 91 w 486"/>
                <a:gd name="T71" fmla="*/ 85 h 248"/>
                <a:gd name="T72" fmla="*/ 130 w 486"/>
                <a:gd name="T73" fmla="*/ 124 h 248"/>
                <a:gd name="T74" fmla="*/ 91 w 486"/>
                <a:gd name="T75" fmla="*/ 163 h 248"/>
                <a:gd name="T76" fmla="*/ 243 w 486"/>
                <a:gd name="T77" fmla="*/ 217 h 248"/>
                <a:gd name="T78" fmla="*/ 150 w 486"/>
                <a:gd name="T79" fmla="*/ 124 h 248"/>
                <a:gd name="T80" fmla="*/ 243 w 486"/>
                <a:gd name="T81" fmla="*/ 31 h 248"/>
                <a:gd name="T82" fmla="*/ 336 w 486"/>
                <a:gd name="T83" fmla="*/ 124 h 248"/>
                <a:gd name="T84" fmla="*/ 243 w 486"/>
                <a:gd name="T85" fmla="*/ 217 h 248"/>
                <a:gd name="T86" fmla="*/ 395 w 486"/>
                <a:gd name="T87" fmla="*/ 163 h 248"/>
                <a:gd name="T88" fmla="*/ 356 w 486"/>
                <a:gd name="T89" fmla="*/ 124 h 248"/>
                <a:gd name="T90" fmla="*/ 395 w 486"/>
                <a:gd name="T91" fmla="*/ 85 h 248"/>
                <a:gd name="T92" fmla="*/ 434 w 486"/>
                <a:gd name="T93" fmla="*/ 124 h 248"/>
                <a:gd name="T94" fmla="*/ 395 w 486"/>
                <a:gd name="T95" fmla="*/ 16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6" h="248">
                  <a:moveTo>
                    <a:pt x="484" y="35"/>
                  </a:moveTo>
                  <a:cubicBezTo>
                    <a:pt x="482" y="34"/>
                    <a:pt x="480" y="34"/>
                    <a:pt x="478" y="34"/>
                  </a:cubicBezTo>
                  <a:cubicBezTo>
                    <a:pt x="477" y="34"/>
                    <a:pt x="476" y="34"/>
                    <a:pt x="475" y="34"/>
                  </a:cubicBezTo>
                  <a:cubicBezTo>
                    <a:pt x="461" y="34"/>
                    <a:pt x="449" y="23"/>
                    <a:pt x="449" y="8"/>
                  </a:cubicBezTo>
                  <a:cubicBezTo>
                    <a:pt x="449" y="8"/>
                    <a:pt x="449" y="7"/>
                    <a:pt x="449" y="7"/>
                  </a:cubicBezTo>
                  <a:cubicBezTo>
                    <a:pt x="450" y="5"/>
                    <a:pt x="449" y="3"/>
                    <a:pt x="448" y="2"/>
                  </a:cubicBezTo>
                  <a:cubicBezTo>
                    <a:pt x="446" y="0"/>
                    <a:pt x="445" y="0"/>
                    <a:pt x="4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0" y="0"/>
                    <a:pt x="38" y="2"/>
                  </a:cubicBezTo>
                  <a:cubicBezTo>
                    <a:pt x="37" y="3"/>
                    <a:pt x="36" y="5"/>
                    <a:pt x="37" y="7"/>
                  </a:cubicBezTo>
                  <a:cubicBezTo>
                    <a:pt x="37" y="7"/>
                    <a:pt x="37" y="8"/>
                    <a:pt x="37" y="8"/>
                  </a:cubicBezTo>
                  <a:cubicBezTo>
                    <a:pt x="37" y="23"/>
                    <a:pt x="25" y="34"/>
                    <a:pt x="11" y="34"/>
                  </a:cubicBezTo>
                  <a:cubicBezTo>
                    <a:pt x="10" y="34"/>
                    <a:pt x="9" y="34"/>
                    <a:pt x="7" y="34"/>
                  </a:cubicBezTo>
                  <a:cubicBezTo>
                    <a:pt x="6" y="34"/>
                    <a:pt x="4" y="34"/>
                    <a:pt x="2" y="35"/>
                  </a:cubicBezTo>
                  <a:cubicBezTo>
                    <a:pt x="1" y="37"/>
                    <a:pt x="0" y="38"/>
                    <a:pt x="0" y="40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10"/>
                    <a:pt x="1" y="211"/>
                    <a:pt x="2" y="213"/>
                  </a:cubicBezTo>
                  <a:cubicBezTo>
                    <a:pt x="4" y="214"/>
                    <a:pt x="6" y="214"/>
                    <a:pt x="8" y="214"/>
                  </a:cubicBezTo>
                  <a:cubicBezTo>
                    <a:pt x="9" y="214"/>
                    <a:pt x="10" y="214"/>
                    <a:pt x="11" y="214"/>
                  </a:cubicBezTo>
                  <a:cubicBezTo>
                    <a:pt x="25" y="214"/>
                    <a:pt x="37" y="225"/>
                    <a:pt x="37" y="240"/>
                  </a:cubicBezTo>
                  <a:cubicBezTo>
                    <a:pt x="37" y="240"/>
                    <a:pt x="37" y="241"/>
                    <a:pt x="37" y="241"/>
                  </a:cubicBezTo>
                  <a:cubicBezTo>
                    <a:pt x="36" y="243"/>
                    <a:pt x="37" y="245"/>
                    <a:pt x="38" y="246"/>
                  </a:cubicBezTo>
                  <a:cubicBezTo>
                    <a:pt x="40" y="248"/>
                    <a:pt x="41" y="248"/>
                    <a:pt x="43" y="248"/>
                  </a:cubicBezTo>
                  <a:cubicBezTo>
                    <a:pt x="443" y="248"/>
                    <a:pt x="443" y="248"/>
                    <a:pt x="443" y="248"/>
                  </a:cubicBezTo>
                  <a:cubicBezTo>
                    <a:pt x="445" y="248"/>
                    <a:pt x="446" y="248"/>
                    <a:pt x="448" y="246"/>
                  </a:cubicBezTo>
                  <a:cubicBezTo>
                    <a:pt x="449" y="245"/>
                    <a:pt x="450" y="243"/>
                    <a:pt x="449" y="241"/>
                  </a:cubicBezTo>
                  <a:cubicBezTo>
                    <a:pt x="449" y="241"/>
                    <a:pt x="449" y="240"/>
                    <a:pt x="449" y="240"/>
                  </a:cubicBezTo>
                  <a:cubicBezTo>
                    <a:pt x="449" y="225"/>
                    <a:pt x="461" y="214"/>
                    <a:pt x="475" y="214"/>
                  </a:cubicBezTo>
                  <a:cubicBezTo>
                    <a:pt x="476" y="214"/>
                    <a:pt x="477" y="214"/>
                    <a:pt x="479" y="214"/>
                  </a:cubicBezTo>
                  <a:cubicBezTo>
                    <a:pt x="480" y="215"/>
                    <a:pt x="482" y="214"/>
                    <a:pt x="484" y="213"/>
                  </a:cubicBezTo>
                  <a:cubicBezTo>
                    <a:pt x="485" y="211"/>
                    <a:pt x="486" y="210"/>
                    <a:pt x="486" y="208"/>
                  </a:cubicBezTo>
                  <a:cubicBezTo>
                    <a:pt x="486" y="40"/>
                    <a:pt x="486" y="40"/>
                    <a:pt x="486" y="40"/>
                  </a:cubicBezTo>
                  <a:cubicBezTo>
                    <a:pt x="486" y="38"/>
                    <a:pt x="485" y="37"/>
                    <a:pt x="484" y="35"/>
                  </a:cubicBezTo>
                  <a:close/>
                  <a:moveTo>
                    <a:pt x="91" y="163"/>
                  </a:moveTo>
                  <a:cubicBezTo>
                    <a:pt x="70" y="163"/>
                    <a:pt x="52" y="145"/>
                    <a:pt x="52" y="124"/>
                  </a:cubicBezTo>
                  <a:cubicBezTo>
                    <a:pt x="52" y="103"/>
                    <a:pt x="70" y="85"/>
                    <a:pt x="91" y="85"/>
                  </a:cubicBezTo>
                  <a:cubicBezTo>
                    <a:pt x="112" y="85"/>
                    <a:pt x="130" y="103"/>
                    <a:pt x="130" y="124"/>
                  </a:cubicBezTo>
                  <a:cubicBezTo>
                    <a:pt x="130" y="145"/>
                    <a:pt x="112" y="163"/>
                    <a:pt x="91" y="163"/>
                  </a:cubicBezTo>
                  <a:close/>
                  <a:moveTo>
                    <a:pt x="243" y="217"/>
                  </a:moveTo>
                  <a:cubicBezTo>
                    <a:pt x="192" y="217"/>
                    <a:pt x="150" y="176"/>
                    <a:pt x="150" y="124"/>
                  </a:cubicBezTo>
                  <a:cubicBezTo>
                    <a:pt x="150" y="73"/>
                    <a:pt x="192" y="31"/>
                    <a:pt x="243" y="31"/>
                  </a:cubicBezTo>
                  <a:cubicBezTo>
                    <a:pt x="294" y="31"/>
                    <a:pt x="336" y="73"/>
                    <a:pt x="336" y="124"/>
                  </a:cubicBezTo>
                  <a:cubicBezTo>
                    <a:pt x="336" y="176"/>
                    <a:pt x="294" y="217"/>
                    <a:pt x="243" y="217"/>
                  </a:cubicBezTo>
                  <a:close/>
                  <a:moveTo>
                    <a:pt x="395" y="163"/>
                  </a:moveTo>
                  <a:cubicBezTo>
                    <a:pt x="374" y="163"/>
                    <a:pt x="356" y="145"/>
                    <a:pt x="356" y="124"/>
                  </a:cubicBezTo>
                  <a:cubicBezTo>
                    <a:pt x="356" y="103"/>
                    <a:pt x="374" y="85"/>
                    <a:pt x="395" y="85"/>
                  </a:cubicBezTo>
                  <a:cubicBezTo>
                    <a:pt x="416" y="85"/>
                    <a:pt x="434" y="103"/>
                    <a:pt x="434" y="124"/>
                  </a:cubicBezTo>
                  <a:cubicBezTo>
                    <a:pt x="434" y="145"/>
                    <a:pt x="416" y="163"/>
                    <a:pt x="395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2" name="AutoShape 105"/>
          <p:cNvSpPr/>
          <p:nvPr/>
        </p:nvSpPr>
        <p:spPr bwMode="auto">
          <a:xfrm>
            <a:off x="1618624" y="3835067"/>
            <a:ext cx="358775" cy="2254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9438"/>
                </a:moveTo>
                <a:cubicBezTo>
                  <a:pt x="7005" y="19438"/>
                  <a:pt x="3289" y="15988"/>
                  <a:pt x="1437" y="10797"/>
                </a:cubicBezTo>
                <a:cubicBezTo>
                  <a:pt x="3298" y="5598"/>
                  <a:pt x="7009" y="2161"/>
                  <a:pt x="10800" y="2161"/>
                </a:cubicBezTo>
                <a:cubicBezTo>
                  <a:pt x="14595" y="2161"/>
                  <a:pt x="18310" y="5611"/>
                  <a:pt x="20162" y="10802"/>
                </a:cubicBezTo>
                <a:cubicBezTo>
                  <a:pt x="18301" y="16000"/>
                  <a:pt x="14590" y="19438"/>
                  <a:pt x="10800" y="19438"/>
                </a:cubicBezTo>
                <a:moveTo>
                  <a:pt x="21576" y="10561"/>
                </a:moveTo>
                <a:cubicBezTo>
                  <a:pt x="21569" y="10516"/>
                  <a:pt x="21573" y="10467"/>
                  <a:pt x="21562" y="10423"/>
                </a:cubicBezTo>
                <a:cubicBezTo>
                  <a:pt x="21558" y="10406"/>
                  <a:pt x="21548" y="10395"/>
                  <a:pt x="21544" y="10378"/>
                </a:cubicBezTo>
                <a:cubicBezTo>
                  <a:pt x="21537" y="10352"/>
                  <a:pt x="21539" y="10322"/>
                  <a:pt x="21530" y="10297"/>
                </a:cubicBezTo>
                <a:cubicBezTo>
                  <a:pt x="19569" y="4298"/>
                  <a:pt x="15302" y="0"/>
                  <a:pt x="10800" y="0"/>
                </a:cubicBezTo>
                <a:cubicBezTo>
                  <a:pt x="6297" y="0"/>
                  <a:pt x="2030" y="4290"/>
                  <a:pt x="69" y="10290"/>
                </a:cubicBezTo>
                <a:cubicBezTo>
                  <a:pt x="61" y="10316"/>
                  <a:pt x="62" y="10344"/>
                  <a:pt x="55" y="10370"/>
                </a:cubicBezTo>
                <a:cubicBezTo>
                  <a:pt x="51" y="10387"/>
                  <a:pt x="41" y="10398"/>
                  <a:pt x="37" y="10415"/>
                </a:cubicBezTo>
                <a:cubicBezTo>
                  <a:pt x="26" y="10459"/>
                  <a:pt x="30" y="10508"/>
                  <a:pt x="24" y="10554"/>
                </a:cubicBezTo>
                <a:cubicBezTo>
                  <a:pt x="12" y="10635"/>
                  <a:pt x="0" y="10714"/>
                  <a:pt x="0" y="10796"/>
                </a:cubicBezTo>
                <a:cubicBezTo>
                  <a:pt x="0" y="10878"/>
                  <a:pt x="12" y="10955"/>
                  <a:pt x="24" y="11038"/>
                </a:cubicBezTo>
                <a:cubicBezTo>
                  <a:pt x="30" y="11083"/>
                  <a:pt x="26" y="11131"/>
                  <a:pt x="37" y="11175"/>
                </a:cubicBezTo>
                <a:cubicBezTo>
                  <a:pt x="41" y="11193"/>
                  <a:pt x="51" y="11204"/>
                  <a:pt x="55" y="11220"/>
                </a:cubicBezTo>
                <a:cubicBezTo>
                  <a:pt x="62" y="11247"/>
                  <a:pt x="61" y="11276"/>
                  <a:pt x="69" y="11302"/>
                </a:cubicBezTo>
                <a:cubicBezTo>
                  <a:pt x="2030" y="17300"/>
                  <a:pt x="6297" y="21599"/>
                  <a:pt x="10800" y="21599"/>
                </a:cubicBezTo>
                <a:cubicBezTo>
                  <a:pt x="15302" y="21599"/>
                  <a:pt x="19569" y="17308"/>
                  <a:pt x="21530" y="11309"/>
                </a:cubicBezTo>
                <a:cubicBezTo>
                  <a:pt x="21539" y="11283"/>
                  <a:pt x="21537" y="11255"/>
                  <a:pt x="21544" y="11228"/>
                </a:cubicBezTo>
                <a:cubicBezTo>
                  <a:pt x="21548" y="11212"/>
                  <a:pt x="21558" y="11201"/>
                  <a:pt x="21562" y="11183"/>
                </a:cubicBezTo>
                <a:cubicBezTo>
                  <a:pt x="21573" y="11139"/>
                  <a:pt x="21569" y="11089"/>
                  <a:pt x="21576" y="11044"/>
                </a:cubicBezTo>
                <a:cubicBezTo>
                  <a:pt x="21587" y="10963"/>
                  <a:pt x="21599" y="10885"/>
                  <a:pt x="21599" y="10803"/>
                </a:cubicBezTo>
                <a:cubicBezTo>
                  <a:pt x="21599" y="10721"/>
                  <a:pt x="21587" y="10642"/>
                  <a:pt x="21576" y="10561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13" name="AutoShape 106"/>
          <p:cNvSpPr/>
          <p:nvPr/>
        </p:nvSpPr>
        <p:spPr bwMode="auto">
          <a:xfrm>
            <a:off x="1772611" y="3923173"/>
            <a:ext cx="50800" cy="492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202" y="0"/>
                </a:moveTo>
                <a:cubicBezTo>
                  <a:pt x="19193" y="0"/>
                  <a:pt x="19183" y="4"/>
                  <a:pt x="19174" y="4"/>
                </a:cubicBezTo>
                <a:cubicBezTo>
                  <a:pt x="8585" y="23"/>
                  <a:pt x="0" y="8607"/>
                  <a:pt x="0" y="19198"/>
                </a:cubicBezTo>
                <a:cubicBezTo>
                  <a:pt x="0" y="20523"/>
                  <a:pt x="1076" y="21600"/>
                  <a:pt x="2402" y="21600"/>
                </a:cubicBezTo>
                <a:cubicBezTo>
                  <a:pt x="3722" y="21600"/>
                  <a:pt x="4799" y="20523"/>
                  <a:pt x="4799" y="19198"/>
                </a:cubicBezTo>
                <a:cubicBezTo>
                  <a:pt x="4799" y="11262"/>
                  <a:pt x="11262" y="4803"/>
                  <a:pt x="19202" y="4803"/>
                </a:cubicBezTo>
                <a:lnTo>
                  <a:pt x="19202" y="4798"/>
                </a:lnTo>
                <a:cubicBezTo>
                  <a:pt x="20523" y="4798"/>
                  <a:pt x="21599" y="3721"/>
                  <a:pt x="21599" y="2401"/>
                </a:cubicBezTo>
                <a:cubicBezTo>
                  <a:pt x="21599" y="1076"/>
                  <a:pt x="20523" y="0"/>
                  <a:pt x="19202" y="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14" name="AutoShape 107"/>
          <p:cNvSpPr/>
          <p:nvPr/>
        </p:nvSpPr>
        <p:spPr bwMode="auto">
          <a:xfrm>
            <a:off x="1719430" y="3869198"/>
            <a:ext cx="157163" cy="1571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20057"/>
                </a:moveTo>
                <a:cubicBezTo>
                  <a:pt x="5694" y="20057"/>
                  <a:pt x="1542" y="15905"/>
                  <a:pt x="1542" y="10800"/>
                </a:cubicBezTo>
                <a:cubicBezTo>
                  <a:pt x="1542" y="5694"/>
                  <a:pt x="5694" y="1542"/>
                  <a:pt x="10800" y="1542"/>
                </a:cubicBezTo>
                <a:cubicBezTo>
                  <a:pt x="15905" y="1542"/>
                  <a:pt x="20057" y="5694"/>
                  <a:pt x="20057" y="10800"/>
                </a:cubicBezTo>
                <a:cubicBezTo>
                  <a:pt x="20057" y="15905"/>
                  <a:pt x="15905" y="20057"/>
                  <a:pt x="10800" y="20057"/>
                </a:cubicBezTo>
                <a:moveTo>
                  <a:pt x="10800" y="0"/>
                </a:moveTo>
                <a:cubicBezTo>
                  <a:pt x="4834" y="0"/>
                  <a:pt x="0" y="4834"/>
                  <a:pt x="0" y="10800"/>
                </a:cubicBezTo>
                <a:cubicBezTo>
                  <a:pt x="0" y="16765"/>
                  <a:pt x="4834" y="21600"/>
                  <a:pt x="10800" y="21600"/>
                </a:cubicBezTo>
                <a:cubicBezTo>
                  <a:pt x="16765" y="21600"/>
                  <a:pt x="21599" y="16765"/>
                  <a:pt x="21599" y="10800"/>
                </a:cubicBezTo>
                <a:cubicBezTo>
                  <a:pt x="21599" y="4834"/>
                  <a:pt x="16765" y="0"/>
                  <a:pt x="10800" y="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402" name="Group 235"/>
          <p:cNvGrpSpPr/>
          <p:nvPr/>
        </p:nvGrpSpPr>
        <p:grpSpPr>
          <a:xfrm>
            <a:off x="1593224" y="4473428"/>
            <a:ext cx="409575" cy="420688"/>
            <a:chOff x="2044700" y="2119313"/>
            <a:chExt cx="409575" cy="420688"/>
          </a:xfrm>
          <a:solidFill>
            <a:srgbClr val="BD596A"/>
          </a:solidFill>
        </p:grpSpPr>
        <p:sp>
          <p:nvSpPr>
            <p:cNvPr id="403" name="Freeform 221"/>
            <p:cNvSpPr>
              <a:spLocks noEditPoints="1"/>
            </p:cNvSpPr>
            <p:nvPr/>
          </p:nvSpPr>
          <p:spPr bwMode="auto">
            <a:xfrm>
              <a:off x="2044700" y="2268538"/>
              <a:ext cx="409575" cy="271463"/>
            </a:xfrm>
            <a:custGeom>
              <a:avLst/>
              <a:gdLst>
                <a:gd name="T0" fmla="*/ 0 w 533"/>
                <a:gd name="T1" fmla="*/ 0 h 355"/>
                <a:gd name="T2" fmla="*/ 0 w 533"/>
                <a:gd name="T3" fmla="*/ 2 h 355"/>
                <a:gd name="T4" fmla="*/ 0 w 533"/>
                <a:gd name="T5" fmla="*/ 333 h 355"/>
                <a:gd name="T6" fmla="*/ 0 w 533"/>
                <a:gd name="T7" fmla="*/ 333 h 355"/>
                <a:gd name="T8" fmla="*/ 21 w 533"/>
                <a:gd name="T9" fmla="*/ 355 h 355"/>
                <a:gd name="T10" fmla="*/ 512 w 533"/>
                <a:gd name="T11" fmla="*/ 355 h 355"/>
                <a:gd name="T12" fmla="*/ 533 w 533"/>
                <a:gd name="T13" fmla="*/ 333 h 355"/>
                <a:gd name="T14" fmla="*/ 533 w 533"/>
                <a:gd name="T15" fmla="*/ 2 h 355"/>
                <a:gd name="T16" fmla="*/ 532 w 533"/>
                <a:gd name="T17" fmla="*/ 0 h 355"/>
                <a:gd name="T18" fmla="*/ 0 w 533"/>
                <a:gd name="T19" fmla="*/ 0 h 355"/>
                <a:gd name="T20" fmla="*/ 492 w 533"/>
                <a:gd name="T21" fmla="*/ 307 h 355"/>
                <a:gd name="T22" fmla="*/ 484 w 533"/>
                <a:gd name="T23" fmla="*/ 316 h 355"/>
                <a:gd name="T24" fmla="*/ 47 w 533"/>
                <a:gd name="T25" fmla="*/ 316 h 355"/>
                <a:gd name="T26" fmla="*/ 39 w 533"/>
                <a:gd name="T27" fmla="*/ 307 h 355"/>
                <a:gd name="T28" fmla="*/ 39 w 533"/>
                <a:gd name="T29" fmla="*/ 31 h 355"/>
                <a:gd name="T30" fmla="*/ 492 w 533"/>
                <a:gd name="T31" fmla="*/ 31 h 355"/>
                <a:gd name="T32" fmla="*/ 492 w 533"/>
                <a:gd name="T33" fmla="*/ 30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3" h="355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33"/>
                    <a:pt x="0" y="333"/>
                    <a:pt x="0" y="333"/>
                  </a:cubicBezTo>
                  <a:cubicBezTo>
                    <a:pt x="0" y="333"/>
                    <a:pt x="0" y="333"/>
                    <a:pt x="0" y="333"/>
                  </a:cubicBezTo>
                  <a:cubicBezTo>
                    <a:pt x="0" y="345"/>
                    <a:pt x="9" y="355"/>
                    <a:pt x="21" y="355"/>
                  </a:cubicBezTo>
                  <a:cubicBezTo>
                    <a:pt x="512" y="355"/>
                    <a:pt x="512" y="355"/>
                    <a:pt x="512" y="355"/>
                  </a:cubicBezTo>
                  <a:cubicBezTo>
                    <a:pt x="523" y="355"/>
                    <a:pt x="533" y="345"/>
                    <a:pt x="533" y="333"/>
                  </a:cubicBezTo>
                  <a:cubicBezTo>
                    <a:pt x="533" y="2"/>
                    <a:pt x="533" y="2"/>
                    <a:pt x="533" y="2"/>
                  </a:cubicBezTo>
                  <a:cubicBezTo>
                    <a:pt x="533" y="1"/>
                    <a:pt x="533" y="0"/>
                    <a:pt x="532" y="0"/>
                  </a:cubicBezTo>
                  <a:lnTo>
                    <a:pt x="0" y="0"/>
                  </a:lnTo>
                  <a:close/>
                  <a:moveTo>
                    <a:pt x="492" y="307"/>
                  </a:moveTo>
                  <a:cubicBezTo>
                    <a:pt x="492" y="312"/>
                    <a:pt x="489" y="316"/>
                    <a:pt x="484" y="316"/>
                  </a:cubicBezTo>
                  <a:cubicBezTo>
                    <a:pt x="47" y="316"/>
                    <a:pt x="47" y="316"/>
                    <a:pt x="47" y="316"/>
                  </a:cubicBezTo>
                  <a:cubicBezTo>
                    <a:pt x="43" y="316"/>
                    <a:pt x="39" y="312"/>
                    <a:pt x="39" y="307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92" y="31"/>
                    <a:pt x="492" y="31"/>
                    <a:pt x="492" y="31"/>
                  </a:cubicBezTo>
                  <a:lnTo>
                    <a:pt x="492" y="30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04" name="Freeform 222"/>
            <p:cNvSpPr/>
            <p:nvPr/>
          </p:nvSpPr>
          <p:spPr bwMode="auto">
            <a:xfrm>
              <a:off x="2044700" y="2154238"/>
              <a:ext cx="409575" cy="87313"/>
            </a:xfrm>
            <a:custGeom>
              <a:avLst/>
              <a:gdLst>
                <a:gd name="T0" fmla="*/ 533 w 533"/>
                <a:gd name="T1" fmla="*/ 21 h 112"/>
                <a:gd name="T2" fmla="*/ 533 w 533"/>
                <a:gd name="T3" fmla="*/ 112 h 112"/>
                <a:gd name="T4" fmla="*/ 0 w 533"/>
                <a:gd name="T5" fmla="*/ 112 h 112"/>
                <a:gd name="T6" fmla="*/ 0 w 533"/>
                <a:gd name="T7" fmla="*/ 21 h 112"/>
                <a:gd name="T8" fmla="*/ 21 w 533"/>
                <a:gd name="T9" fmla="*/ 0 h 112"/>
                <a:gd name="T10" fmla="*/ 83 w 533"/>
                <a:gd name="T11" fmla="*/ 0 h 112"/>
                <a:gd name="T12" fmla="*/ 83 w 533"/>
                <a:gd name="T13" fmla="*/ 41 h 112"/>
                <a:gd name="T14" fmla="*/ 108 w 533"/>
                <a:gd name="T15" fmla="*/ 65 h 112"/>
                <a:gd name="T16" fmla="*/ 136 w 533"/>
                <a:gd name="T17" fmla="*/ 65 h 112"/>
                <a:gd name="T18" fmla="*/ 161 w 533"/>
                <a:gd name="T19" fmla="*/ 41 h 112"/>
                <a:gd name="T20" fmla="*/ 161 w 533"/>
                <a:gd name="T21" fmla="*/ 0 h 112"/>
                <a:gd name="T22" fmla="*/ 373 w 533"/>
                <a:gd name="T23" fmla="*/ 0 h 112"/>
                <a:gd name="T24" fmla="*/ 373 w 533"/>
                <a:gd name="T25" fmla="*/ 41 h 112"/>
                <a:gd name="T26" fmla="*/ 398 w 533"/>
                <a:gd name="T27" fmla="*/ 65 h 112"/>
                <a:gd name="T28" fmla="*/ 426 w 533"/>
                <a:gd name="T29" fmla="*/ 65 h 112"/>
                <a:gd name="T30" fmla="*/ 450 w 533"/>
                <a:gd name="T31" fmla="*/ 41 h 112"/>
                <a:gd name="T32" fmla="*/ 450 w 533"/>
                <a:gd name="T33" fmla="*/ 0 h 112"/>
                <a:gd name="T34" fmla="*/ 512 w 533"/>
                <a:gd name="T35" fmla="*/ 0 h 112"/>
                <a:gd name="T36" fmla="*/ 533 w 533"/>
                <a:gd name="T37" fmla="*/ 2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112">
                  <a:moveTo>
                    <a:pt x="533" y="21"/>
                  </a:moveTo>
                  <a:cubicBezTo>
                    <a:pt x="533" y="112"/>
                    <a:pt x="533" y="112"/>
                    <a:pt x="533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3" y="54"/>
                    <a:pt x="95" y="65"/>
                    <a:pt x="108" y="65"/>
                  </a:cubicBezTo>
                  <a:cubicBezTo>
                    <a:pt x="136" y="65"/>
                    <a:pt x="136" y="65"/>
                    <a:pt x="136" y="65"/>
                  </a:cubicBezTo>
                  <a:cubicBezTo>
                    <a:pt x="150" y="65"/>
                    <a:pt x="161" y="54"/>
                    <a:pt x="161" y="41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373" y="0"/>
                    <a:pt x="373" y="0"/>
                    <a:pt x="373" y="0"/>
                  </a:cubicBezTo>
                  <a:cubicBezTo>
                    <a:pt x="373" y="41"/>
                    <a:pt x="373" y="41"/>
                    <a:pt x="373" y="41"/>
                  </a:cubicBezTo>
                  <a:cubicBezTo>
                    <a:pt x="373" y="54"/>
                    <a:pt x="384" y="65"/>
                    <a:pt x="398" y="65"/>
                  </a:cubicBezTo>
                  <a:cubicBezTo>
                    <a:pt x="426" y="65"/>
                    <a:pt x="426" y="65"/>
                    <a:pt x="426" y="65"/>
                  </a:cubicBezTo>
                  <a:cubicBezTo>
                    <a:pt x="439" y="65"/>
                    <a:pt x="450" y="54"/>
                    <a:pt x="450" y="4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512" y="0"/>
                    <a:pt x="512" y="0"/>
                    <a:pt x="512" y="0"/>
                  </a:cubicBezTo>
                  <a:cubicBezTo>
                    <a:pt x="523" y="0"/>
                    <a:pt x="533" y="9"/>
                    <a:pt x="533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05" name="Freeform 223"/>
            <p:cNvSpPr>
              <a:spLocks noEditPoints="1"/>
            </p:cNvSpPr>
            <p:nvPr/>
          </p:nvSpPr>
          <p:spPr bwMode="auto">
            <a:xfrm>
              <a:off x="2257425" y="2320925"/>
              <a:ext cx="111125" cy="153988"/>
            </a:xfrm>
            <a:custGeom>
              <a:avLst/>
              <a:gdLst>
                <a:gd name="T0" fmla="*/ 74 w 146"/>
                <a:gd name="T1" fmla="*/ 0 h 201"/>
                <a:gd name="T2" fmla="*/ 0 w 146"/>
                <a:gd name="T3" fmla="*/ 100 h 201"/>
                <a:gd name="T4" fmla="*/ 73 w 146"/>
                <a:gd name="T5" fmla="*/ 201 h 201"/>
                <a:gd name="T6" fmla="*/ 146 w 146"/>
                <a:gd name="T7" fmla="*/ 99 h 201"/>
                <a:gd name="T8" fmla="*/ 74 w 146"/>
                <a:gd name="T9" fmla="*/ 0 h 201"/>
                <a:gd name="T10" fmla="*/ 74 w 146"/>
                <a:gd name="T11" fmla="*/ 166 h 201"/>
                <a:gd name="T12" fmla="*/ 46 w 146"/>
                <a:gd name="T13" fmla="*/ 100 h 201"/>
                <a:gd name="T14" fmla="*/ 73 w 146"/>
                <a:gd name="T15" fmla="*/ 34 h 201"/>
                <a:gd name="T16" fmla="*/ 101 w 146"/>
                <a:gd name="T17" fmla="*/ 100 h 201"/>
                <a:gd name="T18" fmla="*/ 74 w 146"/>
                <a:gd name="T19" fmla="*/ 16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201">
                  <a:moveTo>
                    <a:pt x="74" y="0"/>
                  </a:moveTo>
                  <a:cubicBezTo>
                    <a:pt x="24" y="0"/>
                    <a:pt x="0" y="44"/>
                    <a:pt x="0" y="100"/>
                  </a:cubicBezTo>
                  <a:cubicBezTo>
                    <a:pt x="0" y="155"/>
                    <a:pt x="22" y="201"/>
                    <a:pt x="73" y="201"/>
                  </a:cubicBezTo>
                  <a:cubicBezTo>
                    <a:pt x="122" y="201"/>
                    <a:pt x="146" y="159"/>
                    <a:pt x="146" y="99"/>
                  </a:cubicBezTo>
                  <a:cubicBezTo>
                    <a:pt x="146" y="46"/>
                    <a:pt x="126" y="0"/>
                    <a:pt x="74" y="0"/>
                  </a:cubicBezTo>
                  <a:close/>
                  <a:moveTo>
                    <a:pt x="74" y="166"/>
                  </a:moveTo>
                  <a:cubicBezTo>
                    <a:pt x="56" y="166"/>
                    <a:pt x="45" y="145"/>
                    <a:pt x="46" y="100"/>
                  </a:cubicBezTo>
                  <a:cubicBezTo>
                    <a:pt x="45" y="55"/>
                    <a:pt x="57" y="34"/>
                    <a:pt x="73" y="34"/>
                  </a:cubicBezTo>
                  <a:cubicBezTo>
                    <a:pt x="92" y="34"/>
                    <a:pt x="101" y="57"/>
                    <a:pt x="101" y="100"/>
                  </a:cubicBezTo>
                  <a:cubicBezTo>
                    <a:pt x="101" y="144"/>
                    <a:pt x="91" y="166"/>
                    <a:pt x="74" y="1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06" name="Freeform 224"/>
            <p:cNvSpPr/>
            <p:nvPr/>
          </p:nvSpPr>
          <p:spPr bwMode="auto">
            <a:xfrm>
              <a:off x="2132013" y="2320925"/>
              <a:ext cx="104775" cy="150813"/>
            </a:xfrm>
            <a:custGeom>
              <a:avLst/>
              <a:gdLst>
                <a:gd name="T0" fmla="*/ 138 w 138"/>
                <a:gd name="T1" fmla="*/ 197 h 197"/>
                <a:gd name="T2" fmla="*/ 0 w 138"/>
                <a:gd name="T3" fmla="*/ 197 h 197"/>
                <a:gd name="T4" fmla="*/ 0 w 138"/>
                <a:gd name="T5" fmla="*/ 170 h 197"/>
                <a:gd name="T6" fmla="*/ 25 w 138"/>
                <a:gd name="T7" fmla="*/ 147 h 197"/>
                <a:gd name="T8" fmla="*/ 89 w 138"/>
                <a:gd name="T9" fmla="*/ 65 h 197"/>
                <a:gd name="T10" fmla="*/ 57 w 138"/>
                <a:gd name="T11" fmla="*/ 36 h 197"/>
                <a:gd name="T12" fmla="*/ 15 w 138"/>
                <a:gd name="T13" fmla="*/ 52 h 197"/>
                <a:gd name="T14" fmla="*/ 3 w 138"/>
                <a:gd name="T15" fmla="*/ 20 h 197"/>
                <a:gd name="T16" fmla="*/ 66 w 138"/>
                <a:gd name="T17" fmla="*/ 0 h 197"/>
                <a:gd name="T18" fmla="*/ 134 w 138"/>
                <a:gd name="T19" fmla="*/ 61 h 197"/>
                <a:gd name="T20" fmla="*/ 83 w 138"/>
                <a:gd name="T21" fmla="*/ 144 h 197"/>
                <a:gd name="T22" fmla="*/ 65 w 138"/>
                <a:gd name="T23" fmla="*/ 159 h 197"/>
                <a:gd name="T24" fmla="*/ 65 w 138"/>
                <a:gd name="T25" fmla="*/ 160 h 197"/>
                <a:gd name="T26" fmla="*/ 138 w 138"/>
                <a:gd name="T27" fmla="*/ 160 h 197"/>
                <a:gd name="T28" fmla="*/ 138 w 138"/>
                <a:gd name="T29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97">
                  <a:moveTo>
                    <a:pt x="138" y="197"/>
                  </a:moveTo>
                  <a:cubicBezTo>
                    <a:pt x="0" y="197"/>
                    <a:pt x="0" y="197"/>
                    <a:pt x="0" y="197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68" y="109"/>
                    <a:pt x="88" y="87"/>
                    <a:pt x="89" y="65"/>
                  </a:cubicBezTo>
                  <a:cubicBezTo>
                    <a:pt x="89" y="49"/>
                    <a:pt x="79" y="36"/>
                    <a:pt x="57" y="36"/>
                  </a:cubicBezTo>
                  <a:cubicBezTo>
                    <a:pt x="40" y="36"/>
                    <a:pt x="26" y="45"/>
                    <a:pt x="15" y="52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7" y="9"/>
                    <a:pt x="40" y="0"/>
                    <a:pt x="66" y="0"/>
                  </a:cubicBezTo>
                  <a:cubicBezTo>
                    <a:pt x="110" y="0"/>
                    <a:pt x="134" y="25"/>
                    <a:pt x="134" y="61"/>
                  </a:cubicBezTo>
                  <a:cubicBezTo>
                    <a:pt x="134" y="93"/>
                    <a:pt x="111" y="119"/>
                    <a:pt x="83" y="144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5" y="160"/>
                    <a:pt x="65" y="160"/>
                    <a:pt x="65" y="160"/>
                  </a:cubicBezTo>
                  <a:cubicBezTo>
                    <a:pt x="138" y="160"/>
                    <a:pt x="138" y="160"/>
                    <a:pt x="138" y="160"/>
                  </a:cubicBezTo>
                  <a:lnTo>
                    <a:pt x="138" y="1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07" name="Freeform 225"/>
            <p:cNvSpPr/>
            <p:nvPr/>
          </p:nvSpPr>
          <p:spPr bwMode="auto">
            <a:xfrm>
              <a:off x="2124075" y="2119313"/>
              <a:ext cx="30163" cy="71438"/>
            </a:xfrm>
            <a:custGeom>
              <a:avLst/>
              <a:gdLst>
                <a:gd name="T0" fmla="*/ 0 w 39"/>
                <a:gd name="T1" fmla="*/ 80 h 92"/>
                <a:gd name="T2" fmla="*/ 0 w 39"/>
                <a:gd name="T3" fmla="*/ 13 h 92"/>
                <a:gd name="T4" fmla="*/ 12 w 39"/>
                <a:gd name="T5" fmla="*/ 0 h 92"/>
                <a:gd name="T6" fmla="*/ 26 w 39"/>
                <a:gd name="T7" fmla="*/ 0 h 92"/>
                <a:gd name="T8" fmla="*/ 39 w 39"/>
                <a:gd name="T9" fmla="*/ 13 h 92"/>
                <a:gd name="T10" fmla="*/ 39 w 39"/>
                <a:gd name="T11" fmla="*/ 80 h 92"/>
                <a:gd name="T12" fmla="*/ 26 w 39"/>
                <a:gd name="T13" fmla="*/ 92 h 92"/>
                <a:gd name="T14" fmla="*/ 12 w 39"/>
                <a:gd name="T15" fmla="*/ 92 h 92"/>
                <a:gd name="T16" fmla="*/ 0 w 39"/>
                <a:gd name="T17" fmla="*/ 8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92">
                  <a:moveTo>
                    <a:pt x="0" y="8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9" y="87"/>
                    <a:pt x="33" y="92"/>
                    <a:pt x="26" y="92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5" y="92"/>
                    <a:pt x="0" y="87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08" name="Freeform 226"/>
            <p:cNvSpPr/>
            <p:nvPr/>
          </p:nvSpPr>
          <p:spPr bwMode="auto">
            <a:xfrm>
              <a:off x="2346325" y="2119313"/>
              <a:ext cx="30163" cy="71438"/>
            </a:xfrm>
            <a:custGeom>
              <a:avLst/>
              <a:gdLst>
                <a:gd name="T0" fmla="*/ 0 w 39"/>
                <a:gd name="T1" fmla="*/ 80 h 92"/>
                <a:gd name="T2" fmla="*/ 0 w 39"/>
                <a:gd name="T3" fmla="*/ 13 h 92"/>
                <a:gd name="T4" fmla="*/ 13 w 39"/>
                <a:gd name="T5" fmla="*/ 0 h 92"/>
                <a:gd name="T6" fmla="*/ 27 w 39"/>
                <a:gd name="T7" fmla="*/ 0 h 92"/>
                <a:gd name="T8" fmla="*/ 39 w 39"/>
                <a:gd name="T9" fmla="*/ 13 h 92"/>
                <a:gd name="T10" fmla="*/ 39 w 39"/>
                <a:gd name="T11" fmla="*/ 80 h 92"/>
                <a:gd name="T12" fmla="*/ 27 w 39"/>
                <a:gd name="T13" fmla="*/ 92 h 92"/>
                <a:gd name="T14" fmla="*/ 13 w 39"/>
                <a:gd name="T15" fmla="*/ 92 h 92"/>
                <a:gd name="T16" fmla="*/ 0 w 39"/>
                <a:gd name="T17" fmla="*/ 8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92">
                  <a:moveTo>
                    <a:pt x="0" y="8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4" y="0"/>
                    <a:pt x="39" y="6"/>
                    <a:pt x="39" y="13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9" y="87"/>
                    <a:pt x="34" y="92"/>
                    <a:pt x="27" y="92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6" y="92"/>
                    <a:pt x="0" y="87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8" name="Group 81"/>
          <p:cNvGrpSpPr/>
          <p:nvPr/>
        </p:nvGrpSpPr>
        <p:grpSpPr>
          <a:xfrm>
            <a:off x="1594017" y="5926763"/>
            <a:ext cx="407988" cy="411162"/>
            <a:chOff x="2066925" y="3786188"/>
            <a:chExt cx="407988" cy="411162"/>
          </a:xfrm>
          <a:solidFill>
            <a:srgbClr val="BD596A"/>
          </a:solidFill>
        </p:grpSpPr>
        <p:sp>
          <p:nvSpPr>
            <p:cNvPr id="249" name="Freeform 75"/>
            <p:cNvSpPr>
              <a:spLocks noEditPoints="1"/>
            </p:cNvSpPr>
            <p:nvPr/>
          </p:nvSpPr>
          <p:spPr bwMode="auto">
            <a:xfrm>
              <a:off x="2179638" y="3892550"/>
              <a:ext cx="182563" cy="184150"/>
            </a:xfrm>
            <a:custGeom>
              <a:avLst/>
              <a:gdLst>
                <a:gd name="T0" fmla="*/ 119 w 239"/>
                <a:gd name="T1" fmla="*/ 0 h 239"/>
                <a:gd name="T2" fmla="*/ 239 w 239"/>
                <a:gd name="T3" fmla="*/ 119 h 239"/>
                <a:gd name="T4" fmla="*/ 120 w 239"/>
                <a:gd name="T5" fmla="*/ 239 h 239"/>
                <a:gd name="T6" fmla="*/ 0 w 239"/>
                <a:gd name="T7" fmla="*/ 120 h 239"/>
                <a:gd name="T8" fmla="*/ 119 w 239"/>
                <a:gd name="T9" fmla="*/ 0 h 239"/>
                <a:gd name="T10" fmla="*/ 137 w 239"/>
                <a:gd name="T11" fmla="*/ 48 h 239"/>
                <a:gd name="T12" fmla="*/ 137 w 239"/>
                <a:gd name="T13" fmla="*/ 36 h 239"/>
                <a:gd name="T14" fmla="*/ 111 w 239"/>
                <a:gd name="T15" fmla="*/ 36 h 239"/>
                <a:gd name="T16" fmla="*/ 111 w 239"/>
                <a:gd name="T17" fmla="*/ 48 h 239"/>
                <a:gd name="T18" fmla="*/ 84 w 239"/>
                <a:gd name="T19" fmla="*/ 63 h 239"/>
                <a:gd name="T20" fmla="*/ 75 w 239"/>
                <a:gd name="T21" fmla="*/ 86 h 239"/>
                <a:gd name="T22" fmla="*/ 81 w 239"/>
                <a:gd name="T23" fmla="*/ 110 h 239"/>
                <a:gd name="T24" fmla="*/ 100 w 239"/>
                <a:gd name="T25" fmla="*/ 124 h 239"/>
                <a:gd name="T26" fmla="*/ 106 w 239"/>
                <a:gd name="T27" fmla="*/ 127 h 239"/>
                <a:gd name="T28" fmla="*/ 111 w 239"/>
                <a:gd name="T29" fmla="*/ 129 h 239"/>
                <a:gd name="T30" fmla="*/ 111 w 239"/>
                <a:gd name="T31" fmla="*/ 167 h 239"/>
                <a:gd name="T32" fmla="*/ 101 w 239"/>
                <a:gd name="T33" fmla="*/ 159 h 239"/>
                <a:gd name="T34" fmla="*/ 98 w 239"/>
                <a:gd name="T35" fmla="*/ 145 h 239"/>
                <a:gd name="T36" fmla="*/ 72 w 239"/>
                <a:gd name="T37" fmla="*/ 145 h 239"/>
                <a:gd name="T38" fmla="*/ 81 w 239"/>
                <a:gd name="T39" fmla="*/ 174 h 239"/>
                <a:gd name="T40" fmla="*/ 111 w 239"/>
                <a:gd name="T41" fmla="*/ 193 h 239"/>
                <a:gd name="T42" fmla="*/ 111 w 239"/>
                <a:gd name="T43" fmla="*/ 206 h 239"/>
                <a:gd name="T44" fmla="*/ 137 w 239"/>
                <a:gd name="T45" fmla="*/ 206 h 239"/>
                <a:gd name="T46" fmla="*/ 137 w 239"/>
                <a:gd name="T47" fmla="*/ 193 h 239"/>
                <a:gd name="T48" fmla="*/ 165 w 239"/>
                <a:gd name="T49" fmla="*/ 180 h 239"/>
                <a:gd name="T50" fmla="*/ 176 w 239"/>
                <a:gd name="T51" fmla="*/ 155 h 239"/>
                <a:gd name="T52" fmla="*/ 171 w 239"/>
                <a:gd name="T53" fmla="*/ 132 h 239"/>
                <a:gd name="T54" fmla="*/ 152 w 239"/>
                <a:gd name="T55" fmla="*/ 117 h 239"/>
                <a:gd name="T56" fmla="*/ 144 w 239"/>
                <a:gd name="T57" fmla="*/ 113 h 239"/>
                <a:gd name="T58" fmla="*/ 137 w 239"/>
                <a:gd name="T59" fmla="*/ 111 h 239"/>
                <a:gd name="T60" fmla="*/ 137 w 239"/>
                <a:gd name="T61" fmla="*/ 72 h 239"/>
                <a:gd name="T62" fmla="*/ 145 w 239"/>
                <a:gd name="T63" fmla="*/ 81 h 239"/>
                <a:gd name="T64" fmla="*/ 147 w 239"/>
                <a:gd name="T65" fmla="*/ 92 h 239"/>
                <a:gd name="T66" fmla="*/ 171 w 239"/>
                <a:gd name="T67" fmla="*/ 92 h 239"/>
                <a:gd name="T68" fmla="*/ 164 w 239"/>
                <a:gd name="T69" fmla="*/ 68 h 239"/>
                <a:gd name="T70" fmla="*/ 137 w 239"/>
                <a:gd name="T71" fmla="*/ 48 h 239"/>
                <a:gd name="T72" fmla="*/ 137 w 239"/>
                <a:gd name="T73" fmla="*/ 168 h 239"/>
                <a:gd name="T74" fmla="*/ 146 w 239"/>
                <a:gd name="T75" fmla="*/ 163 h 239"/>
                <a:gd name="T76" fmla="*/ 150 w 239"/>
                <a:gd name="T77" fmla="*/ 155 h 239"/>
                <a:gd name="T78" fmla="*/ 148 w 239"/>
                <a:gd name="T79" fmla="*/ 144 h 239"/>
                <a:gd name="T80" fmla="*/ 139 w 239"/>
                <a:gd name="T81" fmla="*/ 137 h 239"/>
                <a:gd name="T82" fmla="*/ 138 w 239"/>
                <a:gd name="T83" fmla="*/ 137 h 239"/>
                <a:gd name="T84" fmla="*/ 137 w 239"/>
                <a:gd name="T85" fmla="*/ 136 h 239"/>
                <a:gd name="T86" fmla="*/ 137 w 239"/>
                <a:gd name="T87" fmla="*/ 168 h 239"/>
                <a:gd name="T88" fmla="*/ 102 w 239"/>
                <a:gd name="T89" fmla="*/ 78 h 239"/>
                <a:gd name="T90" fmla="*/ 99 w 239"/>
                <a:gd name="T91" fmla="*/ 88 h 239"/>
                <a:gd name="T92" fmla="*/ 103 w 239"/>
                <a:gd name="T93" fmla="*/ 97 h 239"/>
                <a:gd name="T94" fmla="*/ 111 w 239"/>
                <a:gd name="T95" fmla="*/ 104 h 239"/>
                <a:gd name="T96" fmla="*/ 111 w 239"/>
                <a:gd name="T97" fmla="*/ 71 h 239"/>
                <a:gd name="T98" fmla="*/ 102 w 239"/>
                <a:gd name="T99" fmla="*/ 7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" h="239">
                  <a:moveTo>
                    <a:pt x="119" y="0"/>
                  </a:moveTo>
                  <a:cubicBezTo>
                    <a:pt x="185" y="0"/>
                    <a:pt x="239" y="53"/>
                    <a:pt x="239" y="119"/>
                  </a:cubicBezTo>
                  <a:cubicBezTo>
                    <a:pt x="239" y="185"/>
                    <a:pt x="186" y="239"/>
                    <a:pt x="120" y="239"/>
                  </a:cubicBezTo>
                  <a:cubicBezTo>
                    <a:pt x="54" y="239"/>
                    <a:pt x="0" y="186"/>
                    <a:pt x="0" y="120"/>
                  </a:cubicBezTo>
                  <a:cubicBezTo>
                    <a:pt x="0" y="54"/>
                    <a:pt x="53" y="0"/>
                    <a:pt x="119" y="0"/>
                  </a:cubicBezTo>
                  <a:close/>
                  <a:moveTo>
                    <a:pt x="137" y="48"/>
                  </a:moveTo>
                  <a:cubicBezTo>
                    <a:pt x="137" y="36"/>
                    <a:pt x="137" y="36"/>
                    <a:pt x="137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99" y="51"/>
                    <a:pt x="90" y="56"/>
                    <a:pt x="84" y="63"/>
                  </a:cubicBezTo>
                  <a:cubicBezTo>
                    <a:pt x="78" y="71"/>
                    <a:pt x="75" y="78"/>
                    <a:pt x="75" y="86"/>
                  </a:cubicBezTo>
                  <a:cubicBezTo>
                    <a:pt x="74" y="95"/>
                    <a:pt x="76" y="103"/>
                    <a:pt x="81" y="110"/>
                  </a:cubicBezTo>
                  <a:cubicBezTo>
                    <a:pt x="85" y="116"/>
                    <a:pt x="92" y="121"/>
                    <a:pt x="100" y="124"/>
                  </a:cubicBezTo>
                  <a:cubicBezTo>
                    <a:pt x="102" y="125"/>
                    <a:pt x="104" y="126"/>
                    <a:pt x="106" y="127"/>
                  </a:cubicBezTo>
                  <a:cubicBezTo>
                    <a:pt x="108" y="127"/>
                    <a:pt x="109" y="128"/>
                    <a:pt x="111" y="129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07" y="166"/>
                    <a:pt x="104" y="163"/>
                    <a:pt x="101" y="159"/>
                  </a:cubicBezTo>
                  <a:cubicBezTo>
                    <a:pt x="99" y="156"/>
                    <a:pt x="98" y="151"/>
                    <a:pt x="98" y="145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72" y="154"/>
                    <a:pt x="75" y="164"/>
                    <a:pt x="81" y="174"/>
                  </a:cubicBezTo>
                  <a:cubicBezTo>
                    <a:pt x="87" y="184"/>
                    <a:pt x="97" y="190"/>
                    <a:pt x="111" y="193"/>
                  </a:cubicBezTo>
                  <a:cubicBezTo>
                    <a:pt x="111" y="206"/>
                    <a:pt x="111" y="206"/>
                    <a:pt x="111" y="206"/>
                  </a:cubicBezTo>
                  <a:cubicBezTo>
                    <a:pt x="137" y="206"/>
                    <a:pt x="137" y="206"/>
                    <a:pt x="137" y="206"/>
                  </a:cubicBezTo>
                  <a:cubicBezTo>
                    <a:pt x="137" y="193"/>
                    <a:pt x="137" y="193"/>
                    <a:pt x="137" y="193"/>
                  </a:cubicBezTo>
                  <a:cubicBezTo>
                    <a:pt x="149" y="191"/>
                    <a:pt x="158" y="187"/>
                    <a:pt x="165" y="180"/>
                  </a:cubicBezTo>
                  <a:cubicBezTo>
                    <a:pt x="171" y="173"/>
                    <a:pt x="175" y="165"/>
                    <a:pt x="176" y="155"/>
                  </a:cubicBezTo>
                  <a:cubicBezTo>
                    <a:pt x="177" y="146"/>
                    <a:pt x="175" y="139"/>
                    <a:pt x="171" y="132"/>
                  </a:cubicBezTo>
                  <a:cubicBezTo>
                    <a:pt x="166" y="125"/>
                    <a:pt x="160" y="120"/>
                    <a:pt x="152" y="117"/>
                  </a:cubicBezTo>
                  <a:cubicBezTo>
                    <a:pt x="149" y="115"/>
                    <a:pt x="147" y="114"/>
                    <a:pt x="144" y="113"/>
                  </a:cubicBezTo>
                  <a:cubicBezTo>
                    <a:pt x="142" y="112"/>
                    <a:pt x="139" y="112"/>
                    <a:pt x="137" y="111"/>
                  </a:cubicBezTo>
                  <a:cubicBezTo>
                    <a:pt x="137" y="72"/>
                    <a:pt x="137" y="72"/>
                    <a:pt x="137" y="72"/>
                  </a:cubicBezTo>
                  <a:cubicBezTo>
                    <a:pt x="140" y="74"/>
                    <a:pt x="143" y="77"/>
                    <a:pt x="145" y="81"/>
                  </a:cubicBezTo>
                  <a:cubicBezTo>
                    <a:pt x="146" y="84"/>
                    <a:pt x="147" y="88"/>
                    <a:pt x="147" y="92"/>
                  </a:cubicBezTo>
                  <a:cubicBezTo>
                    <a:pt x="171" y="92"/>
                    <a:pt x="171" y="92"/>
                    <a:pt x="171" y="92"/>
                  </a:cubicBezTo>
                  <a:cubicBezTo>
                    <a:pt x="171" y="86"/>
                    <a:pt x="169" y="78"/>
                    <a:pt x="164" y="68"/>
                  </a:cubicBezTo>
                  <a:cubicBezTo>
                    <a:pt x="159" y="58"/>
                    <a:pt x="150" y="51"/>
                    <a:pt x="137" y="48"/>
                  </a:cubicBezTo>
                  <a:close/>
                  <a:moveTo>
                    <a:pt x="137" y="168"/>
                  </a:moveTo>
                  <a:cubicBezTo>
                    <a:pt x="141" y="167"/>
                    <a:pt x="144" y="165"/>
                    <a:pt x="146" y="163"/>
                  </a:cubicBezTo>
                  <a:cubicBezTo>
                    <a:pt x="148" y="161"/>
                    <a:pt x="149" y="158"/>
                    <a:pt x="150" y="155"/>
                  </a:cubicBezTo>
                  <a:cubicBezTo>
                    <a:pt x="150" y="151"/>
                    <a:pt x="150" y="147"/>
                    <a:pt x="148" y="144"/>
                  </a:cubicBezTo>
                  <a:cubicBezTo>
                    <a:pt x="146" y="141"/>
                    <a:pt x="143" y="139"/>
                    <a:pt x="139" y="137"/>
                  </a:cubicBezTo>
                  <a:cubicBezTo>
                    <a:pt x="139" y="137"/>
                    <a:pt x="138" y="137"/>
                    <a:pt x="138" y="137"/>
                  </a:cubicBezTo>
                  <a:cubicBezTo>
                    <a:pt x="138" y="136"/>
                    <a:pt x="137" y="136"/>
                    <a:pt x="137" y="136"/>
                  </a:cubicBezTo>
                  <a:lnTo>
                    <a:pt x="137" y="168"/>
                  </a:lnTo>
                  <a:close/>
                  <a:moveTo>
                    <a:pt x="102" y="78"/>
                  </a:moveTo>
                  <a:cubicBezTo>
                    <a:pt x="100" y="81"/>
                    <a:pt x="99" y="84"/>
                    <a:pt x="99" y="88"/>
                  </a:cubicBezTo>
                  <a:cubicBezTo>
                    <a:pt x="99" y="92"/>
                    <a:pt x="100" y="95"/>
                    <a:pt x="103" y="97"/>
                  </a:cubicBezTo>
                  <a:cubicBezTo>
                    <a:pt x="105" y="100"/>
                    <a:pt x="108" y="102"/>
                    <a:pt x="111" y="104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7" y="73"/>
                    <a:pt x="104" y="76"/>
                    <a:pt x="102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50" name="Freeform 76"/>
            <p:cNvSpPr/>
            <p:nvPr/>
          </p:nvSpPr>
          <p:spPr bwMode="auto">
            <a:xfrm>
              <a:off x="2066925" y="3786188"/>
              <a:ext cx="404813" cy="190500"/>
            </a:xfrm>
            <a:custGeom>
              <a:avLst/>
              <a:gdLst>
                <a:gd name="T0" fmla="*/ 54 w 525"/>
                <a:gd name="T1" fmla="*/ 248 h 248"/>
                <a:gd name="T2" fmla="*/ 0 w 525"/>
                <a:gd name="T3" fmla="*/ 241 h 248"/>
                <a:gd name="T4" fmla="*/ 265 w 525"/>
                <a:gd name="T5" fmla="*/ 0 h 248"/>
                <a:gd name="T6" fmla="*/ 483 w 525"/>
                <a:gd name="T7" fmla="*/ 114 h 248"/>
                <a:gd name="T8" fmla="*/ 514 w 525"/>
                <a:gd name="T9" fmla="*/ 93 h 248"/>
                <a:gd name="T10" fmla="*/ 525 w 525"/>
                <a:gd name="T11" fmla="*/ 99 h 248"/>
                <a:gd name="T12" fmla="*/ 525 w 525"/>
                <a:gd name="T13" fmla="*/ 214 h 248"/>
                <a:gd name="T14" fmla="*/ 511 w 525"/>
                <a:gd name="T15" fmla="*/ 224 h 248"/>
                <a:gd name="T16" fmla="*/ 403 w 525"/>
                <a:gd name="T17" fmla="*/ 184 h 248"/>
                <a:gd name="T18" fmla="*/ 401 w 525"/>
                <a:gd name="T19" fmla="*/ 172 h 248"/>
                <a:gd name="T20" fmla="*/ 438 w 525"/>
                <a:gd name="T21" fmla="*/ 145 h 248"/>
                <a:gd name="T22" fmla="*/ 265 w 525"/>
                <a:gd name="T23" fmla="*/ 55 h 248"/>
                <a:gd name="T24" fmla="*/ 54 w 525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54" y="248"/>
                  </a:moveTo>
                  <a:cubicBezTo>
                    <a:pt x="0" y="241"/>
                    <a:pt x="0" y="241"/>
                    <a:pt x="0" y="241"/>
                  </a:cubicBezTo>
                  <a:cubicBezTo>
                    <a:pt x="13" y="106"/>
                    <a:pt x="127" y="0"/>
                    <a:pt x="265" y="0"/>
                  </a:cubicBezTo>
                  <a:cubicBezTo>
                    <a:pt x="355" y="1"/>
                    <a:pt x="435" y="46"/>
                    <a:pt x="483" y="114"/>
                  </a:cubicBezTo>
                  <a:cubicBezTo>
                    <a:pt x="514" y="93"/>
                    <a:pt x="514" y="93"/>
                    <a:pt x="514" y="93"/>
                  </a:cubicBezTo>
                  <a:cubicBezTo>
                    <a:pt x="520" y="89"/>
                    <a:pt x="525" y="92"/>
                    <a:pt x="525" y="99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22"/>
                    <a:pt x="519" y="226"/>
                    <a:pt x="511" y="224"/>
                  </a:cubicBezTo>
                  <a:cubicBezTo>
                    <a:pt x="403" y="184"/>
                    <a:pt x="403" y="184"/>
                    <a:pt x="403" y="184"/>
                  </a:cubicBezTo>
                  <a:cubicBezTo>
                    <a:pt x="396" y="181"/>
                    <a:pt x="395" y="176"/>
                    <a:pt x="401" y="172"/>
                  </a:cubicBezTo>
                  <a:cubicBezTo>
                    <a:pt x="438" y="145"/>
                    <a:pt x="438" y="145"/>
                    <a:pt x="438" y="145"/>
                  </a:cubicBezTo>
                  <a:cubicBezTo>
                    <a:pt x="400" y="91"/>
                    <a:pt x="337" y="55"/>
                    <a:pt x="265" y="55"/>
                  </a:cubicBezTo>
                  <a:cubicBezTo>
                    <a:pt x="155" y="55"/>
                    <a:pt x="64" y="139"/>
                    <a:pt x="54" y="2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51" name="Freeform 77"/>
            <p:cNvSpPr/>
            <p:nvPr/>
          </p:nvSpPr>
          <p:spPr bwMode="auto">
            <a:xfrm>
              <a:off x="2071688" y="4006850"/>
              <a:ext cx="403225" cy="190500"/>
            </a:xfrm>
            <a:custGeom>
              <a:avLst/>
              <a:gdLst>
                <a:gd name="T0" fmla="*/ 471 w 525"/>
                <a:gd name="T1" fmla="*/ 0 h 248"/>
                <a:gd name="T2" fmla="*/ 260 w 525"/>
                <a:gd name="T3" fmla="*/ 193 h 248"/>
                <a:gd name="T4" fmla="*/ 87 w 525"/>
                <a:gd name="T5" fmla="*/ 103 h 248"/>
                <a:gd name="T6" fmla="*/ 124 w 525"/>
                <a:gd name="T7" fmla="*/ 76 h 248"/>
                <a:gd name="T8" fmla="*/ 122 w 525"/>
                <a:gd name="T9" fmla="*/ 64 h 248"/>
                <a:gd name="T10" fmla="*/ 14 w 525"/>
                <a:gd name="T11" fmla="*/ 24 h 248"/>
                <a:gd name="T12" fmla="*/ 0 w 525"/>
                <a:gd name="T13" fmla="*/ 34 h 248"/>
                <a:gd name="T14" fmla="*/ 0 w 525"/>
                <a:gd name="T15" fmla="*/ 148 h 248"/>
                <a:gd name="T16" fmla="*/ 11 w 525"/>
                <a:gd name="T17" fmla="*/ 155 h 248"/>
                <a:gd name="T18" fmla="*/ 42 w 525"/>
                <a:gd name="T19" fmla="*/ 134 h 248"/>
                <a:gd name="T20" fmla="*/ 260 w 525"/>
                <a:gd name="T21" fmla="*/ 248 h 248"/>
                <a:gd name="T22" fmla="*/ 525 w 525"/>
                <a:gd name="T23" fmla="*/ 7 h 248"/>
                <a:gd name="T24" fmla="*/ 471 w 525"/>
                <a:gd name="T25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471" y="0"/>
                  </a:moveTo>
                  <a:cubicBezTo>
                    <a:pt x="462" y="108"/>
                    <a:pt x="371" y="193"/>
                    <a:pt x="260" y="193"/>
                  </a:cubicBezTo>
                  <a:cubicBezTo>
                    <a:pt x="188" y="193"/>
                    <a:pt x="125" y="157"/>
                    <a:pt x="87" y="103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30" y="72"/>
                    <a:pt x="129" y="67"/>
                    <a:pt x="122" y="6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6" y="22"/>
                    <a:pt x="0" y="26"/>
                    <a:pt x="0" y="34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6"/>
                    <a:pt x="5" y="159"/>
                    <a:pt x="11" y="155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90" y="202"/>
                    <a:pt x="170" y="247"/>
                    <a:pt x="260" y="248"/>
                  </a:cubicBezTo>
                  <a:cubicBezTo>
                    <a:pt x="398" y="248"/>
                    <a:pt x="512" y="142"/>
                    <a:pt x="525" y="7"/>
                  </a:cubicBezTo>
                  <a:lnTo>
                    <a:pt x="4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6" name="AutoShape 131"/>
          <p:cNvSpPr/>
          <p:nvPr/>
        </p:nvSpPr>
        <p:spPr bwMode="auto">
          <a:xfrm>
            <a:off x="914901" y="2290056"/>
            <a:ext cx="314325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057" y="5400"/>
                </a:moveTo>
                <a:lnTo>
                  <a:pt x="20057" y="6075"/>
                </a:lnTo>
                <a:lnTo>
                  <a:pt x="1542" y="6075"/>
                </a:lnTo>
                <a:lnTo>
                  <a:pt x="1542" y="5400"/>
                </a:lnTo>
                <a:lnTo>
                  <a:pt x="1542" y="4725"/>
                </a:lnTo>
                <a:cubicBezTo>
                  <a:pt x="1542" y="4352"/>
                  <a:pt x="1887" y="4050"/>
                  <a:pt x="2314" y="4050"/>
                </a:cubicBezTo>
                <a:lnTo>
                  <a:pt x="19285" y="4050"/>
                </a:lnTo>
                <a:cubicBezTo>
                  <a:pt x="19712" y="4050"/>
                  <a:pt x="20057" y="4352"/>
                  <a:pt x="20057" y="4725"/>
                </a:cubicBezTo>
                <a:cubicBezTo>
                  <a:pt x="20057" y="4725"/>
                  <a:pt x="20057" y="5400"/>
                  <a:pt x="20057" y="5400"/>
                </a:cubicBezTo>
                <a:close/>
                <a:moveTo>
                  <a:pt x="18514" y="18900"/>
                </a:moveTo>
                <a:cubicBezTo>
                  <a:pt x="18514" y="19644"/>
                  <a:pt x="17822" y="20249"/>
                  <a:pt x="16971" y="20249"/>
                </a:cubicBezTo>
                <a:lnTo>
                  <a:pt x="4628" y="20249"/>
                </a:lnTo>
                <a:cubicBezTo>
                  <a:pt x="3777" y="20249"/>
                  <a:pt x="3085" y="19644"/>
                  <a:pt x="3085" y="18900"/>
                </a:cubicBezTo>
                <a:lnTo>
                  <a:pt x="3085" y="7425"/>
                </a:lnTo>
                <a:lnTo>
                  <a:pt x="18514" y="7425"/>
                </a:lnTo>
                <a:cubicBezTo>
                  <a:pt x="18514" y="7425"/>
                  <a:pt x="18514" y="18900"/>
                  <a:pt x="18514" y="18900"/>
                </a:cubicBezTo>
                <a:close/>
                <a:moveTo>
                  <a:pt x="6171" y="2025"/>
                </a:moveTo>
                <a:cubicBezTo>
                  <a:pt x="6171" y="1652"/>
                  <a:pt x="6516" y="1350"/>
                  <a:pt x="6942" y="1350"/>
                </a:cubicBezTo>
                <a:lnTo>
                  <a:pt x="14657" y="1350"/>
                </a:lnTo>
                <a:cubicBezTo>
                  <a:pt x="15083" y="1350"/>
                  <a:pt x="15428" y="1652"/>
                  <a:pt x="15428" y="2025"/>
                </a:cubicBezTo>
                <a:lnTo>
                  <a:pt x="15428" y="2700"/>
                </a:lnTo>
                <a:lnTo>
                  <a:pt x="6171" y="2700"/>
                </a:lnTo>
                <a:cubicBezTo>
                  <a:pt x="6171" y="2700"/>
                  <a:pt x="6171" y="2025"/>
                  <a:pt x="6171" y="2025"/>
                </a:cubicBezTo>
                <a:close/>
                <a:moveTo>
                  <a:pt x="21585" y="4601"/>
                </a:moveTo>
                <a:cubicBezTo>
                  <a:pt x="21511" y="3541"/>
                  <a:pt x="20516" y="2700"/>
                  <a:pt x="19285" y="2700"/>
                </a:cubicBezTo>
                <a:lnTo>
                  <a:pt x="16971" y="2700"/>
                </a:lnTo>
                <a:lnTo>
                  <a:pt x="16971" y="2025"/>
                </a:lnTo>
                <a:cubicBezTo>
                  <a:pt x="16971" y="906"/>
                  <a:pt x="15935" y="0"/>
                  <a:pt x="14657" y="0"/>
                </a:cubicBezTo>
                <a:lnTo>
                  <a:pt x="6942" y="0"/>
                </a:lnTo>
                <a:cubicBezTo>
                  <a:pt x="5664" y="0"/>
                  <a:pt x="4628" y="906"/>
                  <a:pt x="4628" y="2025"/>
                </a:cubicBezTo>
                <a:lnTo>
                  <a:pt x="4628" y="2700"/>
                </a:lnTo>
                <a:lnTo>
                  <a:pt x="2314" y="2700"/>
                </a:lnTo>
                <a:cubicBezTo>
                  <a:pt x="1083" y="2700"/>
                  <a:pt x="88" y="3541"/>
                  <a:pt x="14" y="4601"/>
                </a:cubicBezTo>
                <a:lnTo>
                  <a:pt x="0" y="4601"/>
                </a:lnTo>
                <a:lnTo>
                  <a:pt x="0" y="5400"/>
                </a:lnTo>
                <a:lnTo>
                  <a:pt x="0" y="6075"/>
                </a:lnTo>
                <a:cubicBezTo>
                  <a:pt x="0" y="6820"/>
                  <a:pt x="691" y="7425"/>
                  <a:pt x="1542" y="7425"/>
                </a:cubicBezTo>
                <a:lnTo>
                  <a:pt x="1542" y="18900"/>
                </a:lnTo>
                <a:cubicBezTo>
                  <a:pt x="1542" y="20391"/>
                  <a:pt x="2924" y="21599"/>
                  <a:pt x="4628" y="21599"/>
                </a:cubicBezTo>
                <a:lnTo>
                  <a:pt x="16971" y="21599"/>
                </a:lnTo>
                <a:cubicBezTo>
                  <a:pt x="18675" y="21599"/>
                  <a:pt x="20057" y="20391"/>
                  <a:pt x="20057" y="18900"/>
                </a:cubicBezTo>
                <a:lnTo>
                  <a:pt x="20057" y="7425"/>
                </a:lnTo>
                <a:cubicBezTo>
                  <a:pt x="20908" y="7425"/>
                  <a:pt x="21599" y="6820"/>
                  <a:pt x="21599" y="6075"/>
                </a:cubicBezTo>
                <a:lnTo>
                  <a:pt x="21599" y="5400"/>
                </a:lnTo>
                <a:lnTo>
                  <a:pt x="21599" y="4601"/>
                </a:lnTo>
                <a:cubicBezTo>
                  <a:pt x="21599" y="4601"/>
                  <a:pt x="21585" y="4601"/>
                  <a:pt x="21585" y="4601"/>
                </a:cubicBezTo>
                <a:close/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47" name="AutoShape 132"/>
          <p:cNvSpPr/>
          <p:nvPr/>
        </p:nvSpPr>
        <p:spPr bwMode="auto">
          <a:xfrm>
            <a:off x="1049044" y="2385306"/>
            <a:ext cx="46038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48" name="AutoShape 133"/>
          <p:cNvSpPr/>
          <p:nvPr/>
        </p:nvSpPr>
        <p:spPr bwMode="auto">
          <a:xfrm>
            <a:off x="1049838" y="2385306"/>
            <a:ext cx="44450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49" name="AutoShape 134"/>
          <p:cNvSpPr/>
          <p:nvPr/>
        </p:nvSpPr>
        <p:spPr bwMode="auto">
          <a:xfrm>
            <a:off x="1049838" y="2385306"/>
            <a:ext cx="44450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65" name="AutoShape 149"/>
          <p:cNvSpPr/>
          <p:nvPr/>
        </p:nvSpPr>
        <p:spPr bwMode="auto">
          <a:xfrm>
            <a:off x="892676" y="1648520"/>
            <a:ext cx="358775" cy="2571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537" y="19720"/>
                </a:moveTo>
                <a:lnTo>
                  <a:pt x="16537" y="19721"/>
                </a:lnTo>
                <a:lnTo>
                  <a:pt x="4387" y="19721"/>
                </a:lnTo>
                <a:cubicBezTo>
                  <a:pt x="2713" y="19720"/>
                  <a:pt x="1350" y="17824"/>
                  <a:pt x="1350" y="15494"/>
                </a:cubicBezTo>
                <a:cubicBezTo>
                  <a:pt x="1350" y="13992"/>
                  <a:pt x="1918" y="12635"/>
                  <a:pt x="2871" y="11862"/>
                </a:cubicBezTo>
                <a:cubicBezTo>
                  <a:pt x="3797" y="11123"/>
                  <a:pt x="3860" y="10975"/>
                  <a:pt x="3472" y="9647"/>
                </a:cubicBezTo>
                <a:cubicBezTo>
                  <a:pt x="3406" y="9374"/>
                  <a:pt x="3375" y="9136"/>
                  <a:pt x="3375" y="8921"/>
                </a:cubicBezTo>
                <a:cubicBezTo>
                  <a:pt x="3375" y="7626"/>
                  <a:pt x="4131" y="6573"/>
                  <a:pt x="5062" y="6573"/>
                </a:cubicBezTo>
                <a:cubicBezTo>
                  <a:pt x="5062" y="6573"/>
                  <a:pt x="5505" y="6529"/>
                  <a:pt x="5976" y="6789"/>
                </a:cubicBezTo>
                <a:cubicBezTo>
                  <a:pt x="6750" y="7219"/>
                  <a:pt x="6834" y="6808"/>
                  <a:pt x="7200" y="5701"/>
                </a:cubicBezTo>
                <a:cubicBezTo>
                  <a:pt x="7974" y="3380"/>
                  <a:pt x="9652" y="1878"/>
                  <a:pt x="11475" y="1878"/>
                </a:cubicBezTo>
                <a:cubicBezTo>
                  <a:pt x="13905" y="1878"/>
                  <a:pt x="15914" y="4435"/>
                  <a:pt x="16148" y="7826"/>
                </a:cubicBezTo>
                <a:cubicBezTo>
                  <a:pt x="16231" y="9171"/>
                  <a:pt x="16231" y="9171"/>
                  <a:pt x="17239" y="9491"/>
                </a:cubicBezTo>
                <a:cubicBezTo>
                  <a:pt x="18984" y="9955"/>
                  <a:pt x="20250" y="12085"/>
                  <a:pt x="20250" y="14555"/>
                </a:cubicBezTo>
                <a:cubicBezTo>
                  <a:pt x="20250" y="17404"/>
                  <a:pt x="18585" y="19720"/>
                  <a:pt x="16537" y="19720"/>
                </a:cubicBezTo>
                <a:moveTo>
                  <a:pt x="17492" y="7647"/>
                </a:moveTo>
                <a:cubicBezTo>
                  <a:pt x="17196" y="3362"/>
                  <a:pt x="14632" y="0"/>
                  <a:pt x="11475" y="0"/>
                </a:cubicBezTo>
                <a:cubicBezTo>
                  <a:pt x="9031" y="0"/>
                  <a:pt x="6939" y="2017"/>
                  <a:pt x="5976" y="4911"/>
                </a:cubicBezTo>
                <a:cubicBezTo>
                  <a:pt x="5685" y="4784"/>
                  <a:pt x="5383" y="4695"/>
                  <a:pt x="5062" y="4695"/>
                </a:cubicBezTo>
                <a:cubicBezTo>
                  <a:pt x="3385" y="4695"/>
                  <a:pt x="2025" y="6589"/>
                  <a:pt x="2025" y="8921"/>
                </a:cubicBezTo>
                <a:cubicBezTo>
                  <a:pt x="2025" y="9385"/>
                  <a:pt x="2092" y="9824"/>
                  <a:pt x="2191" y="10240"/>
                </a:cubicBezTo>
                <a:cubicBezTo>
                  <a:pt x="886" y="11298"/>
                  <a:pt x="0" y="13242"/>
                  <a:pt x="0" y="15494"/>
                </a:cubicBezTo>
                <a:cubicBezTo>
                  <a:pt x="0" y="18866"/>
                  <a:pt x="1964" y="21599"/>
                  <a:pt x="4387" y="21599"/>
                </a:cubicBezTo>
                <a:lnTo>
                  <a:pt x="4387" y="21600"/>
                </a:lnTo>
                <a:lnTo>
                  <a:pt x="16537" y="21600"/>
                </a:lnTo>
                <a:lnTo>
                  <a:pt x="16537" y="21599"/>
                </a:lnTo>
                <a:cubicBezTo>
                  <a:pt x="19334" y="21599"/>
                  <a:pt x="21599" y="18446"/>
                  <a:pt x="21599" y="14555"/>
                </a:cubicBezTo>
                <a:cubicBezTo>
                  <a:pt x="21599" y="11120"/>
                  <a:pt x="19831" y="8269"/>
                  <a:pt x="17492" y="7647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128" name="Group 121"/>
          <p:cNvGrpSpPr/>
          <p:nvPr/>
        </p:nvGrpSpPr>
        <p:grpSpPr>
          <a:xfrm>
            <a:off x="892481" y="3042893"/>
            <a:ext cx="359165" cy="269525"/>
            <a:chOff x="723900" y="3569494"/>
            <a:chExt cx="464344" cy="348456"/>
          </a:xfrm>
          <a:solidFill>
            <a:srgbClr val="BD596A"/>
          </a:solidFill>
        </p:grpSpPr>
        <p:sp>
          <p:nvSpPr>
            <p:cNvPr id="129" name="AutoShape 118"/>
            <p:cNvSpPr/>
            <p:nvPr/>
          </p:nvSpPr>
          <p:spPr bwMode="auto">
            <a:xfrm>
              <a:off x="723900" y="3569494"/>
              <a:ext cx="464344" cy="348456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0" name="AutoShape 119"/>
            <p:cNvSpPr/>
            <p:nvPr/>
          </p:nvSpPr>
          <p:spPr bwMode="auto">
            <a:xfrm>
              <a:off x="1013619" y="3699669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77" name="Freeform 12"/>
          <p:cNvSpPr>
            <a:spLocks noEditPoints="1"/>
          </p:cNvSpPr>
          <p:nvPr/>
        </p:nvSpPr>
        <p:spPr bwMode="auto">
          <a:xfrm>
            <a:off x="861720" y="5162591"/>
            <a:ext cx="420687" cy="420687"/>
          </a:xfrm>
          <a:custGeom>
            <a:avLst/>
            <a:gdLst>
              <a:gd name="T0" fmla="*/ 473 w 548"/>
              <a:gd name="T1" fmla="*/ 86 h 548"/>
              <a:gd name="T2" fmla="*/ 468 w 548"/>
              <a:gd name="T3" fmla="*/ 82 h 548"/>
              <a:gd name="T4" fmla="*/ 464 w 548"/>
              <a:gd name="T5" fmla="*/ 77 h 548"/>
              <a:gd name="T6" fmla="*/ 458 w 548"/>
              <a:gd name="T7" fmla="*/ 73 h 548"/>
              <a:gd name="T8" fmla="*/ 90 w 548"/>
              <a:gd name="T9" fmla="*/ 73 h 548"/>
              <a:gd name="T10" fmla="*/ 86 w 548"/>
              <a:gd name="T11" fmla="*/ 77 h 548"/>
              <a:gd name="T12" fmla="*/ 81 w 548"/>
              <a:gd name="T13" fmla="*/ 82 h 548"/>
              <a:gd name="T14" fmla="*/ 75 w 548"/>
              <a:gd name="T15" fmla="*/ 86 h 548"/>
              <a:gd name="T16" fmla="*/ 0 w 548"/>
              <a:gd name="T17" fmla="*/ 273 h 548"/>
              <a:gd name="T18" fmla="*/ 90 w 548"/>
              <a:gd name="T19" fmla="*/ 476 h 548"/>
              <a:gd name="T20" fmla="*/ 458 w 548"/>
              <a:gd name="T21" fmla="*/ 476 h 548"/>
              <a:gd name="T22" fmla="*/ 548 w 548"/>
              <a:gd name="T23" fmla="*/ 273 h 548"/>
              <a:gd name="T24" fmla="*/ 229 w 548"/>
              <a:gd name="T25" fmla="*/ 37 h 548"/>
              <a:gd name="T26" fmla="*/ 112 w 548"/>
              <a:gd name="T27" fmla="*/ 95 h 548"/>
              <a:gd name="T28" fmla="*/ 90 w 548"/>
              <a:gd name="T29" fmla="*/ 118 h 548"/>
              <a:gd name="T30" fmla="*/ 120 w 548"/>
              <a:gd name="T31" fmla="*/ 259 h 548"/>
              <a:gd name="T32" fmla="*/ 90 w 548"/>
              <a:gd name="T33" fmla="*/ 118 h 548"/>
              <a:gd name="T34" fmla="*/ 120 w 548"/>
              <a:gd name="T35" fmla="*/ 290 h 548"/>
              <a:gd name="T36" fmla="*/ 90 w 548"/>
              <a:gd name="T37" fmla="*/ 430 h 548"/>
              <a:gd name="T38" fmla="*/ 112 w 548"/>
              <a:gd name="T39" fmla="*/ 454 h 548"/>
              <a:gd name="T40" fmla="*/ 229 w 548"/>
              <a:gd name="T41" fmla="*/ 511 h 548"/>
              <a:gd name="T42" fmla="*/ 259 w 548"/>
              <a:gd name="T43" fmla="*/ 493 h 548"/>
              <a:gd name="T44" fmla="*/ 217 w 548"/>
              <a:gd name="T45" fmla="*/ 456 h 548"/>
              <a:gd name="T46" fmla="*/ 185 w 548"/>
              <a:gd name="T47" fmla="*/ 408 h 548"/>
              <a:gd name="T48" fmla="*/ 259 w 548"/>
              <a:gd name="T49" fmla="*/ 493 h 548"/>
              <a:gd name="T50" fmla="*/ 171 w 548"/>
              <a:gd name="T51" fmla="*/ 378 h 548"/>
              <a:gd name="T52" fmla="*/ 154 w 548"/>
              <a:gd name="T53" fmla="*/ 315 h 548"/>
              <a:gd name="T54" fmla="*/ 259 w 548"/>
              <a:gd name="T55" fmla="*/ 290 h 548"/>
              <a:gd name="T56" fmla="*/ 259 w 548"/>
              <a:gd name="T57" fmla="*/ 259 h 548"/>
              <a:gd name="T58" fmla="*/ 154 w 548"/>
              <a:gd name="T59" fmla="*/ 232 h 548"/>
              <a:gd name="T60" fmla="*/ 171 w 548"/>
              <a:gd name="T61" fmla="*/ 170 h 548"/>
              <a:gd name="T62" fmla="*/ 259 w 548"/>
              <a:gd name="T63" fmla="*/ 259 h 548"/>
              <a:gd name="T64" fmla="*/ 185 w 548"/>
              <a:gd name="T65" fmla="*/ 141 h 548"/>
              <a:gd name="T66" fmla="*/ 217 w 548"/>
              <a:gd name="T67" fmla="*/ 92 h 548"/>
              <a:gd name="T68" fmla="*/ 259 w 548"/>
              <a:gd name="T69" fmla="*/ 53 h 548"/>
              <a:gd name="T70" fmla="*/ 515 w 548"/>
              <a:gd name="T71" fmla="*/ 259 h 548"/>
              <a:gd name="T72" fmla="*/ 406 w 548"/>
              <a:gd name="T73" fmla="*/ 155 h 548"/>
              <a:gd name="T74" fmla="*/ 515 w 548"/>
              <a:gd name="T75" fmla="*/ 259 h 548"/>
              <a:gd name="T76" fmla="*/ 393 w 548"/>
              <a:gd name="T77" fmla="*/ 127 h 548"/>
              <a:gd name="T78" fmla="*/ 436 w 548"/>
              <a:gd name="T79" fmla="*/ 95 h 548"/>
              <a:gd name="T80" fmla="*/ 304 w 548"/>
              <a:gd name="T81" fmla="*/ 65 h 548"/>
              <a:gd name="T82" fmla="*/ 353 w 548"/>
              <a:gd name="T83" fmla="*/ 123 h 548"/>
              <a:gd name="T84" fmla="*/ 289 w 548"/>
              <a:gd name="T85" fmla="*/ 157 h 548"/>
              <a:gd name="T86" fmla="*/ 289 w 548"/>
              <a:gd name="T87" fmla="*/ 189 h 548"/>
              <a:gd name="T88" fmla="*/ 385 w 548"/>
              <a:gd name="T89" fmla="*/ 194 h 548"/>
              <a:gd name="T90" fmla="*/ 397 w 548"/>
              <a:gd name="T91" fmla="*/ 259 h 548"/>
              <a:gd name="T92" fmla="*/ 289 w 548"/>
              <a:gd name="T93" fmla="*/ 189 h 548"/>
              <a:gd name="T94" fmla="*/ 397 w 548"/>
              <a:gd name="T95" fmla="*/ 290 h 548"/>
              <a:gd name="T96" fmla="*/ 385 w 548"/>
              <a:gd name="T97" fmla="*/ 355 h 548"/>
              <a:gd name="T98" fmla="*/ 289 w 548"/>
              <a:gd name="T99" fmla="*/ 359 h 548"/>
              <a:gd name="T100" fmla="*/ 289 w 548"/>
              <a:gd name="T101" fmla="*/ 493 h 548"/>
              <a:gd name="T102" fmla="*/ 363 w 548"/>
              <a:gd name="T103" fmla="*/ 408 h 548"/>
              <a:gd name="T104" fmla="*/ 331 w 548"/>
              <a:gd name="T105" fmla="*/ 456 h 548"/>
              <a:gd name="T106" fmla="*/ 289 w 548"/>
              <a:gd name="T107" fmla="*/ 493 h 548"/>
              <a:gd name="T108" fmla="*/ 393 w 548"/>
              <a:gd name="T109" fmla="*/ 421 h 548"/>
              <a:gd name="T110" fmla="*/ 319 w 548"/>
              <a:gd name="T111" fmla="*/ 511 h 548"/>
              <a:gd name="T112" fmla="*/ 406 w 548"/>
              <a:gd name="T113" fmla="*/ 392 h 548"/>
              <a:gd name="T114" fmla="*/ 515 w 548"/>
              <a:gd name="T115" fmla="*/ 290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48" h="548">
                <a:moveTo>
                  <a:pt x="481" y="95"/>
                </a:moveTo>
                <a:cubicBezTo>
                  <a:pt x="478" y="92"/>
                  <a:pt x="475" y="89"/>
                  <a:pt x="473" y="86"/>
                </a:cubicBezTo>
                <a:cubicBezTo>
                  <a:pt x="473" y="86"/>
                  <a:pt x="473" y="86"/>
                  <a:pt x="471" y="84"/>
                </a:cubicBezTo>
                <a:cubicBezTo>
                  <a:pt x="471" y="83"/>
                  <a:pt x="470" y="83"/>
                  <a:pt x="468" y="82"/>
                </a:cubicBezTo>
                <a:cubicBezTo>
                  <a:pt x="468" y="82"/>
                  <a:pt x="468" y="80"/>
                  <a:pt x="467" y="80"/>
                </a:cubicBezTo>
                <a:cubicBezTo>
                  <a:pt x="467" y="79"/>
                  <a:pt x="465" y="77"/>
                  <a:pt x="464" y="77"/>
                </a:cubicBezTo>
                <a:cubicBezTo>
                  <a:pt x="462" y="76"/>
                  <a:pt x="462" y="76"/>
                  <a:pt x="462" y="76"/>
                </a:cubicBezTo>
                <a:cubicBezTo>
                  <a:pt x="461" y="74"/>
                  <a:pt x="459" y="73"/>
                  <a:pt x="458" y="73"/>
                </a:cubicBezTo>
                <a:cubicBezTo>
                  <a:pt x="411" y="27"/>
                  <a:pt x="346" y="0"/>
                  <a:pt x="275" y="0"/>
                </a:cubicBezTo>
                <a:cubicBezTo>
                  <a:pt x="204" y="0"/>
                  <a:pt x="139" y="27"/>
                  <a:pt x="90" y="73"/>
                </a:cubicBezTo>
                <a:cubicBezTo>
                  <a:pt x="89" y="73"/>
                  <a:pt x="87" y="74"/>
                  <a:pt x="86" y="76"/>
                </a:cubicBezTo>
                <a:cubicBezTo>
                  <a:pt x="86" y="76"/>
                  <a:pt x="86" y="76"/>
                  <a:pt x="86" y="77"/>
                </a:cubicBezTo>
                <a:cubicBezTo>
                  <a:pt x="84" y="77"/>
                  <a:pt x="83" y="79"/>
                  <a:pt x="81" y="80"/>
                </a:cubicBezTo>
                <a:cubicBezTo>
                  <a:pt x="81" y="82"/>
                  <a:pt x="81" y="82"/>
                  <a:pt x="81" y="82"/>
                </a:cubicBezTo>
                <a:cubicBezTo>
                  <a:pt x="80" y="83"/>
                  <a:pt x="78" y="83"/>
                  <a:pt x="77" y="84"/>
                </a:cubicBezTo>
                <a:cubicBezTo>
                  <a:pt x="77" y="86"/>
                  <a:pt x="77" y="86"/>
                  <a:pt x="75" y="86"/>
                </a:cubicBezTo>
                <a:cubicBezTo>
                  <a:pt x="74" y="89"/>
                  <a:pt x="71" y="92"/>
                  <a:pt x="68" y="95"/>
                </a:cubicBezTo>
                <a:cubicBezTo>
                  <a:pt x="25" y="144"/>
                  <a:pt x="0" y="206"/>
                  <a:pt x="0" y="273"/>
                </a:cubicBezTo>
                <a:cubicBezTo>
                  <a:pt x="0" y="343"/>
                  <a:pt x="25" y="405"/>
                  <a:pt x="68" y="454"/>
                </a:cubicBezTo>
                <a:cubicBezTo>
                  <a:pt x="74" y="461"/>
                  <a:pt x="83" y="468"/>
                  <a:pt x="90" y="476"/>
                </a:cubicBezTo>
                <a:cubicBezTo>
                  <a:pt x="139" y="520"/>
                  <a:pt x="204" y="548"/>
                  <a:pt x="275" y="548"/>
                </a:cubicBezTo>
                <a:cubicBezTo>
                  <a:pt x="346" y="548"/>
                  <a:pt x="409" y="520"/>
                  <a:pt x="458" y="476"/>
                </a:cubicBezTo>
                <a:cubicBezTo>
                  <a:pt x="467" y="468"/>
                  <a:pt x="474" y="461"/>
                  <a:pt x="481" y="454"/>
                </a:cubicBezTo>
                <a:cubicBezTo>
                  <a:pt x="523" y="405"/>
                  <a:pt x="548" y="343"/>
                  <a:pt x="548" y="273"/>
                </a:cubicBezTo>
                <a:cubicBezTo>
                  <a:pt x="548" y="206"/>
                  <a:pt x="523" y="144"/>
                  <a:pt x="481" y="95"/>
                </a:cubicBezTo>
                <a:close/>
                <a:moveTo>
                  <a:pt x="229" y="37"/>
                </a:moveTo>
                <a:cubicBezTo>
                  <a:pt x="199" y="61"/>
                  <a:pt x="174" y="92"/>
                  <a:pt x="157" y="127"/>
                </a:cubicBezTo>
                <a:cubicBezTo>
                  <a:pt x="140" y="118"/>
                  <a:pt x="126" y="107"/>
                  <a:pt x="112" y="95"/>
                </a:cubicBezTo>
                <a:cubicBezTo>
                  <a:pt x="145" y="65"/>
                  <a:pt x="185" y="45"/>
                  <a:pt x="229" y="37"/>
                </a:cubicBezTo>
                <a:close/>
                <a:moveTo>
                  <a:pt x="90" y="118"/>
                </a:moveTo>
                <a:cubicBezTo>
                  <a:pt x="106" y="133"/>
                  <a:pt x="124" y="145"/>
                  <a:pt x="142" y="155"/>
                </a:cubicBezTo>
                <a:cubicBezTo>
                  <a:pt x="130" y="188"/>
                  <a:pt x="121" y="222"/>
                  <a:pt x="120" y="259"/>
                </a:cubicBezTo>
                <a:cubicBezTo>
                  <a:pt x="34" y="259"/>
                  <a:pt x="34" y="259"/>
                  <a:pt x="34" y="259"/>
                </a:cubicBezTo>
                <a:cubicBezTo>
                  <a:pt x="37" y="206"/>
                  <a:pt x="58" y="157"/>
                  <a:pt x="90" y="118"/>
                </a:cubicBezTo>
                <a:close/>
                <a:moveTo>
                  <a:pt x="34" y="290"/>
                </a:moveTo>
                <a:cubicBezTo>
                  <a:pt x="120" y="290"/>
                  <a:pt x="120" y="290"/>
                  <a:pt x="120" y="290"/>
                </a:cubicBezTo>
                <a:cubicBezTo>
                  <a:pt x="121" y="327"/>
                  <a:pt x="130" y="361"/>
                  <a:pt x="142" y="392"/>
                </a:cubicBezTo>
                <a:cubicBezTo>
                  <a:pt x="124" y="402"/>
                  <a:pt x="106" y="415"/>
                  <a:pt x="90" y="430"/>
                </a:cubicBezTo>
                <a:cubicBezTo>
                  <a:pt x="58" y="392"/>
                  <a:pt x="37" y="343"/>
                  <a:pt x="34" y="290"/>
                </a:cubicBezTo>
                <a:close/>
                <a:moveTo>
                  <a:pt x="112" y="454"/>
                </a:moveTo>
                <a:cubicBezTo>
                  <a:pt x="126" y="440"/>
                  <a:pt x="140" y="430"/>
                  <a:pt x="157" y="421"/>
                </a:cubicBezTo>
                <a:cubicBezTo>
                  <a:pt x="174" y="456"/>
                  <a:pt x="199" y="486"/>
                  <a:pt x="229" y="511"/>
                </a:cubicBezTo>
                <a:cubicBezTo>
                  <a:pt x="185" y="502"/>
                  <a:pt x="145" y="482"/>
                  <a:pt x="112" y="454"/>
                </a:cubicBezTo>
                <a:close/>
                <a:moveTo>
                  <a:pt x="259" y="493"/>
                </a:moveTo>
                <a:cubicBezTo>
                  <a:pt x="254" y="490"/>
                  <a:pt x="250" y="486"/>
                  <a:pt x="244" y="483"/>
                </a:cubicBezTo>
                <a:cubicBezTo>
                  <a:pt x="235" y="474"/>
                  <a:pt x="226" y="465"/>
                  <a:pt x="217" y="456"/>
                </a:cubicBezTo>
                <a:cubicBezTo>
                  <a:pt x="210" y="446"/>
                  <a:pt x="202" y="436"/>
                  <a:pt x="195" y="425"/>
                </a:cubicBezTo>
                <a:cubicBezTo>
                  <a:pt x="191" y="420"/>
                  <a:pt x="188" y="414"/>
                  <a:pt x="185" y="408"/>
                </a:cubicBezTo>
                <a:cubicBezTo>
                  <a:pt x="208" y="399"/>
                  <a:pt x="232" y="393"/>
                  <a:pt x="259" y="390"/>
                </a:cubicBezTo>
                <a:lnTo>
                  <a:pt x="259" y="493"/>
                </a:lnTo>
                <a:close/>
                <a:moveTo>
                  <a:pt x="259" y="359"/>
                </a:moveTo>
                <a:cubicBezTo>
                  <a:pt x="227" y="361"/>
                  <a:pt x="198" y="368"/>
                  <a:pt x="171" y="378"/>
                </a:cubicBezTo>
                <a:cubicBezTo>
                  <a:pt x="168" y="371"/>
                  <a:pt x="166" y="362"/>
                  <a:pt x="163" y="355"/>
                </a:cubicBezTo>
                <a:cubicBezTo>
                  <a:pt x="158" y="341"/>
                  <a:pt x="157" y="328"/>
                  <a:pt x="154" y="315"/>
                </a:cubicBezTo>
                <a:cubicBezTo>
                  <a:pt x="152" y="307"/>
                  <a:pt x="152" y="299"/>
                  <a:pt x="151" y="290"/>
                </a:cubicBezTo>
                <a:cubicBezTo>
                  <a:pt x="259" y="290"/>
                  <a:pt x="259" y="290"/>
                  <a:pt x="259" y="290"/>
                </a:cubicBezTo>
                <a:lnTo>
                  <a:pt x="259" y="359"/>
                </a:lnTo>
                <a:close/>
                <a:moveTo>
                  <a:pt x="259" y="259"/>
                </a:moveTo>
                <a:cubicBezTo>
                  <a:pt x="151" y="259"/>
                  <a:pt x="151" y="259"/>
                  <a:pt x="151" y="259"/>
                </a:cubicBezTo>
                <a:cubicBezTo>
                  <a:pt x="152" y="250"/>
                  <a:pt x="152" y="241"/>
                  <a:pt x="154" y="232"/>
                </a:cubicBezTo>
                <a:cubicBezTo>
                  <a:pt x="157" y="219"/>
                  <a:pt x="158" y="207"/>
                  <a:pt x="163" y="194"/>
                </a:cubicBezTo>
                <a:cubicBezTo>
                  <a:pt x="166" y="185"/>
                  <a:pt x="168" y="177"/>
                  <a:pt x="171" y="170"/>
                </a:cubicBezTo>
                <a:cubicBezTo>
                  <a:pt x="198" y="180"/>
                  <a:pt x="227" y="188"/>
                  <a:pt x="259" y="189"/>
                </a:cubicBezTo>
                <a:lnTo>
                  <a:pt x="259" y="259"/>
                </a:lnTo>
                <a:close/>
                <a:moveTo>
                  <a:pt x="259" y="157"/>
                </a:moveTo>
                <a:cubicBezTo>
                  <a:pt x="232" y="155"/>
                  <a:pt x="208" y="149"/>
                  <a:pt x="185" y="141"/>
                </a:cubicBezTo>
                <a:cubicBezTo>
                  <a:pt x="188" y="135"/>
                  <a:pt x="191" y="129"/>
                  <a:pt x="195" y="123"/>
                </a:cubicBezTo>
                <a:cubicBezTo>
                  <a:pt x="202" y="113"/>
                  <a:pt x="210" y="102"/>
                  <a:pt x="217" y="92"/>
                </a:cubicBezTo>
                <a:cubicBezTo>
                  <a:pt x="226" y="83"/>
                  <a:pt x="235" y="74"/>
                  <a:pt x="244" y="65"/>
                </a:cubicBezTo>
                <a:cubicBezTo>
                  <a:pt x="250" y="61"/>
                  <a:pt x="254" y="58"/>
                  <a:pt x="259" y="53"/>
                </a:cubicBezTo>
                <a:lnTo>
                  <a:pt x="259" y="157"/>
                </a:lnTo>
                <a:close/>
                <a:moveTo>
                  <a:pt x="515" y="259"/>
                </a:moveTo>
                <a:cubicBezTo>
                  <a:pt x="428" y="259"/>
                  <a:pt x="428" y="259"/>
                  <a:pt x="428" y="259"/>
                </a:cubicBezTo>
                <a:cubicBezTo>
                  <a:pt x="427" y="222"/>
                  <a:pt x="419" y="188"/>
                  <a:pt x="406" y="155"/>
                </a:cubicBezTo>
                <a:cubicBezTo>
                  <a:pt x="425" y="145"/>
                  <a:pt x="443" y="133"/>
                  <a:pt x="458" y="118"/>
                </a:cubicBezTo>
                <a:cubicBezTo>
                  <a:pt x="490" y="157"/>
                  <a:pt x="512" y="206"/>
                  <a:pt x="515" y="259"/>
                </a:cubicBezTo>
                <a:close/>
                <a:moveTo>
                  <a:pt x="436" y="95"/>
                </a:moveTo>
                <a:cubicBezTo>
                  <a:pt x="422" y="107"/>
                  <a:pt x="408" y="118"/>
                  <a:pt x="393" y="127"/>
                </a:cubicBezTo>
                <a:cubicBezTo>
                  <a:pt x="374" y="92"/>
                  <a:pt x="349" y="61"/>
                  <a:pt x="319" y="37"/>
                </a:cubicBezTo>
                <a:cubicBezTo>
                  <a:pt x="363" y="45"/>
                  <a:pt x="403" y="65"/>
                  <a:pt x="436" y="95"/>
                </a:cubicBezTo>
                <a:close/>
                <a:moveTo>
                  <a:pt x="289" y="53"/>
                </a:moveTo>
                <a:cubicBezTo>
                  <a:pt x="295" y="58"/>
                  <a:pt x="300" y="61"/>
                  <a:pt x="304" y="65"/>
                </a:cubicBezTo>
                <a:cubicBezTo>
                  <a:pt x="313" y="74"/>
                  <a:pt x="322" y="83"/>
                  <a:pt x="331" y="92"/>
                </a:cubicBezTo>
                <a:cubicBezTo>
                  <a:pt x="340" y="102"/>
                  <a:pt x="347" y="113"/>
                  <a:pt x="353" y="123"/>
                </a:cubicBezTo>
                <a:cubicBezTo>
                  <a:pt x="357" y="129"/>
                  <a:pt x="360" y="135"/>
                  <a:pt x="363" y="141"/>
                </a:cubicBezTo>
                <a:cubicBezTo>
                  <a:pt x="341" y="149"/>
                  <a:pt x="316" y="155"/>
                  <a:pt x="289" y="157"/>
                </a:cubicBezTo>
                <a:lnTo>
                  <a:pt x="289" y="53"/>
                </a:lnTo>
                <a:close/>
                <a:moveTo>
                  <a:pt x="289" y="189"/>
                </a:moveTo>
                <a:cubicBezTo>
                  <a:pt x="321" y="188"/>
                  <a:pt x="350" y="180"/>
                  <a:pt x="378" y="170"/>
                </a:cubicBezTo>
                <a:cubicBezTo>
                  <a:pt x="381" y="177"/>
                  <a:pt x="384" y="185"/>
                  <a:pt x="385" y="194"/>
                </a:cubicBezTo>
                <a:cubicBezTo>
                  <a:pt x="390" y="207"/>
                  <a:pt x="393" y="219"/>
                  <a:pt x="394" y="232"/>
                </a:cubicBezTo>
                <a:cubicBezTo>
                  <a:pt x="396" y="241"/>
                  <a:pt x="397" y="250"/>
                  <a:pt x="397" y="259"/>
                </a:cubicBezTo>
                <a:cubicBezTo>
                  <a:pt x="289" y="259"/>
                  <a:pt x="289" y="259"/>
                  <a:pt x="289" y="259"/>
                </a:cubicBezTo>
                <a:lnTo>
                  <a:pt x="289" y="189"/>
                </a:lnTo>
                <a:close/>
                <a:moveTo>
                  <a:pt x="289" y="290"/>
                </a:moveTo>
                <a:cubicBezTo>
                  <a:pt x="397" y="290"/>
                  <a:pt x="397" y="290"/>
                  <a:pt x="397" y="290"/>
                </a:cubicBezTo>
                <a:cubicBezTo>
                  <a:pt x="397" y="299"/>
                  <a:pt x="396" y="307"/>
                  <a:pt x="394" y="315"/>
                </a:cubicBezTo>
                <a:cubicBezTo>
                  <a:pt x="393" y="328"/>
                  <a:pt x="390" y="341"/>
                  <a:pt x="385" y="355"/>
                </a:cubicBezTo>
                <a:cubicBezTo>
                  <a:pt x="384" y="362"/>
                  <a:pt x="381" y="371"/>
                  <a:pt x="378" y="378"/>
                </a:cubicBezTo>
                <a:cubicBezTo>
                  <a:pt x="350" y="368"/>
                  <a:pt x="321" y="361"/>
                  <a:pt x="289" y="359"/>
                </a:cubicBezTo>
                <a:lnTo>
                  <a:pt x="289" y="290"/>
                </a:lnTo>
                <a:close/>
                <a:moveTo>
                  <a:pt x="289" y="493"/>
                </a:moveTo>
                <a:cubicBezTo>
                  <a:pt x="289" y="390"/>
                  <a:pt x="289" y="390"/>
                  <a:pt x="289" y="390"/>
                </a:cubicBezTo>
                <a:cubicBezTo>
                  <a:pt x="316" y="393"/>
                  <a:pt x="341" y="399"/>
                  <a:pt x="363" y="408"/>
                </a:cubicBezTo>
                <a:cubicBezTo>
                  <a:pt x="360" y="414"/>
                  <a:pt x="357" y="420"/>
                  <a:pt x="353" y="425"/>
                </a:cubicBezTo>
                <a:cubicBezTo>
                  <a:pt x="347" y="436"/>
                  <a:pt x="340" y="446"/>
                  <a:pt x="331" y="456"/>
                </a:cubicBezTo>
                <a:cubicBezTo>
                  <a:pt x="322" y="465"/>
                  <a:pt x="313" y="474"/>
                  <a:pt x="304" y="483"/>
                </a:cubicBezTo>
                <a:cubicBezTo>
                  <a:pt x="300" y="486"/>
                  <a:pt x="295" y="490"/>
                  <a:pt x="289" y="493"/>
                </a:cubicBezTo>
                <a:close/>
                <a:moveTo>
                  <a:pt x="319" y="511"/>
                </a:moveTo>
                <a:cubicBezTo>
                  <a:pt x="349" y="486"/>
                  <a:pt x="374" y="456"/>
                  <a:pt x="393" y="421"/>
                </a:cubicBezTo>
                <a:cubicBezTo>
                  <a:pt x="408" y="430"/>
                  <a:pt x="422" y="440"/>
                  <a:pt x="436" y="454"/>
                </a:cubicBezTo>
                <a:cubicBezTo>
                  <a:pt x="403" y="482"/>
                  <a:pt x="363" y="502"/>
                  <a:pt x="319" y="511"/>
                </a:cubicBezTo>
                <a:close/>
                <a:moveTo>
                  <a:pt x="458" y="430"/>
                </a:moveTo>
                <a:cubicBezTo>
                  <a:pt x="443" y="415"/>
                  <a:pt x="425" y="402"/>
                  <a:pt x="406" y="392"/>
                </a:cubicBezTo>
                <a:cubicBezTo>
                  <a:pt x="419" y="361"/>
                  <a:pt x="427" y="327"/>
                  <a:pt x="428" y="290"/>
                </a:cubicBezTo>
                <a:cubicBezTo>
                  <a:pt x="515" y="290"/>
                  <a:pt x="515" y="290"/>
                  <a:pt x="515" y="290"/>
                </a:cubicBezTo>
                <a:cubicBezTo>
                  <a:pt x="512" y="343"/>
                  <a:pt x="490" y="392"/>
                  <a:pt x="458" y="430"/>
                </a:cubicBezTo>
                <a:close/>
              </a:path>
            </a:pathLst>
          </a:custGeom>
          <a:solidFill>
            <a:srgbClr val="BD596A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15" name="AutoShape 108"/>
          <p:cNvSpPr/>
          <p:nvPr/>
        </p:nvSpPr>
        <p:spPr bwMode="auto">
          <a:xfrm>
            <a:off x="1004594" y="3850942"/>
            <a:ext cx="134938" cy="1349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800"/>
                </a:moveTo>
                <a:cubicBezTo>
                  <a:pt x="15764" y="1800"/>
                  <a:pt x="19800" y="5835"/>
                  <a:pt x="19800" y="10800"/>
                </a:cubicBezTo>
                <a:cubicBezTo>
                  <a:pt x="19800" y="15764"/>
                  <a:pt x="15764" y="19800"/>
                  <a:pt x="10800" y="19800"/>
                </a:cubicBezTo>
                <a:cubicBezTo>
                  <a:pt x="5835" y="19800"/>
                  <a:pt x="1800" y="15764"/>
                  <a:pt x="1800" y="10800"/>
                </a:cubicBezTo>
                <a:cubicBezTo>
                  <a:pt x="1800" y="5835"/>
                  <a:pt x="5835" y="1800"/>
                  <a:pt x="10800" y="1800"/>
                </a:cubicBezTo>
                <a:moveTo>
                  <a:pt x="10800" y="21599"/>
                </a:moveTo>
                <a:cubicBezTo>
                  <a:pt x="16756" y="21599"/>
                  <a:pt x="21600" y="16756"/>
                  <a:pt x="21600" y="10800"/>
                </a:cubicBezTo>
                <a:cubicBezTo>
                  <a:pt x="21600" y="4843"/>
                  <a:pt x="16756" y="0"/>
                  <a:pt x="10800" y="0"/>
                </a:cubicBezTo>
                <a:cubicBezTo>
                  <a:pt x="4843" y="0"/>
                  <a:pt x="0" y="4843"/>
                  <a:pt x="0" y="10800"/>
                </a:cubicBezTo>
                <a:cubicBezTo>
                  <a:pt x="0" y="16756"/>
                  <a:pt x="4843" y="21599"/>
                  <a:pt x="10800" y="21599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16" name="AutoShape 109"/>
          <p:cNvSpPr/>
          <p:nvPr/>
        </p:nvSpPr>
        <p:spPr bwMode="auto">
          <a:xfrm>
            <a:off x="937126" y="3739023"/>
            <a:ext cx="269875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904" y="20170"/>
                </a:moveTo>
                <a:cubicBezTo>
                  <a:pt x="10885" y="20184"/>
                  <a:pt x="10830" y="20215"/>
                  <a:pt x="10782" y="20237"/>
                </a:cubicBezTo>
                <a:cubicBezTo>
                  <a:pt x="10774" y="20218"/>
                  <a:pt x="10707" y="20178"/>
                  <a:pt x="10666" y="20147"/>
                </a:cubicBezTo>
                <a:cubicBezTo>
                  <a:pt x="7368" y="17300"/>
                  <a:pt x="1799" y="12497"/>
                  <a:pt x="1799" y="8101"/>
                </a:cubicBezTo>
                <a:cubicBezTo>
                  <a:pt x="1799" y="4378"/>
                  <a:pt x="5838" y="1350"/>
                  <a:pt x="10800" y="1350"/>
                </a:cubicBezTo>
                <a:cubicBezTo>
                  <a:pt x="15762" y="1350"/>
                  <a:pt x="19800" y="4378"/>
                  <a:pt x="19800" y="8101"/>
                </a:cubicBezTo>
                <a:cubicBezTo>
                  <a:pt x="19800" y="12497"/>
                  <a:pt x="14231" y="17300"/>
                  <a:pt x="10904" y="20170"/>
                </a:cubicBezTo>
                <a:moveTo>
                  <a:pt x="10800" y="0"/>
                </a:moveTo>
                <a:cubicBezTo>
                  <a:pt x="4844" y="0"/>
                  <a:pt x="0" y="3588"/>
                  <a:pt x="0" y="8101"/>
                </a:cubicBezTo>
                <a:cubicBezTo>
                  <a:pt x="0" y="12826"/>
                  <a:pt x="5400" y="17660"/>
                  <a:pt x="9337" y="21056"/>
                </a:cubicBezTo>
                <a:cubicBezTo>
                  <a:pt x="9352" y="21070"/>
                  <a:pt x="9984" y="21599"/>
                  <a:pt x="10766" y="21599"/>
                </a:cubicBezTo>
                <a:lnTo>
                  <a:pt x="10834" y="21599"/>
                </a:lnTo>
                <a:cubicBezTo>
                  <a:pt x="11615" y="21599"/>
                  <a:pt x="12247" y="21070"/>
                  <a:pt x="12262" y="21056"/>
                </a:cubicBezTo>
                <a:cubicBezTo>
                  <a:pt x="16200" y="17660"/>
                  <a:pt x="21599" y="12826"/>
                  <a:pt x="21599" y="8101"/>
                </a:cubicBezTo>
                <a:cubicBezTo>
                  <a:pt x="21599" y="3588"/>
                  <a:pt x="16755" y="0"/>
                  <a:pt x="10800" y="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178" name="Group 11"/>
          <p:cNvGrpSpPr/>
          <p:nvPr/>
        </p:nvGrpSpPr>
        <p:grpSpPr>
          <a:xfrm>
            <a:off x="849019" y="4445647"/>
            <a:ext cx="446088" cy="417513"/>
            <a:chOff x="1200150" y="2085975"/>
            <a:chExt cx="446088" cy="417513"/>
          </a:xfrm>
          <a:solidFill>
            <a:srgbClr val="BD596A"/>
          </a:solidFill>
        </p:grpSpPr>
        <p:sp>
          <p:nvSpPr>
            <p:cNvPr id="179" name="Freeform 13"/>
            <p:cNvSpPr>
              <a:spLocks noEditPoints="1"/>
            </p:cNvSpPr>
            <p:nvPr/>
          </p:nvSpPr>
          <p:spPr bwMode="auto">
            <a:xfrm>
              <a:off x="1200150" y="2270125"/>
              <a:ext cx="446088" cy="233363"/>
            </a:xfrm>
            <a:custGeom>
              <a:avLst/>
              <a:gdLst>
                <a:gd name="T0" fmla="*/ 267 w 281"/>
                <a:gd name="T1" fmla="*/ 126 h 147"/>
                <a:gd name="T2" fmla="*/ 267 w 281"/>
                <a:gd name="T3" fmla="*/ 109 h 147"/>
                <a:gd name="T4" fmla="*/ 251 w 281"/>
                <a:gd name="T5" fmla="*/ 109 h 147"/>
                <a:gd name="T6" fmla="*/ 251 w 281"/>
                <a:gd name="T7" fmla="*/ 19 h 147"/>
                <a:gd name="T8" fmla="*/ 267 w 281"/>
                <a:gd name="T9" fmla="*/ 19 h 147"/>
                <a:gd name="T10" fmla="*/ 267 w 281"/>
                <a:gd name="T11" fmla="*/ 0 h 147"/>
                <a:gd name="T12" fmla="*/ 14 w 281"/>
                <a:gd name="T13" fmla="*/ 0 h 147"/>
                <a:gd name="T14" fmla="*/ 14 w 281"/>
                <a:gd name="T15" fmla="*/ 19 h 147"/>
                <a:gd name="T16" fmla="*/ 30 w 281"/>
                <a:gd name="T17" fmla="*/ 19 h 147"/>
                <a:gd name="T18" fmla="*/ 30 w 281"/>
                <a:gd name="T19" fmla="*/ 109 h 147"/>
                <a:gd name="T20" fmla="*/ 14 w 281"/>
                <a:gd name="T21" fmla="*/ 109 h 147"/>
                <a:gd name="T22" fmla="*/ 14 w 281"/>
                <a:gd name="T23" fmla="*/ 126 h 147"/>
                <a:gd name="T24" fmla="*/ 0 w 281"/>
                <a:gd name="T25" fmla="*/ 126 h 147"/>
                <a:gd name="T26" fmla="*/ 0 w 281"/>
                <a:gd name="T27" fmla="*/ 147 h 147"/>
                <a:gd name="T28" fmla="*/ 281 w 281"/>
                <a:gd name="T29" fmla="*/ 147 h 147"/>
                <a:gd name="T30" fmla="*/ 281 w 281"/>
                <a:gd name="T31" fmla="*/ 126 h 147"/>
                <a:gd name="T32" fmla="*/ 267 w 281"/>
                <a:gd name="T33" fmla="*/ 126 h 147"/>
                <a:gd name="T34" fmla="*/ 92 w 281"/>
                <a:gd name="T35" fmla="*/ 109 h 147"/>
                <a:gd name="T36" fmla="*/ 62 w 281"/>
                <a:gd name="T37" fmla="*/ 109 h 147"/>
                <a:gd name="T38" fmla="*/ 62 w 281"/>
                <a:gd name="T39" fmla="*/ 19 h 147"/>
                <a:gd name="T40" fmla="*/ 92 w 281"/>
                <a:gd name="T41" fmla="*/ 19 h 147"/>
                <a:gd name="T42" fmla="*/ 92 w 281"/>
                <a:gd name="T43" fmla="*/ 109 h 147"/>
                <a:gd name="T44" fmla="*/ 155 w 281"/>
                <a:gd name="T45" fmla="*/ 109 h 147"/>
                <a:gd name="T46" fmla="*/ 125 w 281"/>
                <a:gd name="T47" fmla="*/ 109 h 147"/>
                <a:gd name="T48" fmla="*/ 125 w 281"/>
                <a:gd name="T49" fmla="*/ 19 h 147"/>
                <a:gd name="T50" fmla="*/ 155 w 281"/>
                <a:gd name="T51" fmla="*/ 19 h 147"/>
                <a:gd name="T52" fmla="*/ 155 w 281"/>
                <a:gd name="T53" fmla="*/ 109 h 147"/>
                <a:gd name="T54" fmla="*/ 218 w 281"/>
                <a:gd name="T55" fmla="*/ 109 h 147"/>
                <a:gd name="T56" fmla="*/ 188 w 281"/>
                <a:gd name="T57" fmla="*/ 109 h 147"/>
                <a:gd name="T58" fmla="*/ 188 w 281"/>
                <a:gd name="T59" fmla="*/ 19 h 147"/>
                <a:gd name="T60" fmla="*/ 218 w 281"/>
                <a:gd name="T61" fmla="*/ 19 h 147"/>
                <a:gd name="T62" fmla="*/ 218 w 281"/>
                <a:gd name="T63" fmla="*/ 10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1" h="147">
                  <a:moveTo>
                    <a:pt x="267" y="126"/>
                  </a:moveTo>
                  <a:lnTo>
                    <a:pt x="267" y="109"/>
                  </a:lnTo>
                  <a:lnTo>
                    <a:pt x="251" y="109"/>
                  </a:lnTo>
                  <a:lnTo>
                    <a:pt x="251" y="19"/>
                  </a:lnTo>
                  <a:lnTo>
                    <a:pt x="267" y="19"/>
                  </a:lnTo>
                  <a:lnTo>
                    <a:pt x="267" y="0"/>
                  </a:lnTo>
                  <a:lnTo>
                    <a:pt x="14" y="0"/>
                  </a:lnTo>
                  <a:lnTo>
                    <a:pt x="14" y="19"/>
                  </a:lnTo>
                  <a:lnTo>
                    <a:pt x="30" y="19"/>
                  </a:lnTo>
                  <a:lnTo>
                    <a:pt x="30" y="109"/>
                  </a:lnTo>
                  <a:lnTo>
                    <a:pt x="14" y="109"/>
                  </a:lnTo>
                  <a:lnTo>
                    <a:pt x="14" y="126"/>
                  </a:lnTo>
                  <a:lnTo>
                    <a:pt x="0" y="126"/>
                  </a:lnTo>
                  <a:lnTo>
                    <a:pt x="0" y="147"/>
                  </a:lnTo>
                  <a:lnTo>
                    <a:pt x="281" y="147"/>
                  </a:lnTo>
                  <a:lnTo>
                    <a:pt x="281" y="126"/>
                  </a:lnTo>
                  <a:lnTo>
                    <a:pt x="267" y="126"/>
                  </a:lnTo>
                  <a:close/>
                  <a:moveTo>
                    <a:pt x="92" y="109"/>
                  </a:moveTo>
                  <a:lnTo>
                    <a:pt x="62" y="109"/>
                  </a:lnTo>
                  <a:lnTo>
                    <a:pt x="62" y="19"/>
                  </a:lnTo>
                  <a:lnTo>
                    <a:pt x="92" y="19"/>
                  </a:lnTo>
                  <a:lnTo>
                    <a:pt x="92" y="109"/>
                  </a:lnTo>
                  <a:close/>
                  <a:moveTo>
                    <a:pt x="155" y="109"/>
                  </a:moveTo>
                  <a:lnTo>
                    <a:pt x="125" y="109"/>
                  </a:lnTo>
                  <a:lnTo>
                    <a:pt x="125" y="19"/>
                  </a:lnTo>
                  <a:lnTo>
                    <a:pt x="155" y="19"/>
                  </a:lnTo>
                  <a:lnTo>
                    <a:pt x="155" y="109"/>
                  </a:lnTo>
                  <a:close/>
                  <a:moveTo>
                    <a:pt x="218" y="109"/>
                  </a:moveTo>
                  <a:lnTo>
                    <a:pt x="188" y="109"/>
                  </a:lnTo>
                  <a:lnTo>
                    <a:pt x="188" y="19"/>
                  </a:lnTo>
                  <a:lnTo>
                    <a:pt x="218" y="19"/>
                  </a:lnTo>
                  <a:lnTo>
                    <a:pt x="218" y="1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80" name="Freeform 14"/>
            <p:cNvSpPr>
              <a:spLocks noEditPoints="1"/>
            </p:cNvSpPr>
            <p:nvPr/>
          </p:nvSpPr>
          <p:spPr bwMode="auto">
            <a:xfrm>
              <a:off x="1200150" y="2085975"/>
              <a:ext cx="446088" cy="163513"/>
            </a:xfrm>
            <a:custGeom>
              <a:avLst/>
              <a:gdLst>
                <a:gd name="T0" fmla="*/ 140 w 281"/>
                <a:gd name="T1" fmla="*/ 0 h 103"/>
                <a:gd name="T2" fmla="*/ 0 w 281"/>
                <a:gd name="T3" fmla="*/ 95 h 103"/>
                <a:gd name="T4" fmla="*/ 0 w 281"/>
                <a:gd name="T5" fmla="*/ 103 h 103"/>
                <a:gd name="T6" fmla="*/ 281 w 281"/>
                <a:gd name="T7" fmla="*/ 103 h 103"/>
                <a:gd name="T8" fmla="*/ 281 w 281"/>
                <a:gd name="T9" fmla="*/ 95 h 103"/>
                <a:gd name="T10" fmla="*/ 140 w 281"/>
                <a:gd name="T11" fmla="*/ 0 h 103"/>
                <a:gd name="T12" fmla="*/ 190 w 281"/>
                <a:gd name="T13" fmla="*/ 74 h 103"/>
                <a:gd name="T14" fmla="*/ 91 w 281"/>
                <a:gd name="T15" fmla="*/ 74 h 103"/>
                <a:gd name="T16" fmla="*/ 91 w 281"/>
                <a:gd name="T17" fmla="*/ 71 h 103"/>
                <a:gd name="T18" fmla="*/ 140 w 281"/>
                <a:gd name="T19" fmla="*/ 38 h 103"/>
                <a:gd name="T20" fmla="*/ 190 w 281"/>
                <a:gd name="T21" fmla="*/ 71 h 103"/>
                <a:gd name="T22" fmla="*/ 190 w 281"/>
                <a:gd name="T23" fmla="*/ 7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1" h="103">
                  <a:moveTo>
                    <a:pt x="140" y="0"/>
                  </a:moveTo>
                  <a:lnTo>
                    <a:pt x="0" y="95"/>
                  </a:lnTo>
                  <a:lnTo>
                    <a:pt x="0" y="103"/>
                  </a:lnTo>
                  <a:lnTo>
                    <a:pt x="281" y="103"/>
                  </a:lnTo>
                  <a:lnTo>
                    <a:pt x="281" y="95"/>
                  </a:lnTo>
                  <a:lnTo>
                    <a:pt x="140" y="0"/>
                  </a:lnTo>
                  <a:close/>
                  <a:moveTo>
                    <a:pt x="190" y="74"/>
                  </a:moveTo>
                  <a:lnTo>
                    <a:pt x="91" y="74"/>
                  </a:lnTo>
                  <a:lnTo>
                    <a:pt x="91" y="71"/>
                  </a:lnTo>
                  <a:lnTo>
                    <a:pt x="140" y="38"/>
                  </a:lnTo>
                  <a:lnTo>
                    <a:pt x="190" y="71"/>
                  </a:lnTo>
                  <a:lnTo>
                    <a:pt x="190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2" name="Group 85"/>
          <p:cNvGrpSpPr/>
          <p:nvPr/>
        </p:nvGrpSpPr>
        <p:grpSpPr>
          <a:xfrm>
            <a:off x="849019" y="5909300"/>
            <a:ext cx="446088" cy="446088"/>
            <a:chOff x="1200150" y="3768725"/>
            <a:chExt cx="446088" cy="446088"/>
          </a:xfrm>
          <a:solidFill>
            <a:srgbClr val="BD596A"/>
          </a:solidFill>
        </p:grpSpPr>
        <p:sp>
          <p:nvSpPr>
            <p:cNvPr id="253" name="Freeform 78"/>
            <p:cNvSpPr/>
            <p:nvPr/>
          </p:nvSpPr>
          <p:spPr bwMode="auto">
            <a:xfrm>
              <a:off x="1200150" y="3768725"/>
              <a:ext cx="446088" cy="446088"/>
            </a:xfrm>
            <a:custGeom>
              <a:avLst/>
              <a:gdLst>
                <a:gd name="T0" fmla="*/ 539 w 580"/>
                <a:gd name="T1" fmla="*/ 141 h 580"/>
                <a:gd name="T2" fmla="*/ 509 w 580"/>
                <a:gd name="T3" fmla="*/ 171 h 580"/>
                <a:gd name="T4" fmla="*/ 489 w 580"/>
                <a:gd name="T5" fmla="*/ 181 h 580"/>
                <a:gd name="T6" fmla="*/ 517 w 580"/>
                <a:gd name="T7" fmla="*/ 290 h 580"/>
                <a:gd name="T8" fmla="*/ 290 w 580"/>
                <a:gd name="T9" fmla="*/ 517 h 580"/>
                <a:gd name="T10" fmla="*/ 63 w 580"/>
                <a:gd name="T11" fmla="*/ 290 h 580"/>
                <a:gd name="T12" fmla="*/ 290 w 580"/>
                <a:gd name="T13" fmla="*/ 63 h 580"/>
                <a:gd name="T14" fmla="*/ 401 w 580"/>
                <a:gd name="T15" fmla="*/ 92 h 580"/>
                <a:gd name="T16" fmla="*/ 411 w 580"/>
                <a:gd name="T17" fmla="*/ 72 h 580"/>
                <a:gd name="T18" fmla="*/ 441 w 580"/>
                <a:gd name="T19" fmla="*/ 42 h 580"/>
                <a:gd name="T20" fmla="*/ 290 w 580"/>
                <a:gd name="T21" fmla="*/ 0 h 580"/>
                <a:gd name="T22" fmla="*/ 0 w 580"/>
                <a:gd name="T23" fmla="*/ 290 h 580"/>
                <a:gd name="T24" fmla="*/ 290 w 580"/>
                <a:gd name="T25" fmla="*/ 580 h 580"/>
                <a:gd name="T26" fmla="*/ 580 w 580"/>
                <a:gd name="T27" fmla="*/ 290 h 580"/>
                <a:gd name="T28" fmla="*/ 539 w 580"/>
                <a:gd name="T29" fmla="*/ 1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0" h="580">
                  <a:moveTo>
                    <a:pt x="539" y="141"/>
                  </a:moveTo>
                  <a:cubicBezTo>
                    <a:pt x="509" y="171"/>
                    <a:pt x="509" y="171"/>
                    <a:pt x="509" y="171"/>
                  </a:cubicBezTo>
                  <a:cubicBezTo>
                    <a:pt x="504" y="176"/>
                    <a:pt x="496" y="179"/>
                    <a:pt x="489" y="181"/>
                  </a:cubicBezTo>
                  <a:cubicBezTo>
                    <a:pt x="506" y="213"/>
                    <a:pt x="517" y="250"/>
                    <a:pt x="517" y="290"/>
                  </a:cubicBezTo>
                  <a:cubicBezTo>
                    <a:pt x="517" y="415"/>
                    <a:pt x="415" y="517"/>
                    <a:pt x="290" y="517"/>
                  </a:cubicBezTo>
                  <a:cubicBezTo>
                    <a:pt x="165" y="517"/>
                    <a:pt x="63" y="415"/>
                    <a:pt x="63" y="290"/>
                  </a:cubicBezTo>
                  <a:cubicBezTo>
                    <a:pt x="63" y="165"/>
                    <a:pt x="165" y="63"/>
                    <a:pt x="290" y="63"/>
                  </a:cubicBezTo>
                  <a:cubicBezTo>
                    <a:pt x="330" y="63"/>
                    <a:pt x="368" y="74"/>
                    <a:pt x="401" y="92"/>
                  </a:cubicBezTo>
                  <a:cubicBezTo>
                    <a:pt x="402" y="85"/>
                    <a:pt x="406" y="78"/>
                    <a:pt x="411" y="72"/>
                  </a:cubicBezTo>
                  <a:cubicBezTo>
                    <a:pt x="441" y="42"/>
                    <a:pt x="441" y="42"/>
                    <a:pt x="441" y="42"/>
                  </a:cubicBezTo>
                  <a:cubicBezTo>
                    <a:pt x="397" y="15"/>
                    <a:pt x="345" y="0"/>
                    <a:pt x="290" y="0"/>
                  </a:cubicBezTo>
                  <a:cubicBezTo>
                    <a:pt x="130" y="0"/>
                    <a:pt x="0" y="130"/>
                    <a:pt x="0" y="290"/>
                  </a:cubicBezTo>
                  <a:cubicBezTo>
                    <a:pt x="0" y="450"/>
                    <a:pt x="130" y="580"/>
                    <a:pt x="290" y="580"/>
                  </a:cubicBezTo>
                  <a:cubicBezTo>
                    <a:pt x="450" y="580"/>
                    <a:pt x="580" y="450"/>
                    <a:pt x="580" y="290"/>
                  </a:cubicBezTo>
                  <a:cubicBezTo>
                    <a:pt x="580" y="235"/>
                    <a:pt x="565" y="184"/>
                    <a:pt x="539" y="1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54" name="Freeform 79"/>
            <p:cNvSpPr/>
            <p:nvPr/>
          </p:nvSpPr>
          <p:spPr bwMode="auto">
            <a:xfrm>
              <a:off x="1381125" y="3781425"/>
              <a:ext cx="252413" cy="252413"/>
            </a:xfrm>
            <a:custGeom>
              <a:avLst/>
              <a:gdLst>
                <a:gd name="T0" fmla="*/ 186 w 329"/>
                <a:gd name="T1" fmla="*/ 67 h 328"/>
                <a:gd name="T2" fmla="*/ 249 w 329"/>
                <a:gd name="T3" fmla="*/ 4 h 328"/>
                <a:gd name="T4" fmla="*/ 257 w 329"/>
                <a:gd name="T5" fmla="*/ 7 h 328"/>
                <a:gd name="T6" fmla="*/ 263 w 329"/>
                <a:gd name="T7" fmla="*/ 66 h 328"/>
                <a:gd name="T8" fmla="*/ 322 w 329"/>
                <a:gd name="T9" fmla="*/ 71 h 328"/>
                <a:gd name="T10" fmla="*/ 325 w 329"/>
                <a:gd name="T11" fmla="*/ 80 h 328"/>
                <a:gd name="T12" fmla="*/ 262 w 329"/>
                <a:gd name="T13" fmla="*/ 142 h 328"/>
                <a:gd name="T14" fmla="*/ 245 w 329"/>
                <a:gd name="T15" fmla="*/ 149 h 328"/>
                <a:gd name="T16" fmla="*/ 207 w 329"/>
                <a:gd name="T17" fmla="*/ 145 h 328"/>
                <a:gd name="T18" fmla="*/ 99 w 329"/>
                <a:gd name="T19" fmla="*/ 253 h 328"/>
                <a:gd name="T20" fmla="*/ 89 w 329"/>
                <a:gd name="T21" fmla="*/ 309 h 328"/>
                <a:gd name="T22" fmla="*/ 19 w 329"/>
                <a:gd name="T23" fmla="*/ 309 h 328"/>
                <a:gd name="T24" fmla="*/ 19 w 329"/>
                <a:gd name="T25" fmla="*/ 239 h 328"/>
                <a:gd name="T26" fmla="*/ 75 w 329"/>
                <a:gd name="T27" fmla="*/ 230 h 328"/>
                <a:gd name="T28" fmla="*/ 184 w 329"/>
                <a:gd name="T29" fmla="*/ 121 h 328"/>
                <a:gd name="T30" fmla="*/ 180 w 329"/>
                <a:gd name="T31" fmla="*/ 84 h 328"/>
                <a:gd name="T32" fmla="*/ 186 w 329"/>
                <a:gd name="T33" fmla="*/ 67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9" h="328">
                  <a:moveTo>
                    <a:pt x="186" y="67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53" y="0"/>
                    <a:pt x="256" y="1"/>
                    <a:pt x="257" y="7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322" y="71"/>
                    <a:pt x="322" y="71"/>
                    <a:pt x="322" y="71"/>
                  </a:cubicBezTo>
                  <a:cubicBezTo>
                    <a:pt x="327" y="72"/>
                    <a:pt x="329" y="76"/>
                    <a:pt x="325" y="80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58" y="146"/>
                    <a:pt x="250" y="149"/>
                    <a:pt x="245" y="149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99" y="253"/>
                    <a:pt x="99" y="253"/>
                    <a:pt x="99" y="253"/>
                  </a:cubicBezTo>
                  <a:cubicBezTo>
                    <a:pt x="107" y="272"/>
                    <a:pt x="104" y="294"/>
                    <a:pt x="89" y="309"/>
                  </a:cubicBezTo>
                  <a:cubicBezTo>
                    <a:pt x="70" y="328"/>
                    <a:pt x="39" y="328"/>
                    <a:pt x="19" y="309"/>
                  </a:cubicBezTo>
                  <a:cubicBezTo>
                    <a:pt x="0" y="290"/>
                    <a:pt x="0" y="259"/>
                    <a:pt x="19" y="239"/>
                  </a:cubicBezTo>
                  <a:cubicBezTo>
                    <a:pt x="34" y="224"/>
                    <a:pt x="57" y="221"/>
                    <a:pt x="75" y="230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78"/>
                    <a:pt x="182" y="71"/>
                    <a:pt x="186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55" name="Freeform 80"/>
            <p:cNvSpPr/>
            <p:nvPr/>
          </p:nvSpPr>
          <p:spPr bwMode="auto">
            <a:xfrm>
              <a:off x="1292225" y="3860800"/>
              <a:ext cx="261938" cy="261938"/>
            </a:xfrm>
            <a:custGeom>
              <a:avLst/>
              <a:gdLst>
                <a:gd name="T0" fmla="*/ 170 w 340"/>
                <a:gd name="T1" fmla="*/ 73 h 340"/>
                <a:gd name="T2" fmla="*/ 212 w 340"/>
                <a:gd name="T3" fmla="*/ 83 h 340"/>
                <a:gd name="T4" fmla="*/ 266 w 340"/>
                <a:gd name="T5" fmla="*/ 30 h 340"/>
                <a:gd name="T6" fmla="*/ 170 w 340"/>
                <a:gd name="T7" fmla="*/ 0 h 340"/>
                <a:gd name="T8" fmla="*/ 0 w 340"/>
                <a:gd name="T9" fmla="*/ 170 h 340"/>
                <a:gd name="T10" fmla="*/ 170 w 340"/>
                <a:gd name="T11" fmla="*/ 340 h 340"/>
                <a:gd name="T12" fmla="*/ 340 w 340"/>
                <a:gd name="T13" fmla="*/ 170 h 340"/>
                <a:gd name="T14" fmla="*/ 311 w 340"/>
                <a:gd name="T15" fmla="*/ 76 h 340"/>
                <a:gd name="T16" fmla="*/ 258 w 340"/>
                <a:gd name="T17" fmla="*/ 130 h 340"/>
                <a:gd name="T18" fmla="*/ 267 w 340"/>
                <a:gd name="T19" fmla="*/ 170 h 340"/>
                <a:gd name="T20" fmla="*/ 170 w 340"/>
                <a:gd name="T21" fmla="*/ 267 h 340"/>
                <a:gd name="T22" fmla="*/ 73 w 340"/>
                <a:gd name="T23" fmla="*/ 170 h 340"/>
                <a:gd name="T24" fmla="*/ 170 w 340"/>
                <a:gd name="T25" fmla="*/ 73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0" h="340">
                  <a:moveTo>
                    <a:pt x="170" y="73"/>
                  </a:moveTo>
                  <a:cubicBezTo>
                    <a:pt x="185" y="73"/>
                    <a:pt x="199" y="77"/>
                    <a:pt x="212" y="83"/>
                  </a:cubicBezTo>
                  <a:cubicBezTo>
                    <a:pt x="266" y="30"/>
                    <a:pt x="266" y="30"/>
                    <a:pt x="266" y="30"/>
                  </a:cubicBezTo>
                  <a:cubicBezTo>
                    <a:pt x="238" y="11"/>
                    <a:pt x="205" y="0"/>
                    <a:pt x="170" y="0"/>
                  </a:cubicBezTo>
                  <a:cubicBezTo>
                    <a:pt x="76" y="0"/>
                    <a:pt x="0" y="76"/>
                    <a:pt x="0" y="170"/>
                  </a:cubicBezTo>
                  <a:cubicBezTo>
                    <a:pt x="0" y="264"/>
                    <a:pt x="76" y="340"/>
                    <a:pt x="170" y="340"/>
                  </a:cubicBezTo>
                  <a:cubicBezTo>
                    <a:pt x="264" y="340"/>
                    <a:pt x="340" y="264"/>
                    <a:pt x="340" y="170"/>
                  </a:cubicBezTo>
                  <a:cubicBezTo>
                    <a:pt x="340" y="135"/>
                    <a:pt x="329" y="103"/>
                    <a:pt x="311" y="76"/>
                  </a:cubicBezTo>
                  <a:cubicBezTo>
                    <a:pt x="258" y="130"/>
                    <a:pt x="258" y="130"/>
                    <a:pt x="258" y="130"/>
                  </a:cubicBezTo>
                  <a:cubicBezTo>
                    <a:pt x="264" y="142"/>
                    <a:pt x="267" y="156"/>
                    <a:pt x="267" y="170"/>
                  </a:cubicBezTo>
                  <a:cubicBezTo>
                    <a:pt x="267" y="223"/>
                    <a:pt x="223" y="267"/>
                    <a:pt x="170" y="267"/>
                  </a:cubicBezTo>
                  <a:cubicBezTo>
                    <a:pt x="117" y="267"/>
                    <a:pt x="73" y="223"/>
                    <a:pt x="73" y="170"/>
                  </a:cubicBezTo>
                  <a:cubicBezTo>
                    <a:pt x="73" y="117"/>
                    <a:pt x="117" y="73"/>
                    <a:pt x="170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79" name="Freeform 202"/>
          <p:cNvSpPr>
            <a:spLocks noEditPoints="1"/>
          </p:cNvSpPr>
          <p:nvPr/>
        </p:nvSpPr>
        <p:spPr bwMode="auto">
          <a:xfrm>
            <a:off x="9422808" y="2328156"/>
            <a:ext cx="312737" cy="420687"/>
          </a:xfrm>
          <a:custGeom>
            <a:avLst/>
            <a:gdLst>
              <a:gd name="T0" fmla="*/ 369 w 406"/>
              <a:gd name="T1" fmla="*/ 216 h 548"/>
              <a:gd name="T2" fmla="*/ 369 w 406"/>
              <a:gd name="T3" fmla="*/ 164 h 548"/>
              <a:gd name="T4" fmla="*/ 203 w 406"/>
              <a:gd name="T5" fmla="*/ 0 h 548"/>
              <a:gd name="T6" fmla="*/ 37 w 406"/>
              <a:gd name="T7" fmla="*/ 164 h 548"/>
              <a:gd name="T8" fmla="*/ 37 w 406"/>
              <a:gd name="T9" fmla="*/ 216 h 548"/>
              <a:gd name="T10" fmla="*/ 0 w 406"/>
              <a:gd name="T11" fmla="*/ 216 h 548"/>
              <a:gd name="T12" fmla="*/ 0 w 406"/>
              <a:gd name="T13" fmla="*/ 548 h 548"/>
              <a:gd name="T14" fmla="*/ 406 w 406"/>
              <a:gd name="T15" fmla="*/ 548 h 548"/>
              <a:gd name="T16" fmla="*/ 406 w 406"/>
              <a:gd name="T17" fmla="*/ 216 h 548"/>
              <a:gd name="T18" fmla="*/ 369 w 406"/>
              <a:gd name="T19" fmla="*/ 216 h 548"/>
              <a:gd name="T20" fmla="*/ 241 w 406"/>
              <a:gd name="T21" fmla="*/ 462 h 548"/>
              <a:gd name="T22" fmla="*/ 165 w 406"/>
              <a:gd name="T23" fmla="*/ 462 h 548"/>
              <a:gd name="T24" fmla="*/ 182 w 406"/>
              <a:gd name="T25" fmla="*/ 397 h 548"/>
              <a:gd name="T26" fmla="*/ 157 w 406"/>
              <a:gd name="T27" fmla="*/ 356 h 548"/>
              <a:gd name="T28" fmla="*/ 203 w 406"/>
              <a:gd name="T29" fmla="*/ 310 h 548"/>
              <a:gd name="T30" fmla="*/ 249 w 406"/>
              <a:gd name="T31" fmla="*/ 356 h 548"/>
              <a:gd name="T32" fmla="*/ 224 w 406"/>
              <a:gd name="T33" fmla="*/ 397 h 548"/>
              <a:gd name="T34" fmla="*/ 241 w 406"/>
              <a:gd name="T35" fmla="*/ 462 h 548"/>
              <a:gd name="T36" fmla="*/ 295 w 406"/>
              <a:gd name="T37" fmla="*/ 216 h 548"/>
              <a:gd name="T38" fmla="*/ 111 w 406"/>
              <a:gd name="T39" fmla="*/ 216 h 548"/>
              <a:gd name="T40" fmla="*/ 111 w 406"/>
              <a:gd name="T41" fmla="*/ 164 h 548"/>
              <a:gd name="T42" fmla="*/ 203 w 406"/>
              <a:gd name="T43" fmla="*/ 74 h 548"/>
              <a:gd name="T44" fmla="*/ 295 w 406"/>
              <a:gd name="T45" fmla="*/ 164 h 548"/>
              <a:gd name="T46" fmla="*/ 295 w 406"/>
              <a:gd name="T47" fmla="*/ 216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06" h="548">
                <a:moveTo>
                  <a:pt x="369" y="216"/>
                </a:moveTo>
                <a:cubicBezTo>
                  <a:pt x="369" y="164"/>
                  <a:pt x="369" y="164"/>
                  <a:pt x="369" y="164"/>
                </a:cubicBezTo>
                <a:cubicBezTo>
                  <a:pt x="369" y="74"/>
                  <a:pt x="295" y="0"/>
                  <a:pt x="203" y="0"/>
                </a:cubicBezTo>
                <a:cubicBezTo>
                  <a:pt x="111" y="0"/>
                  <a:pt x="37" y="74"/>
                  <a:pt x="37" y="164"/>
                </a:cubicBezTo>
                <a:cubicBezTo>
                  <a:pt x="37" y="216"/>
                  <a:pt x="37" y="216"/>
                  <a:pt x="37" y="216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548"/>
                  <a:pt x="0" y="548"/>
                  <a:pt x="0" y="548"/>
                </a:cubicBezTo>
                <a:cubicBezTo>
                  <a:pt x="406" y="548"/>
                  <a:pt x="406" y="548"/>
                  <a:pt x="406" y="548"/>
                </a:cubicBezTo>
                <a:cubicBezTo>
                  <a:pt x="406" y="216"/>
                  <a:pt x="406" y="216"/>
                  <a:pt x="406" y="216"/>
                </a:cubicBezTo>
                <a:lnTo>
                  <a:pt x="369" y="216"/>
                </a:lnTo>
                <a:close/>
                <a:moveTo>
                  <a:pt x="241" y="462"/>
                </a:moveTo>
                <a:cubicBezTo>
                  <a:pt x="165" y="462"/>
                  <a:pt x="165" y="462"/>
                  <a:pt x="165" y="462"/>
                </a:cubicBezTo>
                <a:cubicBezTo>
                  <a:pt x="182" y="397"/>
                  <a:pt x="182" y="397"/>
                  <a:pt x="182" y="397"/>
                </a:cubicBezTo>
                <a:cubicBezTo>
                  <a:pt x="167" y="390"/>
                  <a:pt x="157" y="374"/>
                  <a:pt x="157" y="356"/>
                </a:cubicBezTo>
                <a:cubicBezTo>
                  <a:pt x="157" y="331"/>
                  <a:pt x="178" y="310"/>
                  <a:pt x="203" y="310"/>
                </a:cubicBezTo>
                <a:cubicBezTo>
                  <a:pt x="228" y="310"/>
                  <a:pt x="249" y="331"/>
                  <a:pt x="249" y="356"/>
                </a:cubicBezTo>
                <a:cubicBezTo>
                  <a:pt x="249" y="374"/>
                  <a:pt x="239" y="390"/>
                  <a:pt x="224" y="397"/>
                </a:cubicBezTo>
                <a:lnTo>
                  <a:pt x="241" y="462"/>
                </a:lnTo>
                <a:close/>
                <a:moveTo>
                  <a:pt x="295" y="216"/>
                </a:moveTo>
                <a:cubicBezTo>
                  <a:pt x="111" y="216"/>
                  <a:pt x="111" y="216"/>
                  <a:pt x="111" y="216"/>
                </a:cubicBezTo>
                <a:cubicBezTo>
                  <a:pt x="111" y="164"/>
                  <a:pt x="111" y="164"/>
                  <a:pt x="111" y="164"/>
                </a:cubicBezTo>
                <a:cubicBezTo>
                  <a:pt x="111" y="115"/>
                  <a:pt x="153" y="74"/>
                  <a:pt x="203" y="74"/>
                </a:cubicBezTo>
                <a:cubicBezTo>
                  <a:pt x="253" y="74"/>
                  <a:pt x="295" y="115"/>
                  <a:pt x="295" y="164"/>
                </a:cubicBezTo>
                <a:lnTo>
                  <a:pt x="295" y="216"/>
                </a:lnTo>
                <a:close/>
              </a:path>
            </a:pathLst>
          </a:custGeom>
          <a:solidFill>
            <a:srgbClr val="BD596A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5" name="AutoShape 63"/>
          <p:cNvSpPr/>
          <p:nvPr/>
        </p:nvSpPr>
        <p:spPr bwMode="auto">
          <a:xfrm>
            <a:off x="9568064" y="1835051"/>
            <a:ext cx="22225" cy="222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800"/>
                </a:moveTo>
                <a:cubicBezTo>
                  <a:pt x="0" y="16769"/>
                  <a:pt x="4830" y="21599"/>
                  <a:pt x="10800" y="21599"/>
                </a:cubicBezTo>
                <a:cubicBezTo>
                  <a:pt x="16769" y="21599"/>
                  <a:pt x="21600" y="16769"/>
                  <a:pt x="21600" y="10800"/>
                </a:cubicBezTo>
                <a:cubicBezTo>
                  <a:pt x="21600" y="4819"/>
                  <a:pt x="16769" y="0"/>
                  <a:pt x="10800" y="0"/>
                </a:cubicBezTo>
                <a:cubicBezTo>
                  <a:pt x="4830" y="0"/>
                  <a:pt x="0" y="4819"/>
                  <a:pt x="0" y="1080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68" name="AutoShape 66"/>
          <p:cNvSpPr/>
          <p:nvPr/>
        </p:nvSpPr>
        <p:spPr bwMode="auto">
          <a:xfrm>
            <a:off x="9568064" y="1834257"/>
            <a:ext cx="22225" cy="23813"/>
          </a:xfrm>
          <a:custGeom>
            <a:avLst/>
            <a:gdLst>
              <a:gd name="T0" fmla="+- 0 10800 961"/>
              <a:gd name="T1" fmla="*/ T0 w 19678"/>
              <a:gd name="T2" fmla="+- 0 10800 961"/>
              <a:gd name="T3" fmla="*/ 10800 h 19678"/>
              <a:gd name="T4" fmla="+- 0 10800 961"/>
              <a:gd name="T5" fmla="*/ T4 w 19678"/>
              <a:gd name="T6" fmla="+- 0 10800 961"/>
              <a:gd name="T7" fmla="*/ 10800 h 19678"/>
              <a:gd name="T8" fmla="+- 0 10800 961"/>
              <a:gd name="T9" fmla="*/ T8 w 19678"/>
              <a:gd name="T10" fmla="+- 0 10800 961"/>
              <a:gd name="T11" fmla="*/ 10800 h 19678"/>
              <a:gd name="T12" fmla="+- 0 10800 961"/>
              <a:gd name="T13" fmla="*/ T12 w 19678"/>
              <a:gd name="T14" fmla="+- 0 10800 961"/>
              <a:gd name="T15" fmla="*/ 10800 h 19678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8" h="19678">
                <a:moveTo>
                  <a:pt x="2882" y="2882"/>
                </a:moveTo>
                <a:cubicBezTo>
                  <a:pt x="-961" y="6725"/>
                  <a:pt x="-961" y="12952"/>
                  <a:pt x="2882" y="16795"/>
                </a:cubicBezTo>
                <a:cubicBezTo>
                  <a:pt x="6725" y="20638"/>
                  <a:pt x="12952" y="20638"/>
                  <a:pt x="16795" y="16795"/>
                </a:cubicBezTo>
                <a:cubicBezTo>
                  <a:pt x="20639" y="12952"/>
                  <a:pt x="20639" y="6725"/>
                  <a:pt x="16795" y="2882"/>
                </a:cubicBezTo>
                <a:cubicBezTo>
                  <a:pt x="12952" y="-961"/>
                  <a:pt x="6725" y="-961"/>
                  <a:pt x="2882" y="2882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77" name="Freeform 200"/>
          <p:cNvSpPr>
            <a:spLocks noEditPoints="1"/>
          </p:cNvSpPr>
          <p:nvPr/>
        </p:nvSpPr>
        <p:spPr bwMode="auto">
          <a:xfrm>
            <a:off x="9368833" y="1648520"/>
            <a:ext cx="420687" cy="395287"/>
          </a:xfrm>
          <a:custGeom>
            <a:avLst/>
            <a:gdLst>
              <a:gd name="T0" fmla="*/ 394 w 548"/>
              <a:gd name="T1" fmla="*/ 0 h 514"/>
              <a:gd name="T2" fmla="*/ 240 w 548"/>
              <a:gd name="T3" fmla="*/ 153 h 514"/>
              <a:gd name="T4" fmla="*/ 240 w 548"/>
              <a:gd name="T5" fmla="*/ 206 h 514"/>
              <a:gd name="T6" fmla="*/ 0 w 548"/>
              <a:gd name="T7" fmla="*/ 206 h 514"/>
              <a:gd name="T8" fmla="*/ 0 w 548"/>
              <a:gd name="T9" fmla="*/ 514 h 514"/>
              <a:gd name="T10" fmla="*/ 377 w 548"/>
              <a:gd name="T11" fmla="*/ 514 h 514"/>
              <a:gd name="T12" fmla="*/ 377 w 548"/>
              <a:gd name="T13" fmla="*/ 206 h 514"/>
              <a:gd name="T14" fmla="*/ 308 w 548"/>
              <a:gd name="T15" fmla="*/ 206 h 514"/>
              <a:gd name="T16" fmla="*/ 308 w 548"/>
              <a:gd name="T17" fmla="*/ 153 h 514"/>
              <a:gd name="T18" fmla="*/ 394 w 548"/>
              <a:gd name="T19" fmla="*/ 68 h 514"/>
              <a:gd name="T20" fmla="*/ 479 w 548"/>
              <a:gd name="T21" fmla="*/ 153 h 514"/>
              <a:gd name="T22" fmla="*/ 479 w 548"/>
              <a:gd name="T23" fmla="*/ 206 h 514"/>
              <a:gd name="T24" fmla="*/ 548 w 548"/>
              <a:gd name="T25" fmla="*/ 206 h 514"/>
              <a:gd name="T26" fmla="*/ 548 w 548"/>
              <a:gd name="T27" fmla="*/ 153 h 514"/>
              <a:gd name="T28" fmla="*/ 394 w 548"/>
              <a:gd name="T29" fmla="*/ 0 h 514"/>
              <a:gd name="T30" fmla="*/ 216 w 548"/>
              <a:gd name="T31" fmla="*/ 434 h 514"/>
              <a:gd name="T32" fmla="*/ 145 w 548"/>
              <a:gd name="T33" fmla="*/ 434 h 514"/>
              <a:gd name="T34" fmla="*/ 161 w 548"/>
              <a:gd name="T35" fmla="*/ 373 h 514"/>
              <a:gd name="T36" fmla="*/ 137 w 548"/>
              <a:gd name="T37" fmla="*/ 334 h 514"/>
              <a:gd name="T38" fmla="*/ 180 w 548"/>
              <a:gd name="T39" fmla="*/ 291 h 514"/>
              <a:gd name="T40" fmla="*/ 224 w 548"/>
              <a:gd name="T41" fmla="*/ 334 h 514"/>
              <a:gd name="T42" fmla="*/ 200 w 548"/>
              <a:gd name="T43" fmla="*/ 373 h 514"/>
              <a:gd name="T44" fmla="*/ 216 w 548"/>
              <a:gd name="T45" fmla="*/ 434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48" h="514">
                <a:moveTo>
                  <a:pt x="394" y="0"/>
                </a:moveTo>
                <a:cubicBezTo>
                  <a:pt x="309" y="0"/>
                  <a:pt x="240" y="69"/>
                  <a:pt x="240" y="153"/>
                </a:cubicBezTo>
                <a:cubicBezTo>
                  <a:pt x="240" y="206"/>
                  <a:pt x="240" y="206"/>
                  <a:pt x="240" y="206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514"/>
                  <a:pt x="0" y="514"/>
                  <a:pt x="0" y="514"/>
                </a:cubicBezTo>
                <a:cubicBezTo>
                  <a:pt x="377" y="514"/>
                  <a:pt x="377" y="514"/>
                  <a:pt x="377" y="514"/>
                </a:cubicBezTo>
                <a:cubicBezTo>
                  <a:pt x="377" y="206"/>
                  <a:pt x="377" y="206"/>
                  <a:pt x="377" y="206"/>
                </a:cubicBezTo>
                <a:cubicBezTo>
                  <a:pt x="308" y="206"/>
                  <a:pt x="308" y="206"/>
                  <a:pt x="308" y="206"/>
                </a:cubicBezTo>
                <a:cubicBezTo>
                  <a:pt x="308" y="153"/>
                  <a:pt x="308" y="153"/>
                  <a:pt x="308" y="153"/>
                </a:cubicBezTo>
                <a:cubicBezTo>
                  <a:pt x="308" y="106"/>
                  <a:pt x="347" y="68"/>
                  <a:pt x="394" y="68"/>
                </a:cubicBezTo>
                <a:cubicBezTo>
                  <a:pt x="441" y="68"/>
                  <a:pt x="479" y="106"/>
                  <a:pt x="479" y="153"/>
                </a:cubicBezTo>
                <a:cubicBezTo>
                  <a:pt x="479" y="206"/>
                  <a:pt x="479" y="206"/>
                  <a:pt x="479" y="206"/>
                </a:cubicBezTo>
                <a:cubicBezTo>
                  <a:pt x="548" y="206"/>
                  <a:pt x="548" y="206"/>
                  <a:pt x="548" y="206"/>
                </a:cubicBezTo>
                <a:cubicBezTo>
                  <a:pt x="548" y="153"/>
                  <a:pt x="548" y="153"/>
                  <a:pt x="548" y="153"/>
                </a:cubicBezTo>
                <a:cubicBezTo>
                  <a:pt x="548" y="69"/>
                  <a:pt x="479" y="0"/>
                  <a:pt x="394" y="0"/>
                </a:cubicBezTo>
                <a:close/>
                <a:moveTo>
                  <a:pt x="216" y="434"/>
                </a:moveTo>
                <a:cubicBezTo>
                  <a:pt x="145" y="434"/>
                  <a:pt x="145" y="434"/>
                  <a:pt x="145" y="434"/>
                </a:cubicBezTo>
                <a:cubicBezTo>
                  <a:pt x="161" y="373"/>
                  <a:pt x="161" y="373"/>
                  <a:pt x="161" y="373"/>
                </a:cubicBezTo>
                <a:cubicBezTo>
                  <a:pt x="147" y="366"/>
                  <a:pt x="137" y="351"/>
                  <a:pt x="137" y="334"/>
                </a:cubicBezTo>
                <a:cubicBezTo>
                  <a:pt x="137" y="311"/>
                  <a:pt x="157" y="291"/>
                  <a:pt x="180" y="291"/>
                </a:cubicBezTo>
                <a:cubicBezTo>
                  <a:pt x="204" y="291"/>
                  <a:pt x="224" y="311"/>
                  <a:pt x="224" y="334"/>
                </a:cubicBezTo>
                <a:cubicBezTo>
                  <a:pt x="224" y="351"/>
                  <a:pt x="214" y="366"/>
                  <a:pt x="200" y="373"/>
                </a:cubicBezTo>
                <a:lnTo>
                  <a:pt x="216" y="434"/>
                </a:lnTo>
                <a:close/>
              </a:path>
            </a:pathLst>
          </a:custGeom>
          <a:solidFill>
            <a:srgbClr val="BD596A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559" name="Group 259"/>
          <p:cNvGrpSpPr/>
          <p:nvPr/>
        </p:nvGrpSpPr>
        <p:grpSpPr>
          <a:xfrm>
            <a:off x="9384707" y="3023667"/>
            <a:ext cx="388938" cy="446088"/>
            <a:chOff x="4638675" y="4654550"/>
            <a:chExt cx="388938" cy="446088"/>
          </a:xfrm>
          <a:solidFill>
            <a:srgbClr val="BD596A"/>
          </a:solidFill>
        </p:grpSpPr>
        <p:sp>
          <p:nvSpPr>
            <p:cNvPr id="560" name="Freeform 241"/>
            <p:cNvSpPr>
              <a:spLocks noEditPoints="1"/>
            </p:cNvSpPr>
            <p:nvPr/>
          </p:nvSpPr>
          <p:spPr bwMode="auto">
            <a:xfrm>
              <a:off x="4638675" y="4654550"/>
              <a:ext cx="388938" cy="446088"/>
            </a:xfrm>
            <a:custGeom>
              <a:avLst/>
              <a:gdLst>
                <a:gd name="T0" fmla="*/ 507 w 507"/>
                <a:gd name="T1" fmla="*/ 118 h 581"/>
                <a:gd name="T2" fmla="*/ 507 w 507"/>
                <a:gd name="T3" fmla="*/ 143 h 581"/>
                <a:gd name="T4" fmla="*/ 506 w 507"/>
                <a:gd name="T5" fmla="*/ 229 h 581"/>
                <a:gd name="T6" fmla="*/ 496 w 507"/>
                <a:gd name="T7" fmla="*/ 296 h 581"/>
                <a:gd name="T8" fmla="*/ 268 w 507"/>
                <a:gd name="T9" fmla="*/ 576 h 581"/>
                <a:gd name="T10" fmla="*/ 257 w 507"/>
                <a:gd name="T11" fmla="*/ 580 h 581"/>
                <a:gd name="T12" fmla="*/ 253 w 507"/>
                <a:gd name="T13" fmla="*/ 581 h 581"/>
                <a:gd name="T14" fmla="*/ 250 w 507"/>
                <a:gd name="T15" fmla="*/ 580 h 581"/>
                <a:gd name="T16" fmla="*/ 239 w 507"/>
                <a:gd name="T17" fmla="*/ 576 h 581"/>
                <a:gd name="T18" fmla="*/ 10 w 507"/>
                <a:gd name="T19" fmla="*/ 296 h 581"/>
                <a:gd name="T20" fmla="*/ 1 w 507"/>
                <a:gd name="T21" fmla="*/ 229 h 581"/>
                <a:gd name="T22" fmla="*/ 0 w 507"/>
                <a:gd name="T23" fmla="*/ 143 h 581"/>
                <a:gd name="T24" fmla="*/ 0 w 507"/>
                <a:gd name="T25" fmla="*/ 118 h 581"/>
                <a:gd name="T26" fmla="*/ 7 w 507"/>
                <a:gd name="T27" fmla="*/ 109 h 581"/>
                <a:gd name="T28" fmla="*/ 31 w 507"/>
                <a:gd name="T29" fmla="*/ 102 h 581"/>
                <a:gd name="T30" fmla="*/ 148 w 507"/>
                <a:gd name="T31" fmla="*/ 44 h 581"/>
                <a:gd name="T32" fmla="*/ 253 w 507"/>
                <a:gd name="T33" fmla="*/ 0 h 581"/>
                <a:gd name="T34" fmla="*/ 359 w 507"/>
                <a:gd name="T35" fmla="*/ 44 h 581"/>
                <a:gd name="T36" fmla="*/ 476 w 507"/>
                <a:gd name="T37" fmla="*/ 102 h 581"/>
                <a:gd name="T38" fmla="*/ 500 w 507"/>
                <a:gd name="T39" fmla="*/ 109 h 581"/>
                <a:gd name="T40" fmla="*/ 507 w 507"/>
                <a:gd name="T41" fmla="*/ 118 h 581"/>
                <a:gd name="T42" fmla="*/ 488 w 507"/>
                <a:gd name="T43" fmla="*/ 125 h 581"/>
                <a:gd name="T44" fmla="*/ 471 w 507"/>
                <a:gd name="T45" fmla="*/ 120 h 581"/>
                <a:gd name="T46" fmla="*/ 349 w 507"/>
                <a:gd name="T47" fmla="*/ 59 h 581"/>
                <a:gd name="T48" fmla="*/ 253 w 507"/>
                <a:gd name="T49" fmla="*/ 19 h 581"/>
                <a:gd name="T50" fmla="*/ 158 w 507"/>
                <a:gd name="T51" fmla="*/ 59 h 581"/>
                <a:gd name="T52" fmla="*/ 36 w 507"/>
                <a:gd name="T53" fmla="*/ 120 h 581"/>
                <a:gd name="T54" fmla="*/ 19 w 507"/>
                <a:gd name="T55" fmla="*/ 125 h 581"/>
                <a:gd name="T56" fmla="*/ 19 w 507"/>
                <a:gd name="T57" fmla="*/ 143 h 581"/>
                <a:gd name="T58" fmla="*/ 20 w 507"/>
                <a:gd name="T59" fmla="*/ 228 h 581"/>
                <a:gd name="T60" fmla="*/ 29 w 507"/>
                <a:gd name="T61" fmla="*/ 292 h 581"/>
                <a:gd name="T62" fmla="*/ 245 w 507"/>
                <a:gd name="T63" fmla="*/ 559 h 581"/>
                <a:gd name="T64" fmla="*/ 253 w 507"/>
                <a:gd name="T65" fmla="*/ 562 h 581"/>
                <a:gd name="T66" fmla="*/ 262 w 507"/>
                <a:gd name="T67" fmla="*/ 559 h 581"/>
                <a:gd name="T68" fmla="*/ 478 w 507"/>
                <a:gd name="T69" fmla="*/ 292 h 581"/>
                <a:gd name="T70" fmla="*/ 487 w 507"/>
                <a:gd name="T71" fmla="*/ 228 h 581"/>
                <a:gd name="T72" fmla="*/ 488 w 507"/>
                <a:gd name="T73" fmla="*/ 143 h 581"/>
                <a:gd name="T74" fmla="*/ 488 w 507"/>
                <a:gd name="T75" fmla="*/ 125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7" h="581">
                  <a:moveTo>
                    <a:pt x="507" y="118"/>
                  </a:moveTo>
                  <a:cubicBezTo>
                    <a:pt x="507" y="143"/>
                    <a:pt x="507" y="143"/>
                    <a:pt x="507" y="143"/>
                  </a:cubicBezTo>
                  <a:cubicBezTo>
                    <a:pt x="507" y="151"/>
                    <a:pt x="507" y="217"/>
                    <a:pt x="506" y="229"/>
                  </a:cubicBezTo>
                  <a:cubicBezTo>
                    <a:pt x="504" y="252"/>
                    <a:pt x="501" y="275"/>
                    <a:pt x="496" y="296"/>
                  </a:cubicBezTo>
                  <a:cubicBezTo>
                    <a:pt x="451" y="505"/>
                    <a:pt x="276" y="573"/>
                    <a:pt x="268" y="576"/>
                  </a:cubicBezTo>
                  <a:cubicBezTo>
                    <a:pt x="257" y="580"/>
                    <a:pt x="257" y="580"/>
                    <a:pt x="257" y="580"/>
                  </a:cubicBezTo>
                  <a:cubicBezTo>
                    <a:pt x="256" y="581"/>
                    <a:pt x="255" y="581"/>
                    <a:pt x="253" y="581"/>
                  </a:cubicBezTo>
                  <a:cubicBezTo>
                    <a:pt x="252" y="581"/>
                    <a:pt x="251" y="581"/>
                    <a:pt x="250" y="580"/>
                  </a:cubicBezTo>
                  <a:cubicBezTo>
                    <a:pt x="239" y="576"/>
                    <a:pt x="239" y="576"/>
                    <a:pt x="239" y="576"/>
                  </a:cubicBezTo>
                  <a:cubicBezTo>
                    <a:pt x="231" y="573"/>
                    <a:pt x="56" y="505"/>
                    <a:pt x="10" y="296"/>
                  </a:cubicBezTo>
                  <a:cubicBezTo>
                    <a:pt x="6" y="275"/>
                    <a:pt x="3" y="252"/>
                    <a:pt x="1" y="229"/>
                  </a:cubicBezTo>
                  <a:cubicBezTo>
                    <a:pt x="0" y="217"/>
                    <a:pt x="0" y="151"/>
                    <a:pt x="0" y="14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4"/>
                    <a:pt x="3" y="110"/>
                    <a:pt x="7" y="109"/>
                  </a:cubicBezTo>
                  <a:cubicBezTo>
                    <a:pt x="31" y="102"/>
                    <a:pt x="31" y="102"/>
                    <a:pt x="31" y="102"/>
                  </a:cubicBezTo>
                  <a:cubicBezTo>
                    <a:pt x="79" y="88"/>
                    <a:pt x="116" y="65"/>
                    <a:pt x="148" y="44"/>
                  </a:cubicBezTo>
                  <a:cubicBezTo>
                    <a:pt x="185" y="20"/>
                    <a:pt x="216" y="0"/>
                    <a:pt x="253" y="0"/>
                  </a:cubicBezTo>
                  <a:cubicBezTo>
                    <a:pt x="291" y="0"/>
                    <a:pt x="322" y="20"/>
                    <a:pt x="359" y="44"/>
                  </a:cubicBezTo>
                  <a:cubicBezTo>
                    <a:pt x="391" y="65"/>
                    <a:pt x="428" y="88"/>
                    <a:pt x="476" y="102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4" y="110"/>
                    <a:pt x="507" y="114"/>
                    <a:pt x="507" y="118"/>
                  </a:cubicBezTo>
                  <a:close/>
                  <a:moveTo>
                    <a:pt x="488" y="125"/>
                  </a:moveTo>
                  <a:cubicBezTo>
                    <a:pt x="471" y="120"/>
                    <a:pt x="471" y="120"/>
                    <a:pt x="471" y="120"/>
                  </a:cubicBezTo>
                  <a:cubicBezTo>
                    <a:pt x="420" y="105"/>
                    <a:pt x="382" y="81"/>
                    <a:pt x="349" y="59"/>
                  </a:cubicBezTo>
                  <a:cubicBezTo>
                    <a:pt x="315" y="38"/>
                    <a:pt x="286" y="19"/>
                    <a:pt x="253" y="19"/>
                  </a:cubicBezTo>
                  <a:cubicBezTo>
                    <a:pt x="221" y="19"/>
                    <a:pt x="192" y="38"/>
                    <a:pt x="158" y="59"/>
                  </a:cubicBezTo>
                  <a:cubicBezTo>
                    <a:pt x="125" y="81"/>
                    <a:pt x="87" y="105"/>
                    <a:pt x="36" y="120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19" y="152"/>
                    <a:pt x="19" y="217"/>
                    <a:pt x="20" y="228"/>
                  </a:cubicBezTo>
                  <a:cubicBezTo>
                    <a:pt x="21" y="250"/>
                    <a:pt x="24" y="272"/>
                    <a:pt x="29" y="292"/>
                  </a:cubicBezTo>
                  <a:cubicBezTo>
                    <a:pt x="72" y="492"/>
                    <a:pt x="238" y="556"/>
                    <a:pt x="245" y="559"/>
                  </a:cubicBezTo>
                  <a:cubicBezTo>
                    <a:pt x="253" y="562"/>
                    <a:pt x="253" y="562"/>
                    <a:pt x="253" y="562"/>
                  </a:cubicBezTo>
                  <a:cubicBezTo>
                    <a:pt x="262" y="559"/>
                    <a:pt x="262" y="559"/>
                    <a:pt x="262" y="559"/>
                  </a:cubicBezTo>
                  <a:cubicBezTo>
                    <a:pt x="269" y="556"/>
                    <a:pt x="435" y="492"/>
                    <a:pt x="478" y="292"/>
                  </a:cubicBezTo>
                  <a:cubicBezTo>
                    <a:pt x="483" y="272"/>
                    <a:pt x="486" y="250"/>
                    <a:pt x="487" y="228"/>
                  </a:cubicBezTo>
                  <a:cubicBezTo>
                    <a:pt x="488" y="217"/>
                    <a:pt x="488" y="152"/>
                    <a:pt x="488" y="143"/>
                  </a:cubicBezTo>
                  <a:lnTo>
                    <a:pt x="488" y="1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61" name="Freeform 242"/>
            <p:cNvSpPr/>
            <p:nvPr/>
          </p:nvSpPr>
          <p:spPr bwMode="auto">
            <a:xfrm>
              <a:off x="4670425" y="4686300"/>
              <a:ext cx="161925" cy="188913"/>
            </a:xfrm>
            <a:custGeom>
              <a:avLst/>
              <a:gdLst>
                <a:gd name="T0" fmla="*/ 211 w 211"/>
                <a:gd name="T1" fmla="*/ 183 h 244"/>
                <a:gd name="T2" fmla="*/ 211 w 211"/>
                <a:gd name="T3" fmla="*/ 244 h 244"/>
                <a:gd name="T4" fmla="*/ 10 w 211"/>
                <a:gd name="T5" fmla="*/ 244 h 244"/>
                <a:gd name="T6" fmla="*/ 2 w 211"/>
                <a:gd name="T7" fmla="*/ 183 h 244"/>
                <a:gd name="T8" fmla="*/ 0 w 211"/>
                <a:gd name="T9" fmla="*/ 100 h 244"/>
                <a:gd name="T10" fmla="*/ 211 w 211"/>
                <a:gd name="T11" fmla="*/ 0 h 244"/>
                <a:gd name="T12" fmla="*/ 211 w 211"/>
                <a:gd name="T13" fmla="*/ 183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244">
                  <a:moveTo>
                    <a:pt x="211" y="183"/>
                  </a:moveTo>
                  <a:cubicBezTo>
                    <a:pt x="211" y="244"/>
                    <a:pt x="211" y="244"/>
                    <a:pt x="211" y="244"/>
                  </a:cubicBezTo>
                  <a:cubicBezTo>
                    <a:pt x="10" y="244"/>
                    <a:pt x="10" y="244"/>
                    <a:pt x="10" y="244"/>
                  </a:cubicBezTo>
                  <a:cubicBezTo>
                    <a:pt x="6" y="225"/>
                    <a:pt x="3" y="205"/>
                    <a:pt x="2" y="183"/>
                  </a:cubicBezTo>
                  <a:cubicBezTo>
                    <a:pt x="1" y="174"/>
                    <a:pt x="0" y="110"/>
                    <a:pt x="0" y="100"/>
                  </a:cubicBezTo>
                  <a:cubicBezTo>
                    <a:pt x="106" y="70"/>
                    <a:pt x="160" y="0"/>
                    <a:pt x="211" y="0"/>
                  </a:cubicBezTo>
                  <a:lnTo>
                    <a:pt x="211" y="1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62" name="Freeform 243"/>
            <p:cNvSpPr/>
            <p:nvPr/>
          </p:nvSpPr>
          <p:spPr bwMode="auto">
            <a:xfrm>
              <a:off x="4832350" y="4875213"/>
              <a:ext cx="155575" cy="190500"/>
            </a:xfrm>
            <a:custGeom>
              <a:avLst/>
              <a:gdLst>
                <a:gd name="T0" fmla="*/ 0 w 202"/>
                <a:gd name="T1" fmla="*/ 249 h 249"/>
                <a:gd name="T2" fmla="*/ 202 w 202"/>
                <a:gd name="T3" fmla="*/ 0 h 249"/>
                <a:gd name="T4" fmla="*/ 0 w 202"/>
                <a:gd name="T5" fmla="*/ 0 h 249"/>
                <a:gd name="T6" fmla="*/ 0 w 202"/>
                <a:gd name="T7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249">
                  <a:moveTo>
                    <a:pt x="0" y="249"/>
                  </a:moveTo>
                  <a:cubicBezTo>
                    <a:pt x="0" y="249"/>
                    <a:pt x="161" y="189"/>
                    <a:pt x="20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69" name="Group 198"/>
          <p:cNvGrpSpPr/>
          <p:nvPr/>
        </p:nvGrpSpPr>
        <p:grpSpPr>
          <a:xfrm>
            <a:off x="9372007" y="5223709"/>
            <a:ext cx="414338" cy="436563"/>
            <a:chOff x="5819775" y="3827463"/>
            <a:chExt cx="414338" cy="436563"/>
          </a:xfrm>
          <a:solidFill>
            <a:srgbClr val="BD596A"/>
          </a:solidFill>
        </p:grpSpPr>
        <p:sp>
          <p:nvSpPr>
            <p:cNvPr id="570" name="Freeform 306"/>
            <p:cNvSpPr>
              <a:spLocks noEditPoints="1"/>
            </p:cNvSpPr>
            <p:nvPr/>
          </p:nvSpPr>
          <p:spPr bwMode="auto">
            <a:xfrm>
              <a:off x="5937250" y="3827463"/>
              <a:ext cx="173038" cy="436563"/>
            </a:xfrm>
            <a:custGeom>
              <a:avLst/>
              <a:gdLst>
                <a:gd name="T0" fmla="*/ 93 w 231"/>
                <a:gd name="T1" fmla="*/ 545 h 582"/>
                <a:gd name="T2" fmla="*/ 16 w 231"/>
                <a:gd name="T3" fmla="*/ 303 h 582"/>
                <a:gd name="T4" fmla="*/ 85 w 231"/>
                <a:gd name="T5" fmla="*/ 2 h 582"/>
                <a:gd name="T6" fmla="*/ 145 w 231"/>
                <a:gd name="T7" fmla="*/ 37 h 582"/>
                <a:gd name="T8" fmla="*/ 222 w 231"/>
                <a:gd name="T9" fmla="*/ 279 h 582"/>
                <a:gd name="T10" fmla="*/ 218 w 231"/>
                <a:gd name="T11" fmla="*/ 482 h 582"/>
                <a:gd name="T12" fmla="*/ 153 w 231"/>
                <a:gd name="T13" fmla="*/ 580 h 582"/>
                <a:gd name="T14" fmla="*/ 93 w 231"/>
                <a:gd name="T15" fmla="*/ 545 h 582"/>
                <a:gd name="T16" fmla="*/ 124 w 231"/>
                <a:gd name="T17" fmla="*/ 52 h 582"/>
                <a:gd name="T18" fmla="*/ 88 w 231"/>
                <a:gd name="T19" fmla="*/ 27 h 582"/>
                <a:gd name="T20" fmla="*/ 42 w 231"/>
                <a:gd name="T21" fmla="*/ 300 h 582"/>
                <a:gd name="T22" fmla="*/ 114 w 231"/>
                <a:gd name="T23" fmla="*/ 530 h 582"/>
                <a:gd name="T24" fmla="*/ 150 w 231"/>
                <a:gd name="T25" fmla="*/ 555 h 582"/>
                <a:gd name="T26" fmla="*/ 193 w 231"/>
                <a:gd name="T27" fmla="*/ 477 h 582"/>
                <a:gd name="T28" fmla="*/ 196 w 231"/>
                <a:gd name="T29" fmla="*/ 282 h 582"/>
                <a:gd name="T30" fmla="*/ 124 w 231"/>
                <a:gd name="T31" fmla="*/ 5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582">
                  <a:moveTo>
                    <a:pt x="93" y="545"/>
                  </a:moveTo>
                  <a:cubicBezTo>
                    <a:pt x="58" y="498"/>
                    <a:pt x="28" y="405"/>
                    <a:pt x="16" y="303"/>
                  </a:cubicBezTo>
                  <a:cubicBezTo>
                    <a:pt x="0" y="163"/>
                    <a:pt x="18" y="9"/>
                    <a:pt x="85" y="2"/>
                  </a:cubicBezTo>
                  <a:cubicBezTo>
                    <a:pt x="99" y="0"/>
                    <a:pt x="121" y="5"/>
                    <a:pt x="145" y="37"/>
                  </a:cubicBezTo>
                  <a:cubicBezTo>
                    <a:pt x="180" y="84"/>
                    <a:pt x="210" y="177"/>
                    <a:pt x="222" y="279"/>
                  </a:cubicBezTo>
                  <a:cubicBezTo>
                    <a:pt x="231" y="354"/>
                    <a:pt x="229" y="426"/>
                    <a:pt x="218" y="482"/>
                  </a:cubicBezTo>
                  <a:cubicBezTo>
                    <a:pt x="206" y="543"/>
                    <a:pt x="184" y="577"/>
                    <a:pt x="153" y="580"/>
                  </a:cubicBezTo>
                  <a:cubicBezTo>
                    <a:pt x="139" y="582"/>
                    <a:pt x="117" y="577"/>
                    <a:pt x="93" y="545"/>
                  </a:cubicBezTo>
                  <a:close/>
                  <a:moveTo>
                    <a:pt x="124" y="52"/>
                  </a:moveTo>
                  <a:cubicBezTo>
                    <a:pt x="111" y="35"/>
                    <a:pt x="98" y="26"/>
                    <a:pt x="88" y="27"/>
                  </a:cubicBezTo>
                  <a:cubicBezTo>
                    <a:pt x="52" y="32"/>
                    <a:pt x="24" y="149"/>
                    <a:pt x="42" y="300"/>
                  </a:cubicBezTo>
                  <a:cubicBezTo>
                    <a:pt x="54" y="398"/>
                    <a:pt x="81" y="486"/>
                    <a:pt x="114" y="530"/>
                  </a:cubicBezTo>
                  <a:cubicBezTo>
                    <a:pt x="127" y="547"/>
                    <a:pt x="140" y="556"/>
                    <a:pt x="150" y="555"/>
                  </a:cubicBezTo>
                  <a:cubicBezTo>
                    <a:pt x="167" y="553"/>
                    <a:pt x="184" y="523"/>
                    <a:pt x="193" y="477"/>
                  </a:cubicBezTo>
                  <a:cubicBezTo>
                    <a:pt x="203" y="424"/>
                    <a:pt x="204" y="355"/>
                    <a:pt x="196" y="282"/>
                  </a:cubicBezTo>
                  <a:cubicBezTo>
                    <a:pt x="184" y="184"/>
                    <a:pt x="157" y="96"/>
                    <a:pt x="124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71" name="Freeform 307"/>
            <p:cNvSpPr>
              <a:spLocks noEditPoints="1"/>
            </p:cNvSpPr>
            <p:nvPr/>
          </p:nvSpPr>
          <p:spPr bwMode="auto">
            <a:xfrm>
              <a:off x="5819775" y="3929063"/>
              <a:ext cx="414338" cy="249238"/>
            </a:xfrm>
            <a:custGeom>
              <a:avLst/>
              <a:gdLst>
                <a:gd name="T0" fmla="*/ 24 w 550"/>
                <a:gd name="T1" fmla="*/ 107 h 332"/>
                <a:gd name="T2" fmla="*/ 7 w 550"/>
                <a:gd name="T3" fmla="*/ 40 h 332"/>
                <a:gd name="T4" fmla="*/ 121 w 550"/>
                <a:gd name="T5" fmla="*/ 5 h 332"/>
                <a:gd name="T6" fmla="*/ 316 w 550"/>
                <a:gd name="T7" fmla="*/ 60 h 332"/>
                <a:gd name="T8" fmla="*/ 526 w 550"/>
                <a:gd name="T9" fmla="*/ 203 h 332"/>
                <a:gd name="T10" fmla="*/ 543 w 550"/>
                <a:gd name="T11" fmla="*/ 270 h 332"/>
                <a:gd name="T12" fmla="*/ 234 w 550"/>
                <a:gd name="T13" fmla="*/ 250 h 332"/>
                <a:gd name="T14" fmla="*/ 24 w 550"/>
                <a:gd name="T15" fmla="*/ 107 h 332"/>
                <a:gd name="T16" fmla="*/ 505 w 550"/>
                <a:gd name="T17" fmla="*/ 218 h 332"/>
                <a:gd name="T18" fmla="*/ 306 w 550"/>
                <a:gd name="T19" fmla="*/ 84 h 332"/>
                <a:gd name="T20" fmla="*/ 118 w 550"/>
                <a:gd name="T21" fmla="*/ 31 h 332"/>
                <a:gd name="T22" fmla="*/ 31 w 550"/>
                <a:gd name="T23" fmla="*/ 50 h 332"/>
                <a:gd name="T24" fmla="*/ 45 w 550"/>
                <a:gd name="T25" fmla="*/ 92 h 332"/>
                <a:gd name="T26" fmla="*/ 244 w 550"/>
                <a:gd name="T27" fmla="*/ 226 h 332"/>
                <a:gd name="T28" fmla="*/ 519 w 550"/>
                <a:gd name="T29" fmla="*/ 260 h 332"/>
                <a:gd name="T30" fmla="*/ 505 w 550"/>
                <a:gd name="T31" fmla="*/ 218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0" h="332">
                  <a:moveTo>
                    <a:pt x="24" y="107"/>
                  </a:moveTo>
                  <a:cubicBezTo>
                    <a:pt x="0" y="75"/>
                    <a:pt x="2" y="53"/>
                    <a:pt x="7" y="40"/>
                  </a:cubicBezTo>
                  <a:cubicBezTo>
                    <a:pt x="19" y="12"/>
                    <a:pt x="59" y="0"/>
                    <a:pt x="121" y="5"/>
                  </a:cubicBezTo>
                  <a:cubicBezTo>
                    <a:pt x="177" y="11"/>
                    <a:pt x="246" y="30"/>
                    <a:pt x="316" y="60"/>
                  </a:cubicBezTo>
                  <a:cubicBezTo>
                    <a:pt x="410" y="101"/>
                    <a:pt x="491" y="155"/>
                    <a:pt x="526" y="203"/>
                  </a:cubicBezTo>
                  <a:cubicBezTo>
                    <a:pt x="550" y="235"/>
                    <a:pt x="548" y="257"/>
                    <a:pt x="543" y="270"/>
                  </a:cubicBezTo>
                  <a:cubicBezTo>
                    <a:pt x="516" y="332"/>
                    <a:pt x="364" y="306"/>
                    <a:pt x="234" y="250"/>
                  </a:cubicBezTo>
                  <a:cubicBezTo>
                    <a:pt x="140" y="209"/>
                    <a:pt x="59" y="155"/>
                    <a:pt x="24" y="107"/>
                  </a:cubicBezTo>
                  <a:close/>
                  <a:moveTo>
                    <a:pt x="505" y="218"/>
                  </a:moveTo>
                  <a:cubicBezTo>
                    <a:pt x="472" y="174"/>
                    <a:pt x="396" y="123"/>
                    <a:pt x="306" y="84"/>
                  </a:cubicBezTo>
                  <a:cubicBezTo>
                    <a:pt x="239" y="55"/>
                    <a:pt x="172" y="36"/>
                    <a:pt x="118" y="31"/>
                  </a:cubicBezTo>
                  <a:cubicBezTo>
                    <a:pt x="71" y="27"/>
                    <a:pt x="38" y="34"/>
                    <a:pt x="31" y="50"/>
                  </a:cubicBezTo>
                  <a:cubicBezTo>
                    <a:pt x="27" y="60"/>
                    <a:pt x="32" y="74"/>
                    <a:pt x="45" y="92"/>
                  </a:cubicBezTo>
                  <a:cubicBezTo>
                    <a:pt x="78" y="136"/>
                    <a:pt x="154" y="187"/>
                    <a:pt x="244" y="226"/>
                  </a:cubicBezTo>
                  <a:cubicBezTo>
                    <a:pt x="384" y="286"/>
                    <a:pt x="504" y="293"/>
                    <a:pt x="519" y="260"/>
                  </a:cubicBezTo>
                  <a:cubicBezTo>
                    <a:pt x="523" y="250"/>
                    <a:pt x="518" y="236"/>
                    <a:pt x="505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72" name="Freeform 308"/>
            <p:cNvSpPr/>
            <p:nvPr/>
          </p:nvSpPr>
          <p:spPr bwMode="auto">
            <a:xfrm>
              <a:off x="5995988" y="4019550"/>
              <a:ext cx="60325" cy="58738"/>
            </a:xfrm>
            <a:custGeom>
              <a:avLst/>
              <a:gdLst>
                <a:gd name="T0" fmla="*/ 61 w 79"/>
                <a:gd name="T1" fmla="*/ 68 h 79"/>
                <a:gd name="T2" fmla="*/ 11 w 79"/>
                <a:gd name="T3" fmla="*/ 61 h 79"/>
                <a:gd name="T4" fmla="*/ 19 w 79"/>
                <a:gd name="T5" fmla="*/ 11 h 79"/>
                <a:gd name="T6" fmla="*/ 68 w 79"/>
                <a:gd name="T7" fmla="*/ 18 h 79"/>
                <a:gd name="T8" fmla="*/ 61 w 79"/>
                <a:gd name="T9" fmla="*/ 6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9">
                  <a:moveTo>
                    <a:pt x="61" y="68"/>
                  </a:moveTo>
                  <a:cubicBezTo>
                    <a:pt x="45" y="79"/>
                    <a:pt x="23" y="76"/>
                    <a:pt x="11" y="61"/>
                  </a:cubicBezTo>
                  <a:cubicBezTo>
                    <a:pt x="0" y="45"/>
                    <a:pt x="3" y="23"/>
                    <a:pt x="19" y="11"/>
                  </a:cubicBezTo>
                  <a:cubicBezTo>
                    <a:pt x="34" y="0"/>
                    <a:pt x="56" y="3"/>
                    <a:pt x="68" y="18"/>
                  </a:cubicBezTo>
                  <a:cubicBezTo>
                    <a:pt x="79" y="34"/>
                    <a:pt x="76" y="56"/>
                    <a:pt x="61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73" name="Freeform 309"/>
            <p:cNvSpPr>
              <a:spLocks noEditPoints="1"/>
            </p:cNvSpPr>
            <p:nvPr/>
          </p:nvSpPr>
          <p:spPr bwMode="auto">
            <a:xfrm>
              <a:off x="5821363" y="3873500"/>
              <a:ext cx="411163" cy="342900"/>
            </a:xfrm>
            <a:custGeom>
              <a:avLst/>
              <a:gdLst>
                <a:gd name="T0" fmla="*/ 40 w 548"/>
                <a:gd name="T1" fmla="*/ 402 h 456"/>
                <a:gd name="T2" fmla="*/ 212 w 548"/>
                <a:gd name="T3" fmla="*/ 145 h 456"/>
                <a:gd name="T4" fmla="*/ 508 w 548"/>
                <a:gd name="T5" fmla="*/ 54 h 456"/>
                <a:gd name="T6" fmla="*/ 336 w 548"/>
                <a:gd name="T7" fmla="*/ 311 h 456"/>
                <a:gd name="T8" fmla="*/ 40 w 548"/>
                <a:gd name="T9" fmla="*/ 402 h 456"/>
                <a:gd name="T10" fmla="*/ 487 w 548"/>
                <a:gd name="T11" fmla="*/ 69 h 456"/>
                <a:gd name="T12" fmla="*/ 228 w 548"/>
                <a:gd name="T13" fmla="*/ 166 h 456"/>
                <a:gd name="T14" fmla="*/ 61 w 548"/>
                <a:gd name="T15" fmla="*/ 387 h 456"/>
                <a:gd name="T16" fmla="*/ 320 w 548"/>
                <a:gd name="T17" fmla="*/ 290 h 456"/>
                <a:gd name="T18" fmla="*/ 487 w 548"/>
                <a:gd name="T19" fmla="*/ 69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8" h="456">
                  <a:moveTo>
                    <a:pt x="40" y="402"/>
                  </a:moveTo>
                  <a:cubicBezTo>
                    <a:pt x="0" y="348"/>
                    <a:pt x="99" y="230"/>
                    <a:pt x="212" y="145"/>
                  </a:cubicBezTo>
                  <a:cubicBezTo>
                    <a:pt x="325" y="61"/>
                    <a:pt x="468" y="0"/>
                    <a:pt x="508" y="54"/>
                  </a:cubicBezTo>
                  <a:cubicBezTo>
                    <a:pt x="548" y="108"/>
                    <a:pt x="449" y="226"/>
                    <a:pt x="336" y="311"/>
                  </a:cubicBezTo>
                  <a:cubicBezTo>
                    <a:pt x="223" y="395"/>
                    <a:pt x="81" y="456"/>
                    <a:pt x="40" y="402"/>
                  </a:cubicBezTo>
                  <a:close/>
                  <a:moveTo>
                    <a:pt x="487" y="69"/>
                  </a:moveTo>
                  <a:cubicBezTo>
                    <a:pt x="465" y="40"/>
                    <a:pt x="350" y="75"/>
                    <a:pt x="228" y="166"/>
                  </a:cubicBezTo>
                  <a:cubicBezTo>
                    <a:pt x="106" y="257"/>
                    <a:pt x="39" y="357"/>
                    <a:pt x="61" y="387"/>
                  </a:cubicBezTo>
                  <a:cubicBezTo>
                    <a:pt x="83" y="416"/>
                    <a:pt x="198" y="381"/>
                    <a:pt x="320" y="290"/>
                  </a:cubicBezTo>
                  <a:cubicBezTo>
                    <a:pt x="442" y="199"/>
                    <a:pt x="509" y="99"/>
                    <a:pt x="487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46" name="Freeform 201"/>
          <p:cNvSpPr>
            <a:spLocks noEditPoints="1"/>
          </p:cNvSpPr>
          <p:nvPr/>
        </p:nvSpPr>
        <p:spPr bwMode="auto">
          <a:xfrm>
            <a:off x="9368833" y="3796173"/>
            <a:ext cx="420687" cy="382587"/>
          </a:xfrm>
          <a:custGeom>
            <a:avLst/>
            <a:gdLst>
              <a:gd name="T0" fmla="*/ 484 w 548"/>
              <a:gd name="T1" fmla="*/ 63 h 498"/>
              <a:gd name="T2" fmla="*/ 476 w 548"/>
              <a:gd name="T3" fmla="*/ 52 h 498"/>
              <a:gd name="T4" fmla="*/ 354 w 548"/>
              <a:gd name="T5" fmla="*/ 0 h 498"/>
              <a:gd name="T6" fmla="*/ 132 w 548"/>
              <a:gd name="T7" fmla="*/ 52 h 498"/>
              <a:gd name="T8" fmla="*/ 63 w 548"/>
              <a:gd name="T9" fmla="*/ 60 h 498"/>
              <a:gd name="T10" fmla="*/ 58 w 548"/>
              <a:gd name="T11" fmla="*/ 63 h 498"/>
              <a:gd name="T12" fmla="*/ 0 w 548"/>
              <a:gd name="T13" fmla="*/ 423 h 498"/>
              <a:gd name="T14" fmla="*/ 42 w 548"/>
              <a:gd name="T15" fmla="*/ 479 h 498"/>
              <a:gd name="T16" fmla="*/ 100 w 548"/>
              <a:gd name="T17" fmla="*/ 498 h 498"/>
              <a:gd name="T18" fmla="*/ 433 w 548"/>
              <a:gd name="T19" fmla="*/ 481 h 498"/>
              <a:gd name="T20" fmla="*/ 490 w 548"/>
              <a:gd name="T21" fmla="*/ 498 h 498"/>
              <a:gd name="T22" fmla="*/ 506 w 548"/>
              <a:gd name="T23" fmla="*/ 479 h 498"/>
              <a:gd name="T24" fmla="*/ 548 w 548"/>
              <a:gd name="T25" fmla="*/ 121 h 498"/>
              <a:gd name="T26" fmla="*/ 192 w 548"/>
              <a:gd name="T27" fmla="*/ 29 h 498"/>
              <a:gd name="T28" fmla="*/ 384 w 548"/>
              <a:gd name="T29" fmla="*/ 52 h 498"/>
              <a:gd name="T30" fmla="*/ 371 w 548"/>
              <a:gd name="T31" fmla="*/ 60 h 498"/>
              <a:gd name="T32" fmla="*/ 177 w 548"/>
              <a:gd name="T33" fmla="*/ 63 h 498"/>
              <a:gd name="T34" fmla="*/ 169 w 548"/>
              <a:gd name="T35" fmla="*/ 52 h 498"/>
              <a:gd name="T36" fmla="*/ 192 w 548"/>
              <a:gd name="T37" fmla="*/ 29 h 498"/>
              <a:gd name="T38" fmla="*/ 82 w 548"/>
              <a:gd name="T39" fmla="*/ 402 h 498"/>
              <a:gd name="T40" fmla="*/ 82 w 548"/>
              <a:gd name="T41" fmla="*/ 376 h 498"/>
              <a:gd name="T42" fmla="*/ 479 w 548"/>
              <a:gd name="T43" fmla="*/ 389 h 498"/>
              <a:gd name="T44" fmla="*/ 466 w 548"/>
              <a:gd name="T45" fmla="*/ 324 h 498"/>
              <a:gd name="T46" fmla="*/ 69 w 548"/>
              <a:gd name="T47" fmla="*/ 311 h 498"/>
              <a:gd name="T48" fmla="*/ 466 w 548"/>
              <a:gd name="T49" fmla="*/ 298 h 498"/>
              <a:gd name="T50" fmla="*/ 466 w 548"/>
              <a:gd name="T51" fmla="*/ 324 h 498"/>
              <a:gd name="T52" fmla="*/ 82 w 548"/>
              <a:gd name="T53" fmla="*/ 246 h 498"/>
              <a:gd name="T54" fmla="*/ 82 w 548"/>
              <a:gd name="T55" fmla="*/ 220 h 498"/>
              <a:gd name="T56" fmla="*/ 479 w 548"/>
              <a:gd name="T57" fmla="*/ 233 h 498"/>
              <a:gd name="T58" fmla="*/ 466 w 548"/>
              <a:gd name="T59" fmla="*/ 168 h 498"/>
              <a:gd name="T60" fmla="*/ 69 w 548"/>
              <a:gd name="T61" fmla="*/ 155 h 498"/>
              <a:gd name="T62" fmla="*/ 466 w 548"/>
              <a:gd name="T63" fmla="*/ 142 h 498"/>
              <a:gd name="T64" fmla="*/ 466 w 548"/>
              <a:gd name="T65" fmla="*/ 168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8" h="498">
                <a:moveTo>
                  <a:pt x="490" y="63"/>
                </a:moveTo>
                <a:cubicBezTo>
                  <a:pt x="484" y="63"/>
                  <a:pt x="484" y="63"/>
                  <a:pt x="484" y="63"/>
                </a:cubicBezTo>
                <a:cubicBezTo>
                  <a:pt x="485" y="62"/>
                  <a:pt x="485" y="61"/>
                  <a:pt x="485" y="60"/>
                </a:cubicBezTo>
                <a:cubicBezTo>
                  <a:pt x="485" y="56"/>
                  <a:pt x="481" y="52"/>
                  <a:pt x="476" y="52"/>
                </a:cubicBezTo>
                <a:cubicBezTo>
                  <a:pt x="413" y="52"/>
                  <a:pt x="413" y="52"/>
                  <a:pt x="413" y="52"/>
                </a:cubicBezTo>
                <a:cubicBezTo>
                  <a:pt x="409" y="23"/>
                  <a:pt x="384" y="0"/>
                  <a:pt x="354" y="0"/>
                </a:cubicBezTo>
                <a:cubicBezTo>
                  <a:pt x="192" y="0"/>
                  <a:pt x="192" y="0"/>
                  <a:pt x="192" y="0"/>
                </a:cubicBezTo>
                <a:cubicBezTo>
                  <a:pt x="161" y="0"/>
                  <a:pt x="136" y="23"/>
                  <a:pt x="132" y="52"/>
                </a:cubicBezTo>
                <a:cubicBezTo>
                  <a:pt x="72" y="52"/>
                  <a:pt x="72" y="52"/>
                  <a:pt x="72" y="52"/>
                </a:cubicBezTo>
                <a:cubicBezTo>
                  <a:pt x="67" y="52"/>
                  <a:pt x="63" y="56"/>
                  <a:pt x="63" y="60"/>
                </a:cubicBezTo>
                <a:cubicBezTo>
                  <a:pt x="63" y="61"/>
                  <a:pt x="63" y="62"/>
                  <a:pt x="64" y="63"/>
                </a:cubicBezTo>
                <a:cubicBezTo>
                  <a:pt x="58" y="63"/>
                  <a:pt x="58" y="63"/>
                  <a:pt x="58" y="63"/>
                </a:cubicBezTo>
                <a:cubicBezTo>
                  <a:pt x="26" y="63"/>
                  <a:pt x="0" y="89"/>
                  <a:pt x="0" y="121"/>
                </a:cubicBezTo>
                <a:cubicBezTo>
                  <a:pt x="0" y="423"/>
                  <a:pt x="0" y="423"/>
                  <a:pt x="0" y="423"/>
                </a:cubicBezTo>
                <a:cubicBezTo>
                  <a:pt x="0" y="450"/>
                  <a:pt x="18" y="472"/>
                  <a:pt x="42" y="479"/>
                </a:cubicBezTo>
                <a:cubicBezTo>
                  <a:pt x="42" y="479"/>
                  <a:pt x="42" y="479"/>
                  <a:pt x="42" y="479"/>
                </a:cubicBezTo>
                <a:cubicBezTo>
                  <a:pt x="42" y="490"/>
                  <a:pt x="49" y="498"/>
                  <a:pt x="58" y="498"/>
                </a:cubicBezTo>
                <a:cubicBezTo>
                  <a:pt x="100" y="498"/>
                  <a:pt x="100" y="498"/>
                  <a:pt x="100" y="498"/>
                </a:cubicBezTo>
                <a:cubicBezTo>
                  <a:pt x="108" y="498"/>
                  <a:pt x="114" y="491"/>
                  <a:pt x="115" y="481"/>
                </a:cubicBezTo>
                <a:cubicBezTo>
                  <a:pt x="433" y="481"/>
                  <a:pt x="433" y="481"/>
                  <a:pt x="433" y="481"/>
                </a:cubicBezTo>
                <a:cubicBezTo>
                  <a:pt x="434" y="491"/>
                  <a:pt x="440" y="498"/>
                  <a:pt x="448" y="498"/>
                </a:cubicBezTo>
                <a:cubicBezTo>
                  <a:pt x="490" y="498"/>
                  <a:pt x="490" y="498"/>
                  <a:pt x="490" y="498"/>
                </a:cubicBezTo>
                <a:cubicBezTo>
                  <a:pt x="499" y="498"/>
                  <a:pt x="506" y="490"/>
                  <a:pt x="506" y="479"/>
                </a:cubicBezTo>
                <a:cubicBezTo>
                  <a:pt x="506" y="479"/>
                  <a:pt x="506" y="479"/>
                  <a:pt x="506" y="479"/>
                </a:cubicBezTo>
                <a:cubicBezTo>
                  <a:pt x="530" y="472"/>
                  <a:pt x="548" y="450"/>
                  <a:pt x="548" y="423"/>
                </a:cubicBezTo>
                <a:cubicBezTo>
                  <a:pt x="548" y="121"/>
                  <a:pt x="548" y="121"/>
                  <a:pt x="548" y="121"/>
                </a:cubicBezTo>
                <a:cubicBezTo>
                  <a:pt x="548" y="89"/>
                  <a:pt x="522" y="63"/>
                  <a:pt x="490" y="63"/>
                </a:cubicBezTo>
                <a:close/>
                <a:moveTo>
                  <a:pt x="192" y="29"/>
                </a:moveTo>
                <a:cubicBezTo>
                  <a:pt x="354" y="29"/>
                  <a:pt x="354" y="29"/>
                  <a:pt x="354" y="29"/>
                </a:cubicBezTo>
                <a:cubicBezTo>
                  <a:pt x="368" y="29"/>
                  <a:pt x="380" y="39"/>
                  <a:pt x="384" y="52"/>
                </a:cubicBezTo>
                <a:cubicBezTo>
                  <a:pt x="379" y="52"/>
                  <a:pt x="379" y="52"/>
                  <a:pt x="379" y="52"/>
                </a:cubicBezTo>
                <a:cubicBezTo>
                  <a:pt x="374" y="52"/>
                  <a:pt x="371" y="56"/>
                  <a:pt x="371" y="60"/>
                </a:cubicBezTo>
                <a:cubicBezTo>
                  <a:pt x="371" y="61"/>
                  <a:pt x="371" y="62"/>
                  <a:pt x="371" y="63"/>
                </a:cubicBezTo>
                <a:cubicBezTo>
                  <a:pt x="177" y="63"/>
                  <a:pt x="177" y="63"/>
                  <a:pt x="177" y="63"/>
                </a:cubicBezTo>
                <a:cubicBezTo>
                  <a:pt x="177" y="62"/>
                  <a:pt x="177" y="61"/>
                  <a:pt x="177" y="60"/>
                </a:cubicBezTo>
                <a:cubicBezTo>
                  <a:pt x="177" y="56"/>
                  <a:pt x="174" y="52"/>
                  <a:pt x="169" y="52"/>
                </a:cubicBezTo>
                <a:cubicBezTo>
                  <a:pt x="161" y="52"/>
                  <a:pt x="161" y="52"/>
                  <a:pt x="161" y="52"/>
                </a:cubicBezTo>
                <a:cubicBezTo>
                  <a:pt x="165" y="39"/>
                  <a:pt x="177" y="29"/>
                  <a:pt x="192" y="29"/>
                </a:cubicBezTo>
                <a:close/>
                <a:moveTo>
                  <a:pt x="466" y="402"/>
                </a:moveTo>
                <a:cubicBezTo>
                  <a:pt x="82" y="402"/>
                  <a:pt x="82" y="402"/>
                  <a:pt x="82" y="402"/>
                </a:cubicBezTo>
                <a:cubicBezTo>
                  <a:pt x="75" y="402"/>
                  <a:pt x="69" y="396"/>
                  <a:pt x="69" y="389"/>
                </a:cubicBezTo>
                <a:cubicBezTo>
                  <a:pt x="69" y="382"/>
                  <a:pt x="75" y="376"/>
                  <a:pt x="82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73" y="376"/>
                  <a:pt x="479" y="382"/>
                  <a:pt x="479" y="389"/>
                </a:cubicBezTo>
                <a:cubicBezTo>
                  <a:pt x="479" y="396"/>
                  <a:pt x="473" y="402"/>
                  <a:pt x="466" y="402"/>
                </a:cubicBezTo>
                <a:close/>
                <a:moveTo>
                  <a:pt x="466" y="324"/>
                </a:moveTo>
                <a:cubicBezTo>
                  <a:pt x="82" y="324"/>
                  <a:pt x="82" y="324"/>
                  <a:pt x="82" y="324"/>
                </a:cubicBezTo>
                <a:cubicBezTo>
                  <a:pt x="75" y="324"/>
                  <a:pt x="69" y="318"/>
                  <a:pt x="69" y="311"/>
                </a:cubicBezTo>
                <a:cubicBezTo>
                  <a:pt x="69" y="304"/>
                  <a:pt x="75" y="298"/>
                  <a:pt x="82" y="298"/>
                </a:cubicBezTo>
                <a:cubicBezTo>
                  <a:pt x="466" y="298"/>
                  <a:pt x="466" y="298"/>
                  <a:pt x="466" y="298"/>
                </a:cubicBezTo>
                <a:cubicBezTo>
                  <a:pt x="473" y="298"/>
                  <a:pt x="479" y="304"/>
                  <a:pt x="479" y="311"/>
                </a:cubicBezTo>
                <a:cubicBezTo>
                  <a:pt x="479" y="318"/>
                  <a:pt x="473" y="324"/>
                  <a:pt x="466" y="324"/>
                </a:cubicBezTo>
                <a:close/>
                <a:moveTo>
                  <a:pt x="466" y="246"/>
                </a:moveTo>
                <a:cubicBezTo>
                  <a:pt x="82" y="246"/>
                  <a:pt x="82" y="246"/>
                  <a:pt x="82" y="246"/>
                </a:cubicBezTo>
                <a:cubicBezTo>
                  <a:pt x="75" y="246"/>
                  <a:pt x="69" y="240"/>
                  <a:pt x="69" y="233"/>
                </a:cubicBezTo>
                <a:cubicBezTo>
                  <a:pt x="69" y="226"/>
                  <a:pt x="75" y="220"/>
                  <a:pt x="82" y="220"/>
                </a:cubicBezTo>
                <a:cubicBezTo>
                  <a:pt x="466" y="220"/>
                  <a:pt x="466" y="220"/>
                  <a:pt x="466" y="220"/>
                </a:cubicBezTo>
                <a:cubicBezTo>
                  <a:pt x="473" y="220"/>
                  <a:pt x="479" y="226"/>
                  <a:pt x="479" y="233"/>
                </a:cubicBezTo>
                <a:cubicBezTo>
                  <a:pt x="479" y="240"/>
                  <a:pt x="473" y="246"/>
                  <a:pt x="466" y="246"/>
                </a:cubicBezTo>
                <a:close/>
                <a:moveTo>
                  <a:pt x="466" y="168"/>
                </a:moveTo>
                <a:cubicBezTo>
                  <a:pt x="82" y="168"/>
                  <a:pt x="82" y="168"/>
                  <a:pt x="82" y="168"/>
                </a:cubicBezTo>
                <a:cubicBezTo>
                  <a:pt x="75" y="168"/>
                  <a:pt x="69" y="163"/>
                  <a:pt x="69" y="155"/>
                </a:cubicBezTo>
                <a:cubicBezTo>
                  <a:pt x="69" y="148"/>
                  <a:pt x="75" y="142"/>
                  <a:pt x="82" y="142"/>
                </a:cubicBezTo>
                <a:cubicBezTo>
                  <a:pt x="466" y="142"/>
                  <a:pt x="466" y="142"/>
                  <a:pt x="466" y="142"/>
                </a:cubicBezTo>
                <a:cubicBezTo>
                  <a:pt x="473" y="142"/>
                  <a:pt x="479" y="148"/>
                  <a:pt x="479" y="155"/>
                </a:cubicBezTo>
                <a:cubicBezTo>
                  <a:pt x="479" y="163"/>
                  <a:pt x="473" y="168"/>
                  <a:pt x="466" y="168"/>
                </a:cubicBezTo>
                <a:close/>
              </a:path>
            </a:pathLst>
          </a:custGeom>
          <a:solidFill>
            <a:srgbClr val="BD596A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592" name="Group 234"/>
          <p:cNvGrpSpPr/>
          <p:nvPr/>
        </p:nvGrpSpPr>
        <p:grpSpPr>
          <a:xfrm>
            <a:off x="9396614" y="4523434"/>
            <a:ext cx="365125" cy="400050"/>
            <a:chOff x="1693862" y="4675188"/>
            <a:chExt cx="365125" cy="400050"/>
          </a:xfrm>
          <a:solidFill>
            <a:srgbClr val="BD596A"/>
          </a:solidFill>
        </p:grpSpPr>
        <p:sp>
          <p:nvSpPr>
            <p:cNvPr id="593" name="Freeform 335"/>
            <p:cNvSpPr/>
            <p:nvPr/>
          </p:nvSpPr>
          <p:spPr bwMode="auto">
            <a:xfrm>
              <a:off x="1811337" y="4675188"/>
              <a:ext cx="130175" cy="130175"/>
            </a:xfrm>
            <a:custGeom>
              <a:avLst/>
              <a:gdLst>
                <a:gd name="T0" fmla="*/ 92 w 174"/>
                <a:gd name="T1" fmla="*/ 171 h 173"/>
                <a:gd name="T2" fmla="*/ 171 w 174"/>
                <a:gd name="T3" fmla="*/ 82 h 173"/>
                <a:gd name="T4" fmla="*/ 82 w 174"/>
                <a:gd name="T5" fmla="*/ 3 h 173"/>
                <a:gd name="T6" fmla="*/ 3 w 174"/>
                <a:gd name="T7" fmla="*/ 92 h 173"/>
                <a:gd name="T8" fmla="*/ 92 w 174"/>
                <a:gd name="T9" fmla="*/ 17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173">
                  <a:moveTo>
                    <a:pt x="92" y="171"/>
                  </a:moveTo>
                  <a:cubicBezTo>
                    <a:pt x="138" y="168"/>
                    <a:pt x="174" y="128"/>
                    <a:pt x="171" y="82"/>
                  </a:cubicBezTo>
                  <a:cubicBezTo>
                    <a:pt x="168" y="36"/>
                    <a:pt x="128" y="0"/>
                    <a:pt x="82" y="3"/>
                  </a:cubicBezTo>
                  <a:cubicBezTo>
                    <a:pt x="36" y="6"/>
                    <a:pt x="0" y="46"/>
                    <a:pt x="3" y="92"/>
                  </a:cubicBezTo>
                  <a:cubicBezTo>
                    <a:pt x="6" y="138"/>
                    <a:pt x="46" y="173"/>
                    <a:pt x="92" y="1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94" name="Freeform 336"/>
            <p:cNvSpPr/>
            <p:nvPr/>
          </p:nvSpPr>
          <p:spPr bwMode="auto">
            <a:xfrm>
              <a:off x="1693862" y="4826000"/>
              <a:ext cx="365125" cy="249238"/>
            </a:xfrm>
            <a:custGeom>
              <a:avLst/>
              <a:gdLst>
                <a:gd name="T0" fmla="*/ 457 w 486"/>
                <a:gd name="T1" fmla="*/ 129 h 331"/>
                <a:gd name="T2" fmla="*/ 254 w 486"/>
                <a:gd name="T3" fmla="*/ 0 h 331"/>
                <a:gd name="T4" fmla="*/ 254 w 486"/>
                <a:gd name="T5" fmla="*/ 106 h 331"/>
                <a:gd name="T6" fmla="*/ 254 w 486"/>
                <a:gd name="T7" fmla="*/ 107 h 331"/>
                <a:gd name="T8" fmla="*/ 257 w 486"/>
                <a:gd name="T9" fmla="*/ 108 h 331"/>
                <a:gd name="T10" fmla="*/ 263 w 486"/>
                <a:gd name="T11" fmla="*/ 110 h 331"/>
                <a:gd name="T12" fmla="*/ 276 w 486"/>
                <a:gd name="T13" fmla="*/ 66 h 331"/>
                <a:gd name="T14" fmla="*/ 346 w 486"/>
                <a:gd name="T15" fmla="*/ 234 h 331"/>
                <a:gd name="T16" fmla="*/ 279 w 486"/>
                <a:gd name="T17" fmla="*/ 212 h 331"/>
                <a:gd name="T18" fmla="*/ 267 w 486"/>
                <a:gd name="T19" fmla="*/ 185 h 331"/>
                <a:gd name="T20" fmla="*/ 264 w 486"/>
                <a:gd name="T21" fmla="*/ 137 h 331"/>
                <a:gd name="T22" fmla="*/ 262 w 486"/>
                <a:gd name="T23" fmla="*/ 136 h 331"/>
                <a:gd name="T24" fmla="*/ 222 w 486"/>
                <a:gd name="T25" fmla="*/ 136 h 331"/>
                <a:gd name="T26" fmla="*/ 219 w 486"/>
                <a:gd name="T27" fmla="*/ 185 h 331"/>
                <a:gd name="T28" fmla="*/ 207 w 486"/>
                <a:gd name="T29" fmla="*/ 212 h 331"/>
                <a:gd name="T30" fmla="*/ 140 w 486"/>
                <a:gd name="T31" fmla="*/ 234 h 331"/>
                <a:gd name="T32" fmla="*/ 210 w 486"/>
                <a:gd name="T33" fmla="*/ 66 h 331"/>
                <a:gd name="T34" fmla="*/ 223 w 486"/>
                <a:gd name="T35" fmla="*/ 110 h 331"/>
                <a:gd name="T36" fmla="*/ 229 w 486"/>
                <a:gd name="T37" fmla="*/ 108 h 331"/>
                <a:gd name="T38" fmla="*/ 231 w 486"/>
                <a:gd name="T39" fmla="*/ 107 h 331"/>
                <a:gd name="T40" fmla="*/ 231 w 486"/>
                <a:gd name="T41" fmla="*/ 106 h 331"/>
                <a:gd name="T42" fmla="*/ 231 w 486"/>
                <a:gd name="T43" fmla="*/ 104 h 331"/>
                <a:gd name="T44" fmla="*/ 231 w 486"/>
                <a:gd name="T45" fmla="*/ 0 h 331"/>
                <a:gd name="T46" fmla="*/ 29 w 486"/>
                <a:gd name="T47" fmla="*/ 129 h 331"/>
                <a:gd name="T48" fmla="*/ 0 w 486"/>
                <a:gd name="T49" fmla="*/ 331 h 331"/>
                <a:gd name="T50" fmla="*/ 69 w 486"/>
                <a:gd name="T51" fmla="*/ 331 h 331"/>
                <a:gd name="T52" fmla="*/ 100 w 486"/>
                <a:gd name="T53" fmla="*/ 159 h 331"/>
                <a:gd name="T54" fmla="*/ 110 w 486"/>
                <a:gd name="T55" fmla="*/ 151 h 331"/>
                <a:gd name="T56" fmla="*/ 117 w 486"/>
                <a:gd name="T57" fmla="*/ 160 h 331"/>
                <a:gd name="T58" fmla="*/ 109 w 486"/>
                <a:gd name="T59" fmla="*/ 331 h 331"/>
                <a:gd name="T60" fmla="*/ 218 w 486"/>
                <a:gd name="T61" fmla="*/ 331 h 331"/>
                <a:gd name="T62" fmla="*/ 242 w 486"/>
                <a:gd name="T63" fmla="*/ 331 h 331"/>
                <a:gd name="T64" fmla="*/ 377 w 486"/>
                <a:gd name="T65" fmla="*/ 331 h 331"/>
                <a:gd name="T66" fmla="*/ 369 w 486"/>
                <a:gd name="T67" fmla="*/ 160 h 331"/>
                <a:gd name="T68" fmla="*/ 376 w 486"/>
                <a:gd name="T69" fmla="*/ 151 h 331"/>
                <a:gd name="T70" fmla="*/ 386 w 486"/>
                <a:gd name="T71" fmla="*/ 159 h 331"/>
                <a:gd name="T72" fmla="*/ 417 w 486"/>
                <a:gd name="T73" fmla="*/ 331 h 331"/>
                <a:gd name="T74" fmla="*/ 486 w 486"/>
                <a:gd name="T75" fmla="*/ 331 h 331"/>
                <a:gd name="T76" fmla="*/ 457 w 486"/>
                <a:gd name="T77" fmla="*/ 129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86" h="331">
                  <a:moveTo>
                    <a:pt x="457" y="129"/>
                  </a:moveTo>
                  <a:cubicBezTo>
                    <a:pt x="432" y="23"/>
                    <a:pt x="349" y="1"/>
                    <a:pt x="254" y="0"/>
                  </a:cubicBezTo>
                  <a:cubicBezTo>
                    <a:pt x="254" y="106"/>
                    <a:pt x="254" y="106"/>
                    <a:pt x="254" y="106"/>
                  </a:cubicBezTo>
                  <a:cubicBezTo>
                    <a:pt x="254" y="106"/>
                    <a:pt x="254" y="107"/>
                    <a:pt x="254" y="107"/>
                  </a:cubicBezTo>
                  <a:cubicBezTo>
                    <a:pt x="255" y="108"/>
                    <a:pt x="256" y="108"/>
                    <a:pt x="257" y="108"/>
                  </a:cubicBezTo>
                  <a:cubicBezTo>
                    <a:pt x="259" y="109"/>
                    <a:pt x="261" y="109"/>
                    <a:pt x="263" y="110"/>
                  </a:cubicBezTo>
                  <a:cubicBezTo>
                    <a:pt x="264" y="86"/>
                    <a:pt x="267" y="67"/>
                    <a:pt x="276" y="66"/>
                  </a:cubicBezTo>
                  <a:cubicBezTo>
                    <a:pt x="342" y="62"/>
                    <a:pt x="372" y="222"/>
                    <a:pt x="346" y="234"/>
                  </a:cubicBezTo>
                  <a:cubicBezTo>
                    <a:pt x="326" y="243"/>
                    <a:pt x="297" y="226"/>
                    <a:pt x="279" y="212"/>
                  </a:cubicBezTo>
                  <a:cubicBezTo>
                    <a:pt x="269" y="205"/>
                    <a:pt x="268" y="195"/>
                    <a:pt x="267" y="185"/>
                  </a:cubicBezTo>
                  <a:cubicBezTo>
                    <a:pt x="266" y="173"/>
                    <a:pt x="264" y="155"/>
                    <a:pt x="264" y="137"/>
                  </a:cubicBezTo>
                  <a:cubicBezTo>
                    <a:pt x="263" y="137"/>
                    <a:pt x="263" y="136"/>
                    <a:pt x="262" y="136"/>
                  </a:cubicBezTo>
                  <a:cubicBezTo>
                    <a:pt x="249" y="131"/>
                    <a:pt x="235" y="131"/>
                    <a:pt x="222" y="136"/>
                  </a:cubicBezTo>
                  <a:cubicBezTo>
                    <a:pt x="222" y="154"/>
                    <a:pt x="220" y="173"/>
                    <a:pt x="219" y="185"/>
                  </a:cubicBezTo>
                  <a:cubicBezTo>
                    <a:pt x="218" y="195"/>
                    <a:pt x="217" y="205"/>
                    <a:pt x="207" y="212"/>
                  </a:cubicBezTo>
                  <a:cubicBezTo>
                    <a:pt x="189" y="226"/>
                    <a:pt x="160" y="243"/>
                    <a:pt x="140" y="234"/>
                  </a:cubicBezTo>
                  <a:cubicBezTo>
                    <a:pt x="114" y="222"/>
                    <a:pt x="144" y="62"/>
                    <a:pt x="210" y="66"/>
                  </a:cubicBezTo>
                  <a:cubicBezTo>
                    <a:pt x="219" y="67"/>
                    <a:pt x="222" y="86"/>
                    <a:pt x="223" y="110"/>
                  </a:cubicBezTo>
                  <a:cubicBezTo>
                    <a:pt x="225" y="109"/>
                    <a:pt x="227" y="108"/>
                    <a:pt x="229" y="108"/>
                  </a:cubicBezTo>
                  <a:cubicBezTo>
                    <a:pt x="230" y="108"/>
                    <a:pt x="231" y="108"/>
                    <a:pt x="231" y="107"/>
                  </a:cubicBezTo>
                  <a:cubicBezTo>
                    <a:pt x="231" y="107"/>
                    <a:pt x="231" y="106"/>
                    <a:pt x="231" y="106"/>
                  </a:cubicBezTo>
                  <a:cubicBezTo>
                    <a:pt x="231" y="104"/>
                    <a:pt x="231" y="104"/>
                    <a:pt x="231" y="104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136" y="1"/>
                    <a:pt x="54" y="23"/>
                    <a:pt x="29" y="129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69" y="331"/>
                    <a:pt x="69" y="331"/>
                    <a:pt x="69" y="331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2" y="154"/>
                    <a:pt x="105" y="151"/>
                    <a:pt x="110" y="151"/>
                  </a:cubicBezTo>
                  <a:cubicBezTo>
                    <a:pt x="114" y="152"/>
                    <a:pt x="118" y="154"/>
                    <a:pt x="117" y="160"/>
                  </a:cubicBezTo>
                  <a:cubicBezTo>
                    <a:pt x="109" y="331"/>
                    <a:pt x="109" y="331"/>
                    <a:pt x="109" y="331"/>
                  </a:cubicBezTo>
                  <a:cubicBezTo>
                    <a:pt x="218" y="331"/>
                    <a:pt x="218" y="331"/>
                    <a:pt x="218" y="331"/>
                  </a:cubicBezTo>
                  <a:cubicBezTo>
                    <a:pt x="242" y="331"/>
                    <a:pt x="242" y="331"/>
                    <a:pt x="242" y="331"/>
                  </a:cubicBezTo>
                  <a:cubicBezTo>
                    <a:pt x="377" y="331"/>
                    <a:pt x="377" y="331"/>
                    <a:pt x="377" y="331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8" y="154"/>
                    <a:pt x="372" y="152"/>
                    <a:pt x="376" y="151"/>
                  </a:cubicBezTo>
                  <a:cubicBezTo>
                    <a:pt x="381" y="151"/>
                    <a:pt x="384" y="154"/>
                    <a:pt x="386" y="159"/>
                  </a:cubicBezTo>
                  <a:cubicBezTo>
                    <a:pt x="417" y="331"/>
                    <a:pt x="417" y="331"/>
                    <a:pt x="417" y="331"/>
                  </a:cubicBezTo>
                  <a:cubicBezTo>
                    <a:pt x="486" y="331"/>
                    <a:pt x="486" y="331"/>
                    <a:pt x="486" y="331"/>
                  </a:cubicBezTo>
                  <a:lnTo>
                    <a:pt x="457" y="1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1" name="Group 204"/>
          <p:cNvGrpSpPr/>
          <p:nvPr/>
        </p:nvGrpSpPr>
        <p:grpSpPr>
          <a:xfrm>
            <a:off x="9387882" y="5941050"/>
            <a:ext cx="382588" cy="382588"/>
            <a:chOff x="3776663" y="4648200"/>
            <a:chExt cx="382588" cy="382588"/>
          </a:xfrm>
          <a:solidFill>
            <a:srgbClr val="BD596A"/>
          </a:solidFill>
        </p:grpSpPr>
        <p:sp>
          <p:nvSpPr>
            <p:cNvPr id="372" name="Freeform 195"/>
            <p:cNvSpPr>
              <a:spLocks noEditPoints="1"/>
            </p:cNvSpPr>
            <p:nvPr/>
          </p:nvSpPr>
          <p:spPr bwMode="auto">
            <a:xfrm>
              <a:off x="3776663" y="4648200"/>
              <a:ext cx="382588" cy="382588"/>
            </a:xfrm>
            <a:custGeom>
              <a:avLst/>
              <a:gdLst>
                <a:gd name="T0" fmla="*/ 447 w 498"/>
                <a:gd name="T1" fmla="*/ 0 h 498"/>
                <a:gd name="T2" fmla="*/ 51 w 498"/>
                <a:gd name="T3" fmla="*/ 0 h 498"/>
                <a:gd name="T4" fmla="*/ 0 w 498"/>
                <a:gd name="T5" fmla="*/ 51 h 498"/>
                <a:gd name="T6" fmla="*/ 0 w 498"/>
                <a:gd name="T7" fmla="*/ 447 h 498"/>
                <a:gd name="T8" fmla="*/ 51 w 498"/>
                <a:gd name="T9" fmla="*/ 498 h 498"/>
                <a:gd name="T10" fmla="*/ 447 w 498"/>
                <a:gd name="T11" fmla="*/ 498 h 498"/>
                <a:gd name="T12" fmla="*/ 498 w 498"/>
                <a:gd name="T13" fmla="*/ 447 h 498"/>
                <a:gd name="T14" fmla="*/ 498 w 498"/>
                <a:gd name="T15" fmla="*/ 51 h 498"/>
                <a:gd name="T16" fmla="*/ 447 w 498"/>
                <a:gd name="T17" fmla="*/ 0 h 498"/>
                <a:gd name="T18" fmla="*/ 472 w 498"/>
                <a:gd name="T19" fmla="*/ 453 h 498"/>
                <a:gd name="T20" fmla="*/ 452 w 498"/>
                <a:gd name="T21" fmla="*/ 472 h 498"/>
                <a:gd name="T22" fmla="*/ 45 w 498"/>
                <a:gd name="T23" fmla="*/ 472 h 498"/>
                <a:gd name="T24" fmla="*/ 25 w 498"/>
                <a:gd name="T25" fmla="*/ 453 h 498"/>
                <a:gd name="T26" fmla="*/ 25 w 498"/>
                <a:gd name="T27" fmla="*/ 45 h 498"/>
                <a:gd name="T28" fmla="*/ 45 w 498"/>
                <a:gd name="T29" fmla="*/ 26 h 498"/>
                <a:gd name="T30" fmla="*/ 452 w 498"/>
                <a:gd name="T31" fmla="*/ 26 h 498"/>
                <a:gd name="T32" fmla="*/ 472 w 498"/>
                <a:gd name="T33" fmla="*/ 45 h 498"/>
                <a:gd name="T34" fmla="*/ 472 w 498"/>
                <a:gd name="T35" fmla="*/ 453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8" h="498">
                  <a:moveTo>
                    <a:pt x="447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0" y="475"/>
                    <a:pt x="23" y="498"/>
                    <a:pt x="51" y="498"/>
                  </a:cubicBezTo>
                  <a:cubicBezTo>
                    <a:pt x="447" y="498"/>
                    <a:pt x="447" y="498"/>
                    <a:pt x="447" y="498"/>
                  </a:cubicBezTo>
                  <a:cubicBezTo>
                    <a:pt x="475" y="498"/>
                    <a:pt x="498" y="475"/>
                    <a:pt x="498" y="447"/>
                  </a:cubicBezTo>
                  <a:cubicBezTo>
                    <a:pt x="498" y="51"/>
                    <a:pt x="498" y="51"/>
                    <a:pt x="498" y="51"/>
                  </a:cubicBezTo>
                  <a:cubicBezTo>
                    <a:pt x="498" y="23"/>
                    <a:pt x="475" y="0"/>
                    <a:pt x="447" y="0"/>
                  </a:cubicBezTo>
                  <a:close/>
                  <a:moveTo>
                    <a:pt x="472" y="453"/>
                  </a:moveTo>
                  <a:cubicBezTo>
                    <a:pt x="472" y="464"/>
                    <a:pt x="463" y="472"/>
                    <a:pt x="452" y="472"/>
                  </a:cubicBezTo>
                  <a:cubicBezTo>
                    <a:pt x="45" y="472"/>
                    <a:pt x="45" y="472"/>
                    <a:pt x="45" y="472"/>
                  </a:cubicBezTo>
                  <a:cubicBezTo>
                    <a:pt x="34" y="472"/>
                    <a:pt x="25" y="464"/>
                    <a:pt x="25" y="45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35"/>
                    <a:pt x="34" y="26"/>
                    <a:pt x="45" y="26"/>
                  </a:cubicBezTo>
                  <a:cubicBezTo>
                    <a:pt x="452" y="26"/>
                    <a:pt x="452" y="26"/>
                    <a:pt x="452" y="26"/>
                  </a:cubicBezTo>
                  <a:cubicBezTo>
                    <a:pt x="463" y="26"/>
                    <a:pt x="472" y="35"/>
                    <a:pt x="472" y="45"/>
                  </a:cubicBezTo>
                  <a:lnTo>
                    <a:pt x="472" y="4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73" name="Freeform 196"/>
            <p:cNvSpPr>
              <a:spLocks noEditPoints="1"/>
            </p:cNvSpPr>
            <p:nvPr/>
          </p:nvSpPr>
          <p:spPr bwMode="auto">
            <a:xfrm>
              <a:off x="3811588" y="4849813"/>
              <a:ext cx="146050" cy="147638"/>
            </a:xfrm>
            <a:custGeom>
              <a:avLst/>
              <a:gdLst>
                <a:gd name="T0" fmla="*/ 176 w 191"/>
                <a:gd name="T1" fmla="*/ 0 h 192"/>
                <a:gd name="T2" fmla="*/ 14 w 191"/>
                <a:gd name="T3" fmla="*/ 0 h 192"/>
                <a:gd name="T4" fmla="*/ 0 w 191"/>
                <a:gd name="T5" fmla="*/ 15 h 192"/>
                <a:gd name="T6" fmla="*/ 0 w 191"/>
                <a:gd name="T7" fmla="*/ 177 h 192"/>
                <a:gd name="T8" fmla="*/ 14 w 191"/>
                <a:gd name="T9" fmla="*/ 192 h 192"/>
                <a:gd name="T10" fmla="*/ 176 w 191"/>
                <a:gd name="T11" fmla="*/ 192 h 192"/>
                <a:gd name="T12" fmla="*/ 191 w 191"/>
                <a:gd name="T13" fmla="*/ 177 h 192"/>
                <a:gd name="T14" fmla="*/ 191 w 191"/>
                <a:gd name="T15" fmla="*/ 15 h 192"/>
                <a:gd name="T16" fmla="*/ 176 w 191"/>
                <a:gd name="T17" fmla="*/ 0 h 192"/>
                <a:gd name="T18" fmla="*/ 93 w 191"/>
                <a:gd name="T19" fmla="*/ 32 h 192"/>
                <a:gd name="T20" fmla="*/ 111 w 191"/>
                <a:gd name="T21" fmla="*/ 50 h 192"/>
                <a:gd name="T22" fmla="*/ 93 w 191"/>
                <a:gd name="T23" fmla="*/ 69 h 192"/>
                <a:gd name="T24" fmla="*/ 75 w 191"/>
                <a:gd name="T25" fmla="*/ 50 h 192"/>
                <a:gd name="T26" fmla="*/ 93 w 191"/>
                <a:gd name="T27" fmla="*/ 32 h 192"/>
                <a:gd name="T28" fmla="*/ 93 w 191"/>
                <a:gd name="T29" fmla="*/ 157 h 192"/>
                <a:gd name="T30" fmla="*/ 75 w 191"/>
                <a:gd name="T31" fmla="*/ 138 h 192"/>
                <a:gd name="T32" fmla="*/ 93 w 191"/>
                <a:gd name="T33" fmla="*/ 120 h 192"/>
                <a:gd name="T34" fmla="*/ 111 w 191"/>
                <a:gd name="T35" fmla="*/ 138 h 192"/>
                <a:gd name="T36" fmla="*/ 93 w 191"/>
                <a:gd name="T37" fmla="*/ 157 h 192"/>
                <a:gd name="T38" fmla="*/ 158 w 191"/>
                <a:gd name="T39" fmla="*/ 104 h 192"/>
                <a:gd name="T40" fmla="*/ 151 w 191"/>
                <a:gd name="T41" fmla="*/ 112 h 192"/>
                <a:gd name="T42" fmla="*/ 151 w 191"/>
                <a:gd name="T43" fmla="*/ 112 h 192"/>
                <a:gd name="T44" fmla="*/ 146 w 191"/>
                <a:gd name="T45" fmla="*/ 112 h 192"/>
                <a:gd name="T46" fmla="*/ 42 w 191"/>
                <a:gd name="T47" fmla="*/ 112 h 192"/>
                <a:gd name="T48" fmla="*/ 36 w 191"/>
                <a:gd name="T49" fmla="*/ 112 h 192"/>
                <a:gd name="T50" fmla="*/ 29 w 191"/>
                <a:gd name="T51" fmla="*/ 104 h 192"/>
                <a:gd name="T52" fmla="*/ 29 w 191"/>
                <a:gd name="T53" fmla="*/ 93 h 192"/>
                <a:gd name="T54" fmla="*/ 29 w 191"/>
                <a:gd name="T55" fmla="*/ 82 h 192"/>
                <a:gd name="T56" fmla="*/ 36 w 191"/>
                <a:gd name="T57" fmla="*/ 74 h 192"/>
                <a:gd name="T58" fmla="*/ 42 w 191"/>
                <a:gd name="T59" fmla="*/ 74 h 192"/>
                <a:gd name="T60" fmla="*/ 146 w 191"/>
                <a:gd name="T61" fmla="*/ 74 h 192"/>
                <a:gd name="T62" fmla="*/ 151 w 191"/>
                <a:gd name="T63" fmla="*/ 74 h 192"/>
                <a:gd name="T64" fmla="*/ 151 w 191"/>
                <a:gd name="T65" fmla="*/ 74 h 192"/>
                <a:gd name="T66" fmla="*/ 158 w 191"/>
                <a:gd name="T67" fmla="*/ 82 h 192"/>
                <a:gd name="T68" fmla="*/ 158 w 191"/>
                <a:gd name="T69" fmla="*/ 10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1" h="192">
                  <a:moveTo>
                    <a:pt x="17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85"/>
                    <a:pt x="6" y="192"/>
                    <a:pt x="14" y="192"/>
                  </a:cubicBezTo>
                  <a:cubicBezTo>
                    <a:pt x="176" y="192"/>
                    <a:pt x="176" y="192"/>
                    <a:pt x="176" y="192"/>
                  </a:cubicBezTo>
                  <a:cubicBezTo>
                    <a:pt x="184" y="192"/>
                    <a:pt x="191" y="185"/>
                    <a:pt x="191" y="177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91" y="7"/>
                    <a:pt x="184" y="0"/>
                    <a:pt x="176" y="0"/>
                  </a:cubicBezTo>
                  <a:close/>
                  <a:moveTo>
                    <a:pt x="93" y="32"/>
                  </a:moveTo>
                  <a:cubicBezTo>
                    <a:pt x="103" y="32"/>
                    <a:pt x="111" y="40"/>
                    <a:pt x="111" y="50"/>
                  </a:cubicBezTo>
                  <a:cubicBezTo>
                    <a:pt x="111" y="60"/>
                    <a:pt x="103" y="69"/>
                    <a:pt x="93" y="69"/>
                  </a:cubicBezTo>
                  <a:cubicBezTo>
                    <a:pt x="83" y="69"/>
                    <a:pt x="75" y="60"/>
                    <a:pt x="75" y="50"/>
                  </a:cubicBezTo>
                  <a:cubicBezTo>
                    <a:pt x="75" y="40"/>
                    <a:pt x="83" y="32"/>
                    <a:pt x="93" y="32"/>
                  </a:cubicBezTo>
                  <a:close/>
                  <a:moveTo>
                    <a:pt x="93" y="157"/>
                  </a:moveTo>
                  <a:cubicBezTo>
                    <a:pt x="83" y="157"/>
                    <a:pt x="75" y="148"/>
                    <a:pt x="75" y="138"/>
                  </a:cubicBezTo>
                  <a:cubicBezTo>
                    <a:pt x="75" y="128"/>
                    <a:pt x="83" y="120"/>
                    <a:pt x="93" y="120"/>
                  </a:cubicBezTo>
                  <a:cubicBezTo>
                    <a:pt x="103" y="120"/>
                    <a:pt x="111" y="128"/>
                    <a:pt x="111" y="138"/>
                  </a:cubicBezTo>
                  <a:cubicBezTo>
                    <a:pt x="111" y="148"/>
                    <a:pt x="103" y="157"/>
                    <a:pt x="93" y="157"/>
                  </a:cubicBezTo>
                  <a:close/>
                  <a:moveTo>
                    <a:pt x="158" y="104"/>
                  </a:moveTo>
                  <a:cubicBezTo>
                    <a:pt x="158" y="108"/>
                    <a:pt x="155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46" y="112"/>
                    <a:pt x="146" y="112"/>
                    <a:pt x="146" y="112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2" y="112"/>
                    <a:pt x="29" y="108"/>
                    <a:pt x="29" y="104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78"/>
                    <a:pt x="32" y="74"/>
                    <a:pt x="36" y="74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146" y="74"/>
                    <a:pt x="146" y="74"/>
                    <a:pt x="146" y="74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55" y="74"/>
                    <a:pt x="158" y="78"/>
                    <a:pt x="158" y="82"/>
                  </a:cubicBezTo>
                  <a:lnTo>
                    <a:pt x="158" y="1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74" name="Freeform 197"/>
            <p:cNvSpPr>
              <a:spLocks noEditPoints="1"/>
            </p:cNvSpPr>
            <p:nvPr/>
          </p:nvSpPr>
          <p:spPr bwMode="auto">
            <a:xfrm>
              <a:off x="3811588" y="4683125"/>
              <a:ext cx="146050" cy="146050"/>
            </a:xfrm>
            <a:custGeom>
              <a:avLst/>
              <a:gdLst>
                <a:gd name="T0" fmla="*/ 176 w 191"/>
                <a:gd name="T1" fmla="*/ 0 h 191"/>
                <a:gd name="T2" fmla="*/ 14 w 191"/>
                <a:gd name="T3" fmla="*/ 0 h 191"/>
                <a:gd name="T4" fmla="*/ 0 w 191"/>
                <a:gd name="T5" fmla="*/ 14 h 191"/>
                <a:gd name="T6" fmla="*/ 0 w 191"/>
                <a:gd name="T7" fmla="*/ 176 h 191"/>
                <a:gd name="T8" fmla="*/ 14 w 191"/>
                <a:gd name="T9" fmla="*/ 191 h 191"/>
                <a:gd name="T10" fmla="*/ 176 w 191"/>
                <a:gd name="T11" fmla="*/ 191 h 191"/>
                <a:gd name="T12" fmla="*/ 191 w 191"/>
                <a:gd name="T13" fmla="*/ 176 h 191"/>
                <a:gd name="T14" fmla="*/ 191 w 191"/>
                <a:gd name="T15" fmla="*/ 14 h 191"/>
                <a:gd name="T16" fmla="*/ 176 w 191"/>
                <a:gd name="T17" fmla="*/ 0 h 191"/>
                <a:gd name="T18" fmla="*/ 158 w 191"/>
                <a:gd name="T19" fmla="*/ 106 h 191"/>
                <a:gd name="T20" fmla="*/ 150 w 191"/>
                <a:gd name="T21" fmla="*/ 113 h 191"/>
                <a:gd name="T22" fmla="*/ 150 w 191"/>
                <a:gd name="T23" fmla="*/ 113 h 191"/>
                <a:gd name="T24" fmla="*/ 145 w 191"/>
                <a:gd name="T25" fmla="*/ 113 h 191"/>
                <a:gd name="T26" fmla="*/ 111 w 191"/>
                <a:gd name="T27" fmla="*/ 113 h 191"/>
                <a:gd name="T28" fmla="*/ 111 w 191"/>
                <a:gd name="T29" fmla="*/ 145 h 191"/>
                <a:gd name="T30" fmla="*/ 111 w 191"/>
                <a:gd name="T31" fmla="*/ 152 h 191"/>
                <a:gd name="T32" fmla="*/ 104 w 191"/>
                <a:gd name="T33" fmla="*/ 159 h 191"/>
                <a:gd name="T34" fmla="*/ 82 w 191"/>
                <a:gd name="T35" fmla="*/ 159 h 191"/>
                <a:gd name="T36" fmla="*/ 74 w 191"/>
                <a:gd name="T37" fmla="*/ 152 h 191"/>
                <a:gd name="T38" fmla="*/ 74 w 191"/>
                <a:gd name="T39" fmla="*/ 145 h 191"/>
                <a:gd name="T40" fmla="*/ 74 w 191"/>
                <a:gd name="T41" fmla="*/ 113 h 191"/>
                <a:gd name="T42" fmla="*/ 41 w 191"/>
                <a:gd name="T43" fmla="*/ 113 h 191"/>
                <a:gd name="T44" fmla="*/ 36 w 191"/>
                <a:gd name="T45" fmla="*/ 113 h 191"/>
                <a:gd name="T46" fmla="*/ 28 w 191"/>
                <a:gd name="T47" fmla="*/ 106 h 191"/>
                <a:gd name="T48" fmla="*/ 28 w 191"/>
                <a:gd name="T49" fmla="*/ 83 h 191"/>
                <a:gd name="T50" fmla="*/ 36 w 191"/>
                <a:gd name="T51" fmla="*/ 76 h 191"/>
                <a:gd name="T52" fmla="*/ 41 w 191"/>
                <a:gd name="T53" fmla="*/ 76 h 191"/>
                <a:gd name="T54" fmla="*/ 74 w 191"/>
                <a:gd name="T55" fmla="*/ 76 h 191"/>
                <a:gd name="T56" fmla="*/ 74 w 191"/>
                <a:gd name="T57" fmla="*/ 44 h 191"/>
                <a:gd name="T58" fmla="*/ 74 w 191"/>
                <a:gd name="T59" fmla="*/ 37 h 191"/>
                <a:gd name="T60" fmla="*/ 82 w 191"/>
                <a:gd name="T61" fmla="*/ 30 h 191"/>
                <a:gd name="T62" fmla="*/ 104 w 191"/>
                <a:gd name="T63" fmla="*/ 30 h 191"/>
                <a:gd name="T64" fmla="*/ 111 w 191"/>
                <a:gd name="T65" fmla="*/ 37 h 191"/>
                <a:gd name="T66" fmla="*/ 111 w 191"/>
                <a:gd name="T67" fmla="*/ 44 h 191"/>
                <a:gd name="T68" fmla="*/ 111 w 191"/>
                <a:gd name="T69" fmla="*/ 76 h 191"/>
                <a:gd name="T70" fmla="*/ 145 w 191"/>
                <a:gd name="T71" fmla="*/ 76 h 191"/>
                <a:gd name="T72" fmla="*/ 150 w 191"/>
                <a:gd name="T73" fmla="*/ 76 h 191"/>
                <a:gd name="T74" fmla="*/ 150 w 191"/>
                <a:gd name="T75" fmla="*/ 76 h 191"/>
                <a:gd name="T76" fmla="*/ 158 w 191"/>
                <a:gd name="T77" fmla="*/ 83 h 191"/>
                <a:gd name="T78" fmla="*/ 158 w 191"/>
                <a:gd name="T79" fmla="*/ 10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1" h="191">
                  <a:moveTo>
                    <a:pt x="17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6" y="191"/>
                    <a:pt x="14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84" y="191"/>
                    <a:pt x="191" y="184"/>
                    <a:pt x="191" y="176"/>
                  </a:cubicBezTo>
                  <a:cubicBezTo>
                    <a:pt x="191" y="14"/>
                    <a:pt x="191" y="14"/>
                    <a:pt x="191" y="14"/>
                  </a:cubicBezTo>
                  <a:cubicBezTo>
                    <a:pt x="191" y="6"/>
                    <a:pt x="184" y="0"/>
                    <a:pt x="176" y="0"/>
                  </a:cubicBezTo>
                  <a:close/>
                  <a:moveTo>
                    <a:pt x="158" y="106"/>
                  </a:moveTo>
                  <a:cubicBezTo>
                    <a:pt x="158" y="110"/>
                    <a:pt x="154" y="113"/>
                    <a:pt x="150" y="113"/>
                  </a:cubicBezTo>
                  <a:cubicBezTo>
                    <a:pt x="150" y="113"/>
                    <a:pt x="150" y="113"/>
                    <a:pt x="150" y="113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11" y="113"/>
                    <a:pt x="111" y="113"/>
                    <a:pt x="111" y="113"/>
                  </a:cubicBezTo>
                  <a:cubicBezTo>
                    <a:pt x="111" y="145"/>
                    <a:pt x="111" y="145"/>
                    <a:pt x="111" y="145"/>
                  </a:cubicBezTo>
                  <a:cubicBezTo>
                    <a:pt x="111" y="152"/>
                    <a:pt x="111" y="152"/>
                    <a:pt x="111" y="152"/>
                  </a:cubicBezTo>
                  <a:cubicBezTo>
                    <a:pt x="111" y="156"/>
                    <a:pt x="108" y="159"/>
                    <a:pt x="104" y="159"/>
                  </a:cubicBezTo>
                  <a:cubicBezTo>
                    <a:pt x="82" y="159"/>
                    <a:pt x="82" y="159"/>
                    <a:pt x="82" y="159"/>
                  </a:cubicBezTo>
                  <a:cubicBezTo>
                    <a:pt x="78" y="159"/>
                    <a:pt x="74" y="156"/>
                    <a:pt x="74" y="152"/>
                  </a:cubicBezTo>
                  <a:cubicBezTo>
                    <a:pt x="74" y="145"/>
                    <a:pt x="74" y="145"/>
                    <a:pt x="74" y="145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36" y="113"/>
                    <a:pt x="36" y="113"/>
                    <a:pt x="36" y="113"/>
                  </a:cubicBezTo>
                  <a:cubicBezTo>
                    <a:pt x="32" y="113"/>
                    <a:pt x="28" y="110"/>
                    <a:pt x="28" y="106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8" y="79"/>
                    <a:pt x="32" y="76"/>
                    <a:pt x="36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3"/>
                    <a:pt x="78" y="30"/>
                    <a:pt x="82" y="3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8" y="30"/>
                    <a:pt x="111" y="33"/>
                    <a:pt x="111" y="37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45" y="76"/>
                    <a:pt x="145" y="76"/>
                    <a:pt x="145" y="76"/>
                  </a:cubicBezTo>
                  <a:cubicBezTo>
                    <a:pt x="150" y="76"/>
                    <a:pt x="150" y="76"/>
                    <a:pt x="150" y="76"/>
                  </a:cubicBezTo>
                  <a:cubicBezTo>
                    <a:pt x="150" y="76"/>
                    <a:pt x="150" y="76"/>
                    <a:pt x="150" y="76"/>
                  </a:cubicBezTo>
                  <a:cubicBezTo>
                    <a:pt x="154" y="76"/>
                    <a:pt x="158" y="79"/>
                    <a:pt x="158" y="83"/>
                  </a:cubicBezTo>
                  <a:lnTo>
                    <a:pt x="158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75" name="Freeform 198"/>
            <p:cNvSpPr>
              <a:spLocks noEditPoints="1"/>
            </p:cNvSpPr>
            <p:nvPr/>
          </p:nvSpPr>
          <p:spPr bwMode="auto">
            <a:xfrm>
              <a:off x="3978275" y="4849813"/>
              <a:ext cx="146050" cy="147638"/>
            </a:xfrm>
            <a:custGeom>
              <a:avLst/>
              <a:gdLst>
                <a:gd name="T0" fmla="*/ 177 w 191"/>
                <a:gd name="T1" fmla="*/ 0 h 192"/>
                <a:gd name="T2" fmla="*/ 15 w 191"/>
                <a:gd name="T3" fmla="*/ 0 h 192"/>
                <a:gd name="T4" fmla="*/ 0 w 191"/>
                <a:gd name="T5" fmla="*/ 15 h 192"/>
                <a:gd name="T6" fmla="*/ 0 w 191"/>
                <a:gd name="T7" fmla="*/ 177 h 192"/>
                <a:gd name="T8" fmla="*/ 15 w 191"/>
                <a:gd name="T9" fmla="*/ 192 h 192"/>
                <a:gd name="T10" fmla="*/ 177 w 191"/>
                <a:gd name="T11" fmla="*/ 192 h 192"/>
                <a:gd name="T12" fmla="*/ 191 w 191"/>
                <a:gd name="T13" fmla="*/ 177 h 192"/>
                <a:gd name="T14" fmla="*/ 191 w 191"/>
                <a:gd name="T15" fmla="*/ 15 h 192"/>
                <a:gd name="T16" fmla="*/ 177 w 191"/>
                <a:gd name="T17" fmla="*/ 0 h 192"/>
                <a:gd name="T18" fmla="*/ 154 w 191"/>
                <a:gd name="T19" fmla="*/ 140 h 192"/>
                <a:gd name="T20" fmla="*/ 138 w 191"/>
                <a:gd name="T21" fmla="*/ 156 h 192"/>
                <a:gd name="T22" fmla="*/ 128 w 191"/>
                <a:gd name="T23" fmla="*/ 156 h 192"/>
                <a:gd name="T24" fmla="*/ 128 w 191"/>
                <a:gd name="T25" fmla="*/ 156 h 192"/>
                <a:gd name="T26" fmla="*/ 128 w 191"/>
                <a:gd name="T27" fmla="*/ 156 h 192"/>
                <a:gd name="T28" fmla="*/ 101 w 191"/>
                <a:gd name="T29" fmla="*/ 128 h 192"/>
                <a:gd name="T30" fmla="*/ 73 w 191"/>
                <a:gd name="T31" fmla="*/ 156 h 192"/>
                <a:gd name="T32" fmla="*/ 63 w 191"/>
                <a:gd name="T33" fmla="*/ 156 h 192"/>
                <a:gd name="T34" fmla="*/ 47 w 191"/>
                <a:gd name="T35" fmla="*/ 140 h 192"/>
                <a:gd name="T36" fmla="*/ 47 w 191"/>
                <a:gd name="T37" fmla="*/ 130 h 192"/>
                <a:gd name="T38" fmla="*/ 53 w 191"/>
                <a:gd name="T39" fmla="*/ 124 h 192"/>
                <a:gd name="T40" fmla="*/ 74 w 191"/>
                <a:gd name="T41" fmla="*/ 102 h 192"/>
                <a:gd name="T42" fmla="*/ 51 w 191"/>
                <a:gd name="T43" fmla="*/ 78 h 192"/>
                <a:gd name="T44" fmla="*/ 47 w 191"/>
                <a:gd name="T45" fmla="*/ 75 h 192"/>
                <a:gd name="T46" fmla="*/ 47 w 191"/>
                <a:gd name="T47" fmla="*/ 64 h 192"/>
                <a:gd name="T48" fmla="*/ 63 w 191"/>
                <a:gd name="T49" fmla="*/ 48 h 192"/>
                <a:gd name="T50" fmla="*/ 73 w 191"/>
                <a:gd name="T51" fmla="*/ 48 h 192"/>
                <a:gd name="T52" fmla="*/ 101 w 191"/>
                <a:gd name="T53" fmla="*/ 76 h 192"/>
                <a:gd name="T54" fmla="*/ 117 w 191"/>
                <a:gd name="T55" fmla="*/ 59 h 192"/>
                <a:gd name="T56" fmla="*/ 128 w 191"/>
                <a:gd name="T57" fmla="*/ 48 h 192"/>
                <a:gd name="T58" fmla="*/ 138 w 191"/>
                <a:gd name="T59" fmla="*/ 48 h 192"/>
                <a:gd name="T60" fmla="*/ 154 w 191"/>
                <a:gd name="T61" fmla="*/ 64 h 192"/>
                <a:gd name="T62" fmla="*/ 154 w 191"/>
                <a:gd name="T63" fmla="*/ 75 h 192"/>
                <a:gd name="T64" fmla="*/ 144 w 191"/>
                <a:gd name="T65" fmla="*/ 85 h 192"/>
                <a:gd name="T66" fmla="*/ 144 w 191"/>
                <a:gd name="T67" fmla="*/ 85 h 192"/>
                <a:gd name="T68" fmla="*/ 127 w 191"/>
                <a:gd name="T69" fmla="*/ 102 h 192"/>
                <a:gd name="T70" fmla="*/ 151 w 191"/>
                <a:gd name="T71" fmla="*/ 126 h 192"/>
                <a:gd name="T72" fmla="*/ 151 w 191"/>
                <a:gd name="T73" fmla="*/ 126 h 192"/>
                <a:gd name="T74" fmla="*/ 154 w 191"/>
                <a:gd name="T75" fmla="*/ 130 h 192"/>
                <a:gd name="T76" fmla="*/ 154 w 191"/>
                <a:gd name="T77" fmla="*/ 14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1" h="192">
                  <a:moveTo>
                    <a:pt x="17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85"/>
                    <a:pt x="7" y="192"/>
                    <a:pt x="15" y="192"/>
                  </a:cubicBezTo>
                  <a:cubicBezTo>
                    <a:pt x="177" y="192"/>
                    <a:pt x="177" y="192"/>
                    <a:pt x="177" y="192"/>
                  </a:cubicBezTo>
                  <a:cubicBezTo>
                    <a:pt x="185" y="192"/>
                    <a:pt x="191" y="185"/>
                    <a:pt x="191" y="177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91" y="7"/>
                    <a:pt x="185" y="0"/>
                    <a:pt x="177" y="0"/>
                  </a:cubicBezTo>
                  <a:close/>
                  <a:moveTo>
                    <a:pt x="154" y="140"/>
                  </a:moveTo>
                  <a:cubicBezTo>
                    <a:pt x="138" y="156"/>
                    <a:pt x="138" y="156"/>
                    <a:pt x="138" y="156"/>
                  </a:cubicBezTo>
                  <a:cubicBezTo>
                    <a:pt x="136" y="159"/>
                    <a:pt x="131" y="159"/>
                    <a:pt x="128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01" y="128"/>
                    <a:pt x="101" y="128"/>
                    <a:pt x="101" y="128"/>
                  </a:cubicBezTo>
                  <a:cubicBezTo>
                    <a:pt x="73" y="156"/>
                    <a:pt x="73" y="156"/>
                    <a:pt x="73" y="156"/>
                  </a:cubicBezTo>
                  <a:cubicBezTo>
                    <a:pt x="70" y="159"/>
                    <a:pt x="66" y="159"/>
                    <a:pt x="63" y="156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44" y="137"/>
                    <a:pt x="44" y="132"/>
                    <a:pt x="47" y="130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51" y="78"/>
                    <a:pt x="51" y="78"/>
                    <a:pt x="51" y="78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4" y="72"/>
                    <a:pt x="44" y="67"/>
                    <a:pt x="47" y="64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6" y="45"/>
                    <a:pt x="70" y="45"/>
                    <a:pt x="73" y="48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31" y="45"/>
                    <a:pt x="136" y="45"/>
                    <a:pt x="138" y="48"/>
                  </a:cubicBezTo>
                  <a:cubicBezTo>
                    <a:pt x="154" y="64"/>
                    <a:pt x="154" y="64"/>
                    <a:pt x="154" y="64"/>
                  </a:cubicBezTo>
                  <a:cubicBezTo>
                    <a:pt x="157" y="67"/>
                    <a:pt x="157" y="72"/>
                    <a:pt x="154" y="75"/>
                  </a:cubicBezTo>
                  <a:cubicBezTo>
                    <a:pt x="144" y="85"/>
                    <a:pt x="144" y="85"/>
                    <a:pt x="144" y="85"/>
                  </a:cubicBezTo>
                  <a:cubicBezTo>
                    <a:pt x="144" y="85"/>
                    <a:pt x="144" y="85"/>
                    <a:pt x="144" y="85"/>
                  </a:cubicBezTo>
                  <a:cubicBezTo>
                    <a:pt x="127" y="102"/>
                    <a:pt x="127" y="102"/>
                    <a:pt x="127" y="102"/>
                  </a:cubicBezTo>
                  <a:cubicBezTo>
                    <a:pt x="151" y="126"/>
                    <a:pt x="151" y="126"/>
                    <a:pt x="151" y="126"/>
                  </a:cubicBezTo>
                  <a:cubicBezTo>
                    <a:pt x="151" y="126"/>
                    <a:pt x="151" y="126"/>
                    <a:pt x="151" y="126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7" y="132"/>
                    <a:pt x="157" y="137"/>
                    <a:pt x="154" y="1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76" name="Freeform 199"/>
            <p:cNvSpPr>
              <a:spLocks noEditPoints="1"/>
            </p:cNvSpPr>
            <p:nvPr/>
          </p:nvSpPr>
          <p:spPr bwMode="auto">
            <a:xfrm>
              <a:off x="3978275" y="4683125"/>
              <a:ext cx="146050" cy="146050"/>
            </a:xfrm>
            <a:custGeom>
              <a:avLst/>
              <a:gdLst>
                <a:gd name="T0" fmla="*/ 177 w 191"/>
                <a:gd name="T1" fmla="*/ 0 h 191"/>
                <a:gd name="T2" fmla="*/ 15 w 191"/>
                <a:gd name="T3" fmla="*/ 0 h 191"/>
                <a:gd name="T4" fmla="*/ 0 w 191"/>
                <a:gd name="T5" fmla="*/ 14 h 191"/>
                <a:gd name="T6" fmla="*/ 0 w 191"/>
                <a:gd name="T7" fmla="*/ 176 h 191"/>
                <a:gd name="T8" fmla="*/ 15 w 191"/>
                <a:gd name="T9" fmla="*/ 191 h 191"/>
                <a:gd name="T10" fmla="*/ 177 w 191"/>
                <a:gd name="T11" fmla="*/ 191 h 191"/>
                <a:gd name="T12" fmla="*/ 191 w 191"/>
                <a:gd name="T13" fmla="*/ 176 h 191"/>
                <a:gd name="T14" fmla="*/ 191 w 191"/>
                <a:gd name="T15" fmla="*/ 14 h 191"/>
                <a:gd name="T16" fmla="*/ 177 w 191"/>
                <a:gd name="T17" fmla="*/ 0 h 191"/>
                <a:gd name="T18" fmla="*/ 161 w 191"/>
                <a:gd name="T19" fmla="*/ 106 h 191"/>
                <a:gd name="T20" fmla="*/ 153 w 191"/>
                <a:gd name="T21" fmla="*/ 113 h 191"/>
                <a:gd name="T22" fmla="*/ 153 w 191"/>
                <a:gd name="T23" fmla="*/ 113 h 191"/>
                <a:gd name="T24" fmla="*/ 148 w 191"/>
                <a:gd name="T25" fmla="*/ 113 h 191"/>
                <a:gd name="T26" fmla="*/ 44 w 191"/>
                <a:gd name="T27" fmla="*/ 113 h 191"/>
                <a:gd name="T28" fmla="*/ 38 w 191"/>
                <a:gd name="T29" fmla="*/ 113 h 191"/>
                <a:gd name="T30" fmla="*/ 31 w 191"/>
                <a:gd name="T31" fmla="*/ 106 h 191"/>
                <a:gd name="T32" fmla="*/ 31 w 191"/>
                <a:gd name="T33" fmla="*/ 95 h 191"/>
                <a:gd name="T34" fmla="*/ 31 w 191"/>
                <a:gd name="T35" fmla="*/ 83 h 191"/>
                <a:gd name="T36" fmla="*/ 38 w 191"/>
                <a:gd name="T37" fmla="*/ 76 h 191"/>
                <a:gd name="T38" fmla="*/ 44 w 191"/>
                <a:gd name="T39" fmla="*/ 76 h 191"/>
                <a:gd name="T40" fmla="*/ 148 w 191"/>
                <a:gd name="T41" fmla="*/ 76 h 191"/>
                <a:gd name="T42" fmla="*/ 153 w 191"/>
                <a:gd name="T43" fmla="*/ 76 h 191"/>
                <a:gd name="T44" fmla="*/ 153 w 191"/>
                <a:gd name="T45" fmla="*/ 76 h 191"/>
                <a:gd name="T46" fmla="*/ 161 w 191"/>
                <a:gd name="T47" fmla="*/ 83 h 191"/>
                <a:gd name="T48" fmla="*/ 161 w 191"/>
                <a:gd name="T49" fmla="*/ 10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1" h="191">
                  <a:moveTo>
                    <a:pt x="17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7" y="191"/>
                    <a:pt x="15" y="191"/>
                  </a:cubicBezTo>
                  <a:cubicBezTo>
                    <a:pt x="177" y="191"/>
                    <a:pt x="177" y="191"/>
                    <a:pt x="177" y="191"/>
                  </a:cubicBezTo>
                  <a:cubicBezTo>
                    <a:pt x="185" y="191"/>
                    <a:pt x="191" y="184"/>
                    <a:pt x="191" y="176"/>
                  </a:cubicBezTo>
                  <a:cubicBezTo>
                    <a:pt x="191" y="14"/>
                    <a:pt x="191" y="14"/>
                    <a:pt x="191" y="14"/>
                  </a:cubicBezTo>
                  <a:cubicBezTo>
                    <a:pt x="191" y="6"/>
                    <a:pt x="185" y="0"/>
                    <a:pt x="177" y="0"/>
                  </a:cubicBezTo>
                  <a:close/>
                  <a:moveTo>
                    <a:pt x="161" y="106"/>
                  </a:moveTo>
                  <a:cubicBezTo>
                    <a:pt x="161" y="110"/>
                    <a:pt x="157" y="113"/>
                    <a:pt x="153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4" y="113"/>
                    <a:pt x="31" y="110"/>
                    <a:pt x="31" y="106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79"/>
                    <a:pt x="34" y="76"/>
                    <a:pt x="3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7" y="76"/>
                    <a:pt x="161" y="79"/>
                    <a:pt x="161" y="83"/>
                  </a:cubicBezTo>
                  <a:lnTo>
                    <a:pt x="161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1" name="Group 124"/>
          <p:cNvGrpSpPr/>
          <p:nvPr/>
        </p:nvGrpSpPr>
        <p:grpSpPr>
          <a:xfrm>
            <a:off x="4458415" y="2312547"/>
            <a:ext cx="359779" cy="302680"/>
            <a:chOff x="5368132" y="2625725"/>
            <a:chExt cx="465138" cy="391319"/>
          </a:xfrm>
          <a:solidFill>
            <a:srgbClr val="BD596A"/>
          </a:solidFill>
        </p:grpSpPr>
        <p:sp>
          <p:nvSpPr>
            <p:cNvPr id="132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3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4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50" name="AutoShape 135"/>
          <p:cNvSpPr/>
          <p:nvPr/>
        </p:nvSpPr>
        <p:spPr bwMode="auto">
          <a:xfrm>
            <a:off x="4458917" y="1648520"/>
            <a:ext cx="358775" cy="2460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8681"/>
                </a:moveTo>
                <a:lnTo>
                  <a:pt x="19651" y="18681"/>
                </a:lnTo>
                <a:lnTo>
                  <a:pt x="19575" y="18681"/>
                </a:lnTo>
                <a:lnTo>
                  <a:pt x="16874" y="14754"/>
                </a:lnTo>
                <a:lnTo>
                  <a:pt x="16874" y="14727"/>
                </a:lnTo>
                <a:lnTo>
                  <a:pt x="16199" y="13745"/>
                </a:lnTo>
                <a:lnTo>
                  <a:pt x="16199" y="7854"/>
                </a:lnTo>
                <a:lnTo>
                  <a:pt x="19575" y="2945"/>
                </a:lnTo>
                <a:lnTo>
                  <a:pt x="19651" y="2945"/>
                </a:lnTo>
                <a:lnTo>
                  <a:pt x="20249" y="2945"/>
                </a:lnTo>
                <a:cubicBezTo>
                  <a:pt x="20249" y="2945"/>
                  <a:pt x="20249" y="18681"/>
                  <a:pt x="20249" y="18681"/>
                </a:cubicBezTo>
                <a:close/>
                <a:moveTo>
                  <a:pt x="2024" y="19636"/>
                </a:moveTo>
                <a:cubicBezTo>
                  <a:pt x="1651" y="19636"/>
                  <a:pt x="1349" y="19195"/>
                  <a:pt x="1349" y="18654"/>
                </a:cubicBezTo>
                <a:lnTo>
                  <a:pt x="1349" y="2945"/>
                </a:lnTo>
                <a:cubicBezTo>
                  <a:pt x="1349" y="2402"/>
                  <a:pt x="1651" y="1963"/>
                  <a:pt x="2024" y="1963"/>
                </a:cubicBezTo>
                <a:lnTo>
                  <a:pt x="14849" y="1963"/>
                </a:lnTo>
                <a:cubicBezTo>
                  <a:pt x="15221" y="1963"/>
                  <a:pt x="15524" y="2403"/>
                  <a:pt x="15524" y="2945"/>
                </a:cubicBezTo>
                <a:lnTo>
                  <a:pt x="15524" y="18654"/>
                </a:lnTo>
                <a:cubicBezTo>
                  <a:pt x="15524" y="19195"/>
                  <a:pt x="15221" y="19636"/>
                  <a:pt x="14849" y="19636"/>
                </a:cubicBezTo>
                <a:cubicBezTo>
                  <a:pt x="14849" y="19636"/>
                  <a:pt x="2024" y="19636"/>
                  <a:pt x="2024" y="19636"/>
                </a:cubicBezTo>
                <a:close/>
                <a:moveTo>
                  <a:pt x="20249" y="981"/>
                </a:moveTo>
                <a:lnTo>
                  <a:pt x="19651" y="981"/>
                </a:lnTo>
                <a:cubicBezTo>
                  <a:pt x="19296" y="981"/>
                  <a:pt x="18956" y="1185"/>
                  <a:pt x="18703" y="1547"/>
                </a:cubicBezTo>
                <a:lnTo>
                  <a:pt x="16874" y="4170"/>
                </a:lnTo>
                <a:lnTo>
                  <a:pt x="16874" y="2945"/>
                </a:lnTo>
                <a:cubicBezTo>
                  <a:pt x="16874" y="1317"/>
                  <a:pt x="15967" y="0"/>
                  <a:pt x="14849" y="0"/>
                </a:cubicBezTo>
                <a:lnTo>
                  <a:pt x="2024" y="0"/>
                </a:lnTo>
                <a:cubicBezTo>
                  <a:pt x="908" y="0"/>
                  <a:pt x="0" y="1320"/>
                  <a:pt x="0" y="2945"/>
                </a:cubicBezTo>
                <a:lnTo>
                  <a:pt x="0" y="9789"/>
                </a:lnTo>
                <a:lnTo>
                  <a:pt x="0" y="18654"/>
                </a:lnTo>
                <a:cubicBezTo>
                  <a:pt x="0" y="20281"/>
                  <a:pt x="905" y="21599"/>
                  <a:pt x="2024" y="21599"/>
                </a:cubicBezTo>
                <a:lnTo>
                  <a:pt x="14849" y="21599"/>
                </a:lnTo>
                <a:cubicBezTo>
                  <a:pt x="15967" y="21599"/>
                  <a:pt x="16874" y="20281"/>
                  <a:pt x="16874" y="18654"/>
                </a:cubicBezTo>
                <a:lnTo>
                  <a:pt x="16874" y="17456"/>
                </a:lnTo>
                <a:lnTo>
                  <a:pt x="18703" y="20079"/>
                </a:lnTo>
                <a:cubicBezTo>
                  <a:pt x="18956" y="20442"/>
                  <a:pt x="19296" y="20645"/>
                  <a:pt x="19651" y="20645"/>
                </a:cubicBezTo>
                <a:lnTo>
                  <a:pt x="20249" y="20645"/>
                </a:lnTo>
                <a:cubicBezTo>
                  <a:pt x="20994" y="20645"/>
                  <a:pt x="21600" y="19765"/>
                  <a:pt x="21600" y="18681"/>
                </a:cubicBezTo>
                <a:lnTo>
                  <a:pt x="21600" y="2945"/>
                </a:lnTo>
                <a:cubicBezTo>
                  <a:pt x="21600" y="1860"/>
                  <a:pt x="20994" y="981"/>
                  <a:pt x="20249" y="981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117" name="Group 112"/>
          <p:cNvGrpSpPr/>
          <p:nvPr/>
        </p:nvGrpSpPr>
        <p:grpSpPr>
          <a:xfrm>
            <a:off x="4458415" y="3003568"/>
            <a:ext cx="359779" cy="337063"/>
            <a:chOff x="5368132" y="3540125"/>
            <a:chExt cx="465138" cy="435769"/>
          </a:xfrm>
          <a:solidFill>
            <a:srgbClr val="BD596A"/>
          </a:solidFill>
        </p:grpSpPr>
        <p:sp>
          <p:nvSpPr>
            <p:cNvPr id="118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9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88" name="Group 221"/>
          <p:cNvGrpSpPr/>
          <p:nvPr/>
        </p:nvGrpSpPr>
        <p:grpSpPr>
          <a:xfrm>
            <a:off x="4415260" y="5143541"/>
            <a:ext cx="446088" cy="447675"/>
            <a:chOff x="2060575" y="6313488"/>
            <a:chExt cx="446088" cy="447675"/>
          </a:xfrm>
          <a:solidFill>
            <a:srgbClr val="BD596A"/>
          </a:solidFill>
        </p:grpSpPr>
        <p:sp>
          <p:nvSpPr>
            <p:cNvPr id="389" name="Freeform 210"/>
            <p:cNvSpPr/>
            <p:nvPr/>
          </p:nvSpPr>
          <p:spPr bwMode="auto">
            <a:xfrm>
              <a:off x="2306638" y="6553200"/>
              <a:ext cx="200025" cy="188913"/>
            </a:xfrm>
            <a:custGeom>
              <a:avLst/>
              <a:gdLst>
                <a:gd name="T0" fmla="*/ 88 w 262"/>
                <a:gd name="T1" fmla="*/ 245 h 245"/>
                <a:gd name="T2" fmla="*/ 262 w 262"/>
                <a:gd name="T3" fmla="*/ 0 h 245"/>
                <a:gd name="T4" fmla="*/ 0 w 262"/>
                <a:gd name="T5" fmla="*/ 0 h 245"/>
                <a:gd name="T6" fmla="*/ 88 w 262"/>
                <a:gd name="T7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2" h="245">
                  <a:moveTo>
                    <a:pt x="88" y="245"/>
                  </a:moveTo>
                  <a:cubicBezTo>
                    <a:pt x="185" y="203"/>
                    <a:pt x="254" y="110"/>
                    <a:pt x="26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8" y="2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90" name="Freeform 211"/>
            <p:cNvSpPr/>
            <p:nvPr/>
          </p:nvSpPr>
          <p:spPr bwMode="auto">
            <a:xfrm>
              <a:off x="2060575" y="6553200"/>
              <a:ext cx="282575" cy="207963"/>
            </a:xfrm>
            <a:custGeom>
              <a:avLst/>
              <a:gdLst>
                <a:gd name="T0" fmla="*/ 0 w 367"/>
                <a:gd name="T1" fmla="*/ 0 h 269"/>
                <a:gd name="T2" fmla="*/ 291 w 367"/>
                <a:gd name="T3" fmla="*/ 269 h 269"/>
                <a:gd name="T4" fmla="*/ 367 w 367"/>
                <a:gd name="T5" fmla="*/ 259 h 269"/>
                <a:gd name="T6" fmla="*/ 274 w 367"/>
                <a:gd name="T7" fmla="*/ 0 h 269"/>
                <a:gd name="T8" fmla="*/ 0 w 367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269">
                  <a:moveTo>
                    <a:pt x="0" y="0"/>
                  </a:moveTo>
                  <a:cubicBezTo>
                    <a:pt x="12" y="151"/>
                    <a:pt x="137" y="269"/>
                    <a:pt x="291" y="269"/>
                  </a:cubicBezTo>
                  <a:cubicBezTo>
                    <a:pt x="317" y="269"/>
                    <a:pt x="342" y="265"/>
                    <a:pt x="367" y="259"/>
                  </a:cubicBezTo>
                  <a:cubicBezTo>
                    <a:pt x="274" y="0"/>
                    <a:pt x="274" y="0"/>
                    <a:pt x="2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91" name="Freeform 212"/>
            <p:cNvSpPr/>
            <p:nvPr/>
          </p:nvSpPr>
          <p:spPr bwMode="auto">
            <a:xfrm>
              <a:off x="2060575" y="6361113"/>
              <a:ext cx="188913" cy="158750"/>
            </a:xfrm>
            <a:custGeom>
              <a:avLst/>
              <a:gdLst>
                <a:gd name="T0" fmla="*/ 110 w 245"/>
                <a:gd name="T1" fmla="*/ 0 h 206"/>
                <a:gd name="T2" fmla="*/ 0 w 245"/>
                <a:gd name="T3" fmla="*/ 206 h 206"/>
                <a:gd name="T4" fmla="*/ 245 w 245"/>
                <a:gd name="T5" fmla="*/ 206 h 206"/>
                <a:gd name="T6" fmla="*/ 110 w 245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206">
                  <a:moveTo>
                    <a:pt x="110" y="0"/>
                  </a:moveTo>
                  <a:cubicBezTo>
                    <a:pt x="48" y="49"/>
                    <a:pt x="7" y="122"/>
                    <a:pt x="0" y="206"/>
                  </a:cubicBezTo>
                  <a:cubicBezTo>
                    <a:pt x="245" y="206"/>
                    <a:pt x="245" y="206"/>
                    <a:pt x="245" y="206"/>
                  </a:cubicBezTo>
                  <a:lnTo>
                    <a:pt x="1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92" name="Freeform 213"/>
            <p:cNvSpPr/>
            <p:nvPr/>
          </p:nvSpPr>
          <p:spPr bwMode="auto">
            <a:xfrm>
              <a:off x="2173288" y="6313488"/>
              <a:ext cx="93663" cy="173038"/>
            </a:xfrm>
            <a:custGeom>
              <a:avLst/>
              <a:gdLst>
                <a:gd name="T0" fmla="*/ 123 w 123"/>
                <a:gd name="T1" fmla="*/ 0 h 225"/>
                <a:gd name="T2" fmla="*/ 0 w 123"/>
                <a:gd name="T3" fmla="*/ 37 h 225"/>
                <a:gd name="T4" fmla="*/ 123 w 123"/>
                <a:gd name="T5" fmla="*/ 225 h 225"/>
                <a:gd name="T6" fmla="*/ 123 w 123"/>
                <a:gd name="T7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225">
                  <a:moveTo>
                    <a:pt x="123" y="0"/>
                  </a:moveTo>
                  <a:cubicBezTo>
                    <a:pt x="79" y="3"/>
                    <a:pt x="37" y="16"/>
                    <a:pt x="0" y="37"/>
                  </a:cubicBezTo>
                  <a:cubicBezTo>
                    <a:pt x="123" y="225"/>
                    <a:pt x="123" y="225"/>
                    <a:pt x="123" y="225"/>
                  </a:cubicBezTo>
                  <a:lnTo>
                    <a:pt x="12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93" name="Freeform 214"/>
            <p:cNvSpPr/>
            <p:nvPr/>
          </p:nvSpPr>
          <p:spPr bwMode="auto">
            <a:xfrm>
              <a:off x="2300288" y="6313488"/>
              <a:ext cx="206375" cy="206375"/>
            </a:xfrm>
            <a:custGeom>
              <a:avLst/>
              <a:gdLst>
                <a:gd name="T0" fmla="*/ 269 w 269"/>
                <a:gd name="T1" fmla="*/ 268 h 268"/>
                <a:gd name="T2" fmla="*/ 0 w 269"/>
                <a:gd name="T3" fmla="*/ 268 h 268"/>
                <a:gd name="T4" fmla="*/ 0 w 269"/>
                <a:gd name="T5" fmla="*/ 0 h 268"/>
                <a:gd name="T6" fmla="*/ 269 w 269"/>
                <a:gd name="T7" fmla="*/ 26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" h="268">
                  <a:moveTo>
                    <a:pt x="269" y="268"/>
                  </a:moveTo>
                  <a:cubicBezTo>
                    <a:pt x="0" y="268"/>
                    <a:pt x="0" y="268"/>
                    <a:pt x="0" y="2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4" y="10"/>
                    <a:pt x="258" y="124"/>
                    <a:pt x="269" y="2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514479" y="3733467"/>
            <a:ext cx="247650" cy="358775"/>
            <a:chOff x="3965575" y="3582988"/>
            <a:chExt cx="247650" cy="358775"/>
          </a:xfrm>
          <a:solidFill>
            <a:srgbClr val="BD596A"/>
          </a:solidFill>
        </p:grpSpPr>
        <p:sp>
          <p:nvSpPr>
            <p:cNvPr id="103" name="AutoShape 97"/>
            <p:cNvSpPr/>
            <p:nvPr/>
          </p:nvSpPr>
          <p:spPr bwMode="auto">
            <a:xfrm>
              <a:off x="3965575" y="3582988"/>
              <a:ext cx="247650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4" name="AutoShape 98"/>
            <p:cNvSpPr/>
            <p:nvPr/>
          </p:nvSpPr>
          <p:spPr bwMode="auto">
            <a:xfrm>
              <a:off x="4067175" y="3616325"/>
              <a:ext cx="44450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5" name="AutoShape 99"/>
            <p:cNvSpPr/>
            <p:nvPr/>
          </p:nvSpPr>
          <p:spPr bwMode="auto">
            <a:xfrm>
              <a:off x="4078288" y="3897313"/>
              <a:ext cx="22225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83" name="Group 216"/>
          <p:cNvGrpSpPr/>
          <p:nvPr/>
        </p:nvGrpSpPr>
        <p:grpSpPr>
          <a:xfrm>
            <a:off x="4413673" y="4467078"/>
            <a:ext cx="449263" cy="363538"/>
            <a:chOff x="1209675" y="6354763"/>
            <a:chExt cx="449263" cy="363538"/>
          </a:xfrm>
          <a:solidFill>
            <a:srgbClr val="BD596A"/>
          </a:solidFill>
        </p:grpSpPr>
        <p:sp>
          <p:nvSpPr>
            <p:cNvPr id="384" name="Freeform 205"/>
            <p:cNvSpPr/>
            <p:nvPr/>
          </p:nvSpPr>
          <p:spPr bwMode="auto">
            <a:xfrm>
              <a:off x="1560513" y="6529388"/>
              <a:ext cx="96838" cy="188913"/>
            </a:xfrm>
            <a:custGeom>
              <a:avLst/>
              <a:gdLst>
                <a:gd name="T0" fmla="*/ 31 w 126"/>
                <a:gd name="T1" fmla="*/ 0 h 245"/>
                <a:gd name="T2" fmla="*/ 0 w 126"/>
                <a:gd name="T3" fmla="*/ 39 h 245"/>
                <a:gd name="T4" fmla="*/ 0 w 126"/>
                <a:gd name="T5" fmla="*/ 245 h 245"/>
                <a:gd name="T6" fmla="*/ 126 w 126"/>
                <a:gd name="T7" fmla="*/ 245 h 245"/>
                <a:gd name="T8" fmla="*/ 125 w 126"/>
                <a:gd name="T9" fmla="*/ 74 h 245"/>
                <a:gd name="T10" fmla="*/ 31 w 126"/>
                <a:gd name="T1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245">
                  <a:moveTo>
                    <a:pt x="31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26" y="245"/>
                    <a:pt x="126" y="245"/>
                    <a:pt x="126" y="24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99" y="52"/>
                    <a:pt x="31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85" name="Freeform 207"/>
            <p:cNvSpPr/>
            <p:nvPr/>
          </p:nvSpPr>
          <p:spPr bwMode="auto">
            <a:xfrm>
              <a:off x="1209675" y="6354763"/>
              <a:ext cx="449263" cy="339725"/>
            </a:xfrm>
            <a:custGeom>
              <a:avLst/>
              <a:gdLst>
                <a:gd name="T0" fmla="*/ 236 w 585"/>
                <a:gd name="T1" fmla="*/ 248 h 442"/>
                <a:gd name="T2" fmla="*/ 76 w 585"/>
                <a:gd name="T3" fmla="*/ 428 h 442"/>
                <a:gd name="T4" fmla="*/ 46 w 585"/>
                <a:gd name="T5" fmla="*/ 442 h 442"/>
                <a:gd name="T6" fmla="*/ 18 w 585"/>
                <a:gd name="T7" fmla="*/ 432 h 442"/>
                <a:gd name="T8" fmla="*/ 15 w 585"/>
                <a:gd name="T9" fmla="*/ 374 h 442"/>
                <a:gd name="T10" fmla="*/ 206 w 585"/>
                <a:gd name="T11" fmla="*/ 158 h 442"/>
                <a:gd name="T12" fmla="*/ 237 w 585"/>
                <a:gd name="T13" fmla="*/ 144 h 442"/>
                <a:gd name="T14" fmla="*/ 268 w 585"/>
                <a:gd name="T15" fmla="*/ 158 h 442"/>
                <a:gd name="T16" fmla="*/ 323 w 585"/>
                <a:gd name="T17" fmla="*/ 224 h 442"/>
                <a:gd name="T18" fmla="*/ 425 w 585"/>
                <a:gd name="T19" fmla="*/ 101 h 442"/>
                <a:gd name="T20" fmla="*/ 330 w 585"/>
                <a:gd name="T21" fmla="*/ 19 h 442"/>
                <a:gd name="T22" fmla="*/ 566 w 585"/>
                <a:gd name="T23" fmla="*/ 0 h 442"/>
                <a:gd name="T24" fmla="*/ 585 w 585"/>
                <a:gd name="T25" fmla="*/ 239 h 442"/>
                <a:gd name="T26" fmla="*/ 487 w 585"/>
                <a:gd name="T27" fmla="*/ 154 h 442"/>
                <a:gd name="T28" fmla="*/ 355 w 585"/>
                <a:gd name="T29" fmla="*/ 314 h 442"/>
                <a:gd name="T30" fmla="*/ 324 w 585"/>
                <a:gd name="T31" fmla="*/ 329 h 442"/>
                <a:gd name="T32" fmla="*/ 292 w 585"/>
                <a:gd name="T33" fmla="*/ 314 h 442"/>
                <a:gd name="T34" fmla="*/ 236 w 585"/>
                <a:gd name="T35" fmla="*/ 24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5" h="442">
                  <a:moveTo>
                    <a:pt x="236" y="248"/>
                  </a:moveTo>
                  <a:cubicBezTo>
                    <a:pt x="76" y="428"/>
                    <a:pt x="76" y="428"/>
                    <a:pt x="76" y="428"/>
                  </a:cubicBezTo>
                  <a:cubicBezTo>
                    <a:pt x="68" y="438"/>
                    <a:pt x="57" y="442"/>
                    <a:pt x="46" y="442"/>
                  </a:cubicBezTo>
                  <a:cubicBezTo>
                    <a:pt x="36" y="442"/>
                    <a:pt x="26" y="439"/>
                    <a:pt x="18" y="432"/>
                  </a:cubicBezTo>
                  <a:cubicBezTo>
                    <a:pt x="1" y="417"/>
                    <a:pt x="0" y="391"/>
                    <a:pt x="15" y="374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14" y="149"/>
                    <a:pt x="225" y="143"/>
                    <a:pt x="237" y="144"/>
                  </a:cubicBezTo>
                  <a:cubicBezTo>
                    <a:pt x="249" y="144"/>
                    <a:pt x="260" y="149"/>
                    <a:pt x="268" y="158"/>
                  </a:cubicBezTo>
                  <a:cubicBezTo>
                    <a:pt x="323" y="224"/>
                    <a:pt x="323" y="224"/>
                    <a:pt x="323" y="224"/>
                  </a:cubicBezTo>
                  <a:cubicBezTo>
                    <a:pt x="425" y="101"/>
                    <a:pt x="425" y="101"/>
                    <a:pt x="425" y="101"/>
                  </a:cubicBezTo>
                  <a:cubicBezTo>
                    <a:pt x="330" y="19"/>
                    <a:pt x="330" y="19"/>
                    <a:pt x="330" y="19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85" y="239"/>
                    <a:pt x="585" y="239"/>
                    <a:pt x="585" y="239"/>
                  </a:cubicBezTo>
                  <a:cubicBezTo>
                    <a:pt x="487" y="154"/>
                    <a:pt x="487" y="154"/>
                    <a:pt x="487" y="15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48" y="323"/>
                    <a:pt x="336" y="329"/>
                    <a:pt x="324" y="329"/>
                  </a:cubicBezTo>
                  <a:cubicBezTo>
                    <a:pt x="311" y="329"/>
                    <a:pt x="300" y="324"/>
                    <a:pt x="292" y="314"/>
                  </a:cubicBezTo>
                  <a:lnTo>
                    <a:pt x="236" y="2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86" name="Freeform 208"/>
            <p:cNvSpPr/>
            <p:nvPr/>
          </p:nvSpPr>
          <p:spPr bwMode="auto">
            <a:xfrm>
              <a:off x="1417638" y="6589713"/>
              <a:ext cx="119063" cy="127000"/>
            </a:xfrm>
            <a:custGeom>
              <a:avLst/>
              <a:gdLst>
                <a:gd name="T0" fmla="*/ 98 w 153"/>
                <a:gd name="T1" fmla="*/ 64 h 167"/>
                <a:gd name="T2" fmla="*/ 62 w 153"/>
                <a:gd name="T3" fmla="*/ 83 h 167"/>
                <a:gd name="T4" fmla="*/ 1 w 153"/>
                <a:gd name="T5" fmla="*/ 56 h 167"/>
                <a:gd name="T6" fmla="*/ 0 w 153"/>
                <a:gd name="T7" fmla="*/ 167 h 167"/>
                <a:gd name="T8" fmla="*/ 150 w 153"/>
                <a:gd name="T9" fmla="*/ 167 h 167"/>
                <a:gd name="T10" fmla="*/ 153 w 153"/>
                <a:gd name="T11" fmla="*/ 0 h 167"/>
                <a:gd name="T12" fmla="*/ 98 w 153"/>
                <a:gd name="T13" fmla="*/ 6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67">
                  <a:moveTo>
                    <a:pt x="98" y="64"/>
                  </a:moveTo>
                  <a:cubicBezTo>
                    <a:pt x="76" y="83"/>
                    <a:pt x="62" y="83"/>
                    <a:pt x="62" y="83"/>
                  </a:cubicBezTo>
                  <a:cubicBezTo>
                    <a:pt x="43" y="86"/>
                    <a:pt x="15" y="67"/>
                    <a:pt x="1" y="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2" y="24"/>
                    <a:pt x="116" y="47"/>
                    <a:pt x="98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87" name="Freeform 209"/>
            <p:cNvSpPr/>
            <p:nvPr/>
          </p:nvSpPr>
          <p:spPr bwMode="auto">
            <a:xfrm>
              <a:off x="1295400" y="6600825"/>
              <a:ext cx="96838" cy="115888"/>
            </a:xfrm>
            <a:custGeom>
              <a:avLst/>
              <a:gdLst>
                <a:gd name="T0" fmla="*/ 0 w 61"/>
                <a:gd name="T1" fmla="*/ 73 h 73"/>
                <a:gd name="T2" fmla="*/ 61 w 61"/>
                <a:gd name="T3" fmla="*/ 73 h 73"/>
                <a:gd name="T4" fmla="*/ 61 w 61"/>
                <a:gd name="T5" fmla="*/ 0 h 73"/>
                <a:gd name="T6" fmla="*/ 0 w 61"/>
                <a:gd name="T7" fmla="*/ 70 h 73"/>
                <a:gd name="T8" fmla="*/ 0 w 61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3">
                  <a:moveTo>
                    <a:pt x="0" y="73"/>
                  </a:moveTo>
                  <a:lnTo>
                    <a:pt x="61" y="73"/>
                  </a:lnTo>
                  <a:lnTo>
                    <a:pt x="61" y="0"/>
                  </a:lnTo>
                  <a:lnTo>
                    <a:pt x="0" y="70"/>
                  </a:lnTo>
                  <a:lnTo>
                    <a:pt x="0" y="7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94" name="Group 227"/>
          <p:cNvGrpSpPr/>
          <p:nvPr/>
        </p:nvGrpSpPr>
        <p:grpSpPr>
          <a:xfrm>
            <a:off x="4454154" y="5928350"/>
            <a:ext cx="368300" cy="407988"/>
            <a:chOff x="2947988" y="6332538"/>
            <a:chExt cx="368300" cy="407988"/>
          </a:xfrm>
          <a:solidFill>
            <a:srgbClr val="BD596A"/>
          </a:solidFill>
        </p:grpSpPr>
        <p:sp>
          <p:nvSpPr>
            <p:cNvPr id="395" name="Freeform 215"/>
            <p:cNvSpPr>
              <a:spLocks noEditPoints="1"/>
            </p:cNvSpPr>
            <p:nvPr/>
          </p:nvSpPr>
          <p:spPr bwMode="auto">
            <a:xfrm>
              <a:off x="2965450" y="6446838"/>
              <a:ext cx="334963" cy="293688"/>
            </a:xfrm>
            <a:custGeom>
              <a:avLst/>
              <a:gdLst>
                <a:gd name="T0" fmla="*/ 410 w 436"/>
                <a:gd name="T1" fmla="*/ 0 h 382"/>
                <a:gd name="T2" fmla="*/ 25 w 436"/>
                <a:gd name="T3" fmla="*/ 0 h 382"/>
                <a:gd name="T4" fmla="*/ 1 w 436"/>
                <a:gd name="T5" fmla="*/ 27 h 382"/>
                <a:gd name="T6" fmla="*/ 25 w 436"/>
                <a:gd name="T7" fmla="*/ 355 h 382"/>
                <a:gd name="T8" fmla="*/ 55 w 436"/>
                <a:gd name="T9" fmla="*/ 382 h 382"/>
                <a:gd name="T10" fmla="*/ 378 w 436"/>
                <a:gd name="T11" fmla="*/ 382 h 382"/>
                <a:gd name="T12" fmla="*/ 408 w 436"/>
                <a:gd name="T13" fmla="*/ 355 h 382"/>
                <a:gd name="T14" fmla="*/ 434 w 436"/>
                <a:gd name="T15" fmla="*/ 27 h 382"/>
                <a:gd name="T16" fmla="*/ 410 w 436"/>
                <a:gd name="T17" fmla="*/ 0 h 382"/>
                <a:gd name="T18" fmla="*/ 126 w 436"/>
                <a:gd name="T19" fmla="*/ 334 h 382"/>
                <a:gd name="T20" fmla="*/ 100 w 436"/>
                <a:gd name="T21" fmla="*/ 334 h 382"/>
                <a:gd name="T22" fmla="*/ 90 w 436"/>
                <a:gd name="T23" fmla="*/ 326 h 382"/>
                <a:gd name="T24" fmla="*/ 78 w 436"/>
                <a:gd name="T25" fmla="*/ 61 h 382"/>
                <a:gd name="T26" fmla="*/ 86 w 436"/>
                <a:gd name="T27" fmla="*/ 52 h 382"/>
                <a:gd name="T28" fmla="*/ 124 w 436"/>
                <a:gd name="T29" fmla="*/ 51 h 382"/>
                <a:gd name="T30" fmla="*/ 133 w 436"/>
                <a:gd name="T31" fmla="*/ 59 h 382"/>
                <a:gd name="T32" fmla="*/ 134 w 436"/>
                <a:gd name="T33" fmla="*/ 325 h 382"/>
                <a:gd name="T34" fmla="*/ 126 w 436"/>
                <a:gd name="T35" fmla="*/ 334 h 382"/>
                <a:gd name="T36" fmla="*/ 253 w 436"/>
                <a:gd name="T37" fmla="*/ 325 h 382"/>
                <a:gd name="T38" fmla="*/ 245 w 436"/>
                <a:gd name="T39" fmla="*/ 333 h 382"/>
                <a:gd name="T40" fmla="*/ 200 w 436"/>
                <a:gd name="T41" fmla="*/ 333 h 382"/>
                <a:gd name="T42" fmla="*/ 191 w 436"/>
                <a:gd name="T43" fmla="*/ 325 h 382"/>
                <a:gd name="T44" fmla="*/ 191 w 436"/>
                <a:gd name="T45" fmla="*/ 60 h 382"/>
                <a:gd name="T46" fmla="*/ 200 w 436"/>
                <a:gd name="T47" fmla="*/ 51 h 382"/>
                <a:gd name="T48" fmla="*/ 245 w 436"/>
                <a:gd name="T49" fmla="*/ 51 h 382"/>
                <a:gd name="T50" fmla="*/ 253 w 436"/>
                <a:gd name="T51" fmla="*/ 60 h 382"/>
                <a:gd name="T52" fmla="*/ 253 w 436"/>
                <a:gd name="T53" fmla="*/ 325 h 382"/>
                <a:gd name="T54" fmla="*/ 354 w 436"/>
                <a:gd name="T55" fmla="*/ 326 h 382"/>
                <a:gd name="T56" fmla="*/ 345 w 436"/>
                <a:gd name="T57" fmla="*/ 334 h 382"/>
                <a:gd name="T58" fmla="*/ 320 w 436"/>
                <a:gd name="T59" fmla="*/ 334 h 382"/>
                <a:gd name="T60" fmla="*/ 312 w 436"/>
                <a:gd name="T61" fmla="*/ 325 h 382"/>
                <a:gd name="T62" fmla="*/ 312 w 436"/>
                <a:gd name="T63" fmla="*/ 59 h 382"/>
                <a:gd name="T64" fmla="*/ 321 w 436"/>
                <a:gd name="T65" fmla="*/ 51 h 382"/>
                <a:gd name="T66" fmla="*/ 358 w 436"/>
                <a:gd name="T67" fmla="*/ 52 h 382"/>
                <a:gd name="T68" fmla="*/ 366 w 436"/>
                <a:gd name="T69" fmla="*/ 61 h 382"/>
                <a:gd name="T70" fmla="*/ 354 w 436"/>
                <a:gd name="T71" fmla="*/ 32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6" h="382">
                  <a:moveTo>
                    <a:pt x="410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2"/>
                    <a:pt x="1" y="27"/>
                  </a:cubicBezTo>
                  <a:cubicBezTo>
                    <a:pt x="25" y="355"/>
                    <a:pt x="25" y="355"/>
                    <a:pt x="25" y="355"/>
                  </a:cubicBezTo>
                  <a:cubicBezTo>
                    <a:pt x="27" y="369"/>
                    <a:pt x="40" y="382"/>
                    <a:pt x="55" y="382"/>
                  </a:cubicBezTo>
                  <a:cubicBezTo>
                    <a:pt x="378" y="382"/>
                    <a:pt x="378" y="382"/>
                    <a:pt x="378" y="382"/>
                  </a:cubicBezTo>
                  <a:cubicBezTo>
                    <a:pt x="393" y="382"/>
                    <a:pt x="406" y="369"/>
                    <a:pt x="408" y="355"/>
                  </a:cubicBezTo>
                  <a:cubicBezTo>
                    <a:pt x="434" y="27"/>
                    <a:pt x="434" y="27"/>
                    <a:pt x="434" y="27"/>
                  </a:cubicBezTo>
                  <a:cubicBezTo>
                    <a:pt x="436" y="12"/>
                    <a:pt x="425" y="0"/>
                    <a:pt x="410" y="0"/>
                  </a:cubicBezTo>
                  <a:close/>
                  <a:moveTo>
                    <a:pt x="126" y="334"/>
                  </a:moveTo>
                  <a:cubicBezTo>
                    <a:pt x="100" y="334"/>
                    <a:pt x="100" y="334"/>
                    <a:pt x="100" y="334"/>
                  </a:cubicBezTo>
                  <a:cubicBezTo>
                    <a:pt x="95" y="334"/>
                    <a:pt x="91" y="330"/>
                    <a:pt x="90" y="326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78" y="56"/>
                    <a:pt x="82" y="52"/>
                    <a:pt x="86" y="52"/>
                  </a:cubicBezTo>
                  <a:cubicBezTo>
                    <a:pt x="124" y="51"/>
                    <a:pt x="124" y="51"/>
                    <a:pt x="124" y="51"/>
                  </a:cubicBezTo>
                  <a:cubicBezTo>
                    <a:pt x="128" y="50"/>
                    <a:pt x="133" y="54"/>
                    <a:pt x="133" y="59"/>
                  </a:cubicBezTo>
                  <a:cubicBezTo>
                    <a:pt x="134" y="325"/>
                    <a:pt x="134" y="325"/>
                    <a:pt x="134" y="325"/>
                  </a:cubicBezTo>
                  <a:cubicBezTo>
                    <a:pt x="135" y="330"/>
                    <a:pt x="131" y="334"/>
                    <a:pt x="126" y="334"/>
                  </a:cubicBezTo>
                  <a:close/>
                  <a:moveTo>
                    <a:pt x="253" y="325"/>
                  </a:moveTo>
                  <a:cubicBezTo>
                    <a:pt x="253" y="329"/>
                    <a:pt x="250" y="333"/>
                    <a:pt x="245" y="333"/>
                  </a:cubicBezTo>
                  <a:cubicBezTo>
                    <a:pt x="200" y="333"/>
                    <a:pt x="200" y="333"/>
                    <a:pt x="200" y="333"/>
                  </a:cubicBezTo>
                  <a:cubicBezTo>
                    <a:pt x="195" y="333"/>
                    <a:pt x="191" y="329"/>
                    <a:pt x="191" y="325"/>
                  </a:cubicBezTo>
                  <a:cubicBezTo>
                    <a:pt x="191" y="60"/>
                    <a:pt x="191" y="60"/>
                    <a:pt x="191" y="60"/>
                  </a:cubicBezTo>
                  <a:cubicBezTo>
                    <a:pt x="191" y="55"/>
                    <a:pt x="195" y="51"/>
                    <a:pt x="200" y="51"/>
                  </a:cubicBezTo>
                  <a:cubicBezTo>
                    <a:pt x="245" y="51"/>
                    <a:pt x="245" y="51"/>
                    <a:pt x="245" y="51"/>
                  </a:cubicBezTo>
                  <a:cubicBezTo>
                    <a:pt x="250" y="51"/>
                    <a:pt x="253" y="55"/>
                    <a:pt x="253" y="60"/>
                  </a:cubicBezTo>
                  <a:lnTo>
                    <a:pt x="253" y="325"/>
                  </a:lnTo>
                  <a:close/>
                  <a:moveTo>
                    <a:pt x="354" y="326"/>
                  </a:moveTo>
                  <a:cubicBezTo>
                    <a:pt x="354" y="330"/>
                    <a:pt x="350" y="334"/>
                    <a:pt x="345" y="334"/>
                  </a:cubicBezTo>
                  <a:cubicBezTo>
                    <a:pt x="320" y="334"/>
                    <a:pt x="320" y="334"/>
                    <a:pt x="320" y="334"/>
                  </a:cubicBezTo>
                  <a:cubicBezTo>
                    <a:pt x="315" y="334"/>
                    <a:pt x="311" y="330"/>
                    <a:pt x="312" y="325"/>
                  </a:cubicBezTo>
                  <a:cubicBezTo>
                    <a:pt x="312" y="59"/>
                    <a:pt x="312" y="59"/>
                    <a:pt x="312" y="59"/>
                  </a:cubicBezTo>
                  <a:cubicBezTo>
                    <a:pt x="312" y="54"/>
                    <a:pt x="316" y="50"/>
                    <a:pt x="321" y="51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63" y="52"/>
                    <a:pt x="367" y="56"/>
                    <a:pt x="366" y="61"/>
                  </a:cubicBezTo>
                  <a:lnTo>
                    <a:pt x="354" y="3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96" name="Freeform 216"/>
            <p:cNvSpPr/>
            <p:nvPr/>
          </p:nvSpPr>
          <p:spPr bwMode="auto">
            <a:xfrm>
              <a:off x="2947988" y="6369050"/>
              <a:ext cx="368300" cy="53975"/>
            </a:xfrm>
            <a:custGeom>
              <a:avLst/>
              <a:gdLst>
                <a:gd name="T0" fmla="*/ 480 w 480"/>
                <a:gd name="T1" fmla="*/ 14 h 70"/>
                <a:gd name="T2" fmla="*/ 480 w 480"/>
                <a:gd name="T3" fmla="*/ 56 h 70"/>
                <a:gd name="T4" fmla="*/ 466 w 480"/>
                <a:gd name="T5" fmla="*/ 70 h 70"/>
                <a:gd name="T6" fmla="*/ 14 w 480"/>
                <a:gd name="T7" fmla="*/ 70 h 70"/>
                <a:gd name="T8" fmla="*/ 0 w 480"/>
                <a:gd name="T9" fmla="*/ 56 h 70"/>
                <a:gd name="T10" fmla="*/ 0 w 480"/>
                <a:gd name="T11" fmla="*/ 14 h 70"/>
                <a:gd name="T12" fmla="*/ 14 w 480"/>
                <a:gd name="T13" fmla="*/ 0 h 70"/>
                <a:gd name="T14" fmla="*/ 118 w 480"/>
                <a:gd name="T15" fmla="*/ 0 h 70"/>
                <a:gd name="T16" fmla="*/ 118 w 480"/>
                <a:gd name="T17" fmla="*/ 20 h 70"/>
                <a:gd name="T18" fmla="*/ 122 w 480"/>
                <a:gd name="T19" fmla="*/ 30 h 70"/>
                <a:gd name="T20" fmla="*/ 132 w 480"/>
                <a:gd name="T21" fmla="*/ 34 h 70"/>
                <a:gd name="T22" fmla="*/ 174 w 480"/>
                <a:gd name="T23" fmla="*/ 34 h 70"/>
                <a:gd name="T24" fmla="*/ 184 w 480"/>
                <a:gd name="T25" fmla="*/ 30 h 70"/>
                <a:gd name="T26" fmla="*/ 188 w 480"/>
                <a:gd name="T27" fmla="*/ 20 h 70"/>
                <a:gd name="T28" fmla="*/ 188 w 480"/>
                <a:gd name="T29" fmla="*/ 0 h 70"/>
                <a:gd name="T30" fmla="*/ 292 w 480"/>
                <a:gd name="T31" fmla="*/ 0 h 70"/>
                <a:gd name="T32" fmla="*/ 292 w 480"/>
                <a:gd name="T33" fmla="*/ 20 h 70"/>
                <a:gd name="T34" fmla="*/ 296 w 480"/>
                <a:gd name="T35" fmla="*/ 30 h 70"/>
                <a:gd name="T36" fmla="*/ 305 w 480"/>
                <a:gd name="T37" fmla="*/ 34 h 70"/>
                <a:gd name="T38" fmla="*/ 347 w 480"/>
                <a:gd name="T39" fmla="*/ 34 h 70"/>
                <a:gd name="T40" fmla="*/ 357 w 480"/>
                <a:gd name="T41" fmla="*/ 30 h 70"/>
                <a:gd name="T42" fmla="*/ 361 w 480"/>
                <a:gd name="T43" fmla="*/ 20 h 70"/>
                <a:gd name="T44" fmla="*/ 361 w 480"/>
                <a:gd name="T45" fmla="*/ 0 h 70"/>
                <a:gd name="T46" fmla="*/ 466 w 480"/>
                <a:gd name="T47" fmla="*/ 0 h 70"/>
                <a:gd name="T48" fmla="*/ 480 w 480"/>
                <a:gd name="T49" fmla="*/ 1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0" h="70">
                  <a:moveTo>
                    <a:pt x="480" y="14"/>
                  </a:moveTo>
                  <a:cubicBezTo>
                    <a:pt x="480" y="56"/>
                    <a:pt x="480" y="56"/>
                    <a:pt x="480" y="56"/>
                  </a:cubicBezTo>
                  <a:cubicBezTo>
                    <a:pt x="480" y="64"/>
                    <a:pt x="473" y="70"/>
                    <a:pt x="466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6" y="70"/>
                    <a:pt x="0" y="64"/>
                    <a:pt x="0" y="5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24"/>
                    <a:pt x="120" y="27"/>
                    <a:pt x="122" y="30"/>
                  </a:cubicBezTo>
                  <a:cubicBezTo>
                    <a:pt x="125" y="32"/>
                    <a:pt x="129" y="34"/>
                    <a:pt x="132" y="34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78" y="34"/>
                    <a:pt x="181" y="32"/>
                    <a:pt x="184" y="30"/>
                  </a:cubicBezTo>
                  <a:cubicBezTo>
                    <a:pt x="186" y="27"/>
                    <a:pt x="188" y="24"/>
                    <a:pt x="188" y="2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92" y="20"/>
                    <a:pt x="292" y="20"/>
                    <a:pt x="292" y="20"/>
                  </a:cubicBezTo>
                  <a:cubicBezTo>
                    <a:pt x="292" y="24"/>
                    <a:pt x="293" y="27"/>
                    <a:pt x="296" y="30"/>
                  </a:cubicBezTo>
                  <a:cubicBezTo>
                    <a:pt x="298" y="32"/>
                    <a:pt x="302" y="34"/>
                    <a:pt x="305" y="34"/>
                  </a:cubicBezTo>
                  <a:cubicBezTo>
                    <a:pt x="347" y="34"/>
                    <a:pt x="347" y="34"/>
                    <a:pt x="347" y="34"/>
                  </a:cubicBezTo>
                  <a:cubicBezTo>
                    <a:pt x="351" y="34"/>
                    <a:pt x="355" y="32"/>
                    <a:pt x="357" y="30"/>
                  </a:cubicBezTo>
                  <a:cubicBezTo>
                    <a:pt x="360" y="27"/>
                    <a:pt x="361" y="24"/>
                    <a:pt x="361" y="2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466" y="0"/>
                    <a:pt x="466" y="0"/>
                    <a:pt x="466" y="0"/>
                  </a:cubicBezTo>
                  <a:cubicBezTo>
                    <a:pt x="473" y="0"/>
                    <a:pt x="480" y="6"/>
                    <a:pt x="48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97" name="Freeform 217"/>
            <p:cNvSpPr/>
            <p:nvPr/>
          </p:nvSpPr>
          <p:spPr bwMode="auto">
            <a:xfrm>
              <a:off x="3049588" y="6332538"/>
              <a:ext cx="165100" cy="52388"/>
            </a:xfrm>
            <a:custGeom>
              <a:avLst/>
              <a:gdLst>
                <a:gd name="T0" fmla="*/ 0 w 215"/>
                <a:gd name="T1" fmla="*/ 57 h 68"/>
                <a:gd name="T2" fmla="*/ 0 w 215"/>
                <a:gd name="T3" fmla="*/ 11 h 68"/>
                <a:gd name="T4" fmla="*/ 11 w 215"/>
                <a:gd name="T5" fmla="*/ 0 h 68"/>
                <a:gd name="T6" fmla="*/ 204 w 215"/>
                <a:gd name="T7" fmla="*/ 0 h 68"/>
                <a:gd name="T8" fmla="*/ 215 w 215"/>
                <a:gd name="T9" fmla="*/ 11 h 68"/>
                <a:gd name="T10" fmla="*/ 215 w 215"/>
                <a:gd name="T11" fmla="*/ 57 h 68"/>
                <a:gd name="T12" fmla="*/ 204 w 215"/>
                <a:gd name="T13" fmla="*/ 68 h 68"/>
                <a:gd name="T14" fmla="*/ 185 w 215"/>
                <a:gd name="T15" fmla="*/ 68 h 68"/>
                <a:gd name="T16" fmla="*/ 174 w 215"/>
                <a:gd name="T17" fmla="*/ 57 h 68"/>
                <a:gd name="T18" fmla="*/ 174 w 215"/>
                <a:gd name="T19" fmla="*/ 40 h 68"/>
                <a:gd name="T20" fmla="*/ 163 w 215"/>
                <a:gd name="T21" fmla="*/ 29 h 68"/>
                <a:gd name="T22" fmla="*/ 53 w 215"/>
                <a:gd name="T23" fmla="*/ 29 h 68"/>
                <a:gd name="T24" fmla="*/ 42 w 215"/>
                <a:gd name="T25" fmla="*/ 40 h 68"/>
                <a:gd name="T26" fmla="*/ 42 w 215"/>
                <a:gd name="T27" fmla="*/ 57 h 68"/>
                <a:gd name="T28" fmla="*/ 31 w 215"/>
                <a:gd name="T29" fmla="*/ 68 h 68"/>
                <a:gd name="T30" fmla="*/ 11 w 215"/>
                <a:gd name="T31" fmla="*/ 68 h 68"/>
                <a:gd name="T32" fmla="*/ 0 w 215"/>
                <a:gd name="T33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68">
                  <a:moveTo>
                    <a:pt x="0" y="57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0" y="0"/>
                    <a:pt x="215" y="5"/>
                    <a:pt x="215" y="11"/>
                  </a:cubicBezTo>
                  <a:cubicBezTo>
                    <a:pt x="215" y="57"/>
                    <a:pt x="215" y="57"/>
                    <a:pt x="215" y="57"/>
                  </a:cubicBezTo>
                  <a:cubicBezTo>
                    <a:pt x="215" y="63"/>
                    <a:pt x="210" y="68"/>
                    <a:pt x="204" y="68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79" y="68"/>
                    <a:pt x="174" y="63"/>
                    <a:pt x="174" y="57"/>
                  </a:cubicBezTo>
                  <a:cubicBezTo>
                    <a:pt x="174" y="40"/>
                    <a:pt x="174" y="40"/>
                    <a:pt x="174" y="40"/>
                  </a:cubicBezTo>
                  <a:cubicBezTo>
                    <a:pt x="174" y="34"/>
                    <a:pt x="169" y="29"/>
                    <a:pt x="163" y="29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47" y="29"/>
                    <a:pt x="42" y="34"/>
                    <a:pt x="42" y="40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2" y="63"/>
                    <a:pt x="37" y="68"/>
                    <a:pt x="31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8"/>
                    <a:pt x="0" y="63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6" name="AutoShape 46"/>
          <p:cNvSpPr/>
          <p:nvPr/>
        </p:nvSpPr>
        <p:spPr bwMode="auto">
          <a:xfrm>
            <a:off x="8714322" y="2340856"/>
            <a:ext cx="360363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62" name="AutoShape 60"/>
          <p:cNvSpPr/>
          <p:nvPr/>
        </p:nvSpPr>
        <p:spPr bwMode="auto">
          <a:xfrm>
            <a:off x="8883391" y="1816001"/>
            <a:ext cx="22225" cy="238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21599"/>
                </a:moveTo>
                <a:cubicBezTo>
                  <a:pt x="16769" y="21599"/>
                  <a:pt x="21600" y="16769"/>
                  <a:pt x="21600" y="10800"/>
                </a:cubicBezTo>
                <a:cubicBezTo>
                  <a:pt x="21600" y="4819"/>
                  <a:pt x="16769" y="0"/>
                  <a:pt x="10800" y="0"/>
                </a:cubicBezTo>
                <a:cubicBezTo>
                  <a:pt x="4830" y="0"/>
                  <a:pt x="0" y="4819"/>
                  <a:pt x="0" y="10800"/>
                </a:cubicBezTo>
                <a:cubicBezTo>
                  <a:pt x="0" y="16769"/>
                  <a:pt x="4830" y="21599"/>
                  <a:pt x="10800" y="21599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63" name="AutoShape 61"/>
          <p:cNvSpPr/>
          <p:nvPr/>
        </p:nvSpPr>
        <p:spPr bwMode="auto">
          <a:xfrm>
            <a:off x="8883391" y="1817589"/>
            <a:ext cx="22225" cy="206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0" y="0"/>
                  <a:pt x="0" y="4830"/>
                  <a:pt x="0" y="10800"/>
                </a:cubicBezTo>
                <a:cubicBezTo>
                  <a:pt x="0" y="16769"/>
                  <a:pt x="4830" y="21599"/>
                  <a:pt x="10800" y="21599"/>
                </a:cubicBezTo>
                <a:cubicBezTo>
                  <a:pt x="16769" y="21599"/>
                  <a:pt x="21600" y="16769"/>
                  <a:pt x="21600" y="10800"/>
                </a:cubicBezTo>
                <a:cubicBezTo>
                  <a:pt x="21600" y="4830"/>
                  <a:pt x="16769" y="0"/>
                  <a:pt x="10800" y="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64" name="AutoShape 62"/>
          <p:cNvSpPr/>
          <p:nvPr/>
        </p:nvSpPr>
        <p:spPr bwMode="auto">
          <a:xfrm>
            <a:off x="8883391" y="1816795"/>
            <a:ext cx="22225" cy="222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0" y="0"/>
                  <a:pt x="0" y="4819"/>
                  <a:pt x="0" y="10800"/>
                </a:cubicBezTo>
                <a:cubicBezTo>
                  <a:pt x="0" y="16769"/>
                  <a:pt x="4830" y="21599"/>
                  <a:pt x="10800" y="21599"/>
                </a:cubicBezTo>
                <a:cubicBezTo>
                  <a:pt x="16769" y="21599"/>
                  <a:pt x="21600" y="16769"/>
                  <a:pt x="21600" y="10800"/>
                </a:cubicBezTo>
                <a:cubicBezTo>
                  <a:pt x="21600" y="4819"/>
                  <a:pt x="16769" y="0"/>
                  <a:pt x="10800" y="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66" name="AutoShape 64"/>
          <p:cNvSpPr/>
          <p:nvPr/>
        </p:nvSpPr>
        <p:spPr bwMode="auto">
          <a:xfrm>
            <a:off x="8883391" y="1816001"/>
            <a:ext cx="22225" cy="23813"/>
          </a:xfrm>
          <a:custGeom>
            <a:avLst/>
            <a:gdLst>
              <a:gd name="T0" fmla="+- 0 10802 965"/>
              <a:gd name="T1" fmla="*/ T0 w 19675"/>
              <a:gd name="T2" fmla="+- 0 10800 961"/>
              <a:gd name="T3" fmla="*/ 10800 h 19678"/>
              <a:gd name="T4" fmla="+- 0 10802 965"/>
              <a:gd name="T5" fmla="*/ T4 w 19675"/>
              <a:gd name="T6" fmla="+- 0 10800 961"/>
              <a:gd name="T7" fmla="*/ 10800 h 19678"/>
              <a:gd name="T8" fmla="+- 0 10802 965"/>
              <a:gd name="T9" fmla="*/ T8 w 19675"/>
              <a:gd name="T10" fmla="+- 0 10800 961"/>
              <a:gd name="T11" fmla="*/ 10800 h 19678"/>
              <a:gd name="T12" fmla="+- 0 10802 965"/>
              <a:gd name="T13" fmla="*/ T12 w 19675"/>
              <a:gd name="T14" fmla="+- 0 10800 961"/>
              <a:gd name="T15" fmla="*/ 10800 h 19678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5" h="19678">
                <a:moveTo>
                  <a:pt x="2894" y="2882"/>
                </a:moveTo>
                <a:cubicBezTo>
                  <a:pt x="-965" y="6725"/>
                  <a:pt x="-965" y="12952"/>
                  <a:pt x="2894" y="16795"/>
                </a:cubicBezTo>
                <a:cubicBezTo>
                  <a:pt x="6734" y="20638"/>
                  <a:pt x="12935" y="20638"/>
                  <a:pt x="16794" y="16795"/>
                </a:cubicBezTo>
                <a:cubicBezTo>
                  <a:pt x="20634" y="12952"/>
                  <a:pt x="20634" y="6725"/>
                  <a:pt x="16794" y="2882"/>
                </a:cubicBezTo>
                <a:cubicBezTo>
                  <a:pt x="12935" y="-961"/>
                  <a:pt x="6734" y="-961"/>
                  <a:pt x="2894" y="2882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67" name="AutoShape 65"/>
          <p:cNvSpPr/>
          <p:nvPr/>
        </p:nvSpPr>
        <p:spPr bwMode="auto">
          <a:xfrm>
            <a:off x="8883391" y="1816795"/>
            <a:ext cx="22225" cy="22225"/>
          </a:xfrm>
          <a:custGeom>
            <a:avLst/>
            <a:gdLst>
              <a:gd name="T0" fmla="+- 0 10801 962"/>
              <a:gd name="T1" fmla="*/ T0 w 19678"/>
              <a:gd name="T2" fmla="+- 0 10801 965"/>
              <a:gd name="T3" fmla="*/ 10801 h 19673"/>
              <a:gd name="T4" fmla="+- 0 10801 962"/>
              <a:gd name="T5" fmla="*/ T4 w 19678"/>
              <a:gd name="T6" fmla="+- 0 10801 965"/>
              <a:gd name="T7" fmla="*/ 10801 h 19673"/>
              <a:gd name="T8" fmla="+- 0 10801 962"/>
              <a:gd name="T9" fmla="*/ T8 w 19678"/>
              <a:gd name="T10" fmla="+- 0 10801 965"/>
              <a:gd name="T11" fmla="*/ 10801 h 19673"/>
              <a:gd name="T12" fmla="+- 0 10801 962"/>
              <a:gd name="T13" fmla="*/ T12 w 19678"/>
              <a:gd name="T14" fmla="+- 0 10801 965"/>
              <a:gd name="T15" fmla="*/ 10801 h 1967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8" h="19673">
                <a:moveTo>
                  <a:pt x="2897" y="2894"/>
                </a:moveTo>
                <a:cubicBezTo>
                  <a:pt x="-962" y="6734"/>
                  <a:pt x="-962" y="12935"/>
                  <a:pt x="2877" y="16785"/>
                </a:cubicBezTo>
                <a:cubicBezTo>
                  <a:pt x="6737" y="20635"/>
                  <a:pt x="12938" y="20635"/>
                  <a:pt x="16797" y="16785"/>
                </a:cubicBezTo>
                <a:cubicBezTo>
                  <a:pt x="20638" y="12935"/>
                  <a:pt x="20638" y="6734"/>
                  <a:pt x="16797" y="2894"/>
                </a:cubicBezTo>
                <a:cubicBezTo>
                  <a:pt x="12938" y="-965"/>
                  <a:pt x="6737" y="-965"/>
                  <a:pt x="2897" y="2894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69" name="AutoShape 67"/>
          <p:cNvSpPr/>
          <p:nvPr/>
        </p:nvSpPr>
        <p:spPr bwMode="auto">
          <a:xfrm>
            <a:off x="8771472" y="1648520"/>
            <a:ext cx="246062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9818" y="16200"/>
                </a:moveTo>
                <a:cubicBezTo>
                  <a:pt x="5486" y="16200"/>
                  <a:pt x="1963" y="13776"/>
                  <a:pt x="1963" y="10800"/>
                </a:cubicBezTo>
                <a:cubicBezTo>
                  <a:pt x="1963" y="7821"/>
                  <a:pt x="5486" y="5400"/>
                  <a:pt x="9818" y="5400"/>
                </a:cubicBezTo>
                <a:cubicBezTo>
                  <a:pt x="14148" y="5400"/>
                  <a:pt x="17672" y="7821"/>
                  <a:pt x="17672" y="10800"/>
                </a:cubicBezTo>
                <a:cubicBezTo>
                  <a:pt x="17672" y="13776"/>
                  <a:pt x="14148" y="16200"/>
                  <a:pt x="9818" y="16200"/>
                </a:cubicBezTo>
                <a:moveTo>
                  <a:pt x="13745" y="20249"/>
                </a:moveTo>
                <a:lnTo>
                  <a:pt x="5890" y="20249"/>
                </a:lnTo>
                <a:lnTo>
                  <a:pt x="4909" y="16613"/>
                </a:lnTo>
                <a:cubicBezTo>
                  <a:pt x="6358" y="17192"/>
                  <a:pt x="8019" y="17549"/>
                  <a:pt x="9818" y="17549"/>
                </a:cubicBezTo>
                <a:cubicBezTo>
                  <a:pt x="11614" y="17549"/>
                  <a:pt x="13277" y="17192"/>
                  <a:pt x="14727" y="16613"/>
                </a:cubicBezTo>
                <a:cubicBezTo>
                  <a:pt x="14727" y="16613"/>
                  <a:pt x="13745" y="20249"/>
                  <a:pt x="13745" y="20249"/>
                </a:cubicBezTo>
                <a:close/>
                <a:moveTo>
                  <a:pt x="5992" y="1350"/>
                </a:moveTo>
                <a:lnTo>
                  <a:pt x="13847" y="1350"/>
                </a:lnTo>
                <a:lnTo>
                  <a:pt x="14828" y="4985"/>
                </a:lnTo>
                <a:cubicBezTo>
                  <a:pt x="13379" y="4406"/>
                  <a:pt x="11718" y="4050"/>
                  <a:pt x="9919" y="4050"/>
                </a:cubicBezTo>
                <a:cubicBezTo>
                  <a:pt x="8123" y="4050"/>
                  <a:pt x="6460" y="4406"/>
                  <a:pt x="5010" y="4985"/>
                </a:cubicBezTo>
                <a:cubicBezTo>
                  <a:pt x="5010" y="4985"/>
                  <a:pt x="5992" y="1350"/>
                  <a:pt x="5992" y="1350"/>
                </a:cubicBezTo>
                <a:close/>
                <a:moveTo>
                  <a:pt x="19636" y="9450"/>
                </a:moveTo>
                <a:cubicBezTo>
                  <a:pt x="19567" y="9450"/>
                  <a:pt x="19509" y="9472"/>
                  <a:pt x="19442" y="9477"/>
                </a:cubicBezTo>
                <a:cubicBezTo>
                  <a:pt x="19101" y="8298"/>
                  <a:pt x="18294" y="7245"/>
                  <a:pt x="17187" y="6376"/>
                </a:cubicBezTo>
                <a:lnTo>
                  <a:pt x="15778" y="1102"/>
                </a:lnTo>
                <a:cubicBezTo>
                  <a:pt x="15605" y="464"/>
                  <a:pt x="14794" y="0"/>
                  <a:pt x="13847" y="0"/>
                </a:cubicBezTo>
                <a:lnTo>
                  <a:pt x="5992" y="0"/>
                </a:lnTo>
                <a:cubicBezTo>
                  <a:pt x="5047" y="0"/>
                  <a:pt x="4236" y="464"/>
                  <a:pt x="4061" y="1102"/>
                </a:cubicBezTo>
                <a:lnTo>
                  <a:pt x="2686" y="6198"/>
                </a:lnTo>
                <a:cubicBezTo>
                  <a:pt x="1037" y="7405"/>
                  <a:pt x="0" y="9012"/>
                  <a:pt x="0" y="10800"/>
                </a:cubicBezTo>
                <a:cubicBezTo>
                  <a:pt x="0" y="12542"/>
                  <a:pt x="995" y="14110"/>
                  <a:pt x="2573" y="15307"/>
                </a:cubicBezTo>
                <a:lnTo>
                  <a:pt x="3959" y="20496"/>
                </a:lnTo>
                <a:cubicBezTo>
                  <a:pt x="4132" y="21135"/>
                  <a:pt x="4943" y="21599"/>
                  <a:pt x="5890" y="21599"/>
                </a:cubicBezTo>
                <a:lnTo>
                  <a:pt x="13745" y="21599"/>
                </a:lnTo>
                <a:cubicBezTo>
                  <a:pt x="14690" y="21599"/>
                  <a:pt x="15501" y="21135"/>
                  <a:pt x="15676" y="20496"/>
                </a:cubicBezTo>
                <a:lnTo>
                  <a:pt x="17074" y="15311"/>
                </a:lnTo>
                <a:cubicBezTo>
                  <a:pt x="18242" y="14426"/>
                  <a:pt x="19089" y="13340"/>
                  <a:pt x="19442" y="12122"/>
                </a:cubicBezTo>
                <a:cubicBezTo>
                  <a:pt x="19509" y="12127"/>
                  <a:pt x="19567" y="12150"/>
                  <a:pt x="19636" y="12150"/>
                </a:cubicBezTo>
                <a:cubicBezTo>
                  <a:pt x="20719" y="12150"/>
                  <a:pt x="21600" y="11544"/>
                  <a:pt x="21600" y="10800"/>
                </a:cubicBezTo>
                <a:cubicBezTo>
                  <a:pt x="21600" y="10053"/>
                  <a:pt x="20719" y="9450"/>
                  <a:pt x="19636" y="945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70" name="AutoShape 68"/>
          <p:cNvSpPr/>
          <p:nvPr/>
        </p:nvSpPr>
        <p:spPr bwMode="auto">
          <a:xfrm>
            <a:off x="8861166" y="1793776"/>
            <a:ext cx="66675" cy="68263"/>
          </a:xfrm>
          <a:custGeom>
            <a:avLst/>
            <a:gdLst>
              <a:gd name="T0" fmla="*/ 10740 w 21481"/>
              <a:gd name="T1" fmla="+- 0 10860 120"/>
              <a:gd name="T2" fmla="*/ 10860 h 21480"/>
              <a:gd name="T3" fmla="*/ 10740 w 21481"/>
              <a:gd name="T4" fmla="+- 0 10860 120"/>
              <a:gd name="T5" fmla="*/ 10860 h 21480"/>
              <a:gd name="T6" fmla="*/ 10740 w 21481"/>
              <a:gd name="T7" fmla="+- 0 10860 120"/>
              <a:gd name="T8" fmla="*/ 10860 h 21480"/>
              <a:gd name="T9" fmla="*/ 10740 w 21481"/>
              <a:gd name="T10" fmla="+- 0 10860 120"/>
              <a:gd name="T11" fmla="*/ 10860 h 21480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481" h="21480">
                <a:moveTo>
                  <a:pt x="21127" y="346"/>
                </a:moveTo>
                <a:cubicBezTo>
                  <a:pt x="20697" y="-82"/>
                  <a:pt x="20002" y="-120"/>
                  <a:pt x="19516" y="270"/>
                </a:cubicBezTo>
                <a:lnTo>
                  <a:pt x="1055" y="15432"/>
                </a:lnTo>
                <a:cubicBezTo>
                  <a:pt x="375" y="16113"/>
                  <a:pt x="0" y="17012"/>
                  <a:pt x="0" y="17972"/>
                </a:cubicBezTo>
                <a:cubicBezTo>
                  <a:pt x="0" y="18902"/>
                  <a:pt x="361" y="19783"/>
                  <a:pt x="1027" y="20446"/>
                </a:cubicBezTo>
                <a:cubicBezTo>
                  <a:pt x="1694" y="21103"/>
                  <a:pt x="2583" y="21473"/>
                  <a:pt x="3542" y="21479"/>
                </a:cubicBezTo>
                <a:cubicBezTo>
                  <a:pt x="4431" y="21473"/>
                  <a:pt x="5354" y="21144"/>
                  <a:pt x="6028" y="20495"/>
                </a:cubicBezTo>
                <a:lnTo>
                  <a:pt x="12598" y="12627"/>
                </a:lnTo>
                <a:lnTo>
                  <a:pt x="21224" y="1935"/>
                </a:lnTo>
                <a:cubicBezTo>
                  <a:pt x="21600" y="1462"/>
                  <a:pt x="21558" y="771"/>
                  <a:pt x="21127" y="346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1" name="AutoShape 29"/>
          <p:cNvSpPr/>
          <p:nvPr/>
        </p:nvSpPr>
        <p:spPr bwMode="auto">
          <a:xfrm>
            <a:off x="8714322" y="3065737"/>
            <a:ext cx="360363" cy="325437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489" name="Group 192"/>
          <p:cNvGrpSpPr/>
          <p:nvPr/>
        </p:nvGrpSpPr>
        <p:grpSpPr>
          <a:xfrm>
            <a:off x="8692097" y="5205453"/>
            <a:ext cx="404813" cy="436563"/>
            <a:chOff x="4994275" y="2997200"/>
            <a:chExt cx="404813" cy="436563"/>
          </a:xfrm>
          <a:solidFill>
            <a:srgbClr val="BD596A"/>
          </a:solidFill>
        </p:grpSpPr>
        <p:sp>
          <p:nvSpPr>
            <p:cNvPr id="490" name="Freeform 302"/>
            <p:cNvSpPr>
              <a:spLocks noEditPoints="1"/>
            </p:cNvSpPr>
            <p:nvPr/>
          </p:nvSpPr>
          <p:spPr bwMode="auto">
            <a:xfrm>
              <a:off x="4994275" y="3103563"/>
              <a:ext cx="249238" cy="330200"/>
            </a:xfrm>
            <a:custGeom>
              <a:avLst/>
              <a:gdLst>
                <a:gd name="T0" fmla="*/ 170 w 332"/>
                <a:gd name="T1" fmla="*/ 194 h 439"/>
                <a:gd name="T2" fmla="*/ 111 w 332"/>
                <a:gd name="T3" fmla="*/ 77 h 439"/>
                <a:gd name="T4" fmla="*/ 177 w 332"/>
                <a:gd name="T5" fmla="*/ 101 h 439"/>
                <a:gd name="T6" fmla="*/ 194 w 332"/>
                <a:gd name="T7" fmla="*/ 55 h 439"/>
                <a:gd name="T8" fmla="*/ 44 w 332"/>
                <a:gd name="T9" fmla="*/ 0 h 439"/>
                <a:gd name="T10" fmla="*/ 0 w 332"/>
                <a:gd name="T11" fmla="*/ 153 h 439"/>
                <a:gd name="T12" fmla="*/ 47 w 332"/>
                <a:gd name="T13" fmla="*/ 166 h 439"/>
                <a:gd name="T14" fmla="*/ 67 w 332"/>
                <a:gd name="T15" fmla="*/ 99 h 439"/>
                <a:gd name="T16" fmla="*/ 126 w 332"/>
                <a:gd name="T17" fmla="*/ 216 h 439"/>
                <a:gd name="T18" fmla="*/ 96 w 332"/>
                <a:gd name="T19" fmla="*/ 359 h 439"/>
                <a:gd name="T20" fmla="*/ 252 w 332"/>
                <a:gd name="T21" fmla="*/ 410 h 439"/>
                <a:gd name="T22" fmla="*/ 303 w 332"/>
                <a:gd name="T23" fmla="*/ 254 h 439"/>
                <a:gd name="T24" fmla="*/ 170 w 332"/>
                <a:gd name="T25" fmla="*/ 194 h 439"/>
                <a:gd name="T26" fmla="*/ 229 w 332"/>
                <a:gd name="T27" fmla="*/ 366 h 439"/>
                <a:gd name="T28" fmla="*/ 139 w 332"/>
                <a:gd name="T29" fmla="*/ 337 h 439"/>
                <a:gd name="T30" fmla="*/ 169 w 332"/>
                <a:gd name="T31" fmla="*/ 247 h 439"/>
                <a:gd name="T32" fmla="*/ 259 w 332"/>
                <a:gd name="T33" fmla="*/ 276 h 439"/>
                <a:gd name="T34" fmla="*/ 229 w 332"/>
                <a:gd name="T35" fmla="*/ 366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2" h="439">
                  <a:moveTo>
                    <a:pt x="170" y="194"/>
                  </a:moveTo>
                  <a:cubicBezTo>
                    <a:pt x="111" y="77"/>
                    <a:pt x="111" y="77"/>
                    <a:pt x="111" y="77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126" y="216"/>
                    <a:pt x="126" y="216"/>
                    <a:pt x="126" y="216"/>
                  </a:cubicBezTo>
                  <a:cubicBezTo>
                    <a:pt x="84" y="250"/>
                    <a:pt x="70" y="309"/>
                    <a:pt x="96" y="359"/>
                  </a:cubicBezTo>
                  <a:cubicBezTo>
                    <a:pt x="124" y="416"/>
                    <a:pt x="194" y="439"/>
                    <a:pt x="252" y="410"/>
                  </a:cubicBezTo>
                  <a:cubicBezTo>
                    <a:pt x="309" y="381"/>
                    <a:pt x="332" y="311"/>
                    <a:pt x="303" y="254"/>
                  </a:cubicBezTo>
                  <a:cubicBezTo>
                    <a:pt x="278" y="205"/>
                    <a:pt x="222" y="181"/>
                    <a:pt x="170" y="194"/>
                  </a:cubicBezTo>
                  <a:close/>
                  <a:moveTo>
                    <a:pt x="229" y="366"/>
                  </a:moveTo>
                  <a:cubicBezTo>
                    <a:pt x="196" y="383"/>
                    <a:pt x="156" y="370"/>
                    <a:pt x="139" y="337"/>
                  </a:cubicBezTo>
                  <a:cubicBezTo>
                    <a:pt x="123" y="304"/>
                    <a:pt x="136" y="264"/>
                    <a:pt x="169" y="247"/>
                  </a:cubicBezTo>
                  <a:cubicBezTo>
                    <a:pt x="202" y="230"/>
                    <a:pt x="242" y="244"/>
                    <a:pt x="259" y="276"/>
                  </a:cubicBezTo>
                  <a:cubicBezTo>
                    <a:pt x="275" y="309"/>
                    <a:pt x="262" y="350"/>
                    <a:pt x="229" y="3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91" name="Freeform 303"/>
            <p:cNvSpPr>
              <a:spLocks noEditPoints="1"/>
            </p:cNvSpPr>
            <p:nvPr/>
          </p:nvSpPr>
          <p:spPr bwMode="auto">
            <a:xfrm>
              <a:off x="5157788" y="2997200"/>
              <a:ext cx="241300" cy="319088"/>
            </a:xfrm>
            <a:custGeom>
              <a:avLst/>
              <a:gdLst>
                <a:gd name="T0" fmla="*/ 205 w 319"/>
                <a:gd name="T1" fmla="*/ 223 h 424"/>
                <a:gd name="T2" fmla="*/ 236 w 319"/>
                <a:gd name="T3" fmla="*/ 81 h 424"/>
                <a:gd name="T4" fmla="*/ 80 w 319"/>
                <a:gd name="T5" fmla="*/ 29 h 424"/>
                <a:gd name="T6" fmla="*/ 28 w 319"/>
                <a:gd name="T7" fmla="*/ 185 h 424"/>
                <a:gd name="T8" fmla="*/ 161 w 319"/>
                <a:gd name="T9" fmla="*/ 245 h 424"/>
                <a:gd name="T10" fmla="*/ 177 w 319"/>
                <a:gd name="T11" fmla="*/ 277 h 424"/>
                <a:gd name="T12" fmla="*/ 102 w 319"/>
                <a:gd name="T13" fmla="*/ 315 h 424"/>
                <a:gd name="T14" fmla="*/ 124 w 319"/>
                <a:gd name="T15" fmla="*/ 359 h 424"/>
                <a:gd name="T16" fmla="*/ 199 w 319"/>
                <a:gd name="T17" fmla="*/ 321 h 424"/>
                <a:gd name="T18" fmla="*/ 252 w 319"/>
                <a:gd name="T19" fmla="*/ 424 h 424"/>
                <a:gd name="T20" fmla="*/ 296 w 319"/>
                <a:gd name="T21" fmla="*/ 402 h 424"/>
                <a:gd name="T22" fmla="*/ 243 w 319"/>
                <a:gd name="T23" fmla="*/ 299 h 424"/>
                <a:gd name="T24" fmla="*/ 319 w 319"/>
                <a:gd name="T25" fmla="*/ 260 h 424"/>
                <a:gd name="T26" fmla="*/ 297 w 319"/>
                <a:gd name="T27" fmla="*/ 216 h 424"/>
                <a:gd name="T28" fmla="*/ 221 w 319"/>
                <a:gd name="T29" fmla="*/ 255 h 424"/>
                <a:gd name="T30" fmla="*/ 205 w 319"/>
                <a:gd name="T31" fmla="*/ 223 h 424"/>
                <a:gd name="T32" fmla="*/ 72 w 319"/>
                <a:gd name="T33" fmla="*/ 163 h 424"/>
                <a:gd name="T34" fmla="*/ 102 w 319"/>
                <a:gd name="T35" fmla="*/ 73 h 424"/>
                <a:gd name="T36" fmla="*/ 192 w 319"/>
                <a:gd name="T37" fmla="*/ 103 h 424"/>
                <a:gd name="T38" fmla="*/ 162 w 319"/>
                <a:gd name="T39" fmla="*/ 193 h 424"/>
                <a:gd name="T40" fmla="*/ 72 w 319"/>
                <a:gd name="T41" fmla="*/ 163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9" h="424">
                  <a:moveTo>
                    <a:pt x="205" y="223"/>
                  </a:moveTo>
                  <a:cubicBezTo>
                    <a:pt x="247" y="189"/>
                    <a:pt x="261" y="130"/>
                    <a:pt x="236" y="81"/>
                  </a:cubicBezTo>
                  <a:cubicBezTo>
                    <a:pt x="207" y="23"/>
                    <a:pt x="137" y="0"/>
                    <a:pt x="80" y="29"/>
                  </a:cubicBezTo>
                  <a:cubicBezTo>
                    <a:pt x="23" y="58"/>
                    <a:pt x="0" y="128"/>
                    <a:pt x="28" y="185"/>
                  </a:cubicBezTo>
                  <a:cubicBezTo>
                    <a:pt x="54" y="235"/>
                    <a:pt x="110" y="259"/>
                    <a:pt x="161" y="245"/>
                  </a:cubicBezTo>
                  <a:cubicBezTo>
                    <a:pt x="177" y="277"/>
                    <a:pt x="177" y="277"/>
                    <a:pt x="177" y="277"/>
                  </a:cubicBezTo>
                  <a:cubicBezTo>
                    <a:pt x="102" y="315"/>
                    <a:pt x="102" y="315"/>
                    <a:pt x="102" y="315"/>
                  </a:cubicBezTo>
                  <a:cubicBezTo>
                    <a:pt x="124" y="359"/>
                    <a:pt x="124" y="359"/>
                    <a:pt x="124" y="359"/>
                  </a:cubicBezTo>
                  <a:cubicBezTo>
                    <a:pt x="199" y="321"/>
                    <a:pt x="199" y="321"/>
                    <a:pt x="199" y="321"/>
                  </a:cubicBezTo>
                  <a:cubicBezTo>
                    <a:pt x="252" y="424"/>
                    <a:pt x="252" y="424"/>
                    <a:pt x="252" y="424"/>
                  </a:cubicBezTo>
                  <a:cubicBezTo>
                    <a:pt x="296" y="402"/>
                    <a:pt x="296" y="402"/>
                    <a:pt x="296" y="402"/>
                  </a:cubicBezTo>
                  <a:cubicBezTo>
                    <a:pt x="243" y="299"/>
                    <a:pt x="243" y="299"/>
                    <a:pt x="243" y="299"/>
                  </a:cubicBezTo>
                  <a:cubicBezTo>
                    <a:pt x="319" y="260"/>
                    <a:pt x="319" y="260"/>
                    <a:pt x="319" y="260"/>
                  </a:cubicBezTo>
                  <a:cubicBezTo>
                    <a:pt x="297" y="216"/>
                    <a:pt x="297" y="216"/>
                    <a:pt x="297" y="216"/>
                  </a:cubicBezTo>
                  <a:cubicBezTo>
                    <a:pt x="221" y="255"/>
                    <a:pt x="221" y="255"/>
                    <a:pt x="221" y="255"/>
                  </a:cubicBezTo>
                  <a:lnTo>
                    <a:pt x="205" y="223"/>
                  </a:lnTo>
                  <a:close/>
                  <a:moveTo>
                    <a:pt x="72" y="163"/>
                  </a:moveTo>
                  <a:cubicBezTo>
                    <a:pt x="56" y="130"/>
                    <a:pt x="69" y="90"/>
                    <a:pt x="102" y="73"/>
                  </a:cubicBezTo>
                  <a:cubicBezTo>
                    <a:pt x="135" y="57"/>
                    <a:pt x="175" y="70"/>
                    <a:pt x="192" y="103"/>
                  </a:cubicBezTo>
                  <a:cubicBezTo>
                    <a:pt x="208" y="136"/>
                    <a:pt x="195" y="176"/>
                    <a:pt x="162" y="193"/>
                  </a:cubicBezTo>
                  <a:cubicBezTo>
                    <a:pt x="129" y="209"/>
                    <a:pt x="89" y="196"/>
                    <a:pt x="72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AutoShape 4"/>
          <p:cNvSpPr/>
          <p:nvPr/>
        </p:nvSpPr>
        <p:spPr bwMode="auto">
          <a:xfrm>
            <a:off x="8720672" y="3794585"/>
            <a:ext cx="347663" cy="349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459" name="Group 162"/>
          <p:cNvGrpSpPr/>
          <p:nvPr/>
        </p:nvGrpSpPr>
        <p:grpSpPr>
          <a:xfrm>
            <a:off x="8710353" y="4521053"/>
            <a:ext cx="368301" cy="368300"/>
            <a:chOff x="5022850" y="2200275"/>
            <a:chExt cx="368301" cy="368300"/>
          </a:xfrm>
          <a:solidFill>
            <a:srgbClr val="BD596A"/>
          </a:solidFill>
        </p:grpSpPr>
        <p:sp>
          <p:nvSpPr>
            <p:cNvPr id="460" name="Freeform 279"/>
            <p:cNvSpPr/>
            <p:nvPr/>
          </p:nvSpPr>
          <p:spPr bwMode="auto">
            <a:xfrm>
              <a:off x="5151438" y="2200275"/>
              <a:ext cx="239713" cy="239713"/>
            </a:xfrm>
            <a:custGeom>
              <a:avLst/>
              <a:gdLst>
                <a:gd name="T0" fmla="*/ 274 w 319"/>
                <a:gd name="T1" fmla="*/ 45 h 319"/>
                <a:gd name="T2" fmla="*/ 109 w 319"/>
                <a:gd name="T3" fmla="*/ 45 h 319"/>
                <a:gd name="T4" fmla="*/ 0 w 319"/>
                <a:gd name="T5" fmla="*/ 154 h 319"/>
                <a:gd name="T6" fmla="*/ 164 w 319"/>
                <a:gd name="T7" fmla="*/ 319 h 319"/>
                <a:gd name="T8" fmla="*/ 274 w 319"/>
                <a:gd name="T9" fmla="*/ 210 h 319"/>
                <a:gd name="T10" fmla="*/ 274 w 319"/>
                <a:gd name="T11" fmla="*/ 45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319">
                  <a:moveTo>
                    <a:pt x="274" y="45"/>
                  </a:moveTo>
                  <a:cubicBezTo>
                    <a:pt x="228" y="0"/>
                    <a:pt x="155" y="0"/>
                    <a:pt x="109" y="4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164" y="319"/>
                    <a:pt x="164" y="319"/>
                    <a:pt x="164" y="319"/>
                  </a:cubicBezTo>
                  <a:cubicBezTo>
                    <a:pt x="274" y="210"/>
                    <a:pt x="274" y="210"/>
                    <a:pt x="274" y="210"/>
                  </a:cubicBezTo>
                  <a:cubicBezTo>
                    <a:pt x="319" y="164"/>
                    <a:pt x="319" y="91"/>
                    <a:pt x="27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61" name="Freeform 280"/>
            <p:cNvSpPr/>
            <p:nvPr/>
          </p:nvSpPr>
          <p:spPr bwMode="auto">
            <a:xfrm>
              <a:off x="5022850" y="2324100"/>
              <a:ext cx="241300" cy="244475"/>
            </a:xfrm>
            <a:custGeom>
              <a:avLst/>
              <a:gdLst>
                <a:gd name="T0" fmla="*/ 155 w 320"/>
                <a:gd name="T1" fmla="*/ 5 h 325"/>
                <a:gd name="T2" fmla="*/ 161 w 320"/>
                <a:gd name="T3" fmla="*/ 0 h 325"/>
                <a:gd name="T4" fmla="*/ 45 w 320"/>
                <a:gd name="T5" fmla="*/ 116 h 325"/>
                <a:gd name="T6" fmla="*/ 45 w 320"/>
                <a:gd name="T7" fmla="*/ 280 h 325"/>
                <a:gd name="T8" fmla="*/ 209 w 320"/>
                <a:gd name="T9" fmla="*/ 280 h 325"/>
                <a:gd name="T10" fmla="*/ 320 w 320"/>
                <a:gd name="T11" fmla="*/ 170 h 325"/>
                <a:gd name="T12" fmla="*/ 155 w 320"/>
                <a:gd name="T13" fmla="*/ 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25">
                  <a:moveTo>
                    <a:pt x="155" y="5"/>
                  </a:moveTo>
                  <a:cubicBezTo>
                    <a:pt x="161" y="0"/>
                    <a:pt x="161" y="0"/>
                    <a:pt x="161" y="0"/>
                  </a:cubicBezTo>
                  <a:cubicBezTo>
                    <a:pt x="45" y="116"/>
                    <a:pt x="45" y="116"/>
                    <a:pt x="45" y="116"/>
                  </a:cubicBezTo>
                  <a:cubicBezTo>
                    <a:pt x="0" y="161"/>
                    <a:pt x="0" y="234"/>
                    <a:pt x="45" y="280"/>
                  </a:cubicBezTo>
                  <a:cubicBezTo>
                    <a:pt x="90" y="325"/>
                    <a:pt x="164" y="325"/>
                    <a:pt x="209" y="280"/>
                  </a:cubicBezTo>
                  <a:cubicBezTo>
                    <a:pt x="320" y="170"/>
                    <a:pt x="320" y="170"/>
                    <a:pt x="320" y="170"/>
                  </a:cubicBezTo>
                  <a:lnTo>
                    <a:pt x="15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00" name="Group 203"/>
          <p:cNvGrpSpPr/>
          <p:nvPr/>
        </p:nvGrpSpPr>
        <p:grpSpPr>
          <a:xfrm>
            <a:off x="8771472" y="5925175"/>
            <a:ext cx="246063" cy="414338"/>
            <a:chOff x="5068888" y="3838575"/>
            <a:chExt cx="246063" cy="414338"/>
          </a:xfrm>
          <a:solidFill>
            <a:srgbClr val="BD596A"/>
          </a:solidFill>
        </p:grpSpPr>
        <p:sp>
          <p:nvSpPr>
            <p:cNvPr id="501" name="Freeform 310"/>
            <p:cNvSpPr/>
            <p:nvPr/>
          </p:nvSpPr>
          <p:spPr bwMode="auto">
            <a:xfrm>
              <a:off x="5068888" y="3843338"/>
              <a:ext cx="241300" cy="409575"/>
            </a:xfrm>
            <a:custGeom>
              <a:avLst/>
              <a:gdLst>
                <a:gd name="T0" fmla="*/ 268 w 321"/>
                <a:gd name="T1" fmla="*/ 0 h 544"/>
                <a:gd name="T2" fmla="*/ 243 w 321"/>
                <a:gd name="T3" fmla="*/ 0 h 544"/>
                <a:gd name="T4" fmla="*/ 243 w 321"/>
                <a:gd name="T5" fmla="*/ 35 h 544"/>
                <a:gd name="T6" fmla="*/ 268 w 321"/>
                <a:gd name="T7" fmla="*/ 35 h 544"/>
                <a:gd name="T8" fmla="*/ 286 w 321"/>
                <a:gd name="T9" fmla="*/ 53 h 544"/>
                <a:gd name="T10" fmla="*/ 286 w 321"/>
                <a:gd name="T11" fmla="*/ 190 h 544"/>
                <a:gd name="T12" fmla="*/ 268 w 321"/>
                <a:gd name="T13" fmla="*/ 208 h 544"/>
                <a:gd name="T14" fmla="*/ 53 w 321"/>
                <a:gd name="T15" fmla="*/ 208 h 544"/>
                <a:gd name="T16" fmla="*/ 35 w 321"/>
                <a:gd name="T17" fmla="*/ 190 h 544"/>
                <a:gd name="T18" fmla="*/ 35 w 321"/>
                <a:gd name="T19" fmla="*/ 53 h 544"/>
                <a:gd name="T20" fmla="*/ 53 w 321"/>
                <a:gd name="T21" fmla="*/ 35 h 544"/>
                <a:gd name="T22" fmla="*/ 78 w 321"/>
                <a:gd name="T23" fmla="*/ 35 h 544"/>
                <a:gd name="T24" fmla="*/ 78 w 321"/>
                <a:gd name="T25" fmla="*/ 0 h 544"/>
                <a:gd name="T26" fmla="*/ 53 w 321"/>
                <a:gd name="T27" fmla="*/ 0 h 544"/>
                <a:gd name="T28" fmla="*/ 0 w 321"/>
                <a:gd name="T29" fmla="*/ 53 h 544"/>
                <a:gd name="T30" fmla="*/ 0 w 321"/>
                <a:gd name="T31" fmla="*/ 190 h 544"/>
                <a:gd name="T32" fmla="*/ 53 w 321"/>
                <a:gd name="T33" fmla="*/ 243 h 544"/>
                <a:gd name="T34" fmla="*/ 142 w 321"/>
                <a:gd name="T35" fmla="*/ 243 h 544"/>
                <a:gd name="T36" fmla="*/ 142 w 321"/>
                <a:gd name="T37" fmla="*/ 486 h 544"/>
                <a:gd name="T38" fmla="*/ 199 w 321"/>
                <a:gd name="T39" fmla="*/ 544 h 544"/>
                <a:gd name="T40" fmla="*/ 238 w 321"/>
                <a:gd name="T41" fmla="*/ 544 h 544"/>
                <a:gd name="T42" fmla="*/ 296 w 321"/>
                <a:gd name="T43" fmla="*/ 486 h 544"/>
                <a:gd name="T44" fmla="*/ 296 w 321"/>
                <a:gd name="T45" fmla="*/ 445 h 544"/>
                <a:gd name="T46" fmla="*/ 258 w 321"/>
                <a:gd name="T47" fmla="*/ 445 h 544"/>
                <a:gd name="T48" fmla="*/ 258 w 321"/>
                <a:gd name="T49" fmla="*/ 486 h 544"/>
                <a:gd name="T50" fmla="*/ 238 w 321"/>
                <a:gd name="T51" fmla="*/ 506 h 544"/>
                <a:gd name="T52" fmla="*/ 199 w 321"/>
                <a:gd name="T53" fmla="*/ 506 h 544"/>
                <a:gd name="T54" fmla="*/ 179 w 321"/>
                <a:gd name="T55" fmla="*/ 486 h 544"/>
                <a:gd name="T56" fmla="*/ 179 w 321"/>
                <a:gd name="T57" fmla="*/ 243 h 544"/>
                <a:gd name="T58" fmla="*/ 268 w 321"/>
                <a:gd name="T59" fmla="*/ 243 h 544"/>
                <a:gd name="T60" fmla="*/ 321 w 321"/>
                <a:gd name="T61" fmla="*/ 190 h 544"/>
                <a:gd name="T62" fmla="*/ 321 w 321"/>
                <a:gd name="T63" fmla="*/ 53 h 544"/>
                <a:gd name="T64" fmla="*/ 268 w 321"/>
                <a:gd name="T65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1" h="544">
                  <a:moveTo>
                    <a:pt x="268" y="0"/>
                  </a:moveTo>
                  <a:cubicBezTo>
                    <a:pt x="243" y="0"/>
                    <a:pt x="243" y="0"/>
                    <a:pt x="243" y="0"/>
                  </a:cubicBezTo>
                  <a:cubicBezTo>
                    <a:pt x="243" y="35"/>
                    <a:pt x="243" y="35"/>
                    <a:pt x="243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78" y="35"/>
                    <a:pt x="286" y="43"/>
                    <a:pt x="286" y="53"/>
                  </a:cubicBezTo>
                  <a:cubicBezTo>
                    <a:pt x="286" y="190"/>
                    <a:pt x="286" y="190"/>
                    <a:pt x="286" y="190"/>
                  </a:cubicBezTo>
                  <a:cubicBezTo>
                    <a:pt x="286" y="200"/>
                    <a:pt x="278" y="208"/>
                    <a:pt x="268" y="208"/>
                  </a:cubicBezTo>
                  <a:cubicBezTo>
                    <a:pt x="53" y="208"/>
                    <a:pt x="53" y="208"/>
                    <a:pt x="53" y="208"/>
                  </a:cubicBezTo>
                  <a:cubicBezTo>
                    <a:pt x="43" y="208"/>
                    <a:pt x="35" y="200"/>
                    <a:pt x="35" y="190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43"/>
                    <a:pt x="43" y="35"/>
                    <a:pt x="53" y="35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24" y="0"/>
                    <a:pt x="0" y="24"/>
                    <a:pt x="0" y="5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219"/>
                    <a:pt x="24" y="243"/>
                    <a:pt x="53" y="243"/>
                  </a:cubicBezTo>
                  <a:cubicBezTo>
                    <a:pt x="142" y="243"/>
                    <a:pt x="142" y="243"/>
                    <a:pt x="142" y="243"/>
                  </a:cubicBezTo>
                  <a:cubicBezTo>
                    <a:pt x="142" y="486"/>
                    <a:pt x="142" y="486"/>
                    <a:pt x="142" y="486"/>
                  </a:cubicBezTo>
                  <a:cubicBezTo>
                    <a:pt x="142" y="518"/>
                    <a:pt x="167" y="544"/>
                    <a:pt x="199" y="544"/>
                  </a:cubicBezTo>
                  <a:cubicBezTo>
                    <a:pt x="238" y="544"/>
                    <a:pt x="238" y="544"/>
                    <a:pt x="238" y="544"/>
                  </a:cubicBezTo>
                  <a:cubicBezTo>
                    <a:pt x="270" y="544"/>
                    <a:pt x="296" y="518"/>
                    <a:pt x="296" y="486"/>
                  </a:cubicBezTo>
                  <a:cubicBezTo>
                    <a:pt x="296" y="445"/>
                    <a:pt x="296" y="445"/>
                    <a:pt x="296" y="445"/>
                  </a:cubicBezTo>
                  <a:cubicBezTo>
                    <a:pt x="258" y="445"/>
                    <a:pt x="258" y="445"/>
                    <a:pt x="258" y="445"/>
                  </a:cubicBezTo>
                  <a:cubicBezTo>
                    <a:pt x="258" y="486"/>
                    <a:pt x="258" y="486"/>
                    <a:pt x="258" y="486"/>
                  </a:cubicBezTo>
                  <a:cubicBezTo>
                    <a:pt x="258" y="497"/>
                    <a:pt x="249" y="506"/>
                    <a:pt x="238" y="506"/>
                  </a:cubicBezTo>
                  <a:cubicBezTo>
                    <a:pt x="199" y="506"/>
                    <a:pt x="199" y="506"/>
                    <a:pt x="199" y="506"/>
                  </a:cubicBezTo>
                  <a:cubicBezTo>
                    <a:pt x="188" y="506"/>
                    <a:pt x="179" y="497"/>
                    <a:pt x="179" y="486"/>
                  </a:cubicBezTo>
                  <a:cubicBezTo>
                    <a:pt x="179" y="243"/>
                    <a:pt x="179" y="243"/>
                    <a:pt x="179" y="243"/>
                  </a:cubicBezTo>
                  <a:cubicBezTo>
                    <a:pt x="268" y="243"/>
                    <a:pt x="268" y="243"/>
                    <a:pt x="268" y="243"/>
                  </a:cubicBezTo>
                  <a:cubicBezTo>
                    <a:pt x="297" y="243"/>
                    <a:pt x="321" y="219"/>
                    <a:pt x="321" y="190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24"/>
                    <a:pt x="297" y="0"/>
                    <a:pt x="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02" name="Freeform 311"/>
            <p:cNvSpPr/>
            <p:nvPr/>
          </p:nvSpPr>
          <p:spPr bwMode="auto">
            <a:xfrm>
              <a:off x="5106988" y="3838575"/>
              <a:ext cx="63500" cy="38100"/>
            </a:xfrm>
            <a:custGeom>
              <a:avLst/>
              <a:gdLst>
                <a:gd name="T0" fmla="*/ 84 w 84"/>
                <a:gd name="T1" fmla="*/ 41 h 52"/>
                <a:gd name="T2" fmla="*/ 73 w 84"/>
                <a:gd name="T3" fmla="*/ 52 h 52"/>
                <a:gd name="T4" fmla="*/ 11 w 84"/>
                <a:gd name="T5" fmla="*/ 52 h 52"/>
                <a:gd name="T6" fmla="*/ 0 w 84"/>
                <a:gd name="T7" fmla="*/ 41 h 52"/>
                <a:gd name="T8" fmla="*/ 0 w 84"/>
                <a:gd name="T9" fmla="*/ 11 h 52"/>
                <a:gd name="T10" fmla="*/ 11 w 84"/>
                <a:gd name="T11" fmla="*/ 0 h 52"/>
                <a:gd name="T12" fmla="*/ 73 w 84"/>
                <a:gd name="T13" fmla="*/ 0 h 52"/>
                <a:gd name="T14" fmla="*/ 84 w 84"/>
                <a:gd name="T15" fmla="*/ 11 h 52"/>
                <a:gd name="T16" fmla="*/ 84 w 84"/>
                <a:gd name="T17" fmla="*/ 4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52">
                  <a:moveTo>
                    <a:pt x="84" y="41"/>
                  </a:moveTo>
                  <a:cubicBezTo>
                    <a:pt x="84" y="47"/>
                    <a:pt x="79" y="52"/>
                    <a:pt x="73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5" y="52"/>
                    <a:pt x="0" y="47"/>
                    <a:pt x="0" y="4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4" y="5"/>
                    <a:pt x="84" y="11"/>
                  </a:cubicBezTo>
                  <a:lnTo>
                    <a:pt x="84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03" name="Freeform 312"/>
            <p:cNvSpPr/>
            <p:nvPr/>
          </p:nvSpPr>
          <p:spPr bwMode="auto">
            <a:xfrm>
              <a:off x="5207000" y="3838575"/>
              <a:ext cx="63500" cy="38100"/>
            </a:xfrm>
            <a:custGeom>
              <a:avLst/>
              <a:gdLst>
                <a:gd name="T0" fmla="*/ 73 w 85"/>
                <a:gd name="T1" fmla="*/ 0 h 52"/>
                <a:gd name="T2" fmla="*/ 11 w 85"/>
                <a:gd name="T3" fmla="*/ 0 h 52"/>
                <a:gd name="T4" fmla="*/ 0 w 85"/>
                <a:gd name="T5" fmla="*/ 11 h 52"/>
                <a:gd name="T6" fmla="*/ 0 w 85"/>
                <a:gd name="T7" fmla="*/ 41 h 52"/>
                <a:gd name="T8" fmla="*/ 11 w 85"/>
                <a:gd name="T9" fmla="*/ 52 h 52"/>
                <a:gd name="T10" fmla="*/ 73 w 85"/>
                <a:gd name="T11" fmla="*/ 52 h 52"/>
                <a:gd name="T12" fmla="*/ 85 w 85"/>
                <a:gd name="T13" fmla="*/ 41 h 52"/>
                <a:gd name="T14" fmla="*/ 85 w 85"/>
                <a:gd name="T15" fmla="*/ 11 h 52"/>
                <a:gd name="T16" fmla="*/ 73 w 85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52">
                  <a:moveTo>
                    <a:pt x="7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7"/>
                    <a:pt x="5" y="52"/>
                    <a:pt x="11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80" y="52"/>
                    <a:pt x="85" y="47"/>
                    <a:pt x="85" y="4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5"/>
                    <a:pt x="80" y="0"/>
                    <a:pt x="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04" name="Oval 313"/>
            <p:cNvSpPr>
              <a:spLocks noChangeArrowheads="1"/>
            </p:cNvSpPr>
            <p:nvPr/>
          </p:nvSpPr>
          <p:spPr bwMode="auto">
            <a:xfrm>
              <a:off x="5233988" y="4103688"/>
              <a:ext cx="80963" cy="809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1" name="AutoShape 59"/>
          <p:cNvSpPr/>
          <p:nvPr/>
        </p:nvSpPr>
        <p:spPr bwMode="auto">
          <a:xfrm>
            <a:off x="5172232" y="2340856"/>
            <a:ext cx="360362" cy="35877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88" name="组合 162"/>
          <p:cNvGrpSpPr/>
          <p:nvPr/>
        </p:nvGrpSpPr>
        <p:grpSpPr bwMode="auto">
          <a:xfrm>
            <a:off x="5172232" y="1648520"/>
            <a:ext cx="360362" cy="358775"/>
            <a:chOff x="4675188" y="1422400"/>
            <a:chExt cx="360362" cy="358775"/>
          </a:xfrm>
          <a:solidFill>
            <a:srgbClr val="BD596A"/>
          </a:solidFill>
        </p:grpSpPr>
        <p:sp>
          <p:nvSpPr>
            <p:cNvPr id="89" name="AutoShape 84"/>
            <p:cNvSpPr/>
            <p:nvPr/>
          </p:nvSpPr>
          <p:spPr bwMode="auto">
            <a:xfrm>
              <a:off x="4675188" y="1422400"/>
              <a:ext cx="360362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0" name="AutoShape 85"/>
            <p:cNvSpPr/>
            <p:nvPr/>
          </p:nvSpPr>
          <p:spPr bwMode="auto">
            <a:xfrm>
              <a:off x="4889500" y="1557338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1" name="AutoShape 86"/>
            <p:cNvSpPr/>
            <p:nvPr/>
          </p:nvSpPr>
          <p:spPr bwMode="auto">
            <a:xfrm>
              <a:off x="4889500" y="1522413"/>
              <a:ext cx="100013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2" name="AutoShape 87"/>
            <p:cNvSpPr/>
            <p:nvPr/>
          </p:nvSpPr>
          <p:spPr bwMode="auto">
            <a:xfrm>
              <a:off x="4889500" y="1489075"/>
              <a:ext cx="100013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3" name="AutoShape 88"/>
            <p:cNvSpPr/>
            <p:nvPr/>
          </p:nvSpPr>
          <p:spPr bwMode="auto">
            <a:xfrm>
              <a:off x="4765675" y="1725613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4" name="AutoShape 89"/>
            <p:cNvSpPr/>
            <p:nvPr/>
          </p:nvSpPr>
          <p:spPr bwMode="auto">
            <a:xfrm>
              <a:off x="4765675" y="1692275"/>
              <a:ext cx="100013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5" name="AutoShape 90"/>
            <p:cNvSpPr/>
            <p:nvPr/>
          </p:nvSpPr>
          <p:spPr bwMode="auto">
            <a:xfrm>
              <a:off x="4765675" y="1658938"/>
              <a:ext cx="100013" cy="9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6" name="AutoShape 91"/>
            <p:cNvSpPr/>
            <p:nvPr/>
          </p:nvSpPr>
          <p:spPr bwMode="auto">
            <a:xfrm>
              <a:off x="4889500" y="1725613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7" name="AutoShape 92"/>
            <p:cNvSpPr/>
            <p:nvPr/>
          </p:nvSpPr>
          <p:spPr bwMode="auto">
            <a:xfrm>
              <a:off x="4889500" y="1692275"/>
              <a:ext cx="100013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8" name="AutoShape 93"/>
            <p:cNvSpPr/>
            <p:nvPr/>
          </p:nvSpPr>
          <p:spPr bwMode="auto">
            <a:xfrm>
              <a:off x="4889500" y="1658938"/>
              <a:ext cx="100013" cy="9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9" name="AutoShape 94"/>
            <p:cNvSpPr/>
            <p:nvPr/>
          </p:nvSpPr>
          <p:spPr bwMode="auto">
            <a:xfrm>
              <a:off x="4765675" y="1590675"/>
              <a:ext cx="223838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0" name="AutoShape 95"/>
            <p:cNvSpPr/>
            <p:nvPr/>
          </p:nvSpPr>
          <p:spPr bwMode="auto">
            <a:xfrm>
              <a:off x="4765675" y="1624013"/>
              <a:ext cx="223838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1" name="AutoShape 96"/>
            <p:cNvSpPr/>
            <p:nvPr/>
          </p:nvSpPr>
          <p:spPr bwMode="auto">
            <a:xfrm>
              <a:off x="4765675" y="1466850"/>
              <a:ext cx="100013" cy="101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66" name="组合 165"/>
          <p:cNvGrpSpPr/>
          <p:nvPr/>
        </p:nvGrpSpPr>
        <p:grpSpPr>
          <a:xfrm>
            <a:off x="5134859" y="3038694"/>
            <a:ext cx="435108" cy="379522"/>
            <a:chOff x="4675188" y="2882900"/>
            <a:chExt cx="360362" cy="314325"/>
          </a:xfrm>
          <a:solidFill>
            <a:srgbClr val="BD596A"/>
          </a:solidFill>
        </p:grpSpPr>
        <p:sp>
          <p:nvSpPr>
            <p:cNvPr id="167" name="AutoShape 43"/>
            <p:cNvSpPr/>
            <p:nvPr/>
          </p:nvSpPr>
          <p:spPr bwMode="auto">
            <a:xfrm>
              <a:off x="4675188" y="2882900"/>
              <a:ext cx="360362" cy="2571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27506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68" name="AutoShape 44"/>
            <p:cNvSpPr/>
            <p:nvPr/>
          </p:nvSpPr>
          <p:spPr bwMode="auto">
            <a:xfrm>
              <a:off x="5000625" y="2994025"/>
              <a:ext cx="22225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27506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69" name="AutoShape 45"/>
            <p:cNvSpPr/>
            <p:nvPr/>
          </p:nvSpPr>
          <p:spPr bwMode="auto">
            <a:xfrm>
              <a:off x="4989513" y="3128963"/>
              <a:ext cx="46037" cy="682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27506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470" name="Group 173"/>
          <p:cNvGrpSpPr/>
          <p:nvPr/>
        </p:nvGrpSpPr>
        <p:grpSpPr>
          <a:xfrm>
            <a:off x="5149213" y="5211803"/>
            <a:ext cx="406400" cy="423862"/>
            <a:chOff x="839787" y="3005138"/>
            <a:chExt cx="406400" cy="423862"/>
          </a:xfrm>
          <a:solidFill>
            <a:srgbClr val="BD596A"/>
          </a:solidFill>
        </p:grpSpPr>
        <p:sp>
          <p:nvSpPr>
            <p:cNvPr id="471" name="Freeform 287"/>
            <p:cNvSpPr/>
            <p:nvPr/>
          </p:nvSpPr>
          <p:spPr bwMode="auto">
            <a:xfrm>
              <a:off x="985837" y="3094038"/>
              <a:ext cx="84138" cy="100013"/>
            </a:xfrm>
            <a:custGeom>
              <a:avLst/>
              <a:gdLst>
                <a:gd name="T0" fmla="*/ 53 w 53"/>
                <a:gd name="T1" fmla="*/ 54 h 63"/>
                <a:gd name="T2" fmla="*/ 40 w 53"/>
                <a:gd name="T3" fmla="*/ 63 h 63"/>
                <a:gd name="T4" fmla="*/ 0 w 53"/>
                <a:gd name="T5" fmla="*/ 9 h 63"/>
                <a:gd name="T6" fmla="*/ 12 w 53"/>
                <a:gd name="T7" fmla="*/ 0 h 63"/>
                <a:gd name="T8" fmla="*/ 53 w 53"/>
                <a:gd name="T9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63">
                  <a:moveTo>
                    <a:pt x="53" y="54"/>
                  </a:moveTo>
                  <a:lnTo>
                    <a:pt x="40" y="63"/>
                  </a:lnTo>
                  <a:lnTo>
                    <a:pt x="0" y="9"/>
                  </a:lnTo>
                  <a:lnTo>
                    <a:pt x="12" y="0"/>
                  </a:lnTo>
                  <a:lnTo>
                    <a:pt x="53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2" name="Freeform 288"/>
            <p:cNvSpPr/>
            <p:nvPr/>
          </p:nvSpPr>
          <p:spPr bwMode="auto">
            <a:xfrm>
              <a:off x="1098550" y="3244850"/>
              <a:ext cx="82550" cy="100013"/>
            </a:xfrm>
            <a:custGeom>
              <a:avLst/>
              <a:gdLst>
                <a:gd name="T0" fmla="*/ 12 w 52"/>
                <a:gd name="T1" fmla="*/ 0 h 63"/>
                <a:gd name="T2" fmla="*/ 0 w 52"/>
                <a:gd name="T3" fmla="*/ 9 h 63"/>
                <a:gd name="T4" fmla="*/ 40 w 52"/>
                <a:gd name="T5" fmla="*/ 63 h 63"/>
                <a:gd name="T6" fmla="*/ 52 w 52"/>
                <a:gd name="T7" fmla="*/ 53 h 63"/>
                <a:gd name="T8" fmla="*/ 12 w 52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3">
                  <a:moveTo>
                    <a:pt x="12" y="0"/>
                  </a:moveTo>
                  <a:lnTo>
                    <a:pt x="0" y="9"/>
                  </a:lnTo>
                  <a:lnTo>
                    <a:pt x="40" y="63"/>
                  </a:lnTo>
                  <a:lnTo>
                    <a:pt x="52" y="5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3" name="Freeform 289"/>
            <p:cNvSpPr/>
            <p:nvPr/>
          </p:nvSpPr>
          <p:spPr bwMode="auto">
            <a:xfrm>
              <a:off x="1114425" y="3136900"/>
              <a:ext cx="95250" cy="74613"/>
            </a:xfrm>
            <a:custGeom>
              <a:avLst/>
              <a:gdLst>
                <a:gd name="T0" fmla="*/ 5 w 60"/>
                <a:gd name="T1" fmla="*/ 47 h 47"/>
                <a:gd name="T2" fmla="*/ 0 w 60"/>
                <a:gd name="T3" fmla="*/ 38 h 47"/>
                <a:gd name="T4" fmla="*/ 55 w 60"/>
                <a:gd name="T5" fmla="*/ 0 h 47"/>
                <a:gd name="T6" fmla="*/ 60 w 60"/>
                <a:gd name="T7" fmla="*/ 8 h 47"/>
                <a:gd name="T8" fmla="*/ 5 w 6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7">
                  <a:moveTo>
                    <a:pt x="5" y="47"/>
                  </a:moveTo>
                  <a:lnTo>
                    <a:pt x="0" y="38"/>
                  </a:lnTo>
                  <a:lnTo>
                    <a:pt x="55" y="0"/>
                  </a:lnTo>
                  <a:lnTo>
                    <a:pt x="60" y="8"/>
                  </a:lnTo>
                  <a:lnTo>
                    <a:pt x="5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4" name="Freeform 290"/>
            <p:cNvSpPr/>
            <p:nvPr/>
          </p:nvSpPr>
          <p:spPr bwMode="auto">
            <a:xfrm>
              <a:off x="958850" y="3233738"/>
              <a:ext cx="100013" cy="82550"/>
            </a:xfrm>
            <a:custGeom>
              <a:avLst/>
              <a:gdLst>
                <a:gd name="T0" fmla="*/ 63 w 63"/>
                <a:gd name="T1" fmla="*/ 13 h 52"/>
                <a:gd name="T2" fmla="*/ 54 w 63"/>
                <a:gd name="T3" fmla="*/ 0 h 52"/>
                <a:gd name="T4" fmla="*/ 0 w 63"/>
                <a:gd name="T5" fmla="*/ 40 h 52"/>
                <a:gd name="T6" fmla="*/ 9 w 63"/>
                <a:gd name="T7" fmla="*/ 52 h 52"/>
                <a:gd name="T8" fmla="*/ 63 w 63"/>
                <a:gd name="T9" fmla="*/ 1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2">
                  <a:moveTo>
                    <a:pt x="63" y="13"/>
                  </a:moveTo>
                  <a:lnTo>
                    <a:pt x="54" y="0"/>
                  </a:lnTo>
                  <a:lnTo>
                    <a:pt x="0" y="40"/>
                  </a:lnTo>
                  <a:lnTo>
                    <a:pt x="9" y="52"/>
                  </a:lnTo>
                  <a:lnTo>
                    <a:pt x="63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5" name="Freeform 291"/>
            <p:cNvSpPr/>
            <p:nvPr/>
          </p:nvSpPr>
          <p:spPr bwMode="auto">
            <a:xfrm>
              <a:off x="995362" y="3127375"/>
              <a:ext cx="182563" cy="184150"/>
            </a:xfrm>
            <a:custGeom>
              <a:avLst/>
              <a:gdLst>
                <a:gd name="T0" fmla="*/ 219 w 243"/>
                <a:gd name="T1" fmla="*/ 166 h 244"/>
                <a:gd name="T2" fmla="*/ 78 w 243"/>
                <a:gd name="T3" fmla="*/ 220 h 244"/>
                <a:gd name="T4" fmla="*/ 24 w 243"/>
                <a:gd name="T5" fmla="*/ 78 h 244"/>
                <a:gd name="T6" fmla="*/ 165 w 243"/>
                <a:gd name="T7" fmla="*/ 24 h 244"/>
                <a:gd name="T8" fmla="*/ 219 w 243"/>
                <a:gd name="T9" fmla="*/ 1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244">
                  <a:moveTo>
                    <a:pt x="219" y="166"/>
                  </a:moveTo>
                  <a:cubicBezTo>
                    <a:pt x="195" y="220"/>
                    <a:pt x="132" y="244"/>
                    <a:pt x="78" y="220"/>
                  </a:cubicBezTo>
                  <a:cubicBezTo>
                    <a:pt x="24" y="196"/>
                    <a:pt x="0" y="132"/>
                    <a:pt x="24" y="78"/>
                  </a:cubicBezTo>
                  <a:cubicBezTo>
                    <a:pt x="48" y="25"/>
                    <a:pt x="111" y="0"/>
                    <a:pt x="165" y="24"/>
                  </a:cubicBezTo>
                  <a:cubicBezTo>
                    <a:pt x="219" y="49"/>
                    <a:pt x="243" y="112"/>
                    <a:pt x="219" y="1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6" name="Freeform 292"/>
            <p:cNvSpPr/>
            <p:nvPr/>
          </p:nvSpPr>
          <p:spPr bwMode="auto">
            <a:xfrm>
              <a:off x="909637" y="3005138"/>
              <a:ext cx="133350" cy="133350"/>
            </a:xfrm>
            <a:custGeom>
              <a:avLst/>
              <a:gdLst>
                <a:gd name="T0" fmla="*/ 160 w 178"/>
                <a:gd name="T1" fmla="*/ 120 h 177"/>
                <a:gd name="T2" fmla="*/ 57 w 178"/>
                <a:gd name="T3" fmla="*/ 160 h 177"/>
                <a:gd name="T4" fmla="*/ 18 w 178"/>
                <a:gd name="T5" fmla="*/ 57 h 177"/>
                <a:gd name="T6" fmla="*/ 121 w 178"/>
                <a:gd name="T7" fmla="*/ 17 h 177"/>
                <a:gd name="T8" fmla="*/ 160 w 178"/>
                <a:gd name="T9" fmla="*/ 12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7">
                  <a:moveTo>
                    <a:pt x="160" y="120"/>
                  </a:moveTo>
                  <a:cubicBezTo>
                    <a:pt x="143" y="160"/>
                    <a:pt x="97" y="177"/>
                    <a:pt x="57" y="160"/>
                  </a:cubicBezTo>
                  <a:cubicBezTo>
                    <a:pt x="18" y="142"/>
                    <a:pt x="0" y="96"/>
                    <a:pt x="18" y="57"/>
                  </a:cubicBezTo>
                  <a:cubicBezTo>
                    <a:pt x="36" y="17"/>
                    <a:pt x="82" y="0"/>
                    <a:pt x="121" y="17"/>
                  </a:cubicBezTo>
                  <a:cubicBezTo>
                    <a:pt x="160" y="35"/>
                    <a:pt x="178" y="81"/>
                    <a:pt x="160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7" name="Freeform 293"/>
            <p:cNvSpPr/>
            <p:nvPr/>
          </p:nvSpPr>
          <p:spPr bwMode="auto">
            <a:xfrm>
              <a:off x="839787" y="3248025"/>
              <a:ext cx="179388" cy="180975"/>
            </a:xfrm>
            <a:custGeom>
              <a:avLst/>
              <a:gdLst>
                <a:gd name="T0" fmla="*/ 216 w 240"/>
                <a:gd name="T1" fmla="*/ 163 h 240"/>
                <a:gd name="T2" fmla="*/ 77 w 240"/>
                <a:gd name="T3" fmla="*/ 216 h 240"/>
                <a:gd name="T4" fmla="*/ 24 w 240"/>
                <a:gd name="T5" fmla="*/ 77 h 240"/>
                <a:gd name="T6" fmla="*/ 163 w 240"/>
                <a:gd name="T7" fmla="*/ 24 h 240"/>
                <a:gd name="T8" fmla="*/ 216 w 240"/>
                <a:gd name="T9" fmla="*/ 16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0">
                  <a:moveTo>
                    <a:pt x="216" y="163"/>
                  </a:moveTo>
                  <a:cubicBezTo>
                    <a:pt x="192" y="216"/>
                    <a:pt x="130" y="240"/>
                    <a:pt x="77" y="216"/>
                  </a:cubicBezTo>
                  <a:cubicBezTo>
                    <a:pt x="24" y="193"/>
                    <a:pt x="0" y="130"/>
                    <a:pt x="24" y="77"/>
                  </a:cubicBezTo>
                  <a:cubicBezTo>
                    <a:pt x="47" y="24"/>
                    <a:pt x="110" y="0"/>
                    <a:pt x="163" y="24"/>
                  </a:cubicBezTo>
                  <a:cubicBezTo>
                    <a:pt x="216" y="48"/>
                    <a:pt x="240" y="110"/>
                    <a:pt x="216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8" name="Freeform 294"/>
            <p:cNvSpPr/>
            <p:nvPr/>
          </p:nvSpPr>
          <p:spPr bwMode="auto">
            <a:xfrm>
              <a:off x="1185862" y="3105150"/>
              <a:ext cx="60325" cy="60325"/>
            </a:xfrm>
            <a:custGeom>
              <a:avLst/>
              <a:gdLst>
                <a:gd name="T0" fmla="*/ 75 w 81"/>
                <a:gd name="T1" fmla="*/ 50 h 80"/>
                <a:gd name="T2" fmla="*/ 31 w 81"/>
                <a:gd name="T3" fmla="*/ 75 h 80"/>
                <a:gd name="T4" fmla="*/ 6 w 81"/>
                <a:gd name="T5" fmla="*/ 31 h 80"/>
                <a:gd name="T6" fmla="*/ 50 w 81"/>
                <a:gd name="T7" fmla="*/ 5 h 80"/>
                <a:gd name="T8" fmla="*/ 75 w 81"/>
                <a:gd name="T9" fmla="*/ 5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0">
                  <a:moveTo>
                    <a:pt x="75" y="50"/>
                  </a:moveTo>
                  <a:cubicBezTo>
                    <a:pt x="70" y="69"/>
                    <a:pt x="50" y="80"/>
                    <a:pt x="31" y="75"/>
                  </a:cubicBezTo>
                  <a:cubicBezTo>
                    <a:pt x="12" y="70"/>
                    <a:pt x="0" y="50"/>
                    <a:pt x="6" y="31"/>
                  </a:cubicBezTo>
                  <a:cubicBezTo>
                    <a:pt x="11" y="12"/>
                    <a:pt x="31" y="0"/>
                    <a:pt x="50" y="5"/>
                  </a:cubicBezTo>
                  <a:cubicBezTo>
                    <a:pt x="69" y="11"/>
                    <a:pt x="81" y="31"/>
                    <a:pt x="75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9" name="Freeform 295"/>
            <p:cNvSpPr/>
            <p:nvPr/>
          </p:nvSpPr>
          <p:spPr bwMode="auto">
            <a:xfrm>
              <a:off x="1141412" y="3313113"/>
              <a:ext cx="79375" cy="77788"/>
            </a:xfrm>
            <a:custGeom>
              <a:avLst/>
              <a:gdLst>
                <a:gd name="T0" fmla="*/ 95 w 106"/>
                <a:gd name="T1" fmla="*/ 72 h 105"/>
                <a:gd name="T2" fmla="*/ 34 w 106"/>
                <a:gd name="T3" fmla="*/ 95 h 105"/>
                <a:gd name="T4" fmla="*/ 11 w 106"/>
                <a:gd name="T5" fmla="*/ 34 h 105"/>
                <a:gd name="T6" fmla="*/ 72 w 106"/>
                <a:gd name="T7" fmla="*/ 10 h 105"/>
                <a:gd name="T8" fmla="*/ 95 w 106"/>
                <a:gd name="T9" fmla="*/ 7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5">
                  <a:moveTo>
                    <a:pt x="95" y="72"/>
                  </a:moveTo>
                  <a:cubicBezTo>
                    <a:pt x="85" y="95"/>
                    <a:pt x="58" y="105"/>
                    <a:pt x="34" y="95"/>
                  </a:cubicBezTo>
                  <a:cubicBezTo>
                    <a:pt x="11" y="84"/>
                    <a:pt x="0" y="57"/>
                    <a:pt x="11" y="34"/>
                  </a:cubicBezTo>
                  <a:cubicBezTo>
                    <a:pt x="21" y="10"/>
                    <a:pt x="49" y="0"/>
                    <a:pt x="72" y="10"/>
                  </a:cubicBezTo>
                  <a:cubicBezTo>
                    <a:pt x="95" y="21"/>
                    <a:pt x="106" y="48"/>
                    <a:pt x="95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0" name="AutoShape 28"/>
          <p:cNvSpPr/>
          <p:nvPr/>
        </p:nvSpPr>
        <p:spPr bwMode="auto">
          <a:xfrm>
            <a:off x="5172232" y="3789029"/>
            <a:ext cx="360362" cy="3603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444" name="Group 147"/>
          <p:cNvGrpSpPr/>
          <p:nvPr/>
        </p:nvGrpSpPr>
        <p:grpSpPr>
          <a:xfrm>
            <a:off x="5219857" y="4493272"/>
            <a:ext cx="265113" cy="423862"/>
            <a:chOff x="914400" y="2173288"/>
            <a:chExt cx="265113" cy="423862"/>
          </a:xfrm>
          <a:solidFill>
            <a:srgbClr val="BD596A"/>
          </a:solidFill>
        </p:grpSpPr>
        <p:sp>
          <p:nvSpPr>
            <p:cNvPr id="445" name="Freeform 216"/>
            <p:cNvSpPr>
              <a:spLocks noEditPoints="1"/>
            </p:cNvSpPr>
            <p:nvPr/>
          </p:nvSpPr>
          <p:spPr bwMode="auto">
            <a:xfrm>
              <a:off x="914400" y="2247900"/>
              <a:ext cx="265113" cy="349250"/>
            </a:xfrm>
            <a:custGeom>
              <a:avLst/>
              <a:gdLst>
                <a:gd name="T0" fmla="*/ 0 w 352"/>
                <a:gd name="T1" fmla="*/ 465 h 465"/>
                <a:gd name="T2" fmla="*/ 40 w 352"/>
                <a:gd name="T3" fmla="*/ 371 h 465"/>
                <a:gd name="T4" fmla="*/ 180 w 352"/>
                <a:gd name="T5" fmla="*/ 465 h 465"/>
                <a:gd name="T6" fmla="*/ 58 w 352"/>
                <a:gd name="T7" fmla="*/ 329 h 465"/>
                <a:gd name="T8" fmla="*/ 58 w 352"/>
                <a:gd name="T9" fmla="*/ 329 h 465"/>
                <a:gd name="T10" fmla="*/ 58 w 352"/>
                <a:gd name="T11" fmla="*/ 242 h 465"/>
                <a:gd name="T12" fmla="*/ 40 w 352"/>
                <a:gd name="T13" fmla="*/ 180 h 465"/>
                <a:gd name="T14" fmla="*/ 40 w 352"/>
                <a:gd name="T15" fmla="*/ 147 h 465"/>
                <a:gd name="T16" fmla="*/ 58 w 352"/>
                <a:gd name="T17" fmla="*/ 93 h 465"/>
                <a:gd name="T18" fmla="*/ 58 w 352"/>
                <a:gd name="T19" fmla="*/ 93 h 465"/>
                <a:gd name="T20" fmla="*/ 94 w 352"/>
                <a:gd name="T21" fmla="*/ 302 h 465"/>
                <a:gd name="T22" fmla="*/ 76 w 352"/>
                <a:gd name="T23" fmla="*/ 242 h 465"/>
                <a:gd name="T24" fmla="*/ 76 w 352"/>
                <a:gd name="T25" fmla="*/ 207 h 465"/>
                <a:gd name="T26" fmla="*/ 94 w 352"/>
                <a:gd name="T27" fmla="*/ 147 h 465"/>
                <a:gd name="T28" fmla="*/ 94 w 352"/>
                <a:gd name="T29" fmla="*/ 147 h 465"/>
                <a:gd name="T30" fmla="*/ 94 w 352"/>
                <a:gd name="T31" fmla="*/ 66 h 465"/>
                <a:gd name="T32" fmla="*/ 112 w 352"/>
                <a:gd name="T33" fmla="*/ 302 h 465"/>
                <a:gd name="T34" fmla="*/ 112 w 352"/>
                <a:gd name="T35" fmla="*/ 269 h 465"/>
                <a:gd name="T36" fmla="*/ 130 w 352"/>
                <a:gd name="T37" fmla="*/ 207 h 465"/>
                <a:gd name="T38" fmla="*/ 130 w 352"/>
                <a:gd name="T39" fmla="*/ 207 h 465"/>
                <a:gd name="T40" fmla="*/ 130 w 352"/>
                <a:gd name="T41" fmla="*/ 120 h 465"/>
                <a:gd name="T42" fmla="*/ 112 w 352"/>
                <a:gd name="T43" fmla="*/ 66 h 465"/>
                <a:gd name="T44" fmla="*/ 149 w 352"/>
                <a:gd name="T45" fmla="*/ 329 h 465"/>
                <a:gd name="T46" fmla="*/ 167 w 352"/>
                <a:gd name="T47" fmla="*/ 269 h 465"/>
                <a:gd name="T48" fmla="*/ 167 w 352"/>
                <a:gd name="T49" fmla="*/ 269 h 465"/>
                <a:gd name="T50" fmla="*/ 167 w 352"/>
                <a:gd name="T51" fmla="*/ 180 h 465"/>
                <a:gd name="T52" fmla="*/ 149 w 352"/>
                <a:gd name="T53" fmla="*/ 120 h 465"/>
                <a:gd name="T54" fmla="*/ 149 w 352"/>
                <a:gd name="T55" fmla="*/ 93 h 465"/>
                <a:gd name="T56" fmla="*/ 203 w 352"/>
                <a:gd name="T57" fmla="*/ 329 h 465"/>
                <a:gd name="T58" fmla="*/ 203 w 352"/>
                <a:gd name="T59" fmla="*/ 329 h 465"/>
                <a:gd name="T60" fmla="*/ 203 w 352"/>
                <a:gd name="T61" fmla="*/ 242 h 465"/>
                <a:gd name="T62" fmla="*/ 185 w 352"/>
                <a:gd name="T63" fmla="*/ 180 h 465"/>
                <a:gd name="T64" fmla="*/ 185 w 352"/>
                <a:gd name="T65" fmla="*/ 147 h 465"/>
                <a:gd name="T66" fmla="*/ 203 w 352"/>
                <a:gd name="T67" fmla="*/ 93 h 465"/>
                <a:gd name="T68" fmla="*/ 203 w 352"/>
                <a:gd name="T69" fmla="*/ 93 h 465"/>
                <a:gd name="T70" fmla="*/ 240 w 352"/>
                <a:gd name="T71" fmla="*/ 302 h 465"/>
                <a:gd name="T72" fmla="*/ 222 w 352"/>
                <a:gd name="T73" fmla="*/ 242 h 465"/>
                <a:gd name="T74" fmla="*/ 222 w 352"/>
                <a:gd name="T75" fmla="*/ 207 h 465"/>
                <a:gd name="T76" fmla="*/ 240 w 352"/>
                <a:gd name="T77" fmla="*/ 147 h 465"/>
                <a:gd name="T78" fmla="*/ 240 w 352"/>
                <a:gd name="T79" fmla="*/ 147 h 465"/>
                <a:gd name="T80" fmla="*/ 240 w 352"/>
                <a:gd name="T81" fmla="*/ 66 h 465"/>
                <a:gd name="T82" fmla="*/ 258 w 352"/>
                <a:gd name="T83" fmla="*/ 302 h 465"/>
                <a:gd name="T84" fmla="*/ 258 w 352"/>
                <a:gd name="T85" fmla="*/ 269 h 465"/>
                <a:gd name="T86" fmla="*/ 276 w 352"/>
                <a:gd name="T87" fmla="*/ 207 h 465"/>
                <a:gd name="T88" fmla="*/ 276 w 352"/>
                <a:gd name="T89" fmla="*/ 207 h 465"/>
                <a:gd name="T90" fmla="*/ 276 w 352"/>
                <a:gd name="T91" fmla="*/ 120 h 465"/>
                <a:gd name="T92" fmla="*/ 258 w 352"/>
                <a:gd name="T93" fmla="*/ 66 h 465"/>
                <a:gd name="T94" fmla="*/ 294 w 352"/>
                <a:gd name="T95" fmla="*/ 329 h 465"/>
                <a:gd name="T96" fmla="*/ 312 w 352"/>
                <a:gd name="T97" fmla="*/ 269 h 465"/>
                <a:gd name="T98" fmla="*/ 312 w 352"/>
                <a:gd name="T99" fmla="*/ 269 h 465"/>
                <a:gd name="T100" fmla="*/ 312 w 352"/>
                <a:gd name="T101" fmla="*/ 180 h 465"/>
                <a:gd name="T102" fmla="*/ 294 w 352"/>
                <a:gd name="T103" fmla="*/ 120 h 465"/>
                <a:gd name="T104" fmla="*/ 294 w 352"/>
                <a:gd name="T105" fmla="*/ 9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2" h="465">
                  <a:moveTo>
                    <a:pt x="308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19" y="0"/>
                    <a:pt x="0" y="20"/>
                    <a:pt x="0" y="44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172" y="465"/>
                    <a:pt x="172" y="465"/>
                    <a:pt x="172" y="465"/>
                  </a:cubicBezTo>
                  <a:cubicBezTo>
                    <a:pt x="172" y="426"/>
                    <a:pt x="172" y="426"/>
                    <a:pt x="172" y="426"/>
                  </a:cubicBezTo>
                  <a:cubicBezTo>
                    <a:pt x="40" y="426"/>
                    <a:pt x="40" y="426"/>
                    <a:pt x="40" y="426"/>
                  </a:cubicBezTo>
                  <a:cubicBezTo>
                    <a:pt x="40" y="371"/>
                    <a:pt x="40" y="371"/>
                    <a:pt x="40" y="371"/>
                  </a:cubicBezTo>
                  <a:cubicBezTo>
                    <a:pt x="312" y="371"/>
                    <a:pt x="312" y="371"/>
                    <a:pt x="312" y="371"/>
                  </a:cubicBezTo>
                  <a:cubicBezTo>
                    <a:pt x="312" y="426"/>
                    <a:pt x="312" y="426"/>
                    <a:pt x="312" y="426"/>
                  </a:cubicBezTo>
                  <a:cubicBezTo>
                    <a:pt x="180" y="426"/>
                    <a:pt x="180" y="426"/>
                    <a:pt x="180" y="426"/>
                  </a:cubicBezTo>
                  <a:cubicBezTo>
                    <a:pt x="180" y="465"/>
                    <a:pt x="180" y="465"/>
                    <a:pt x="180" y="465"/>
                  </a:cubicBezTo>
                  <a:cubicBezTo>
                    <a:pt x="352" y="465"/>
                    <a:pt x="352" y="465"/>
                    <a:pt x="352" y="465"/>
                  </a:cubicBezTo>
                  <a:cubicBezTo>
                    <a:pt x="352" y="44"/>
                    <a:pt x="352" y="44"/>
                    <a:pt x="352" y="44"/>
                  </a:cubicBezTo>
                  <a:cubicBezTo>
                    <a:pt x="352" y="20"/>
                    <a:pt x="333" y="0"/>
                    <a:pt x="308" y="0"/>
                  </a:cubicBezTo>
                  <a:close/>
                  <a:moveTo>
                    <a:pt x="58" y="329"/>
                  </a:moveTo>
                  <a:cubicBezTo>
                    <a:pt x="40" y="329"/>
                    <a:pt x="40" y="329"/>
                    <a:pt x="40" y="329"/>
                  </a:cubicBezTo>
                  <a:cubicBezTo>
                    <a:pt x="40" y="302"/>
                    <a:pt x="40" y="302"/>
                    <a:pt x="40" y="302"/>
                  </a:cubicBezTo>
                  <a:cubicBezTo>
                    <a:pt x="58" y="302"/>
                    <a:pt x="58" y="302"/>
                    <a:pt x="58" y="302"/>
                  </a:cubicBezTo>
                  <a:lnTo>
                    <a:pt x="58" y="329"/>
                  </a:lnTo>
                  <a:close/>
                  <a:moveTo>
                    <a:pt x="58" y="269"/>
                  </a:moveTo>
                  <a:cubicBezTo>
                    <a:pt x="40" y="269"/>
                    <a:pt x="40" y="269"/>
                    <a:pt x="40" y="269"/>
                  </a:cubicBezTo>
                  <a:cubicBezTo>
                    <a:pt x="40" y="242"/>
                    <a:pt x="40" y="242"/>
                    <a:pt x="40" y="242"/>
                  </a:cubicBezTo>
                  <a:cubicBezTo>
                    <a:pt x="58" y="242"/>
                    <a:pt x="58" y="242"/>
                    <a:pt x="58" y="242"/>
                  </a:cubicBezTo>
                  <a:lnTo>
                    <a:pt x="58" y="269"/>
                  </a:lnTo>
                  <a:close/>
                  <a:moveTo>
                    <a:pt x="58" y="207"/>
                  </a:moveTo>
                  <a:cubicBezTo>
                    <a:pt x="40" y="207"/>
                    <a:pt x="40" y="207"/>
                    <a:pt x="40" y="207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58" y="180"/>
                    <a:pt x="58" y="180"/>
                    <a:pt x="58" y="180"/>
                  </a:cubicBezTo>
                  <a:lnTo>
                    <a:pt x="58" y="207"/>
                  </a:lnTo>
                  <a:close/>
                  <a:moveTo>
                    <a:pt x="58" y="147"/>
                  </a:moveTo>
                  <a:cubicBezTo>
                    <a:pt x="40" y="147"/>
                    <a:pt x="40" y="147"/>
                    <a:pt x="40" y="147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8" y="120"/>
                    <a:pt x="58" y="120"/>
                    <a:pt x="58" y="120"/>
                  </a:cubicBezTo>
                  <a:lnTo>
                    <a:pt x="58" y="147"/>
                  </a:lnTo>
                  <a:close/>
                  <a:moveTo>
                    <a:pt x="58" y="93"/>
                  </a:moveTo>
                  <a:cubicBezTo>
                    <a:pt x="40" y="93"/>
                    <a:pt x="40" y="93"/>
                    <a:pt x="40" y="93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58" y="66"/>
                    <a:pt x="58" y="66"/>
                    <a:pt x="58" y="66"/>
                  </a:cubicBezTo>
                  <a:lnTo>
                    <a:pt x="58" y="93"/>
                  </a:lnTo>
                  <a:close/>
                  <a:moveTo>
                    <a:pt x="94" y="329"/>
                  </a:moveTo>
                  <a:cubicBezTo>
                    <a:pt x="76" y="329"/>
                    <a:pt x="76" y="329"/>
                    <a:pt x="76" y="329"/>
                  </a:cubicBezTo>
                  <a:cubicBezTo>
                    <a:pt x="76" y="302"/>
                    <a:pt x="76" y="302"/>
                    <a:pt x="76" y="302"/>
                  </a:cubicBezTo>
                  <a:cubicBezTo>
                    <a:pt x="94" y="302"/>
                    <a:pt x="94" y="302"/>
                    <a:pt x="94" y="302"/>
                  </a:cubicBezTo>
                  <a:lnTo>
                    <a:pt x="94" y="329"/>
                  </a:lnTo>
                  <a:close/>
                  <a:moveTo>
                    <a:pt x="94" y="269"/>
                  </a:moveTo>
                  <a:cubicBezTo>
                    <a:pt x="76" y="269"/>
                    <a:pt x="76" y="269"/>
                    <a:pt x="76" y="269"/>
                  </a:cubicBezTo>
                  <a:cubicBezTo>
                    <a:pt x="76" y="242"/>
                    <a:pt x="76" y="242"/>
                    <a:pt x="76" y="242"/>
                  </a:cubicBezTo>
                  <a:cubicBezTo>
                    <a:pt x="94" y="242"/>
                    <a:pt x="94" y="242"/>
                    <a:pt x="94" y="242"/>
                  </a:cubicBezTo>
                  <a:lnTo>
                    <a:pt x="94" y="269"/>
                  </a:lnTo>
                  <a:close/>
                  <a:moveTo>
                    <a:pt x="94" y="207"/>
                  </a:moveTo>
                  <a:cubicBezTo>
                    <a:pt x="76" y="207"/>
                    <a:pt x="76" y="207"/>
                    <a:pt x="76" y="207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94" y="180"/>
                    <a:pt x="94" y="180"/>
                    <a:pt x="94" y="180"/>
                  </a:cubicBezTo>
                  <a:lnTo>
                    <a:pt x="94" y="207"/>
                  </a:lnTo>
                  <a:close/>
                  <a:moveTo>
                    <a:pt x="94" y="147"/>
                  </a:moveTo>
                  <a:cubicBezTo>
                    <a:pt x="76" y="147"/>
                    <a:pt x="76" y="147"/>
                    <a:pt x="76" y="147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94" y="120"/>
                    <a:pt x="94" y="120"/>
                    <a:pt x="94" y="120"/>
                  </a:cubicBezTo>
                  <a:lnTo>
                    <a:pt x="94" y="147"/>
                  </a:lnTo>
                  <a:close/>
                  <a:moveTo>
                    <a:pt x="94" y="93"/>
                  </a:moveTo>
                  <a:cubicBezTo>
                    <a:pt x="76" y="93"/>
                    <a:pt x="76" y="93"/>
                    <a:pt x="76" y="93"/>
                  </a:cubicBezTo>
                  <a:cubicBezTo>
                    <a:pt x="76" y="66"/>
                    <a:pt x="76" y="66"/>
                    <a:pt x="76" y="66"/>
                  </a:cubicBezTo>
                  <a:cubicBezTo>
                    <a:pt x="94" y="66"/>
                    <a:pt x="94" y="66"/>
                    <a:pt x="94" y="66"/>
                  </a:cubicBezTo>
                  <a:lnTo>
                    <a:pt x="94" y="93"/>
                  </a:lnTo>
                  <a:close/>
                  <a:moveTo>
                    <a:pt x="130" y="329"/>
                  </a:moveTo>
                  <a:cubicBezTo>
                    <a:pt x="112" y="329"/>
                    <a:pt x="112" y="329"/>
                    <a:pt x="112" y="329"/>
                  </a:cubicBezTo>
                  <a:cubicBezTo>
                    <a:pt x="112" y="302"/>
                    <a:pt x="112" y="302"/>
                    <a:pt x="112" y="302"/>
                  </a:cubicBezTo>
                  <a:cubicBezTo>
                    <a:pt x="130" y="302"/>
                    <a:pt x="130" y="302"/>
                    <a:pt x="130" y="302"/>
                  </a:cubicBezTo>
                  <a:lnTo>
                    <a:pt x="130" y="329"/>
                  </a:lnTo>
                  <a:close/>
                  <a:moveTo>
                    <a:pt x="130" y="269"/>
                  </a:moveTo>
                  <a:cubicBezTo>
                    <a:pt x="112" y="269"/>
                    <a:pt x="112" y="269"/>
                    <a:pt x="112" y="269"/>
                  </a:cubicBezTo>
                  <a:cubicBezTo>
                    <a:pt x="112" y="242"/>
                    <a:pt x="112" y="242"/>
                    <a:pt x="112" y="242"/>
                  </a:cubicBezTo>
                  <a:cubicBezTo>
                    <a:pt x="130" y="242"/>
                    <a:pt x="130" y="242"/>
                    <a:pt x="130" y="242"/>
                  </a:cubicBezTo>
                  <a:lnTo>
                    <a:pt x="130" y="269"/>
                  </a:lnTo>
                  <a:close/>
                  <a:moveTo>
                    <a:pt x="130" y="207"/>
                  </a:moveTo>
                  <a:cubicBezTo>
                    <a:pt x="112" y="207"/>
                    <a:pt x="112" y="207"/>
                    <a:pt x="112" y="207"/>
                  </a:cubicBezTo>
                  <a:cubicBezTo>
                    <a:pt x="112" y="180"/>
                    <a:pt x="112" y="180"/>
                    <a:pt x="112" y="180"/>
                  </a:cubicBezTo>
                  <a:cubicBezTo>
                    <a:pt x="130" y="180"/>
                    <a:pt x="130" y="180"/>
                    <a:pt x="130" y="180"/>
                  </a:cubicBezTo>
                  <a:lnTo>
                    <a:pt x="130" y="207"/>
                  </a:lnTo>
                  <a:close/>
                  <a:moveTo>
                    <a:pt x="130" y="147"/>
                  </a:moveTo>
                  <a:cubicBezTo>
                    <a:pt x="112" y="147"/>
                    <a:pt x="112" y="147"/>
                    <a:pt x="112" y="147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30" y="120"/>
                    <a:pt x="130" y="120"/>
                    <a:pt x="130" y="120"/>
                  </a:cubicBezTo>
                  <a:lnTo>
                    <a:pt x="130" y="147"/>
                  </a:lnTo>
                  <a:close/>
                  <a:moveTo>
                    <a:pt x="130" y="93"/>
                  </a:moveTo>
                  <a:cubicBezTo>
                    <a:pt x="112" y="93"/>
                    <a:pt x="112" y="93"/>
                    <a:pt x="112" y="93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30" y="66"/>
                    <a:pt x="130" y="66"/>
                    <a:pt x="130" y="66"/>
                  </a:cubicBezTo>
                  <a:lnTo>
                    <a:pt x="130" y="93"/>
                  </a:lnTo>
                  <a:close/>
                  <a:moveTo>
                    <a:pt x="167" y="329"/>
                  </a:moveTo>
                  <a:cubicBezTo>
                    <a:pt x="149" y="329"/>
                    <a:pt x="149" y="329"/>
                    <a:pt x="149" y="329"/>
                  </a:cubicBezTo>
                  <a:cubicBezTo>
                    <a:pt x="149" y="302"/>
                    <a:pt x="149" y="302"/>
                    <a:pt x="149" y="302"/>
                  </a:cubicBezTo>
                  <a:cubicBezTo>
                    <a:pt x="167" y="302"/>
                    <a:pt x="167" y="302"/>
                    <a:pt x="167" y="302"/>
                  </a:cubicBezTo>
                  <a:lnTo>
                    <a:pt x="167" y="329"/>
                  </a:lnTo>
                  <a:close/>
                  <a:moveTo>
                    <a:pt x="167" y="269"/>
                  </a:moveTo>
                  <a:cubicBezTo>
                    <a:pt x="149" y="269"/>
                    <a:pt x="149" y="269"/>
                    <a:pt x="149" y="269"/>
                  </a:cubicBezTo>
                  <a:cubicBezTo>
                    <a:pt x="149" y="242"/>
                    <a:pt x="149" y="242"/>
                    <a:pt x="149" y="242"/>
                  </a:cubicBezTo>
                  <a:cubicBezTo>
                    <a:pt x="167" y="242"/>
                    <a:pt x="167" y="242"/>
                    <a:pt x="167" y="242"/>
                  </a:cubicBezTo>
                  <a:lnTo>
                    <a:pt x="167" y="269"/>
                  </a:lnTo>
                  <a:close/>
                  <a:moveTo>
                    <a:pt x="167" y="207"/>
                  </a:moveTo>
                  <a:cubicBezTo>
                    <a:pt x="149" y="207"/>
                    <a:pt x="149" y="207"/>
                    <a:pt x="149" y="207"/>
                  </a:cubicBezTo>
                  <a:cubicBezTo>
                    <a:pt x="149" y="180"/>
                    <a:pt x="149" y="180"/>
                    <a:pt x="149" y="180"/>
                  </a:cubicBezTo>
                  <a:cubicBezTo>
                    <a:pt x="167" y="180"/>
                    <a:pt x="167" y="180"/>
                    <a:pt x="167" y="180"/>
                  </a:cubicBezTo>
                  <a:lnTo>
                    <a:pt x="167" y="207"/>
                  </a:lnTo>
                  <a:close/>
                  <a:moveTo>
                    <a:pt x="167" y="147"/>
                  </a:moveTo>
                  <a:cubicBezTo>
                    <a:pt x="149" y="147"/>
                    <a:pt x="149" y="147"/>
                    <a:pt x="149" y="147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67" y="120"/>
                    <a:pt x="167" y="120"/>
                    <a:pt x="167" y="120"/>
                  </a:cubicBezTo>
                  <a:lnTo>
                    <a:pt x="167" y="147"/>
                  </a:lnTo>
                  <a:close/>
                  <a:moveTo>
                    <a:pt x="167" y="93"/>
                  </a:moveTo>
                  <a:cubicBezTo>
                    <a:pt x="149" y="93"/>
                    <a:pt x="149" y="93"/>
                    <a:pt x="149" y="93"/>
                  </a:cubicBezTo>
                  <a:cubicBezTo>
                    <a:pt x="149" y="66"/>
                    <a:pt x="149" y="66"/>
                    <a:pt x="149" y="66"/>
                  </a:cubicBezTo>
                  <a:cubicBezTo>
                    <a:pt x="167" y="66"/>
                    <a:pt x="167" y="66"/>
                    <a:pt x="167" y="66"/>
                  </a:cubicBezTo>
                  <a:lnTo>
                    <a:pt x="167" y="93"/>
                  </a:lnTo>
                  <a:close/>
                  <a:moveTo>
                    <a:pt x="203" y="329"/>
                  </a:moveTo>
                  <a:cubicBezTo>
                    <a:pt x="185" y="329"/>
                    <a:pt x="185" y="329"/>
                    <a:pt x="185" y="329"/>
                  </a:cubicBezTo>
                  <a:cubicBezTo>
                    <a:pt x="185" y="302"/>
                    <a:pt x="185" y="302"/>
                    <a:pt x="185" y="302"/>
                  </a:cubicBezTo>
                  <a:cubicBezTo>
                    <a:pt x="203" y="302"/>
                    <a:pt x="203" y="302"/>
                    <a:pt x="203" y="302"/>
                  </a:cubicBezTo>
                  <a:lnTo>
                    <a:pt x="203" y="329"/>
                  </a:lnTo>
                  <a:close/>
                  <a:moveTo>
                    <a:pt x="203" y="269"/>
                  </a:moveTo>
                  <a:cubicBezTo>
                    <a:pt x="185" y="269"/>
                    <a:pt x="185" y="269"/>
                    <a:pt x="185" y="269"/>
                  </a:cubicBezTo>
                  <a:cubicBezTo>
                    <a:pt x="185" y="242"/>
                    <a:pt x="185" y="242"/>
                    <a:pt x="185" y="242"/>
                  </a:cubicBezTo>
                  <a:cubicBezTo>
                    <a:pt x="203" y="242"/>
                    <a:pt x="203" y="242"/>
                    <a:pt x="203" y="242"/>
                  </a:cubicBezTo>
                  <a:lnTo>
                    <a:pt x="203" y="269"/>
                  </a:lnTo>
                  <a:close/>
                  <a:moveTo>
                    <a:pt x="203" y="207"/>
                  </a:moveTo>
                  <a:cubicBezTo>
                    <a:pt x="185" y="207"/>
                    <a:pt x="185" y="207"/>
                    <a:pt x="185" y="207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203" y="180"/>
                    <a:pt x="203" y="180"/>
                    <a:pt x="203" y="180"/>
                  </a:cubicBezTo>
                  <a:lnTo>
                    <a:pt x="203" y="207"/>
                  </a:lnTo>
                  <a:close/>
                  <a:moveTo>
                    <a:pt x="203" y="147"/>
                  </a:moveTo>
                  <a:cubicBezTo>
                    <a:pt x="185" y="147"/>
                    <a:pt x="185" y="147"/>
                    <a:pt x="185" y="147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203" y="120"/>
                    <a:pt x="203" y="120"/>
                    <a:pt x="203" y="120"/>
                  </a:cubicBezTo>
                  <a:lnTo>
                    <a:pt x="203" y="147"/>
                  </a:lnTo>
                  <a:close/>
                  <a:moveTo>
                    <a:pt x="203" y="93"/>
                  </a:moveTo>
                  <a:cubicBezTo>
                    <a:pt x="185" y="93"/>
                    <a:pt x="185" y="93"/>
                    <a:pt x="185" y="93"/>
                  </a:cubicBezTo>
                  <a:cubicBezTo>
                    <a:pt x="185" y="66"/>
                    <a:pt x="185" y="66"/>
                    <a:pt x="185" y="66"/>
                  </a:cubicBezTo>
                  <a:cubicBezTo>
                    <a:pt x="203" y="66"/>
                    <a:pt x="203" y="66"/>
                    <a:pt x="203" y="66"/>
                  </a:cubicBezTo>
                  <a:lnTo>
                    <a:pt x="203" y="93"/>
                  </a:lnTo>
                  <a:close/>
                  <a:moveTo>
                    <a:pt x="240" y="329"/>
                  </a:moveTo>
                  <a:cubicBezTo>
                    <a:pt x="222" y="329"/>
                    <a:pt x="222" y="329"/>
                    <a:pt x="222" y="329"/>
                  </a:cubicBezTo>
                  <a:cubicBezTo>
                    <a:pt x="222" y="302"/>
                    <a:pt x="222" y="302"/>
                    <a:pt x="222" y="302"/>
                  </a:cubicBezTo>
                  <a:cubicBezTo>
                    <a:pt x="240" y="302"/>
                    <a:pt x="240" y="302"/>
                    <a:pt x="240" y="302"/>
                  </a:cubicBezTo>
                  <a:lnTo>
                    <a:pt x="240" y="329"/>
                  </a:lnTo>
                  <a:close/>
                  <a:moveTo>
                    <a:pt x="240" y="269"/>
                  </a:moveTo>
                  <a:cubicBezTo>
                    <a:pt x="222" y="269"/>
                    <a:pt x="222" y="269"/>
                    <a:pt x="222" y="269"/>
                  </a:cubicBezTo>
                  <a:cubicBezTo>
                    <a:pt x="222" y="242"/>
                    <a:pt x="222" y="242"/>
                    <a:pt x="222" y="242"/>
                  </a:cubicBezTo>
                  <a:cubicBezTo>
                    <a:pt x="240" y="242"/>
                    <a:pt x="240" y="242"/>
                    <a:pt x="240" y="242"/>
                  </a:cubicBezTo>
                  <a:lnTo>
                    <a:pt x="240" y="269"/>
                  </a:lnTo>
                  <a:close/>
                  <a:moveTo>
                    <a:pt x="240" y="207"/>
                  </a:moveTo>
                  <a:cubicBezTo>
                    <a:pt x="222" y="207"/>
                    <a:pt x="222" y="207"/>
                    <a:pt x="222" y="207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40" y="180"/>
                    <a:pt x="240" y="180"/>
                    <a:pt x="240" y="180"/>
                  </a:cubicBezTo>
                  <a:lnTo>
                    <a:pt x="240" y="207"/>
                  </a:lnTo>
                  <a:close/>
                  <a:moveTo>
                    <a:pt x="240" y="147"/>
                  </a:moveTo>
                  <a:cubicBezTo>
                    <a:pt x="222" y="147"/>
                    <a:pt x="222" y="147"/>
                    <a:pt x="222" y="147"/>
                  </a:cubicBezTo>
                  <a:cubicBezTo>
                    <a:pt x="222" y="120"/>
                    <a:pt x="222" y="120"/>
                    <a:pt x="222" y="120"/>
                  </a:cubicBezTo>
                  <a:cubicBezTo>
                    <a:pt x="240" y="120"/>
                    <a:pt x="240" y="120"/>
                    <a:pt x="240" y="120"/>
                  </a:cubicBezTo>
                  <a:lnTo>
                    <a:pt x="240" y="147"/>
                  </a:lnTo>
                  <a:close/>
                  <a:moveTo>
                    <a:pt x="240" y="93"/>
                  </a:moveTo>
                  <a:cubicBezTo>
                    <a:pt x="222" y="93"/>
                    <a:pt x="222" y="93"/>
                    <a:pt x="222" y="93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40" y="66"/>
                    <a:pt x="240" y="66"/>
                    <a:pt x="240" y="66"/>
                  </a:cubicBezTo>
                  <a:lnTo>
                    <a:pt x="240" y="93"/>
                  </a:lnTo>
                  <a:close/>
                  <a:moveTo>
                    <a:pt x="276" y="329"/>
                  </a:moveTo>
                  <a:cubicBezTo>
                    <a:pt x="258" y="329"/>
                    <a:pt x="258" y="329"/>
                    <a:pt x="258" y="329"/>
                  </a:cubicBezTo>
                  <a:cubicBezTo>
                    <a:pt x="258" y="302"/>
                    <a:pt x="258" y="302"/>
                    <a:pt x="258" y="302"/>
                  </a:cubicBezTo>
                  <a:cubicBezTo>
                    <a:pt x="276" y="302"/>
                    <a:pt x="276" y="302"/>
                    <a:pt x="276" y="302"/>
                  </a:cubicBezTo>
                  <a:lnTo>
                    <a:pt x="276" y="329"/>
                  </a:lnTo>
                  <a:close/>
                  <a:moveTo>
                    <a:pt x="276" y="269"/>
                  </a:moveTo>
                  <a:cubicBezTo>
                    <a:pt x="258" y="269"/>
                    <a:pt x="258" y="269"/>
                    <a:pt x="258" y="269"/>
                  </a:cubicBezTo>
                  <a:cubicBezTo>
                    <a:pt x="258" y="242"/>
                    <a:pt x="258" y="242"/>
                    <a:pt x="258" y="242"/>
                  </a:cubicBezTo>
                  <a:cubicBezTo>
                    <a:pt x="276" y="242"/>
                    <a:pt x="276" y="242"/>
                    <a:pt x="276" y="242"/>
                  </a:cubicBezTo>
                  <a:lnTo>
                    <a:pt x="276" y="269"/>
                  </a:lnTo>
                  <a:close/>
                  <a:moveTo>
                    <a:pt x="276" y="207"/>
                  </a:moveTo>
                  <a:cubicBezTo>
                    <a:pt x="258" y="207"/>
                    <a:pt x="258" y="207"/>
                    <a:pt x="258" y="207"/>
                  </a:cubicBezTo>
                  <a:cubicBezTo>
                    <a:pt x="258" y="180"/>
                    <a:pt x="258" y="180"/>
                    <a:pt x="258" y="180"/>
                  </a:cubicBezTo>
                  <a:cubicBezTo>
                    <a:pt x="276" y="180"/>
                    <a:pt x="276" y="180"/>
                    <a:pt x="276" y="180"/>
                  </a:cubicBezTo>
                  <a:lnTo>
                    <a:pt x="276" y="207"/>
                  </a:lnTo>
                  <a:close/>
                  <a:moveTo>
                    <a:pt x="276" y="147"/>
                  </a:moveTo>
                  <a:cubicBezTo>
                    <a:pt x="258" y="147"/>
                    <a:pt x="258" y="147"/>
                    <a:pt x="258" y="147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76" y="120"/>
                    <a:pt x="276" y="120"/>
                    <a:pt x="276" y="120"/>
                  </a:cubicBezTo>
                  <a:lnTo>
                    <a:pt x="276" y="147"/>
                  </a:lnTo>
                  <a:close/>
                  <a:moveTo>
                    <a:pt x="276" y="93"/>
                  </a:moveTo>
                  <a:cubicBezTo>
                    <a:pt x="258" y="93"/>
                    <a:pt x="258" y="93"/>
                    <a:pt x="258" y="93"/>
                  </a:cubicBezTo>
                  <a:cubicBezTo>
                    <a:pt x="258" y="66"/>
                    <a:pt x="258" y="66"/>
                    <a:pt x="258" y="66"/>
                  </a:cubicBezTo>
                  <a:cubicBezTo>
                    <a:pt x="276" y="66"/>
                    <a:pt x="276" y="66"/>
                    <a:pt x="276" y="66"/>
                  </a:cubicBezTo>
                  <a:lnTo>
                    <a:pt x="276" y="93"/>
                  </a:lnTo>
                  <a:close/>
                  <a:moveTo>
                    <a:pt x="312" y="329"/>
                  </a:moveTo>
                  <a:cubicBezTo>
                    <a:pt x="294" y="329"/>
                    <a:pt x="294" y="329"/>
                    <a:pt x="294" y="329"/>
                  </a:cubicBezTo>
                  <a:cubicBezTo>
                    <a:pt x="294" y="302"/>
                    <a:pt x="294" y="302"/>
                    <a:pt x="294" y="302"/>
                  </a:cubicBezTo>
                  <a:cubicBezTo>
                    <a:pt x="312" y="302"/>
                    <a:pt x="312" y="302"/>
                    <a:pt x="312" y="302"/>
                  </a:cubicBezTo>
                  <a:lnTo>
                    <a:pt x="312" y="329"/>
                  </a:lnTo>
                  <a:close/>
                  <a:moveTo>
                    <a:pt x="312" y="269"/>
                  </a:moveTo>
                  <a:cubicBezTo>
                    <a:pt x="294" y="269"/>
                    <a:pt x="294" y="269"/>
                    <a:pt x="294" y="269"/>
                  </a:cubicBezTo>
                  <a:cubicBezTo>
                    <a:pt x="294" y="242"/>
                    <a:pt x="294" y="242"/>
                    <a:pt x="294" y="242"/>
                  </a:cubicBezTo>
                  <a:cubicBezTo>
                    <a:pt x="312" y="242"/>
                    <a:pt x="312" y="242"/>
                    <a:pt x="312" y="242"/>
                  </a:cubicBezTo>
                  <a:lnTo>
                    <a:pt x="312" y="269"/>
                  </a:lnTo>
                  <a:close/>
                  <a:moveTo>
                    <a:pt x="312" y="207"/>
                  </a:moveTo>
                  <a:cubicBezTo>
                    <a:pt x="294" y="207"/>
                    <a:pt x="294" y="207"/>
                    <a:pt x="294" y="207"/>
                  </a:cubicBezTo>
                  <a:cubicBezTo>
                    <a:pt x="294" y="180"/>
                    <a:pt x="294" y="180"/>
                    <a:pt x="294" y="180"/>
                  </a:cubicBezTo>
                  <a:cubicBezTo>
                    <a:pt x="312" y="180"/>
                    <a:pt x="312" y="180"/>
                    <a:pt x="312" y="180"/>
                  </a:cubicBezTo>
                  <a:lnTo>
                    <a:pt x="312" y="207"/>
                  </a:lnTo>
                  <a:close/>
                  <a:moveTo>
                    <a:pt x="312" y="147"/>
                  </a:moveTo>
                  <a:cubicBezTo>
                    <a:pt x="294" y="147"/>
                    <a:pt x="294" y="147"/>
                    <a:pt x="294" y="147"/>
                  </a:cubicBezTo>
                  <a:cubicBezTo>
                    <a:pt x="294" y="120"/>
                    <a:pt x="294" y="120"/>
                    <a:pt x="294" y="120"/>
                  </a:cubicBezTo>
                  <a:cubicBezTo>
                    <a:pt x="312" y="120"/>
                    <a:pt x="312" y="120"/>
                    <a:pt x="312" y="120"/>
                  </a:cubicBezTo>
                  <a:lnTo>
                    <a:pt x="312" y="147"/>
                  </a:lnTo>
                  <a:close/>
                  <a:moveTo>
                    <a:pt x="312" y="93"/>
                  </a:moveTo>
                  <a:cubicBezTo>
                    <a:pt x="294" y="93"/>
                    <a:pt x="294" y="93"/>
                    <a:pt x="294" y="93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312" y="66"/>
                    <a:pt x="312" y="66"/>
                    <a:pt x="312" y="66"/>
                  </a:cubicBezTo>
                  <a:lnTo>
                    <a:pt x="312" y="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46" name="Freeform 217"/>
            <p:cNvSpPr/>
            <p:nvPr/>
          </p:nvSpPr>
          <p:spPr bwMode="auto">
            <a:xfrm>
              <a:off x="990600" y="2173288"/>
              <a:ext cx="112713" cy="111125"/>
            </a:xfrm>
            <a:custGeom>
              <a:avLst/>
              <a:gdLst>
                <a:gd name="T0" fmla="*/ 148 w 148"/>
                <a:gd name="T1" fmla="*/ 117 h 148"/>
                <a:gd name="T2" fmla="*/ 117 w 148"/>
                <a:gd name="T3" fmla="*/ 148 h 148"/>
                <a:gd name="T4" fmla="*/ 31 w 148"/>
                <a:gd name="T5" fmla="*/ 148 h 148"/>
                <a:gd name="T6" fmla="*/ 0 w 148"/>
                <a:gd name="T7" fmla="*/ 117 h 148"/>
                <a:gd name="T8" fmla="*/ 0 w 148"/>
                <a:gd name="T9" fmla="*/ 31 h 148"/>
                <a:gd name="T10" fmla="*/ 31 w 148"/>
                <a:gd name="T11" fmla="*/ 0 h 148"/>
                <a:gd name="T12" fmla="*/ 117 w 148"/>
                <a:gd name="T13" fmla="*/ 0 h 148"/>
                <a:gd name="T14" fmla="*/ 148 w 148"/>
                <a:gd name="T15" fmla="*/ 31 h 148"/>
                <a:gd name="T16" fmla="*/ 148 w 148"/>
                <a:gd name="T17" fmla="*/ 11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148">
                  <a:moveTo>
                    <a:pt x="148" y="117"/>
                  </a:moveTo>
                  <a:cubicBezTo>
                    <a:pt x="148" y="134"/>
                    <a:pt x="134" y="148"/>
                    <a:pt x="117" y="148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14" y="148"/>
                    <a:pt x="0" y="134"/>
                    <a:pt x="0" y="11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34" y="0"/>
                    <a:pt x="148" y="14"/>
                    <a:pt x="148" y="31"/>
                  </a:cubicBezTo>
                  <a:lnTo>
                    <a:pt x="148" y="1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47" name="Freeform 218"/>
            <p:cNvSpPr/>
            <p:nvPr/>
          </p:nvSpPr>
          <p:spPr bwMode="auto">
            <a:xfrm>
              <a:off x="1016000" y="2195513"/>
              <a:ext cx="61913" cy="66675"/>
            </a:xfrm>
            <a:custGeom>
              <a:avLst/>
              <a:gdLst>
                <a:gd name="T0" fmla="*/ 0 w 39"/>
                <a:gd name="T1" fmla="*/ 0 h 42"/>
                <a:gd name="T2" fmla="*/ 12 w 39"/>
                <a:gd name="T3" fmla="*/ 0 h 42"/>
                <a:gd name="T4" fmla="*/ 12 w 39"/>
                <a:gd name="T5" fmla="*/ 15 h 42"/>
                <a:gd name="T6" fmla="*/ 27 w 39"/>
                <a:gd name="T7" fmla="*/ 15 h 42"/>
                <a:gd name="T8" fmla="*/ 27 w 39"/>
                <a:gd name="T9" fmla="*/ 0 h 42"/>
                <a:gd name="T10" fmla="*/ 39 w 39"/>
                <a:gd name="T11" fmla="*/ 0 h 42"/>
                <a:gd name="T12" fmla="*/ 39 w 39"/>
                <a:gd name="T13" fmla="*/ 42 h 42"/>
                <a:gd name="T14" fmla="*/ 27 w 39"/>
                <a:gd name="T15" fmla="*/ 42 h 42"/>
                <a:gd name="T16" fmla="*/ 27 w 39"/>
                <a:gd name="T17" fmla="*/ 25 h 42"/>
                <a:gd name="T18" fmla="*/ 12 w 39"/>
                <a:gd name="T19" fmla="*/ 25 h 42"/>
                <a:gd name="T20" fmla="*/ 12 w 39"/>
                <a:gd name="T21" fmla="*/ 42 h 42"/>
                <a:gd name="T22" fmla="*/ 0 w 39"/>
                <a:gd name="T23" fmla="*/ 42 h 42"/>
                <a:gd name="T24" fmla="*/ 0 w 39"/>
                <a:gd name="T2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42">
                  <a:moveTo>
                    <a:pt x="0" y="0"/>
                  </a:moveTo>
                  <a:lnTo>
                    <a:pt x="12" y="0"/>
                  </a:lnTo>
                  <a:lnTo>
                    <a:pt x="12" y="15"/>
                  </a:lnTo>
                  <a:lnTo>
                    <a:pt x="27" y="15"/>
                  </a:lnTo>
                  <a:lnTo>
                    <a:pt x="27" y="0"/>
                  </a:lnTo>
                  <a:lnTo>
                    <a:pt x="39" y="0"/>
                  </a:lnTo>
                  <a:lnTo>
                    <a:pt x="39" y="42"/>
                  </a:lnTo>
                  <a:lnTo>
                    <a:pt x="27" y="42"/>
                  </a:lnTo>
                  <a:lnTo>
                    <a:pt x="27" y="25"/>
                  </a:lnTo>
                  <a:lnTo>
                    <a:pt x="12" y="25"/>
                  </a:lnTo>
                  <a:lnTo>
                    <a:pt x="12" y="42"/>
                  </a:lnTo>
                  <a:lnTo>
                    <a:pt x="0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10" name="Group 213"/>
          <p:cNvGrpSpPr/>
          <p:nvPr/>
        </p:nvGrpSpPr>
        <p:grpSpPr>
          <a:xfrm>
            <a:off x="5146038" y="5925969"/>
            <a:ext cx="412750" cy="412750"/>
            <a:chOff x="846137" y="3833813"/>
            <a:chExt cx="412750" cy="412750"/>
          </a:xfrm>
          <a:solidFill>
            <a:srgbClr val="BD596A"/>
          </a:solidFill>
        </p:grpSpPr>
        <p:sp>
          <p:nvSpPr>
            <p:cNvPr id="511" name="Freeform 318"/>
            <p:cNvSpPr>
              <a:spLocks noEditPoints="1"/>
            </p:cNvSpPr>
            <p:nvPr/>
          </p:nvSpPr>
          <p:spPr bwMode="auto">
            <a:xfrm>
              <a:off x="846137" y="3833813"/>
              <a:ext cx="412750" cy="412750"/>
            </a:xfrm>
            <a:custGeom>
              <a:avLst/>
              <a:gdLst>
                <a:gd name="T0" fmla="*/ 476 w 548"/>
                <a:gd name="T1" fmla="*/ 72 h 548"/>
                <a:gd name="T2" fmla="*/ 216 w 548"/>
                <a:gd name="T3" fmla="*/ 72 h 548"/>
                <a:gd name="T4" fmla="*/ 190 w 548"/>
                <a:gd name="T5" fmla="*/ 300 h 548"/>
                <a:gd name="T6" fmla="*/ 14 w 548"/>
                <a:gd name="T7" fmla="*/ 477 h 548"/>
                <a:gd name="T8" fmla="*/ 14 w 548"/>
                <a:gd name="T9" fmla="*/ 525 h 548"/>
                <a:gd name="T10" fmla="*/ 23 w 548"/>
                <a:gd name="T11" fmla="*/ 534 h 548"/>
                <a:gd name="T12" fmla="*/ 71 w 548"/>
                <a:gd name="T13" fmla="*/ 534 h 548"/>
                <a:gd name="T14" fmla="*/ 248 w 548"/>
                <a:gd name="T15" fmla="*/ 358 h 548"/>
                <a:gd name="T16" fmla="*/ 476 w 548"/>
                <a:gd name="T17" fmla="*/ 332 h 548"/>
                <a:gd name="T18" fmla="*/ 476 w 548"/>
                <a:gd name="T19" fmla="*/ 72 h 548"/>
                <a:gd name="T20" fmla="*/ 440 w 548"/>
                <a:gd name="T21" fmla="*/ 296 h 548"/>
                <a:gd name="T22" fmla="*/ 252 w 548"/>
                <a:gd name="T23" fmla="*/ 296 h 548"/>
                <a:gd name="T24" fmla="*/ 252 w 548"/>
                <a:gd name="T25" fmla="*/ 108 h 548"/>
                <a:gd name="T26" fmla="*/ 440 w 548"/>
                <a:gd name="T27" fmla="*/ 108 h 548"/>
                <a:gd name="T28" fmla="*/ 440 w 548"/>
                <a:gd name="T29" fmla="*/ 29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8" h="548">
                  <a:moveTo>
                    <a:pt x="476" y="72"/>
                  </a:moveTo>
                  <a:cubicBezTo>
                    <a:pt x="404" y="0"/>
                    <a:pt x="288" y="0"/>
                    <a:pt x="216" y="72"/>
                  </a:cubicBezTo>
                  <a:cubicBezTo>
                    <a:pt x="154" y="134"/>
                    <a:pt x="145" y="229"/>
                    <a:pt x="190" y="300"/>
                  </a:cubicBezTo>
                  <a:cubicBezTo>
                    <a:pt x="14" y="477"/>
                    <a:pt x="14" y="477"/>
                    <a:pt x="14" y="477"/>
                  </a:cubicBezTo>
                  <a:cubicBezTo>
                    <a:pt x="0" y="490"/>
                    <a:pt x="0" y="512"/>
                    <a:pt x="14" y="525"/>
                  </a:cubicBezTo>
                  <a:cubicBezTo>
                    <a:pt x="23" y="534"/>
                    <a:pt x="23" y="534"/>
                    <a:pt x="23" y="534"/>
                  </a:cubicBezTo>
                  <a:cubicBezTo>
                    <a:pt x="36" y="548"/>
                    <a:pt x="58" y="548"/>
                    <a:pt x="71" y="534"/>
                  </a:cubicBezTo>
                  <a:cubicBezTo>
                    <a:pt x="248" y="358"/>
                    <a:pt x="248" y="358"/>
                    <a:pt x="248" y="358"/>
                  </a:cubicBezTo>
                  <a:cubicBezTo>
                    <a:pt x="319" y="403"/>
                    <a:pt x="414" y="394"/>
                    <a:pt x="476" y="332"/>
                  </a:cubicBezTo>
                  <a:cubicBezTo>
                    <a:pt x="548" y="260"/>
                    <a:pt x="548" y="144"/>
                    <a:pt x="476" y="72"/>
                  </a:cubicBezTo>
                  <a:close/>
                  <a:moveTo>
                    <a:pt x="440" y="296"/>
                  </a:moveTo>
                  <a:cubicBezTo>
                    <a:pt x="388" y="348"/>
                    <a:pt x="304" y="348"/>
                    <a:pt x="252" y="296"/>
                  </a:cubicBezTo>
                  <a:cubicBezTo>
                    <a:pt x="200" y="244"/>
                    <a:pt x="200" y="160"/>
                    <a:pt x="252" y="108"/>
                  </a:cubicBezTo>
                  <a:cubicBezTo>
                    <a:pt x="304" y="56"/>
                    <a:pt x="388" y="56"/>
                    <a:pt x="440" y="108"/>
                  </a:cubicBezTo>
                  <a:cubicBezTo>
                    <a:pt x="492" y="160"/>
                    <a:pt x="492" y="244"/>
                    <a:pt x="440" y="2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12" name="Freeform 319"/>
            <p:cNvSpPr/>
            <p:nvPr/>
          </p:nvSpPr>
          <p:spPr bwMode="auto">
            <a:xfrm>
              <a:off x="1008062" y="3944938"/>
              <a:ext cx="196850" cy="23813"/>
            </a:xfrm>
            <a:custGeom>
              <a:avLst/>
              <a:gdLst>
                <a:gd name="T0" fmla="*/ 9 w 262"/>
                <a:gd name="T1" fmla="*/ 0 h 31"/>
                <a:gd name="T2" fmla="*/ 0 w 262"/>
                <a:gd name="T3" fmla="*/ 31 h 31"/>
                <a:gd name="T4" fmla="*/ 262 w 262"/>
                <a:gd name="T5" fmla="*/ 31 h 31"/>
                <a:gd name="T6" fmla="*/ 253 w 262"/>
                <a:gd name="T7" fmla="*/ 0 h 31"/>
                <a:gd name="T8" fmla="*/ 9 w 26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31">
                  <a:moveTo>
                    <a:pt x="9" y="0"/>
                  </a:moveTo>
                  <a:cubicBezTo>
                    <a:pt x="5" y="10"/>
                    <a:pt x="2" y="20"/>
                    <a:pt x="0" y="31"/>
                  </a:cubicBezTo>
                  <a:cubicBezTo>
                    <a:pt x="262" y="31"/>
                    <a:pt x="262" y="31"/>
                    <a:pt x="262" y="31"/>
                  </a:cubicBezTo>
                  <a:cubicBezTo>
                    <a:pt x="260" y="20"/>
                    <a:pt x="257" y="10"/>
                    <a:pt x="253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13" name="Freeform 320"/>
            <p:cNvSpPr/>
            <p:nvPr/>
          </p:nvSpPr>
          <p:spPr bwMode="auto">
            <a:xfrm>
              <a:off x="1006475" y="3990975"/>
              <a:ext cx="200025" cy="23813"/>
            </a:xfrm>
            <a:custGeom>
              <a:avLst/>
              <a:gdLst>
                <a:gd name="T0" fmla="*/ 0 w 266"/>
                <a:gd name="T1" fmla="*/ 1 h 31"/>
                <a:gd name="T2" fmla="*/ 5 w 266"/>
                <a:gd name="T3" fmla="*/ 31 h 31"/>
                <a:gd name="T4" fmla="*/ 261 w 266"/>
                <a:gd name="T5" fmla="*/ 31 h 31"/>
                <a:gd name="T6" fmla="*/ 266 w 266"/>
                <a:gd name="T7" fmla="*/ 0 h 31"/>
                <a:gd name="T8" fmla="*/ 0 w 266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1">
                  <a:moveTo>
                    <a:pt x="0" y="1"/>
                  </a:moveTo>
                  <a:cubicBezTo>
                    <a:pt x="1" y="11"/>
                    <a:pt x="2" y="21"/>
                    <a:pt x="5" y="31"/>
                  </a:cubicBezTo>
                  <a:cubicBezTo>
                    <a:pt x="261" y="31"/>
                    <a:pt x="261" y="31"/>
                    <a:pt x="261" y="31"/>
                  </a:cubicBezTo>
                  <a:cubicBezTo>
                    <a:pt x="264" y="21"/>
                    <a:pt x="265" y="11"/>
                    <a:pt x="266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892495" y="2279542"/>
            <a:ext cx="359165" cy="359165"/>
            <a:chOff x="5394312" y="2141343"/>
            <a:chExt cx="359165" cy="359165"/>
          </a:xfrm>
          <a:solidFill>
            <a:srgbClr val="BD596A"/>
          </a:solidFill>
        </p:grpSpPr>
        <p:sp>
          <p:nvSpPr>
            <p:cNvPr id="58" name="AutoShape 56"/>
            <p:cNvSpPr/>
            <p:nvPr/>
          </p:nvSpPr>
          <p:spPr bwMode="auto">
            <a:xfrm>
              <a:off x="5394312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9" name="AutoShape 57"/>
            <p:cNvSpPr/>
            <p:nvPr/>
          </p:nvSpPr>
          <p:spPr bwMode="auto">
            <a:xfrm>
              <a:off x="5641124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0" name="AutoShape 58"/>
            <p:cNvSpPr/>
            <p:nvPr/>
          </p:nvSpPr>
          <p:spPr bwMode="auto">
            <a:xfrm>
              <a:off x="5517718" y="2141343"/>
              <a:ext cx="11235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87" name="AutoShape 83"/>
          <p:cNvSpPr/>
          <p:nvPr/>
        </p:nvSpPr>
        <p:spPr bwMode="auto">
          <a:xfrm>
            <a:off x="5892690" y="1648520"/>
            <a:ext cx="358775" cy="2365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610" y="13990"/>
                </a:moveTo>
                <a:cubicBezTo>
                  <a:pt x="11373" y="14259"/>
                  <a:pt x="11093" y="14400"/>
                  <a:pt x="10800" y="14400"/>
                </a:cubicBezTo>
                <a:cubicBezTo>
                  <a:pt x="10505" y="14400"/>
                  <a:pt x="10225" y="14259"/>
                  <a:pt x="9990" y="13990"/>
                </a:cubicBezTo>
                <a:lnTo>
                  <a:pt x="7198" y="10800"/>
                </a:lnTo>
                <a:lnTo>
                  <a:pt x="6636" y="10157"/>
                </a:lnTo>
                <a:lnTo>
                  <a:pt x="1349" y="4115"/>
                </a:lnTo>
                <a:lnTo>
                  <a:pt x="1349" y="4114"/>
                </a:lnTo>
                <a:cubicBezTo>
                  <a:pt x="1349" y="2980"/>
                  <a:pt x="1955" y="2057"/>
                  <a:pt x="2699" y="2057"/>
                </a:cubicBezTo>
                <a:lnTo>
                  <a:pt x="18899" y="2057"/>
                </a:lnTo>
                <a:cubicBezTo>
                  <a:pt x="19643" y="2057"/>
                  <a:pt x="20249" y="2980"/>
                  <a:pt x="20249" y="4114"/>
                </a:cubicBezTo>
                <a:cubicBezTo>
                  <a:pt x="20249" y="4114"/>
                  <a:pt x="11610" y="13990"/>
                  <a:pt x="11610" y="13990"/>
                </a:cubicBezTo>
                <a:close/>
                <a:moveTo>
                  <a:pt x="20249" y="16198"/>
                </a:moveTo>
                <a:lnTo>
                  <a:pt x="15525" y="10800"/>
                </a:lnTo>
                <a:lnTo>
                  <a:pt x="20249" y="5399"/>
                </a:lnTo>
                <a:cubicBezTo>
                  <a:pt x="20249" y="5399"/>
                  <a:pt x="20249" y="16198"/>
                  <a:pt x="20249" y="16198"/>
                </a:cubicBezTo>
                <a:close/>
                <a:moveTo>
                  <a:pt x="20249" y="17484"/>
                </a:moveTo>
                <a:cubicBezTo>
                  <a:pt x="20249" y="18620"/>
                  <a:pt x="19643" y="19541"/>
                  <a:pt x="18899" y="19541"/>
                </a:cubicBezTo>
                <a:lnTo>
                  <a:pt x="2699" y="19541"/>
                </a:lnTo>
                <a:cubicBezTo>
                  <a:pt x="1955" y="19541"/>
                  <a:pt x="1349" y="18620"/>
                  <a:pt x="1349" y="17484"/>
                </a:cubicBezTo>
                <a:lnTo>
                  <a:pt x="6636" y="11442"/>
                </a:lnTo>
                <a:lnTo>
                  <a:pt x="9585" y="14813"/>
                </a:lnTo>
                <a:cubicBezTo>
                  <a:pt x="9945" y="15222"/>
                  <a:pt x="10372" y="15429"/>
                  <a:pt x="10800" y="15429"/>
                </a:cubicBezTo>
                <a:cubicBezTo>
                  <a:pt x="11228" y="15429"/>
                  <a:pt x="11654" y="15222"/>
                  <a:pt x="12015" y="14813"/>
                </a:cubicBezTo>
                <a:lnTo>
                  <a:pt x="14963" y="11442"/>
                </a:lnTo>
                <a:cubicBezTo>
                  <a:pt x="14963" y="11442"/>
                  <a:pt x="20249" y="17484"/>
                  <a:pt x="20249" y="17484"/>
                </a:cubicBezTo>
                <a:close/>
                <a:moveTo>
                  <a:pt x="1349" y="5399"/>
                </a:moveTo>
                <a:lnTo>
                  <a:pt x="6074" y="10800"/>
                </a:lnTo>
                <a:lnTo>
                  <a:pt x="1349" y="16198"/>
                </a:lnTo>
                <a:cubicBezTo>
                  <a:pt x="1349" y="16198"/>
                  <a:pt x="1349" y="5399"/>
                  <a:pt x="1349" y="5399"/>
                </a:cubicBezTo>
                <a:close/>
                <a:moveTo>
                  <a:pt x="18899" y="0"/>
                </a:moveTo>
                <a:lnTo>
                  <a:pt x="2699" y="0"/>
                </a:lnTo>
                <a:cubicBezTo>
                  <a:pt x="1208" y="0"/>
                  <a:pt x="0" y="1842"/>
                  <a:pt x="0" y="4114"/>
                </a:cubicBezTo>
                <a:lnTo>
                  <a:pt x="0" y="17484"/>
                </a:lnTo>
                <a:cubicBezTo>
                  <a:pt x="0" y="19756"/>
                  <a:pt x="1208" y="21600"/>
                  <a:pt x="2699" y="21600"/>
                </a:cubicBezTo>
                <a:lnTo>
                  <a:pt x="18899" y="21600"/>
                </a:lnTo>
                <a:cubicBezTo>
                  <a:pt x="20391" y="21600"/>
                  <a:pt x="21600" y="19756"/>
                  <a:pt x="21600" y="17484"/>
                </a:cubicBezTo>
                <a:lnTo>
                  <a:pt x="21600" y="4114"/>
                </a:lnTo>
                <a:cubicBezTo>
                  <a:pt x="21600" y="1842"/>
                  <a:pt x="20391" y="0"/>
                  <a:pt x="18899" y="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39" name="组合 17"/>
          <p:cNvGrpSpPr/>
          <p:nvPr/>
        </p:nvGrpSpPr>
        <p:grpSpPr bwMode="auto">
          <a:xfrm rot="18900000">
            <a:off x="5892690" y="2987155"/>
            <a:ext cx="358775" cy="360362"/>
            <a:chOff x="5394325" y="2859088"/>
            <a:chExt cx="358775" cy="360362"/>
          </a:xfrm>
          <a:solidFill>
            <a:srgbClr val="BD596A"/>
          </a:solidFill>
        </p:grpSpPr>
        <p:sp>
          <p:nvSpPr>
            <p:cNvPr id="40" name="AutoShape 37"/>
            <p:cNvSpPr/>
            <p:nvPr/>
          </p:nvSpPr>
          <p:spPr bwMode="auto">
            <a:xfrm>
              <a:off x="5394485" y="2892265"/>
              <a:ext cx="327025" cy="325438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AutoShape 38"/>
            <p:cNvSpPr/>
            <p:nvPr/>
          </p:nvSpPr>
          <p:spPr bwMode="auto">
            <a:xfrm>
              <a:off x="5552105" y="3033377"/>
              <a:ext cx="55563" cy="555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2" name="AutoShape 39"/>
            <p:cNvSpPr/>
            <p:nvPr/>
          </p:nvSpPr>
          <p:spPr bwMode="auto">
            <a:xfrm>
              <a:off x="5696350" y="2852417"/>
              <a:ext cx="55563" cy="57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AutoShape 40"/>
            <p:cNvSpPr/>
            <p:nvPr/>
          </p:nvSpPr>
          <p:spPr bwMode="auto">
            <a:xfrm>
              <a:off x="5483342" y="3020412"/>
              <a:ext cx="46038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4" name="AutoShape 41"/>
            <p:cNvSpPr/>
            <p:nvPr/>
          </p:nvSpPr>
          <p:spPr bwMode="auto">
            <a:xfrm>
              <a:off x="5526118" y="3100560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5" name="AutoShape 42"/>
            <p:cNvSpPr/>
            <p:nvPr/>
          </p:nvSpPr>
          <p:spPr bwMode="auto">
            <a:xfrm>
              <a:off x="5707968" y="2932180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43" name="Group 246"/>
          <p:cNvGrpSpPr/>
          <p:nvPr/>
        </p:nvGrpSpPr>
        <p:grpSpPr>
          <a:xfrm>
            <a:off x="5841890" y="5166559"/>
            <a:ext cx="460375" cy="392112"/>
            <a:chOff x="1635125" y="3014663"/>
            <a:chExt cx="460375" cy="392112"/>
          </a:xfrm>
          <a:solidFill>
            <a:srgbClr val="BD596A"/>
          </a:solidFill>
        </p:grpSpPr>
        <p:sp>
          <p:nvSpPr>
            <p:cNvPr id="544" name="Freeform 348"/>
            <p:cNvSpPr/>
            <p:nvPr/>
          </p:nvSpPr>
          <p:spPr bwMode="auto">
            <a:xfrm>
              <a:off x="1635125" y="3014663"/>
              <a:ext cx="460375" cy="238125"/>
            </a:xfrm>
            <a:custGeom>
              <a:avLst/>
              <a:gdLst>
                <a:gd name="T0" fmla="*/ 159 w 613"/>
                <a:gd name="T1" fmla="*/ 254 h 316"/>
                <a:gd name="T2" fmla="*/ 203 w 613"/>
                <a:gd name="T3" fmla="*/ 148 h 316"/>
                <a:gd name="T4" fmla="*/ 222 w 613"/>
                <a:gd name="T5" fmla="*/ 136 h 316"/>
                <a:gd name="T6" fmla="*/ 240 w 613"/>
                <a:gd name="T7" fmla="*/ 149 h 316"/>
                <a:gd name="T8" fmla="*/ 306 w 613"/>
                <a:gd name="T9" fmla="*/ 316 h 316"/>
                <a:gd name="T10" fmla="*/ 372 w 613"/>
                <a:gd name="T11" fmla="*/ 149 h 316"/>
                <a:gd name="T12" fmla="*/ 391 w 613"/>
                <a:gd name="T13" fmla="*/ 136 h 316"/>
                <a:gd name="T14" fmla="*/ 391 w 613"/>
                <a:gd name="T15" fmla="*/ 136 h 316"/>
                <a:gd name="T16" fmla="*/ 409 w 613"/>
                <a:gd name="T17" fmla="*/ 148 h 316"/>
                <a:gd name="T18" fmla="*/ 452 w 613"/>
                <a:gd name="T19" fmla="*/ 254 h 316"/>
                <a:gd name="T20" fmla="*/ 583 w 613"/>
                <a:gd name="T21" fmla="*/ 254 h 316"/>
                <a:gd name="T22" fmla="*/ 613 w 613"/>
                <a:gd name="T23" fmla="*/ 161 h 316"/>
                <a:gd name="T24" fmla="*/ 566 w 613"/>
                <a:gd name="T25" fmla="*/ 47 h 316"/>
                <a:gd name="T26" fmla="*/ 453 w 613"/>
                <a:gd name="T27" fmla="*/ 0 h 316"/>
                <a:gd name="T28" fmla="*/ 339 w 613"/>
                <a:gd name="T29" fmla="*/ 47 h 316"/>
                <a:gd name="T30" fmla="*/ 307 w 613"/>
                <a:gd name="T31" fmla="*/ 80 h 316"/>
                <a:gd name="T32" fmla="*/ 273 w 613"/>
                <a:gd name="T33" fmla="*/ 46 h 316"/>
                <a:gd name="T34" fmla="*/ 160 w 613"/>
                <a:gd name="T35" fmla="*/ 0 h 316"/>
                <a:gd name="T36" fmla="*/ 47 w 613"/>
                <a:gd name="T37" fmla="*/ 47 h 316"/>
                <a:gd name="T38" fmla="*/ 0 w 613"/>
                <a:gd name="T39" fmla="*/ 160 h 316"/>
                <a:gd name="T40" fmla="*/ 30 w 613"/>
                <a:gd name="T41" fmla="*/ 254 h 316"/>
                <a:gd name="T42" fmla="*/ 159 w 613"/>
                <a:gd name="T43" fmla="*/ 25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3" h="316">
                  <a:moveTo>
                    <a:pt x="159" y="254"/>
                  </a:moveTo>
                  <a:cubicBezTo>
                    <a:pt x="203" y="148"/>
                    <a:pt x="203" y="148"/>
                    <a:pt x="203" y="148"/>
                  </a:cubicBezTo>
                  <a:cubicBezTo>
                    <a:pt x="207" y="141"/>
                    <a:pt x="214" y="136"/>
                    <a:pt x="222" y="136"/>
                  </a:cubicBezTo>
                  <a:cubicBezTo>
                    <a:pt x="230" y="136"/>
                    <a:pt x="237" y="141"/>
                    <a:pt x="240" y="149"/>
                  </a:cubicBezTo>
                  <a:cubicBezTo>
                    <a:pt x="306" y="316"/>
                    <a:pt x="306" y="316"/>
                    <a:pt x="306" y="316"/>
                  </a:cubicBezTo>
                  <a:cubicBezTo>
                    <a:pt x="372" y="149"/>
                    <a:pt x="372" y="149"/>
                    <a:pt x="372" y="149"/>
                  </a:cubicBezTo>
                  <a:cubicBezTo>
                    <a:pt x="375" y="141"/>
                    <a:pt x="382" y="136"/>
                    <a:pt x="391" y="136"/>
                  </a:cubicBezTo>
                  <a:cubicBezTo>
                    <a:pt x="391" y="136"/>
                    <a:pt x="391" y="136"/>
                    <a:pt x="391" y="136"/>
                  </a:cubicBezTo>
                  <a:cubicBezTo>
                    <a:pt x="399" y="136"/>
                    <a:pt x="406" y="141"/>
                    <a:pt x="409" y="148"/>
                  </a:cubicBezTo>
                  <a:cubicBezTo>
                    <a:pt x="452" y="254"/>
                    <a:pt x="452" y="254"/>
                    <a:pt x="452" y="254"/>
                  </a:cubicBezTo>
                  <a:cubicBezTo>
                    <a:pt x="583" y="254"/>
                    <a:pt x="583" y="254"/>
                    <a:pt x="583" y="254"/>
                  </a:cubicBezTo>
                  <a:cubicBezTo>
                    <a:pt x="602" y="227"/>
                    <a:pt x="613" y="195"/>
                    <a:pt x="613" y="161"/>
                  </a:cubicBezTo>
                  <a:cubicBezTo>
                    <a:pt x="613" y="118"/>
                    <a:pt x="596" y="78"/>
                    <a:pt x="566" y="47"/>
                  </a:cubicBezTo>
                  <a:cubicBezTo>
                    <a:pt x="536" y="17"/>
                    <a:pt x="495" y="0"/>
                    <a:pt x="453" y="0"/>
                  </a:cubicBezTo>
                  <a:cubicBezTo>
                    <a:pt x="410" y="0"/>
                    <a:pt x="370" y="17"/>
                    <a:pt x="339" y="47"/>
                  </a:cubicBezTo>
                  <a:cubicBezTo>
                    <a:pt x="307" y="80"/>
                    <a:pt x="307" y="80"/>
                    <a:pt x="307" y="80"/>
                  </a:cubicBezTo>
                  <a:cubicBezTo>
                    <a:pt x="273" y="46"/>
                    <a:pt x="273" y="46"/>
                    <a:pt x="273" y="46"/>
                  </a:cubicBezTo>
                  <a:cubicBezTo>
                    <a:pt x="243" y="16"/>
                    <a:pt x="203" y="0"/>
                    <a:pt x="160" y="0"/>
                  </a:cubicBezTo>
                  <a:cubicBezTo>
                    <a:pt x="117" y="0"/>
                    <a:pt x="77" y="16"/>
                    <a:pt x="47" y="47"/>
                  </a:cubicBezTo>
                  <a:cubicBezTo>
                    <a:pt x="16" y="77"/>
                    <a:pt x="0" y="117"/>
                    <a:pt x="0" y="160"/>
                  </a:cubicBezTo>
                  <a:cubicBezTo>
                    <a:pt x="0" y="194"/>
                    <a:pt x="10" y="227"/>
                    <a:pt x="30" y="254"/>
                  </a:cubicBezTo>
                  <a:lnTo>
                    <a:pt x="159" y="2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45" name="Freeform 349"/>
            <p:cNvSpPr/>
            <p:nvPr/>
          </p:nvSpPr>
          <p:spPr bwMode="auto">
            <a:xfrm>
              <a:off x="1685925" y="3171825"/>
              <a:ext cx="358775" cy="234950"/>
            </a:xfrm>
            <a:custGeom>
              <a:avLst/>
              <a:gdLst>
                <a:gd name="T0" fmla="*/ 372 w 479"/>
                <a:gd name="T1" fmla="*/ 85 h 312"/>
                <a:gd name="T2" fmla="*/ 353 w 479"/>
                <a:gd name="T3" fmla="*/ 72 h 312"/>
                <a:gd name="T4" fmla="*/ 324 w 479"/>
                <a:gd name="T5" fmla="*/ 1 h 312"/>
                <a:gd name="T6" fmla="*/ 258 w 479"/>
                <a:gd name="T7" fmla="*/ 169 h 312"/>
                <a:gd name="T8" fmla="*/ 239 w 479"/>
                <a:gd name="T9" fmla="*/ 182 h 312"/>
                <a:gd name="T10" fmla="*/ 221 w 479"/>
                <a:gd name="T11" fmla="*/ 169 h 312"/>
                <a:gd name="T12" fmla="*/ 154 w 479"/>
                <a:gd name="T13" fmla="*/ 0 h 312"/>
                <a:gd name="T14" fmla="*/ 123 w 479"/>
                <a:gd name="T15" fmla="*/ 72 h 312"/>
                <a:gd name="T16" fmla="*/ 105 w 479"/>
                <a:gd name="T17" fmla="*/ 85 h 312"/>
                <a:gd name="T18" fmla="*/ 0 w 479"/>
                <a:gd name="T19" fmla="*/ 85 h 312"/>
                <a:gd name="T20" fmla="*/ 220 w 479"/>
                <a:gd name="T21" fmla="*/ 303 h 312"/>
                <a:gd name="T22" fmla="*/ 241 w 479"/>
                <a:gd name="T23" fmla="*/ 312 h 312"/>
                <a:gd name="T24" fmla="*/ 241 w 479"/>
                <a:gd name="T25" fmla="*/ 312 h 312"/>
                <a:gd name="T26" fmla="*/ 262 w 479"/>
                <a:gd name="T27" fmla="*/ 303 h 312"/>
                <a:gd name="T28" fmla="*/ 479 w 479"/>
                <a:gd name="T29" fmla="*/ 85 h 312"/>
                <a:gd name="T30" fmla="*/ 372 w 479"/>
                <a:gd name="T31" fmla="*/ 8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9" h="312">
                  <a:moveTo>
                    <a:pt x="372" y="85"/>
                  </a:moveTo>
                  <a:cubicBezTo>
                    <a:pt x="364" y="85"/>
                    <a:pt x="356" y="80"/>
                    <a:pt x="353" y="72"/>
                  </a:cubicBezTo>
                  <a:cubicBezTo>
                    <a:pt x="324" y="1"/>
                    <a:pt x="324" y="1"/>
                    <a:pt x="324" y="1"/>
                  </a:cubicBezTo>
                  <a:cubicBezTo>
                    <a:pt x="258" y="169"/>
                    <a:pt x="258" y="169"/>
                    <a:pt x="258" y="169"/>
                  </a:cubicBezTo>
                  <a:cubicBezTo>
                    <a:pt x="255" y="177"/>
                    <a:pt x="248" y="182"/>
                    <a:pt x="239" y="182"/>
                  </a:cubicBezTo>
                  <a:cubicBezTo>
                    <a:pt x="231" y="182"/>
                    <a:pt x="224" y="177"/>
                    <a:pt x="221" y="169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0" y="80"/>
                    <a:pt x="113" y="85"/>
                    <a:pt x="105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220" y="303"/>
                    <a:pt x="220" y="303"/>
                    <a:pt x="220" y="303"/>
                  </a:cubicBezTo>
                  <a:cubicBezTo>
                    <a:pt x="226" y="309"/>
                    <a:pt x="233" y="312"/>
                    <a:pt x="241" y="312"/>
                  </a:cubicBezTo>
                  <a:cubicBezTo>
                    <a:pt x="241" y="312"/>
                    <a:pt x="241" y="312"/>
                    <a:pt x="241" y="312"/>
                  </a:cubicBezTo>
                  <a:cubicBezTo>
                    <a:pt x="249" y="312"/>
                    <a:pt x="256" y="309"/>
                    <a:pt x="262" y="303"/>
                  </a:cubicBezTo>
                  <a:cubicBezTo>
                    <a:pt x="479" y="85"/>
                    <a:pt x="479" y="85"/>
                    <a:pt x="479" y="85"/>
                  </a:cubicBezTo>
                  <a:lnTo>
                    <a:pt x="372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5892690" y="3727910"/>
            <a:ext cx="358775" cy="360363"/>
            <a:chOff x="5394325" y="3578225"/>
            <a:chExt cx="358775" cy="360363"/>
          </a:xfrm>
          <a:solidFill>
            <a:srgbClr val="BD596A"/>
          </a:solidFill>
        </p:grpSpPr>
        <p:sp>
          <p:nvSpPr>
            <p:cNvPr id="20" name="AutoShape 18"/>
            <p:cNvSpPr/>
            <p:nvPr/>
          </p:nvSpPr>
          <p:spPr bwMode="auto">
            <a:xfrm>
              <a:off x="5394325" y="3578225"/>
              <a:ext cx="358775" cy="3603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AutoShape 19"/>
            <p:cNvSpPr/>
            <p:nvPr/>
          </p:nvSpPr>
          <p:spPr bwMode="auto">
            <a:xfrm>
              <a:off x="5472113" y="3713163"/>
              <a:ext cx="46037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AutoShape 20"/>
            <p:cNvSpPr/>
            <p:nvPr/>
          </p:nvSpPr>
          <p:spPr bwMode="auto">
            <a:xfrm>
              <a:off x="5472113" y="3770313"/>
              <a:ext cx="46037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AutoShape 21"/>
            <p:cNvSpPr/>
            <p:nvPr/>
          </p:nvSpPr>
          <p:spPr bwMode="auto">
            <a:xfrm>
              <a:off x="5472113" y="3825875"/>
              <a:ext cx="46037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AutoShape 22"/>
            <p:cNvSpPr/>
            <p:nvPr/>
          </p:nvSpPr>
          <p:spPr bwMode="auto">
            <a:xfrm>
              <a:off x="5551488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" name="AutoShape 23"/>
            <p:cNvSpPr/>
            <p:nvPr/>
          </p:nvSpPr>
          <p:spPr bwMode="auto">
            <a:xfrm>
              <a:off x="5551488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AutoShape 24"/>
            <p:cNvSpPr/>
            <p:nvPr/>
          </p:nvSpPr>
          <p:spPr bwMode="auto">
            <a:xfrm>
              <a:off x="5551488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AutoShape 25"/>
            <p:cNvSpPr/>
            <p:nvPr/>
          </p:nvSpPr>
          <p:spPr bwMode="auto">
            <a:xfrm>
              <a:off x="5630863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AutoShape 26"/>
            <p:cNvSpPr/>
            <p:nvPr/>
          </p:nvSpPr>
          <p:spPr bwMode="auto">
            <a:xfrm>
              <a:off x="5630863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AutoShape 27"/>
            <p:cNvSpPr/>
            <p:nvPr/>
          </p:nvSpPr>
          <p:spPr bwMode="auto">
            <a:xfrm>
              <a:off x="5630863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40" name="Group 243"/>
          <p:cNvGrpSpPr/>
          <p:nvPr/>
        </p:nvGrpSpPr>
        <p:grpSpPr>
          <a:xfrm>
            <a:off x="5968096" y="4447234"/>
            <a:ext cx="207963" cy="393700"/>
            <a:chOff x="942975" y="5508625"/>
            <a:chExt cx="207963" cy="393700"/>
          </a:xfrm>
          <a:solidFill>
            <a:srgbClr val="BD596A"/>
          </a:solidFill>
        </p:grpSpPr>
        <p:sp>
          <p:nvSpPr>
            <p:cNvPr id="541" name="Freeform 343"/>
            <p:cNvSpPr/>
            <p:nvPr/>
          </p:nvSpPr>
          <p:spPr bwMode="auto">
            <a:xfrm>
              <a:off x="974725" y="5508625"/>
              <a:ext cx="147638" cy="111125"/>
            </a:xfrm>
            <a:custGeom>
              <a:avLst/>
              <a:gdLst>
                <a:gd name="T0" fmla="*/ 23 w 195"/>
                <a:gd name="T1" fmla="*/ 146 h 146"/>
                <a:gd name="T2" fmla="*/ 176 w 195"/>
                <a:gd name="T3" fmla="*/ 146 h 146"/>
                <a:gd name="T4" fmla="*/ 195 w 195"/>
                <a:gd name="T5" fmla="*/ 134 h 146"/>
                <a:gd name="T6" fmla="*/ 195 w 195"/>
                <a:gd name="T7" fmla="*/ 60 h 146"/>
                <a:gd name="T8" fmla="*/ 195 w 195"/>
                <a:gd name="T9" fmla="*/ 57 h 146"/>
                <a:gd name="T10" fmla="*/ 195 w 195"/>
                <a:gd name="T11" fmla="*/ 55 h 146"/>
                <a:gd name="T12" fmla="*/ 195 w 195"/>
                <a:gd name="T13" fmla="*/ 55 h 146"/>
                <a:gd name="T14" fmla="*/ 104 w 195"/>
                <a:gd name="T15" fmla="*/ 2 h 146"/>
                <a:gd name="T16" fmla="*/ 1 w 195"/>
                <a:gd name="T17" fmla="*/ 55 h 146"/>
                <a:gd name="T18" fmla="*/ 1 w 195"/>
                <a:gd name="T19" fmla="*/ 55 h 146"/>
                <a:gd name="T20" fmla="*/ 0 w 195"/>
                <a:gd name="T21" fmla="*/ 55 h 146"/>
                <a:gd name="T22" fmla="*/ 0 w 195"/>
                <a:gd name="T23" fmla="*/ 57 h 146"/>
                <a:gd name="T24" fmla="*/ 0 w 195"/>
                <a:gd name="T25" fmla="*/ 59 h 146"/>
                <a:gd name="T26" fmla="*/ 0 w 195"/>
                <a:gd name="T27" fmla="*/ 135 h 146"/>
                <a:gd name="T28" fmla="*/ 23 w 195"/>
                <a:gd name="T2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5" h="146">
                  <a:moveTo>
                    <a:pt x="23" y="146"/>
                  </a:moveTo>
                  <a:cubicBezTo>
                    <a:pt x="176" y="146"/>
                    <a:pt x="176" y="146"/>
                    <a:pt x="176" y="146"/>
                  </a:cubicBezTo>
                  <a:cubicBezTo>
                    <a:pt x="188" y="146"/>
                    <a:pt x="195" y="142"/>
                    <a:pt x="195" y="134"/>
                  </a:cubicBezTo>
                  <a:cubicBezTo>
                    <a:pt x="195" y="60"/>
                    <a:pt x="195" y="60"/>
                    <a:pt x="195" y="60"/>
                  </a:cubicBezTo>
                  <a:cubicBezTo>
                    <a:pt x="195" y="59"/>
                    <a:pt x="195" y="58"/>
                    <a:pt x="195" y="57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2" y="27"/>
                    <a:pt x="153" y="4"/>
                    <a:pt x="104" y="2"/>
                  </a:cubicBezTo>
                  <a:cubicBezTo>
                    <a:pt x="50" y="0"/>
                    <a:pt x="4" y="24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5"/>
                    <a:pt x="9" y="146"/>
                    <a:pt x="23" y="1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42" name="Freeform 344"/>
            <p:cNvSpPr>
              <a:spLocks noEditPoints="1"/>
            </p:cNvSpPr>
            <p:nvPr/>
          </p:nvSpPr>
          <p:spPr bwMode="auto">
            <a:xfrm>
              <a:off x="942975" y="5607050"/>
              <a:ext cx="207963" cy="295275"/>
            </a:xfrm>
            <a:custGeom>
              <a:avLst/>
              <a:gdLst>
                <a:gd name="T0" fmla="*/ 276 w 276"/>
                <a:gd name="T1" fmla="*/ 147 h 393"/>
                <a:gd name="T2" fmla="*/ 0 w 276"/>
                <a:gd name="T3" fmla="*/ 146 h 393"/>
                <a:gd name="T4" fmla="*/ 0 w 276"/>
                <a:gd name="T5" fmla="*/ 147 h 393"/>
                <a:gd name="T6" fmla="*/ 0 w 276"/>
                <a:gd name="T7" fmla="*/ 147 h 393"/>
                <a:gd name="T8" fmla="*/ 0 w 276"/>
                <a:gd name="T9" fmla="*/ 152 h 393"/>
                <a:gd name="T10" fmla="*/ 0 w 276"/>
                <a:gd name="T11" fmla="*/ 157 h 393"/>
                <a:gd name="T12" fmla="*/ 0 w 276"/>
                <a:gd name="T13" fmla="*/ 367 h 393"/>
                <a:gd name="T14" fmla="*/ 32 w 276"/>
                <a:gd name="T15" fmla="*/ 393 h 393"/>
                <a:gd name="T16" fmla="*/ 249 w 276"/>
                <a:gd name="T17" fmla="*/ 393 h 393"/>
                <a:gd name="T18" fmla="*/ 276 w 276"/>
                <a:gd name="T19" fmla="*/ 363 h 393"/>
                <a:gd name="T20" fmla="*/ 276 w 276"/>
                <a:gd name="T21" fmla="*/ 159 h 393"/>
                <a:gd name="T22" fmla="*/ 276 w 276"/>
                <a:gd name="T23" fmla="*/ 151 h 393"/>
                <a:gd name="T24" fmla="*/ 276 w 276"/>
                <a:gd name="T25" fmla="*/ 147 h 393"/>
                <a:gd name="T26" fmla="*/ 229 w 276"/>
                <a:gd name="T27" fmla="*/ 242 h 393"/>
                <a:gd name="T28" fmla="*/ 218 w 276"/>
                <a:gd name="T29" fmla="*/ 253 h 393"/>
                <a:gd name="T30" fmla="*/ 174 w 276"/>
                <a:gd name="T31" fmla="*/ 253 h 393"/>
                <a:gd name="T32" fmla="*/ 174 w 276"/>
                <a:gd name="T33" fmla="*/ 298 h 393"/>
                <a:gd name="T34" fmla="*/ 163 w 276"/>
                <a:gd name="T35" fmla="*/ 309 h 393"/>
                <a:gd name="T36" fmla="*/ 116 w 276"/>
                <a:gd name="T37" fmla="*/ 309 h 393"/>
                <a:gd name="T38" fmla="*/ 105 w 276"/>
                <a:gd name="T39" fmla="*/ 298 h 393"/>
                <a:gd name="T40" fmla="*/ 105 w 276"/>
                <a:gd name="T41" fmla="*/ 253 h 393"/>
                <a:gd name="T42" fmla="*/ 60 w 276"/>
                <a:gd name="T43" fmla="*/ 253 h 393"/>
                <a:gd name="T44" fmla="*/ 49 w 276"/>
                <a:gd name="T45" fmla="*/ 242 h 393"/>
                <a:gd name="T46" fmla="*/ 49 w 276"/>
                <a:gd name="T47" fmla="*/ 195 h 393"/>
                <a:gd name="T48" fmla="*/ 60 w 276"/>
                <a:gd name="T49" fmla="*/ 184 h 393"/>
                <a:gd name="T50" fmla="*/ 105 w 276"/>
                <a:gd name="T51" fmla="*/ 184 h 393"/>
                <a:gd name="T52" fmla="*/ 105 w 276"/>
                <a:gd name="T53" fmla="*/ 140 h 393"/>
                <a:gd name="T54" fmla="*/ 116 w 276"/>
                <a:gd name="T55" fmla="*/ 129 h 393"/>
                <a:gd name="T56" fmla="*/ 163 w 276"/>
                <a:gd name="T57" fmla="*/ 129 h 393"/>
                <a:gd name="T58" fmla="*/ 174 w 276"/>
                <a:gd name="T59" fmla="*/ 140 h 393"/>
                <a:gd name="T60" fmla="*/ 174 w 276"/>
                <a:gd name="T61" fmla="*/ 184 h 393"/>
                <a:gd name="T62" fmla="*/ 218 w 276"/>
                <a:gd name="T63" fmla="*/ 184 h 393"/>
                <a:gd name="T64" fmla="*/ 229 w 276"/>
                <a:gd name="T65" fmla="*/ 195 h 393"/>
                <a:gd name="T66" fmla="*/ 229 w 276"/>
                <a:gd name="T67" fmla="*/ 242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6" h="393">
                  <a:moveTo>
                    <a:pt x="276" y="147"/>
                  </a:moveTo>
                  <a:cubicBezTo>
                    <a:pt x="269" y="2"/>
                    <a:pt x="13" y="0"/>
                    <a:pt x="0" y="14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390"/>
                    <a:pt x="13" y="393"/>
                    <a:pt x="32" y="393"/>
                  </a:cubicBezTo>
                  <a:cubicBezTo>
                    <a:pt x="249" y="393"/>
                    <a:pt x="249" y="393"/>
                    <a:pt x="249" y="393"/>
                  </a:cubicBezTo>
                  <a:cubicBezTo>
                    <a:pt x="266" y="393"/>
                    <a:pt x="276" y="384"/>
                    <a:pt x="276" y="363"/>
                  </a:cubicBezTo>
                  <a:cubicBezTo>
                    <a:pt x="276" y="159"/>
                    <a:pt x="276" y="159"/>
                    <a:pt x="276" y="159"/>
                  </a:cubicBezTo>
                  <a:cubicBezTo>
                    <a:pt x="276" y="156"/>
                    <a:pt x="276" y="153"/>
                    <a:pt x="276" y="151"/>
                  </a:cubicBezTo>
                  <a:cubicBezTo>
                    <a:pt x="276" y="147"/>
                    <a:pt x="276" y="147"/>
                    <a:pt x="276" y="147"/>
                  </a:cubicBezTo>
                  <a:close/>
                  <a:moveTo>
                    <a:pt x="229" y="242"/>
                  </a:moveTo>
                  <a:cubicBezTo>
                    <a:pt x="229" y="248"/>
                    <a:pt x="224" y="253"/>
                    <a:pt x="218" y="253"/>
                  </a:cubicBezTo>
                  <a:cubicBezTo>
                    <a:pt x="174" y="253"/>
                    <a:pt x="174" y="253"/>
                    <a:pt x="174" y="253"/>
                  </a:cubicBezTo>
                  <a:cubicBezTo>
                    <a:pt x="174" y="298"/>
                    <a:pt x="174" y="298"/>
                    <a:pt x="174" y="298"/>
                  </a:cubicBezTo>
                  <a:cubicBezTo>
                    <a:pt x="174" y="304"/>
                    <a:pt x="169" y="309"/>
                    <a:pt x="163" y="309"/>
                  </a:cubicBezTo>
                  <a:cubicBezTo>
                    <a:pt x="116" y="309"/>
                    <a:pt x="116" y="309"/>
                    <a:pt x="116" y="309"/>
                  </a:cubicBezTo>
                  <a:cubicBezTo>
                    <a:pt x="110" y="309"/>
                    <a:pt x="105" y="304"/>
                    <a:pt x="105" y="298"/>
                  </a:cubicBezTo>
                  <a:cubicBezTo>
                    <a:pt x="105" y="253"/>
                    <a:pt x="105" y="253"/>
                    <a:pt x="105" y="253"/>
                  </a:cubicBezTo>
                  <a:cubicBezTo>
                    <a:pt x="60" y="253"/>
                    <a:pt x="60" y="253"/>
                    <a:pt x="60" y="253"/>
                  </a:cubicBezTo>
                  <a:cubicBezTo>
                    <a:pt x="54" y="253"/>
                    <a:pt x="49" y="248"/>
                    <a:pt x="49" y="242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49" y="189"/>
                    <a:pt x="54" y="184"/>
                    <a:pt x="60" y="184"/>
                  </a:cubicBezTo>
                  <a:cubicBezTo>
                    <a:pt x="105" y="184"/>
                    <a:pt x="105" y="184"/>
                    <a:pt x="105" y="184"/>
                  </a:cubicBezTo>
                  <a:cubicBezTo>
                    <a:pt x="105" y="140"/>
                    <a:pt x="105" y="140"/>
                    <a:pt x="105" y="140"/>
                  </a:cubicBezTo>
                  <a:cubicBezTo>
                    <a:pt x="105" y="134"/>
                    <a:pt x="110" y="129"/>
                    <a:pt x="116" y="129"/>
                  </a:cubicBezTo>
                  <a:cubicBezTo>
                    <a:pt x="163" y="129"/>
                    <a:pt x="163" y="129"/>
                    <a:pt x="163" y="129"/>
                  </a:cubicBezTo>
                  <a:cubicBezTo>
                    <a:pt x="169" y="129"/>
                    <a:pt x="174" y="134"/>
                    <a:pt x="174" y="140"/>
                  </a:cubicBezTo>
                  <a:cubicBezTo>
                    <a:pt x="174" y="184"/>
                    <a:pt x="174" y="184"/>
                    <a:pt x="174" y="184"/>
                  </a:cubicBezTo>
                  <a:cubicBezTo>
                    <a:pt x="218" y="184"/>
                    <a:pt x="218" y="184"/>
                    <a:pt x="218" y="184"/>
                  </a:cubicBezTo>
                  <a:cubicBezTo>
                    <a:pt x="224" y="184"/>
                    <a:pt x="229" y="189"/>
                    <a:pt x="229" y="195"/>
                  </a:cubicBezTo>
                  <a:lnTo>
                    <a:pt x="229" y="2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14" name="Freeform 321"/>
          <p:cNvSpPr/>
          <p:nvPr/>
        </p:nvSpPr>
        <p:spPr bwMode="auto">
          <a:xfrm>
            <a:off x="5895865" y="5935494"/>
            <a:ext cx="352425" cy="393700"/>
          </a:xfrm>
          <a:custGeom>
            <a:avLst/>
            <a:gdLst>
              <a:gd name="T0" fmla="*/ 234 w 468"/>
              <a:gd name="T1" fmla="*/ 299 h 522"/>
              <a:gd name="T2" fmla="*/ 163 w 468"/>
              <a:gd name="T3" fmla="*/ 414 h 522"/>
              <a:gd name="T4" fmla="*/ 170 w 468"/>
              <a:gd name="T5" fmla="*/ 504 h 522"/>
              <a:gd name="T6" fmla="*/ 164 w 468"/>
              <a:gd name="T7" fmla="*/ 518 h 522"/>
              <a:gd name="T8" fmla="*/ 148 w 468"/>
              <a:gd name="T9" fmla="*/ 519 h 522"/>
              <a:gd name="T10" fmla="*/ 80 w 468"/>
              <a:gd name="T11" fmla="*/ 430 h 522"/>
              <a:gd name="T12" fmla="*/ 76 w 468"/>
              <a:gd name="T13" fmla="*/ 284 h 522"/>
              <a:gd name="T14" fmla="*/ 17 w 468"/>
              <a:gd name="T15" fmla="*/ 207 h 522"/>
              <a:gd name="T16" fmla="*/ 17 w 468"/>
              <a:gd name="T17" fmla="*/ 92 h 522"/>
              <a:gd name="T18" fmla="*/ 105 w 468"/>
              <a:gd name="T19" fmla="*/ 8 h 522"/>
              <a:gd name="T20" fmla="*/ 234 w 468"/>
              <a:gd name="T21" fmla="*/ 32 h 522"/>
              <a:gd name="T22" fmla="*/ 363 w 468"/>
              <a:gd name="T23" fmla="*/ 8 h 522"/>
              <a:gd name="T24" fmla="*/ 451 w 468"/>
              <a:gd name="T25" fmla="*/ 92 h 522"/>
              <a:gd name="T26" fmla="*/ 451 w 468"/>
              <a:gd name="T27" fmla="*/ 207 h 522"/>
              <a:gd name="T28" fmla="*/ 392 w 468"/>
              <a:gd name="T29" fmla="*/ 284 h 522"/>
              <a:gd name="T30" fmla="*/ 388 w 468"/>
              <a:gd name="T31" fmla="*/ 430 h 522"/>
              <a:gd name="T32" fmla="*/ 320 w 468"/>
              <a:gd name="T33" fmla="*/ 519 h 522"/>
              <a:gd name="T34" fmla="*/ 304 w 468"/>
              <a:gd name="T35" fmla="*/ 518 h 522"/>
              <a:gd name="T36" fmla="*/ 298 w 468"/>
              <a:gd name="T37" fmla="*/ 504 h 522"/>
              <a:gd name="T38" fmla="*/ 305 w 468"/>
              <a:gd name="T39" fmla="*/ 414 h 522"/>
              <a:gd name="T40" fmla="*/ 234 w 468"/>
              <a:gd name="T41" fmla="*/ 299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68" h="522">
                <a:moveTo>
                  <a:pt x="234" y="299"/>
                </a:moveTo>
                <a:cubicBezTo>
                  <a:pt x="206" y="299"/>
                  <a:pt x="163" y="350"/>
                  <a:pt x="163" y="414"/>
                </a:cubicBezTo>
                <a:cubicBezTo>
                  <a:pt x="163" y="450"/>
                  <a:pt x="167" y="482"/>
                  <a:pt x="170" y="504"/>
                </a:cubicBezTo>
                <a:cubicBezTo>
                  <a:pt x="171" y="509"/>
                  <a:pt x="169" y="515"/>
                  <a:pt x="164" y="518"/>
                </a:cubicBezTo>
                <a:cubicBezTo>
                  <a:pt x="159" y="522"/>
                  <a:pt x="153" y="522"/>
                  <a:pt x="148" y="519"/>
                </a:cubicBezTo>
                <a:cubicBezTo>
                  <a:pt x="127" y="508"/>
                  <a:pt x="98" y="483"/>
                  <a:pt x="80" y="430"/>
                </a:cubicBezTo>
                <a:cubicBezTo>
                  <a:pt x="47" y="337"/>
                  <a:pt x="76" y="284"/>
                  <a:pt x="76" y="284"/>
                </a:cubicBezTo>
                <a:cubicBezTo>
                  <a:pt x="76" y="284"/>
                  <a:pt x="35" y="254"/>
                  <a:pt x="17" y="207"/>
                </a:cubicBezTo>
                <a:cubicBezTo>
                  <a:pt x="0" y="160"/>
                  <a:pt x="2" y="114"/>
                  <a:pt x="17" y="92"/>
                </a:cubicBezTo>
                <a:cubicBezTo>
                  <a:pt x="33" y="70"/>
                  <a:pt x="71" y="16"/>
                  <a:pt x="105" y="8"/>
                </a:cubicBezTo>
                <a:cubicBezTo>
                  <a:pt x="139" y="0"/>
                  <a:pt x="164" y="32"/>
                  <a:pt x="234" y="32"/>
                </a:cubicBezTo>
                <a:cubicBezTo>
                  <a:pt x="304" y="32"/>
                  <a:pt x="329" y="0"/>
                  <a:pt x="363" y="8"/>
                </a:cubicBezTo>
                <a:cubicBezTo>
                  <a:pt x="397" y="16"/>
                  <a:pt x="435" y="70"/>
                  <a:pt x="451" y="92"/>
                </a:cubicBezTo>
                <a:cubicBezTo>
                  <a:pt x="466" y="114"/>
                  <a:pt x="468" y="160"/>
                  <a:pt x="451" y="207"/>
                </a:cubicBezTo>
                <a:cubicBezTo>
                  <a:pt x="433" y="254"/>
                  <a:pt x="392" y="284"/>
                  <a:pt x="392" y="284"/>
                </a:cubicBezTo>
                <a:cubicBezTo>
                  <a:pt x="392" y="284"/>
                  <a:pt x="421" y="337"/>
                  <a:pt x="388" y="430"/>
                </a:cubicBezTo>
                <a:cubicBezTo>
                  <a:pt x="370" y="483"/>
                  <a:pt x="341" y="508"/>
                  <a:pt x="320" y="519"/>
                </a:cubicBezTo>
                <a:cubicBezTo>
                  <a:pt x="315" y="522"/>
                  <a:pt x="309" y="522"/>
                  <a:pt x="304" y="518"/>
                </a:cubicBezTo>
                <a:cubicBezTo>
                  <a:pt x="299" y="515"/>
                  <a:pt x="297" y="509"/>
                  <a:pt x="298" y="504"/>
                </a:cubicBezTo>
                <a:cubicBezTo>
                  <a:pt x="301" y="482"/>
                  <a:pt x="305" y="450"/>
                  <a:pt x="305" y="414"/>
                </a:cubicBezTo>
                <a:cubicBezTo>
                  <a:pt x="305" y="350"/>
                  <a:pt x="262" y="299"/>
                  <a:pt x="234" y="299"/>
                </a:cubicBezTo>
                <a:close/>
              </a:path>
            </a:pathLst>
          </a:custGeom>
          <a:solidFill>
            <a:srgbClr val="BD596A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3" name="AutoShape 52"/>
          <p:cNvSpPr/>
          <p:nvPr/>
        </p:nvSpPr>
        <p:spPr bwMode="auto">
          <a:xfrm>
            <a:off x="6630544" y="2341051"/>
            <a:ext cx="360363" cy="358775"/>
          </a:xfrm>
          <a:custGeom>
            <a:avLst/>
            <a:gdLst>
              <a:gd name="T0" fmla="+- 0 10800 87"/>
              <a:gd name="T1" fmla="*/ T0 w 21426"/>
              <a:gd name="T2" fmla="+- 0 10799 73"/>
              <a:gd name="T3" fmla="*/ 10799 h 21453"/>
              <a:gd name="T4" fmla="+- 0 10800 87"/>
              <a:gd name="T5" fmla="*/ T4 w 21426"/>
              <a:gd name="T6" fmla="+- 0 10799 73"/>
              <a:gd name="T7" fmla="*/ 10799 h 21453"/>
              <a:gd name="T8" fmla="+- 0 10800 87"/>
              <a:gd name="T9" fmla="*/ T8 w 21426"/>
              <a:gd name="T10" fmla="+- 0 10799 73"/>
              <a:gd name="T11" fmla="*/ 10799 h 21453"/>
              <a:gd name="T12" fmla="+- 0 10800 87"/>
              <a:gd name="T13" fmla="*/ T12 w 21426"/>
              <a:gd name="T14" fmla="+- 0 10799 73"/>
              <a:gd name="T15" fmla="*/ 10799 h 2145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26" h="21453">
                <a:moveTo>
                  <a:pt x="8034" y="20112"/>
                </a:moveTo>
                <a:cubicBezTo>
                  <a:pt x="5816" y="17892"/>
                  <a:pt x="3556" y="15628"/>
                  <a:pt x="1338" y="13408"/>
                </a:cubicBezTo>
                <a:cubicBezTo>
                  <a:pt x="3241" y="7240"/>
                  <a:pt x="11488" y="7509"/>
                  <a:pt x="13391" y="1341"/>
                </a:cubicBezTo>
                <a:cubicBezTo>
                  <a:pt x="15609" y="3560"/>
                  <a:pt x="17869" y="5825"/>
                  <a:pt x="20087" y="8045"/>
                </a:cubicBezTo>
                <a:cubicBezTo>
                  <a:pt x="18184" y="14212"/>
                  <a:pt x="9937" y="13944"/>
                  <a:pt x="8034" y="20112"/>
                </a:cubicBezTo>
                <a:moveTo>
                  <a:pt x="21034" y="7097"/>
                </a:moveTo>
                <a:lnTo>
                  <a:pt x="14338" y="393"/>
                </a:lnTo>
                <a:cubicBezTo>
                  <a:pt x="14006" y="60"/>
                  <a:pt x="13525" y="-73"/>
                  <a:pt x="13069" y="39"/>
                </a:cubicBezTo>
                <a:cubicBezTo>
                  <a:pt x="12828" y="98"/>
                  <a:pt x="12614" y="222"/>
                  <a:pt x="12444" y="393"/>
                </a:cubicBezTo>
                <a:cubicBezTo>
                  <a:pt x="12292" y="545"/>
                  <a:pt x="12177" y="733"/>
                  <a:pt x="12112" y="944"/>
                </a:cubicBezTo>
                <a:cubicBezTo>
                  <a:pt x="11808" y="1929"/>
                  <a:pt x="11283" y="2785"/>
                  <a:pt x="10507" y="3562"/>
                </a:cubicBezTo>
                <a:cubicBezTo>
                  <a:pt x="9471" y="4598"/>
                  <a:pt x="8121" y="5384"/>
                  <a:pt x="6693" y="6214"/>
                </a:cubicBezTo>
                <a:cubicBezTo>
                  <a:pt x="5177" y="7094"/>
                  <a:pt x="3611" y="8006"/>
                  <a:pt x="2328" y="9290"/>
                </a:cubicBezTo>
                <a:cubicBezTo>
                  <a:pt x="1237" y="10383"/>
                  <a:pt x="493" y="11600"/>
                  <a:pt x="59" y="13011"/>
                </a:cubicBezTo>
                <a:cubicBezTo>
                  <a:pt x="-87" y="13488"/>
                  <a:pt x="40" y="14004"/>
                  <a:pt x="391" y="14356"/>
                </a:cubicBezTo>
                <a:lnTo>
                  <a:pt x="7087" y="21060"/>
                </a:lnTo>
                <a:cubicBezTo>
                  <a:pt x="7419" y="21393"/>
                  <a:pt x="7900" y="21526"/>
                  <a:pt x="8356" y="21414"/>
                </a:cubicBezTo>
                <a:cubicBezTo>
                  <a:pt x="8597" y="21354"/>
                  <a:pt x="8811" y="21231"/>
                  <a:pt x="8981" y="21060"/>
                </a:cubicBezTo>
                <a:cubicBezTo>
                  <a:pt x="9133" y="20908"/>
                  <a:pt x="9248" y="20720"/>
                  <a:pt x="9314" y="20508"/>
                </a:cubicBezTo>
                <a:cubicBezTo>
                  <a:pt x="9617" y="19523"/>
                  <a:pt x="10142" y="18667"/>
                  <a:pt x="10918" y="17890"/>
                </a:cubicBezTo>
                <a:cubicBezTo>
                  <a:pt x="11954" y="16853"/>
                  <a:pt x="13304" y="16069"/>
                  <a:pt x="14733" y="15239"/>
                </a:cubicBezTo>
                <a:cubicBezTo>
                  <a:pt x="16248" y="14357"/>
                  <a:pt x="17814" y="13446"/>
                  <a:pt x="19097" y="12162"/>
                </a:cubicBezTo>
                <a:cubicBezTo>
                  <a:pt x="20188" y="11070"/>
                  <a:pt x="20932" y="9852"/>
                  <a:pt x="21366" y="8440"/>
                </a:cubicBezTo>
                <a:cubicBezTo>
                  <a:pt x="21512" y="7965"/>
                  <a:pt x="21385" y="7448"/>
                  <a:pt x="21034" y="7097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4" name="AutoShape 53"/>
          <p:cNvSpPr/>
          <p:nvPr/>
        </p:nvSpPr>
        <p:spPr bwMode="auto">
          <a:xfrm>
            <a:off x="6762306" y="2470432"/>
            <a:ext cx="96838" cy="100012"/>
          </a:xfrm>
          <a:custGeom>
            <a:avLst/>
            <a:gdLst>
              <a:gd name="T0" fmla="+- 0 10801 59"/>
              <a:gd name="T1" fmla="*/ T0 w 21484"/>
              <a:gd name="T2" fmla="+- 0 10799 41"/>
              <a:gd name="T3" fmla="*/ 10799 h 21516"/>
              <a:gd name="T4" fmla="+- 0 10801 59"/>
              <a:gd name="T5" fmla="*/ T4 w 21484"/>
              <a:gd name="T6" fmla="+- 0 10799 41"/>
              <a:gd name="T7" fmla="*/ 10799 h 21516"/>
              <a:gd name="T8" fmla="+- 0 10801 59"/>
              <a:gd name="T9" fmla="*/ T8 w 21484"/>
              <a:gd name="T10" fmla="+- 0 10799 41"/>
              <a:gd name="T11" fmla="*/ 10799 h 21516"/>
              <a:gd name="T12" fmla="+- 0 10801 59"/>
              <a:gd name="T13" fmla="*/ T12 w 21484"/>
              <a:gd name="T14" fmla="+- 0 10799 41"/>
              <a:gd name="T15" fmla="*/ 10799 h 21516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84" h="21516">
                <a:moveTo>
                  <a:pt x="17511" y="14987"/>
                </a:moveTo>
                <a:cubicBezTo>
                  <a:pt x="17287" y="15384"/>
                  <a:pt x="17032" y="15740"/>
                  <a:pt x="16731" y="16049"/>
                </a:cubicBezTo>
                <a:cubicBezTo>
                  <a:pt x="15340" y="14692"/>
                  <a:pt x="13947" y="13205"/>
                  <a:pt x="12559" y="11675"/>
                </a:cubicBezTo>
                <a:cubicBezTo>
                  <a:pt x="12912" y="11521"/>
                  <a:pt x="13287" y="11362"/>
                  <a:pt x="13689" y="11198"/>
                </a:cubicBezTo>
                <a:cubicBezTo>
                  <a:pt x="14092" y="11034"/>
                  <a:pt x="14494" y="10927"/>
                  <a:pt x="14895" y="10861"/>
                </a:cubicBezTo>
                <a:cubicBezTo>
                  <a:pt x="15308" y="10801"/>
                  <a:pt x="15715" y="10819"/>
                  <a:pt x="16122" y="10913"/>
                </a:cubicBezTo>
                <a:cubicBezTo>
                  <a:pt x="16527" y="11011"/>
                  <a:pt x="16909" y="11222"/>
                  <a:pt x="17262" y="11554"/>
                </a:cubicBezTo>
                <a:cubicBezTo>
                  <a:pt x="17612" y="11890"/>
                  <a:pt x="17835" y="12244"/>
                  <a:pt x="17923" y="12620"/>
                </a:cubicBezTo>
                <a:cubicBezTo>
                  <a:pt x="18020" y="13004"/>
                  <a:pt x="18025" y="13392"/>
                  <a:pt x="17958" y="13789"/>
                </a:cubicBezTo>
                <a:cubicBezTo>
                  <a:pt x="17883" y="14187"/>
                  <a:pt x="17738" y="14585"/>
                  <a:pt x="17511" y="14987"/>
                </a:cubicBezTo>
                <a:moveTo>
                  <a:pt x="5799" y="10193"/>
                </a:moveTo>
                <a:cubicBezTo>
                  <a:pt x="5096" y="10221"/>
                  <a:pt x="4482" y="9996"/>
                  <a:pt x="3946" y="9496"/>
                </a:cubicBezTo>
                <a:cubicBezTo>
                  <a:pt x="3717" y="9285"/>
                  <a:pt x="3558" y="9028"/>
                  <a:pt x="3461" y="8724"/>
                </a:cubicBezTo>
                <a:cubicBezTo>
                  <a:pt x="3359" y="8420"/>
                  <a:pt x="3326" y="8088"/>
                  <a:pt x="3366" y="7723"/>
                </a:cubicBezTo>
                <a:cubicBezTo>
                  <a:pt x="3397" y="7363"/>
                  <a:pt x="3509" y="6989"/>
                  <a:pt x="3703" y="6610"/>
                </a:cubicBezTo>
                <a:cubicBezTo>
                  <a:pt x="3889" y="6231"/>
                  <a:pt x="4160" y="5852"/>
                  <a:pt x="4510" y="5487"/>
                </a:cubicBezTo>
                <a:cubicBezTo>
                  <a:pt x="5768" y="6694"/>
                  <a:pt x="7022" y="8018"/>
                  <a:pt x="8282" y="9388"/>
                </a:cubicBezTo>
                <a:cubicBezTo>
                  <a:pt x="7330" y="9893"/>
                  <a:pt x="6501" y="10164"/>
                  <a:pt x="5799" y="10193"/>
                </a:cubicBezTo>
                <a:moveTo>
                  <a:pt x="19678" y="8570"/>
                </a:moveTo>
                <a:cubicBezTo>
                  <a:pt x="18868" y="7915"/>
                  <a:pt x="18055" y="7470"/>
                  <a:pt x="17235" y="7250"/>
                </a:cubicBezTo>
                <a:cubicBezTo>
                  <a:pt x="16421" y="7031"/>
                  <a:pt x="15603" y="6942"/>
                  <a:pt x="14779" y="6998"/>
                </a:cubicBezTo>
                <a:cubicBezTo>
                  <a:pt x="13964" y="7059"/>
                  <a:pt x="13130" y="7236"/>
                  <a:pt x="12296" y="7545"/>
                </a:cubicBezTo>
                <a:cubicBezTo>
                  <a:pt x="11462" y="7859"/>
                  <a:pt x="10625" y="8200"/>
                  <a:pt x="9782" y="8593"/>
                </a:cubicBezTo>
                <a:cubicBezTo>
                  <a:pt x="8448" y="7115"/>
                  <a:pt x="7114" y="5658"/>
                  <a:pt x="5778" y="4299"/>
                </a:cubicBezTo>
                <a:cubicBezTo>
                  <a:pt x="6382" y="3775"/>
                  <a:pt x="6963" y="3509"/>
                  <a:pt x="7526" y="3490"/>
                </a:cubicBezTo>
                <a:cubicBezTo>
                  <a:pt x="8088" y="3467"/>
                  <a:pt x="8631" y="3523"/>
                  <a:pt x="9145" y="3649"/>
                </a:cubicBezTo>
                <a:cubicBezTo>
                  <a:pt x="9669" y="3775"/>
                  <a:pt x="10149" y="3883"/>
                  <a:pt x="10590" y="3967"/>
                </a:cubicBezTo>
                <a:cubicBezTo>
                  <a:pt x="11038" y="4051"/>
                  <a:pt x="11424" y="3958"/>
                  <a:pt x="11765" y="3682"/>
                </a:cubicBezTo>
                <a:cubicBezTo>
                  <a:pt x="12123" y="3382"/>
                  <a:pt x="12321" y="2994"/>
                  <a:pt x="12351" y="2526"/>
                </a:cubicBezTo>
                <a:cubicBezTo>
                  <a:pt x="12376" y="2054"/>
                  <a:pt x="12189" y="1596"/>
                  <a:pt x="11782" y="1147"/>
                </a:cubicBezTo>
                <a:cubicBezTo>
                  <a:pt x="11258" y="569"/>
                  <a:pt x="10630" y="216"/>
                  <a:pt x="9872" y="85"/>
                </a:cubicBezTo>
                <a:cubicBezTo>
                  <a:pt x="9126" y="-41"/>
                  <a:pt x="8358" y="-30"/>
                  <a:pt x="7564" y="136"/>
                </a:cubicBezTo>
                <a:cubicBezTo>
                  <a:pt x="6780" y="309"/>
                  <a:pt x="6032" y="595"/>
                  <a:pt x="5324" y="997"/>
                </a:cubicBezTo>
                <a:cubicBezTo>
                  <a:pt x="4617" y="1399"/>
                  <a:pt x="4048" y="1811"/>
                  <a:pt x="3626" y="2213"/>
                </a:cubicBezTo>
                <a:cubicBezTo>
                  <a:pt x="3464" y="2066"/>
                  <a:pt x="3302" y="1918"/>
                  <a:pt x="3141" y="1773"/>
                </a:cubicBezTo>
                <a:cubicBezTo>
                  <a:pt x="2963" y="1614"/>
                  <a:pt x="2739" y="1530"/>
                  <a:pt x="2471" y="1535"/>
                </a:cubicBezTo>
                <a:cubicBezTo>
                  <a:pt x="2200" y="1535"/>
                  <a:pt x="1977" y="1647"/>
                  <a:pt x="1793" y="1853"/>
                </a:cubicBezTo>
                <a:cubicBezTo>
                  <a:pt x="1615" y="2054"/>
                  <a:pt x="1530" y="2288"/>
                  <a:pt x="1565" y="2536"/>
                </a:cubicBezTo>
                <a:cubicBezTo>
                  <a:pt x="1589" y="2793"/>
                  <a:pt x="1696" y="2989"/>
                  <a:pt x="1880" y="3139"/>
                </a:cubicBezTo>
                <a:cubicBezTo>
                  <a:pt x="2044" y="3270"/>
                  <a:pt x="2203" y="3401"/>
                  <a:pt x="2364" y="3537"/>
                </a:cubicBezTo>
                <a:cubicBezTo>
                  <a:pt x="1731" y="4276"/>
                  <a:pt x="1207" y="5094"/>
                  <a:pt x="795" y="5957"/>
                </a:cubicBezTo>
                <a:cubicBezTo>
                  <a:pt x="378" y="6820"/>
                  <a:pt x="130" y="7676"/>
                  <a:pt x="37" y="8509"/>
                </a:cubicBezTo>
                <a:cubicBezTo>
                  <a:pt x="-59" y="9346"/>
                  <a:pt x="33" y="10113"/>
                  <a:pt x="298" y="10824"/>
                </a:cubicBezTo>
                <a:cubicBezTo>
                  <a:pt x="566" y="11540"/>
                  <a:pt x="1056" y="12148"/>
                  <a:pt x="1774" y="12723"/>
                </a:cubicBezTo>
                <a:cubicBezTo>
                  <a:pt x="2942" y="13658"/>
                  <a:pt x="4321" y="14056"/>
                  <a:pt x="5915" y="13967"/>
                </a:cubicBezTo>
                <a:cubicBezTo>
                  <a:pt x="7507" y="13874"/>
                  <a:pt x="9223" y="13415"/>
                  <a:pt x="11064" y="12461"/>
                </a:cubicBezTo>
                <a:cubicBezTo>
                  <a:pt x="12532" y="14093"/>
                  <a:pt x="14002" y="15716"/>
                  <a:pt x="15470" y="17223"/>
                </a:cubicBezTo>
                <a:cubicBezTo>
                  <a:pt x="14849" y="17728"/>
                  <a:pt x="14305" y="18018"/>
                  <a:pt x="13826" y="18111"/>
                </a:cubicBezTo>
                <a:cubicBezTo>
                  <a:pt x="13344" y="18210"/>
                  <a:pt x="12917" y="18200"/>
                  <a:pt x="12530" y="18088"/>
                </a:cubicBezTo>
                <a:cubicBezTo>
                  <a:pt x="12142" y="17971"/>
                  <a:pt x="11782" y="17803"/>
                  <a:pt x="11455" y="17587"/>
                </a:cubicBezTo>
                <a:cubicBezTo>
                  <a:pt x="11125" y="17368"/>
                  <a:pt x="10799" y="17181"/>
                  <a:pt x="10474" y="17026"/>
                </a:cubicBezTo>
                <a:cubicBezTo>
                  <a:pt x="10154" y="16872"/>
                  <a:pt x="9823" y="16788"/>
                  <a:pt x="9486" y="16783"/>
                </a:cubicBezTo>
                <a:cubicBezTo>
                  <a:pt x="9145" y="16778"/>
                  <a:pt x="8785" y="16937"/>
                  <a:pt x="8388" y="17265"/>
                </a:cubicBezTo>
                <a:cubicBezTo>
                  <a:pt x="7981" y="17606"/>
                  <a:pt x="7777" y="18004"/>
                  <a:pt x="7777" y="18453"/>
                </a:cubicBezTo>
                <a:cubicBezTo>
                  <a:pt x="7777" y="18897"/>
                  <a:pt x="7991" y="19351"/>
                  <a:pt x="8408" y="19809"/>
                </a:cubicBezTo>
                <a:cubicBezTo>
                  <a:pt x="8830" y="20268"/>
                  <a:pt x="9379" y="20651"/>
                  <a:pt x="10042" y="20955"/>
                </a:cubicBezTo>
                <a:cubicBezTo>
                  <a:pt x="10708" y="21259"/>
                  <a:pt x="11455" y="21451"/>
                  <a:pt x="12279" y="21502"/>
                </a:cubicBezTo>
                <a:cubicBezTo>
                  <a:pt x="13103" y="21559"/>
                  <a:pt x="13970" y="21437"/>
                  <a:pt x="14886" y="21109"/>
                </a:cubicBezTo>
                <a:cubicBezTo>
                  <a:pt x="15807" y="20787"/>
                  <a:pt x="16721" y="20202"/>
                  <a:pt x="17617" y="19332"/>
                </a:cubicBezTo>
                <a:cubicBezTo>
                  <a:pt x="18051" y="19739"/>
                  <a:pt x="18489" y="20127"/>
                  <a:pt x="18921" y="20501"/>
                </a:cubicBezTo>
                <a:cubicBezTo>
                  <a:pt x="19107" y="20656"/>
                  <a:pt x="19328" y="20731"/>
                  <a:pt x="19601" y="20712"/>
                </a:cubicBezTo>
                <a:cubicBezTo>
                  <a:pt x="19861" y="20703"/>
                  <a:pt x="20090" y="20586"/>
                  <a:pt x="20269" y="20375"/>
                </a:cubicBezTo>
                <a:cubicBezTo>
                  <a:pt x="20455" y="20160"/>
                  <a:pt x="20532" y="19921"/>
                  <a:pt x="20503" y="19674"/>
                </a:cubicBezTo>
                <a:cubicBezTo>
                  <a:pt x="20477" y="19421"/>
                  <a:pt x="20371" y="19229"/>
                  <a:pt x="20192" y="19089"/>
                </a:cubicBezTo>
                <a:cubicBezTo>
                  <a:pt x="19755" y="18752"/>
                  <a:pt x="19321" y="18397"/>
                  <a:pt x="18884" y="18022"/>
                </a:cubicBezTo>
                <a:cubicBezTo>
                  <a:pt x="19626" y="17143"/>
                  <a:pt x="20221" y="16217"/>
                  <a:pt x="20664" y="15300"/>
                </a:cubicBezTo>
                <a:cubicBezTo>
                  <a:pt x="21103" y="14379"/>
                  <a:pt x="21367" y="13490"/>
                  <a:pt x="21453" y="12667"/>
                </a:cubicBezTo>
                <a:cubicBezTo>
                  <a:pt x="21540" y="11839"/>
                  <a:pt x="21439" y="11091"/>
                  <a:pt x="21159" y="10412"/>
                </a:cubicBezTo>
                <a:cubicBezTo>
                  <a:pt x="20880" y="9725"/>
                  <a:pt x="20386" y="9135"/>
                  <a:pt x="19678" y="857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5" name="AutoShape 54"/>
          <p:cNvSpPr/>
          <p:nvPr/>
        </p:nvSpPr>
        <p:spPr bwMode="auto">
          <a:xfrm>
            <a:off x="6782944" y="2491863"/>
            <a:ext cx="55563" cy="57150"/>
          </a:xfrm>
          <a:custGeom>
            <a:avLst/>
            <a:gdLst>
              <a:gd name="T0" fmla="+- 0 10791 197"/>
              <a:gd name="T1" fmla="*/ T0 w 21188"/>
              <a:gd name="T2" fmla="+- 0 10794 193"/>
              <a:gd name="T3" fmla="*/ 10794 h 21203"/>
              <a:gd name="T4" fmla="+- 0 10791 197"/>
              <a:gd name="T5" fmla="*/ T4 w 21188"/>
              <a:gd name="T6" fmla="+- 0 10794 193"/>
              <a:gd name="T7" fmla="*/ 10794 h 21203"/>
              <a:gd name="T8" fmla="+- 0 10791 197"/>
              <a:gd name="T9" fmla="*/ T8 w 21188"/>
              <a:gd name="T10" fmla="+- 0 10794 193"/>
              <a:gd name="T11" fmla="*/ 10794 h 21203"/>
              <a:gd name="T12" fmla="+- 0 10791 197"/>
              <a:gd name="T13" fmla="*/ T12 w 21188"/>
              <a:gd name="T14" fmla="+- 0 10794 193"/>
              <a:gd name="T15" fmla="*/ 10794 h 2120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188" h="21203">
                <a:moveTo>
                  <a:pt x="17615" y="468"/>
                </a:moveTo>
                <a:lnTo>
                  <a:pt x="17606" y="468"/>
                </a:lnTo>
                <a:cubicBezTo>
                  <a:pt x="14870" y="2476"/>
                  <a:pt x="12200" y="4590"/>
                  <a:pt x="9727" y="6958"/>
                </a:cubicBezTo>
                <a:cubicBezTo>
                  <a:pt x="7348" y="9227"/>
                  <a:pt x="5200" y="11619"/>
                  <a:pt x="3329" y="14060"/>
                </a:cubicBezTo>
                <a:lnTo>
                  <a:pt x="341" y="17962"/>
                </a:lnTo>
                <a:lnTo>
                  <a:pt x="350" y="17970"/>
                </a:lnTo>
                <a:cubicBezTo>
                  <a:pt x="-197" y="18786"/>
                  <a:pt x="-106" y="19880"/>
                  <a:pt x="638" y="20590"/>
                </a:cubicBezTo>
                <a:cubicBezTo>
                  <a:pt x="1491" y="21407"/>
                  <a:pt x="2889" y="21407"/>
                  <a:pt x="3746" y="20590"/>
                </a:cubicBezTo>
                <a:cubicBezTo>
                  <a:pt x="3877" y="20460"/>
                  <a:pt x="3984" y="20321"/>
                  <a:pt x="4069" y="20174"/>
                </a:cubicBezTo>
                <a:lnTo>
                  <a:pt x="6867" y="16517"/>
                </a:lnTo>
                <a:cubicBezTo>
                  <a:pt x="8601" y="14255"/>
                  <a:pt x="10606" y="12027"/>
                  <a:pt x="12824" y="9913"/>
                </a:cubicBezTo>
                <a:cubicBezTo>
                  <a:pt x="15281" y="7570"/>
                  <a:pt x="17557" y="5758"/>
                  <a:pt x="20329" y="3749"/>
                </a:cubicBezTo>
                <a:lnTo>
                  <a:pt x="20321" y="3741"/>
                </a:lnTo>
                <a:cubicBezTo>
                  <a:pt x="20400" y="3684"/>
                  <a:pt x="20473" y="3635"/>
                  <a:pt x="20543" y="3570"/>
                </a:cubicBezTo>
                <a:cubicBezTo>
                  <a:pt x="21402" y="2753"/>
                  <a:pt x="21402" y="1427"/>
                  <a:pt x="20543" y="606"/>
                </a:cubicBezTo>
                <a:cubicBezTo>
                  <a:pt x="19742" y="-161"/>
                  <a:pt x="18472" y="-193"/>
                  <a:pt x="17615" y="468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84" name="Group 82"/>
          <p:cNvGrpSpPr/>
          <p:nvPr/>
        </p:nvGrpSpPr>
        <p:grpSpPr>
          <a:xfrm>
            <a:off x="6631143" y="1648520"/>
            <a:ext cx="359165" cy="359165"/>
            <a:chOff x="8216107" y="1647825"/>
            <a:chExt cx="464344" cy="464344"/>
          </a:xfrm>
          <a:solidFill>
            <a:srgbClr val="BD596A"/>
          </a:solidFill>
        </p:grpSpPr>
        <p:sp>
          <p:nvSpPr>
            <p:cNvPr id="85" name="AutoShape 81"/>
            <p:cNvSpPr/>
            <p:nvPr/>
          </p:nvSpPr>
          <p:spPr bwMode="auto">
            <a:xfrm>
              <a:off x="8216107" y="164782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6" name="AutoShape 82"/>
            <p:cNvSpPr/>
            <p:nvPr/>
          </p:nvSpPr>
          <p:spPr bwMode="auto">
            <a:xfrm>
              <a:off x="8259763" y="202485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5" name="AutoShape 33"/>
          <p:cNvSpPr/>
          <p:nvPr/>
        </p:nvSpPr>
        <p:spPr bwMode="auto">
          <a:xfrm>
            <a:off x="6630544" y="3115938"/>
            <a:ext cx="360363" cy="225425"/>
          </a:xfrm>
          <a:custGeom>
            <a:avLst/>
            <a:gdLst>
              <a:gd name="T0" fmla="*/ 10752 w 21505"/>
              <a:gd name="T1" fmla="*/ 10800 h 21600"/>
              <a:gd name="T2" fmla="*/ 10752 w 21505"/>
              <a:gd name="T3" fmla="*/ 10800 h 21600"/>
              <a:gd name="T4" fmla="*/ 10752 w 21505"/>
              <a:gd name="T5" fmla="*/ 10800 h 21600"/>
              <a:gd name="T6" fmla="*/ 10752 w 21505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05" h="21600">
                <a:moveTo>
                  <a:pt x="17472" y="17279"/>
                </a:moveTo>
                <a:lnTo>
                  <a:pt x="17472" y="18899"/>
                </a:lnTo>
                <a:cubicBezTo>
                  <a:pt x="17472" y="19198"/>
                  <a:pt x="17321" y="19439"/>
                  <a:pt x="17136" y="19439"/>
                </a:cubicBezTo>
                <a:lnTo>
                  <a:pt x="4368" y="19439"/>
                </a:lnTo>
                <a:cubicBezTo>
                  <a:pt x="4182" y="19439"/>
                  <a:pt x="4032" y="19198"/>
                  <a:pt x="4032" y="18899"/>
                </a:cubicBezTo>
                <a:lnTo>
                  <a:pt x="4032" y="17279"/>
                </a:lnTo>
                <a:lnTo>
                  <a:pt x="1344" y="12419"/>
                </a:lnTo>
                <a:cubicBezTo>
                  <a:pt x="1344" y="12121"/>
                  <a:pt x="1494" y="11879"/>
                  <a:pt x="1680" y="11879"/>
                </a:cubicBezTo>
                <a:lnTo>
                  <a:pt x="3360" y="11879"/>
                </a:lnTo>
                <a:lnTo>
                  <a:pt x="4032" y="11879"/>
                </a:lnTo>
                <a:lnTo>
                  <a:pt x="4704" y="11879"/>
                </a:lnTo>
                <a:lnTo>
                  <a:pt x="5376" y="11879"/>
                </a:lnTo>
                <a:lnTo>
                  <a:pt x="6048" y="11879"/>
                </a:lnTo>
                <a:lnTo>
                  <a:pt x="6720" y="11879"/>
                </a:lnTo>
                <a:lnTo>
                  <a:pt x="7392" y="11879"/>
                </a:lnTo>
                <a:lnTo>
                  <a:pt x="8064" y="11879"/>
                </a:lnTo>
                <a:lnTo>
                  <a:pt x="8736" y="11879"/>
                </a:lnTo>
                <a:lnTo>
                  <a:pt x="12768" y="11879"/>
                </a:lnTo>
                <a:lnTo>
                  <a:pt x="13440" y="11879"/>
                </a:lnTo>
                <a:lnTo>
                  <a:pt x="14112" y="11879"/>
                </a:lnTo>
                <a:lnTo>
                  <a:pt x="14784" y="11879"/>
                </a:lnTo>
                <a:lnTo>
                  <a:pt x="15456" y="11879"/>
                </a:lnTo>
                <a:lnTo>
                  <a:pt x="16128" y="11879"/>
                </a:lnTo>
                <a:lnTo>
                  <a:pt x="16800" y="11879"/>
                </a:lnTo>
                <a:lnTo>
                  <a:pt x="17472" y="11879"/>
                </a:lnTo>
                <a:lnTo>
                  <a:pt x="18144" y="11879"/>
                </a:lnTo>
                <a:lnTo>
                  <a:pt x="19824" y="11879"/>
                </a:lnTo>
                <a:cubicBezTo>
                  <a:pt x="20009" y="11879"/>
                  <a:pt x="20160" y="12121"/>
                  <a:pt x="20160" y="12419"/>
                </a:cubicBezTo>
                <a:cubicBezTo>
                  <a:pt x="20160" y="12419"/>
                  <a:pt x="17472" y="17279"/>
                  <a:pt x="17472" y="17279"/>
                </a:cubicBezTo>
                <a:close/>
                <a:moveTo>
                  <a:pt x="10752" y="4320"/>
                </a:moveTo>
                <a:cubicBezTo>
                  <a:pt x="8625" y="4320"/>
                  <a:pt x="6826" y="6601"/>
                  <a:pt x="6246" y="9719"/>
                </a:cubicBezTo>
                <a:lnTo>
                  <a:pt x="5552" y="9719"/>
                </a:lnTo>
                <a:cubicBezTo>
                  <a:pt x="6152" y="6000"/>
                  <a:pt x="8252" y="3239"/>
                  <a:pt x="10752" y="3239"/>
                </a:cubicBezTo>
                <a:cubicBezTo>
                  <a:pt x="12934" y="3239"/>
                  <a:pt x="14813" y="5344"/>
                  <a:pt x="15654" y="8353"/>
                </a:cubicBezTo>
                <a:lnTo>
                  <a:pt x="15054" y="8835"/>
                </a:lnTo>
                <a:cubicBezTo>
                  <a:pt x="14323" y="6180"/>
                  <a:pt x="12671" y="4320"/>
                  <a:pt x="10752" y="4320"/>
                </a:cubicBezTo>
                <a:moveTo>
                  <a:pt x="10752" y="8639"/>
                </a:moveTo>
                <a:cubicBezTo>
                  <a:pt x="10158" y="8639"/>
                  <a:pt x="9630" y="9061"/>
                  <a:pt x="9260" y="9719"/>
                </a:cubicBezTo>
                <a:lnTo>
                  <a:pt x="8437" y="9719"/>
                </a:lnTo>
                <a:cubicBezTo>
                  <a:pt x="8904" y="8435"/>
                  <a:pt x="9761" y="7560"/>
                  <a:pt x="10752" y="7560"/>
                </a:cubicBezTo>
                <a:cubicBezTo>
                  <a:pt x="11742" y="7560"/>
                  <a:pt x="12600" y="8435"/>
                  <a:pt x="13066" y="9719"/>
                </a:cubicBezTo>
                <a:lnTo>
                  <a:pt x="12244" y="9719"/>
                </a:lnTo>
                <a:cubicBezTo>
                  <a:pt x="11874" y="9061"/>
                  <a:pt x="11345" y="8639"/>
                  <a:pt x="10752" y="8639"/>
                </a:cubicBezTo>
                <a:moveTo>
                  <a:pt x="13827" y="9719"/>
                </a:moveTo>
                <a:cubicBezTo>
                  <a:pt x="13307" y="7816"/>
                  <a:pt x="12126" y="6479"/>
                  <a:pt x="10752" y="6479"/>
                </a:cubicBezTo>
                <a:cubicBezTo>
                  <a:pt x="9378" y="6479"/>
                  <a:pt x="8197" y="7816"/>
                  <a:pt x="7676" y="9719"/>
                </a:cubicBezTo>
                <a:lnTo>
                  <a:pt x="6955" y="9719"/>
                </a:lnTo>
                <a:cubicBezTo>
                  <a:pt x="7510" y="7207"/>
                  <a:pt x="9001" y="5400"/>
                  <a:pt x="10752" y="5400"/>
                </a:cubicBezTo>
                <a:cubicBezTo>
                  <a:pt x="12409" y="5400"/>
                  <a:pt x="13834" y="7015"/>
                  <a:pt x="14454" y="9317"/>
                </a:cubicBezTo>
                <a:lnTo>
                  <a:pt x="13953" y="9719"/>
                </a:lnTo>
                <a:cubicBezTo>
                  <a:pt x="13953" y="9719"/>
                  <a:pt x="13827" y="9719"/>
                  <a:pt x="13827" y="9719"/>
                </a:cubicBezTo>
                <a:close/>
                <a:moveTo>
                  <a:pt x="10752" y="1080"/>
                </a:moveTo>
                <a:cubicBezTo>
                  <a:pt x="13459" y="1080"/>
                  <a:pt x="15792" y="3672"/>
                  <a:pt x="16856" y="7388"/>
                </a:cubicBezTo>
                <a:lnTo>
                  <a:pt x="16256" y="7869"/>
                </a:lnTo>
                <a:cubicBezTo>
                  <a:pt x="15305" y="4504"/>
                  <a:pt x="13201" y="2160"/>
                  <a:pt x="10752" y="2160"/>
                </a:cubicBezTo>
                <a:cubicBezTo>
                  <a:pt x="7874" y="2160"/>
                  <a:pt x="5470" y="5392"/>
                  <a:pt x="4858" y="9719"/>
                </a:cubicBezTo>
                <a:lnTo>
                  <a:pt x="4167" y="9719"/>
                </a:lnTo>
                <a:cubicBezTo>
                  <a:pt x="4792" y="4796"/>
                  <a:pt x="7507" y="1080"/>
                  <a:pt x="10752" y="1080"/>
                </a:cubicBezTo>
                <a:moveTo>
                  <a:pt x="17336" y="9719"/>
                </a:moveTo>
                <a:lnTo>
                  <a:pt x="16958" y="9719"/>
                </a:lnTo>
                <a:lnTo>
                  <a:pt x="17294" y="9449"/>
                </a:lnTo>
                <a:cubicBezTo>
                  <a:pt x="17307" y="9540"/>
                  <a:pt x="17325" y="9628"/>
                  <a:pt x="17336" y="9719"/>
                </a:cubicBezTo>
                <a:moveTo>
                  <a:pt x="19824" y="9719"/>
                </a:moveTo>
                <a:lnTo>
                  <a:pt x="18016" y="9719"/>
                </a:lnTo>
                <a:cubicBezTo>
                  <a:pt x="17986" y="9461"/>
                  <a:pt x="17948" y="9209"/>
                  <a:pt x="17908" y="8957"/>
                </a:cubicBezTo>
                <a:lnTo>
                  <a:pt x="21132" y="6366"/>
                </a:lnTo>
                <a:cubicBezTo>
                  <a:pt x="21464" y="6099"/>
                  <a:pt x="21599" y="5450"/>
                  <a:pt x="21433" y="4916"/>
                </a:cubicBezTo>
                <a:cubicBezTo>
                  <a:pt x="21267" y="4383"/>
                  <a:pt x="20864" y="4169"/>
                  <a:pt x="20532" y="4433"/>
                </a:cubicBezTo>
                <a:lnTo>
                  <a:pt x="17456" y="6905"/>
                </a:lnTo>
                <a:cubicBezTo>
                  <a:pt x="16282" y="2836"/>
                  <a:pt x="13721" y="0"/>
                  <a:pt x="10752" y="0"/>
                </a:cubicBezTo>
                <a:cubicBezTo>
                  <a:pt x="7135" y="0"/>
                  <a:pt x="4122" y="4198"/>
                  <a:pt x="3488" y="9719"/>
                </a:cubicBezTo>
                <a:lnTo>
                  <a:pt x="1680" y="9719"/>
                </a:lnTo>
                <a:cubicBezTo>
                  <a:pt x="754" y="9719"/>
                  <a:pt x="0" y="10930"/>
                  <a:pt x="0" y="12419"/>
                </a:cubicBezTo>
                <a:cubicBezTo>
                  <a:pt x="0" y="12949"/>
                  <a:pt x="121" y="13459"/>
                  <a:pt x="339" y="13855"/>
                </a:cubicBezTo>
                <a:lnTo>
                  <a:pt x="2688" y="18101"/>
                </a:lnTo>
                <a:lnTo>
                  <a:pt x="2688" y="18899"/>
                </a:lnTo>
                <a:cubicBezTo>
                  <a:pt x="2688" y="20389"/>
                  <a:pt x="3442" y="21599"/>
                  <a:pt x="4368" y="21599"/>
                </a:cubicBezTo>
                <a:lnTo>
                  <a:pt x="17136" y="21599"/>
                </a:lnTo>
                <a:cubicBezTo>
                  <a:pt x="18062" y="21599"/>
                  <a:pt x="18816" y="20389"/>
                  <a:pt x="18816" y="18899"/>
                </a:cubicBezTo>
                <a:lnTo>
                  <a:pt x="18816" y="18101"/>
                </a:lnTo>
                <a:lnTo>
                  <a:pt x="21165" y="13855"/>
                </a:lnTo>
                <a:cubicBezTo>
                  <a:pt x="21383" y="13459"/>
                  <a:pt x="21504" y="12949"/>
                  <a:pt x="21504" y="12419"/>
                </a:cubicBezTo>
                <a:cubicBezTo>
                  <a:pt x="21504" y="10930"/>
                  <a:pt x="20750" y="9719"/>
                  <a:pt x="19824" y="9719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6" name="AutoShape 34"/>
          <p:cNvSpPr/>
          <p:nvPr/>
        </p:nvSpPr>
        <p:spPr bwMode="auto">
          <a:xfrm>
            <a:off x="6798025" y="3186581"/>
            <a:ext cx="25400" cy="84138"/>
          </a:xfrm>
          <a:custGeom>
            <a:avLst/>
            <a:gdLst>
              <a:gd name="T0" fmla="+- 0 10758 2273"/>
              <a:gd name="T1" fmla="*/ T0 w 16970"/>
              <a:gd name="T2" fmla="*/ 10800 h 21600"/>
              <a:gd name="T3" fmla="+- 0 10758 2273"/>
              <a:gd name="T4" fmla="*/ T3 w 16970"/>
              <a:gd name="T5" fmla="*/ 10800 h 21600"/>
              <a:gd name="T6" fmla="+- 0 10758 2273"/>
              <a:gd name="T7" fmla="*/ T6 w 16970"/>
              <a:gd name="T8" fmla="*/ 10800 h 21600"/>
              <a:gd name="T9" fmla="+- 0 10758 2273"/>
              <a:gd name="T10" fmla="*/ T9 w 1697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6970" h="21600">
                <a:moveTo>
                  <a:pt x="1763" y="20770"/>
                </a:moveTo>
                <a:cubicBezTo>
                  <a:pt x="1785" y="20787"/>
                  <a:pt x="1800" y="20804"/>
                  <a:pt x="1822" y="20820"/>
                </a:cubicBezTo>
                <a:lnTo>
                  <a:pt x="1840" y="20820"/>
                </a:lnTo>
                <a:cubicBezTo>
                  <a:pt x="2471" y="21282"/>
                  <a:pt x="3719" y="21600"/>
                  <a:pt x="5169" y="21600"/>
                </a:cubicBezTo>
                <a:cubicBezTo>
                  <a:pt x="7249" y="21600"/>
                  <a:pt x="8949" y="20947"/>
                  <a:pt x="8949" y="20151"/>
                </a:cubicBezTo>
                <a:cubicBezTo>
                  <a:pt x="8949" y="20027"/>
                  <a:pt x="8890" y="19906"/>
                  <a:pt x="8813" y="19791"/>
                </a:cubicBezTo>
                <a:cubicBezTo>
                  <a:pt x="8827" y="19771"/>
                  <a:pt x="8827" y="19755"/>
                  <a:pt x="8805" y="19735"/>
                </a:cubicBezTo>
                <a:cubicBezTo>
                  <a:pt x="5994" y="17195"/>
                  <a:pt x="8670" y="14408"/>
                  <a:pt x="11954" y="11407"/>
                </a:cubicBezTo>
                <a:cubicBezTo>
                  <a:pt x="15517" y="8164"/>
                  <a:pt x="19327" y="4564"/>
                  <a:pt x="15125" y="902"/>
                </a:cubicBezTo>
                <a:cubicBezTo>
                  <a:pt x="14593" y="374"/>
                  <a:pt x="13264" y="0"/>
                  <a:pt x="11701" y="0"/>
                </a:cubicBezTo>
                <a:cubicBezTo>
                  <a:pt x="9671" y="0"/>
                  <a:pt x="8016" y="632"/>
                  <a:pt x="8016" y="1411"/>
                </a:cubicBezTo>
                <a:cubicBezTo>
                  <a:pt x="8016" y="1583"/>
                  <a:pt x="8108" y="1746"/>
                  <a:pt x="8259" y="1898"/>
                </a:cubicBezTo>
                <a:cubicBezTo>
                  <a:pt x="8259" y="1904"/>
                  <a:pt x="8259" y="1909"/>
                  <a:pt x="8266" y="1915"/>
                </a:cubicBezTo>
                <a:cubicBezTo>
                  <a:pt x="8273" y="1923"/>
                  <a:pt x="8281" y="1932"/>
                  <a:pt x="8295" y="1940"/>
                </a:cubicBezTo>
                <a:lnTo>
                  <a:pt x="8325" y="1974"/>
                </a:lnTo>
                <a:cubicBezTo>
                  <a:pt x="11360" y="4592"/>
                  <a:pt x="8424" y="7275"/>
                  <a:pt x="5106" y="10305"/>
                </a:cubicBezTo>
                <a:cubicBezTo>
                  <a:pt x="1605" y="13500"/>
                  <a:pt x="-2273" y="17040"/>
                  <a:pt x="1635" y="20649"/>
                </a:cubicBezTo>
                <a:cubicBezTo>
                  <a:pt x="1671" y="20691"/>
                  <a:pt x="1719" y="20730"/>
                  <a:pt x="1763" y="2077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7" name="AutoShape 35"/>
          <p:cNvSpPr/>
          <p:nvPr/>
        </p:nvSpPr>
        <p:spPr bwMode="auto">
          <a:xfrm>
            <a:off x="6798025" y="3186581"/>
            <a:ext cx="25400" cy="84138"/>
          </a:xfrm>
          <a:custGeom>
            <a:avLst/>
            <a:gdLst>
              <a:gd name="T0" fmla="+- 0 10758 2273"/>
              <a:gd name="T1" fmla="*/ T0 w 16970"/>
              <a:gd name="T2" fmla="*/ 10800 h 21600"/>
              <a:gd name="T3" fmla="+- 0 10758 2273"/>
              <a:gd name="T4" fmla="*/ T3 w 16970"/>
              <a:gd name="T5" fmla="*/ 10800 h 21600"/>
              <a:gd name="T6" fmla="+- 0 10758 2273"/>
              <a:gd name="T7" fmla="*/ T6 w 16970"/>
              <a:gd name="T8" fmla="*/ 10800 h 21600"/>
              <a:gd name="T9" fmla="+- 0 10758 2273"/>
              <a:gd name="T10" fmla="*/ T9 w 1697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6970" h="21600">
                <a:moveTo>
                  <a:pt x="1763" y="20770"/>
                </a:moveTo>
                <a:cubicBezTo>
                  <a:pt x="1785" y="20787"/>
                  <a:pt x="1800" y="20804"/>
                  <a:pt x="1822" y="20820"/>
                </a:cubicBezTo>
                <a:lnTo>
                  <a:pt x="1840" y="20820"/>
                </a:lnTo>
                <a:cubicBezTo>
                  <a:pt x="2471" y="21282"/>
                  <a:pt x="3719" y="21600"/>
                  <a:pt x="5169" y="21600"/>
                </a:cubicBezTo>
                <a:cubicBezTo>
                  <a:pt x="7249" y="21600"/>
                  <a:pt x="8949" y="20950"/>
                  <a:pt x="8949" y="20151"/>
                </a:cubicBezTo>
                <a:cubicBezTo>
                  <a:pt x="8949" y="20027"/>
                  <a:pt x="8890" y="19906"/>
                  <a:pt x="8813" y="19791"/>
                </a:cubicBezTo>
                <a:cubicBezTo>
                  <a:pt x="8827" y="19771"/>
                  <a:pt x="8827" y="19755"/>
                  <a:pt x="8805" y="19735"/>
                </a:cubicBezTo>
                <a:cubicBezTo>
                  <a:pt x="5994" y="17195"/>
                  <a:pt x="8670" y="14408"/>
                  <a:pt x="11954" y="11407"/>
                </a:cubicBezTo>
                <a:cubicBezTo>
                  <a:pt x="15517" y="8164"/>
                  <a:pt x="19327" y="4564"/>
                  <a:pt x="15125" y="902"/>
                </a:cubicBezTo>
                <a:cubicBezTo>
                  <a:pt x="14593" y="374"/>
                  <a:pt x="13264" y="0"/>
                  <a:pt x="11701" y="0"/>
                </a:cubicBezTo>
                <a:cubicBezTo>
                  <a:pt x="9671" y="0"/>
                  <a:pt x="8016" y="632"/>
                  <a:pt x="8016" y="1411"/>
                </a:cubicBezTo>
                <a:cubicBezTo>
                  <a:pt x="8016" y="1583"/>
                  <a:pt x="8108" y="1746"/>
                  <a:pt x="8259" y="1898"/>
                </a:cubicBezTo>
                <a:cubicBezTo>
                  <a:pt x="8259" y="1904"/>
                  <a:pt x="8259" y="1909"/>
                  <a:pt x="8266" y="1915"/>
                </a:cubicBezTo>
                <a:cubicBezTo>
                  <a:pt x="8273" y="1923"/>
                  <a:pt x="8281" y="1932"/>
                  <a:pt x="8295" y="1940"/>
                </a:cubicBezTo>
                <a:lnTo>
                  <a:pt x="8325" y="1974"/>
                </a:lnTo>
                <a:cubicBezTo>
                  <a:pt x="11360" y="4592"/>
                  <a:pt x="8424" y="7275"/>
                  <a:pt x="5106" y="10305"/>
                </a:cubicBezTo>
                <a:cubicBezTo>
                  <a:pt x="1605" y="13500"/>
                  <a:pt x="-2273" y="17040"/>
                  <a:pt x="1635" y="20649"/>
                </a:cubicBezTo>
                <a:cubicBezTo>
                  <a:pt x="1671" y="20691"/>
                  <a:pt x="1719" y="20730"/>
                  <a:pt x="1763" y="2077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8" name="AutoShape 36"/>
          <p:cNvSpPr/>
          <p:nvPr/>
        </p:nvSpPr>
        <p:spPr bwMode="auto">
          <a:xfrm>
            <a:off x="6797231" y="3185788"/>
            <a:ext cx="26988" cy="85725"/>
          </a:xfrm>
          <a:custGeom>
            <a:avLst/>
            <a:gdLst>
              <a:gd name="T0" fmla="+- 0 10758 2273"/>
              <a:gd name="T1" fmla="*/ T0 w 16970"/>
              <a:gd name="T2" fmla="*/ 10800 h 21600"/>
              <a:gd name="T3" fmla="+- 0 10758 2273"/>
              <a:gd name="T4" fmla="*/ T3 w 16970"/>
              <a:gd name="T5" fmla="*/ 10800 h 21600"/>
              <a:gd name="T6" fmla="+- 0 10758 2273"/>
              <a:gd name="T7" fmla="*/ T6 w 16970"/>
              <a:gd name="T8" fmla="*/ 10800 h 21600"/>
              <a:gd name="T9" fmla="+- 0 10758 2273"/>
              <a:gd name="T10" fmla="*/ T9 w 1697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6970" h="21600">
                <a:moveTo>
                  <a:pt x="1763" y="20770"/>
                </a:moveTo>
                <a:cubicBezTo>
                  <a:pt x="1785" y="20787"/>
                  <a:pt x="1800" y="20804"/>
                  <a:pt x="1822" y="20820"/>
                </a:cubicBezTo>
                <a:lnTo>
                  <a:pt x="1840" y="20820"/>
                </a:lnTo>
                <a:cubicBezTo>
                  <a:pt x="2471" y="21282"/>
                  <a:pt x="3719" y="21600"/>
                  <a:pt x="5169" y="21600"/>
                </a:cubicBezTo>
                <a:cubicBezTo>
                  <a:pt x="7249" y="21600"/>
                  <a:pt x="8949" y="20950"/>
                  <a:pt x="8949" y="20151"/>
                </a:cubicBezTo>
                <a:cubicBezTo>
                  <a:pt x="8949" y="20027"/>
                  <a:pt x="8890" y="19906"/>
                  <a:pt x="8813" y="19791"/>
                </a:cubicBezTo>
                <a:cubicBezTo>
                  <a:pt x="8827" y="19771"/>
                  <a:pt x="8827" y="19755"/>
                  <a:pt x="8805" y="19735"/>
                </a:cubicBezTo>
                <a:cubicBezTo>
                  <a:pt x="5994" y="17195"/>
                  <a:pt x="8670" y="14408"/>
                  <a:pt x="11954" y="11407"/>
                </a:cubicBezTo>
                <a:cubicBezTo>
                  <a:pt x="15517" y="8164"/>
                  <a:pt x="19327" y="4564"/>
                  <a:pt x="15125" y="902"/>
                </a:cubicBezTo>
                <a:cubicBezTo>
                  <a:pt x="14593" y="374"/>
                  <a:pt x="13264" y="0"/>
                  <a:pt x="11701" y="0"/>
                </a:cubicBezTo>
                <a:cubicBezTo>
                  <a:pt x="9671" y="0"/>
                  <a:pt x="8016" y="632"/>
                  <a:pt x="8016" y="1411"/>
                </a:cubicBezTo>
                <a:cubicBezTo>
                  <a:pt x="8016" y="1583"/>
                  <a:pt x="8108" y="1749"/>
                  <a:pt x="8259" y="1898"/>
                </a:cubicBezTo>
                <a:cubicBezTo>
                  <a:pt x="8259" y="1904"/>
                  <a:pt x="8259" y="1909"/>
                  <a:pt x="8266" y="1915"/>
                </a:cubicBezTo>
                <a:cubicBezTo>
                  <a:pt x="8273" y="1923"/>
                  <a:pt x="8281" y="1932"/>
                  <a:pt x="8295" y="1940"/>
                </a:cubicBezTo>
                <a:lnTo>
                  <a:pt x="8325" y="1974"/>
                </a:lnTo>
                <a:cubicBezTo>
                  <a:pt x="11360" y="4592"/>
                  <a:pt x="8424" y="7275"/>
                  <a:pt x="5106" y="10305"/>
                </a:cubicBezTo>
                <a:cubicBezTo>
                  <a:pt x="1605" y="13500"/>
                  <a:pt x="-2273" y="17040"/>
                  <a:pt x="1635" y="20649"/>
                </a:cubicBezTo>
                <a:cubicBezTo>
                  <a:pt x="1675" y="20691"/>
                  <a:pt x="1719" y="20730"/>
                  <a:pt x="1763" y="2077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480" name="Group 183"/>
          <p:cNvGrpSpPr/>
          <p:nvPr/>
        </p:nvGrpSpPr>
        <p:grpSpPr>
          <a:xfrm>
            <a:off x="6574188" y="5289785"/>
            <a:ext cx="473075" cy="268288"/>
            <a:chOff x="2470150" y="3081338"/>
            <a:chExt cx="473075" cy="268288"/>
          </a:xfrm>
          <a:solidFill>
            <a:srgbClr val="BD596A"/>
          </a:solidFill>
        </p:grpSpPr>
        <p:sp>
          <p:nvSpPr>
            <p:cNvPr id="481" name="Freeform 296"/>
            <p:cNvSpPr>
              <a:spLocks noEditPoints="1"/>
            </p:cNvSpPr>
            <p:nvPr/>
          </p:nvSpPr>
          <p:spPr bwMode="auto">
            <a:xfrm>
              <a:off x="2470150" y="3081338"/>
              <a:ext cx="473075" cy="268288"/>
            </a:xfrm>
            <a:custGeom>
              <a:avLst/>
              <a:gdLst>
                <a:gd name="T0" fmla="*/ 623 w 630"/>
                <a:gd name="T1" fmla="*/ 83 h 358"/>
                <a:gd name="T2" fmla="*/ 315 w 630"/>
                <a:gd name="T3" fmla="*/ 0 h 358"/>
                <a:gd name="T4" fmla="*/ 6 w 630"/>
                <a:gd name="T5" fmla="*/ 83 h 358"/>
                <a:gd name="T6" fmla="*/ 2 w 630"/>
                <a:gd name="T7" fmla="*/ 99 h 358"/>
                <a:gd name="T8" fmla="*/ 72 w 630"/>
                <a:gd name="T9" fmla="*/ 346 h 358"/>
                <a:gd name="T10" fmla="*/ 88 w 630"/>
                <a:gd name="T11" fmla="*/ 358 h 358"/>
                <a:gd name="T12" fmla="*/ 542 w 630"/>
                <a:gd name="T13" fmla="*/ 358 h 358"/>
                <a:gd name="T14" fmla="*/ 558 w 630"/>
                <a:gd name="T15" fmla="*/ 346 h 358"/>
                <a:gd name="T16" fmla="*/ 628 w 630"/>
                <a:gd name="T17" fmla="*/ 99 h 358"/>
                <a:gd name="T18" fmla="*/ 623 w 630"/>
                <a:gd name="T19" fmla="*/ 83 h 358"/>
                <a:gd name="T20" fmla="*/ 390 w 630"/>
                <a:gd name="T21" fmla="*/ 227 h 358"/>
                <a:gd name="T22" fmla="*/ 315 w 630"/>
                <a:gd name="T23" fmla="*/ 275 h 358"/>
                <a:gd name="T24" fmla="*/ 240 w 630"/>
                <a:gd name="T25" fmla="*/ 227 h 358"/>
                <a:gd name="T26" fmla="*/ 216 w 630"/>
                <a:gd name="T27" fmla="*/ 105 h 358"/>
                <a:gd name="T28" fmla="*/ 279 w 630"/>
                <a:gd name="T29" fmla="*/ 87 h 358"/>
                <a:gd name="T30" fmla="*/ 315 w 630"/>
                <a:gd name="T31" fmla="*/ 136 h 358"/>
                <a:gd name="T32" fmla="*/ 351 w 630"/>
                <a:gd name="T33" fmla="*/ 87 h 358"/>
                <a:gd name="T34" fmla="*/ 414 w 630"/>
                <a:gd name="T35" fmla="*/ 105 h 358"/>
                <a:gd name="T36" fmla="*/ 390 w 630"/>
                <a:gd name="T37" fmla="*/ 22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30" h="358">
                  <a:moveTo>
                    <a:pt x="623" y="83"/>
                  </a:moveTo>
                  <a:cubicBezTo>
                    <a:pt x="564" y="34"/>
                    <a:pt x="452" y="0"/>
                    <a:pt x="315" y="0"/>
                  </a:cubicBezTo>
                  <a:cubicBezTo>
                    <a:pt x="178" y="0"/>
                    <a:pt x="66" y="34"/>
                    <a:pt x="6" y="83"/>
                  </a:cubicBezTo>
                  <a:cubicBezTo>
                    <a:pt x="2" y="87"/>
                    <a:pt x="0" y="93"/>
                    <a:pt x="2" y="99"/>
                  </a:cubicBezTo>
                  <a:cubicBezTo>
                    <a:pt x="72" y="346"/>
                    <a:pt x="72" y="346"/>
                    <a:pt x="72" y="346"/>
                  </a:cubicBezTo>
                  <a:cubicBezTo>
                    <a:pt x="74" y="353"/>
                    <a:pt x="81" y="358"/>
                    <a:pt x="88" y="358"/>
                  </a:cubicBezTo>
                  <a:cubicBezTo>
                    <a:pt x="542" y="358"/>
                    <a:pt x="542" y="358"/>
                    <a:pt x="542" y="358"/>
                  </a:cubicBezTo>
                  <a:cubicBezTo>
                    <a:pt x="549" y="358"/>
                    <a:pt x="556" y="353"/>
                    <a:pt x="558" y="346"/>
                  </a:cubicBezTo>
                  <a:cubicBezTo>
                    <a:pt x="628" y="99"/>
                    <a:pt x="628" y="99"/>
                    <a:pt x="628" y="99"/>
                  </a:cubicBezTo>
                  <a:cubicBezTo>
                    <a:pt x="630" y="93"/>
                    <a:pt x="628" y="87"/>
                    <a:pt x="623" y="83"/>
                  </a:cubicBezTo>
                  <a:close/>
                  <a:moveTo>
                    <a:pt x="390" y="227"/>
                  </a:moveTo>
                  <a:cubicBezTo>
                    <a:pt x="362" y="262"/>
                    <a:pt x="315" y="275"/>
                    <a:pt x="315" y="275"/>
                  </a:cubicBezTo>
                  <a:cubicBezTo>
                    <a:pt x="315" y="275"/>
                    <a:pt x="268" y="262"/>
                    <a:pt x="240" y="227"/>
                  </a:cubicBezTo>
                  <a:cubicBezTo>
                    <a:pt x="212" y="192"/>
                    <a:pt x="194" y="147"/>
                    <a:pt x="216" y="105"/>
                  </a:cubicBezTo>
                  <a:cubicBezTo>
                    <a:pt x="228" y="84"/>
                    <a:pt x="258" y="79"/>
                    <a:pt x="279" y="87"/>
                  </a:cubicBezTo>
                  <a:cubicBezTo>
                    <a:pt x="302" y="94"/>
                    <a:pt x="315" y="136"/>
                    <a:pt x="315" y="136"/>
                  </a:cubicBezTo>
                  <a:cubicBezTo>
                    <a:pt x="315" y="136"/>
                    <a:pt x="328" y="94"/>
                    <a:pt x="351" y="87"/>
                  </a:cubicBezTo>
                  <a:cubicBezTo>
                    <a:pt x="372" y="79"/>
                    <a:pt x="402" y="84"/>
                    <a:pt x="414" y="105"/>
                  </a:cubicBezTo>
                  <a:cubicBezTo>
                    <a:pt x="436" y="147"/>
                    <a:pt x="418" y="192"/>
                    <a:pt x="390" y="2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82" name="Freeform 297"/>
            <p:cNvSpPr/>
            <p:nvPr/>
          </p:nvSpPr>
          <p:spPr bwMode="auto">
            <a:xfrm>
              <a:off x="2516187" y="3314700"/>
              <a:ext cx="381000" cy="34925"/>
            </a:xfrm>
            <a:custGeom>
              <a:avLst/>
              <a:gdLst>
                <a:gd name="T0" fmla="*/ 0 w 506"/>
                <a:gd name="T1" fmla="*/ 0 h 47"/>
                <a:gd name="T2" fmla="*/ 10 w 506"/>
                <a:gd name="T3" fmla="*/ 35 h 47"/>
                <a:gd name="T4" fmla="*/ 26 w 506"/>
                <a:gd name="T5" fmla="*/ 47 h 47"/>
                <a:gd name="T6" fmla="*/ 480 w 506"/>
                <a:gd name="T7" fmla="*/ 47 h 47"/>
                <a:gd name="T8" fmla="*/ 496 w 506"/>
                <a:gd name="T9" fmla="*/ 35 h 47"/>
                <a:gd name="T10" fmla="*/ 506 w 506"/>
                <a:gd name="T11" fmla="*/ 0 h 47"/>
                <a:gd name="T12" fmla="*/ 0 w 506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6" h="47">
                  <a:moveTo>
                    <a:pt x="0" y="0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2" y="42"/>
                    <a:pt x="19" y="47"/>
                    <a:pt x="26" y="47"/>
                  </a:cubicBezTo>
                  <a:cubicBezTo>
                    <a:pt x="480" y="47"/>
                    <a:pt x="480" y="47"/>
                    <a:pt x="480" y="47"/>
                  </a:cubicBezTo>
                  <a:cubicBezTo>
                    <a:pt x="487" y="47"/>
                    <a:pt x="494" y="42"/>
                    <a:pt x="496" y="35"/>
                  </a:cubicBezTo>
                  <a:cubicBezTo>
                    <a:pt x="506" y="0"/>
                    <a:pt x="506" y="0"/>
                    <a:pt x="50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631143" y="3795042"/>
            <a:ext cx="359165" cy="348727"/>
            <a:chOff x="8216107" y="4449763"/>
            <a:chExt cx="464344" cy="450850"/>
          </a:xfrm>
          <a:solidFill>
            <a:srgbClr val="BD596A"/>
          </a:solidFill>
        </p:grpSpPr>
        <p:sp>
          <p:nvSpPr>
            <p:cNvPr id="17" name="AutoShape 16"/>
            <p:cNvSpPr/>
            <p:nvPr/>
          </p:nvSpPr>
          <p:spPr bwMode="auto">
            <a:xfrm>
              <a:off x="8448675" y="4696619"/>
              <a:ext cx="57944" cy="587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AutoShape 17"/>
            <p:cNvSpPr/>
            <p:nvPr/>
          </p:nvSpPr>
          <p:spPr bwMode="auto">
            <a:xfrm>
              <a:off x="8216107" y="4449763"/>
              <a:ext cx="464344" cy="450850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62" name="Group 165"/>
          <p:cNvGrpSpPr/>
          <p:nvPr/>
        </p:nvGrpSpPr>
        <p:grpSpPr>
          <a:xfrm>
            <a:off x="6613875" y="4493467"/>
            <a:ext cx="393701" cy="423863"/>
            <a:chOff x="5832475" y="2170113"/>
            <a:chExt cx="393701" cy="423863"/>
          </a:xfrm>
          <a:solidFill>
            <a:srgbClr val="BD596A"/>
          </a:solidFill>
        </p:grpSpPr>
        <p:sp>
          <p:nvSpPr>
            <p:cNvPr id="463" name="Freeform 281"/>
            <p:cNvSpPr/>
            <p:nvPr/>
          </p:nvSpPr>
          <p:spPr bwMode="auto">
            <a:xfrm>
              <a:off x="6081713" y="2170113"/>
              <a:ext cx="144463" cy="153988"/>
            </a:xfrm>
            <a:custGeom>
              <a:avLst/>
              <a:gdLst>
                <a:gd name="T0" fmla="*/ 111 w 194"/>
                <a:gd name="T1" fmla="*/ 205 h 205"/>
                <a:gd name="T2" fmla="*/ 181 w 194"/>
                <a:gd name="T3" fmla="*/ 78 h 205"/>
                <a:gd name="T4" fmla="*/ 162 w 194"/>
                <a:gd name="T5" fmla="*/ 13 h 205"/>
                <a:gd name="T6" fmla="*/ 96 w 194"/>
                <a:gd name="T7" fmla="*/ 32 h 205"/>
                <a:gd name="T8" fmla="*/ 0 w 194"/>
                <a:gd name="T9" fmla="*/ 205 h 205"/>
                <a:gd name="T10" fmla="*/ 111 w 194"/>
                <a:gd name="T11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205">
                  <a:moveTo>
                    <a:pt x="111" y="205"/>
                  </a:moveTo>
                  <a:cubicBezTo>
                    <a:pt x="181" y="78"/>
                    <a:pt x="181" y="78"/>
                    <a:pt x="181" y="78"/>
                  </a:cubicBezTo>
                  <a:cubicBezTo>
                    <a:pt x="194" y="55"/>
                    <a:pt x="185" y="26"/>
                    <a:pt x="162" y="13"/>
                  </a:cubicBezTo>
                  <a:cubicBezTo>
                    <a:pt x="138" y="0"/>
                    <a:pt x="109" y="8"/>
                    <a:pt x="96" y="32"/>
                  </a:cubicBezTo>
                  <a:cubicBezTo>
                    <a:pt x="0" y="205"/>
                    <a:pt x="0" y="205"/>
                    <a:pt x="0" y="205"/>
                  </a:cubicBezTo>
                  <a:lnTo>
                    <a:pt x="111" y="20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64" name="Freeform 282"/>
            <p:cNvSpPr>
              <a:spLocks noEditPoints="1"/>
            </p:cNvSpPr>
            <p:nvPr/>
          </p:nvSpPr>
          <p:spPr bwMode="auto">
            <a:xfrm>
              <a:off x="5843588" y="2373313"/>
              <a:ext cx="346075" cy="220663"/>
            </a:xfrm>
            <a:custGeom>
              <a:avLst/>
              <a:gdLst>
                <a:gd name="T0" fmla="*/ 0 w 461"/>
                <a:gd name="T1" fmla="*/ 0 h 293"/>
                <a:gd name="T2" fmla="*/ 0 w 461"/>
                <a:gd name="T3" fmla="*/ 152 h 293"/>
                <a:gd name="T4" fmla="*/ 141 w 461"/>
                <a:gd name="T5" fmla="*/ 293 h 293"/>
                <a:gd name="T6" fmla="*/ 320 w 461"/>
                <a:gd name="T7" fmla="*/ 293 h 293"/>
                <a:gd name="T8" fmla="*/ 461 w 461"/>
                <a:gd name="T9" fmla="*/ 152 h 293"/>
                <a:gd name="T10" fmla="*/ 461 w 461"/>
                <a:gd name="T11" fmla="*/ 0 h 293"/>
                <a:gd name="T12" fmla="*/ 0 w 461"/>
                <a:gd name="T13" fmla="*/ 0 h 293"/>
                <a:gd name="T14" fmla="*/ 303 w 461"/>
                <a:gd name="T15" fmla="*/ 181 h 293"/>
                <a:gd name="T16" fmla="*/ 292 w 461"/>
                <a:gd name="T17" fmla="*/ 193 h 293"/>
                <a:gd name="T18" fmla="*/ 251 w 461"/>
                <a:gd name="T19" fmla="*/ 193 h 293"/>
                <a:gd name="T20" fmla="*/ 251 w 461"/>
                <a:gd name="T21" fmla="*/ 234 h 293"/>
                <a:gd name="T22" fmla="*/ 240 w 461"/>
                <a:gd name="T23" fmla="*/ 246 h 293"/>
                <a:gd name="T24" fmla="*/ 221 w 461"/>
                <a:gd name="T25" fmla="*/ 246 h 293"/>
                <a:gd name="T26" fmla="*/ 210 w 461"/>
                <a:gd name="T27" fmla="*/ 234 h 293"/>
                <a:gd name="T28" fmla="*/ 210 w 461"/>
                <a:gd name="T29" fmla="*/ 193 h 293"/>
                <a:gd name="T30" fmla="*/ 169 w 461"/>
                <a:gd name="T31" fmla="*/ 193 h 293"/>
                <a:gd name="T32" fmla="*/ 158 w 461"/>
                <a:gd name="T33" fmla="*/ 181 h 293"/>
                <a:gd name="T34" fmla="*/ 158 w 461"/>
                <a:gd name="T35" fmla="*/ 162 h 293"/>
                <a:gd name="T36" fmla="*/ 169 w 461"/>
                <a:gd name="T37" fmla="*/ 151 h 293"/>
                <a:gd name="T38" fmla="*/ 210 w 461"/>
                <a:gd name="T39" fmla="*/ 151 h 293"/>
                <a:gd name="T40" fmla="*/ 210 w 461"/>
                <a:gd name="T41" fmla="*/ 109 h 293"/>
                <a:gd name="T42" fmla="*/ 221 w 461"/>
                <a:gd name="T43" fmla="*/ 98 h 293"/>
                <a:gd name="T44" fmla="*/ 240 w 461"/>
                <a:gd name="T45" fmla="*/ 98 h 293"/>
                <a:gd name="T46" fmla="*/ 251 w 461"/>
                <a:gd name="T47" fmla="*/ 109 h 293"/>
                <a:gd name="T48" fmla="*/ 251 w 461"/>
                <a:gd name="T49" fmla="*/ 151 h 293"/>
                <a:gd name="T50" fmla="*/ 292 w 461"/>
                <a:gd name="T51" fmla="*/ 151 h 293"/>
                <a:gd name="T52" fmla="*/ 303 w 461"/>
                <a:gd name="T53" fmla="*/ 162 h 293"/>
                <a:gd name="T54" fmla="*/ 303 w 461"/>
                <a:gd name="T55" fmla="*/ 18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1" h="293">
                  <a:moveTo>
                    <a:pt x="0" y="0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230"/>
                    <a:pt x="63" y="293"/>
                    <a:pt x="141" y="293"/>
                  </a:cubicBezTo>
                  <a:cubicBezTo>
                    <a:pt x="320" y="293"/>
                    <a:pt x="320" y="293"/>
                    <a:pt x="320" y="293"/>
                  </a:cubicBezTo>
                  <a:cubicBezTo>
                    <a:pt x="398" y="293"/>
                    <a:pt x="461" y="230"/>
                    <a:pt x="461" y="152"/>
                  </a:cubicBezTo>
                  <a:cubicBezTo>
                    <a:pt x="461" y="0"/>
                    <a:pt x="461" y="0"/>
                    <a:pt x="461" y="0"/>
                  </a:cubicBezTo>
                  <a:lnTo>
                    <a:pt x="0" y="0"/>
                  </a:lnTo>
                  <a:close/>
                  <a:moveTo>
                    <a:pt x="303" y="181"/>
                  </a:moveTo>
                  <a:cubicBezTo>
                    <a:pt x="303" y="188"/>
                    <a:pt x="298" y="193"/>
                    <a:pt x="292" y="193"/>
                  </a:cubicBezTo>
                  <a:cubicBezTo>
                    <a:pt x="251" y="193"/>
                    <a:pt x="251" y="193"/>
                    <a:pt x="251" y="193"/>
                  </a:cubicBezTo>
                  <a:cubicBezTo>
                    <a:pt x="251" y="234"/>
                    <a:pt x="251" y="234"/>
                    <a:pt x="251" y="234"/>
                  </a:cubicBezTo>
                  <a:cubicBezTo>
                    <a:pt x="251" y="241"/>
                    <a:pt x="246" y="246"/>
                    <a:pt x="240" y="246"/>
                  </a:cubicBezTo>
                  <a:cubicBezTo>
                    <a:pt x="221" y="246"/>
                    <a:pt x="221" y="246"/>
                    <a:pt x="221" y="246"/>
                  </a:cubicBezTo>
                  <a:cubicBezTo>
                    <a:pt x="215" y="246"/>
                    <a:pt x="210" y="241"/>
                    <a:pt x="210" y="234"/>
                  </a:cubicBezTo>
                  <a:cubicBezTo>
                    <a:pt x="210" y="193"/>
                    <a:pt x="210" y="193"/>
                    <a:pt x="210" y="193"/>
                  </a:cubicBezTo>
                  <a:cubicBezTo>
                    <a:pt x="169" y="193"/>
                    <a:pt x="169" y="193"/>
                    <a:pt x="169" y="193"/>
                  </a:cubicBezTo>
                  <a:cubicBezTo>
                    <a:pt x="163" y="193"/>
                    <a:pt x="158" y="188"/>
                    <a:pt x="158" y="181"/>
                  </a:cubicBezTo>
                  <a:cubicBezTo>
                    <a:pt x="158" y="162"/>
                    <a:pt x="158" y="162"/>
                    <a:pt x="158" y="162"/>
                  </a:cubicBezTo>
                  <a:cubicBezTo>
                    <a:pt x="158" y="156"/>
                    <a:pt x="163" y="151"/>
                    <a:pt x="169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09"/>
                    <a:pt x="210" y="109"/>
                    <a:pt x="210" y="109"/>
                  </a:cubicBezTo>
                  <a:cubicBezTo>
                    <a:pt x="210" y="103"/>
                    <a:pt x="215" y="98"/>
                    <a:pt x="221" y="98"/>
                  </a:cubicBezTo>
                  <a:cubicBezTo>
                    <a:pt x="240" y="98"/>
                    <a:pt x="240" y="98"/>
                    <a:pt x="240" y="98"/>
                  </a:cubicBezTo>
                  <a:cubicBezTo>
                    <a:pt x="246" y="98"/>
                    <a:pt x="251" y="103"/>
                    <a:pt x="251" y="109"/>
                  </a:cubicBezTo>
                  <a:cubicBezTo>
                    <a:pt x="251" y="151"/>
                    <a:pt x="251" y="151"/>
                    <a:pt x="251" y="151"/>
                  </a:cubicBezTo>
                  <a:cubicBezTo>
                    <a:pt x="292" y="151"/>
                    <a:pt x="292" y="151"/>
                    <a:pt x="292" y="151"/>
                  </a:cubicBezTo>
                  <a:cubicBezTo>
                    <a:pt x="298" y="151"/>
                    <a:pt x="303" y="156"/>
                    <a:pt x="303" y="162"/>
                  </a:cubicBezTo>
                  <a:lnTo>
                    <a:pt x="303" y="1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65" name="Rectangle 283"/>
            <p:cNvSpPr>
              <a:spLocks noChangeArrowheads="1"/>
            </p:cNvSpPr>
            <p:nvPr/>
          </p:nvSpPr>
          <p:spPr bwMode="auto">
            <a:xfrm>
              <a:off x="5843588" y="2373313"/>
              <a:ext cx="346075" cy="4127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66" name="Freeform 284"/>
            <p:cNvSpPr/>
            <p:nvPr/>
          </p:nvSpPr>
          <p:spPr bwMode="auto">
            <a:xfrm>
              <a:off x="5832475" y="2339975"/>
              <a:ext cx="368300" cy="50800"/>
            </a:xfrm>
            <a:custGeom>
              <a:avLst/>
              <a:gdLst>
                <a:gd name="T0" fmla="*/ 17 w 491"/>
                <a:gd name="T1" fmla="*/ 67 h 67"/>
                <a:gd name="T2" fmla="*/ 0 w 491"/>
                <a:gd name="T3" fmla="*/ 48 h 67"/>
                <a:gd name="T4" fmla="*/ 0 w 491"/>
                <a:gd name="T5" fmla="*/ 18 h 67"/>
                <a:gd name="T6" fmla="*/ 17 w 491"/>
                <a:gd name="T7" fmla="*/ 0 h 67"/>
                <a:gd name="T8" fmla="*/ 474 w 491"/>
                <a:gd name="T9" fmla="*/ 0 h 67"/>
                <a:gd name="T10" fmla="*/ 491 w 491"/>
                <a:gd name="T11" fmla="*/ 18 h 67"/>
                <a:gd name="T12" fmla="*/ 491 w 491"/>
                <a:gd name="T13" fmla="*/ 48 h 67"/>
                <a:gd name="T14" fmla="*/ 474 w 491"/>
                <a:gd name="T15" fmla="*/ 67 h 67"/>
                <a:gd name="T16" fmla="*/ 17 w 491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1" h="67">
                  <a:moveTo>
                    <a:pt x="17" y="67"/>
                  </a:moveTo>
                  <a:cubicBezTo>
                    <a:pt x="8" y="67"/>
                    <a:pt x="0" y="58"/>
                    <a:pt x="0" y="4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474" y="0"/>
                    <a:pt x="474" y="0"/>
                    <a:pt x="474" y="0"/>
                  </a:cubicBezTo>
                  <a:cubicBezTo>
                    <a:pt x="483" y="0"/>
                    <a:pt x="491" y="8"/>
                    <a:pt x="491" y="18"/>
                  </a:cubicBezTo>
                  <a:cubicBezTo>
                    <a:pt x="491" y="48"/>
                    <a:pt x="491" y="48"/>
                    <a:pt x="491" y="48"/>
                  </a:cubicBezTo>
                  <a:cubicBezTo>
                    <a:pt x="491" y="58"/>
                    <a:pt x="483" y="67"/>
                    <a:pt x="474" y="67"/>
                  </a:cubicBezTo>
                  <a:lnTo>
                    <a:pt x="17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15" name="Freeform 322"/>
          <p:cNvSpPr/>
          <p:nvPr/>
        </p:nvSpPr>
        <p:spPr bwMode="auto">
          <a:xfrm>
            <a:off x="6632925" y="5920413"/>
            <a:ext cx="355600" cy="423863"/>
          </a:xfrm>
          <a:custGeom>
            <a:avLst/>
            <a:gdLst>
              <a:gd name="T0" fmla="*/ 419 w 473"/>
              <a:gd name="T1" fmla="*/ 209 h 564"/>
              <a:gd name="T2" fmla="*/ 1 w 473"/>
              <a:gd name="T3" fmla="*/ 209 h 564"/>
              <a:gd name="T4" fmla="*/ 95 w 473"/>
              <a:gd name="T5" fmla="*/ 411 h 564"/>
              <a:gd name="T6" fmla="*/ 143 w 473"/>
              <a:gd name="T7" fmla="*/ 564 h 564"/>
              <a:gd name="T8" fmla="*/ 117 w 473"/>
              <a:gd name="T9" fmla="*/ 341 h 564"/>
              <a:gd name="T10" fmla="*/ 55 w 473"/>
              <a:gd name="T11" fmla="*/ 257 h 564"/>
              <a:gd name="T12" fmla="*/ 71 w 473"/>
              <a:gd name="T13" fmla="*/ 234 h 564"/>
              <a:gd name="T14" fmla="*/ 28 w 473"/>
              <a:gd name="T15" fmla="*/ 210 h 564"/>
              <a:gd name="T16" fmla="*/ 60 w 473"/>
              <a:gd name="T17" fmla="*/ 156 h 564"/>
              <a:gd name="T18" fmla="*/ 83 w 473"/>
              <a:gd name="T19" fmla="*/ 149 h 564"/>
              <a:gd name="T20" fmla="*/ 66 w 473"/>
              <a:gd name="T21" fmla="*/ 109 h 564"/>
              <a:gd name="T22" fmla="*/ 115 w 473"/>
              <a:gd name="T23" fmla="*/ 83 h 564"/>
              <a:gd name="T24" fmla="*/ 145 w 473"/>
              <a:gd name="T25" fmla="*/ 94 h 564"/>
              <a:gd name="T26" fmla="*/ 142 w 473"/>
              <a:gd name="T27" fmla="*/ 50 h 564"/>
              <a:gd name="T28" fmla="*/ 202 w 473"/>
              <a:gd name="T29" fmla="*/ 55 h 564"/>
              <a:gd name="T30" fmla="*/ 221 w 473"/>
              <a:gd name="T31" fmla="*/ 78 h 564"/>
              <a:gd name="T32" fmla="*/ 244 w 473"/>
              <a:gd name="T33" fmla="*/ 38 h 564"/>
              <a:gd name="T34" fmla="*/ 290 w 473"/>
              <a:gd name="T35" fmla="*/ 80 h 564"/>
              <a:gd name="T36" fmla="*/ 296 w 473"/>
              <a:gd name="T37" fmla="*/ 103 h 564"/>
              <a:gd name="T38" fmla="*/ 319 w 473"/>
              <a:gd name="T39" fmla="*/ 76 h 564"/>
              <a:gd name="T40" fmla="*/ 356 w 473"/>
              <a:gd name="T41" fmla="*/ 169 h 564"/>
              <a:gd name="T42" fmla="*/ 281 w 473"/>
              <a:gd name="T43" fmla="*/ 195 h 564"/>
              <a:gd name="T44" fmla="*/ 260 w 473"/>
              <a:gd name="T45" fmla="*/ 147 h 564"/>
              <a:gd name="T46" fmla="*/ 239 w 473"/>
              <a:gd name="T47" fmla="*/ 177 h 564"/>
              <a:gd name="T48" fmla="*/ 203 w 473"/>
              <a:gd name="T49" fmla="*/ 194 h 564"/>
              <a:gd name="T50" fmla="*/ 170 w 473"/>
              <a:gd name="T51" fmla="*/ 169 h 564"/>
              <a:gd name="T52" fmla="*/ 172 w 473"/>
              <a:gd name="T53" fmla="*/ 198 h 564"/>
              <a:gd name="T54" fmla="*/ 181 w 473"/>
              <a:gd name="T55" fmla="*/ 241 h 564"/>
              <a:gd name="T56" fmla="*/ 140 w 473"/>
              <a:gd name="T57" fmla="*/ 259 h 564"/>
              <a:gd name="T58" fmla="*/ 163 w 473"/>
              <a:gd name="T59" fmla="*/ 278 h 564"/>
              <a:gd name="T60" fmla="*/ 178 w 473"/>
              <a:gd name="T61" fmla="*/ 564 h 564"/>
              <a:gd name="T62" fmla="*/ 315 w 473"/>
              <a:gd name="T63" fmla="*/ 479 h 564"/>
              <a:gd name="T64" fmla="*/ 390 w 473"/>
              <a:gd name="T65" fmla="*/ 460 h 564"/>
              <a:gd name="T66" fmla="*/ 420 w 473"/>
              <a:gd name="T67" fmla="*/ 354 h 564"/>
              <a:gd name="T68" fmla="*/ 450 w 473"/>
              <a:gd name="T69" fmla="*/ 344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73" h="564">
                <a:moveTo>
                  <a:pt x="467" y="319"/>
                </a:moveTo>
                <a:cubicBezTo>
                  <a:pt x="419" y="209"/>
                  <a:pt x="419" y="209"/>
                  <a:pt x="419" y="209"/>
                </a:cubicBezTo>
                <a:cubicBezTo>
                  <a:pt x="419" y="93"/>
                  <a:pt x="325" y="0"/>
                  <a:pt x="210" y="0"/>
                </a:cubicBezTo>
                <a:cubicBezTo>
                  <a:pt x="94" y="0"/>
                  <a:pt x="0" y="94"/>
                  <a:pt x="1" y="209"/>
                </a:cubicBezTo>
                <a:cubicBezTo>
                  <a:pt x="1" y="275"/>
                  <a:pt x="31" y="334"/>
                  <a:pt x="79" y="372"/>
                </a:cubicBezTo>
                <a:cubicBezTo>
                  <a:pt x="95" y="384"/>
                  <a:pt x="95" y="394"/>
                  <a:pt x="95" y="411"/>
                </a:cubicBezTo>
                <a:cubicBezTo>
                  <a:pt x="95" y="564"/>
                  <a:pt x="95" y="564"/>
                  <a:pt x="95" y="564"/>
                </a:cubicBezTo>
                <a:cubicBezTo>
                  <a:pt x="143" y="564"/>
                  <a:pt x="143" y="564"/>
                  <a:pt x="143" y="564"/>
                </a:cubicBezTo>
                <a:cubicBezTo>
                  <a:pt x="143" y="397"/>
                  <a:pt x="143" y="397"/>
                  <a:pt x="143" y="397"/>
                </a:cubicBezTo>
                <a:cubicBezTo>
                  <a:pt x="143" y="374"/>
                  <a:pt x="131" y="356"/>
                  <a:pt x="117" y="341"/>
                </a:cubicBezTo>
                <a:cubicBezTo>
                  <a:pt x="96" y="320"/>
                  <a:pt x="65" y="307"/>
                  <a:pt x="49" y="285"/>
                </a:cubicBezTo>
                <a:cubicBezTo>
                  <a:pt x="42" y="277"/>
                  <a:pt x="45" y="259"/>
                  <a:pt x="55" y="257"/>
                </a:cubicBezTo>
                <a:cubicBezTo>
                  <a:pt x="76" y="251"/>
                  <a:pt x="76" y="251"/>
                  <a:pt x="76" y="251"/>
                </a:cubicBezTo>
                <a:cubicBezTo>
                  <a:pt x="90" y="247"/>
                  <a:pt x="84" y="232"/>
                  <a:pt x="71" y="234"/>
                </a:cubicBezTo>
                <a:cubicBezTo>
                  <a:pt x="49" y="238"/>
                  <a:pt x="49" y="238"/>
                  <a:pt x="49" y="238"/>
                </a:cubicBezTo>
                <a:cubicBezTo>
                  <a:pt x="32" y="241"/>
                  <a:pt x="26" y="225"/>
                  <a:pt x="28" y="210"/>
                </a:cubicBezTo>
                <a:cubicBezTo>
                  <a:pt x="29" y="194"/>
                  <a:pt x="32" y="179"/>
                  <a:pt x="37" y="164"/>
                </a:cubicBezTo>
                <a:cubicBezTo>
                  <a:pt x="40" y="155"/>
                  <a:pt x="49" y="150"/>
                  <a:pt x="60" y="156"/>
                </a:cubicBezTo>
                <a:cubicBezTo>
                  <a:pt x="74" y="164"/>
                  <a:pt x="74" y="164"/>
                  <a:pt x="74" y="164"/>
                </a:cubicBezTo>
                <a:cubicBezTo>
                  <a:pt x="88" y="172"/>
                  <a:pt x="95" y="157"/>
                  <a:pt x="83" y="149"/>
                </a:cubicBezTo>
                <a:cubicBezTo>
                  <a:pt x="66" y="137"/>
                  <a:pt x="66" y="137"/>
                  <a:pt x="66" y="137"/>
                </a:cubicBezTo>
                <a:cubicBezTo>
                  <a:pt x="55" y="129"/>
                  <a:pt x="61" y="116"/>
                  <a:pt x="66" y="109"/>
                </a:cubicBezTo>
                <a:cubicBezTo>
                  <a:pt x="72" y="101"/>
                  <a:pt x="79" y="94"/>
                  <a:pt x="86" y="87"/>
                </a:cubicBezTo>
                <a:cubicBezTo>
                  <a:pt x="94" y="79"/>
                  <a:pt x="106" y="69"/>
                  <a:pt x="115" y="83"/>
                </a:cubicBezTo>
                <a:cubicBezTo>
                  <a:pt x="129" y="105"/>
                  <a:pt x="129" y="105"/>
                  <a:pt x="129" y="105"/>
                </a:cubicBezTo>
                <a:cubicBezTo>
                  <a:pt x="136" y="116"/>
                  <a:pt x="153" y="107"/>
                  <a:pt x="145" y="94"/>
                </a:cubicBezTo>
                <a:cubicBezTo>
                  <a:pt x="132" y="72"/>
                  <a:pt x="132" y="72"/>
                  <a:pt x="132" y="72"/>
                </a:cubicBezTo>
                <a:cubicBezTo>
                  <a:pt x="124" y="60"/>
                  <a:pt x="136" y="53"/>
                  <a:pt x="142" y="50"/>
                </a:cubicBezTo>
                <a:cubicBezTo>
                  <a:pt x="155" y="45"/>
                  <a:pt x="168" y="41"/>
                  <a:pt x="181" y="39"/>
                </a:cubicBezTo>
                <a:cubicBezTo>
                  <a:pt x="192" y="37"/>
                  <a:pt x="202" y="41"/>
                  <a:pt x="202" y="55"/>
                </a:cubicBezTo>
                <a:cubicBezTo>
                  <a:pt x="202" y="79"/>
                  <a:pt x="202" y="79"/>
                  <a:pt x="202" y="79"/>
                </a:cubicBezTo>
                <a:cubicBezTo>
                  <a:pt x="202" y="95"/>
                  <a:pt x="221" y="95"/>
                  <a:pt x="221" y="78"/>
                </a:cubicBezTo>
                <a:cubicBezTo>
                  <a:pt x="222" y="58"/>
                  <a:pt x="222" y="58"/>
                  <a:pt x="222" y="58"/>
                </a:cubicBezTo>
                <a:cubicBezTo>
                  <a:pt x="222" y="44"/>
                  <a:pt x="228" y="36"/>
                  <a:pt x="244" y="38"/>
                </a:cubicBezTo>
                <a:cubicBezTo>
                  <a:pt x="255" y="40"/>
                  <a:pt x="265" y="43"/>
                  <a:pt x="275" y="46"/>
                </a:cubicBezTo>
                <a:cubicBezTo>
                  <a:pt x="292" y="52"/>
                  <a:pt x="302" y="62"/>
                  <a:pt x="290" y="80"/>
                </a:cubicBezTo>
                <a:cubicBezTo>
                  <a:pt x="282" y="94"/>
                  <a:pt x="282" y="94"/>
                  <a:pt x="282" y="94"/>
                </a:cubicBezTo>
                <a:cubicBezTo>
                  <a:pt x="274" y="106"/>
                  <a:pt x="288" y="116"/>
                  <a:pt x="296" y="103"/>
                </a:cubicBezTo>
                <a:cubicBezTo>
                  <a:pt x="307" y="85"/>
                  <a:pt x="307" y="85"/>
                  <a:pt x="307" y="85"/>
                </a:cubicBezTo>
                <a:cubicBezTo>
                  <a:pt x="310" y="80"/>
                  <a:pt x="314" y="76"/>
                  <a:pt x="319" y="76"/>
                </a:cubicBezTo>
                <a:cubicBezTo>
                  <a:pt x="329" y="76"/>
                  <a:pt x="340" y="84"/>
                  <a:pt x="348" y="93"/>
                </a:cubicBezTo>
                <a:cubicBezTo>
                  <a:pt x="380" y="125"/>
                  <a:pt x="359" y="165"/>
                  <a:pt x="356" y="169"/>
                </a:cubicBezTo>
                <a:cubicBezTo>
                  <a:pt x="340" y="188"/>
                  <a:pt x="319" y="195"/>
                  <a:pt x="294" y="195"/>
                </a:cubicBezTo>
                <a:cubicBezTo>
                  <a:pt x="281" y="195"/>
                  <a:pt x="281" y="195"/>
                  <a:pt x="281" y="195"/>
                </a:cubicBezTo>
                <a:cubicBezTo>
                  <a:pt x="271" y="194"/>
                  <a:pt x="260" y="188"/>
                  <a:pt x="260" y="178"/>
                </a:cubicBezTo>
                <a:cubicBezTo>
                  <a:pt x="260" y="147"/>
                  <a:pt x="260" y="147"/>
                  <a:pt x="260" y="147"/>
                </a:cubicBezTo>
                <a:cubicBezTo>
                  <a:pt x="260" y="135"/>
                  <a:pt x="239" y="132"/>
                  <a:pt x="239" y="147"/>
                </a:cubicBezTo>
                <a:cubicBezTo>
                  <a:pt x="239" y="177"/>
                  <a:pt x="239" y="177"/>
                  <a:pt x="239" y="177"/>
                </a:cubicBezTo>
                <a:cubicBezTo>
                  <a:pt x="239" y="190"/>
                  <a:pt x="234" y="194"/>
                  <a:pt x="220" y="194"/>
                </a:cubicBezTo>
                <a:cubicBezTo>
                  <a:pt x="203" y="194"/>
                  <a:pt x="203" y="194"/>
                  <a:pt x="203" y="194"/>
                </a:cubicBezTo>
                <a:cubicBezTo>
                  <a:pt x="195" y="194"/>
                  <a:pt x="190" y="189"/>
                  <a:pt x="184" y="184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57" y="156"/>
                  <a:pt x="144" y="171"/>
                  <a:pt x="156" y="183"/>
                </a:cubicBezTo>
                <a:cubicBezTo>
                  <a:pt x="172" y="198"/>
                  <a:pt x="172" y="198"/>
                  <a:pt x="172" y="198"/>
                </a:cubicBezTo>
                <a:cubicBezTo>
                  <a:pt x="179" y="205"/>
                  <a:pt x="181" y="211"/>
                  <a:pt x="181" y="219"/>
                </a:cubicBezTo>
                <a:cubicBezTo>
                  <a:pt x="181" y="241"/>
                  <a:pt x="181" y="241"/>
                  <a:pt x="181" y="241"/>
                </a:cubicBezTo>
                <a:cubicBezTo>
                  <a:pt x="181" y="252"/>
                  <a:pt x="178" y="259"/>
                  <a:pt x="163" y="259"/>
                </a:cubicBezTo>
                <a:cubicBezTo>
                  <a:pt x="140" y="259"/>
                  <a:pt x="140" y="259"/>
                  <a:pt x="140" y="259"/>
                </a:cubicBezTo>
                <a:cubicBezTo>
                  <a:pt x="123" y="259"/>
                  <a:pt x="122" y="279"/>
                  <a:pt x="140" y="279"/>
                </a:cubicBezTo>
                <a:cubicBezTo>
                  <a:pt x="163" y="278"/>
                  <a:pt x="163" y="278"/>
                  <a:pt x="163" y="278"/>
                </a:cubicBezTo>
                <a:cubicBezTo>
                  <a:pt x="173" y="278"/>
                  <a:pt x="180" y="281"/>
                  <a:pt x="180" y="295"/>
                </a:cubicBezTo>
                <a:cubicBezTo>
                  <a:pt x="178" y="564"/>
                  <a:pt x="178" y="564"/>
                  <a:pt x="178" y="564"/>
                </a:cubicBezTo>
                <a:cubicBezTo>
                  <a:pt x="315" y="564"/>
                  <a:pt x="315" y="564"/>
                  <a:pt x="315" y="564"/>
                </a:cubicBezTo>
                <a:cubicBezTo>
                  <a:pt x="315" y="479"/>
                  <a:pt x="315" y="479"/>
                  <a:pt x="315" y="479"/>
                </a:cubicBezTo>
                <a:cubicBezTo>
                  <a:pt x="315" y="465"/>
                  <a:pt x="319" y="460"/>
                  <a:pt x="335" y="460"/>
                </a:cubicBezTo>
                <a:cubicBezTo>
                  <a:pt x="390" y="460"/>
                  <a:pt x="390" y="460"/>
                  <a:pt x="390" y="460"/>
                </a:cubicBezTo>
                <a:cubicBezTo>
                  <a:pt x="411" y="460"/>
                  <a:pt x="420" y="451"/>
                  <a:pt x="420" y="430"/>
                </a:cubicBezTo>
                <a:cubicBezTo>
                  <a:pt x="420" y="354"/>
                  <a:pt x="420" y="354"/>
                  <a:pt x="420" y="354"/>
                </a:cubicBezTo>
                <a:cubicBezTo>
                  <a:pt x="420" y="347"/>
                  <a:pt x="423" y="344"/>
                  <a:pt x="430" y="344"/>
                </a:cubicBezTo>
                <a:cubicBezTo>
                  <a:pt x="450" y="344"/>
                  <a:pt x="450" y="344"/>
                  <a:pt x="450" y="344"/>
                </a:cubicBezTo>
                <a:cubicBezTo>
                  <a:pt x="468" y="344"/>
                  <a:pt x="473" y="335"/>
                  <a:pt x="467" y="319"/>
                </a:cubicBezTo>
                <a:close/>
              </a:path>
            </a:pathLst>
          </a:custGeom>
          <a:solidFill>
            <a:srgbClr val="BD596A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7396963" y="2340661"/>
            <a:ext cx="314346" cy="359165"/>
            <a:chOff x="6853689" y="2141343"/>
            <a:chExt cx="314346" cy="359165"/>
          </a:xfrm>
          <a:solidFill>
            <a:srgbClr val="BD596A"/>
          </a:solidFill>
        </p:grpSpPr>
        <p:sp>
          <p:nvSpPr>
            <p:cNvPr id="49" name="AutoShape 48"/>
            <p:cNvSpPr/>
            <p:nvPr/>
          </p:nvSpPr>
          <p:spPr bwMode="auto">
            <a:xfrm>
              <a:off x="6853689" y="2141343"/>
              <a:ext cx="314346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0" name="AutoShape 49"/>
            <p:cNvSpPr/>
            <p:nvPr/>
          </p:nvSpPr>
          <p:spPr bwMode="auto">
            <a:xfrm>
              <a:off x="7100498" y="2421922"/>
              <a:ext cx="22717" cy="221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1" name="AutoShape 50"/>
            <p:cNvSpPr/>
            <p:nvPr/>
          </p:nvSpPr>
          <p:spPr bwMode="auto">
            <a:xfrm>
              <a:off x="7100498" y="2354387"/>
              <a:ext cx="22717" cy="227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2" name="AutoShape 51"/>
            <p:cNvSpPr/>
            <p:nvPr/>
          </p:nvSpPr>
          <p:spPr bwMode="auto">
            <a:xfrm>
              <a:off x="7100498" y="2286850"/>
              <a:ext cx="22717" cy="227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56" name="AutoShape 55"/>
          <p:cNvSpPr/>
          <p:nvPr/>
        </p:nvSpPr>
        <p:spPr bwMode="auto">
          <a:xfrm>
            <a:off x="7526355" y="2491668"/>
            <a:ext cx="55563" cy="57150"/>
          </a:xfrm>
          <a:custGeom>
            <a:avLst/>
            <a:gdLst>
              <a:gd name="T0" fmla="+- 0 10803 213"/>
              <a:gd name="T1" fmla="*/ T0 w 21180"/>
              <a:gd name="T2" fmla="+- 0 10801 203"/>
              <a:gd name="T3" fmla="*/ 10801 h 21196"/>
              <a:gd name="T4" fmla="+- 0 10803 213"/>
              <a:gd name="T5" fmla="*/ T4 w 21180"/>
              <a:gd name="T6" fmla="+- 0 10801 203"/>
              <a:gd name="T7" fmla="*/ 10801 h 21196"/>
              <a:gd name="T8" fmla="+- 0 10803 213"/>
              <a:gd name="T9" fmla="*/ T8 w 21180"/>
              <a:gd name="T10" fmla="+- 0 10801 203"/>
              <a:gd name="T11" fmla="*/ 10801 h 21196"/>
              <a:gd name="T12" fmla="+- 0 10803 213"/>
              <a:gd name="T13" fmla="*/ T12 w 21180"/>
              <a:gd name="T14" fmla="+- 0 10801 203"/>
              <a:gd name="T15" fmla="*/ 10801 h 21196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180" h="21196">
                <a:moveTo>
                  <a:pt x="8372" y="11356"/>
                </a:moveTo>
                <a:cubicBezTo>
                  <a:pt x="6122" y="13508"/>
                  <a:pt x="3675" y="15444"/>
                  <a:pt x="1144" y="17292"/>
                </a:cubicBezTo>
                <a:cubicBezTo>
                  <a:pt x="963" y="17388"/>
                  <a:pt x="786" y="17493"/>
                  <a:pt x="637" y="17645"/>
                </a:cubicBezTo>
                <a:cubicBezTo>
                  <a:pt x="-213" y="18457"/>
                  <a:pt x="-213" y="19774"/>
                  <a:pt x="637" y="20585"/>
                </a:cubicBezTo>
                <a:cubicBezTo>
                  <a:pt x="1464" y="21380"/>
                  <a:pt x="2796" y="21397"/>
                  <a:pt x="3652" y="20641"/>
                </a:cubicBezTo>
                <a:lnTo>
                  <a:pt x="3665" y="20649"/>
                </a:lnTo>
                <a:cubicBezTo>
                  <a:pt x="6364" y="18673"/>
                  <a:pt x="8988" y="16581"/>
                  <a:pt x="11419" y="14263"/>
                </a:cubicBezTo>
                <a:cubicBezTo>
                  <a:pt x="13759" y="12030"/>
                  <a:pt x="15873" y="9685"/>
                  <a:pt x="17715" y="7283"/>
                </a:cubicBezTo>
                <a:lnTo>
                  <a:pt x="20663" y="3427"/>
                </a:lnTo>
                <a:lnTo>
                  <a:pt x="20654" y="3419"/>
                </a:lnTo>
                <a:cubicBezTo>
                  <a:pt x="21386" y="2600"/>
                  <a:pt x="21357" y="1379"/>
                  <a:pt x="20541" y="608"/>
                </a:cubicBezTo>
                <a:cubicBezTo>
                  <a:pt x="19697" y="-203"/>
                  <a:pt x="18323" y="-203"/>
                  <a:pt x="17468" y="608"/>
                </a:cubicBezTo>
                <a:cubicBezTo>
                  <a:pt x="17313" y="760"/>
                  <a:pt x="17197" y="937"/>
                  <a:pt x="17094" y="1114"/>
                </a:cubicBezTo>
                <a:lnTo>
                  <a:pt x="14228" y="4857"/>
                </a:lnTo>
                <a:cubicBezTo>
                  <a:pt x="12526" y="7090"/>
                  <a:pt x="10552" y="9275"/>
                  <a:pt x="8372" y="11356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81" name="AutoShape 78"/>
          <p:cNvSpPr/>
          <p:nvPr/>
        </p:nvSpPr>
        <p:spPr bwMode="auto">
          <a:xfrm>
            <a:off x="7385861" y="1648520"/>
            <a:ext cx="336550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160" y="18900"/>
                </a:moveTo>
                <a:cubicBezTo>
                  <a:pt x="20160" y="19643"/>
                  <a:pt x="19513" y="20249"/>
                  <a:pt x="18720" y="20249"/>
                </a:cubicBezTo>
                <a:lnTo>
                  <a:pt x="2880" y="20249"/>
                </a:lnTo>
                <a:cubicBezTo>
                  <a:pt x="2086" y="20249"/>
                  <a:pt x="1440" y="19643"/>
                  <a:pt x="1440" y="18900"/>
                </a:cubicBezTo>
                <a:lnTo>
                  <a:pt x="1440" y="2700"/>
                </a:lnTo>
                <a:cubicBezTo>
                  <a:pt x="1440" y="1955"/>
                  <a:pt x="2086" y="1350"/>
                  <a:pt x="2880" y="1350"/>
                </a:cubicBezTo>
                <a:lnTo>
                  <a:pt x="18720" y="1350"/>
                </a:lnTo>
                <a:cubicBezTo>
                  <a:pt x="19513" y="1350"/>
                  <a:pt x="20160" y="1955"/>
                  <a:pt x="20160" y="2700"/>
                </a:cubicBezTo>
                <a:cubicBezTo>
                  <a:pt x="20160" y="2700"/>
                  <a:pt x="20160" y="18900"/>
                  <a:pt x="20160" y="18900"/>
                </a:cubicBezTo>
                <a:close/>
                <a:moveTo>
                  <a:pt x="18720" y="0"/>
                </a:moveTo>
                <a:lnTo>
                  <a:pt x="2880" y="0"/>
                </a:lnTo>
                <a:cubicBezTo>
                  <a:pt x="1289" y="0"/>
                  <a:pt x="0" y="1208"/>
                  <a:pt x="0" y="2700"/>
                </a:cubicBezTo>
                <a:lnTo>
                  <a:pt x="0" y="18900"/>
                </a:lnTo>
                <a:cubicBezTo>
                  <a:pt x="0" y="20391"/>
                  <a:pt x="1289" y="21599"/>
                  <a:pt x="2880" y="21599"/>
                </a:cubicBezTo>
                <a:lnTo>
                  <a:pt x="18720" y="21599"/>
                </a:lnTo>
                <a:cubicBezTo>
                  <a:pt x="20310" y="21599"/>
                  <a:pt x="21599" y="20391"/>
                  <a:pt x="21599" y="18900"/>
                </a:cubicBezTo>
                <a:lnTo>
                  <a:pt x="21599" y="2700"/>
                </a:lnTo>
                <a:cubicBezTo>
                  <a:pt x="21599" y="1208"/>
                  <a:pt x="20310" y="0"/>
                  <a:pt x="18720" y="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82" name="AutoShape 79"/>
          <p:cNvSpPr/>
          <p:nvPr/>
        </p:nvSpPr>
        <p:spPr bwMode="auto">
          <a:xfrm>
            <a:off x="7431105" y="1715195"/>
            <a:ext cx="246062" cy="2254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18" y="20519"/>
                </a:moveTo>
                <a:lnTo>
                  <a:pt x="14053" y="16248"/>
                </a:lnTo>
                <a:lnTo>
                  <a:pt x="16690" y="12959"/>
                </a:lnTo>
                <a:lnTo>
                  <a:pt x="20618" y="17689"/>
                </a:lnTo>
                <a:lnTo>
                  <a:pt x="20618" y="20519"/>
                </a:lnTo>
                <a:cubicBezTo>
                  <a:pt x="20618" y="20519"/>
                  <a:pt x="17418" y="20519"/>
                  <a:pt x="17418" y="20519"/>
                </a:cubicBezTo>
                <a:close/>
                <a:moveTo>
                  <a:pt x="981" y="11446"/>
                </a:moveTo>
                <a:lnTo>
                  <a:pt x="4909" y="6479"/>
                </a:lnTo>
                <a:lnTo>
                  <a:pt x="12828" y="16353"/>
                </a:lnTo>
                <a:lnTo>
                  <a:pt x="13398" y="17064"/>
                </a:lnTo>
                <a:lnTo>
                  <a:pt x="16109" y="20519"/>
                </a:lnTo>
                <a:lnTo>
                  <a:pt x="981" y="20519"/>
                </a:lnTo>
                <a:cubicBezTo>
                  <a:pt x="981" y="20519"/>
                  <a:pt x="981" y="11446"/>
                  <a:pt x="981" y="11446"/>
                </a:cubicBezTo>
                <a:close/>
                <a:moveTo>
                  <a:pt x="20618" y="1080"/>
                </a:moveTo>
                <a:lnTo>
                  <a:pt x="20618" y="16058"/>
                </a:lnTo>
                <a:lnTo>
                  <a:pt x="17427" y="12244"/>
                </a:lnTo>
                <a:cubicBezTo>
                  <a:pt x="17240" y="12012"/>
                  <a:pt x="16972" y="11879"/>
                  <a:pt x="16690" y="11879"/>
                </a:cubicBezTo>
                <a:cubicBezTo>
                  <a:pt x="16409" y="11879"/>
                  <a:pt x="16141" y="12012"/>
                  <a:pt x="15954" y="12244"/>
                </a:cubicBezTo>
                <a:lnTo>
                  <a:pt x="13399" y="15432"/>
                </a:lnTo>
                <a:lnTo>
                  <a:pt x="5645" y="5764"/>
                </a:lnTo>
                <a:cubicBezTo>
                  <a:pt x="5458" y="5532"/>
                  <a:pt x="5190" y="5400"/>
                  <a:pt x="4909" y="5400"/>
                </a:cubicBezTo>
                <a:cubicBezTo>
                  <a:pt x="4627" y="5400"/>
                  <a:pt x="4359" y="5532"/>
                  <a:pt x="4172" y="5764"/>
                </a:cubicBezTo>
                <a:lnTo>
                  <a:pt x="981" y="9812"/>
                </a:lnTo>
                <a:lnTo>
                  <a:pt x="981" y="1080"/>
                </a:lnTo>
                <a:cubicBezTo>
                  <a:pt x="981" y="1080"/>
                  <a:pt x="20618" y="1080"/>
                  <a:pt x="20618" y="1080"/>
                </a:cubicBezTo>
                <a:close/>
                <a:moveTo>
                  <a:pt x="20618" y="0"/>
                </a:moveTo>
                <a:lnTo>
                  <a:pt x="981" y="0"/>
                </a:lnTo>
                <a:cubicBezTo>
                  <a:pt x="439" y="0"/>
                  <a:pt x="0" y="483"/>
                  <a:pt x="0" y="1080"/>
                </a:cubicBezTo>
                <a:lnTo>
                  <a:pt x="0" y="20519"/>
                </a:lnTo>
                <a:cubicBezTo>
                  <a:pt x="0" y="21116"/>
                  <a:pt x="439" y="21599"/>
                  <a:pt x="981" y="21599"/>
                </a:cubicBezTo>
                <a:lnTo>
                  <a:pt x="20618" y="21599"/>
                </a:lnTo>
                <a:cubicBezTo>
                  <a:pt x="21160" y="21599"/>
                  <a:pt x="21600" y="21116"/>
                  <a:pt x="21600" y="20519"/>
                </a:cubicBezTo>
                <a:lnTo>
                  <a:pt x="21600" y="1080"/>
                </a:lnTo>
                <a:cubicBezTo>
                  <a:pt x="21600" y="483"/>
                  <a:pt x="21160" y="0"/>
                  <a:pt x="20618" y="0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83" name="AutoShape 80"/>
          <p:cNvSpPr/>
          <p:nvPr/>
        </p:nvSpPr>
        <p:spPr bwMode="auto">
          <a:xfrm>
            <a:off x="7520005" y="1794570"/>
            <a:ext cx="68262" cy="666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3600"/>
                </a:moveTo>
                <a:cubicBezTo>
                  <a:pt x="14769" y="3600"/>
                  <a:pt x="17999" y="6827"/>
                  <a:pt x="17999" y="10800"/>
                </a:cubicBezTo>
                <a:cubicBezTo>
                  <a:pt x="17999" y="14769"/>
                  <a:pt x="14769" y="18000"/>
                  <a:pt x="10800" y="18000"/>
                </a:cubicBezTo>
                <a:cubicBezTo>
                  <a:pt x="6830" y="18000"/>
                  <a:pt x="3600" y="14769"/>
                  <a:pt x="3600" y="10800"/>
                </a:cubicBezTo>
                <a:cubicBezTo>
                  <a:pt x="3600" y="6827"/>
                  <a:pt x="6830" y="3600"/>
                  <a:pt x="10800" y="3600"/>
                </a:cubicBezTo>
                <a:moveTo>
                  <a:pt x="10800" y="21599"/>
                </a:moveTo>
                <a:cubicBezTo>
                  <a:pt x="16766" y="21599"/>
                  <a:pt x="21600" y="16762"/>
                  <a:pt x="21600" y="10800"/>
                </a:cubicBezTo>
                <a:cubicBezTo>
                  <a:pt x="21600" y="4833"/>
                  <a:pt x="16766" y="0"/>
                  <a:pt x="10800" y="0"/>
                </a:cubicBezTo>
                <a:cubicBezTo>
                  <a:pt x="4833" y="0"/>
                  <a:pt x="0" y="4833"/>
                  <a:pt x="0" y="10800"/>
                </a:cubicBezTo>
                <a:cubicBezTo>
                  <a:pt x="0" y="16762"/>
                  <a:pt x="4833" y="21599"/>
                  <a:pt x="10800" y="21599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4" name="AutoShape 32"/>
          <p:cNvSpPr/>
          <p:nvPr/>
        </p:nvSpPr>
        <p:spPr bwMode="auto">
          <a:xfrm>
            <a:off x="7373955" y="3071293"/>
            <a:ext cx="360362" cy="314325"/>
          </a:xfrm>
          <a:custGeom>
            <a:avLst/>
            <a:gdLst>
              <a:gd name="T0" fmla="+- 0 10800 108"/>
              <a:gd name="T1" fmla="*/ T0 w 21384"/>
              <a:gd name="T2" fmla="*/ 10800 h 21600"/>
              <a:gd name="T3" fmla="+- 0 10800 108"/>
              <a:gd name="T4" fmla="*/ T3 w 21384"/>
              <a:gd name="T5" fmla="*/ 10800 h 21600"/>
              <a:gd name="T6" fmla="+- 0 10800 108"/>
              <a:gd name="T7" fmla="*/ T6 w 21384"/>
              <a:gd name="T8" fmla="*/ 10800 h 21600"/>
              <a:gd name="T9" fmla="+- 0 10800 108"/>
              <a:gd name="T10" fmla="*/ T9 w 21384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84" h="21600">
                <a:moveTo>
                  <a:pt x="18710" y="9257"/>
                </a:moveTo>
                <a:lnTo>
                  <a:pt x="16706" y="7714"/>
                </a:lnTo>
                <a:lnTo>
                  <a:pt x="16706" y="20057"/>
                </a:lnTo>
                <a:lnTo>
                  <a:pt x="4677" y="20057"/>
                </a:lnTo>
                <a:lnTo>
                  <a:pt x="4677" y="7714"/>
                </a:lnTo>
                <a:lnTo>
                  <a:pt x="2673" y="9257"/>
                </a:lnTo>
                <a:lnTo>
                  <a:pt x="1336" y="4628"/>
                </a:lnTo>
                <a:lnTo>
                  <a:pt x="4677" y="1542"/>
                </a:lnTo>
                <a:lnTo>
                  <a:pt x="7468" y="1542"/>
                </a:lnTo>
                <a:cubicBezTo>
                  <a:pt x="7841" y="2871"/>
                  <a:pt x="9136" y="3857"/>
                  <a:pt x="10691" y="3857"/>
                </a:cubicBezTo>
                <a:cubicBezTo>
                  <a:pt x="12247" y="3857"/>
                  <a:pt x="13542" y="2871"/>
                  <a:pt x="13915" y="1542"/>
                </a:cubicBezTo>
                <a:lnTo>
                  <a:pt x="16706" y="1542"/>
                </a:lnTo>
                <a:lnTo>
                  <a:pt x="20047" y="4628"/>
                </a:lnTo>
                <a:cubicBezTo>
                  <a:pt x="20047" y="4628"/>
                  <a:pt x="18710" y="9257"/>
                  <a:pt x="18710" y="9257"/>
                </a:cubicBezTo>
                <a:close/>
                <a:moveTo>
                  <a:pt x="13200" y="1542"/>
                </a:moveTo>
                <a:cubicBezTo>
                  <a:pt x="12831" y="2438"/>
                  <a:pt x="11852" y="3085"/>
                  <a:pt x="10691" y="3085"/>
                </a:cubicBezTo>
                <a:cubicBezTo>
                  <a:pt x="9531" y="3085"/>
                  <a:pt x="8552" y="2438"/>
                  <a:pt x="8183" y="1542"/>
                </a:cubicBezTo>
                <a:cubicBezTo>
                  <a:pt x="8183" y="1542"/>
                  <a:pt x="13200" y="1542"/>
                  <a:pt x="13200" y="1542"/>
                </a:cubicBezTo>
                <a:close/>
                <a:moveTo>
                  <a:pt x="20882" y="3423"/>
                </a:moveTo>
                <a:lnTo>
                  <a:pt x="17541" y="338"/>
                </a:lnTo>
                <a:cubicBezTo>
                  <a:pt x="17303" y="119"/>
                  <a:pt x="17009" y="0"/>
                  <a:pt x="16706" y="0"/>
                </a:cubicBezTo>
                <a:lnTo>
                  <a:pt x="4677" y="0"/>
                </a:lnTo>
                <a:cubicBezTo>
                  <a:pt x="4374" y="0"/>
                  <a:pt x="4080" y="119"/>
                  <a:pt x="3842" y="338"/>
                </a:cubicBezTo>
                <a:lnTo>
                  <a:pt x="501" y="3423"/>
                </a:lnTo>
                <a:cubicBezTo>
                  <a:pt x="64" y="3827"/>
                  <a:pt x="-108" y="4503"/>
                  <a:pt x="68" y="5116"/>
                </a:cubicBezTo>
                <a:lnTo>
                  <a:pt x="1405" y="9745"/>
                </a:lnTo>
                <a:cubicBezTo>
                  <a:pt x="1537" y="10201"/>
                  <a:pt x="1845" y="10560"/>
                  <a:pt x="2239" y="10716"/>
                </a:cubicBezTo>
                <a:cubicBezTo>
                  <a:pt x="2380" y="10772"/>
                  <a:pt x="2527" y="10800"/>
                  <a:pt x="2673" y="10800"/>
                </a:cubicBezTo>
                <a:cubicBezTo>
                  <a:pt x="2905" y="10800"/>
                  <a:pt x="3136" y="10729"/>
                  <a:pt x="3341" y="10593"/>
                </a:cubicBezTo>
                <a:lnTo>
                  <a:pt x="3341" y="20057"/>
                </a:lnTo>
                <a:cubicBezTo>
                  <a:pt x="3341" y="20908"/>
                  <a:pt x="3940" y="21600"/>
                  <a:pt x="4677" y="21600"/>
                </a:cubicBezTo>
                <a:lnTo>
                  <a:pt x="16706" y="21600"/>
                </a:lnTo>
                <a:cubicBezTo>
                  <a:pt x="17443" y="21600"/>
                  <a:pt x="18042" y="20908"/>
                  <a:pt x="18042" y="20057"/>
                </a:cubicBezTo>
                <a:lnTo>
                  <a:pt x="18042" y="10593"/>
                </a:lnTo>
                <a:cubicBezTo>
                  <a:pt x="18247" y="10729"/>
                  <a:pt x="18478" y="10800"/>
                  <a:pt x="18710" y="10800"/>
                </a:cubicBezTo>
                <a:cubicBezTo>
                  <a:pt x="18856" y="10800"/>
                  <a:pt x="19002" y="10772"/>
                  <a:pt x="19144" y="10716"/>
                </a:cubicBezTo>
                <a:cubicBezTo>
                  <a:pt x="19538" y="10560"/>
                  <a:pt x="19846" y="10201"/>
                  <a:pt x="19978" y="9745"/>
                </a:cubicBezTo>
                <a:lnTo>
                  <a:pt x="21315" y="5116"/>
                </a:lnTo>
                <a:cubicBezTo>
                  <a:pt x="21491" y="4503"/>
                  <a:pt x="21319" y="3827"/>
                  <a:pt x="20882" y="3423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483" name="Group 186"/>
          <p:cNvGrpSpPr/>
          <p:nvPr/>
        </p:nvGrpSpPr>
        <p:grpSpPr>
          <a:xfrm>
            <a:off x="7319186" y="5221328"/>
            <a:ext cx="469900" cy="404812"/>
            <a:chOff x="3302000" y="3008313"/>
            <a:chExt cx="469900" cy="404812"/>
          </a:xfrm>
          <a:solidFill>
            <a:srgbClr val="BD596A"/>
          </a:solidFill>
        </p:grpSpPr>
        <p:sp>
          <p:nvSpPr>
            <p:cNvPr id="484" name="Freeform 298"/>
            <p:cNvSpPr/>
            <p:nvPr/>
          </p:nvSpPr>
          <p:spPr bwMode="auto">
            <a:xfrm>
              <a:off x="3302000" y="3008313"/>
              <a:ext cx="469900" cy="303213"/>
            </a:xfrm>
            <a:custGeom>
              <a:avLst/>
              <a:gdLst>
                <a:gd name="T0" fmla="*/ 24 w 624"/>
                <a:gd name="T1" fmla="*/ 263 h 403"/>
                <a:gd name="T2" fmla="*/ 117 w 624"/>
                <a:gd name="T3" fmla="*/ 263 h 403"/>
                <a:gd name="T4" fmla="*/ 120 w 624"/>
                <a:gd name="T5" fmla="*/ 246 h 403"/>
                <a:gd name="T6" fmla="*/ 127 w 624"/>
                <a:gd name="T7" fmla="*/ 240 h 403"/>
                <a:gd name="T8" fmla="*/ 134 w 624"/>
                <a:gd name="T9" fmla="*/ 245 h 403"/>
                <a:gd name="T10" fmla="*/ 147 w 624"/>
                <a:gd name="T11" fmla="*/ 278 h 403"/>
                <a:gd name="T12" fmla="*/ 172 w 624"/>
                <a:gd name="T13" fmla="*/ 151 h 403"/>
                <a:gd name="T14" fmla="*/ 179 w 624"/>
                <a:gd name="T15" fmla="*/ 145 h 403"/>
                <a:gd name="T16" fmla="*/ 186 w 624"/>
                <a:gd name="T17" fmla="*/ 151 h 403"/>
                <a:gd name="T18" fmla="*/ 204 w 624"/>
                <a:gd name="T19" fmla="*/ 324 h 403"/>
                <a:gd name="T20" fmla="*/ 230 w 624"/>
                <a:gd name="T21" fmla="*/ 146 h 403"/>
                <a:gd name="T22" fmla="*/ 237 w 624"/>
                <a:gd name="T23" fmla="*/ 140 h 403"/>
                <a:gd name="T24" fmla="*/ 244 w 624"/>
                <a:gd name="T25" fmla="*/ 146 h 403"/>
                <a:gd name="T26" fmla="*/ 265 w 624"/>
                <a:gd name="T27" fmla="*/ 263 h 403"/>
                <a:gd name="T28" fmla="*/ 300 w 624"/>
                <a:gd name="T29" fmla="*/ 263 h 403"/>
                <a:gd name="T30" fmla="*/ 308 w 624"/>
                <a:gd name="T31" fmla="*/ 269 h 403"/>
                <a:gd name="T32" fmla="*/ 308 w 624"/>
                <a:gd name="T33" fmla="*/ 275 h 403"/>
                <a:gd name="T34" fmla="*/ 310 w 624"/>
                <a:gd name="T35" fmla="*/ 267 h 403"/>
                <a:gd name="T36" fmla="*/ 317 w 624"/>
                <a:gd name="T37" fmla="*/ 261 h 403"/>
                <a:gd name="T38" fmla="*/ 325 w 624"/>
                <a:gd name="T39" fmla="*/ 267 h 403"/>
                <a:gd name="T40" fmla="*/ 335 w 624"/>
                <a:gd name="T41" fmla="*/ 298 h 403"/>
                <a:gd name="T42" fmla="*/ 344 w 624"/>
                <a:gd name="T43" fmla="*/ 265 h 403"/>
                <a:gd name="T44" fmla="*/ 352 w 624"/>
                <a:gd name="T45" fmla="*/ 260 h 403"/>
                <a:gd name="T46" fmla="*/ 359 w 624"/>
                <a:gd name="T47" fmla="*/ 266 h 403"/>
                <a:gd name="T48" fmla="*/ 372 w 624"/>
                <a:gd name="T49" fmla="*/ 403 h 403"/>
                <a:gd name="T50" fmla="*/ 413 w 624"/>
                <a:gd name="T51" fmla="*/ 199 h 403"/>
                <a:gd name="T52" fmla="*/ 420 w 624"/>
                <a:gd name="T53" fmla="*/ 193 h 403"/>
                <a:gd name="T54" fmla="*/ 428 w 624"/>
                <a:gd name="T55" fmla="*/ 198 h 403"/>
                <a:gd name="T56" fmla="*/ 446 w 624"/>
                <a:gd name="T57" fmla="*/ 243 h 403"/>
                <a:gd name="T58" fmla="*/ 465 w 624"/>
                <a:gd name="T59" fmla="*/ 130 h 403"/>
                <a:gd name="T60" fmla="*/ 472 w 624"/>
                <a:gd name="T61" fmla="*/ 124 h 403"/>
                <a:gd name="T62" fmla="*/ 479 w 624"/>
                <a:gd name="T63" fmla="*/ 129 h 403"/>
                <a:gd name="T64" fmla="*/ 513 w 624"/>
                <a:gd name="T65" fmla="*/ 263 h 403"/>
                <a:gd name="T66" fmla="*/ 602 w 624"/>
                <a:gd name="T67" fmla="*/ 263 h 403"/>
                <a:gd name="T68" fmla="*/ 604 w 624"/>
                <a:gd name="T69" fmla="*/ 263 h 403"/>
                <a:gd name="T70" fmla="*/ 589 w 624"/>
                <a:gd name="T71" fmla="*/ 72 h 403"/>
                <a:gd name="T72" fmla="*/ 412 w 624"/>
                <a:gd name="T73" fmla="*/ 21 h 403"/>
                <a:gd name="T74" fmla="*/ 312 w 624"/>
                <a:gd name="T75" fmla="*/ 98 h 403"/>
                <a:gd name="T76" fmla="*/ 212 w 624"/>
                <a:gd name="T77" fmla="*/ 21 h 403"/>
                <a:gd name="T78" fmla="*/ 35 w 624"/>
                <a:gd name="T79" fmla="*/ 72 h 403"/>
                <a:gd name="T80" fmla="*/ 20 w 624"/>
                <a:gd name="T81" fmla="*/ 264 h 403"/>
                <a:gd name="T82" fmla="*/ 24 w 624"/>
                <a:gd name="T83" fmla="*/ 26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24" h="403">
                  <a:moveTo>
                    <a:pt x="24" y="263"/>
                  </a:moveTo>
                  <a:cubicBezTo>
                    <a:pt x="117" y="263"/>
                    <a:pt x="117" y="263"/>
                    <a:pt x="117" y="263"/>
                  </a:cubicBezTo>
                  <a:cubicBezTo>
                    <a:pt x="120" y="246"/>
                    <a:pt x="120" y="246"/>
                    <a:pt x="120" y="246"/>
                  </a:cubicBezTo>
                  <a:cubicBezTo>
                    <a:pt x="121" y="243"/>
                    <a:pt x="123" y="241"/>
                    <a:pt x="127" y="240"/>
                  </a:cubicBezTo>
                  <a:cubicBezTo>
                    <a:pt x="130" y="240"/>
                    <a:pt x="133" y="242"/>
                    <a:pt x="134" y="245"/>
                  </a:cubicBezTo>
                  <a:cubicBezTo>
                    <a:pt x="147" y="278"/>
                    <a:pt x="147" y="278"/>
                    <a:pt x="147" y="278"/>
                  </a:cubicBezTo>
                  <a:cubicBezTo>
                    <a:pt x="172" y="151"/>
                    <a:pt x="172" y="151"/>
                    <a:pt x="172" y="151"/>
                  </a:cubicBezTo>
                  <a:cubicBezTo>
                    <a:pt x="172" y="147"/>
                    <a:pt x="176" y="144"/>
                    <a:pt x="179" y="145"/>
                  </a:cubicBezTo>
                  <a:cubicBezTo>
                    <a:pt x="183" y="145"/>
                    <a:pt x="186" y="148"/>
                    <a:pt x="186" y="151"/>
                  </a:cubicBezTo>
                  <a:cubicBezTo>
                    <a:pt x="204" y="324"/>
                    <a:pt x="204" y="324"/>
                    <a:pt x="204" y="324"/>
                  </a:cubicBezTo>
                  <a:cubicBezTo>
                    <a:pt x="230" y="146"/>
                    <a:pt x="230" y="146"/>
                    <a:pt x="230" y="146"/>
                  </a:cubicBezTo>
                  <a:cubicBezTo>
                    <a:pt x="230" y="143"/>
                    <a:pt x="233" y="140"/>
                    <a:pt x="237" y="140"/>
                  </a:cubicBezTo>
                  <a:cubicBezTo>
                    <a:pt x="241" y="140"/>
                    <a:pt x="244" y="142"/>
                    <a:pt x="244" y="146"/>
                  </a:cubicBezTo>
                  <a:cubicBezTo>
                    <a:pt x="265" y="263"/>
                    <a:pt x="265" y="263"/>
                    <a:pt x="265" y="263"/>
                  </a:cubicBezTo>
                  <a:cubicBezTo>
                    <a:pt x="300" y="263"/>
                    <a:pt x="300" y="263"/>
                    <a:pt x="300" y="263"/>
                  </a:cubicBezTo>
                  <a:cubicBezTo>
                    <a:pt x="304" y="263"/>
                    <a:pt x="307" y="266"/>
                    <a:pt x="308" y="269"/>
                  </a:cubicBezTo>
                  <a:cubicBezTo>
                    <a:pt x="308" y="275"/>
                    <a:pt x="308" y="275"/>
                    <a:pt x="308" y="275"/>
                  </a:cubicBezTo>
                  <a:cubicBezTo>
                    <a:pt x="310" y="267"/>
                    <a:pt x="310" y="267"/>
                    <a:pt x="310" y="267"/>
                  </a:cubicBezTo>
                  <a:cubicBezTo>
                    <a:pt x="311" y="264"/>
                    <a:pt x="314" y="262"/>
                    <a:pt x="317" y="261"/>
                  </a:cubicBezTo>
                  <a:cubicBezTo>
                    <a:pt x="321" y="261"/>
                    <a:pt x="324" y="264"/>
                    <a:pt x="325" y="267"/>
                  </a:cubicBezTo>
                  <a:cubicBezTo>
                    <a:pt x="335" y="298"/>
                    <a:pt x="335" y="298"/>
                    <a:pt x="335" y="298"/>
                  </a:cubicBezTo>
                  <a:cubicBezTo>
                    <a:pt x="344" y="265"/>
                    <a:pt x="344" y="265"/>
                    <a:pt x="344" y="265"/>
                  </a:cubicBezTo>
                  <a:cubicBezTo>
                    <a:pt x="345" y="262"/>
                    <a:pt x="349" y="259"/>
                    <a:pt x="352" y="260"/>
                  </a:cubicBezTo>
                  <a:cubicBezTo>
                    <a:pt x="356" y="260"/>
                    <a:pt x="358" y="263"/>
                    <a:pt x="359" y="266"/>
                  </a:cubicBezTo>
                  <a:cubicBezTo>
                    <a:pt x="372" y="403"/>
                    <a:pt x="372" y="403"/>
                    <a:pt x="372" y="403"/>
                  </a:cubicBezTo>
                  <a:cubicBezTo>
                    <a:pt x="413" y="199"/>
                    <a:pt x="413" y="199"/>
                    <a:pt x="413" y="199"/>
                  </a:cubicBezTo>
                  <a:cubicBezTo>
                    <a:pt x="414" y="196"/>
                    <a:pt x="417" y="194"/>
                    <a:pt x="420" y="193"/>
                  </a:cubicBezTo>
                  <a:cubicBezTo>
                    <a:pt x="423" y="193"/>
                    <a:pt x="426" y="195"/>
                    <a:pt x="428" y="198"/>
                  </a:cubicBezTo>
                  <a:cubicBezTo>
                    <a:pt x="446" y="243"/>
                    <a:pt x="446" y="243"/>
                    <a:pt x="446" y="243"/>
                  </a:cubicBezTo>
                  <a:cubicBezTo>
                    <a:pt x="465" y="130"/>
                    <a:pt x="465" y="130"/>
                    <a:pt x="465" y="130"/>
                  </a:cubicBezTo>
                  <a:cubicBezTo>
                    <a:pt x="466" y="126"/>
                    <a:pt x="468" y="124"/>
                    <a:pt x="472" y="124"/>
                  </a:cubicBezTo>
                  <a:cubicBezTo>
                    <a:pt x="475" y="123"/>
                    <a:pt x="479" y="126"/>
                    <a:pt x="479" y="129"/>
                  </a:cubicBezTo>
                  <a:cubicBezTo>
                    <a:pt x="513" y="263"/>
                    <a:pt x="513" y="263"/>
                    <a:pt x="513" y="263"/>
                  </a:cubicBezTo>
                  <a:cubicBezTo>
                    <a:pt x="602" y="263"/>
                    <a:pt x="602" y="263"/>
                    <a:pt x="602" y="263"/>
                  </a:cubicBezTo>
                  <a:cubicBezTo>
                    <a:pt x="603" y="263"/>
                    <a:pt x="604" y="263"/>
                    <a:pt x="604" y="263"/>
                  </a:cubicBezTo>
                  <a:cubicBezTo>
                    <a:pt x="624" y="201"/>
                    <a:pt x="624" y="135"/>
                    <a:pt x="589" y="72"/>
                  </a:cubicBezTo>
                  <a:cubicBezTo>
                    <a:pt x="557" y="14"/>
                    <a:pt x="473" y="0"/>
                    <a:pt x="412" y="21"/>
                  </a:cubicBezTo>
                  <a:cubicBezTo>
                    <a:pt x="350" y="42"/>
                    <a:pt x="312" y="98"/>
                    <a:pt x="312" y="98"/>
                  </a:cubicBezTo>
                  <a:cubicBezTo>
                    <a:pt x="312" y="98"/>
                    <a:pt x="274" y="42"/>
                    <a:pt x="212" y="21"/>
                  </a:cubicBezTo>
                  <a:cubicBezTo>
                    <a:pt x="151" y="0"/>
                    <a:pt x="67" y="14"/>
                    <a:pt x="35" y="72"/>
                  </a:cubicBezTo>
                  <a:cubicBezTo>
                    <a:pt x="0" y="136"/>
                    <a:pt x="0" y="202"/>
                    <a:pt x="20" y="264"/>
                  </a:cubicBezTo>
                  <a:cubicBezTo>
                    <a:pt x="21" y="263"/>
                    <a:pt x="22" y="263"/>
                    <a:pt x="24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85" name="Freeform 299"/>
            <p:cNvSpPr/>
            <p:nvPr/>
          </p:nvSpPr>
          <p:spPr bwMode="auto">
            <a:xfrm>
              <a:off x="3321050" y="3133725"/>
              <a:ext cx="431800" cy="279400"/>
            </a:xfrm>
            <a:custGeom>
              <a:avLst/>
              <a:gdLst>
                <a:gd name="T0" fmla="*/ 483 w 576"/>
                <a:gd name="T1" fmla="*/ 111 h 373"/>
                <a:gd name="T2" fmla="*/ 476 w 576"/>
                <a:gd name="T3" fmla="*/ 105 h 373"/>
                <a:gd name="T4" fmla="*/ 450 w 576"/>
                <a:gd name="T5" fmla="*/ 0 h 373"/>
                <a:gd name="T6" fmla="*/ 432 w 576"/>
                <a:gd name="T7" fmla="*/ 104 h 373"/>
                <a:gd name="T8" fmla="*/ 426 w 576"/>
                <a:gd name="T9" fmla="*/ 110 h 373"/>
                <a:gd name="T10" fmla="*/ 418 w 576"/>
                <a:gd name="T11" fmla="*/ 106 h 373"/>
                <a:gd name="T12" fmla="*/ 399 w 576"/>
                <a:gd name="T13" fmla="*/ 59 h 373"/>
                <a:gd name="T14" fmla="*/ 353 w 576"/>
                <a:gd name="T15" fmla="*/ 286 h 373"/>
                <a:gd name="T16" fmla="*/ 346 w 576"/>
                <a:gd name="T17" fmla="*/ 292 h 373"/>
                <a:gd name="T18" fmla="*/ 345 w 576"/>
                <a:gd name="T19" fmla="*/ 292 h 373"/>
                <a:gd name="T20" fmla="*/ 338 w 576"/>
                <a:gd name="T21" fmla="*/ 286 h 373"/>
                <a:gd name="T22" fmla="*/ 324 w 576"/>
                <a:gd name="T23" fmla="*/ 138 h 373"/>
                <a:gd name="T24" fmla="*/ 318 w 576"/>
                <a:gd name="T25" fmla="*/ 159 h 373"/>
                <a:gd name="T26" fmla="*/ 311 w 576"/>
                <a:gd name="T27" fmla="*/ 164 h 373"/>
                <a:gd name="T28" fmla="*/ 311 w 576"/>
                <a:gd name="T29" fmla="*/ 164 h 373"/>
                <a:gd name="T30" fmla="*/ 304 w 576"/>
                <a:gd name="T31" fmla="*/ 159 h 373"/>
                <a:gd name="T32" fmla="*/ 294 w 576"/>
                <a:gd name="T33" fmla="*/ 128 h 373"/>
                <a:gd name="T34" fmla="*/ 289 w 576"/>
                <a:gd name="T35" fmla="*/ 148 h 373"/>
                <a:gd name="T36" fmla="*/ 281 w 576"/>
                <a:gd name="T37" fmla="*/ 153 h 373"/>
                <a:gd name="T38" fmla="*/ 275 w 576"/>
                <a:gd name="T39" fmla="*/ 147 h 373"/>
                <a:gd name="T40" fmla="*/ 270 w 576"/>
                <a:gd name="T41" fmla="*/ 111 h 373"/>
                <a:gd name="T42" fmla="*/ 235 w 576"/>
                <a:gd name="T43" fmla="*/ 111 h 373"/>
                <a:gd name="T44" fmla="*/ 227 w 576"/>
                <a:gd name="T45" fmla="*/ 105 h 373"/>
                <a:gd name="T46" fmla="*/ 214 w 576"/>
                <a:gd name="T47" fmla="*/ 26 h 373"/>
                <a:gd name="T48" fmla="*/ 185 w 576"/>
                <a:gd name="T49" fmla="*/ 218 h 373"/>
                <a:gd name="T50" fmla="*/ 178 w 576"/>
                <a:gd name="T51" fmla="*/ 224 h 373"/>
                <a:gd name="T52" fmla="*/ 171 w 576"/>
                <a:gd name="T53" fmla="*/ 218 h 373"/>
                <a:gd name="T54" fmla="*/ 153 w 576"/>
                <a:gd name="T55" fmla="*/ 36 h 373"/>
                <a:gd name="T56" fmla="*/ 133 w 576"/>
                <a:gd name="T57" fmla="*/ 139 h 373"/>
                <a:gd name="T58" fmla="*/ 126 w 576"/>
                <a:gd name="T59" fmla="*/ 145 h 373"/>
                <a:gd name="T60" fmla="*/ 119 w 576"/>
                <a:gd name="T61" fmla="*/ 140 h 373"/>
                <a:gd name="T62" fmla="*/ 106 w 576"/>
                <a:gd name="T63" fmla="*/ 107 h 373"/>
                <a:gd name="T64" fmla="*/ 100 w 576"/>
                <a:gd name="T65" fmla="*/ 111 h 373"/>
                <a:gd name="T66" fmla="*/ 0 w 576"/>
                <a:gd name="T67" fmla="*/ 111 h 373"/>
                <a:gd name="T68" fmla="*/ 77 w 576"/>
                <a:gd name="T69" fmla="*/ 241 h 373"/>
                <a:gd name="T70" fmla="*/ 288 w 576"/>
                <a:gd name="T71" fmla="*/ 373 h 373"/>
                <a:gd name="T72" fmla="*/ 499 w 576"/>
                <a:gd name="T73" fmla="*/ 241 h 373"/>
                <a:gd name="T74" fmla="*/ 576 w 576"/>
                <a:gd name="T75" fmla="*/ 111 h 373"/>
                <a:gd name="T76" fmla="*/ 483 w 576"/>
                <a:gd name="T77" fmla="*/ 111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76" h="373">
                  <a:moveTo>
                    <a:pt x="483" y="111"/>
                  </a:moveTo>
                  <a:cubicBezTo>
                    <a:pt x="480" y="111"/>
                    <a:pt x="477" y="108"/>
                    <a:pt x="476" y="105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2" y="104"/>
                    <a:pt x="432" y="104"/>
                    <a:pt x="432" y="104"/>
                  </a:cubicBezTo>
                  <a:cubicBezTo>
                    <a:pt x="432" y="108"/>
                    <a:pt x="429" y="110"/>
                    <a:pt x="426" y="110"/>
                  </a:cubicBezTo>
                  <a:cubicBezTo>
                    <a:pt x="422" y="111"/>
                    <a:pt x="419" y="109"/>
                    <a:pt x="418" y="106"/>
                  </a:cubicBezTo>
                  <a:cubicBezTo>
                    <a:pt x="399" y="59"/>
                    <a:pt x="399" y="59"/>
                    <a:pt x="399" y="59"/>
                  </a:cubicBezTo>
                  <a:cubicBezTo>
                    <a:pt x="353" y="286"/>
                    <a:pt x="353" y="286"/>
                    <a:pt x="353" y="286"/>
                  </a:cubicBezTo>
                  <a:cubicBezTo>
                    <a:pt x="352" y="290"/>
                    <a:pt x="349" y="292"/>
                    <a:pt x="346" y="292"/>
                  </a:cubicBezTo>
                  <a:cubicBezTo>
                    <a:pt x="346" y="292"/>
                    <a:pt x="346" y="292"/>
                    <a:pt x="345" y="292"/>
                  </a:cubicBezTo>
                  <a:cubicBezTo>
                    <a:pt x="342" y="292"/>
                    <a:pt x="339" y="289"/>
                    <a:pt x="338" y="286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18" y="159"/>
                    <a:pt x="318" y="159"/>
                    <a:pt x="318" y="159"/>
                  </a:cubicBezTo>
                  <a:cubicBezTo>
                    <a:pt x="317" y="162"/>
                    <a:pt x="314" y="164"/>
                    <a:pt x="311" y="164"/>
                  </a:cubicBezTo>
                  <a:cubicBezTo>
                    <a:pt x="311" y="164"/>
                    <a:pt x="311" y="164"/>
                    <a:pt x="311" y="164"/>
                  </a:cubicBezTo>
                  <a:cubicBezTo>
                    <a:pt x="308" y="164"/>
                    <a:pt x="305" y="162"/>
                    <a:pt x="304" y="159"/>
                  </a:cubicBezTo>
                  <a:cubicBezTo>
                    <a:pt x="294" y="128"/>
                    <a:pt x="294" y="128"/>
                    <a:pt x="294" y="128"/>
                  </a:cubicBezTo>
                  <a:cubicBezTo>
                    <a:pt x="289" y="148"/>
                    <a:pt x="289" y="148"/>
                    <a:pt x="289" y="148"/>
                  </a:cubicBezTo>
                  <a:cubicBezTo>
                    <a:pt x="288" y="151"/>
                    <a:pt x="285" y="153"/>
                    <a:pt x="281" y="153"/>
                  </a:cubicBezTo>
                  <a:cubicBezTo>
                    <a:pt x="278" y="153"/>
                    <a:pt x="275" y="150"/>
                    <a:pt x="275" y="147"/>
                  </a:cubicBezTo>
                  <a:cubicBezTo>
                    <a:pt x="270" y="111"/>
                    <a:pt x="270" y="111"/>
                    <a:pt x="270" y="111"/>
                  </a:cubicBezTo>
                  <a:cubicBezTo>
                    <a:pt x="235" y="111"/>
                    <a:pt x="235" y="111"/>
                    <a:pt x="235" y="111"/>
                  </a:cubicBezTo>
                  <a:cubicBezTo>
                    <a:pt x="231" y="111"/>
                    <a:pt x="228" y="108"/>
                    <a:pt x="227" y="105"/>
                  </a:cubicBezTo>
                  <a:cubicBezTo>
                    <a:pt x="214" y="26"/>
                    <a:pt x="214" y="26"/>
                    <a:pt x="214" y="26"/>
                  </a:cubicBezTo>
                  <a:cubicBezTo>
                    <a:pt x="185" y="218"/>
                    <a:pt x="185" y="218"/>
                    <a:pt x="185" y="218"/>
                  </a:cubicBezTo>
                  <a:cubicBezTo>
                    <a:pt x="185" y="222"/>
                    <a:pt x="182" y="225"/>
                    <a:pt x="178" y="224"/>
                  </a:cubicBezTo>
                  <a:cubicBezTo>
                    <a:pt x="174" y="224"/>
                    <a:pt x="171" y="222"/>
                    <a:pt x="171" y="218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2" y="142"/>
                    <a:pt x="129" y="144"/>
                    <a:pt x="126" y="145"/>
                  </a:cubicBezTo>
                  <a:cubicBezTo>
                    <a:pt x="123" y="145"/>
                    <a:pt x="120" y="143"/>
                    <a:pt x="119" y="140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05" y="109"/>
                    <a:pt x="102" y="111"/>
                    <a:pt x="100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7" y="157"/>
                    <a:pt x="45" y="201"/>
                    <a:pt x="77" y="241"/>
                  </a:cubicBezTo>
                  <a:cubicBezTo>
                    <a:pt x="156" y="337"/>
                    <a:pt x="288" y="373"/>
                    <a:pt x="288" y="373"/>
                  </a:cubicBezTo>
                  <a:cubicBezTo>
                    <a:pt x="288" y="373"/>
                    <a:pt x="420" y="337"/>
                    <a:pt x="499" y="241"/>
                  </a:cubicBezTo>
                  <a:cubicBezTo>
                    <a:pt x="531" y="201"/>
                    <a:pt x="559" y="157"/>
                    <a:pt x="576" y="111"/>
                  </a:cubicBezTo>
                  <a:lnTo>
                    <a:pt x="483" y="1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374554" y="3789321"/>
            <a:ext cx="359165" cy="359779"/>
            <a:chOff x="9145588" y="4435475"/>
            <a:chExt cx="464344" cy="465138"/>
          </a:xfrm>
          <a:solidFill>
            <a:srgbClr val="BD596A"/>
          </a:solidFill>
        </p:grpSpPr>
        <p:sp>
          <p:nvSpPr>
            <p:cNvPr id="7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48" name="Freeform 269"/>
          <p:cNvSpPr>
            <a:spLocks noEditPoints="1"/>
          </p:cNvSpPr>
          <p:nvPr/>
        </p:nvSpPr>
        <p:spPr bwMode="auto">
          <a:xfrm>
            <a:off x="7379511" y="4530578"/>
            <a:ext cx="349250" cy="349250"/>
          </a:xfrm>
          <a:custGeom>
            <a:avLst/>
            <a:gdLst>
              <a:gd name="T0" fmla="*/ 401 w 464"/>
              <a:gd name="T1" fmla="*/ 0 h 464"/>
              <a:gd name="T2" fmla="*/ 63 w 464"/>
              <a:gd name="T3" fmla="*/ 0 h 464"/>
              <a:gd name="T4" fmla="*/ 0 w 464"/>
              <a:gd name="T5" fmla="*/ 63 h 464"/>
              <a:gd name="T6" fmla="*/ 0 w 464"/>
              <a:gd name="T7" fmla="*/ 401 h 464"/>
              <a:gd name="T8" fmla="*/ 63 w 464"/>
              <a:gd name="T9" fmla="*/ 464 h 464"/>
              <a:gd name="T10" fmla="*/ 401 w 464"/>
              <a:gd name="T11" fmla="*/ 464 h 464"/>
              <a:gd name="T12" fmla="*/ 464 w 464"/>
              <a:gd name="T13" fmla="*/ 401 h 464"/>
              <a:gd name="T14" fmla="*/ 464 w 464"/>
              <a:gd name="T15" fmla="*/ 63 h 464"/>
              <a:gd name="T16" fmla="*/ 401 w 464"/>
              <a:gd name="T17" fmla="*/ 0 h 464"/>
              <a:gd name="T18" fmla="*/ 369 w 464"/>
              <a:gd name="T19" fmla="*/ 375 h 464"/>
              <a:gd name="T20" fmla="*/ 280 w 464"/>
              <a:gd name="T21" fmla="*/ 375 h 464"/>
              <a:gd name="T22" fmla="*/ 280 w 464"/>
              <a:gd name="T23" fmla="*/ 259 h 464"/>
              <a:gd name="T24" fmla="*/ 183 w 464"/>
              <a:gd name="T25" fmla="*/ 259 h 464"/>
              <a:gd name="T26" fmla="*/ 183 w 464"/>
              <a:gd name="T27" fmla="*/ 375 h 464"/>
              <a:gd name="T28" fmla="*/ 95 w 464"/>
              <a:gd name="T29" fmla="*/ 375 h 464"/>
              <a:gd name="T30" fmla="*/ 95 w 464"/>
              <a:gd name="T31" fmla="*/ 89 h 464"/>
              <a:gd name="T32" fmla="*/ 183 w 464"/>
              <a:gd name="T33" fmla="*/ 89 h 464"/>
              <a:gd name="T34" fmla="*/ 183 w 464"/>
              <a:gd name="T35" fmla="*/ 189 h 464"/>
              <a:gd name="T36" fmla="*/ 280 w 464"/>
              <a:gd name="T37" fmla="*/ 189 h 464"/>
              <a:gd name="T38" fmla="*/ 280 w 464"/>
              <a:gd name="T39" fmla="*/ 89 h 464"/>
              <a:gd name="T40" fmla="*/ 369 w 464"/>
              <a:gd name="T41" fmla="*/ 89 h 464"/>
              <a:gd name="T42" fmla="*/ 369 w 464"/>
              <a:gd name="T43" fmla="*/ 375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4" h="464">
                <a:moveTo>
                  <a:pt x="401" y="0"/>
                </a:move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28"/>
                  <a:pt x="0" y="63"/>
                </a:cubicBezTo>
                <a:cubicBezTo>
                  <a:pt x="0" y="401"/>
                  <a:pt x="0" y="401"/>
                  <a:pt x="0" y="401"/>
                </a:cubicBezTo>
                <a:cubicBezTo>
                  <a:pt x="0" y="436"/>
                  <a:pt x="28" y="464"/>
                  <a:pt x="63" y="464"/>
                </a:cubicBezTo>
                <a:cubicBezTo>
                  <a:pt x="401" y="464"/>
                  <a:pt x="401" y="464"/>
                  <a:pt x="401" y="464"/>
                </a:cubicBezTo>
                <a:cubicBezTo>
                  <a:pt x="436" y="464"/>
                  <a:pt x="464" y="436"/>
                  <a:pt x="464" y="401"/>
                </a:cubicBezTo>
                <a:cubicBezTo>
                  <a:pt x="464" y="63"/>
                  <a:pt x="464" y="63"/>
                  <a:pt x="464" y="63"/>
                </a:cubicBezTo>
                <a:cubicBezTo>
                  <a:pt x="464" y="28"/>
                  <a:pt x="436" y="0"/>
                  <a:pt x="401" y="0"/>
                </a:cubicBezTo>
                <a:close/>
                <a:moveTo>
                  <a:pt x="369" y="375"/>
                </a:moveTo>
                <a:cubicBezTo>
                  <a:pt x="280" y="375"/>
                  <a:pt x="280" y="375"/>
                  <a:pt x="280" y="375"/>
                </a:cubicBezTo>
                <a:cubicBezTo>
                  <a:pt x="280" y="259"/>
                  <a:pt x="280" y="259"/>
                  <a:pt x="280" y="259"/>
                </a:cubicBezTo>
                <a:cubicBezTo>
                  <a:pt x="183" y="259"/>
                  <a:pt x="183" y="259"/>
                  <a:pt x="183" y="259"/>
                </a:cubicBezTo>
                <a:cubicBezTo>
                  <a:pt x="183" y="375"/>
                  <a:pt x="183" y="375"/>
                  <a:pt x="183" y="375"/>
                </a:cubicBezTo>
                <a:cubicBezTo>
                  <a:pt x="95" y="375"/>
                  <a:pt x="95" y="375"/>
                  <a:pt x="95" y="375"/>
                </a:cubicBezTo>
                <a:cubicBezTo>
                  <a:pt x="95" y="89"/>
                  <a:pt x="95" y="89"/>
                  <a:pt x="95" y="89"/>
                </a:cubicBezTo>
                <a:cubicBezTo>
                  <a:pt x="183" y="89"/>
                  <a:pt x="183" y="89"/>
                  <a:pt x="183" y="89"/>
                </a:cubicBezTo>
                <a:cubicBezTo>
                  <a:pt x="183" y="189"/>
                  <a:pt x="183" y="189"/>
                  <a:pt x="183" y="189"/>
                </a:cubicBezTo>
                <a:cubicBezTo>
                  <a:pt x="280" y="189"/>
                  <a:pt x="280" y="189"/>
                  <a:pt x="280" y="189"/>
                </a:cubicBezTo>
                <a:cubicBezTo>
                  <a:pt x="280" y="89"/>
                  <a:pt x="280" y="89"/>
                  <a:pt x="280" y="89"/>
                </a:cubicBezTo>
                <a:cubicBezTo>
                  <a:pt x="369" y="89"/>
                  <a:pt x="369" y="89"/>
                  <a:pt x="369" y="89"/>
                </a:cubicBezTo>
                <a:lnTo>
                  <a:pt x="369" y="375"/>
                </a:lnTo>
                <a:close/>
              </a:path>
            </a:pathLst>
          </a:custGeom>
          <a:solidFill>
            <a:srgbClr val="BD596A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16" name="Freeform 323"/>
          <p:cNvSpPr/>
          <p:nvPr/>
        </p:nvSpPr>
        <p:spPr bwMode="auto">
          <a:xfrm>
            <a:off x="7389830" y="5937875"/>
            <a:ext cx="328612" cy="388938"/>
          </a:xfrm>
          <a:custGeom>
            <a:avLst/>
            <a:gdLst>
              <a:gd name="T0" fmla="*/ 419 w 437"/>
              <a:gd name="T1" fmla="*/ 256 h 517"/>
              <a:gd name="T2" fmla="*/ 386 w 437"/>
              <a:gd name="T3" fmla="*/ 265 h 517"/>
              <a:gd name="T4" fmla="*/ 316 w 437"/>
              <a:gd name="T5" fmla="*/ 344 h 517"/>
              <a:gd name="T6" fmla="*/ 293 w 437"/>
              <a:gd name="T7" fmla="*/ 332 h 517"/>
              <a:gd name="T8" fmla="*/ 285 w 437"/>
              <a:gd name="T9" fmla="*/ 72 h 517"/>
              <a:gd name="T10" fmla="*/ 267 w 437"/>
              <a:gd name="T11" fmla="*/ 41 h 517"/>
              <a:gd name="T12" fmla="*/ 232 w 437"/>
              <a:gd name="T13" fmla="*/ 62 h 517"/>
              <a:gd name="T14" fmla="*/ 228 w 437"/>
              <a:gd name="T15" fmla="*/ 242 h 517"/>
              <a:gd name="T16" fmla="*/ 214 w 437"/>
              <a:gd name="T17" fmla="*/ 242 h 517"/>
              <a:gd name="T18" fmla="*/ 211 w 437"/>
              <a:gd name="T19" fmla="*/ 29 h 517"/>
              <a:gd name="T20" fmla="*/ 186 w 437"/>
              <a:gd name="T21" fmla="*/ 1 h 517"/>
              <a:gd name="T22" fmla="*/ 156 w 437"/>
              <a:gd name="T23" fmla="*/ 24 h 517"/>
              <a:gd name="T24" fmla="*/ 153 w 437"/>
              <a:gd name="T25" fmla="*/ 244 h 517"/>
              <a:gd name="T26" fmla="*/ 139 w 437"/>
              <a:gd name="T27" fmla="*/ 244 h 517"/>
              <a:gd name="T28" fmla="*/ 134 w 437"/>
              <a:gd name="T29" fmla="*/ 54 h 517"/>
              <a:gd name="T30" fmla="*/ 105 w 437"/>
              <a:gd name="T31" fmla="*/ 29 h 517"/>
              <a:gd name="T32" fmla="*/ 79 w 437"/>
              <a:gd name="T33" fmla="*/ 54 h 517"/>
              <a:gd name="T34" fmla="*/ 78 w 437"/>
              <a:gd name="T35" fmla="*/ 246 h 517"/>
              <a:gd name="T36" fmla="*/ 66 w 437"/>
              <a:gd name="T37" fmla="*/ 243 h 517"/>
              <a:gd name="T38" fmla="*/ 53 w 437"/>
              <a:gd name="T39" fmla="*/ 104 h 517"/>
              <a:gd name="T40" fmla="*/ 19 w 437"/>
              <a:gd name="T41" fmla="*/ 86 h 517"/>
              <a:gd name="T42" fmla="*/ 0 w 437"/>
              <a:gd name="T43" fmla="*/ 116 h 517"/>
              <a:gd name="T44" fmla="*/ 9 w 437"/>
              <a:gd name="T45" fmla="*/ 377 h 517"/>
              <a:gd name="T46" fmla="*/ 170 w 437"/>
              <a:gd name="T47" fmla="*/ 517 h 517"/>
              <a:gd name="T48" fmla="*/ 344 w 437"/>
              <a:gd name="T49" fmla="*/ 428 h 517"/>
              <a:gd name="T50" fmla="*/ 430 w 437"/>
              <a:gd name="T51" fmla="*/ 290 h 517"/>
              <a:gd name="T52" fmla="*/ 419 w 437"/>
              <a:gd name="T53" fmla="*/ 256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517">
                <a:moveTo>
                  <a:pt x="419" y="256"/>
                </a:moveTo>
                <a:cubicBezTo>
                  <a:pt x="408" y="252"/>
                  <a:pt x="395" y="254"/>
                  <a:pt x="386" y="265"/>
                </a:cubicBezTo>
                <a:cubicBezTo>
                  <a:pt x="316" y="344"/>
                  <a:pt x="316" y="344"/>
                  <a:pt x="316" y="344"/>
                </a:cubicBezTo>
                <a:cubicBezTo>
                  <a:pt x="305" y="357"/>
                  <a:pt x="293" y="348"/>
                  <a:pt x="293" y="332"/>
                </a:cubicBezTo>
                <a:cubicBezTo>
                  <a:pt x="285" y="72"/>
                  <a:pt x="285" y="72"/>
                  <a:pt x="285" y="72"/>
                </a:cubicBezTo>
                <a:cubicBezTo>
                  <a:pt x="284" y="58"/>
                  <a:pt x="282" y="45"/>
                  <a:pt x="267" y="41"/>
                </a:cubicBezTo>
                <a:cubicBezTo>
                  <a:pt x="248" y="35"/>
                  <a:pt x="233" y="45"/>
                  <a:pt x="232" y="62"/>
                </a:cubicBezTo>
                <a:cubicBezTo>
                  <a:pt x="228" y="242"/>
                  <a:pt x="228" y="242"/>
                  <a:pt x="228" y="242"/>
                </a:cubicBezTo>
                <a:cubicBezTo>
                  <a:pt x="227" y="258"/>
                  <a:pt x="214" y="257"/>
                  <a:pt x="214" y="242"/>
                </a:cubicBezTo>
                <a:cubicBezTo>
                  <a:pt x="211" y="29"/>
                  <a:pt x="211" y="29"/>
                  <a:pt x="211" y="29"/>
                </a:cubicBezTo>
                <a:cubicBezTo>
                  <a:pt x="211" y="15"/>
                  <a:pt x="201" y="3"/>
                  <a:pt x="186" y="1"/>
                </a:cubicBezTo>
                <a:cubicBezTo>
                  <a:pt x="171" y="0"/>
                  <a:pt x="156" y="10"/>
                  <a:pt x="156" y="24"/>
                </a:cubicBezTo>
                <a:cubicBezTo>
                  <a:pt x="153" y="244"/>
                  <a:pt x="153" y="244"/>
                  <a:pt x="153" y="244"/>
                </a:cubicBezTo>
                <a:cubicBezTo>
                  <a:pt x="153" y="257"/>
                  <a:pt x="140" y="256"/>
                  <a:pt x="139" y="244"/>
                </a:cubicBezTo>
                <a:cubicBezTo>
                  <a:pt x="134" y="54"/>
                  <a:pt x="134" y="54"/>
                  <a:pt x="134" y="54"/>
                </a:cubicBezTo>
                <a:cubicBezTo>
                  <a:pt x="133" y="40"/>
                  <a:pt x="121" y="29"/>
                  <a:pt x="105" y="29"/>
                </a:cubicBezTo>
                <a:cubicBezTo>
                  <a:pt x="90" y="29"/>
                  <a:pt x="79" y="41"/>
                  <a:pt x="79" y="54"/>
                </a:cubicBezTo>
                <a:cubicBezTo>
                  <a:pt x="78" y="246"/>
                  <a:pt x="78" y="246"/>
                  <a:pt x="78" y="246"/>
                </a:cubicBezTo>
                <a:cubicBezTo>
                  <a:pt x="78" y="256"/>
                  <a:pt x="67" y="257"/>
                  <a:pt x="66" y="243"/>
                </a:cubicBezTo>
                <a:cubicBezTo>
                  <a:pt x="53" y="104"/>
                  <a:pt x="53" y="104"/>
                  <a:pt x="53" y="104"/>
                </a:cubicBezTo>
                <a:cubicBezTo>
                  <a:pt x="52" y="91"/>
                  <a:pt x="34" y="83"/>
                  <a:pt x="19" y="86"/>
                </a:cubicBezTo>
                <a:cubicBezTo>
                  <a:pt x="5" y="90"/>
                  <a:pt x="0" y="103"/>
                  <a:pt x="0" y="116"/>
                </a:cubicBezTo>
                <a:cubicBezTo>
                  <a:pt x="9" y="377"/>
                  <a:pt x="9" y="377"/>
                  <a:pt x="9" y="377"/>
                </a:cubicBezTo>
                <a:cubicBezTo>
                  <a:pt x="11" y="455"/>
                  <a:pt x="93" y="517"/>
                  <a:pt x="170" y="517"/>
                </a:cubicBezTo>
                <a:cubicBezTo>
                  <a:pt x="245" y="517"/>
                  <a:pt x="308" y="486"/>
                  <a:pt x="344" y="428"/>
                </a:cubicBezTo>
                <a:cubicBezTo>
                  <a:pt x="430" y="290"/>
                  <a:pt x="430" y="290"/>
                  <a:pt x="430" y="290"/>
                </a:cubicBezTo>
                <a:cubicBezTo>
                  <a:pt x="437" y="279"/>
                  <a:pt x="436" y="262"/>
                  <a:pt x="419" y="256"/>
                </a:cubicBezTo>
                <a:close/>
              </a:path>
            </a:pathLst>
          </a:custGeom>
          <a:solidFill>
            <a:srgbClr val="BD596A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7" name="AutoShape 47"/>
          <p:cNvSpPr/>
          <p:nvPr/>
        </p:nvSpPr>
        <p:spPr bwMode="auto">
          <a:xfrm>
            <a:off x="8061204" y="2330000"/>
            <a:ext cx="358775" cy="358775"/>
          </a:xfrm>
          <a:custGeom>
            <a:avLst/>
            <a:gdLst>
              <a:gd name="T0" fmla="+- 0 10853 107"/>
              <a:gd name="T1" fmla="*/ T0 w 21493"/>
              <a:gd name="T2" fmla="*/ 10800 h 21600"/>
              <a:gd name="T3" fmla="+- 0 10853 107"/>
              <a:gd name="T4" fmla="*/ T3 w 21493"/>
              <a:gd name="T5" fmla="*/ 10800 h 21600"/>
              <a:gd name="T6" fmla="+- 0 10853 107"/>
              <a:gd name="T7" fmla="*/ T6 w 21493"/>
              <a:gd name="T8" fmla="*/ 10800 h 21600"/>
              <a:gd name="T9" fmla="+- 0 10853 107"/>
              <a:gd name="T10" fmla="*/ T9 w 2149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93" h="21600">
                <a:moveTo>
                  <a:pt x="20123" y="3375"/>
                </a:moveTo>
                <a:lnTo>
                  <a:pt x="8704" y="5400"/>
                </a:lnTo>
                <a:lnTo>
                  <a:pt x="8704" y="4725"/>
                </a:lnTo>
                <a:lnTo>
                  <a:pt x="8704" y="3375"/>
                </a:lnTo>
                <a:lnTo>
                  <a:pt x="20123" y="1350"/>
                </a:lnTo>
                <a:lnTo>
                  <a:pt x="20123" y="2700"/>
                </a:lnTo>
                <a:cubicBezTo>
                  <a:pt x="20123" y="2700"/>
                  <a:pt x="20123" y="3375"/>
                  <a:pt x="20123" y="3375"/>
                </a:cubicBezTo>
                <a:close/>
                <a:moveTo>
                  <a:pt x="17901" y="18014"/>
                </a:moveTo>
                <a:cubicBezTo>
                  <a:pt x="16291" y="18553"/>
                  <a:pt x="14628" y="18025"/>
                  <a:pt x="14187" y="16839"/>
                </a:cubicBezTo>
                <a:cubicBezTo>
                  <a:pt x="13745" y="15651"/>
                  <a:pt x="14691" y="14251"/>
                  <a:pt x="16300" y="13712"/>
                </a:cubicBezTo>
                <a:cubicBezTo>
                  <a:pt x="17910" y="13173"/>
                  <a:pt x="19573" y="13699"/>
                  <a:pt x="20014" y="14886"/>
                </a:cubicBezTo>
                <a:cubicBezTo>
                  <a:pt x="20456" y="16074"/>
                  <a:pt x="19510" y="17474"/>
                  <a:pt x="17901" y="18014"/>
                </a:cubicBezTo>
                <a:moveTo>
                  <a:pt x="5163" y="20039"/>
                </a:moveTo>
                <a:cubicBezTo>
                  <a:pt x="3554" y="20578"/>
                  <a:pt x="1890" y="20050"/>
                  <a:pt x="1450" y="18864"/>
                </a:cubicBezTo>
                <a:cubicBezTo>
                  <a:pt x="1008" y="17676"/>
                  <a:pt x="1954" y="16276"/>
                  <a:pt x="3562" y="15737"/>
                </a:cubicBezTo>
                <a:cubicBezTo>
                  <a:pt x="5172" y="15198"/>
                  <a:pt x="6836" y="15724"/>
                  <a:pt x="7277" y="16911"/>
                </a:cubicBezTo>
                <a:cubicBezTo>
                  <a:pt x="7719" y="18099"/>
                  <a:pt x="6773" y="19499"/>
                  <a:pt x="5163" y="20039"/>
                </a:cubicBezTo>
                <a:moveTo>
                  <a:pt x="21012" y="316"/>
                </a:moveTo>
                <a:cubicBezTo>
                  <a:pt x="20770" y="110"/>
                  <a:pt x="20463" y="0"/>
                  <a:pt x="20149" y="0"/>
                </a:cubicBezTo>
                <a:cubicBezTo>
                  <a:pt x="20072" y="0"/>
                  <a:pt x="19993" y="6"/>
                  <a:pt x="19916" y="21"/>
                </a:cubicBezTo>
                <a:lnTo>
                  <a:pt x="8497" y="2046"/>
                </a:lnTo>
                <a:cubicBezTo>
                  <a:pt x="7855" y="2159"/>
                  <a:pt x="7387" y="2719"/>
                  <a:pt x="7387" y="3375"/>
                </a:cubicBezTo>
                <a:lnTo>
                  <a:pt x="7387" y="4725"/>
                </a:lnTo>
                <a:lnTo>
                  <a:pt x="7387" y="5400"/>
                </a:lnTo>
                <a:lnTo>
                  <a:pt x="7387" y="14964"/>
                </a:lnTo>
                <a:cubicBezTo>
                  <a:pt x="6706" y="14467"/>
                  <a:pt x="5822" y="14175"/>
                  <a:pt x="4839" y="14175"/>
                </a:cubicBezTo>
                <a:cubicBezTo>
                  <a:pt x="4268" y="14175"/>
                  <a:pt x="3696" y="14269"/>
                  <a:pt x="3139" y="14455"/>
                </a:cubicBezTo>
                <a:cubicBezTo>
                  <a:pt x="1865" y="14882"/>
                  <a:pt x="843" y="15739"/>
                  <a:pt x="336" y="16807"/>
                </a:cubicBezTo>
                <a:cubicBezTo>
                  <a:pt x="-56" y="17633"/>
                  <a:pt x="-107" y="18530"/>
                  <a:pt x="192" y="19336"/>
                </a:cubicBezTo>
                <a:cubicBezTo>
                  <a:pt x="703" y="20711"/>
                  <a:pt x="2155" y="21599"/>
                  <a:pt x="3892" y="21599"/>
                </a:cubicBezTo>
                <a:cubicBezTo>
                  <a:pt x="4462" y="21599"/>
                  <a:pt x="5033" y="21506"/>
                  <a:pt x="5590" y="21319"/>
                </a:cubicBezTo>
                <a:cubicBezTo>
                  <a:pt x="6865" y="20893"/>
                  <a:pt x="7887" y="20036"/>
                  <a:pt x="8394" y="18969"/>
                </a:cubicBezTo>
                <a:cubicBezTo>
                  <a:pt x="8612" y="18509"/>
                  <a:pt x="8714" y="18027"/>
                  <a:pt x="8718" y="17549"/>
                </a:cubicBezTo>
                <a:lnTo>
                  <a:pt x="8730" y="17549"/>
                </a:lnTo>
                <a:lnTo>
                  <a:pt x="8730" y="6750"/>
                </a:lnTo>
                <a:cubicBezTo>
                  <a:pt x="8807" y="6750"/>
                  <a:pt x="8886" y="6743"/>
                  <a:pt x="8964" y="6730"/>
                </a:cubicBezTo>
                <a:lnTo>
                  <a:pt x="20149" y="4746"/>
                </a:lnTo>
                <a:lnTo>
                  <a:pt x="20149" y="12939"/>
                </a:lnTo>
                <a:cubicBezTo>
                  <a:pt x="19468" y="12442"/>
                  <a:pt x="18584" y="12150"/>
                  <a:pt x="17600" y="12150"/>
                </a:cubicBezTo>
                <a:cubicBezTo>
                  <a:pt x="17030" y="12150"/>
                  <a:pt x="16459" y="12244"/>
                  <a:pt x="15902" y="12430"/>
                </a:cubicBezTo>
                <a:cubicBezTo>
                  <a:pt x="14628" y="12857"/>
                  <a:pt x="13606" y="13714"/>
                  <a:pt x="13098" y="14782"/>
                </a:cubicBezTo>
                <a:cubicBezTo>
                  <a:pt x="12706" y="15608"/>
                  <a:pt x="12656" y="16505"/>
                  <a:pt x="12955" y="17311"/>
                </a:cubicBezTo>
                <a:cubicBezTo>
                  <a:pt x="13466" y="18686"/>
                  <a:pt x="14918" y="19575"/>
                  <a:pt x="16653" y="19575"/>
                </a:cubicBezTo>
                <a:cubicBezTo>
                  <a:pt x="17224" y="19575"/>
                  <a:pt x="17796" y="19481"/>
                  <a:pt x="18352" y="19294"/>
                </a:cubicBezTo>
                <a:cubicBezTo>
                  <a:pt x="19627" y="18868"/>
                  <a:pt x="20649" y="18011"/>
                  <a:pt x="21157" y="16944"/>
                </a:cubicBezTo>
                <a:cubicBezTo>
                  <a:pt x="21374" y="16484"/>
                  <a:pt x="21477" y="16002"/>
                  <a:pt x="21480" y="15525"/>
                </a:cubicBezTo>
                <a:lnTo>
                  <a:pt x="21493" y="15525"/>
                </a:lnTo>
                <a:lnTo>
                  <a:pt x="21493" y="3375"/>
                </a:lnTo>
                <a:lnTo>
                  <a:pt x="21493" y="2700"/>
                </a:lnTo>
                <a:lnTo>
                  <a:pt x="21493" y="1350"/>
                </a:lnTo>
                <a:cubicBezTo>
                  <a:pt x="21493" y="951"/>
                  <a:pt x="21317" y="572"/>
                  <a:pt x="21012" y="316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71" name="Group 69"/>
          <p:cNvGrpSpPr/>
          <p:nvPr/>
        </p:nvGrpSpPr>
        <p:grpSpPr>
          <a:xfrm>
            <a:off x="8061009" y="1648520"/>
            <a:ext cx="359165" cy="337063"/>
            <a:chOff x="10074275" y="1647825"/>
            <a:chExt cx="464344" cy="435769"/>
          </a:xfrm>
          <a:solidFill>
            <a:srgbClr val="BD596A"/>
          </a:solidFill>
        </p:grpSpPr>
        <p:sp>
          <p:nvSpPr>
            <p:cNvPr id="72" name="AutoShape 69"/>
            <p:cNvSpPr/>
            <p:nvPr/>
          </p:nvSpPr>
          <p:spPr bwMode="auto">
            <a:xfrm>
              <a:off x="10074275" y="1647825"/>
              <a:ext cx="464344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3" name="AutoShape 70"/>
            <p:cNvSpPr/>
            <p:nvPr/>
          </p:nvSpPr>
          <p:spPr bwMode="auto">
            <a:xfrm>
              <a:off x="10291763" y="1734344"/>
              <a:ext cx="87313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4" name="AutoShape 71"/>
            <p:cNvSpPr/>
            <p:nvPr/>
          </p:nvSpPr>
          <p:spPr bwMode="auto">
            <a:xfrm>
              <a:off x="10291763" y="1778000"/>
              <a:ext cx="87313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5" name="AutoShape 72"/>
            <p:cNvSpPr/>
            <p:nvPr/>
          </p:nvSpPr>
          <p:spPr bwMode="auto">
            <a:xfrm>
              <a:off x="10291763" y="1821657"/>
              <a:ext cx="188913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6" name="AutoShape 73"/>
            <p:cNvSpPr/>
            <p:nvPr/>
          </p:nvSpPr>
          <p:spPr bwMode="auto">
            <a:xfrm>
              <a:off x="10132219" y="1908969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7" name="AutoShape 74"/>
            <p:cNvSpPr/>
            <p:nvPr/>
          </p:nvSpPr>
          <p:spPr bwMode="auto">
            <a:xfrm>
              <a:off x="10132219" y="1952625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8" name="AutoShape 75"/>
            <p:cNvSpPr/>
            <p:nvPr/>
          </p:nvSpPr>
          <p:spPr bwMode="auto">
            <a:xfrm>
              <a:off x="10132219" y="1996282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9" name="AutoShape 76"/>
            <p:cNvSpPr/>
            <p:nvPr/>
          </p:nvSpPr>
          <p:spPr bwMode="auto">
            <a:xfrm>
              <a:off x="10132219" y="1865313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0" name="AutoShape 77"/>
            <p:cNvSpPr/>
            <p:nvPr/>
          </p:nvSpPr>
          <p:spPr bwMode="auto">
            <a:xfrm>
              <a:off x="10132219" y="1720057"/>
              <a:ext cx="130969" cy="116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2" name="AutoShape 30"/>
          <p:cNvSpPr/>
          <p:nvPr/>
        </p:nvSpPr>
        <p:spPr bwMode="auto">
          <a:xfrm>
            <a:off x="8116766" y="3037418"/>
            <a:ext cx="247650" cy="360362"/>
          </a:xfrm>
          <a:custGeom>
            <a:avLst/>
            <a:gdLst>
              <a:gd name="T0" fmla="*/ 10383 w 20767"/>
              <a:gd name="T1" fmla="*/ 10800 h 21600"/>
              <a:gd name="T2" fmla="*/ 10383 w 20767"/>
              <a:gd name="T3" fmla="*/ 10800 h 21600"/>
              <a:gd name="T4" fmla="*/ 10383 w 20767"/>
              <a:gd name="T5" fmla="*/ 10800 h 21600"/>
              <a:gd name="T6" fmla="*/ 10383 w 20767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67" h="21600">
                <a:moveTo>
                  <a:pt x="18566" y="16551"/>
                </a:moveTo>
                <a:cubicBezTo>
                  <a:pt x="17960" y="18284"/>
                  <a:pt x="17274" y="20249"/>
                  <a:pt x="9436" y="20249"/>
                </a:cubicBezTo>
                <a:cubicBezTo>
                  <a:pt x="4711" y="20249"/>
                  <a:pt x="1888" y="17809"/>
                  <a:pt x="1888" y="15451"/>
                </a:cubicBezTo>
                <a:cubicBezTo>
                  <a:pt x="1888" y="13645"/>
                  <a:pt x="2349" y="12161"/>
                  <a:pt x="2835" y="10591"/>
                </a:cubicBezTo>
                <a:cubicBezTo>
                  <a:pt x="3454" y="8600"/>
                  <a:pt x="4088" y="6563"/>
                  <a:pt x="3813" y="3868"/>
                </a:cubicBezTo>
                <a:cubicBezTo>
                  <a:pt x="6723" y="6750"/>
                  <a:pt x="7759" y="10567"/>
                  <a:pt x="7759" y="10567"/>
                </a:cubicBezTo>
                <a:cubicBezTo>
                  <a:pt x="7759" y="10567"/>
                  <a:pt x="10468" y="7846"/>
                  <a:pt x="11196" y="6582"/>
                </a:cubicBezTo>
                <a:cubicBezTo>
                  <a:pt x="11755" y="7395"/>
                  <a:pt x="12267" y="10124"/>
                  <a:pt x="12267" y="12825"/>
                </a:cubicBezTo>
                <a:cubicBezTo>
                  <a:pt x="12267" y="12825"/>
                  <a:pt x="14773" y="11347"/>
                  <a:pt x="16653" y="9127"/>
                </a:cubicBezTo>
                <a:cubicBezTo>
                  <a:pt x="18632" y="11666"/>
                  <a:pt x="19346" y="14320"/>
                  <a:pt x="18566" y="16551"/>
                </a:cubicBezTo>
                <a:moveTo>
                  <a:pt x="16041" y="6075"/>
                </a:moveTo>
                <a:cubicBezTo>
                  <a:pt x="15982" y="7879"/>
                  <a:pt x="14088" y="9404"/>
                  <a:pt x="14088" y="9404"/>
                </a:cubicBezTo>
                <a:cubicBezTo>
                  <a:pt x="14088" y="6046"/>
                  <a:pt x="10380" y="3375"/>
                  <a:pt x="10380" y="3375"/>
                </a:cubicBezTo>
                <a:cubicBezTo>
                  <a:pt x="10380" y="3375"/>
                  <a:pt x="10330" y="5373"/>
                  <a:pt x="8452" y="7389"/>
                </a:cubicBezTo>
                <a:cubicBezTo>
                  <a:pt x="6574" y="2686"/>
                  <a:pt x="938" y="0"/>
                  <a:pt x="938" y="0"/>
                </a:cubicBezTo>
                <a:cubicBezTo>
                  <a:pt x="3756" y="7389"/>
                  <a:pt x="0" y="10076"/>
                  <a:pt x="0" y="15451"/>
                </a:cubicBezTo>
                <a:cubicBezTo>
                  <a:pt x="0" y="18604"/>
                  <a:pt x="3730" y="21599"/>
                  <a:pt x="9436" y="21599"/>
                </a:cubicBezTo>
                <a:cubicBezTo>
                  <a:pt x="17888" y="21599"/>
                  <a:pt x="19523" y="19379"/>
                  <a:pt x="20396" y="16878"/>
                </a:cubicBezTo>
                <a:cubicBezTo>
                  <a:pt x="21599" y="13436"/>
                  <a:pt x="19797" y="9432"/>
                  <a:pt x="16041" y="6075"/>
                </a:cubicBezTo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3" name="AutoShape 31"/>
          <p:cNvSpPr/>
          <p:nvPr/>
        </p:nvSpPr>
        <p:spPr bwMode="auto">
          <a:xfrm>
            <a:off x="8161216" y="3152512"/>
            <a:ext cx="158750" cy="130175"/>
          </a:xfrm>
          <a:custGeom>
            <a:avLst/>
            <a:gdLst>
              <a:gd name="T0" fmla="*/ 10641 w 21282"/>
              <a:gd name="T1" fmla="*/ 10800 h 21600"/>
              <a:gd name="T2" fmla="*/ 10641 w 21282"/>
              <a:gd name="T3" fmla="*/ 10800 h 21600"/>
              <a:gd name="T4" fmla="*/ 10641 w 21282"/>
              <a:gd name="T5" fmla="*/ 10800 h 21600"/>
              <a:gd name="T6" fmla="*/ 10641 w 21282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282" h="21600">
                <a:moveTo>
                  <a:pt x="20698" y="5891"/>
                </a:moveTo>
                <a:lnTo>
                  <a:pt x="19424" y="7749"/>
                </a:lnTo>
                <a:cubicBezTo>
                  <a:pt x="17846" y="10064"/>
                  <a:pt x="16352" y="12259"/>
                  <a:pt x="12365" y="14784"/>
                </a:cubicBezTo>
                <a:cubicBezTo>
                  <a:pt x="11794" y="12631"/>
                  <a:pt x="11275" y="10259"/>
                  <a:pt x="11275" y="6631"/>
                </a:cubicBezTo>
                <a:lnTo>
                  <a:pt x="11275" y="3408"/>
                </a:lnTo>
                <a:lnTo>
                  <a:pt x="9000" y="7893"/>
                </a:lnTo>
                <a:cubicBezTo>
                  <a:pt x="8233" y="9421"/>
                  <a:pt x="7598" y="10690"/>
                  <a:pt x="6649" y="12373"/>
                </a:cubicBezTo>
                <a:cubicBezTo>
                  <a:pt x="5211" y="8296"/>
                  <a:pt x="4195" y="5281"/>
                  <a:pt x="3422" y="2545"/>
                </a:cubicBezTo>
                <a:lnTo>
                  <a:pt x="2705" y="0"/>
                </a:lnTo>
                <a:lnTo>
                  <a:pt x="1926" y="2847"/>
                </a:lnTo>
                <a:cubicBezTo>
                  <a:pt x="936" y="6469"/>
                  <a:pt x="0" y="9891"/>
                  <a:pt x="0" y="18771"/>
                </a:cubicBezTo>
                <a:cubicBezTo>
                  <a:pt x="0" y="19292"/>
                  <a:pt x="333" y="19714"/>
                  <a:pt x="749" y="19714"/>
                </a:cubicBezTo>
                <a:cubicBezTo>
                  <a:pt x="1162" y="19714"/>
                  <a:pt x="1499" y="19292"/>
                  <a:pt x="1499" y="18771"/>
                </a:cubicBezTo>
                <a:cubicBezTo>
                  <a:pt x="1499" y="11964"/>
                  <a:pt x="2037" y="8594"/>
                  <a:pt x="2758" y="5681"/>
                </a:cubicBezTo>
                <a:cubicBezTo>
                  <a:pt x="3537" y="8174"/>
                  <a:pt x="4520" y="11009"/>
                  <a:pt x="5812" y="14638"/>
                </a:cubicBezTo>
                <a:lnTo>
                  <a:pt x="6339" y="16117"/>
                </a:lnTo>
                <a:lnTo>
                  <a:pt x="7100" y="14811"/>
                </a:lnTo>
                <a:cubicBezTo>
                  <a:pt x="8344" y="12681"/>
                  <a:pt x="9085" y="11248"/>
                  <a:pt x="9896" y="9638"/>
                </a:cubicBezTo>
                <a:cubicBezTo>
                  <a:pt x="10133" y="12428"/>
                  <a:pt x="10681" y="14428"/>
                  <a:pt x="11223" y="16408"/>
                </a:cubicBezTo>
                <a:lnTo>
                  <a:pt x="11495" y="17404"/>
                </a:lnTo>
                <a:lnTo>
                  <a:pt x="12253" y="16953"/>
                </a:lnTo>
                <a:cubicBezTo>
                  <a:pt x="16306" y="14531"/>
                  <a:pt x="18203" y="12327"/>
                  <a:pt x="19708" y="10211"/>
                </a:cubicBezTo>
                <a:cubicBezTo>
                  <a:pt x="19942" y="13727"/>
                  <a:pt x="19573" y="17574"/>
                  <a:pt x="18698" y="20305"/>
                </a:cubicBezTo>
                <a:cubicBezTo>
                  <a:pt x="18543" y="20787"/>
                  <a:pt x="18730" y="21336"/>
                  <a:pt x="19114" y="21531"/>
                </a:cubicBezTo>
                <a:cubicBezTo>
                  <a:pt x="19204" y="21577"/>
                  <a:pt x="19301" y="21599"/>
                  <a:pt x="19395" y="21599"/>
                </a:cubicBezTo>
                <a:cubicBezTo>
                  <a:pt x="19690" y="21599"/>
                  <a:pt x="19972" y="21377"/>
                  <a:pt x="20089" y="21008"/>
                </a:cubicBezTo>
                <a:cubicBezTo>
                  <a:pt x="21251" y="17380"/>
                  <a:pt x="21600" y="12213"/>
                  <a:pt x="20976" y="7841"/>
                </a:cubicBezTo>
                <a:cubicBezTo>
                  <a:pt x="20976" y="7841"/>
                  <a:pt x="20698" y="5891"/>
                  <a:pt x="20698" y="5891"/>
                </a:cubicBezTo>
                <a:close/>
              </a:path>
            </a:pathLst>
          </a:custGeom>
          <a:solidFill>
            <a:srgbClr val="BD596A"/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486" name="Group 189"/>
          <p:cNvGrpSpPr/>
          <p:nvPr/>
        </p:nvGrpSpPr>
        <p:grpSpPr>
          <a:xfrm>
            <a:off x="8073110" y="5211266"/>
            <a:ext cx="334963" cy="403225"/>
            <a:chOff x="4197350" y="3013075"/>
            <a:chExt cx="334963" cy="403225"/>
          </a:xfrm>
          <a:solidFill>
            <a:srgbClr val="BD596A"/>
          </a:solidFill>
        </p:grpSpPr>
        <p:sp>
          <p:nvSpPr>
            <p:cNvPr id="487" name="Freeform 300"/>
            <p:cNvSpPr>
              <a:spLocks noEditPoints="1"/>
            </p:cNvSpPr>
            <p:nvPr/>
          </p:nvSpPr>
          <p:spPr bwMode="auto">
            <a:xfrm>
              <a:off x="4197350" y="3013075"/>
              <a:ext cx="293688" cy="403225"/>
            </a:xfrm>
            <a:custGeom>
              <a:avLst/>
              <a:gdLst>
                <a:gd name="T0" fmla="*/ 317 w 391"/>
                <a:gd name="T1" fmla="*/ 220 h 536"/>
                <a:gd name="T2" fmla="*/ 196 w 391"/>
                <a:gd name="T3" fmla="*/ 0 h 536"/>
                <a:gd name="T4" fmla="*/ 74 w 391"/>
                <a:gd name="T5" fmla="*/ 220 h 536"/>
                <a:gd name="T6" fmla="*/ 19 w 391"/>
                <a:gd name="T7" fmla="*/ 416 h 536"/>
                <a:gd name="T8" fmla="*/ 196 w 391"/>
                <a:gd name="T9" fmla="*/ 536 h 536"/>
                <a:gd name="T10" fmla="*/ 373 w 391"/>
                <a:gd name="T11" fmla="*/ 416 h 536"/>
                <a:gd name="T12" fmla="*/ 317 w 391"/>
                <a:gd name="T13" fmla="*/ 220 h 536"/>
                <a:gd name="T14" fmla="*/ 78 w 391"/>
                <a:gd name="T15" fmla="*/ 431 h 536"/>
                <a:gd name="T16" fmla="*/ 150 w 391"/>
                <a:gd name="T17" fmla="*/ 509 h 536"/>
                <a:gd name="T18" fmla="*/ 42 w 391"/>
                <a:gd name="T19" fmla="*/ 410 h 536"/>
                <a:gd name="T20" fmla="*/ 89 w 391"/>
                <a:gd name="T21" fmla="*/ 239 h 536"/>
                <a:gd name="T22" fmla="*/ 181 w 391"/>
                <a:gd name="T23" fmla="*/ 76 h 536"/>
                <a:gd name="T24" fmla="*/ 108 w 391"/>
                <a:gd name="T25" fmla="*/ 239 h 536"/>
                <a:gd name="T26" fmla="*/ 78 w 391"/>
                <a:gd name="T27" fmla="*/ 431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1" h="536">
                  <a:moveTo>
                    <a:pt x="317" y="220"/>
                  </a:moveTo>
                  <a:cubicBezTo>
                    <a:pt x="253" y="144"/>
                    <a:pt x="210" y="39"/>
                    <a:pt x="196" y="0"/>
                  </a:cubicBezTo>
                  <a:cubicBezTo>
                    <a:pt x="181" y="39"/>
                    <a:pt x="138" y="144"/>
                    <a:pt x="74" y="220"/>
                  </a:cubicBezTo>
                  <a:cubicBezTo>
                    <a:pt x="0" y="308"/>
                    <a:pt x="7" y="382"/>
                    <a:pt x="19" y="416"/>
                  </a:cubicBezTo>
                  <a:cubicBezTo>
                    <a:pt x="41" y="485"/>
                    <a:pt x="104" y="534"/>
                    <a:pt x="196" y="536"/>
                  </a:cubicBezTo>
                  <a:cubicBezTo>
                    <a:pt x="287" y="534"/>
                    <a:pt x="350" y="485"/>
                    <a:pt x="373" y="416"/>
                  </a:cubicBezTo>
                  <a:cubicBezTo>
                    <a:pt x="384" y="382"/>
                    <a:pt x="391" y="308"/>
                    <a:pt x="317" y="220"/>
                  </a:cubicBezTo>
                  <a:close/>
                  <a:moveTo>
                    <a:pt x="78" y="431"/>
                  </a:moveTo>
                  <a:cubicBezTo>
                    <a:pt x="93" y="465"/>
                    <a:pt x="118" y="492"/>
                    <a:pt x="150" y="509"/>
                  </a:cubicBezTo>
                  <a:cubicBezTo>
                    <a:pt x="95" y="496"/>
                    <a:pt x="58" y="459"/>
                    <a:pt x="42" y="410"/>
                  </a:cubicBezTo>
                  <a:cubicBezTo>
                    <a:pt x="33" y="380"/>
                    <a:pt x="27" y="315"/>
                    <a:pt x="89" y="239"/>
                  </a:cubicBezTo>
                  <a:cubicBezTo>
                    <a:pt x="132" y="187"/>
                    <a:pt x="163" y="119"/>
                    <a:pt x="181" y="76"/>
                  </a:cubicBezTo>
                  <a:cubicBezTo>
                    <a:pt x="165" y="124"/>
                    <a:pt x="142" y="187"/>
                    <a:pt x="108" y="239"/>
                  </a:cubicBezTo>
                  <a:cubicBezTo>
                    <a:pt x="49" y="330"/>
                    <a:pt x="64" y="400"/>
                    <a:pt x="78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88" name="Freeform 301"/>
            <p:cNvSpPr>
              <a:spLocks noEditPoints="1"/>
            </p:cNvSpPr>
            <p:nvPr/>
          </p:nvSpPr>
          <p:spPr bwMode="auto">
            <a:xfrm>
              <a:off x="4391025" y="3041650"/>
              <a:ext cx="141288" cy="193675"/>
            </a:xfrm>
            <a:custGeom>
              <a:avLst/>
              <a:gdLst>
                <a:gd name="T0" fmla="*/ 153 w 188"/>
                <a:gd name="T1" fmla="*/ 106 h 258"/>
                <a:gd name="T2" fmla="*/ 94 w 188"/>
                <a:gd name="T3" fmla="*/ 0 h 258"/>
                <a:gd name="T4" fmla="*/ 35 w 188"/>
                <a:gd name="T5" fmla="*/ 106 h 258"/>
                <a:gd name="T6" fmla="*/ 8 w 188"/>
                <a:gd name="T7" fmla="*/ 201 h 258"/>
                <a:gd name="T8" fmla="*/ 94 w 188"/>
                <a:gd name="T9" fmla="*/ 258 h 258"/>
                <a:gd name="T10" fmla="*/ 179 w 188"/>
                <a:gd name="T11" fmla="*/ 201 h 258"/>
                <a:gd name="T12" fmla="*/ 153 w 188"/>
                <a:gd name="T13" fmla="*/ 106 h 258"/>
                <a:gd name="T14" fmla="*/ 37 w 188"/>
                <a:gd name="T15" fmla="*/ 208 h 258"/>
                <a:gd name="T16" fmla="*/ 72 w 188"/>
                <a:gd name="T17" fmla="*/ 246 h 258"/>
                <a:gd name="T18" fmla="*/ 20 w 188"/>
                <a:gd name="T19" fmla="*/ 198 h 258"/>
                <a:gd name="T20" fmla="*/ 43 w 188"/>
                <a:gd name="T21" fmla="*/ 115 h 258"/>
                <a:gd name="T22" fmla="*/ 87 w 188"/>
                <a:gd name="T23" fmla="*/ 37 h 258"/>
                <a:gd name="T24" fmla="*/ 52 w 188"/>
                <a:gd name="T25" fmla="*/ 115 h 258"/>
                <a:gd name="T26" fmla="*/ 37 w 188"/>
                <a:gd name="T27" fmla="*/ 20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58">
                  <a:moveTo>
                    <a:pt x="153" y="106"/>
                  </a:moveTo>
                  <a:cubicBezTo>
                    <a:pt x="122" y="69"/>
                    <a:pt x="101" y="18"/>
                    <a:pt x="94" y="0"/>
                  </a:cubicBezTo>
                  <a:cubicBezTo>
                    <a:pt x="87" y="18"/>
                    <a:pt x="66" y="69"/>
                    <a:pt x="35" y="106"/>
                  </a:cubicBezTo>
                  <a:cubicBezTo>
                    <a:pt x="0" y="148"/>
                    <a:pt x="3" y="184"/>
                    <a:pt x="8" y="201"/>
                  </a:cubicBezTo>
                  <a:cubicBezTo>
                    <a:pt x="19" y="234"/>
                    <a:pt x="50" y="257"/>
                    <a:pt x="94" y="258"/>
                  </a:cubicBezTo>
                  <a:cubicBezTo>
                    <a:pt x="138" y="257"/>
                    <a:pt x="169" y="234"/>
                    <a:pt x="179" y="201"/>
                  </a:cubicBezTo>
                  <a:cubicBezTo>
                    <a:pt x="185" y="184"/>
                    <a:pt x="188" y="148"/>
                    <a:pt x="153" y="106"/>
                  </a:cubicBezTo>
                  <a:close/>
                  <a:moveTo>
                    <a:pt x="37" y="208"/>
                  </a:moveTo>
                  <a:cubicBezTo>
                    <a:pt x="44" y="224"/>
                    <a:pt x="56" y="238"/>
                    <a:pt x="72" y="246"/>
                  </a:cubicBezTo>
                  <a:cubicBezTo>
                    <a:pt x="46" y="239"/>
                    <a:pt x="27" y="221"/>
                    <a:pt x="20" y="198"/>
                  </a:cubicBezTo>
                  <a:cubicBezTo>
                    <a:pt x="15" y="183"/>
                    <a:pt x="12" y="152"/>
                    <a:pt x="43" y="115"/>
                  </a:cubicBezTo>
                  <a:cubicBezTo>
                    <a:pt x="63" y="90"/>
                    <a:pt x="78" y="57"/>
                    <a:pt x="87" y="37"/>
                  </a:cubicBezTo>
                  <a:cubicBezTo>
                    <a:pt x="79" y="60"/>
                    <a:pt x="68" y="90"/>
                    <a:pt x="52" y="115"/>
                  </a:cubicBezTo>
                  <a:cubicBezTo>
                    <a:pt x="23" y="159"/>
                    <a:pt x="30" y="193"/>
                    <a:pt x="37" y="2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061204" y="3812304"/>
            <a:ext cx="358775" cy="292100"/>
            <a:chOff x="7550150" y="3613150"/>
            <a:chExt cx="358775" cy="292100"/>
          </a:xfrm>
          <a:solidFill>
            <a:srgbClr val="BD596A"/>
          </a:solidFill>
        </p:grpSpPr>
        <p:sp>
          <p:nvSpPr>
            <p:cNvPr id="4" name="AutoShape 5"/>
            <p:cNvSpPr/>
            <p:nvPr/>
          </p:nvSpPr>
          <p:spPr bwMode="auto">
            <a:xfrm>
              <a:off x="7796213" y="3702050"/>
              <a:ext cx="68262" cy="90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" name="AutoShape 6"/>
            <p:cNvSpPr/>
            <p:nvPr/>
          </p:nvSpPr>
          <p:spPr bwMode="auto">
            <a:xfrm>
              <a:off x="7550150" y="3613150"/>
              <a:ext cx="358775" cy="292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 w="12700">
              <a:solidFill>
                <a:srgbClr val="BD596A"/>
              </a:solidFill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49" name="Group 152"/>
          <p:cNvGrpSpPr/>
          <p:nvPr/>
        </p:nvGrpSpPr>
        <p:grpSpPr>
          <a:xfrm>
            <a:off x="8096922" y="4476860"/>
            <a:ext cx="287338" cy="434975"/>
            <a:chOff x="4222750" y="2166938"/>
            <a:chExt cx="287338" cy="434975"/>
          </a:xfrm>
          <a:solidFill>
            <a:srgbClr val="BD596A"/>
          </a:solidFill>
        </p:grpSpPr>
        <p:sp>
          <p:nvSpPr>
            <p:cNvPr id="450" name="Freeform 270"/>
            <p:cNvSpPr/>
            <p:nvPr/>
          </p:nvSpPr>
          <p:spPr bwMode="auto">
            <a:xfrm>
              <a:off x="4252913" y="2197100"/>
              <a:ext cx="228600" cy="11113"/>
            </a:xfrm>
            <a:custGeom>
              <a:avLst/>
              <a:gdLst>
                <a:gd name="T0" fmla="*/ 297 w 304"/>
                <a:gd name="T1" fmla="*/ 16 h 16"/>
                <a:gd name="T2" fmla="*/ 7 w 304"/>
                <a:gd name="T3" fmla="*/ 16 h 16"/>
                <a:gd name="T4" fmla="*/ 0 w 304"/>
                <a:gd name="T5" fmla="*/ 8 h 16"/>
                <a:gd name="T6" fmla="*/ 7 w 304"/>
                <a:gd name="T7" fmla="*/ 0 h 16"/>
                <a:gd name="T8" fmla="*/ 297 w 304"/>
                <a:gd name="T9" fmla="*/ 0 h 16"/>
                <a:gd name="T10" fmla="*/ 304 w 304"/>
                <a:gd name="T11" fmla="*/ 8 h 16"/>
                <a:gd name="T12" fmla="*/ 297 w 304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6">
                  <a:moveTo>
                    <a:pt x="297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4"/>
                    <a:pt x="304" y="8"/>
                  </a:cubicBezTo>
                  <a:cubicBezTo>
                    <a:pt x="304" y="12"/>
                    <a:pt x="301" y="16"/>
                    <a:pt x="297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1" name="Freeform 271"/>
            <p:cNvSpPr/>
            <p:nvPr/>
          </p:nvSpPr>
          <p:spPr bwMode="auto">
            <a:xfrm>
              <a:off x="4252913" y="2241550"/>
              <a:ext cx="228600" cy="11113"/>
            </a:xfrm>
            <a:custGeom>
              <a:avLst/>
              <a:gdLst>
                <a:gd name="T0" fmla="*/ 297 w 304"/>
                <a:gd name="T1" fmla="*/ 15 h 15"/>
                <a:gd name="T2" fmla="*/ 7 w 304"/>
                <a:gd name="T3" fmla="*/ 15 h 15"/>
                <a:gd name="T4" fmla="*/ 0 w 304"/>
                <a:gd name="T5" fmla="*/ 8 h 15"/>
                <a:gd name="T6" fmla="*/ 7 w 304"/>
                <a:gd name="T7" fmla="*/ 0 h 15"/>
                <a:gd name="T8" fmla="*/ 297 w 304"/>
                <a:gd name="T9" fmla="*/ 0 h 15"/>
                <a:gd name="T10" fmla="*/ 304 w 304"/>
                <a:gd name="T11" fmla="*/ 8 h 15"/>
                <a:gd name="T12" fmla="*/ 297 w 30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5">
                  <a:moveTo>
                    <a:pt x="29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3"/>
                    <a:pt x="304" y="8"/>
                  </a:cubicBezTo>
                  <a:cubicBezTo>
                    <a:pt x="304" y="12"/>
                    <a:pt x="301" y="15"/>
                    <a:pt x="29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2" name="Freeform 272"/>
            <p:cNvSpPr/>
            <p:nvPr/>
          </p:nvSpPr>
          <p:spPr bwMode="auto">
            <a:xfrm>
              <a:off x="4260850" y="2287588"/>
              <a:ext cx="212725" cy="11113"/>
            </a:xfrm>
            <a:custGeom>
              <a:avLst/>
              <a:gdLst>
                <a:gd name="T0" fmla="*/ 276 w 284"/>
                <a:gd name="T1" fmla="*/ 15 h 15"/>
                <a:gd name="T2" fmla="*/ 8 w 284"/>
                <a:gd name="T3" fmla="*/ 15 h 15"/>
                <a:gd name="T4" fmla="*/ 0 w 284"/>
                <a:gd name="T5" fmla="*/ 7 h 15"/>
                <a:gd name="T6" fmla="*/ 8 w 284"/>
                <a:gd name="T7" fmla="*/ 0 h 15"/>
                <a:gd name="T8" fmla="*/ 276 w 284"/>
                <a:gd name="T9" fmla="*/ 0 h 15"/>
                <a:gd name="T10" fmla="*/ 284 w 284"/>
                <a:gd name="T11" fmla="*/ 7 h 15"/>
                <a:gd name="T12" fmla="*/ 276 w 28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15">
                  <a:moveTo>
                    <a:pt x="276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1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80" y="0"/>
                    <a:pt x="284" y="3"/>
                    <a:pt x="284" y="7"/>
                  </a:cubicBezTo>
                  <a:cubicBezTo>
                    <a:pt x="284" y="11"/>
                    <a:pt x="280" y="15"/>
                    <a:pt x="27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3" name="Freeform 273"/>
            <p:cNvSpPr/>
            <p:nvPr/>
          </p:nvSpPr>
          <p:spPr bwMode="auto">
            <a:xfrm>
              <a:off x="4292600" y="2332038"/>
              <a:ext cx="149225" cy="11113"/>
            </a:xfrm>
            <a:custGeom>
              <a:avLst/>
              <a:gdLst>
                <a:gd name="T0" fmla="*/ 191 w 198"/>
                <a:gd name="T1" fmla="*/ 15 h 15"/>
                <a:gd name="T2" fmla="*/ 7 w 198"/>
                <a:gd name="T3" fmla="*/ 15 h 15"/>
                <a:gd name="T4" fmla="*/ 0 w 198"/>
                <a:gd name="T5" fmla="*/ 8 h 15"/>
                <a:gd name="T6" fmla="*/ 7 w 198"/>
                <a:gd name="T7" fmla="*/ 0 h 15"/>
                <a:gd name="T8" fmla="*/ 191 w 198"/>
                <a:gd name="T9" fmla="*/ 0 h 15"/>
                <a:gd name="T10" fmla="*/ 198 w 198"/>
                <a:gd name="T11" fmla="*/ 8 h 15"/>
                <a:gd name="T12" fmla="*/ 191 w 198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5">
                  <a:moveTo>
                    <a:pt x="191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5" y="0"/>
                    <a:pt x="198" y="4"/>
                    <a:pt x="198" y="8"/>
                  </a:cubicBezTo>
                  <a:cubicBezTo>
                    <a:pt x="198" y="12"/>
                    <a:pt x="195" y="15"/>
                    <a:pt x="19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4" name="Freeform 274"/>
            <p:cNvSpPr/>
            <p:nvPr/>
          </p:nvSpPr>
          <p:spPr bwMode="auto">
            <a:xfrm>
              <a:off x="4252913" y="2560638"/>
              <a:ext cx="228600" cy="12700"/>
            </a:xfrm>
            <a:custGeom>
              <a:avLst/>
              <a:gdLst>
                <a:gd name="T0" fmla="*/ 297 w 304"/>
                <a:gd name="T1" fmla="*/ 16 h 16"/>
                <a:gd name="T2" fmla="*/ 7 w 304"/>
                <a:gd name="T3" fmla="*/ 16 h 16"/>
                <a:gd name="T4" fmla="*/ 0 w 304"/>
                <a:gd name="T5" fmla="*/ 8 h 16"/>
                <a:gd name="T6" fmla="*/ 7 w 304"/>
                <a:gd name="T7" fmla="*/ 0 h 16"/>
                <a:gd name="T8" fmla="*/ 297 w 304"/>
                <a:gd name="T9" fmla="*/ 0 h 16"/>
                <a:gd name="T10" fmla="*/ 304 w 304"/>
                <a:gd name="T11" fmla="*/ 8 h 16"/>
                <a:gd name="T12" fmla="*/ 297 w 304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6">
                  <a:moveTo>
                    <a:pt x="297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4"/>
                    <a:pt x="304" y="8"/>
                  </a:cubicBezTo>
                  <a:cubicBezTo>
                    <a:pt x="304" y="12"/>
                    <a:pt x="301" y="16"/>
                    <a:pt x="297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5" name="Freeform 275"/>
            <p:cNvSpPr/>
            <p:nvPr/>
          </p:nvSpPr>
          <p:spPr bwMode="auto">
            <a:xfrm>
              <a:off x="4252913" y="2516188"/>
              <a:ext cx="228600" cy="11113"/>
            </a:xfrm>
            <a:custGeom>
              <a:avLst/>
              <a:gdLst>
                <a:gd name="T0" fmla="*/ 297 w 304"/>
                <a:gd name="T1" fmla="*/ 15 h 15"/>
                <a:gd name="T2" fmla="*/ 7 w 304"/>
                <a:gd name="T3" fmla="*/ 15 h 15"/>
                <a:gd name="T4" fmla="*/ 0 w 304"/>
                <a:gd name="T5" fmla="*/ 7 h 15"/>
                <a:gd name="T6" fmla="*/ 7 w 304"/>
                <a:gd name="T7" fmla="*/ 0 h 15"/>
                <a:gd name="T8" fmla="*/ 297 w 304"/>
                <a:gd name="T9" fmla="*/ 0 h 15"/>
                <a:gd name="T10" fmla="*/ 304 w 304"/>
                <a:gd name="T11" fmla="*/ 7 h 15"/>
                <a:gd name="T12" fmla="*/ 297 w 30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5">
                  <a:moveTo>
                    <a:pt x="29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3"/>
                    <a:pt x="304" y="7"/>
                  </a:cubicBezTo>
                  <a:cubicBezTo>
                    <a:pt x="304" y="12"/>
                    <a:pt x="301" y="15"/>
                    <a:pt x="29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6" name="Freeform 276"/>
            <p:cNvSpPr/>
            <p:nvPr/>
          </p:nvSpPr>
          <p:spPr bwMode="auto">
            <a:xfrm>
              <a:off x="4260850" y="2471738"/>
              <a:ext cx="212725" cy="11113"/>
            </a:xfrm>
            <a:custGeom>
              <a:avLst/>
              <a:gdLst>
                <a:gd name="T0" fmla="*/ 276 w 284"/>
                <a:gd name="T1" fmla="*/ 15 h 15"/>
                <a:gd name="T2" fmla="*/ 8 w 284"/>
                <a:gd name="T3" fmla="*/ 15 h 15"/>
                <a:gd name="T4" fmla="*/ 0 w 284"/>
                <a:gd name="T5" fmla="*/ 8 h 15"/>
                <a:gd name="T6" fmla="*/ 8 w 284"/>
                <a:gd name="T7" fmla="*/ 0 h 15"/>
                <a:gd name="T8" fmla="*/ 276 w 284"/>
                <a:gd name="T9" fmla="*/ 0 h 15"/>
                <a:gd name="T10" fmla="*/ 284 w 284"/>
                <a:gd name="T11" fmla="*/ 8 h 15"/>
                <a:gd name="T12" fmla="*/ 276 w 28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15">
                  <a:moveTo>
                    <a:pt x="276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80" y="0"/>
                    <a:pt x="284" y="4"/>
                    <a:pt x="284" y="8"/>
                  </a:cubicBezTo>
                  <a:cubicBezTo>
                    <a:pt x="284" y="12"/>
                    <a:pt x="280" y="15"/>
                    <a:pt x="27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7" name="Freeform 277"/>
            <p:cNvSpPr/>
            <p:nvPr/>
          </p:nvSpPr>
          <p:spPr bwMode="auto">
            <a:xfrm>
              <a:off x="4292600" y="2427288"/>
              <a:ext cx="149225" cy="11113"/>
            </a:xfrm>
            <a:custGeom>
              <a:avLst/>
              <a:gdLst>
                <a:gd name="T0" fmla="*/ 191 w 198"/>
                <a:gd name="T1" fmla="*/ 15 h 15"/>
                <a:gd name="T2" fmla="*/ 7 w 198"/>
                <a:gd name="T3" fmla="*/ 15 h 15"/>
                <a:gd name="T4" fmla="*/ 0 w 198"/>
                <a:gd name="T5" fmla="*/ 7 h 15"/>
                <a:gd name="T6" fmla="*/ 7 w 198"/>
                <a:gd name="T7" fmla="*/ 0 h 15"/>
                <a:gd name="T8" fmla="*/ 191 w 198"/>
                <a:gd name="T9" fmla="*/ 0 h 15"/>
                <a:gd name="T10" fmla="*/ 198 w 198"/>
                <a:gd name="T11" fmla="*/ 7 h 15"/>
                <a:gd name="T12" fmla="*/ 191 w 198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5">
                  <a:moveTo>
                    <a:pt x="191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5" y="0"/>
                    <a:pt x="198" y="3"/>
                    <a:pt x="198" y="7"/>
                  </a:cubicBezTo>
                  <a:cubicBezTo>
                    <a:pt x="198" y="11"/>
                    <a:pt x="195" y="15"/>
                    <a:pt x="19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8" name="Freeform 278"/>
            <p:cNvSpPr/>
            <p:nvPr/>
          </p:nvSpPr>
          <p:spPr bwMode="auto">
            <a:xfrm>
              <a:off x="4222750" y="2166938"/>
              <a:ext cx="287338" cy="434975"/>
            </a:xfrm>
            <a:custGeom>
              <a:avLst/>
              <a:gdLst>
                <a:gd name="T0" fmla="*/ 228 w 382"/>
                <a:gd name="T1" fmla="*/ 290 h 579"/>
                <a:gd name="T2" fmla="*/ 348 w 382"/>
                <a:gd name="T3" fmla="*/ 13 h 579"/>
                <a:gd name="T4" fmla="*/ 330 w 382"/>
                <a:gd name="T5" fmla="*/ 1 h 579"/>
                <a:gd name="T6" fmla="*/ 318 w 382"/>
                <a:gd name="T7" fmla="*/ 19 h 579"/>
                <a:gd name="T8" fmla="*/ 191 w 382"/>
                <a:gd name="T9" fmla="*/ 274 h 579"/>
                <a:gd name="T10" fmla="*/ 64 w 382"/>
                <a:gd name="T11" fmla="*/ 19 h 579"/>
                <a:gd name="T12" fmla="*/ 52 w 382"/>
                <a:gd name="T13" fmla="*/ 1 h 579"/>
                <a:gd name="T14" fmla="*/ 34 w 382"/>
                <a:gd name="T15" fmla="*/ 13 h 579"/>
                <a:gd name="T16" fmla="*/ 154 w 382"/>
                <a:gd name="T17" fmla="*/ 290 h 579"/>
                <a:gd name="T18" fmla="*/ 34 w 382"/>
                <a:gd name="T19" fmla="*/ 567 h 579"/>
                <a:gd name="T20" fmla="*/ 49 w 382"/>
                <a:gd name="T21" fmla="*/ 579 h 579"/>
                <a:gd name="T22" fmla="*/ 52 w 382"/>
                <a:gd name="T23" fmla="*/ 579 h 579"/>
                <a:gd name="T24" fmla="*/ 64 w 382"/>
                <a:gd name="T25" fmla="*/ 561 h 579"/>
                <a:gd name="T26" fmla="*/ 191 w 382"/>
                <a:gd name="T27" fmla="*/ 306 h 579"/>
                <a:gd name="T28" fmla="*/ 318 w 382"/>
                <a:gd name="T29" fmla="*/ 561 h 579"/>
                <a:gd name="T30" fmla="*/ 330 w 382"/>
                <a:gd name="T31" fmla="*/ 579 h 579"/>
                <a:gd name="T32" fmla="*/ 333 w 382"/>
                <a:gd name="T33" fmla="*/ 579 h 579"/>
                <a:gd name="T34" fmla="*/ 348 w 382"/>
                <a:gd name="T35" fmla="*/ 567 h 579"/>
                <a:gd name="T36" fmla="*/ 228 w 382"/>
                <a:gd name="T37" fmla="*/ 29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2" h="579">
                  <a:moveTo>
                    <a:pt x="228" y="290"/>
                  </a:moveTo>
                  <a:cubicBezTo>
                    <a:pt x="382" y="209"/>
                    <a:pt x="348" y="16"/>
                    <a:pt x="348" y="13"/>
                  </a:cubicBezTo>
                  <a:cubicBezTo>
                    <a:pt x="346" y="5"/>
                    <a:pt x="338" y="0"/>
                    <a:pt x="330" y="1"/>
                  </a:cubicBezTo>
                  <a:cubicBezTo>
                    <a:pt x="322" y="3"/>
                    <a:pt x="317" y="11"/>
                    <a:pt x="318" y="19"/>
                  </a:cubicBezTo>
                  <a:cubicBezTo>
                    <a:pt x="319" y="27"/>
                    <a:pt x="351" y="211"/>
                    <a:pt x="191" y="274"/>
                  </a:cubicBezTo>
                  <a:cubicBezTo>
                    <a:pt x="31" y="211"/>
                    <a:pt x="63" y="27"/>
                    <a:pt x="64" y="19"/>
                  </a:cubicBezTo>
                  <a:cubicBezTo>
                    <a:pt x="66" y="11"/>
                    <a:pt x="60" y="3"/>
                    <a:pt x="52" y="1"/>
                  </a:cubicBezTo>
                  <a:cubicBezTo>
                    <a:pt x="44" y="0"/>
                    <a:pt x="36" y="5"/>
                    <a:pt x="34" y="13"/>
                  </a:cubicBezTo>
                  <a:cubicBezTo>
                    <a:pt x="34" y="16"/>
                    <a:pt x="0" y="209"/>
                    <a:pt x="154" y="290"/>
                  </a:cubicBezTo>
                  <a:cubicBezTo>
                    <a:pt x="0" y="371"/>
                    <a:pt x="34" y="564"/>
                    <a:pt x="34" y="567"/>
                  </a:cubicBezTo>
                  <a:cubicBezTo>
                    <a:pt x="35" y="574"/>
                    <a:pt x="42" y="579"/>
                    <a:pt x="49" y="579"/>
                  </a:cubicBezTo>
                  <a:cubicBezTo>
                    <a:pt x="50" y="579"/>
                    <a:pt x="51" y="579"/>
                    <a:pt x="52" y="579"/>
                  </a:cubicBezTo>
                  <a:cubicBezTo>
                    <a:pt x="60" y="577"/>
                    <a:pt x="65" y="569"/>
                    <a:pt x="64" y="561"/>
                  </a:cubicBezTo>
                  <a:cubicBezTo>
                    <a:pt x="63" y="553"/>
                    <a:pt x="31" y="369"/>
                    <a:pt x="191" y="306"/>
                  </a:cubicBezTo>
                  <a:cubicBezTo>
                    <a:pt x="351" y="369"/>
                    <a:pt x="319" y="553"/>
                    <a:pt x="318" y="561"/>
                  </a:cubicBezTo>
                  <a:cubicBezTo>
                    <a:pt x="316" y="569"/>
                    <a:pt x="322" y="577"/>
                    <a:pt x="330" y="579"/>
                  </a:cubicBezTo>
                  <a:cubicBezTo>
                    <a:pt x="331" y="579"/>
                    <a:pt x="332" y="579"/>
                    <a:pt x="333" y="579"/>
                  </a:cubicBezTo>
                  <a:cubicBezTo>
                    <a:pt x="340" y="579"/>
                    <a:pt x="347" y="574"/>
                    <a:pt x="348" y="567"/>
                  </a:cubicBezTo>
                  <a:cubicBezTo>
                    <a:pt x="348" y="564"/>
                    <a:pt x="382" y="371"/>
                    <a:pt x="228" y="2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17" name="Freeform 324"/>
          <p:cNvSpPr>
            <a:spLocks noEditPoints="1"/>
          </p:cNvSpPr>
          <p:nvPr/>
        </p:nvSpPr>
        <p:spPr bwMode="auto">
          <a:xfrm>
            <a:off x="8086604" y="5915650"/>
            <a:ext cx="307975" cy="433388"/>
          </a:xfrm>
          <a:custGeom>
            <a:avLst/>
            <a:gdLst>
              <a:gd name="T0" fmla="*/ 227 w 410"/>
              <a:gd name="T1" fmla="*/ 10 h 578"/>
              <a:gd name="T2" fmla="*/ 206 w 410"/>
              <a:gd name="T3" fmla="*/ 0 h 578"/>
              <a:gd name="T4" fmla="*/ 184 w 410"/>
              <a:gd name="T5" fmla="*/ 10 h 578"/>
              <a:gd name="T6" fmla="*/ 0 w 410"/>
              <a:gd name="T7" fmla="*/ 373 h 578"/>
              <a:gd name="T8" fmla="*/ 205 w 410"/>
              <a:gd name="T9" fmla="*/ 578 h 578"/>
              <a:gd name="T10" fmla="*/ 410 w 410"/>
              <a:gd name="T11" fmla="*/ 373 h 578"/>
              <a:gd name="T12" fmla="*/ 227 w 410"/>
              <a:gd name="T13" fmla="*/ 10 h 578"/>
              <a:gd name="T14" fmla="*/ 331 w 410"/>
              <a:gd name="T15" fmla="*/ 393 h 578"/>
              <a:gd name="T16" fmla="*/ 315 w 410"/>
              <a:gd name="T17" fmla="*/ 408 h 578"/>
              <a:gd name="T18" fmla="*/ 254 w 410"/>
              <a:gd name="T19" fmla="*/ 408 h 578"/>
              <a:gd name="T20" fmla="*/ 254 w 410"/>
              <a:gd name="T21" fmla="*/ 469 h 578"/>
              <a:gd name="T22" fmla="*/ 239 w 410"/>
              <a:gd name="T23" fmla="*/ 485 h 578"/>
              <a:gd name="T24" fmla="*/ 175 w 410"/>
              <a:gd name="T25" fmla="*/ 485 h 578"/>
              <a:gd name="T26" fmla="*/ 159 w 410"/>
              <a:gd name="T27" fmla="*/ 469 h 578"/>
              <a:gd name="T28" fmla="*/ 159 w 410"/>
              <a:gd name="T29" fmla="*/ 408 h 578"/>
              <a:gd name="T30" fmla="*/ 98 w 410"/>
              <a:gd name="T31" fmla="*/ 408 h 578"/>
              <a:gd name="T32" fmla="*/ 83 w 410"/>
              <a:gd name="T33" fmla="*/ 393 h 578"/>
              <a:gd name="T34" fmla="*/ 83 w 410"/>
              <a:gd name="T35" fmla="*/ 329 h 578"/>
              <a:gd name="T36" fmla="*/ 98 w 410"/>
              <a:gd name="T37" fmla="*/ 313 h 578"/>
              <a:gd name="T38" fmla="*/ 159 w 410"/>
              <a:gd name="T39" fmla="*/ 313 h 578"/>
              <a:gd name="T40" fmla="*/ 159 w 410"/>
              <a:gd name="T41" fmla="*/ 252 h 578"/>
              <a:gd name="T42" fmla="*/ 175 w 410"/>
              <a:gd name="T43" fmla="*/ 236 h 578"/>
              <a:gd name="T44" fmla="*/ 239 w 410"/>
              <a:gd name="T45" fmla="*/ 236 h 578"/>
              <a:gd name="T46" fmla="*/ 254 w 410"/>
              <a:gd name="T47" fmla="*/ 252 h 578"/>
              <a:gd name="T48" fmla="*/ 254 w 410"/>
              <a:gd name="T49" fmla="*/ 313 h 578"/>
              <a:gd name="T50" fmla="*/ 315 w 410"/>
              <a:gd name="T51" fmla="*/ 313 h 578"/>
              <a:gd name="T52" fmla="*/ 331 w 410"/>
              <a:gd name="T53" fmla="*/ 329 h 578"/>
              <a:gd name="T54" fmla="*/ 331 w 410"/>
              <a:gd name="T55" fmla="*/ 393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10" h="578">
                <a:moveTo>
                  <a:pt x="227" y="10"/>
                </a:moveTo>
                <a:cubicBezTo>
                  <a:pt x="222" y="4"/>
                  <a:pt x="214" y="0"/>
                  <a:pt x="206" y="0"/>
                </a:cubicBezTo>
                <a:cubicBezTo>
                  <a:pt x="197" y="0"/>
                  <a:pt x="189" y="3"/>
                  <a:pt x="184" y="10"/>
                </a:cubicBezTo>
                <a:cubicBezTo>
                  <a:pt x="176" y="18"/>
                  <a:pt x="0" y="217"/>
                  <a:pt x="0" y="373"/>
                </a:cubicBezTo>
                <a:cubicBezTo>
                  <a:pt x="0" y="486"/>
                  <a:pt x="92" y="578"/>
                  <a:pt x="205" y="578"/>
                </a:cubicBezTo>
                <a:cubicBezTo>
                  <a:pt x="318" y="578"/>
                  <a:pt x="410" y="486"/>
                  <a:pt x="410" y="373"/>
                </a:cubicBezTo>
                <a:cubicBezTo>
                  <a:pt x="410" y="234"/>
                  <a:pt x="234" y="19"/>
                  <a:pt x="227" y="10"/>
                </a:cubicBezTo>
                <a:close/>
                <a:moveTo>
                  <a:pt x="331" y="393"/>
                </a:moveTo>
                <a:cubicBezTo>
                  <a:pt x="331" y="401"/>
                  <a:pt x="324" y="408"/>
                  <a:pt x="315" y="408"/>
                </a:cubicBezTo>
                <a:cubicBezTo>
                  <a:pt x="254" y="408"/>
                  <a:pt x="254" y="408"/>
                  <a:pt x="254" y="408"/>
                </a:cubicBezTo>
                <a:cubicBezTo>
                  <a:pt x="254" y="469"/>
                  <a:pt x="254" y="469"/>
                  <a:pt x="254" y="469"/>
                </a:cubicBezTo>
                <a:cubicBezTo>
                  <a:pt x="254" y="478"/>
                  <a:pt x="247" y="485"/>
                  <a:pt x="239" y="485"/>
                </a:cubicBezTo>
                <a:cubicBezTo>
                  <a:pt x="175" y="485"/>
                  <a:pt x="175" y="485"/>
                  <a:pt x="175" y="485"/>
                </a:cubicBezTo>
                <a:cubicBezTo>
                  <a:pt x="166" y="485"/>
                  <a:pt x="159" y="478"/>
                  <a:pt x="159" y="469"/>
                </a:cubicBezTo>
                <a:cubicBezTo>
                  <a:pt x="159" y="408"/>
                  <a:pt x="159" y="408"/>
                  <a:pt x="159" y="408"/>
                </a:cubicBezTo>
                <a:cubicBezTo>
                  <a:pt x="98" y="408"/>
                  <a:pt x="98" y="408"/>
                  <a:pt x="98" y="408"/>
                </a:cubicBezTo>
                <a:cubicBezTo>
                  <a:pt x="90" y="408"/>
                  <a:pt x="83" y="401"/>
                  <a:pt x="83" y="393"/>
                </a:cubicBezTo>
                <a:cubicBezTo>
                  <a:pt x="83" y="329"/>
                  <a:pt x="83" y="329"/>
                  <a:pt x="83" y="329"/>
                </a:cubicBezTo>
                <a:cubicBezTo>
                  <a:pt x="83" y="320"/>
                  <a:pt x="90" y="313"/>
                  <a:pt x="98" y="313"/>
                </a:cubicBezTo>
                <a:cubicBezTo>
                  <a:pt x="159" y="313"/>
                  <a:pt x="159" y="313"/>
                  <a:pt x="159" y="313"/>
                </a:cubicBezTo>
                <a:cubicBezTo>
                  <a:pt x="159" y="252"/>
                  <a:pt x="159" y="252"/>
                  <a:pt x="159" y="252"/>
                </a:cubicBezTo>
                <a:cubicBezTo>
                  <a:pt x="159" y="243"/>
                  <a:pt x="166" y="236"/>
                  <a:pt x="175" y="236"/>
                </a:cubicBezTo>
                <a:cubicBezTo>
                  <a:pt x="239" y="236"/>
                  <a:pt x="239" y="236"/>
                  <a:pt x="239" y="236"/>
                </a:cubicBezTo>
                <a:cubicBezTo>
                  <a:pt x="247" y="236"/>
                  <a:pt x="254" y="243"/>
                  <a:pt x="254" y="252"/>
                </a:cubicBezTo>
                <a:cubicBezTo>
                  <a:pt x="254" y="313"/>
                  <a:pt x="254" y="313"/>
                  <a:pt x="254" y="313"/>
                </a:cubicBezTo>
                <a:cubicBezTo>
                  <a:pt x="315" y="313"/>
                  <a:pt x="315" y="313"/>
                  <a:pt x="315" y="313"/>
                </a:cubicBezTo>
                <a:cubicBezTo>
                  <a:pt x="324" y="313"/>
                  <a:pt x="331" y="320"/>
                  <a:pt x="331" y="329"/>
                </a:cubicBezTo>
                <a:lnTo>
                  <a:pt x="331" y="393"/>
                </a:lnTo>
                <a:close/>
              </a:path>
            </a:pathLst>
          </a:custGeom>
          <a:solidFill>
            <a:srgbClr val="BD596A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380" name="Group 213"/>
          <p:cNvGrpSpPr/>
          <p:nvPr/>
        </p:nvGrpSpPr>
        <p:grpSpPr>
          <a:xfrm>
            <a:off x="10881049" y="2290850"/>
            <a:ext cx="438150" cy="404813"/>
            <a:chOff x="2900363" y="5486400"/>
            <a:chExt cx="438150" cy="404813"/>
          </a:xfrm>
          <a:solidFill>
            <a:srgbClr val="BD596A"/>
          </a:solidFill>
        </p:grpSpPr>
        <p:sp>
          <p:nvSpPr>
            <p:cNvPr id="381" name="Freeform 203"/>
            <p:cNvSpPr>
              <a:spLocks noEditPoints="1"/>
            </p:cNvSpPr>
            <p:nvPr/>
          </p:nvSpPr>
          <p:spPr bwMode="auto">
            <a:xfrm>
              <a:off x="3151188" y="5486400"/>
              <a:ext cx="187325" cy="195263"/>
            </a:xfrm>
            <a:custGeom>
              <a:avLst/>
              <a:gdLst>
                <a:gd name="T0" fmla="*/ 240 w 245"/>
                <a:gd name="T1" fmla="*/ 155 h 254"/>
                <a:gd name="T2" fmla="*/ 211 w 245"/>
                <a:gd name="T3" fmla="*/ 137 h 254"/>
                <a:gd name="T4" fmla="*/ 211 w 245"/>
                <a:gd name="T5" fmla="*/ 118 h 254"/>
                <a:gd name="T6" fmla="*/ 207 w 245"/>
                <a:gd name="T7" fmla="*/ 100 h 254"/>
                <a:gd name="T8" fmla="*/ 231 w 245"/>
                <a:gd name="T9" fmla="*/ 76 h 254"/>
                <a:gd name="T10" fmla="*/ 232 w 245"/>
                <a:gd name="T11" fmla="*/ 64 h 254"/>
                <a:gd name="T12" fmla="*/ 217 w 245"/>
                <a:gd name="T13" fmla="*/ 43 h 254"/>
                <a:gd name="T14" fmla="*/ 205 w 245"/>
                <a:gd name="T15" fmla="*/ 40 h 254"/>
                <a:gd name="T16" fmla="*/ 175 w 245"/>
                <a:gd name="T17" fmla="*/ 55 h 254"/>
                <a:gd name="T18" fmla="*/ 141 w 245"/>
                <a:gd name="T19" fmla="*/ 40 h 254"/>
                <a:gd name="T20" fmla="*/ 133 w 245"/>
                <a:gd name="T21" fmla="*/ 7 h 254"/>
                <a:gd name="T22" fmla="*/ 123 w 245"/>
                <a:gd name="T23" fmla="*/ 1 h 254"/>
                <a:gd name="T24" fmla="*/ 96 w 245"/>
                <a:gd name="T25" fmla="*/ 3 h 254"/>
                <a:gd name="T26" fmla="*/ 88 w 245"/>
                <a:gd name="T27" fmla="*/ 12 h 254"/>
                <a:gd name="T28" fmla="*/ 86 w 245"/>
                <a:gd name="T29" fmla="*/ 46 h 254"/>
                <a:gd name="T30" fmla="*/ 57 w 245"/>
                <a:gd name="T31" fmla="*/ 68 h 254"/>
                <a:gd name="T32" fmla="*/ 24 w 245"/>
                <a:gd name="T33" fmla="*/ 59 h 254"/>
                <a:gd name="T34" fmla="*/ 13 w 245"/>
                <a:gd name="T35" fmla="*/ 64 h 254"/>
                <a:gd name="T36" fmla="*/ 2 w 245"/>
                <a:gd name="T37" fmla="*/ 88 h 254"/>
                <a:gd name="T38" fmla="*/ 6 w 245"/>
                <a:gd name="T39" fmla="*/ 99 h 254"/>
                <a:gd name="T40" fmla="*/ 34 w 245"/>
                <a:gd name="T41" fmla="*/ 118 h 254"/>
                <a:gd name="T42" fmla="*/ 34 w 245"/>
                <a:gd name="T43" fmla="*/ 136 h 254"/>
                <a:gd name="T44" fmla="*/ 38 w 245"/>
                <a:gd name="T45" fmla="*/ 155 h 254"/>
                <a:gd name="T46" fmla="*/ 14 w 245"/>
                <a:gd name="T47" fmla="*/ 179 h 254"/>
                <a:gd name="T48" fmla="*/ 13 w 245"/>
                <a:gd name="T49" fmla="*/ 190 h 254"/>
                <a:gd name="T50" fmla="*/ 28 w 245"/>
                <a:gd name="T51" fmla="*/ 212 h 254"/>
                <a:gd name="T52" fmla="*/ 40 w 245"/>
                <a:gd name="T53" fmla="*/ 215 h 254"/>
                <a:gd name="T54" fmla="*/ 70 w 245"/>
                <a:gd name="T55" fmla="*/ 199 h 254"/>
                <a:gd name="T56" fmla="*/ 104 w 245"/>
                <a:gd name="T57" fmla="*/ 214 h 254"/>
                <a:gd name="T58" fmla="*/ 113 w 245"/>
                <a:gd name="T59" fmla="*/ 247 h 254"/>
                <a:gd name="T60" fmla="*/ 122 w 245"/>
                <a:gd name="T61" fmla="*/ 254 h 254"/>
                <a:gd name="T62" fmla="*/ 149 w 245"/>
                <a:gd name="T63" fmla="*/ 251 h 254"/>
                <a:gd name="T64" fmla="*/ 157 w 245"/>
                <a:gd name="T65" fmla="*/ 243 h 254"/>
                <a:gd name="T66" fmla="*/ 159 w 245"/>
                <a:gd name="T67" fmla="*/ 209 h 254"/>
                <a:gd name="T68" fmla="*/ 188 w 245"/>
                <a:gd name="T69" fmla="*/ 187 h 254"/>
                <a:gd name="T70" fmla="*/ 221 w 245"/>
                <a:gd name="T71" fmla="*/ 196 h 254"/>
                <a:gd name="T72" fmla="*/ 232 w 245"/>
                <a:gd name="T73" fmla="*/ 191 h 254"/>
                <a:gd name="T74" fmla="*/ 243 w 245"/>
                <a:gd name="T75" fmla="*/ 167 h 254"/>
                <a:gd name="T76" fmla="*/ 240 w 245"/>
                <a:gd name="T77" fmla="*/ 155 h 254"/>
                <a:gd name="T78" fmla="*/ 127 w 245"/>
                <a:gd name="T79" fmla="*/ 174 h 254"/>
                <a:gd name="T80" fmla="*/ 76 w 245"/>
                <a:gd name="T81" fmla="*/ 132 h 254"/>
                <a:gd name="T82" fmla="*/ 118 w 245"/>
                <a:gd name="T83" fmla="*/ 80 h 254"/>
                <a:gd name="T84" fmla="*/ 170 w 245"/>
                <a:gd name="T85" fmla="*/ 123 h 254"/>
                <a:gd name="T86" fmla="*/ 127 w 245"/>
                <a:gd name="T87" fmla="*/ 17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5" h="254">
                  <a:moveTo>
                    <a:pt x="240" y="155"/>
                  </a:moveTo>
                  <a:cubicBezTo>
                    <a:pt x="211" y="137"/>
                    <a:pt x="211" y="137"/>
                    <a:pt x="211" y="137"/>
                  </a:cubicBezTo>
                  <a:cubicBezTo>
                    <a:pt x="212" y="131"/>
                    <a:pt x="212" y="124"/>
                    <a:pt x="211" y="118"/>
                  </a:cubicBezTo>
                  <a:cubicBezTo>
                    <a:pt x="210" y="112"/>
                    <a:pt x="209" y="106"/>
                    <a:pt x="207" y="100"/>
                  </a:cubicBezTo>
                  <a:cubicBezTo>
                    <a:pt x="231" y="76"/>
                    <a:pt x="231" y="76"/>
                    <a:pt x="231" y="76"/>
                  </a:cubicBezTo>
                  <a:cubicBezTo>
                    <a:pt x="234" y="73"/>
                    <a:pt x="235" y="68"/>
                    <a:pt x="232" y="64"/>
                  </a:cubicBezTo>
                  <a:cubicBezTo>
                    <a:pt x="217" y="43"/>
                    <a:pt x="217" y="43"/>
                    <a:pt x="217" y="43"/>
                  </a:cubicBezTo>
                  <a:cubicBezTo>
                    <a:pt x="214" y="39"/>
                    <a:pt x="209" y="38"/>
                    <a:pt x="205" y="40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65" y="48"/>
                    <a:pt x="154" y="43"/>
                    <a:pt x="141" y="40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3"/>
                    <a:pt x="127" y="0"/>
                    <a:pt x="123" y="1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2" y="4"/>
                    <a:pt x="89" y="8"/>
                    <a:pt x="88" y="12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75" y="51"/>
                    <a:pt x="65" y="59"/>
                    <a:pt x="57" y="6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0" y="58"/>
                    <a:pt x="15" y="60"/>
                    <a:pt x="13" y="64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0" y="92"/>
                    <a:pt x="2" y="97"/>
                    <a:pt x="6" y="9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24"/>
                    <a:pt x="34" y="130"/>
                    <a:pt x="34" y="136"/>
                  </a:cubicBezTo>
                  <a:cubicBezTo>
                    <a:pt x="35" y="143"/>
                    <a:pt x="36" y="149"/>
                    <a:pt x="38" y="155"/>
                  </a:cubicBezTo>
                  <a:cubicBezTo>
                    <a:pt x="14" y="179"/>
                    <a:pt x="14" y="179"/>
                    <a:pt x="14" y="179"/>
                  </a:cubicBezTo>
                  <a:cubicBezTo>
                    <a:pt x="11" y="182"/>
                    <a:pt x="10" y="187"/>
                    <a:pt x="13" y="190"/>
                  </a:cubicBezTo>
                  <a:cubicBezTo>
                    <a:pt x="28" y="212"/>
                    <a:pt x="28" y="212"/>
                    <a:pt x="28" y="212"/>
                  </a:cubicBezTo>
                  <a:cubicBezTo>
                    <a:pt x="31" y="215"/>
                    <a:pt x="36" y="217"/>
                    <a:pt x="40" y="215"/>
                  </a:cubicBezTo>
                  <a:cubicBezTo>
                    <a:pt x="70" y="199"/>
                    <a:pt x="70" y="199"/>
                    <a:pt x="70" y="199"/>
                  </a:cubicBezTo>
                  <a:cubicBezTo>
                    <a:pt x="80" y="206"/>
                    <a:pt x="92" y="212"/>
                    <a:pt x="104" y="214"/>
                  </a:cubicBezTo>
                  <a:cubicBezTo>
                    <a:pt x="113" y="247"/>
                    <a:pt x="113" y="247"/>
                    <a:pt x="113" y="247"/>
                  </a:cubicBezTo>
                  <a:cubicBezTo>
                    <a:pt x="114" y="251"/>
                    <a:pt x="118" y="254"/>
                    <a:pt x="122" y="254"/>
                  </a:cubicBezTo>
                  <a:cubicBezTo>
                    <a:pt x="149" y="251"/>
                    <a:pt x="149" y="251"/>
                    <a:pt x="149" y="251"/>
                  </a:cubicBezTo>
                  <a:cubicBezTo>
                    <a:pt x="153" y="251"/>
                    <a:pt x="157" y="247"/>
                    <a:pt x="157" y="243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70" y="203"/>
                    <a:pt x="180" y="196"/>
                    <a:pt x="188" y="187"/>
                  </a:cubicBezTo>
                  <a:cubicBezTo>
                    <a:pt x="221" y="196"/>
                    <a:pt x="221" y="196"/>
                    <a:pt x="221" y="196"/>
                  </a:cubicBezTo>
                  <a:cubicBezTo>
                    <a:pt x="226" y="197"/>
                    <a:pt x="230" y="195"/>
                    <a:pt x="232" y="191"/>
                  </a:cubicBezTo>
                  <a:cubicBezTo>
                    <a:pt x="243" y="167"/>
                    <a:pt x="243" y="167"/>
                    <a:pt x="243" y="167"/>
                  </a:cubicBezTo>
                  <a:cubicBezTo>
                    <a:pt x="245" y="163"/>
                    <a:pt x="243" y="158"/>
                    <a:pt x="240" y="155"/>
                  </a:cubicBezTo>
                  <a:close/>
                  <a:moveTo>
                    <a:pt x="127" y="174"/>
                  </a:moveTo>
                  <a:cubicBezTo>
                    <a:pt x="102" y="177"/>
                    <a:pt x="78" y="158"/>
                    <a:pt x="76" y="132"/>
                  </a:cubicBezTo>
                  <a:cubicBezTo>
                    <a:pt x="73" y="106"/>
                    <a:pt x="92" y="83"/>
                    <a:pt x="118" y="80"/>
                  </a:cubicBezTo>
                  <a:cubicBezTo>
                    <a:pt x="144" y="78"/>
                    <a:pt x="167" y="97"/>
                    <a:pt x="170" y="123"/>
                  </a:cubicBezTo>
                  <a:cubicBezTo>
                    <a:pt x="172" y="148"/>
                    <a:pt x="153" y="172"/>
                    <a:pt x="127" y="1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82" name="Freeform 204"/>
            <p:cNvSpPr>
              <a:spLocks noEditPoints="1"/>
            </p:cNvSpPr>
            <p:nvPr/>
          </p:nvSpPr>
          <p:spPr bwMode="auto">
            <a:xfrm>
              <a:off x="2900363" y="5572125"/>
              <a:ext cx="317500" cy="319088"/>
            </a:xfrm>
            <a:custGeom>
              <a:avLst/>
              <a:gdLst>
                <a:gd name="T0" fmla="*/ 413 w 414"/>
                <a:gd name="T1" fmla="*/ 171 h 415"/>
                <a:gd name="T2" fmla="*/ 398 w 414"/>
                <a:gd name="T3" fmla="*/ 124 h 415"/>
                <a:gd name="T4" fmla="*/ 385 w 414"/>
                <a:gd name="T5" fmla="*/ 116 h 415"/>
                <a:gd name="T6" fmla="*/ 331 w 414"/>
                <a:gd name="T7" fmla="*/ 125 h 415"/>
                <a:gd name="T8" fmla="*/ 312 w 414"/>
                <a:gd name="T9" fmla="*/ 102 h 415"/>
                <a:gd name="T10" fmla="*/ 332 w 414"/>
                <a:gd name="T11" fmla="*/ 51 h 415"/>
                <a:gd name="T12" fmla="*/ 327 w 414"/>
                <a:gd name="T13" fmla="*/ 36 h 415"/>
                <a:gd name="T14" fmla="*/ 283 w 414"/>
                <a:gd name="T15" fmla="*/ 13 h 415"/>
                <a:gd name="T16" fmla="*/ 268 w 414"/>
                <a:gd name="T17" fmla="*/ 17 h 415"/>
                <a:gd name="T18" fmla="*/ 236 w 414"/>
                <a:gd name="T19" fmla="*/ 62 h 415"/>
                <a:gd name="T20" fmla="*/ 207 w 414"/>
                <a:gd name="T21" fmla="*/ 59 h 415"/>
                <a:gd name="T22" fmla="*/ 184 w 414"/>
                <a:gd name="T23" fmla="*/ 8 h 415"/>
                <a:gd name="T24" fmla="*/ 171 w 414"/>
                <a:gd name="T25" fmla="*/ 2 h 415"/>
                <a:gd name="T26" fmla="*/ 124 w 414"/>
                <a:gd name="T27" fmla="*/ 16 h 415"/>
                <a:gd name="T28" fmla="*/ 116 w 414"/>
                <a:gd name="T29" fmla="*/ 29 h 415"/>
                <a:gd name="T30" fmla="*/ 125 w 414"/>
                <a:gd name="T31" fmla="*/ 84 h 415"/>
                <a:gd name="T32" fmla="*/ 102 w 414"/>
                <a:gd name="T33" fmla="*/ 102 h 415"/>
                <a:gd name="T34" fmla="*/ 50 w 414"/>
                <a:gd name="T35" fmla="*/ 83 h 415"/>
                <a:gd name="T36" fmla="*/ 36 w 414"/>
                <a:gd name="T37" fmla="*/ 88 h 415"/>
                <a:gd name="T38" fmla="*/ 13 w 414"/>
                <a:gd name="T39" fmla="*/ 131 h 415"/>
                <a:gd name="T40" fmla="*/ 16 w 414"/>
                <a:gd name="T41" fmla="*/ 146 h 415"/>
                <a:gd name="T42" fmla="*/ 61 w 414"/>
                <a:gd name="T43" fmla="*/ 178 h 415"/>
                <a:gd name="T44" fmla="*/ 58 w 414"/>
                <a:gd name="T45" fmla="*/ 208 h 415"/>
                <a:gd name="T46" fmla="*/ 8 w 414"/>
                <a:gd name="T47" fmla="*/ 230 h 415"/>
                <a:gd name="T48" fmla="*/ 2 w 414"/>
                <a:gd name="T49" fmla="*/ 244 h 415"/>
                <a:gd name="T50" fmla="*/ 16 w 414"/>
                <a:gd name="T51" fmla="*/ 291 h 415"/>
                <a:gd name="T52" fmla="*/ 29 w 414"/>
                <a:gd name="T53" fmla="*/ 299 h 415"/>
                <a:gd name="T54" fmla="*/ 83 w 414"/>
                <a:gd name="T55" fmla="*/ 290 h 415"/>
                <a:gd name="T56" fmla="*/ 102 w 414"/>
                <a:gd name="T57" fmla="*/ 313 h 415"/>
                <a:gd name="T58" fmla="*/ 82 w 414"/>
                <a:gd name="T59" fmla="*/ 364 h 415"/>
                <a:gd name="T60" fmla="*/ 88 w 414"/>
                <a:gd name="T61" fmla="*/ 379 h 415"/>
                <a:gd name="T62" fmla="*/ 131 w 414"/>
                <a:gd name="T63" fmla="*/ 402 h 415"/>
                <a:gd name="T64" fmla="*/ 146 w 414"/>
                <a:gd name="T65" fmla="*/ 398 h 415"/>
                <a:gd name="T66" fmla="*/ 178 w 414"/>
                <a:gd name="T67" fmla="*/ 353 h 415"/>
                <a:gd name="T68" fmla="*/ 207 w 414"/>
                <a:gd name="T69" fmla="*/ 356 h 415"/>
                <a:gd name="T70" fmla="*/ 230 w 414"/>
                <a:gd name="T71" fmla="*/ 407 h 415"/>
                <a:gd name="T72" fmla="*/ 244 w 414"/>
                <a:gd name="T73" fmla="*/ 413 h 415"/>
                <a:gd name="T74" fmla="*/ 291 w 414"/>
                <a:gd name="T75" fmla="*/ 399 h 415"/>
                <a:gd name="T76" fmla="*/ 299 w 414"/>
                <a:gd name="T77" fmla="*/ 386 h 415"/>
                <a:gd name="T78" fmla="*/ 290 w 414"/>
                <a:gd name="T79" fmla="*/ 331 h 415"/>
                <a:gd name="T80" fmla="*/ 312 w 414"/>
                <a:gd name="T81" fmla="*/ 312 h 415"/>
                <a:gd name="T82" fmla="*/ 364 w 414"/>
                <a:gd name="T83" fmla="*/ 332 h 415"/>
                <a:gd name="T84" fmla="*/ 378 w 414"/>
                <a:gd name="T85" fmla="*/ 327 h 415"/>
                <a:gd name="T86" fmla="*/ 401 w 414"/>
                <a:gd name="T87" fmla="*/ 284 h 415"/>
                <a:gd name="T88" fmla="*/ 398 w 414"/>
                <a:gd name="T89" fmla="*/ 269 h 415"/>
                <a:gd name="T90" fmla="*/ 353 w 414"/>
                <a:gd name="T91" fmla="*/ 237 h 415"/>
                <a:gd name="T92" fmla="*/ 356 w 414"/>
                <a:gd name="T93" fmla="*/ 207 h 415"/>
                <a:gd name="T94" fmla="*/ 406 w 414"/>
                <a:gd name="T95" fmla="*/ 185 h 415"/>
                <a:gd name="T96" fmla="*/ 413 w 414"/>
                <a:gd name="T97" fmla="*/ 171 h 415"/>
                <a:gd name="T98" fmla="*/ 233 w 414"/>
                <a:gd name="T99" fmla="*/ 293 h 415"/>
                <a:gd name="T100" fmla="*/ 122 w 414"/>
                <a:gd name="T101" fmla="*/ 233 h 415"/>
                <a:gd name="T102" fmla="*/ 181 w 414"/>
                <a:gd name="T103" fmla="*/ 122 h 415"/>
                <a:gd name="T104" fmla="*/ 293 w 414"/>
                <a:gd name="T105" fmla="*/ 182 h 415"/>
                <a:gd name="T106" fmla="*/ 233 w 414"/>
                <a:gd name="T107" fmla="*/ 293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4" h="415">
                  <a:moveTo>
                    <a:pt x="413" y="171"/>
                  </a:moveTo>
                  <a:cubicBezTo>
                    <a:pt x="398" y="124"/>
                    <a:pt x="398" y="124"/>
                    <a:pt x="398" y="124"/>
                  </a:cubicBezTo>
                  <a:cubicBezTo>
                    <a:pt x="397" y="119"/>
                    <a:pt x="391" y="115"/>
                    <a:pt x="385" y="116"/>
                  </a:cubicBezTo>
                  <a:cubicBezTo>
                    <a:pt x="331" y="125"/>
                    <a:pt x="331" y="125"/>
                    <a:pt x="331" y="125"/>
                  </a:cubicBezTo>
                  <a:cubicBezTo>
                    <a:pt x="325" y="117"/>
                    <a:pt x="319" y="109"/>
                    <a:pt x="312" y="102"/>
                  </a:cubicBezTo>
                  <a:cubicBezTo>
                    <a:pt x="332" y="51"/>
                    <a:pt x="332" y="51"/>
                    <a:pt x="332" y="51"/>
                  </a:cubicBezTo>
                  <a:cubicBezTo>
                    <a:pt x="334" y="45"/>
                    <a:pt x="332" y="39"/>
                    <a:pt x="327" y="36"/>
                  </a:cubicBezTo>
                  <a:cubicBezTo>
                    <a:pt x="283" y="13"/>
                    <a:pt x="283" y="13"/>
                    <a:pt x="283" y="13"/>
                  </a:cubicBezTo>
                  <a:cubicBezTo>
                    <a:pt x="278" y="10"/>
                    <a:pt x="272" y="12"/>
                    <a:pt x="268" y="17"/>
                  </a:cubicBezTo>
                  <a:cubicBezTo>
                    <a:pt x="236" y="62"/>
                    <a:pt x="236" y="62"/>
                    <a:pt x="236" y="62"/>
                  </a:cubicBezTo>
                  <a:cubicBezTo>
                    <a:pt x="227" y="60"/>
                    <a:pt x="217" y="59"/>
                    <a:pt x="207" y="59"/>
                  </a:cubicBezTo>
                  <a:cubicBezTo>
                    <a:pt x="184" y="8"/>
                    <a:pt x="184" y="8"/>
                    <a:pt x="184" y="8"/>
                  </a:cubicBezTo>
                  <a:cubicBezTo>
                    <a:pt x="182" y="3"/>
                    <a:pt x="176" y="0"/>
                    <a:pt x="171" y="2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18" y="18"/>
                    <a:pt x="115" y="24"/>
                    <a:pt x="116" y="29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16" y="89"/>
                    <a:pt x="109" y="95"/>
                    <a:pt x="102" y="102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45" y="81"/>
                    <a:pt x="39" y="83"/>
                    <a:pt x="36" y="88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0" y="136"/>
                    <a:pt x="12" y="143"/>
                    <a:pt x="16" y="146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59" y="188"/>
                    <a:pt x="58" y="198"/>
                    <a:pt x="58" y="208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2"/>
                    <a:pt x="0" y="239"/>
                    <a:pt x="2" y="244"/>
                  </a:cubicBezTo>
                  <a:cubicBezTo>
                    <a:pt x="16" y="291"/>
                    <a:pt x="16" y="291"/>
                    <a:pt x="16" y="291"/>
                  </a:cubicBezTo>
                  <a:cubicBezTo>
                    <a:pt x="18" y="296"/>
                    <a:pt x="23" y="300"/>
                    <a:pt x="29" y="299"/>
                  </a:cubicBezTo>
                  <a:cubicBezTo>
                    <a:pt x="83" y="290"/>
                    <a:pt x="83" y="290"/>
                    <a:pt x="83" y="290"/>
                  </a:cubicBezTo>
                  <a:cubicBezTo>
                    <a:pt x="89" y="298"/>
                    <a:pt x="95" y="306"/>
                    <a:pt x="102" y="313"/>
                  </a:cubicBezTo>
                  <a:cubicBezTo>
                    <a:pt x="82" y="364"/>
                    <a:pt x="82" y="364"/>
                    <a:pt x="82" y="364"/>
                  </a:cubicBezTo>
                  <a:cubicBezTo>
                    <a:pt x="80" y="370"/>
                    <a:pt x="83" y="376"/>
                    <a:pt x="88" y="379"/>
                  </a:cubicBezTo>
                  <a:cubicBezTo>
                    <a:pt x="131" y="402"/>
                    <a:pt x="131" y="402"/>
                    <a:pt x="131" y="402"/>
                  </a:cubicBezTo>
                  <a:cubicBezTo>
                    <a:pt x="136" y="404"/>
                    <a:pt x="143" y="403"/>
                    <a:pt x="146" y="398"/>
                  </a:cubicBezTo>
                  <a:cubicBezTo>
                    <a:pt x="178" y="353"/>
                    <a:pt x="178" y="353"/>
                    <a:pt x="178" y="353"/>
                  </a:cubicBezTo>
                  <a:cubicBezTo>
                    <a:pt x="187" y="355"/>
                    <a:pt x="197" y="356"/>
                    <a:pt x="207" y="356"/>
                  </a:cubicBezTo>
                  <a:cubicBezTo>
                    <a:pt x="230" y="407"/>
                    <a:pt x="230" y="407"/>
                    <a:pt x="230" y="407"/>
                  </a:cubicBezTo>
                  <a:cubicBezTo>
                    <a:pt x="232" y="412"/>
                    <a:pt x="238" y="415"/>
                    <a:pt x="244" y="413"/>
                  </a:cubicBezTo>
                  <a:cubicBezTo>
                    <a:pt x="291" y="399"/>
                    <a:pt x="291" y="399"/>
                    <a:pt x="291" y="399"/>
                  </a:cubicBezTo>
                  <a:cubicBezTo>
                    <a:pt x="296" y="397"/>
                    <a:pt x="300" y="391"/>
                    <a:pt x="299" y="386"/>
                  </a:cubicBezTo>
                  <a:cubicBezTo>
                    <a:pt x="290" y="331"/>
                    <a:pt x="290" y="331"/>
                    <a:pt x="290" y="331"/>
                  </a:cubicBezTo>
                  <a:cubicBezTo>
                    <a:pt x="298" y="326"/>
                    <a:pt x="306" y="319"/>
                    <a:pt x="312" y="312"/>
                  </a:cubicBezTo>
                  <a:cubicBezTo>
                    <a:pt x="364" y="332"/>
                    <a:pt x="364" y="332"/>
                    <a:pt x="364" y="332"/>
                  </a:cubicBezTo>
                  <a:cubicBezTo>
                    <a:pt x="369" y="334"/>
                    <a:pt x="376" y="332"/>
                    <a:pt x="378" y="327"/>
                  </a:cubicBezTo>
                  <a:cubicBezTo>
                    <a:pt x="401" y="284"/>
                    <a:pt x="401" y="284"/>
                    <a:pt x="401" y="284"/>
                  </a:cubicBezTo>
                  <a:cubicBezTo>
                    <a:pt x="404" y="279"/>
                    <a:pt x="403" y="272"/>
                    <a:pt x="398" y="269"/>
                  </a:cubicBezTo>
                  <a:cubicBezTo>
                    <a:pt x="353" y="237"/>
                    <a:pt x="353" y="237"/>
                    <a:pt x="353" y="237"/>
                  </a:cubicBezTo>
                  <a:cubicBezTo>
                    <a:pt x="355" y="227"/>
                    <a:pt x="356" y="217"/>
                    <a:pt x="356" y="207"/>
                  </a:cubicBezTo>
                  <a:cubicBezTo>
                    <a:pt x="406" y="185"/>
                    <a:pt x="406" y="185"/>
                    <a:pt x="406" y="185"/>
                  </a:cubicBezTo>
                  <a:cubicBezTo>
                    <a:pt x="411" y="182"/>
                    <a:pt x="414" y="176"/>
                    <a:pt x="413" y="171"/>
                  </a:cubicBezTo>
                  <a:close/>
                  <a:moveTo>
                    <a:pt x="233" y="293"/>
                  </a:moveTo>
                  <a:cubicBezTo>
                    <a:pt x="186" y="307"/>
                    <a:pt x="136" y="280"/>
                    <a:pt x="122" y="233"/>
                  </a:cubicBezTo>
                  <a:cubicBezTo>
                    <a:pt x="108" y="186"/>
                    <a:pt x="134" y="136"/>
                    <a:pt x="181" y="122"/>
                  </a:cubicBezTo>
                  <a:cubicBezTo>
                    <a:pt x="228" y="108"/>
                    <a:pt x="278" y="134"/>
                    <a:pt x="293" y="182"/>
                  </a:cubicBezTo>
                  <a:cubicBezTo>
                    <a:pt x="307" y="229"/>
                    <a:pt x="280" y="278"/>
                    <a:pt x="233" y="2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6" name="Group 89"/>
          <p:cNvGrpSpPr/>
          <p:nvPr/>
        </p:nvGrpSpPr>
        <p:grpSpPr>
          <a:xfrm>
            <a:off x="10812786" y="1648520"/>
            <a:ext cx="574676" cy="304801"/>
            <a:chOff x="2832100" y="4686300"/>
            <a:chExt cx="574676" cy="304801"/>
          </a:xfrm>
          <a:solidFill>
            <a:srgbClr val="BD596A"/>
          </a:solidFill>
        </p:grpSpPr>
        <p:sp>
          <p:nvSpPr>
            <p:cNvPr id="257" name="Freeform 81"/>
            <p:cNvSpPr>
              <a:spLocks noEditPoints="1"/>
            </p:cNvSpPr>
            <p:nvPr/>
          </p:nvSpPr>
          <p:spPr bwMode="auto">
            <a:xfrm>
              <a:off x="3051175" y="4686300"/>
              <a:ext cx="325438" cy="263525"/>
            </a:xfrm>
            <a:custGeom>
              <a:avLst/>
              <a:gdLst>
                <a:gd name="T0" fmla="*/ 380 w 424"/>
                <a:gd name="T1" fmla="*/ 73 h 342"/>
                <a:gd name="T2" fmla="*/ 341 w 424"/>
                <a:gd name="T3" fmla="*/ 96 h 342"/>
                <a:gd name="T4" fmla="*/ 324 w 424"/>
                <a:gd name="T5" fmla="*/ 134 h 342"/>
                <a:gd name="T6" fmla="*/ 308 w 424"/>
                <a:gd name="T7" fmla="*/ 214 h 342"/>
                <a:gd name="T8" fmla="*/ 256 w 424"/>
                <a:gd name="T9" fmla="*/ 183 h 342"/>
                <a:gd name="T10" fmla="*/ 172 w 424"/>
                <a:gd name="T11" fmla="*/ 174 h 342"/>
                <a:gd name="T12" fmla="*/ 147 w 424"/>
                <a:gd name="T13" fmla="*/ 202 h 342"/>
                <a:gd name="T14" fmla="*/ 76 w 424"/>
                <a:gd name="T15" fmla="*/ 297 h 342"/>
                <a:gd name="T16" fmla="*/ 13 w 424"/>
                <a:gd name="T17" fmla="*/ 166 h 342"/>
                <a:gd name="T18" fmla="*/ 67 w 424"/>
                <a:gd name="T19" fmla="*/ 83 h 342"/>
                <a:gd name="T20" fmla="*/ 119 w 424"/>
                <a:gd name="T21" fmla="*/ 63 h 342"/>
                <a:gd name="T22" fmla="*/ 180 w 424"/>
                <a:gd name="T23" fmla="*/ 54 h 342"/>
                <a:gd name="T24" fmla="*/ 239 w 424"/>
                <a:gd name="T25" fmla="*/ 21 h 342"/>
                <a:gd name="T26" fmla="*/ 319 w 424"/>
                <a:gd name="T27" fmla="*/ 31 h 342"/>
                <a:gd name="T28" fmla="*/ 97 w 424"/>
                <a:gd name="T29" fmla="*/ 83 h 342"/>
                <a:gd name="T30" fmla="*/ 129 w 424"/>
                <a:gd name="T31" fmla="*/ 242 h 342"/>
                <a:gd name="T32" fmla="*/ 78 w 424"/>
                <a:gd name="T33" fmla="*/ 115 h 342"/>
                <a:gd name="T34" fmla="*/ 70 w 424"/>
                <a:gd name="T35" fmla="*/ 146 h 342"/>
                <a:gd name="T36" fmla="*/ 121 w 424"/>
                <a:gd name="T37" fmla="*/ 113 h 342"/>
                <a:gd name="T38" fmla="*/ 35 w 424"/>
                <a:gd name="T39" fmla="*/ 140 h 342"/>
                <a:gd name="T40" fmla="*/ 78 w 424"/>
                <a:gd name="T41" fmla="*/ 88 h 342"/>
                <a:gd name="T42" fmla="*/ 169 w 424"/>
                <a:gd name="T43" fmla="*/ 284 h 342"/>
                <a:gd name="T44" fmla="*/ 316 w 424"/>
                <a:gd name="T45" fmla="*/ 236 h 342"/>
                <a:gd name="T46" fmla="*/ 411 w 424"/>
                <a:gd name="T47" fmla="*/ 267 h 342"/>
                <a:gd name="T48" fmla="*/ 416 w 424"/>
                <a:gd name="T49" fmla="*/ 271 h 342"/>
                <a:gd name="T50" fmla="*/ 51 w 424"/>
                <a:gd name="T51" fmla="*/ 98 h 342"/>
                <a:gd name="T52" fmla="*/ 349 w 424"/>
                <a:gd name="T53" fmla="*/ 151 h 342"/>
                <a:gd name="T54" fmla="*/ 28 w 424"/>
                <a:gd name="T55" fmla="*/ 91 h 342"/>
                <a:gd name="T56" fmla="*/ 339 w 424"/>
                <a:gd name="T57" fmla="*/ 190 h 342"/>
                <a:gd name="T58" fmla="*/ 243 w 424"/>
                <a:gd name="T59" fmla="*/ 225 h 342"/>
                <a:gd name="T60" fmla="*/ 338 w 424"/>
                <a:gd name="T61" fmla="*/ 180 h 342"/>
                <a:gd name="T62" fmla="*/ 412 w 424"/>
                <a:gd name="T63" fmla="*/ 258 h 342"/>
                <a:gd name="T64" fmla="*/ 366 w 424"/>
                <a:gd name="T65" fmla="*/ 250 h 342"/>
                <a:gd name="T66" fmla="*/ 353 w 424"/>
                <a:gd name="T67" fmla="*/ 264 h 342"/>
                <a:gd name="T68" fmla="*/ 338 w 424"/>
                <a:gd name="T69" fmla="*/ 269 h 342"/>
                <a:gd name="T70" fmla="*/ 287 w 424"/>
                <a:gd name="T71" fmla="*/ 240 h 342"/>
                <a:gd name="T72" fmla="*/ 376 w 424"/>
                <a:gd name="T73" fmla="*/ 261 h 342"/>
                <a:gd name="T74" fmla="*/ 369 w 424"/>
                <a:gd name="T75" fmla="*/ 262 h 342"/>
                <a:gd name="T76" fmla="*/ 356 w 424"/>
                <a:gd name="T77" fmla="*/ 264 h 342"/>
                <a:gd name="T78" fmla="*/ 417 w 424"/>
                <a:gd name="T79" fmla="*/ 248 h 342"/>
                <a:gd name="T80" fmla="*/ 366 w 424"/>
                <a:gd name="T81" fmla="*/ 247 h 342"/>
                <a:gd name="T82" fmla="*/ 344 w 424"/>
                <a:gd name="T83" fmla="*/ 173 h 342"/>
                <a:gd name="T84" fmla="*/ 422 w 424"/>
                <a:gd name="T85" fmla="*/ 273 h 342"/>
                <a:gd name="T86" fmla="*/ 341 w 424"/>
                <a:gd name="T87" fmla="*/ 227 h 342"/>
                <a:gd name="T88" fmla="*/ 347 w 424"/>
                <a:gd name="T89" fmla="*/ 207 h 342"/>
                <a:gd name="T90" fmla="*/ 364 w 424"/>
                <a:gd name="T91" fmla="*/ 241 h 342"/>
                <a:gd name="T92" fmla="*/ 346 w 424"/>
                <a:gd name="T93" fmla="*/ 243 h 342"/>
                <a:gd name="T94" fmla="*/ 417 w 424"/>
                <a:gd name="T95" fmla="*/ 265 h 342"/>
                <a:gd name="T96" fmla="*/ 361 w 424"/>
                <a:gd name="T97" fmla="*/ 264 h 342"/>
                <a:gd name="T98" fmla="*/ 308 w 424"/>
                <a:gd name="T99" fmla="*/ 233 h 342"/>
                <a:gd name="T100" fmla="*/ 380 w 424"/>
                <a:gd name="T101" fmla="*/ 246 h 342"/>
                <a:gd name="T102" fmla="*/ 67 w 424"/>
                <a:gd name="T103" fmla="*/ 231 h 342"/>
                <a:gd name="T104" fmla="*/ 421 w 424"/>
                <a:gd name="T105" fmla="*/ 267 h 342"/>
                <a:gd name="T106" fmla="*/ 80 w 424"/>
                <a:gd name="T107" fmla="*/ 89 h 342"/>
                <a:gd name="T108" fmla="*/ 103 w 424"/>
                <a:gd name="T109" fmla="*/ 143 h 342"/>
                <a:gd name="T110" fmla="*/ 56 w 424"/>
                <a:gd name="T111" fmla="*/ 130 h 342"/>
                <a:gd name="T112" fmla="*/ 103 w 424"/>
                <a:gd name="T113" fmla="*/ 137 h 342"/>
                <a:gd name="T114" fmla="*/ 376 w 424"/>
                <a:gd name="T115" fmla="*/ 107 h 342"/>
                <a:gd name="T116" fmla="*/ 162 w 424"/>
                <a:gd name="T117" fmla="*/ 24 h 342"/>
                <a:gd name="T118" fmla="*/ 150 w 424"/>
                <a:gd name="T119" fmla="*/ 3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4" h="342">
                  <a:moveTo>
                    <a:pt x="319" y="133"/>
                  </a:moveTo>
                  <a:cubicBezTo>
                    <a:pt x="319" y="133"/>
                    <a:pt x="319" y="133"/>
                    <a:pt x="319" y="133"/>
                  </a:cubicBezTo>
                  <a:close/>
                  <a:moveTo>
                    <a:pt x="66" y="105"/>
                  </a:moveTo>
                  <a:cubicBezTo>
                    <a:pt x="66" y="105"/>
                    <a:pt x="66" y="105"/>
                    <a:pt x="66" y="105"/>
                  </a:cubicBezTo>
                  <a:close/>
                  <a:moveTo>
                    <a:pt x="80" y="207"/>
                  </a:moveTo>
                  <a:cubicBezTo>
                    <a:pt x="80" y="208"/>
                    <a:pt x="80" y="207"/>
                    <a:pt x="80" y="207"/>
                  </a:cubicBezTo>
                  <a:close/>
                  <a:moveTo>
                    <a:pt x="412" y="39"/>
                  </a:moveTo>
                  <a:cubicBezTo>
                    <a:pt x="412" y="39"/>
                    <a:pt x="413" y="43"/>
                    <a:pt x="414" y="43"/>
                  </a:cubicBezTo>
                  <a:cubicBezTo>
                    <a:pt x="411" y="46"/>
                    <a:pt x="404" y="47"/>
                    <a:pt x="401" y="44"/>
                  </a:cubicBezTo>
                  <a:cubicBezTo>
                    <a:pt x="399" y="41"/>
                    <a:pt x="396" y="44"/>
                    <a:pt x="393" y="45"/>
                  </a:cubicBezTo>
                  <a:cubicBezTo>
                    <a:pt x="390" y="43"/>
                    <a:pt x="392" y="47"/>
                    <a:pt x="389" y="43"/>
                  </a:cubicBezTo>
                  <a:cubicBezTo>
                    <a:pt x="388" y="43"/>
                    <a:pt x="391" y="47"/>
                    <a:pt x="391" y="48"/>
                  </a:cubicBezTo>
                  <a:cubicBezTo>
                    <a:pt x="390" y="50"/>
                    <a:pt x="389" y="52"/>
                    <a:pt x="387" y="53"/>
                  </a:cubicBezTo>
                  <a:cubicBezTo>
                    <a:pt x="389" y="53"/>
                    <a:pt x="399" y="60"/>
                    <a:pt x="396" y="62"/>
                  </a:cubicBezTo>
                  <a:cubicBezTo>
                    <a:pt x="396" y="62"/>
                    <a:pt x="391" y="63"/>
                    <a:pt x="391" y="63"/>
                  </a:cubicBezTo>
                  <a:cubicBezTo>
                    <a:pt x="387" y="65"/>
                    <a:pt x="384" y="73"/>
                    <a:pt x="382" y="75"/>
                  </a:cubicBezTo>
                  <a:cubicBezTo>
                    <a:pt x="382" y="74"/>
                    <a:pt x="380" y="74"/>
                    <a:pt x="380" y="73"/>
                  </a:cubicBezTo>
                  <a:cubicBezTo>
                    <a:pt x="379" y="73"/>
                    <a:pt x="375" y="74"/>
                    <a:pt x="375" y="74"/>
                  </a:cubicBezTo>
                  <a:cubicBezTo>
                    <a:pt x="369" y="76"/>
                    <a:pt x="371" y="80"/>
                    <a:pt x="374" y="84"/>
                  </a:cubicBezTo>
                  <a:cubicBezTo>
                    <a:pt x="374" y="85"/>
                    <a:pt x="377" y="86"/>
                    <a:pt x="378" y="87"/>
                  </a:cubicBezTo>
                  <a:cubicBezTo>
                    <a:pt x="377" y="87"/>
                    <a:pt x="374" y="90"/>
                    <a:pt x="377" y="90"/>
                  </a:cubicBezTo>
                  <a:cubicBezTo>
                    <a:pt x="378" y="91"/>
                    <a:pt x="378" y="91"/>
                    <a:pt x="379" y="92"/>
                  </a:cubicBezTo>
                  <a:cubicBezTo>
                    <a:pt x="378" y="92"/>
                    <a:pt x="378" y="103"/>
                    <a:pt x="377" y="103"/>
                  </a:cubicBezTo>
                  <a:cubicBezTo>
                    <a:pt x="373" y="101"/>
                    <a:pt x="369" y="96"/>
                    <a:pt x="366" y="92"/>
                  </a:cubicBezTo>
                  <a:cubicBezTo>
                    <a:pt x="363" y="89"/>
                    <a:pt x="364" y="85"/>
                    <a:pt x="362" y="83"/>
                  </a:cubicBezTo>
                  <a:cubicBezTo>
                    <a:pt x="365" y="81"/>
                    <a:pt x="367" y="65"/>
                    <a:pt x="364" y="66"/>
                  </a:cubicBezTo>
                  <a:cubicBezTo>
                    <a:pt x="365" y="66"/>
                    <a:pt x="363" y="72"/>
                    <a:pt x="362" y="73"/>
                  </a:cubicBezTo>
                  <a:cubicBezTo>
                    <a:pt x="358" y="70"/>
                    <a:pt x="360" y="69"/>
                    <a:pt x="354" y="70"/>
                  </a:cubicBezTo>
                  <a:cubicBezTo>
                    <a:pt x="349" y="71"/>
                    <a:pt x="356" y="78"/>
                    <a:pt x="356" y="78"/>
                  </a:cubicBezTo>
                  <a:cubicBezTo>
                    <a:pt x="354" y="83"/>
                    <a:pt x="342" y="75"/>
                    <a:pt x="339" y="79"/>
                  </a:cubicBezTo>
                  <a:cubicBezTo>
                    <a:pt x="337" y="82"/>
                    <a:pt x="332" y="77"/>
                    <a:pt x="331" y="82"/>
                  </a:cubicBezTo>
                  <a:cubicBezTo>
                    <a:pt x="330" y="85"/>
                    <a:pt x="329" y="89"/>
                    <a:pt x="328" y="92"/>
                  </a:cubicBezTo>
                  <a:cubicBezTo>
                    <a:pt x="328" y="92"/>
                    <a:pt x="335" y="96"/>
                    <a:pt x="336" y="96"/>
                  </a:cubicBezTo>
                  <a:cubicBezTo>
                    <a:pt x="337" y="96"/>
                    <a:pt x="337" y="92"/>
                    <a:pt x="341" y="96"/>
                  </a:cubicBezTo>
                  <a:cubicBezTo>
                    <a:pt x="344" y="98"/>
                    <a:pt x="342" y="96"/>
                    <a:pt x="344" y="96"/>
                  </a:cubicBezTo>
                  <a:cubicBezTo>
                    <a:pt x="344" y="95"/>
                    <a:pt x="344" y="95"/>
                    <a:pt x="343" y="94"/>
                  </a:cubicBezTo>
                  <a:cubicBezTo>
                    <a:pt x="345" y="94"/>
                    <a:pt x="354" y="107"/>
                    <a:pt x="356" y="108"/>
                  </a:cubicBezTo>
                  <a:cubicBezTo>
                    <a:pt x="355" y="108"/>
                    <a:pt x="354" y="109"/>
                    <a:pt x="354" y="109"/>
                  </a:cubicBezTo>
                  <a:cubicBezTo>
                    <a:pt x="353" y="110"/>
                    <a:pt x="358" y="116"/>
                    <a:pt x="359" y="116"/>
                  </a:cubicBezTo>
                  <a:cubicBezTo>
                    <a:pt x="357" y="116"/>
                    <a:pt x="358" y="115"/>
                    <a:pt x="356" y="117"/>
                  </a:cubicBezTo>
                  <a:cubicBezTo>
                    <a:pt x="352" y="116"/>
                    <a:pt x="351" y="104"/>
                    <a:pt x="345" y="102"/>
                  </a:cubicBezTo>
                  <a:cubicBezTo>
                    <a:pt x="346" y="103"/>
                    <a:pt x="348" y="110"/>
                    <a:pt x="349" y="111"/>
                  </a:cubicBezTo>
                  <a:cubicBezTo>
                    <a:pt x="347" y="115"/>
                    <a:pt x="349" y="120"/>
                    <a:pt x="347" y="123"/>
                  </a:cubicBezTo>
                  <a:cubicBezTo>
                    <a:pt x="347" y="123"/>
                    <a:pt x="347" y="123"/>
                    <a:pt x="347" y="123"/>
                  </a:cubicBezTo>
                  <a:cubicBezTo>
                    <a:pt x="346" y="124"/>
                    <a:pt x="345" y="124"/>
                    <a:pt x="344" y="125"/>
                  </a:cubicBezTo>
                  <a:cubicBezTo>
                    <a:pt x="343" y="125"/>
                    <a:pt x="336" y="125"/>
                    <a:pt x="339" y="129"/>
                  </a:cubicBezTo>
                  <a:cubicBezTo>
                    <a:pt x="340" y="130"/>
                    <a:pt x="338" y="131"/>
                    <a:pt x="337" y="132"/>
                  </a:cubicBezTo>
                  <a:cubicBezTo>
                    <a:pt x="336" y="133"/>
                    <a:pt x="340" y="136"/>
                    <a:pt x="340" y="136"/>
                  </a:cubicBezTo>
                  <a:cubicBezTo>
                    <a:pt x="343" y="138"/>
                    <a:pt x="348" y="150"/>
                    <a:pt x="341" y="147"/>
                  </a:cubicBezTo>
                  <a:cubicBezTo>
                    <a:pt x="343" y="146"/>
                    <a:pt x="330" y="132"/>
                    <a:pt x="330" y="132"/>
                  </a:cubicBezTo>
                  <a:cubicBezTo>
                    <a:pt x="328" y="131"/>
                    <a:pt x="325" y="135"/>
                    <a:pt x="324" y="134"/>
                  </a:cubicBezTo>
                  <a:cubicBezTo>
                    <a:pt x="324" y="132"/>
                    <a:pt x="324" y="132"/>
                    <a:pt x="324" y="130"/>
                  </a:cubicBezTo>
                  <a:cubicBezTo>
                    <a:pt x="321" y="128"/>
                    <a:pt x="317" y="134"/>
                    <a:pt x="318" y="135"/>
                  </a:cubicBezTo>
                  <a:cubicBezTo>
                    <a:pt x="320" y="137"/>
                    <a:pt x="330" y="139"/>
                    <a:pt x="329" y="140"/>
                  </a:cubicBezTo>
                  <a:cubicBezTo>
                    <a:pt x="326" y="140"/>
                    <a:pt x="325" y="142"/>
                    <a:pt x="325" y="145"/>
                  </a:cubicBezTo>
                  <a:cubicBezTo>
                    <a:pt x="329" y="147"/>
                    <a:pt x="332" y="152"/>
                    <a:pt x="334" y="155"/>
                  </a:cubicBezTo>
                  <a:cubicBezTo>
                    <a:pt x="334" y="156"/>
                    <a:pt x="333" y="156"/>
                    <a:pt x="333" y="157"/>
                  </a:cubicBezTo>
                  <a:cubicBezTo>
                    <a:pt x="333" y="158"/>
                    <a:pt x="336" y="158"/>
                    <a:pt x="336" y="158"/>
                  </a:cubicBezTo>
                  <a:cubicBezTo>
                    <a:pt x="336" y="159"/>
                    <a:pt x="334" y="158"/>
                    <a:pt x="336" y="160"/>
                  </a:cubicBezTo>
                  <a:cubicBezTo>
                    <a:pt x="337" y="161"/>
                    <a:pt x="335" y="165"/>
                    <a:pt x="334" y="166"/>
                  </a:cubicBezTo>
                  <a:cubicBezTo>
                    <a:pt x="334" y="166"/>
                    <a:pt x="332" y="173"/>
                    <a:pt x="332" y="173"/>
                  </a:cubicBezTo>
                  <a:cubicBezTo>
                    <a:pt x="329" y="176"/>
                    <a:pt x="324" y="180"/>
                    <a:pt x="320" y="180"/>
                  </a:cubicBezTo>
                  <a:cubicBezTo>
                    <a:pt x="316" y="181"/>
                    <a:pt x="314" y="181"/>
                    <a:pt x="314" y="185"/>
                  </a:cubicBezTo>
                  <a:cubicBezTo>
                    <a:pt x="313" y="185"/>
                    <a:pt x="312" y="185"/>
                    <a:pt x="313" y="185"/>
                  </a:cubicBezTo>
                  <a:cubicBezTo>
                    <a:pt x="311" y="184"/>
                    <a:pt x="312" y="184"/>
                    <a:pt x="311" y="184"/>
                  </a:cubicBezTo>
                  <a:cubicBezTo>
                    <a:pt x="310" y="182"/>
                    <a:pt x="311" y="182"/>
                    <a:pt x="308" y="182"/>
                  </a:cubicBezTo>
                  <a:cubicBezTo>
                    <a:pt x="297" y="188"/>
                    <a:pt x="307" y="192"/>
                    <a:pt x="311" y="198"/>
                  </a:cubicBezTo>
                  <a:cubicBezTo>
                    <a:pt x="319" y="203"/>
                    <a:pt x="311" y="211"/>
                    <a:pt x="308" y="214"/>
                  </a:cubicBezTo>
                  <a:cubicBezTo>
                    <a:pt x="306" y="215"/>
                    <a:pt x="306" y="217"/>
                    <a:pt x="304" y="218"/>
                  </a:cubicBezTo>
                  <a:cubicBezTo>
                    <a:pt x="304" y="217"/>
                    <a:pt x="302" y="213"/>
                    <a:pt x="302" y="212"/>
                  </a:cubicBezTo>
                  <a:cubicBezTo>
                    <a:pt x="301" y="212"/>
                    <a:pt x="302" y="215"/>
                    <a:pt x="301" y="214"/>
                  </a:cubicBezTo>
                  <a:cubicBezTo>
                    <a:pt x="301" y="210"/>
                    <a:pt x="295" y="206"/>
                    <a:pt x="292" y="204"/>
                  </a:cubicBezTo>
                  <a:cubicBezTo>
                    <a:pt x="291" y="205"/>
                    <a:pt x="289" y="210"/>
                    <a:pt x="290" y="212"/>
                  </a:cubicBezTo>
                  <a:cubicBezTo>
                    <a:pt x="289" y="216"/>
                    <a:pt x="296" y="221"/>
                    <a:pt x="296" y="223"/>
                  </a:cubicBezTo>
                  <a:cubicBezTo>
                    <a:pt x="300" y="227"/>
                    <a:pt x="300" y="231"/>
                    <a:pt x="303" y="236"/>
                  </a:cubicBezTo>
                  <a:cubicBezTo>
                    <a:pt x="303" y="236"/>
                    <a:pt x="304" y="239"/>
                    <a:pt x="304" y="239"/>
                  </a:cubicBezTo>
                  <a:cubicBezTo>
                    <a:pt x="291" y="235"/>
                    <a:pt x="297" y="227"/>
                    <a:pt x="289" y="220"/>
                  </a:cubicBezTo>
                  <a:cubicBezTo>
                    <a:pt x="287" y="219"/>
                    <a:pt x="286" y="218"/>
                    <a:pt x="288" y="214"/>
                  </a:cubicBezTo>
                  <a:cubicBezTo>
                    <a:pt x="288" y="214"/>
                    <a:pt x="286" y="207"/>
                    <a:pt x="286" y="206"/>
                  </a:cubicBezTo>
                  <a:cubicBezTo>
                    <a:pt x="286" y="206"/>
                    <a:pt x="286" y="204"/>
                    <a:pt x="286" y="204"/>
                  </a:cubicBezTo>
                  <a:cubicBezTo>
                    <a:pt x="285" y="201"/>
                    <a:pt x="284" y="198"/>
                    <a:pt x="282" y="195"/>
                  </a:cubicBezTo>
                  <a:cubicBezTo>
                    <a:pt x="282" y="194"/>
                    <a:pt x="280" y="196"/>
                    <a:pt x="280" y="196"/>
                  </a:cubicBezTo>
                  <a:cubicBezTo>
                    <a:pt x="276" y="201"/>
                    <a:pt x="275" y="189"/>
                    <a:pt x="273" y="187"/>
                  </a:cubicBezTo>
                  <a:cubicBezTo>
                    <a:pt x="269" y="185"/>
                    <a:pt x="268" y="182"/>
                    <a:pt x="266" y="179"/>
                  </a:cubicBezTo>
                  <a:cubicBezTo>
                    <a:pt x="265" y="180"/>
                    <a:pt x="256" y="181"/>
                    <a:pt x="256" y="183"/>
                  </a:cubicBezTo>
                  <a:cubicBezTo>
                    <a:pt x="258" y="185"/>
                    <a:pt x="248" y="192"/>
                    <a:pt x="246" y="194"/>
                  </a:cubicBezTo>
                  <a:cubicBezTo>
                    <a:pt x="246" y="194"/>
                    <a:pt x="244" y="198"/>
                    <a:pt x="242" y="197"/>
                  </a:cubicBezTo>
                  <a:cubicBezTo>
                    <a:pt x="240" y="198"/>
                    <a:pt x="244" y="206"/>
                    <a:pt x="242" y="208"/>
                  </a:cubicBezTo>
                  <a:cubicBezTo>
                    <a:pt x="240" y="209"/>
                    <a:pt x="240" y="220"/>
                    <a:pt x="236" y="219"/>
                  </a:cubicBezTo>
                  <a:cubicBezTo>
                    <a:pt x="233" y="219"/>
                    <a:pt x="226" y="202"/>
                    <a:pt x="226" y="200"/>
                  </a:cubicBezTo>
                  <a:cubicBezTo>
                    <a:pt x="222" y="196"/>
                    <a:pt x="223" y="187"/>
                    <a:pt x="221" y="182"/>
                  </a:cubicBezTo>
                  <a:cubicBezTo>
                    <a:pt x="221" y="182"/>
                    <a:pt x="216" y="184"/>
                    <a:pt x="216" y="184"/>
                  </a:cubicBezTo>
                  <a:cubicBezTo>
                    <a:pt x="215" y="183"/>
                    <a:pt x="210" y="178"/>
                    <a:pt x="214" y="178"/>
                  </a:cubicBezTo>
                  <a:cubicBezTo>
                    <a:pt x="210" y="177"/>
                    <a:pt x="208" y="174"/>
                    <a:pt x="206" y="171"/>
                  </a:cubicBezTo>
                  <a:cubicBezTo>
                    <a:pt x="206" y="170"/>
                    <a:pt x="195" y="172"/>
                    <a:pt x="195" y="172"/>
                  </a:cubicBezTo>
                  <a:cubicBezTo>
                    <a:pt x="190" y="172"/>
                    <a:pt x="185" y="170"/>
                    <a:pt x="182" y="167"/>
                  </a:cubicBezTo>
                  <a:cubicBezTo>
                    <a:pt x="179" y="166"/>
                    <a:pt x="175" y="169"/>
                    <a:pt x="172" y="166"/>
                  </a:cubicBezTo>
                  <a:cubicBezTo>
                    <a:pt x="168" y="164"/>
                    <a:pt x="168" y="161"/>
                    <a:pt x="165" y="158"/>
                  </a:cubicBezTo>
                  <a:cubicBezTo>
                    <a:pt x="164" y="158"/>
                    <a:pt x="160" y="159"/>
                    <a:pt x="160" y="159"/>
                  </a:cubicBezTo>
                  <a:cubicBezTo>
                    <a:pt x="160" y="159"/>
                    <a:pt x="160" y="159"/>
                    <a:pt x="160" y="159"/>
                  </a:cubicBezTo>
                  <a:cubicBezTo>
                    <a:pt x="160" y="159"/>
                    <a:pt x="160" y="159"/>
                    <a:pt x="160" y="159"/>
                  </a:cubicBezTo>
                  <a:cubicBezTo>
                    <a:pt x="162" y="162"/>
                    <a:pt x="171" y="174"/>
                    <a:pt x="172" y="174"/>
                  </a:cubicBezTo>
                  <a:cubicBezTo>
                    <a:pt x="176" y="175"/>
                    <a:pt x="179" y="170"/>
                    <a:pt x="181" y="168"/>
                  </a:cubicBezTo>
                  <a:cubicBezTo>
                    <a:pt x="184" y="173"/>
                    <a:pt x="183" y="174"/>
                    <a:pt x="189" y="178"/>
                  </a:cubicBezTo>
                  <a:cubicBezTo>
                    <a:pt x="191" y="182"/>
                    <a:pt x="185" y="185"/>
                    <a:pt x="184" y="189"/>
                  </a:cubicBezTo>
                  <a:cubicBezTo>
                    <a:pt x="179" y="194"/>
                    <a:pt x="172" y="199"/>
                    <a:pt x="165" y="202"/>
                  </a:cubicBezTo>
                  <a:cubicBezTo>
                    <a:pt x="165" y="202"/>
                    <a:pt x="165" y="202"/>
                    <a:pt x="164" y="202"/>
                  </a:cubicBezTo>
                  <a:cubicBezTo>
                    <a:pt x="162" y="205"/>
                    <a:pt x="156" y="204"/>
                    <a:pt x="154" y="206"/>
                  </a:cubicBezTo>
                  <a:cubicBezTo>
                    <a:pt x="152" y="206"/>
                    <a:pt x="151" y="206"/>
                    <a:pt x="151" y="204"/>
                  </a:cubicBezTo>
                  <a:cubicBezTo>
                    <a:pt x="148" y="197"/>
                    <a:pt x="149" y="194"/>
                    <a:pt x="144" y="187"/>
                  </a:cubicBezTo>
                  <a:cubicBezTo>
                    <a:pt x="140" y="182"/>
                    <a:pt x="138" y="177"/>
                    <a:pt x="135" y="172"/>
                  </a:cubicBezTo>
                  <a:cubicBezTo>
                    <a:pt x="134" y="171"/>
                    <a:pt x="134" y="170"/>
                    <a:pt x="133" y="169"/>
                  </a:cubicBezTo>
                  <a:cubicBezTo>
                    <a:pt x="133" y="168"/>
                    <a:pt x="129" y="165"/>
                    <a:pt x="127" y="164"/>
                  </a:cubicBezTo>
                  <a:cubicBezTo>
                    <a:pt x="127" y="164"/>
                    <a:pt x="127" y="164"/>
                    <a:pt x="127" y="164"/>
                  </a:cubicBezTo>
                  <a:cubicBezTo>
                    <a:pt x="126" y="164"/>
                    <a:pt x="126" y="164"/>
                    <a:pt x="126" y="164"/>
                  </a:cubicBezTo>
                  <a:cubicBezTo>
                    <a:pt x="127" y="168"/>
                    <a:pt x="132" y="172"/>
                    <a:pt x="131" y="176"/>
                  </a:cubicBezTo>
                  <a:cubicBezTo>
                    <a:pt x="132" y="179"/>
                    <a:pt x="137" y="190"/>
                    <a:pt x="139" y="191"/>
                  </a:cubicBezTo>
                  <a:cubicBezTo>
                    <a:pt x="141" y="193"/>
                    <a:pt x="141" y="196"/>
                    <a:pt x="142" y="198"/>
                  </a:cubicBezTo>
                  <a:cubicBezTo>
                    <a:pt x="142" y="199"/>
                    <a:pt x="146" y="201"/>
                    <a:pt x="147" y="202"/>
                  </a:cubicBezTo>
                  <a:cubicBezTo>
                    <a:pt x="150" y="205"/>
                    <a:pt x="151" y="205"/>
                    <a:pt x="150" y="209"/>
                  </a:cubicBezTo>
                  <a:cubicBezTo>
                    <a:pt x="153" y="209"/>
                    <a:pt x="156" y="214"/>
                    <a:pt x="160" y="211"/>
                  </a:cubicBezTo>
                  <a:cubicBezTo>
                    <a:pt x="162" y="211"/>
                    <a:pt x="170" y="207"/>
                    <a:pt x="171" y="209"/>
                  </a:cubicBezTo>
                  <a:cubicBezTo>
                    <a:pt x="174" y="211"/>
                    <a:pt x="166" y="226"/>
                    <a:pt x="164" y="228"/>
                  </a:cubicBezTo>
                  <a:cubicBezTo>
                    <a:pt x="157" y="234"/>
                    <a:pt x="152" y="243"/>
                    <a:pt x="145" y="249"/>
                  </a:cubicBezTo>
                  <a:cubicBezTo>
                    <a:pt x="142" y="262"/>
                    <a:pt x="142" y="262"/>
                    <a:pt x="142" y="262"/>
                  </a:cubicBezTo>
                  <a:cubicBezTo>
                    <a:pt x="142" y="263"/>
                    <a:pt x="145" y="282"/>
                    <a:pt x="145" y="281"/>
                  </a:cubicBezTo>
                  <a:cubicBezTo>
                    <a:pt x="146" y="286"/>
                    <a:pt x="142" y="289"/>
                    <a:pt x="138" y="291"/>
                  </a:cubicBezTo>
                  <a:cubicBezTo>
                    <a:pt x="134" y="293"/>
                    <a:pt x="130" y="296"/>
                    <a:pt x="130" y="300"/>
                  </a:cubicBezTo>
                  <a:cubicBezTo>
                    <a:pt x="131" y="302"/>
                    <a:pt x="132" y="307"/>
                    <a:pt x="131" y="310"/>
                  </a:cubicBezTo>
                  <a:cubicBezTo>
                    <a:pt x="129" y="311"/>
                    <a:pt x="126" y="312"/>
                    <a:pt x="124" y="314"/>
                  </a:cubicBezTo>
                  <a:cubicBezTo>
                    <a:pt x="122" y="317"/>
                    <a:pt x="123" y="325"/>
                    <a:pt x="118" y="328"/>
                  </a:cubicBezTo>
                  <a:cubicBezTo>
                    <a:pt x="113" y="334"/>
                    <a:pt x="99" y="342"/>
                    <a:pt x="92" y="338"/>
                  </a:cubicBezTo>
                  <a:cubicBezTo>
                    <a:pt x="90" y="338"/>
                    <a:pt x="89" y="337"/>
                    <a:pt x="89" y="335"/>
                  </a:cubicBezTo>
                  <a:cubicBezTo>
                    <a:pt x="87" y="334"/>
                    <a:pt x="87" y="326"/>
                    <a:pt x="85" y="323"/>
                  </a:cubicBezTo>
                  <a:cubicBezTo>
                    <a:pt x="82" y="319"/>
                    <a:pt x="82" y="316"/>
                    <a:pt x="80" y="311"/>
                  </a:cubicBezTo>
                  <a:cubicBezTo>
                    <a:pt x="79" y="306"/>
                    <a:pt x="79" y="301"/>
                    <a:pt x="76" y="297"/>
                  </a:cubicBezTo>
                  <a:cubicBezTo>
                    <a:pt x="71" y="291"/>
                    <a:pt x="77" y="285"/>
                    <a:pt x="76" y="279"/>
                  </a:cubicBezTo>
                  <a:cubicBezTo>
                    <a:pt x="76" y="276"/>
                    <a:pt x="78" y="276"/>
                    <a:pt x="79" y="272"/>
                  </a:cubicBezTo>
                  <a:cubicBezTo>
                    <a:pt x="78" y="270"/>
                    <a:pt x="77" y="268"/>
                    <a:pt x="77" y="266"/>
                  </a:cubicBezTo>
                  <a:cubicBezTo>
                    <a:pt x="78" y="262"/>
                    <a:pt x="75" y="259"/>
                    <a:pt x="75" y="256"/>
                  </a:cubicBezTo>
                  <a:cubicBezTo>
                    <a:pt x="74" y="256"/>
                    <a:pt x="70" y="250"/>
                    <a:pt x="69" y="249"/>
                  </a:cubicBezTo>
                  <a:cubicBezTo>
                    <a:pt x="67" y="245"/>
                    <a:pt x="68" y="244"/>
                    <a:pt x="68" y="241"/>
                  </a:cubicBezTo>
                  <a:cubicBezTo>
                    <a:pt x="68" y="241"/>
                    <a:pt x="69" y="233"/>
                    <a:pt x="69" y="232"/>
                  </a:cubicBezTo>
                  <a:cubicBezTo>
                    <a:pt x="68" y="232"/>
                    <a:pt x="66" y="229"/>
                    <a:pt x="65" y="229"/>
                  </a:cubicBezTo>
                  <a:cubicBezTo>
                    <a:pt x="60" y="232"/>
                    <a:pt x="60" y="228"/>
                    <a:pt x="58" y="227"/>
                  </a:cubicBezTo>
                  <a:cubicBezTo>
                    <a:pt x="54" y="225"/>
                    <a:pt x="53" y="223"/>
                    <a:pt x="48" y="225"/>
                  </a:cubicBezTo>
                  <a:cubicBezTo>
                    <a:pt x="44" y="229"/>
                    <a:pt x="31" y="229"/>
                    <a:pt x="26" y="230"/>
                  </a:cubicBezTo>
                  <a:cubicBezTo>
                    <a:pt x="23" y="229"/>
                    <a:pt x="14" y="222"/>
                    <a:pt x="13" y="219"/>
                  </a:cubicBezTo>
                  <a:cubicBezTo>
                    <a:pt x="12" y="215"/>
                    <a:pt x="9" y="214"/>
                    <a:pt x="7" y="211"/>
                  </a:cubicBezTo>
                  <a:cubicBezTo>
                    <a:pt x="4" y="207"/>
                    <a:pt x="5" y="204"/>
                    <a:pt x="2" y="200"/>
                  </a:cubicBezTo>
                  <a:cubicBezTo>
                    <a:pt x="6" y="197"/>
                    <a:pt x="7" y="189"/>
                    <a:pt x="6" y="185"/>
                  </a:cubicBezTo>
                  <a:cubicBezTo>
                    <a:pt x="0" y="180"/>
                    <a:pt x="10" y="175"/>
                    <a:pt x="10" y="169"/>
                  </a:cubicBezTo>
                  <a:cubicBezTo>
                    <a:pt x="12" y="168"/>
                    <a:pt x="12" y="167"/>
                    <a:pt x="13" y="166"/>
                  </a:cubicBezTo>
                  <a:cubicBezTo>
                    <a:pt x="14" y="165"/>
                    <a:pt x="15" y="163"/>
                    <a:pt x="17" y="162"/>
                  </a:cubicBezTo>
                  <a:cubicBezTo>
                    <a:pt x="19" y="162"/>
                    <a:pt x="20" y="160"/>
                    <a:pt x="21" y="159"/>
                  </a:cubicBezTo>
                  <a:cubicBezTo>
                    <a:pt x="24" y="156"/>
                    <a:pt x="22" y="152"/>
                    <a:pt x="26" y="149"/>
                  </a:cubicBezTo>
                  <a:cubicBezTo>
                    <a:pt x="28" y="148"/>
                    <a:pt x="32" y="141"/>
                    <a:pt x="33" y="141"/>
                  </a:cubicBezTo>
                  <a:cubicBezTo>
                    <a:pt x="30" y="141"/>
                    <a:pt x="32" y="137"/>
                    <a:pt x="29" y="138"/>
                  </a:cubicBezTo>
                  <a:cubicBezTo>
                    <a:pt x="25" y="139"/>
                    <a:pt x="24" y="134"/>
                    <a:pt x="25" y="132"/>
                  </a:cubicBezTo>
                  <a:cubicBezTo>
                    <a:pt x="27" y="126"/>
                    <a:pt x="25" y="121"/>
                    <a:pt x="31" y="119"/>
                  </a:cubicBezTo>
                  <a:cubicBezTo>
                    <a:pt x="34" y="121"/>
                    <a:pt x="52" y="120"/>
                    <a:pt x="44" y="112"/>
                  </a:cubicBezTo>
                  <a:cubicBezTo>
                    <a:pt x="43" y="110"/>
                    <a:pt x="38" y="109"/>
                    <a:pt x="38" y="108"/>
                  </a:cubicBezTo>
                  <a:cubicBezTo>
                    <a:pt x="38" y="104"/>
                    <a:pt x="39" y="107"/>
                    <a:pt x="41" y="105"/>
                  </a:cubicBezTo>
                  <a:cubicBezTo>
                    <a:pt x="45" y="106"/>
                    <a:pt x="42" y="105"/>
                    <a:pt x="44" y="103"/>
                  </a:cubicBezTo>
                  <a:cubicBezTo>
                    <a:pt x="45" y="102"/>
                    <a:pt x="49" y="103"/>
                    <a:pt x="50" y="102"/>
                  </a:cubicBezTo>
                  <a:cubicBezTo>
                    <a:pt x="52" y="101"/>
                    <a:pt x="52" y="100"/>
                    <a:pt x="53" y="99"/>
                  </a:cubicBezTo>
                  <a:cubicBezTo>
                    <a:pt x="55" y="98"/>
                    <a:pt x="57" y="96"/>
                    <a:pt x="58" y="95"/>
                  </a:cubicBezTo>
                  <a:cubicBezTo>
                    <a:pt x="59" y="95"/>
                    <a:pt x="60" y="95"/>
                    <a:pt x="60" y="95"/>
                  </a:cubicBezTo>
                  <a:cubicBezTo>
                    <a:pt x="58" y="91"/>
                    <a:pt x="69" y="92"/>
                    <a:pt x="67" y="90"/>
                  </a:cubicBezTo>
                  <a:cubicBezTo>
                    <a:pt x="67" y="90"/>
                    <a:pt x="64" y="83"/>
                    <a:pt x="67" y="83"/>
                  </a:cubicBezTo>
                  <a:cubicBezTo>
                    <a:pt x="66" y="80"/>
                    <a:pt x="74" y="86"/>
                    <a:pt x="72" y="86"/>
                  </a:cubicBezTo>
                  <a:cubicBezTo>
                    <a:pt x="78" y="86"/>
                    <a:pt x="72" y="80"/>
                    <a:pt x="71" y="77"/>
                  </a:cubicBezTo>
                  <a:cubicBezTo>
                    <a:pt x="71" y="79"/>
                    <a:pt x="66" y="80"/>
                    <a:pt x="65" y="81"/>
                  </a:cubicBezTo>
                  <a:cubicBezTo>
                    <a:pt x="60" y="81"/>
                    <a:pt x="58" y="74"/>
                    <a:pt x="61" y="70"/>
                  </a:cubicBezTo>
                  <a:cubicBezTo>
                    <a:pt x="66" y="68"/>
                    <a:pt x="77" y="62"/>
                    <a:pt x="79" y="55"/>
                  </a:cubicBezTo>
                  <a:cubicBezTo>
                    <a:pt x="79" y="55"/>
                    <a:pt x="76" y="56"/>
                    <a:pt x="76" y="56"/>
                  </a:cubicBezTo>
                  <a:cubicBezTo>
                    <a:pt x="74" y="54"/>
                    <a:pt x="82" y="54"/>
                    <a:pt x="82" y="54"/>
                  </a:cubicBezTo>
                  <a:cubicBezTo>
                    <a:pt x="83" y="51"/>
                    <a:pt x="85" y="51"/>
                    <a:pt x="87" y="50"/>
                  </a:cubicBezTo>
                  <a:cubicBezTo>
                    <a:pt x="86" y="52"/>
                    <a:pt x="96" y="46"/>
                    <a:pt x="98" y="48"/>
                  </a:cubicBezTo>
                  <a:cubicBezTo>
                    <a:pt x="99" y="48"/>
                    <a:pt x="105" y="50"/>
                    <a:pt x="107" y="50"/>
                  </a:cubicBezTo>
                  <a:cubicBezTo>
                    <a:pt x="107" y="50"/>
                    <a:pt x="106" y="51"/>
                    <a:pt x="106" y="51"/>
                  </a:cubicBezTo>
                  <a:cubicBezTo>
                    <a:pt x="111" y="53"/>
                    <a:pt x="116" y="53"/>
                    <a:pt x="121" y="54"/>
                  </a:cubicBezTo>
                  <a:cubicBezTo>
                    <a:pt x="121" y="55"/>
                    <a:pt x="124" y="55"/>
                    <a:pt x="124" y="56"/>
                  </a:cubicBezTo>
                  <a:cubicBezTo>
                    <a:pt x="125" y="57"/>
                    <a:pt x="126" y="56"/>
                    <a:pt x="127" y="58"/>
                  </a:cubicBezTo>
                  <a:cubicBezTo>
                    <a:pt x="130" y="63"/>
                    <a:pt x="116" y="60"/>
                    <a:pt x="115" y="60"/>
                  </a:cubicBezTo>
                  <a:cubicBezTo>
                    <a:pt x="117" y="61"/>
                    <a:pt x="117" y="66"/>
                    <a:pt x="121" y="65"/>
                  </a:cubicBezTo>
                  <a:cubicBezTo>
                    <a:pt x="120" y="65"/>
                    <a:pt x="119" y="64"/>
                    <a:pt x="119" y="63"/>
                  </a:cubicBezTo>
                  <a:cubicBezTo>
                    <a:pt x="120" y="61"/>
                    <a:pt x="125" y="63"/>
                    <a:pt x="126" y="64"/>
                  </a:cubicBezTo>
                  <a:cubicBezTo>
                    <a:pt x="124" y="60"/>
                    <a:pt x="131" y="59"/>
                    <a:pt x="133" y="60"/>
                  </a:cubicBezTo>
                  <a:cubicBezTo>
                    <a:pt x="132" y="59"/>
                    <a:pt x="133" y="58"/>
                    <a:pt x="133" y="59"/>
                  </a:cubicBezTo>
                  <a:cubicBezTo>
                    <a:pt x="132" y="57"/>
                    <a:pt x="129" y="54"/>
                    <a:pt x="129" y="54"/>
                  </a:cubicBezTo>
                  <a:cubicBezTo>
                    <a:pt x="130" y="52"/>
                    <a:pt x="136" y="54"/>
                    <a:pt x="135" y="57"/>
                  </a:cubicBezTo>
                  <a:cubicBezTo>
                    <a:pt x="137" y="58"/>
                    <a:pt x="140" y="57"/>
                    <a:pt x="141" y="55"/>
                  </a:cubicBezTo>
                  <a:cubicBezTo>
                    <a:pt x="142" y="55"/>
                    <a:pt x="145" y="54"/>
                    <a:pt x="149" y="53"/>
                  </a:cubicBezTo>
                  <a:cubicBezTo>
                    <a:pt x="154" y="52"/>
                    <a:pt x="159" y="51"/>
                    <a:pt x="159" y="51"/>
                  </a:cubicBezTo>
                  <a:cubicBezTo>
                    <a:pt x="159" y="49"/>
                    <a:pt x="153" y="50"/>
                    <a:pt x="154" y="47"/>
                  </a:cubicBezTo>
                  <a:cubicBezTo>
                    <a:pt x="155" y="46"/>
                    <a:pt x="172" y="47"/>
                    <a:pt x="175" y="49"/>
                  </a:cubicBezTo>
                  <a:cubicBezTo>
                    <a:pt x="175" y="49"/>
                    <a:pt x="175" y="49"/>
                    <a:pt x="175" y="48"/>
                  </a:cubicBezTo>
                  <a:cubicBezTo>
                    <a:pt x="171" y="46"/>
                    <a:pt x="166" y="43"/>
                    <a:pt x="169" y="40"/>
                  </a:cubicBezTo>
                  <a:cubicBezTo>
                    <a:pt x="167" y="40"/>
                    <a:pt x="170" y="35"/>
                    <a:pt x="171" y="33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2" y="32"/>
                    <a:pt x="176" y="34"/>
                    <a:pt x="177" y="35"/>
                  </a:cubicBezTo>
                  <a:cubicBezTo>
                    <a:pt x="177" y="36"/>
                    <a:pt x="178" y="39"/>
                    <a:pt x="180" y="42"/>
                  </a:cubicBezTo>
                  <a:cubicBezTo>
                    <a:pt x="183" y="47"/>
                    <a:pt x="186" y="53"/>
                    <a:pt x="180" y="54"/>
                  </a:cubicBezTo>
                  <a:cubicBezTo>
                    <a:pt x="187" y="53"/>
                    <a:pt x="183" y="49"/>
                    <a:pt x="184" y="46"/>
                  </a:cubicBezTo>
                  <a:cubicBezTo>
                    <a:pt x="184" y="46"/>
                    <a:pt x="184" y="46"/>
                    <a:pt x="184" y="45"/>
                  </a:cubicBezTo>
                  <a:cubicBezTo>
                    <a:pt x="184" y="45"/>
                    <a:pt x="175" y="37"/>
                    <a:pt x="180" y="36"/>
                  </a:cubicBezTo>
                  <a:cubicBezTo>
                    <a:pt x="181" y="34"/>
                    <a:pt x="180" y="34"/>
                    <a:pt x="179" y="33"/>
                  </a:cubicBezTo>
                  <a:cubicBezTo>
                    <a:pt x="180" y="32"/>
                    <a:pt x="182" y="34"/>
                    <a:pt x="182" y="34"/>
                  </a:cubicBezTo>
                  <a:cubicBezTo>
                    <a:pt x="184" y="35"/>
                    <a:pt x="182" y="37"/>
                    <a:pt x="184" y="37"/>
                  </a:cubicBezTo>
                  <a:cubicBezTo>
                    <a:pt x="183" y="36"/>
                    <a:pt x="183" y="35"/>
                    <a:pt x="183" y="35"/>
                  </a:cubicBezTo>
                  <a:cubicBezTo>
                    <a:pt x="185" y="33"/>
                    <a:pt x="190" y="32"/>
                    <a:pt x="193" y="33"/>
                  </a:cubicBezTo>
                  <a:cubicBezTo>
                    <a:pt x="191" y="31"/>
                    <a:pt x="185" y="27"/>
                    <a:pt x="193" y="27"/>
                  </a:cubicBezTo>
                  <a:cubicBezTo>
                    <a:pt x="193" y="27"/>
                    <a:pt x="198" y="25"/>
                    <a:pt x="198" y="25"/>
                  </a:cubicBezTo>
                  <a:cubicBezTo>
                    <a:pt x="193" y="21"/>
                    <a:pt x="202" y="17"/>
                    <a:pt x="205" y="16"/>
                  </a:cubicBezTo>
                  <a:cubicBezTo>
                    <a:pt x="208" y="15"/>
                    <a:pt x="214" y="9"/>
                    <a:pt x="217" y="9"/>
                  </a:cubicBezTo>
                  <a:cubicBezTo>
                    <a:pt x="218" y="9"/>
                    <a:pt x="218" y="6"/>
                    <a:pt x="218" y="6"/>
                  </a:cubicBezTo>
                  <a:cubicBezTo>
                    <a:pt x="218" y="6"/>
                    <a:pt x="226" y="0"/>
                    <a:pt x="225" y="5"/>
                  </a:cubicBezTo>
                  <a:cubicBezTo>
                    <a:pt x="225" y="6"/>
                    <a:pt x="233" y="9"/>
                    <a:pt x="234" y="9"/>
                  </a:cubicBezTo>
                  <a:cubicBezTo>
                    <a:pt x="242" y="13"/>
                    <a:pt x="242" y="18"/>
                    <a:pt x="234" y="24"/>
                  </a:cubicBezTo>
                  <a:cubicBezTo>
                    <a:pt x="238" y="24"/>
                    <a:pt x="236" y="21"/>
                    <a:pt x="239" y="21"/>
                  </a:cubicBezTo>
                  <a:cubicBezTo>
                    <a:pt x="241" y="21"/>
                    <a:pt x="239" y="19"/>
                    <a:pt x="242" y="20"/>
                  </a:cubicBezTo>
                  <a:cubicBezTo>
                    <a:pt x="242" y="20"/>
                    <a:pt x="242" y="22"/>
                    <a:pt x="242" y="22"/>
                  </a:cubicBezTo>
                  <a:cubicBezTo>
                    <a:pt x="246" y="20"/>
                    <a:pt x="257" y="24"/>
                    <a:pt x="261" y="22"/>
                  </a:cubicBezTo>
                  <a:cubicBezTo>
                    <a:pt x="265" y="21"/>
                    <a:pt x="263" y="17"/>
                    <a:pt x="267" y="17"/>
                  </a:cubicBezTo>
                  <a:cubicBezTo>
                    <a:pt x="271" y="18"/>
                    <a:pt x="278" y="16"/>
                    <a:pt x="279" y="22"/>
                  </a:cubicBezTo>
                  <a:cubicBezTo>
                    <a:pt x="279" y="23"/>
                    <a:pt x="279" y="28"/>
                    <a:pt x="280" y="29"/>
                  </a:cubicBezTo>
                  <a:cubicBezTo>
                    <a:pt x="280" y="29"/>
                    <a:pt x="280" y="29"/>
                    <a:pt x="281" y="30"/>
                  </a:cubicBezTo>
                  <a:cubicBezTo>
                    <a:pt x="281" y="29"/>
                    <a:pt x="282" y="30"/>
                    <a:pt x="283" y="31"/>
                  </a:cubicBezTo>
                  <a:cubicBezTo>
                    <a:pt x="284" y="30"/>
                    <a:pt x="284" y="29"/>
                    <a:pt x="284" y="27"/>
                  </a:cubicBezTo>
                  <a:cubicBezTo>
                    <a:pt x="285" y="27"/>
                    <a:pt x="285" y="27"/>
                    <a:pt x="286" y="28"/>
                  </a:cubicBezTo>
                  <a:cubicBezTo>
                    <a:pt x="290" y="29"/>
                    <a:pt x="296" y="29"/>
                    <a:pt x="295" y="23"/>
                  </a:cubicBezTo>
                  <a:cubicBezTo>
                    <a:pt x="295" y="22"/>
                    <a:pt x="297" y="22"/>
                    <a:pt x="297" y="22"/>
                  </a:cubicBezTo>
                  <a:cubicBezTo>
                    <a:pt x="297" y="22"/>
                    <a:pt x="297" y="20"/>
                    <a:pt x="297" y="20"/>
                  </a:cubicBezTo>
                  <a:cubicBezTo>
                    <a:pt x="297" y="20"/>
                    <a:pt x="298" y="20"/>
                    <a:pt x="298" y="20"/>
                  </a:cubicBezTo>
                  <a:cubicBezTo>
                    <a:pt x="298" y="20"/>
                    <a:pt x="298" y="20"/>
                    <a:pt x="298" y="20"/>
                  </a:cubicBezTo>
                  <a:cubicBezTo>
                    <a:pt x="307" y="24"/>
                    <a:pt x="309" y="29"/>
                    <a:pt x="316" y="32"/>
                  </a:cubicBezTo>
                  <a:cubicBezTo>
                    <a:pt x="317" y="31"/>
                    <a:pt x="319" y="30"/>
                    <a:pt x="319" y="31"/>
                  </a:cubicBezTo>
                  <a:cubicBezTo>
                    <a:pt x="322" y="28"/>
                    <a:pt x="328" y="30"/>
                    <a:pt x="329" y="31"/>
                  </a:cubicBezTo>
                  <a:cubicBezTo>
                    <a:pt x="330" y="31"/>
                    <a:pt x="331" y="33"/>
                    <a:pt x="331" y="33"/>
                  </a:cubicBezTo>
                  <a:cubicBezTo>
                    <a:pt x="332" y="38"/>
                    <a:pt x="354" y="27"/>
                    <a:pt x="349" y="34"/>
                  </a:cubicBezTo>
                  <a:cubicBezTo>
                    <a:pt x="351" y="34"/>
                    <a:pt x="352" y="35"/>
                    <a:pt x="354" y="36"/>
                  </a:cubicBezTo>
                  <a:cubicBezTo>
                    <a:pt x="354" y="34"/>
                    <a:pt x="349" y="29"/>
                    <a:pt x="351" y="29"/>
                  </a:cubicBezTo>
                  <a:cubicBezTo>
                    <a:pt x="351" y="29"/>
                    <a:pt x="353" y="29"/>
                    <a:pt x="353" y="29"/>
                  </a:cubicBezTo>
                  <a:cubicBezTo>
                    <a:pt x="359" y="28"/>
                    <a:pt x="363" y="27"/>
                    <a:pt x="369" y="28"/>
                  </a:cubicBezTo>
                  <a:cubicBezTo>
                    <a:pt x="376" y="28"/>
                    <a:pt x="381" y="31"/>
                    <a:pt x="388" y="31"/>
                  </a:cubicBezTo>
                  <a:cubicBezTo>
                    <a:pt x="391" y="30"/>
                    <a:pt x="396" y="34"/>
                    <a:pt x="398" y="33"/>
                  </a:cubicBezTo>
                  <a:cubicBezTo>
                    <a:pt x="400" y="31"/>
                    <a:pt x="408" y="30"/>
                    <a:pt x="412" y="31"/>
                  </a:cubicBezTo>
                  <a:cubicBezTo>
                    <a:pt x="413" y="32"/>
                    <a:pt x="414" y="32"/>
                    <a:pt x="414" y="33"/>
                  </a:cubicBezTo>
                  <a:cubicBezTo>
                    <a:pt x="414" y="34"/>
                    <a:pt x="414" y="35"/>
                    <a:pt x="414" y="36"/>
                  </a:cubicBezTo>
                  <a:cubicBezTo>
                    <a:pt x="413" y="38"/>
                    <a:pt x="411" y="36"/>
                    <a:pt x="412" y="39"/>
                  </a:cubicBezTo>
                  <a:close/>
                  <a:moveTo>
                    <a:pt x="72" y="90"/>
                  </a:moveTo>
                  <a:cubicBezTo>
                    <a:pt x="75" y="92"/>
                    <a:pt x="82" y="90"/>
                    <a:pt x="85" y="89"/>
                  </a:cubicBezTo>
                  <a:cubicBezTo>
                    <a:pt x="85" y="89"/>
                    <a:pt x="92" y="89"/>
                    <a:pt x="92" y="89"/>
                  </a:cubicBezTo>
                  <a:cubicBezTo>
                    <a:pt x="94" y="89"/>
                    <a:pt x="90" y="78"/>
                    <a:pt x="97" y="83"/>
                  </a:cubicBezTo>
                  <a:cubicBezTo>
                    <a:pt x="99" y="85"/>
                    <a:pt x="99" y="78"/>
                    <a:pt x="96" y="79"/>
                  </a:cubicBezTo>
                  <a:cubicBezTo>
                    <a:pt x="96" y="74"/>
                    <a:pt x="107" y="79"/>
                    <a:pt x="107" y="76"/>
                  </a:cubicBezTo>
                  <a:cubicBezTo>
                    <a:pt x="101" y="75"/>
                    <a:pt x="94" y="79"/>
                    <a:pt x="91" y="71"/>
                  </a:cubicBezTo>
                  <a:cubicBezTo>
                    <a:pt x="89" y="65"/>
                    <a:pt x="99" y="66"/>
                    <a:pt x="96" y="61"/>
                  </a:cubicBezTo>
                  <a:cubicBezTo>
                    <a:pt x="96" y="62"/>
                    <a:pt x="80" y="71"/>
                    <a:pt x="85" y="74"/>
                  </a:cubicBezTo>
                  <a:cubicBezTo>
                    <a:pt x="91" y="77"/>
                    <a:pt x="81" y="85"/>
                    <a:pt x="78" y="88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7" y="89"/>
                    <a:pt x="76" y="88"/>
                    <a:pt x="75" y="87"/>
                  </a:cubicBezTo>
                  <a:cubicBezTo>
                    <a:pt x="74" y="89"/>
                    <a:pt x="75" y="89"/>
                    <a:pt x="72" y="90"/>
                  </a:cubicBezTo>
                  <a:close/>
                  <a:moveTo>
                    <a:pt x="66" y="105"/>
                  </a:moveTo>
                  <a:cubicBezTo>
                    <a:pt x="65" y="105"/>
                    <a:pt x="65" y="106"/>
                    <a:pt x="66" y="105"/>
                  </a:cubicBezTo>
                  <a:close/>
                  <a:moveTo>
                    <a:pt x="80" y="207"/>
                  </a:moveTo>
                  <a:cubicBezTo>
                    <a:pt x="80" y="208"/>
                    <a:pt x="80" y="209"/>
                    <a:pt x="80" y="210"/>
                  </a:cubicBezTo>
                  <a:cubicBezTo>
                    <a:pt x="81" y="209"/>
                    <a:pt x="82" y="208"/>
                    <a:pt x="80" y="207"/>
                  </a:cubicBezTo>
                  <a:close/>
                  <a:moveTo>
                    <a:pt x="127" y="248"/>
                  </a:moveTo>
                  <a:cubicBezTo>
                    <a:pt x="127" y="245"/>
                    <a:pt x="130" y="244"/>
                    <a:pt x="129" y="242"/>
                  </a:cubicBezTo>
                  <a:cubicBezTo>
                    <a:pt x="124" y="241"/>
                    <a:pt x="121" y="247"/>
                    <a:pt x="127" y="248"/>
                  </a:cubicBezTo>
                  <a:close/>
                  <a:moveTo>
                    <a:pt x="130" y="145"/>
                  </a:moveTo>
                  <a:cubicBezTo>
                    <a:pt x="128" y="136"/>
                    <a:pt x="125" y="145"/>
                    <a:pt x="120" y="140"/>
                  </a:cubicBezTo>
                  <a:cubicBezTo>
                    <a:pt x="118" y="138"/>
                    <a:pt x="114" y="143"/>
                    <a:pt x="111" y="139"/>
                  </a:cubicBezTo>
                  <a:cubicBezTo>
                    <a:pt x="111" y="140"/>
                    <a:pt x="113" y="140"/>
                    <a:pt x="111" y="141"/>
                  </a:cubicBezTo>
                  <a:cubicBezTo>
                    <a:pt x="109" y="140"/>
                    <a:pt x="107" y="134"/>
                    <a:pt x="108" y="133"/>
                  </a:cubicBezTo>
                  <a:cubicBezTo>
                    <a:pt x="107" y="134"/>
                    <a:pt x="106" y="128"/>
                    <a:pt x="106" y="128"/>
                  </a:cubicBezTo>
                  <a:cubicBezTo>
                    <a:pt x="106" y="128"/>
                    <a:pt x="100" y="126"/>
                    <a:pt x="102" y="129"/>
                  </a:cubicBezTo>
                  <a:cubicBezTo>
                    <a:pt x="101" y="131"/>
                    <a:pt x="99" y="128"/>
                    <a:pt x="98" y="129"/>
                  </a:cubicBezTo>
                  <a:cubicBezTo>
                    <a:pt x="98" y="131"/>
                    <a:pt x="100" y="133"/>
                    <a:pt x="103" y="135"/>
                  </a:cubicBezTo>
                  <a:cubicBezTo>
                    <a:pt x="102" y="135"/>
                    <a:pt x="101" y="136"/>
                    <a:pt x="100" y="138"/>
                  </a:cubicBezTo>
                  <a:cubicBezTo>
                    <a:pt x="100" y="138"/>
                    <a:pt x="100" y="139"/>
                    <a:pt x="100" y="139"/>
                  </a:cubicBezTo>
                  <a:cubicBezTo>
                    <a:pt x="96" y="142"/>
                    <a:pt x="92" y="131"/>
                    <a:pt x="91" y="129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88" y="123"/>
                    <a:pt x="87" y="123"/>
                    <a:pt x="82" y="119"/>
                  </a:cubicBezTo>
                  <a:cubicBezTo>
                    <a:pt x="81" y="118"/>
                    <a:pt x="79" y="117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4"/>
                    <a:pt x="78" y="114"/>
                  </a:cubicBezTo>
                  <a:cubicBezTo>
                    <a:pt x="77" y="114"/>
                    <a:pt x="77" y="114"/>
                    <a:pt x="77" y="114"/>
                  </a:cubicBezTo>
                  <a:cubicBezTo>
                    <a:pt x="69" y="115"/>
                    <a:pt x="87" y="128"/>
                    <a:pt x="88" y="130"/>
                  </a:cubicBezTo>
                  <a:cubicBezTo>
                    <a:pt x="81" y="125"/>
                    <a:pt x="88" y="137"/>
                    <a:pt x="83" y="135"/>
                  </a:cubicBezTo>
                  <a:cubicBezTo>
                    <a:pt x="84" y="136"/>
                    <a:pt x="74" y="144"/>
                    <a:pt x="75" y="136"/>
                  </a:cubicBezTo>
                  <a:cubicBezTo>
                    <a:pt x="76" y="131"/>
                    <a:pt x="86" y="139"/>
                    <a:pt x="81" y="129"/>
                  </a:cubicBezTo>
                  <a:cubicBezTo>
                    <a:pt x="80" y="127"/>
                    <a:pt x="67" y="117"/>
                    <a:pt x="66" y="118"/>
                  </a:cubicBezTo>
                  <a:cubicBezTo>
                    <a:pt x="63" y="122"/>
                    <a:pt x="60" y="120"/>
                    <a:pt x="57" y="121"/>
                  </a:cubicBezTo>
                  <a:cubicBezTo>
                    <a:pt x="53" y="121"/>
                    <a:pt x="56" y="125"/>
                    <a:pt x="52" y="126"/>
                  </a:cubicBezTo>
                  <a:cubicBezTo>
                    <a:pt x="47" y="129"/>
                    <a:pt x="49" y="132"/>
                    <a:pt x="45" y="135"/>
                  </a:cubicBezTo>
                  <a:cubicBezTo>
                    <a:pt x="42" y="139"/>
                    <a:pt x="39" y="138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2" y="142"/>
                    <a:pt x="40" y="142"/>
                    <a:pt x="42" y="143"/>
                  </a:cubicBezTo>
                  <a:cubicBezTo>
                    <a:pt x="44" y="138"/>
                    <a:pt x="55" y="138"/>
                    <a:pt x="59" y="138"/>
                  </a:cubicBezTo>
                  <a:cubicBezTo>
                    <a:pt x="63" y="138"/>
                    <a:pt x="69" y="137"/>
                    <a:pt x="72" y="138"/>
                  </a:cubicBezTo>
                  <a:cubicBezTo>
                    <a:pt x="73" y="139"/>
                    <a:pt x="71" y="145"/>
                    <a:pt x="70" y="146"/>
                  </a:cubicBezTo>
                  <a:cubicBezTo>
                    <a:pt x="71" y="149"/>
                    <a:pt x="78" y="150"/>
                    <a:pt x="82" y="151"/>
                  </a:cubicBezTo>
                  <a:cubicBezTo>
                    <a:pt x="84" y="152"/>
                    <a:pt x="87" y="156"/>
                    <a:pt x="91" y="157"/>
                  </a:cubicBezTo>
                  <a:cubicBezTo>
                    <a:pt x="91" y="157"/>
                    <a:pt x="98" y="144"/>
                    <a:pt x="100" y="150"/>
                  </a:cubicBezTo>
                  <a:cubicBezTo>
                    <a:pt x="102" y="154"/>
                    <a:pt x="111" y="153"/>
                    <a:pt x="115" y="155"/>
                  </a:cubicBezTo>
                  <a:cubicBezTo>
                    <a:pt x="115" y="155"/>
                    <a:pt x="116" y="155"/>
                    <a:pt x="118" y="155"/>
                  </a:cubicBezTo>
                  <a:cubicBezTo>
                    <a:pt x="122" y="154"/>
                    <a:pt x="127" y="153"/>
                    <a:pt x="128" y="152"/>
                  </a:cubicBezTo>
                  <a:cubicBezTo>
                    <a:pt x="127" y="152"/>
                    <a:pt x="131" y="144"/>
                    <a:pt x="130" y="145"/>
                  </a:cubicBezTo>
                  <a:close/>
                  <a:moveTo>
                    <a:pt x="137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2" y="118"/>
                    <a:pt x="126" y="114"/>
                    <a:pt x="132" y="110"/>
                  </a:cubicBezTo>
                  <a:cubicBezTo>
                    <a:pt x="132" y="110"/>
                    <a:pt x="131" y="110"/>
                    <a:pt x="131" y="110"/>
                  </a:cubicBezTo>
                  <a:cubicBezTo>
                    <a:pt x="131" y="110"/>
                    <a:pt x="126" y="112"/>
                    <a:pt x="125" y="113"/>
                  </a:cubicBezTo>
                  <a:cubicBezTo>
                    <a:pt x="123" y="116"/>
                    <a:pt x="127" y="114"/>
                    <a:pt x="128" y="115"/>
                  </a:cubicBezTo>
                  <a:cubicBezTo>
                    <a:pt x="129" y="121"/>
                    <a:pt x="120" y="115"/>
                    <a:pt x="120" y="115"/>
                  </a:cubicBezTo>
                  <a:cubicBezTo>
                    <a:pt x="120" y="114"/>
                    <a:pt x="121" y="114"/>
                    <a:pt x="121" y="113"/>
                  </a:cubicBezTo>
                  <a:cubicBezTo>
                    <a:pt x="116" y="108"/>
                    <a:pt x="107" y="121"/>
                    <a:pt x="110" y="124"/>
                  </a:cubicBezTo>
                  <a:cubicBezTo>
                    <a:pt x="112" y="129"/>
                    <a:pt x="119" y="125"/>
                    <a:pt x="122" y="124"/>
                  </a:cubicBezTo>
                  <a:cubicBezTo>
                    <a:pt x="126" y="123"/>
                    <a:pt x="128" y="126"/>
                    <a:pt x="133" y="127"/>
                  </a:cubicBezTo>
                  <a:cubicBezTo>
                    <a:pt x="140" y="128"/>
                    <a:pt x="144" y="120"/>
                    <a:pt x="137" y="120"/>
                  </a:cubicBezTo>
                  <a:close/>
                  <a:moveTo>
                    <a:pt x="171" y="137"/>
                  </a:moveTo>
                  <a:cubicBezTo>
                    <a:pt x="168" y="136"/>
                    <a:pt x="168" y="127"/>
                    <a:pt x="166" y="126"/>
                  </a:cubicBezTo>
                  <a:cubicBezTo>
                    <a:pt x="164" y="122"/>
                    <a:pt x="157" y="119"/>
                    <a:pt x="160" y="116"/>
                  </a:cubicBezTo>
                  <a:cubicBezTo>
                    <a:pt x="162" y="114"/>
                    <a:pt x="163" y="114"/>
                    <a:pt x="165" y="115"/>
                  </a:cubicBezTo>
                  <a:cubicBezTo>
                    <a:pt x="165" y="108"/>
                    <a:pt x="153" y="111"/>
                    <a:pt x="153" y="116"/>
                  </a:cubicBezTo>
                  <a:cubicBezTo>
                    <a:pt x="152" y="119"/>
                    <a:pt x="158" y="128"/>
                    <a:pt x="161" y="129"/>
                  </a:cubicBezTo>
                  <a:cubicBezTo>
                    <a:pt x="154" y="130"/>
                    <a:pt x="163" y="137"/>
                    <a:pt x="165" y="138"/>
                  </a:cubicBezTo>
                  <a:cubicBezTo>
                    <a:pt x="165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9"/>
                    <a:pt x="169" y="138"/>
                    <a:pt x="171" y="137"/>
                  </a:cubicBezTo>
                  <a:close/>
                  <a:moveTo>
                    <a:pt x="35" y="140"/>
                  </a:move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lose/>
                  <a:moveTo>
                    <a:pt x="166" y="138"/>
                  </a:move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lose/>
                  <a:moveTo>
                    <a:pt x="127" y="248"/>
                  </a:moveTo>
                  <a:cubicBezTo>
                    <a:pt x="127" y="246"/>
                    <a:pt x="126" y="248"/>
                    <a:pt x="127" y="248"/>
                  </a:cubicBezTo>
                  <a:close/>
                  <a:moveTo>
                    <a:pt x="105" y="137"/>
                  </a:moveTo>
                  <a:cubicBezTo>
                    <a:pt x="105" y="136"/>
                    <a:pt x="104" y="136"/>
                    <a:pt x="104" y="135"/>
                  </a:cubicBezTo>
                  <a:cubicBezTo>
                    <a:pt x="104" y="136"/>
                    <a:pt x="104" y="136"/>
                    <a:pt x="104" y="137"/>
                  </a:cubicBezTo>
                  <a:cubicBezTo>
                    <a:pt x="104" y="137"/>
                    <a:pt x="105" y="137"/>
                    <a:pt x="105" y="137"/>
                  </a:cubicBezTo>
                  <a:close/>
                  <a:moveTo>
                    <a:pt x="103" y="135"/>
                  </a:moveTo>
                  <a:cubicBezTo>
                    <a:pt x="103" y="135"/>
                    <a:pt x="103" y="135"/>
                    <a:pt x="104" y="135"/>
                  </a:cubicBezTo>
                  <a:cubicBezTo>
                    <a:pt x="103" y="135"/>
                    <a:pt x="103" y="135"/>
                    <a:pt x="103" y="135"/>
                  </a:cubicBezTo>
                  <a:close/>
                  <a:moveTo>
                    <a:pt x="78" y="88"/>
                  </a:moveTo>
                  <a:cubicBezTo>
                    <a:pt x="78" y="88"/>
                    <a:pt x="78" y="88"/>
                    <a:pt x="78" y="88"/>
                  </a:cubicBezTo>
                  <a:cubicBezTo>
                    <a:pt x="77" y="88"/>
                    <a:pt x="78" y="88"/>
                    <a:pt x="78" y="88"/>
                  </a:cubicBezTo>
                  <a:close/>
                  <a:moveTo>
                    <a:pt x="414" y="43"/>
                  </a:moveTo>
                  <a:cubicBezTo>
                    <a:pt x="414" y="43"/>
                    <a:pt x="414" y="43"/>
                    <a:pt x="414" y="43"/>
                  </a:cubicBezTo>
                  <a:cubicBezTo>
                    <a:pt x="414" y="43"/>
                    <a:pt x="414" y="43"/>
                    <a:pt x="414" y="43"/>
                  </a:cubicBezTo>
                  <a:close/>
                  <a:moveTo>
                    <a:pt x="113" y="59"/>
                  </a:moveTo>
                  <a:cubicBezTo>
                    <a:pt x="113" y="59"/>
                    <a:pt x="114" y="59"/>
                    <a:pt x="113" y="59"/>
                  </a:cubicBezTo>
                  <a:close/>
                  <a:moveTo>
                    <a:pt x="167" y="277"/>
                  </a:moveTo>
                  <a:cubicBezTo>
                    <a:pt x="168" y="277"/>
                    <a:pt x="166" y="274"/>
                    <a:pt x="166" y="275"/>
                  </a:cubicBezTo>
                  <a:cubicBezTo>
                    <a:pt x="166" y="275"/>
                    <a:pt x="166" y="275"/>
                    <a:pt x="166" y="275"/>
                  </a:cubicBezTo>
                  <a:cubicBezTo>
                    <a:pt x="163" y="277"/>
                    <a:pt x="163" y="282"/>
                    <a:pt x="160" y="284"/>
                  </a:cubicBezTo>
                  <a:cubicBezTo>
                    <a:pt x="155" y="287"/>
                    <a:pt x="150" y="289"/>
                    <a:pt x="153" y="296"/>
                  </a:cubicBezTo>
                  <a:cubicBezTo>
                    <a:pt x="152" y="295"/>
                    <a:pt x="153" y="298"/>
                    <a:pt x="153" y="298"/>
                  </a:cubicBezTo>
                  <a:cubicBezTo>
                    <a:pt x="152" y="299"/>
                    <a:pt x="151" y="302"/>
                    <a:pt x="150" y="303"/>
                  </a:cubicBezTo>
                  <a:cubicBezTo>
                    <a:pt x="150" y="304"/>
                    <a:pt x="150" y="310"/>
                    <a:pt x="151" y="311"/>
                  </a:cubicBezTo>
                  <a:cubicBezTo>
                    <a:pt x="158" y="319"/>
                    <a:pt x="159" y="307"/>
                    <a:pt x="162" y="304"/>
                  </a:cubicBezTo>
                  <a:cubicBezTo>
                    <a:pt x="163" y="303"/>
                    <a:pt x="169" y="285"/>
                    <a:pt x="169" y="284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68" y="283"/>
                    <a:pt x="168" y="279"/>
                    <a:pt x="167" y="277"/>
                  </a:cubicBezTo>
                  <a:close/>
                  <a:moveTo>
                    <a:pt x="154" y="287"/>
                  </a:moveTo>
                  <a:cubicBezTo>
                    <a:pt x="154" y="287"/>
                    <a:pt x="154" y="287"/>
                    <a:pt x="154" y="287"/>
                  </a:cubicBezTo>
                  <a:close/>
                  <a:moveTo>
                    <a:pt x="332" y="253"/>
                  </a:moveTo>
                  <a:cubicBezTo>
                    <a:pt x="333" y="253"/>
                    <a:pt x="334" y="246"/>
                    <a:pt x="335" y="245"/>
                  </a:cubicBezTo>
                  <a:cubicBezTo>
                    <a:pt x="337" y="240"/>
                    <a:pt x="335" y="242"/>
                    <a:pt x="339" y="239"/>
                  </a:cubicBezTo>
                  <a:cubicBezTo>
                    <a:pt x="340" y="239"/>
                    <a:pt x="337" y="237"/>
                    <a:pt x="337" y="236"/>
                  </a:cubicBezTo>
                  <a:cubicBezTo>
                    <a:pt x="337" y="234"/>
                    <a:pt x="337" y="226"/>
                    <a:pt x="339" y="226"/>
                  </a:cubicBezTo>
                  <a:cubicBezTo>
                    <a:pt x="336" y="224"/>
                    <a:pt x="333" y="220"/>
                    <a:pt x="331" y="225"/>
                  </a:cubicBezTo>
                  <a:cubicBezTo>
                    <a:pt x="329" y="229"/>
                    <a:pt x="319" y="237"/>
                    <a:pt x="316" y="236"/>
                  </a:cubicBezTo>
                  <a:cubicBezTo>
                    <a:pt x="315" y="236"/>
                    <a:pt x="315" y="237"/>
                    <a:pt x="315" y="237"/>
                  </a:cubicBezTo>
                  <a:cubicBezTo>
                    <a:pt x="314" y="241"/>
                    <a:pt x="315" y="247"/>
                    <a:pt x="317" y="250"/>
                  </a:cubicBezTo>
                  <a:cubicBezTo>
                    <a:pt x="321" y="252"/>
                    <a:pt x="327" y="252"/>
                    <a:pt x="331" y="252"/>
                  </a:cubicBezTo>
                  <a:cubicBezTo>
                    <a:pt x="331" y="252"/>
                    <a:pt x="332" y="253"/>
                    <a:pt x="332" y="253"/>
                  </a:cubicBezTo>
                  <a:close/>
                  <a:moveTo>
                    <a:pt x="316" y="236"/>
                  </a:moveTo>
                  <a:cubicBezTo>
                    <a:pt x="316" y="236"/>
                    <a:pt x="316" y="236"/>
                    <a:pt x="316" y="236"/>
                  </a:cubicBezTo>
                  <a:cubicBezTo>
                    <a:pt x="318" y="235"/>
                    <a:pt x="321" y="234"/>
                    <a:pt x="316" y="236"/>
                  </a:cubicBezTo>
                  <a:close/>
                  <a:moveTo>
                    <a:pt x="317" y="250"/>
                  </a:moveTo>
                  <a:cubicBezTo>
                    <a:pt x="317" y="250"/>
                    <a:pt x="317" y="250"/>
                    <a:pt x="317" y="250"/>
                  </a:cubicBezTo>
                  <a:close/>
                  <a:moveTo>
                    <a:pt x="306" y="258"/>
                  </a:moveTo>
                  <a:cubicBezTo>
                    <a:pt x="306" y="258"/>
                    <a:pt x="307" y="251"/>
                    <a:pt x="307" y="250"/>
                  </a:cubicBezTo>
                  <a:cubicBezTo>
                    <a:pt x="308" y="250"/>
                    <a:pt x="308" y="250"/>
                    <a:pt x="309" y="250"/>
                  </a:cubicBezTo>
                  <a:cubicBezTo>
                    <a:pt x="309" y="250"/>
                    <a:pt x="305" y="241"/>
                    <a:pt x="306" y="249"/>
                  </a:cubicBezTo>
                  <a:cubicBezTo>
                    <a:pt x="305" y="246"/>
                    <a:pt x="287" y="223"/>
                    <a:pt x="280" y="226"/>
                  </a:cubicBezTo>
                  <a:cubicBezTo>
                    <a:pt x="279" y="226"/>
                    <a:pt x="287" y="236"/>
                    <a:pt x="288" y="236"/>
                  </a:cubicBezTo>
                  <a:cubicBezTo>
                    <a:pt x="289" y="238"/>
                    <a:pt x="294" y="251"/>
                    <a:pt x="297" y="252"/>
                  </a:cubicBezTo>
                  <a:cubicBezTo>
                    <a:pt x="299" y="255"/>
                    <a:pt x="303" y="256"/>
                    <a:pt x="306" y="258"/>
                  </a:cubicBezTo>
                  <a:close/>
                  <a:moveTo>
                    <a:pt x="373" y="253"/>
                  </a:moveTo>
                  <a:cubicBezTo>
                    <a:pt x="373" y="253"/>
                    <a:pt x="373" y="253"/>
                    <a:pt x="373" y="253"/>
                  </a:cubicBezTo>
                  <a:close/>
                  <a:moveTo>
                    <a:pt x="384" y="265"/>
                  </a:moveTo>
                  <a:cubicBezTo>
                    <a:pt x="384" y="265"/>
                    <a:pt x="384" y="265"/>
                    <a:pt x="384" y="265"/>
                  </a:cubicBezTo>
                  <a:cubicBezTo>
                    <a:pt x="384" y="265"/>
                    <a:pt x="384" y="265"/>
                    <a:pt x="384" y="265"/>
                  </a:cubicBezTo>
                  <a:close/>
                  <a:moveTo>
                    <a:pt x="416" y="271"/>
                  </a:moveTo>
                  <a:cubicBezTo>
                    <a:pt x="415" y="269"/>
                    <a:pt x="413" y="267"/>
                    <a:pt x="411" y="267"/>
                  </a:cubicBezTo>
                  <a:cubicBezTo>
                    <a:pt x="411" y="267"/>
                    <a:pt x="408" y="261"/>
                    <a:pt x="408" y="261"/>
                  </a:cubicBezTo>
                  <a:cubicBezTo>
                    <a:pt x="408" y="258"/>
                    <a:pt x="410" y="261"/>
                    <a:pt x="408" y="258"/>
                  </a:cubicBezTo>
                  <a:cubicBezTo>
                    <a:pt x="407" y="257"/>
                    <a:pt x="404" y="253"/>
                    <a:pt x="403" y="253"/>
                  </a:cubicBezTo>
                  <a:cubicBezTo>
                    <a:pt x="400" y="252"/>
                    <a:pt x="395" y="251"/>
                    <a:pt x="393" y="249"/>
                  </a:cubicBezTo>
                  <a:cubicBezTo>
                    <a:pt x="389" y="248"/>
                    <a:pt x="386" y="244"/>
                    <a:pt x="383" y="248"/>
                  </a:cubicBezTo>
                  <a:cubicBezTo>
                    <a:pt x="378" y="249"/>
                    <a:pt x="377" y="252"/>
                    <a:pt x="377" y="244"/>
                  </a:cubicBezTo>
                  <a:cubicBezTo>
                    <a:pt x="374" y="241"/>
                    <a:pt x="370" y="245"/>
                    <a:pt x="368" y="244"/>
                  </a:cubicBezTo>
                  <a:cubicBezTo>
                    <a:pt x="367" y="245"/>
                    <a:pt x="373" y="248"/>
                    <a:pt x="374" y="248"/>
                  </a:cubicBezTo>
                  <a:cubicBezTo>
                    <a:pt x="372" y="250"/>
                    <a:pt x="371" y="249"/>
                    <a:pt x="373" y="253"/>
                  </a:cubicBezTo>
                  <a:cubicBezTo>
                    <a:pt x="374" y="254"/>
                    <a:pt x="375" y="253"/>
                    <a:pt x="375" y="252"/>
                  </a:cubicBezTo>
                  <a:cubicBezTo>
                    <a:pt x="378" y="254"/>
                    <a:pt x="382" y="254"/>
                    <a:pt x="385" y="256"/>
                  </a:cubicBezTo>
                  <a:cubicBezTo>
                    <a:pt x="385" y="256"/>
                    <a:pt x="385" y="257"/>
                    <a:pt x="385" y="257"/>
                  </a:cubicBezTo>
                  <a:cubicBezTo>
                    <a:pt x="389" y="257"/>
                    <a:pt x="385" y="264"/>
                    <a:pt x="384" y="265"/>
                  </a:cubicBezTo>
                  <a:cubicBezTo>
                    <a:pt x="386" y="265"/>
                    <a:pt x="392" y="267"/>
                    <a:pt x="392" y="267"/>
                  </a:cubicBezTo>
                  <a:cubicBezTo>
                    <a:pt x="391" y="270"/>
                    <a:pt x="404" y="264"/>
                    <a:pt x="402" y="264"/>
                  </a:cubicBezTo>
                  <a:cubicBezTo>
                    <a:pt x="406" y="264"/>
                    <a:pt x="405" y="267"/>
                    <a:pt x="408" y="269"/>
                  </a:cubicBezTo>
                  <a:cubicBezTo>
                    <a:pt x="409" y="271"/>
                    <a:pt x="416" y="271"/>
                    <a:pt x="416" y="271"/>
                  </a:cubicBezTo>
                  <a:cubicBezTo>
                    <a:pt x="416" y="271"/>
                    <a:pt x="416" y="271"/>
                    <a:pt x="416" y="271"/>
                  </a:cubicBezTo>
                  <a:close/>
                  <a:moveTo>
                    <a:pt x="45" y="86"/>
                  </a:moveTo>
                  <a:cubicBezTo>
                    <a:pt x="45" y="87"/>
                    <a:pt x="45" y="87"/>
                    <a:pt x="45" y="87"/>
                  </a:cubicBezTo>
                  <a:cubicBezTo>
                    <a:pt x="45" y="86"/>
                    <a:pt x="44" y="86"/>
                    <a:pt x="43" y="86"/>
                  </a:cubicBezTo>
                  <a:cubicBezTo>
                    <a:pt x="44" y="85"/>
                    <a:pt x="45" y="83"/>
                    <a:pt x="46" y="82"/>
                  </a:cubicBezTo>
                  <a:cubicBezTo>
                    <a:pt x="45" y="81"/>
                    <a:pt x="42" y="82"/>
                    <a:pt x="42" y="81"/>
                  </a:cubicBezTo>
                  <a:cubicBezTo>
                    <a:pt x="42" y="80"/>
                    <a:pt x="44" y="79"/>
                    <a:pt x="44" y="78"/>
                  </a:cubicBezTo>
                  <a:cubicBezTo>
                    <a:pt x="43" y="77"/>
                    <a:pt x="38" y="80"/>
                    <a:pt x="37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81"/>
                    <a:pt x="36" y="81"/>
                    <a:pt x="36" y="82"/>
                  </a:cubicBezTo>
                  <a:cubicBezTo>
                    <a:pt x="37" y="84"/>
                    <a:pt x="36" y="86"/>
                    <a:pt x="36" y="87"/>
                  </a:cubicBezTo>
                  <a:cubicBezTo>
                    <a:pt x="36" y="87"/>
                    <a:pt x="38" y="88"/>
                    <a:pt x="39" y="88"/>
                  </a:cubicBezTo>
                  <a:cubicBezTo>
                    <a:pt x="37" y="89"/>
                    <a:pt x="44" y="93"/>
                    <a:pt x="41" y="93"/>
                  </a:cubicBezTo>
                  <a:cubicBezTo>
                    <a:pt x="38" y="93"/>
                    <a:pt x="40" y="95"/>
                    <a:pt x="38" y="96"/>
                  </a:cubicBezTo>
                  <a:cubicBezTo>
                    <a:pt x="36" y="98"/>
                    <a:pt x="38" y="98"/>
                    <a:pt x="40" y="98"/>
                  </a:cubicBezTo>
                  <a:cubicBezTo>
                    <a:pt x="38" y="98"/>
                    <a:pt x="38" y="101"/>
                    <a:pt x="36" y="102"/>
                  </a:cubicBezTo>
                  <a:cubicBezTo>
                    <a:pt x="36" y="103"/>
                    <a:pt x="53" y="99"/>
                    <a:pt x="51" y="98"/>
                  </a:cubicBezTo>
                  <a:cubicBezTo>
                    <a:pt x="53" y="96"/>
                    <a:pt x="47" y="91"/>
                    <a:pt x="45" y="86"/>
                  </a:cubicBezTo>
                  <a:close/>
                  <a:moveTo>
                    <a:pt x="368" y="141"/>
                  </a:moveTo>
                  <a:cubicBezTo>
                    <a:pt x="369" y="140"/>
                    <a:pt x="366" y="132"/>
                    <a:pt x="365" y="132"/>
                  </a:cubicBezTo>
                  <a:cubicBezTo>
                    <a:pt x="363" y="130"/>
                    <a:pt x="362" y="128"/>
                    <a:pt x="360" y="127"/>
                  </a:cubicBezTo>
                  <a:cubicBezTo>
                    <a:pt x="362" y="127"/>
                    <a:pt x="363" y="126"/>
                    <a:pt x="365" y="128"/>
                  </a:cubicBezTo>
                  <a:cubicBezTo>
                    <a:pt x="366" y="125"/>
                    <a:pt x="365" y="127"/>
                    <a:pt x="368" y="125"/>
                  </a:cubicBezTo>
                  <a:cubicBezTo>
                    <a:pt x="368" y="125"/>
                    <a:pt x="368" y="121"/>
                    <a:pt x="368" y="121"/>
                  </a:cubicBezTo>
                  <a:cubicBezTo>
                    <a:pt x="367" y="119"/>
                    <a:pt x="367" y="124"/>
                    <a:pt x="367" y="123"/>
                  </a:cubicBezTo>
                  <a:cubicBezTo>
                    <a:pt x="365" y="123"/>
                    <a:pt x="357" y="117"/>
                    <a:pt x="356" y="118"/>
                  </a:cubicBezTo>
                  <a:cubicBezTo>
                    <a:pt x="356" y="118"/>
                    <a:pt x="358" y="124"/>
                    <a:pt x="357" y="125"/>
                  </a:cubicBezTo>
                  <a:cubicBezTo>
                    <a:pt x="359" y="128"/>
                    <a:pt x="358" y="128"/>
                    <a:pt x="361" y="128"/>
                  </a:cubicBezTo>
                  <a:cubicBezTo>
                    <a:pt x="358" y="130"/>
                    <a:pt x="365" y="137"/>
                    <a:pt x="362" y="140"/>
                  </a:cubicBezTo>
                  <a:cubicBezTo>
                    <a:pt x="361" y="140"/>
                    <a:pt x="361" y="140"/>
                    <a:pt x="360" y="141"/>
                  </a:cubicBezTo>
                  <a:cubicBezTo>
                    <a:pt x="360" y="139"/>
                    <a:pt x="359" y="140"/>
                    <a:pt x="359" y="139"/>
                  </a:cubicBezTo>
                  <a:cubicBezTo>
                    <a:pt x="356" y="142"/>
                    <a:pt x="362" y="145"/>
                    <a:pt x="354" y="144"/>
                  </a:cubicBezTo>
                  <a:cubicBezTo>
                    <a:pt x="353" y="144"/>
                    <a:pt x="347" y="150"/>
                    <a:pt x="349" y="151"/>
                  </a:cubicBezTo>
                  <a:cubicBezTo>
                    <a:pt x="348" y="150"/>
                    <a:pt x="349" y="151"/>
                    <a:pt x="349" y="151"/>
                  </a:cubicBezTo>
                  <a:cubicBezTo>
                    <a:pt x="349" y="151"/>
                    <a:pt x="351" y="154"/>
                    <a:pt x="351" y="154"/>
                  </a:cubicBezTo>
                  <a:cubicBezTo>
                    <a:pt x="351" y="155"/>
                    <a:pt x="352" y="156"/>
                    <a:pt x="353" y="156"/>
                  </a:cubicBezTo>
                  <a:cubicBezTo>
                    <a:pt x="354" y="154"/>
                    <a:pt x="354" y="154"/>
                    <a:pt x="355" y="151"/>
                  </a:cubicBezTo>
                  <a:cubicBezTo>
                    <a:pt x="356" y="153"/>
                    <a:pt x="359" y="149"/>
                    <a:pt x="358" y="148"/>
                  </a:cubicBezTo>
                  <a:cubicBezTo>
                    <a:pt x="358" y="148"/>
                    <a:pt x="358" y="148"/>
                    <a:pt x="358" y="148"/>
                  </a:cubicBezTo>
                  <a:cubicBezTo>
                    <a:pt x="359" y="148"/>
                    <a:pt x="360" y="149"/>
                    <a:pt x="361" y="150"/>
                  </a:cubicBezTo>
                  <a:cubicBezTo>
                    <a:pt x="365" y="142"/>
                    <a:pt x="369" y="151"/>
                    <a:pt x="368" y="141"/>
                  </a:cubicBezTo>
                  <a:close/>
                  <a:moveTo>
                    <a:pt x="327" y="265"/>
                  </a:moveTo>
                  <a:cubicBezTo>
                    <a:pt x="333" y="267"/>
                    <a:pt x="327" y="263"/>
                    <a:pt x="324" y="263"/>
                  </a:cubicBezTo>
                  <a:cubicBezTo>
                    <a:pt x="324" y="262"/>
                    <a:pt x="327" y="262"/>
                    <a:pt x="326" y="261"/>
                  </a:cubicBezTo>
                  <a:cubicBezTo>
                    <a:pt x="323" y="261"/>
                    <a:pt x="304" y="257"/>
                    <a:pt x="305" y="261"/>
                  </a:cubicBezTo>
                  <a:cubicBezTo>
                    <a:pt x="309" y="263"/>
                    <a:pt x="313" y="263"/>
                    <a:pt x="317" y="264"/>
                  </a:cubicBezTo>
                  <a:cubicBezTo>
                    <a:pt x="318" y="266"/>
                    <a:pt x="327" y="265"/>
                    <a:pt x="327" y="265"/>
                  </a:cubicBezTo>
                  <a:close/>
                  <a:moveTo>
                    <a:pt x="28" y="91"/>
                  </a:moveTo>
                  <a:cubicBezTo>
                    <a:pt x="29" y="93"/>
                    <a:pt x="27" y="98"/>
                    <a:pt x="28" y="98"/>
                  </a:cubicBezTo>
                  <a:cubicBezTo>
                    <a:pt x="35" y="97"/>
                    <a:pt x="35" y="95"/>
                    <a:pt x="38" y="90"/>
                  </a:cubicBezTo>
                  <a:cubicBezTo>
                    <a:pt x="39" y="89"/>
                    <a:pt x="30" y="88"/>
                    <a:pt x="28" y="91"/>
                  </a:cubicBezTo>
                  <a:close/>
                  <a:moveTo>
                    <a:pt x="354" y="212"/>
                  </a:moveTo>
                  <a:cubicBezTo>
                    <a:pt x="355" y="219"/>
                    <a:pt x="345" y="216"/>
                    <a:pt x="346" y="222"/>
                  </a:cubicBezTo>
                  <a:cubicBezTo>
                    <a:pt x="346" y="223"/>
                    <a:pt x="353" y="217"/>
                    <a:pt x="351" y="224"/>
                  </a:cubicBezTo>
                  <a:cubicBezTo>
                    <a:pt x="351" y="225"/>
                    <a:pt x="354" y="226"/>
                    <a:pt x="355" y="226"/>
                  </a:cubicBezTo>
                  <a:cubicBezTo>
                    <a:pt x="355" y="226"/>
                    <a:pt x="355" y="222"/>
                    <a:pt x="355" y="222"/>
                  </a:cubicBezTo>
                  <a:cubicBezTo>
                    <a:pt x="356" y="222"/>
                    <a:pt x="356" y="223"/>
                    <a:pt x="356" y="224"/>
                  </a:cubicBezTo>
                  <a:cubicBezTo>
                    <a:pt x="356" y="224"/>
                    <a:pt x="357" y="222"/>
                    <a:pt x="357" y="222"/>
                  </a:cubicBezTo>
                  <a:cubicBezTo>
                    <a:pt x="357" y="220"/>
                    <a:pt x="354" y="212"/>
                    <a:pt x="354" y="212"/>
                  </a:cubicBezTo>
                  <a:close/>
                  <a:moveTo>
                    <a:pt x="349" y="206"/>
                  </a:moveTo>
                  <a:cubicBezTo>
                    <a:pt x="346" y="208"/>
                    <a:pt x="349" y="208"/>
                    <a:pt x="350" y="209"/>
                  </a:cubicBezTo>
                  <a:cubicBezTo>
                    <a:pt x="350" y="208"/>
                    <a:pt x="349" y="208"/>
                    <a:pt x="349" y="206"/>
                  </a:cubicBezTo>
                  <a:cubicBezTo>
                    <a:pt x="352" y="207"/>
                    <a:pt x="347" y="200"/>
                    <a:pt x="347" y="203"/>
                  </a:cubicBezTo>
                  <a:cubicBezTo>
                    <a:pt x="347" y="201"/>
                    <a:pt x="346" y="202"/>
                    <a:pt x="345" y="202"/>
                  </a:cubicBezTo>
                  <a:cubicBezTo>
                    <a:pt x="345" y="203"/>
                    <a:pt x="344" y="204"/>
                    <a:pt x="344" y="204"/>
                  </a:cubicBezTo>
                  <a:cubicBezTo>
                    <a:pt x="345" y="204"/>
                    <a:pt x="349" y="206"/>
                    <a:pt x="349" y="206"/>
                  </a:cubicBezTo>
                  <a:close/>
                  <a:moveTo>
                    <a:pt x="339" y="190"/>
                  </a:moveTo>
                  <a:cubicBezTo>
                    <a:pt x="339" y="190"/>
                    <a:pt x="339" y="190"/>
                    <a:pt x="339" y="190"/>
                  </a:cubicBezTo>
                  <a:cubicBezTo>
                    <a:pt x="336" y="192"/>
                    <a:pt x="339" y="206"/>
                    <a:pt x="344" y="203"/>
                  </a:cubicBezTo>
                  <a:cubicBezTo>
                    <a:pt x="344" y="203"/>
                    <a:pt x="344" y="202"/>
                    <a:pt x="344" y="202"/>
                  </a:cubicBezTo>
                  <a:cubicBezTo>
                    <a:pt x="344" y="201"/>
                    <a:pt x="345" y="186"/>
                    <a:pt x="339" y="189"/>
                  </a:cubicBezTo>
                  <a:cubicBezTo>
                    <a:pt x="339" y="189"/>
                    <a:pt x="339" y="189"/>
                    <a:pt x="339" y="190"/>
                  </a:cubicBezTo>
                  <a:close/>
                  <a:moveTo>
                    <a:pt x="344" y="204"/>
                  </a:moveTo>
                  <a:cubicBezTo>
                    <a:pt x="344" y="205"/>
                    <a:pt x="344" y="204"/>
                    <a:pt x="344" y="204"/>
                  </a:cubicBezTo>
                  <a:cubicBezTo>
                    <a:pt x="344" y="204"/>
                    <a:pt x="344" y="204"/>
                    <a:pt x="344" y="204"/>
                  </a:cubicBezTo>
                  <a:close/>
                  <a:moveTo>
                    <a:pt x="345" y="202"/>
                  </a:moveTo>
                  <a:cubicBezTo>
                    <a:pt x="345" y="201"/>
                    <a:pt x="344" y="201"/>
                    <a:pt x="344" y="202"/>
                  </a:cubicBezTo>
                  <a:cubicBezTo>
                    <a:pt x="344" y="202"/>
                    <a:pt x="344" y="202"/>
                    <a:pt x="344" y="202"/>
                  </a:cubicBezTo>
                  <a:cubicBezTo>
                    <a:pt x="344" y="202"/>
                    <a:pt x="344" y="202"/>
                    <a:pt x="345" y="202"/>
                  </a:cubicBezTo>
                  <a:close/>
                  <a:moveTo>
                    <a:pt x="338" y="196"/>
                  </a:moveTo>
                  <a:cubicBezTo>
                    <a:pt x="338" y="196"/>
                    <a:pt x="338" y="196"/>
                    <a:pt x="338" y="196"/>
                  </a:cubicBezTo>
                  <a:close/>
                  <a:moveTo>
                    <a:pt x="247" y="220"/>
                  </a:moveTo>
                  <a:cubicBezTo>
                    <a:pt x="247" y="220"/>
                    <a:pt x="247" y="220"/>
                    <a:pt x="247" y="220"/>
                  </a:cubicBezTo>
                  <a:close/>
                  <a:moveTo>
                    <a:pt x="242" y="214"/>
                  </a:moveTo>
                  <a:cubicBezTo>
                    <a:pt x="241" y="215"/>
                    <a:pt x="241" y="224"/>
                    <a:pt x="243" y="225"/>
                  </a:cubicBezTo>
                  <a:cubicBezTo>
                    <a:pt x="245" y="226"/>
                    <a:pt x="249" y="222"/>
                    <a:pt x="247" y="220"/>
                  </a:cubicBezTo>
                  <a:cubicBezTo>
                    <a:pt x="246" y="218"/>
                    <a:pt x="244" y="214"/>
                    <a:pt x="242" y="214"/>
                  </a:cubicBezTo>
                  <a:close/>
                  <a:moveTo>
                    <a:pt x="355" y="237"/>
                  </a:moveTo>
                  <a:cubicBezTo>
                    <a:pt x="355" y="238"/>
                    <a:pt x="343" y="239"/>
                    <a:pt x="345" y="238"/>
                  </a:cubicBezTo>
                  <a:cubicBezTo>
                    <a:pt x="344" y="238"/>
                    <a:pt x="341" y="239"/>
                    <a:pt x="341" y="242"/>
                  </a:cubicBezTo>
                  <a:cubicBezTo>
                    <a:pt x="341" y="244"/>
                    <a:pt x="339" y="247"/>
                    <a:pt x="339" y="249"/>
                  </a:cubicBezTo>
                  <a:cubicBezTo>
                    <a:pt x="339" y="249"/>
                    <a:pt x="340" y="258"/>
                    <a:pt x="340" y="258"/>
                  </a:cubicBezTo>
                  <a:cubicBezTo>
                    <a:pt x="344" y="257"/>
                    <a:pt x="341" y="252"/>
                    <a:pt x="343" y="249"/>
                  </a:cubicBezTo>
                  <a:cubicBezTo>
                    <a:pt x="344" y="249"/>
                    <a:pt x="347" y="257"/>
                    <a:pt x="348" y="258"/>
                  </a:cubicBezTo>
                  <a:cubicBezTo>
                    <a:pt x="349" y="258"/>
                    <a:pt x="349" y="251"/>
                    <a:pt x="347" y="249"/>
                  </a:cubicBezTo>
                  <a:cubicBezTo>
                    <a:pt x="347" y="247"/>
                    <a:pt x="346" y="245"/>
                    <a:pt x="350" y="247"/>
                  </a:cubicBezTo>
                  <a:cubicBezTo>
                    <a:pt x="350" y="245"/>
                    <a:pt x="350" y="245"/>
                    <a:pt x="350" y="243"/>
                  </a:cubicBezTo>
                  <a:cubicBezTo>
                    <a:pt x="346" y="242"/>
                    <a:pt x="345" y="246"/>
                    <a:pt x="343" y="244"/>
                  </a:cubicBezTo>
                  <a:cubicBezTo>
                    <a:pt x="341" y="241"/>
                    <a:pt x="346" y="239"/>
                    <a:pt x="349" y="241"/>
                  </a:cubicBezTo>
                  <a:cubicBezTo>
                    <a:pt x="351" y="241"/>
                    <a:pt x="356" y="238"/>
                    <a:pt x="355" y="237"/>
                  </a:cubicBezTo>
                  <a:close/>
                  <a:moveTo>
                    <a:pt x="336" y="178"/>
                  </a:moveTo>
                  <a:cubicBezTo>
                    <a:pt x="336" y="178"/>
                    <a:pt x="337" y="180"/>
                    <a:pt x="338" y="180"/>
                  </a:cubicBezTo>
                  <a:cubicBezTo>
                    <a:pt x="338" y="180"/>
                    <a:pt x="338" y="180"/>
                    <a:pt x="338" y="180"/>
                  </a:cubicBezTo>
                  <a:cubicBezTo>
                    <a:pt x="339" y="179"/>
                    <a:pt x="340" y="172"/>
                    <a:pt x="339" y="171"/>
                  </a:cubicBezTo>
                  <a:cubicBezTo>
                    <a:pt x="336" y="169"/>
                    <a:pt x="335" y="177"/>
                    <a:pt x="336" y="178"/>
                  </a:cubicBezTo>
                  <a:close/>
                  <a:moveTo>
                    <a:pt x="315" y="188"/>
                  </a:moveTo>
                  <a:cubicBezTo>
                    <a:pt x="314" y="188"/>
                    <a:pt x="315" y="188"/>
                    <a:pt x="315" y="188"/>
                  </a:cubicBezTo>
                  <a:close/>
                  <a:moveTo>
                    <a:pt x="309" y="188"/>
                  </a:moveTo>
                  <a:cubicBezTo>
                    <a:pt x="312" y="191"/>
                    <a:pt x="313" y="191"/>
                    <a:pt x="315" y="188"/>
                  </a:cubicBezTo>
                  <a:cubicBezTo>
                    <a:pt x="318" y="185"/>
                    <a:pt x="309" y="184"/>
                    <a:pt x="309" y="188"/>
                  </a:cubicBezTo>
                  <a:close/>
                  <a:moveTo>
                    <a:pt x="421" y="256"/>
                  </a:moveTo>
                  <a:cubicBezTo>
                    <a:pt x="421" y="256"/>
                    <a:pt x="422" y="255"/>
                    <a:pt x="422" y="254"/>
                  </a:cubicBezTo>
                  <a:cubicBezTo>
                    <a:pt x="423" y="257"/>
                    <a:pt x="422" y="252"/>
                    <a:pt x="421" y="250"/>
                  </a:cubicBezTo>
                  <a:cubicBezTo>
                    <a:pt x="421" y="249"/>
                    <a:pt x="420" y="248"/>
                    <a:pt x="420" y="249"/>
                  </a:cubicBezTo>
                  <a:cubicBezTo>
                    <a:pt x="420" y="248"/>
                    <a:pt x="419" y="248"/>
                    <a:pt x="418" y="249"/>
                  </a:cubicBezTo>
                  <a:cubicBezTo>
                    <a:pt x="418" y="250"/>
                    <a:pt x="422" y="252"/>
                    <a:pt x="422" y="254"/>
                  </a:cubicBezTo>
                  <a:cubicBezTo>
                    <a:pt x="421" y="253"/>
                    <a:pt x="415" y="258"/>
                    <a:pt x="411" y="257"/>
                  </a:cubicBezTo>
                  <a:cubicBezTo>
                    <a:pt x="412" y="258"/>
                    <a:pt x="412" y="258"/>
                    <a:pt x="411" y="258"/>
                  </a:cubicBezTo>
                  <a:cubicBezTo>
                    <a:pt x="416" y="265"/>
                    <a:pt x="412" y="258"/>
                    <a:pt x="412" y="258"/>
                  </a:cubicBezTo>
                  <a:cubicBezTo>
                    <a:pt x="411" y="258"/>
                    <a:pt x="412" y="258"/>
                    <a:pt x="414" y="259"/>
                  </a:cubicBezTo>
                  <a:cubicBezTo>
                    <a:pt x="415" y="259"/>
                    <a:pt x="417" y="259"/>
                    <a:pt x="418" y="258"/>
                  </a:cubicBezTo>
                  <a:cubicBezTo>
                    <a:pt x="417" y="259"/>
                    <a:pt x="421" y="257"/>
                    <a:pt x="421" y="256"/>
                  </a:cubicBezTo>
                  <a:close/>
                  <a:moveTo>
                    <a:pt x="351" y="208"/>
                  </a:moveTo>
                  <a:cubicBezTo>
                    <a:pt x="351" y="208"/>
                    <a:pt x="352" y="209"/>
                    <a:pt x="351" y="208"/>
                  </a:cubicBezTo>
                  <a:close/>
                  <a:moveTo>
                    <a:pt x="351" y="208"/>
                  </a:moveTo>
                  <a:cubicBezTo>
                    <a:pt x="352" y="209"/>
                    <a:pt x="352" y="209"/>
                    <a:pt x="352" y="210"/>
                  </a:cubicBezTo>
                  <a:cubicBezTo>
                    <a:pt x="352" y="209"/>
                    <a:pt x="351" y="209"/>
                    <a:pt x="351" y="209"/>
                  </a:cubicBezTo>
                  <a:cubicBezTo>
                    <a:pt x="351" y="211"/>
                    <a:pt x="352" y="212"/>
                    <a:pt x="353" y="214"/>
                  </a:cubicBezTo>
                  <a:cubicBezTo>
                    <a:pt x="354" y="212"/>
                    <a:pt x="355" y="208"/>
                    <a:pt x="353" y="207"/>
                  </a:cubicBezTo>
                  <a:cubicBezTo>
                    <a:pt x="353" y="207"/>
                    <a:pt x="352" y="207"/>
                    <a:pt x="351" y="207"/>
                  </a:cubicBezTo>
                  <a:cubicBezTo>
                    <a:pt x="351" y="207"/>
                    <a:pt x="351" y="208"/>
                    <a:pt x="351" y="208"/>
                  </a:cubicBezTo>
                  <a:close/>
                  <a:moveTo>
                    <a:pt x="361" y="252"/>
                  </a:moveTo>
                  <a:cubicBezTo>
                    <a:pt x="361" y="252"/>
                    <a:pt x="361" y="252"/>
                    <a:pt x="361" y="252"/>
                  </a:cubicBezTo>
                  <a:cubicBezTo>
                    <a:pt x="361" y="252"/>
                    <a:pt x="361" y="252"/>
                    <a:pt x="361" y="252"/>
                  </a:cubicBezTo>
                  <a:close/>
                  <a:moveTo>
                    <a:pt x="366" y="250"/>
                  </a:moveTo>
                  <a:cubicBezTo>
                    <a:pt x="366" y="250"/>
                    <a:pt x="366" y="250"/>
                    <a:pt x="366" y="250"/>
                  </a:cubicBezTo>
                  <a:cubicBezTo>
                    <a:pt x="363" y="247"/>
                    <a:pt x="361" y="251"/>
                    <a:pt x="361" y="252"/>
                  </a:cubicBezTo>
                  <a:cubicBezTo>
                    <a:pt x="362" y="251"/>
                    <a:pt x="368" y="252"/>
                    <a:pt x="368" y="252"/>
                  </a:cubicBezTo>
                  <a:cubicBezTo>
                    <a:pt x="368" y="250"/>
                    <a:pt x="367" y="251"/>
                    <a:pt x="366" y="250"/>
                  </a:cubicBezTo>
                  <a:close/>
                  <a:moveTo>
                    <a:pt x="337" y="267"/>
                  </a:moveTo>
                  <a:cubicBezTo>
                    <a:pt x="339" y="265"/>
                    <a:pt x="338" y="266"/>
                    <a:pt x="339" y="264"/>
                  </a:cubicBezTo>
                  <a:cubicBezTo>
                    <a:pt x="338" y="265"/>
                    <a:pt x="329" y="265"/>
                    <a:pt x="331" y="267"/>
                  </a:cubicBezTo>
                  <a:cubicBezTo>
                    <a:pt x="333" y="267"/>
                    <a:pt x="335" y="266"/>
                    <a:pt x="337" y="267"/>
                  </a:cubicBezTo>
                  <a:close/>
                  <a:moveTo>
                    <a:pt x="359" y="265"/>
                  </a:moveTo>
                  <a:cubicBezTo>
                    <a:pt x="359" y="265"/>
                    <a:pt x="346" y="268"/>
                    <a:pt x="349" y="271"/>
                  </a:cubicBezTo>
                  <a:cubicBezTo>
                    <a:pt x="349" y="271"/>
                    <a:pt x="359" y="266"/>
                    <a:pt x="359" y="265"/>
                  </a:cubicBezTo>
                  <a:close/>
                  <a:moveTo>
                    <a:pt x="345" y="209"/>
                  </a:moveTo>
                  <a:cubicBezTo>
                    <a:pt x="345" y="210"/>
                    <a:pt x="345" y="211"/>
                    <a:pt x="345" y="212"/>
                  </a:cubicBezTo>
                  <a:cubicBezTo>
                    <a:pt x="347" y="211"/>
                    <a:pt x="346" y="213"/>
                    <a:pt x="347" y="213"/>
                  </a:cubicBezTo>
                  <a:cubicBezTo>
                    <a:pt x="347" y="214"/>
                    <a:pt x="346" y="215"/>
                    <a:pt x="348" y="216"/>
                  </a:cubicBezTo>
                  <a:cubicBezTo>
                    <a:pt x="349" y="215"/>
                    <a:pt x="351" y="212"/>
                    <a:pt x="350" y="210"/>
                  </a:cubicBezTo>
                  <a:cubicBezTo>
                    <a:pt x="350" y="212"/>
                    <a:pt x="344" y="208"/>
                    <a:pt x="345" y="209"/>
                  </a:cubicBezTo>
                  <a:close/>
                  <a:moveTo>
                    <a:pt x="353" y="264"/>
                  </a:moveTo>
                  <a:cubicBezTo>
                    <a:pt x="353" y="264"/>
                    <a:pt x="344" y="266"/>
                    <a:pt x="344" y="265"/>
                  </a:cubicBezTo>
                  <a:cubicBezTo>
                    <a:pt x="344" y="265"/>
                    <a:pt x="339" y="264"/>
                    <a:pt x="340" y="266"/>
                  </a:cubicBezTo>
                  <a:cubicBezTo>
                    <a:pt x="340" y="267"/>
                    <a:pt x="345" y="267"/>
                    <a:pt x="346" y="266"/>
                  </a:cubicBezTo>
                  <a:cubicBezTo>
                    <a:pt x="346" y="267"/>
                    <a:pt x="353" y="265"/>
                    <a:pt x="353" y="264"/>
                  </a:cubicBezTo>
                  <a:close/>
                  <a:moveTo>
                    <a:pt x="346" y="266"/>
                  </a:moveTo>
                  <a:cubicBezTo>
                    <a:pt x="346" y="267"/>
                    <a:pt x="346" y="266"/>
                    <a:pt x="346" y="266"/>
                  </a:cubicBezTo>
                  <a:close/>
                  <a:moveTo>
                    <a:pt x="339" y="210"/>
                  </a:moveTo>
                  <a:cubicBezTo>
                    <a:pt x="339" y="211"/>
                    <a:pt x="334" y="218"/>
                    <a:pt x="334" y="218"/>
                  </a:cubicBezTo>
                  <a:cubicBezTo>
                    <a:pt x="336" y="220"/>
                    <a:pt x="339" y="211"/>
                    <a:pt x="339" y="210"/>
                  </a:cubicBezTo>
                  <a:close/>
                  <a:moveTo>
                    <a:pt x="339" y="210"/>
                  </a:moveTo>
                  <a:cubicBezTo>
                    <a:pt x="339" y="210"/>
                    <a:pt x="339" y="210"/>
                    <a:pt x="339" y="210"/>
                  </a:cubicBezTo>
                  <a:cubicBezTo>
                    <a:pt x="339" y="210"/>
                    <a:pt x="339" y="210"/>
                    <a:pt x="339" y="210"/>
                  </a:cubicBezTo>
                  <a:close/>
                  <a:moveTo>
                    <a:pt x="341" y="205"/>
                  </a:moveTo>
                  <a:cubicBezTo>
                    <a:pt x="341" y="205"/>
                    <a:pt x="342" y="207"/>
                    <a:pt x="342" y="207"/>
                  </a:cubicBezTo>
                  <a:cubicBezTo>
                    <a:pt x="342" y="207"/>
                    <a:pt x="342" y="207"/>
                    <a:pt x="343" y="207"/>
                  </a:cubicBezTo>
                  <a:cubicBezTo>
                    <a:pt x="346" y="205"/>
                    <a:pt x="339" y="202"/>
                    <a:pt x="341" y="205"/>
                  </a:cubicBezTo>
                  <a:close/>
                  <a:moveTo>
                    <a:pt x="338" y="269"/>
                  </a:moveTo>
                  <a:cubicBezTo>
                    <a:pt x="340" y="270"/>
                    <a:pt x="342" y="271"/>
                    <a:pt x="343" y="270"/>
                  </a:cubicBezTo>
                  <a:cubicBezTo>
                    <a:pt x="341" y="268"/>
                    <a:pt x="336" y="268"/>
                    <a:pt x="338" y="269"/>
                  </a:cubicBezTo>
                  <a:close/>
                  <a:moveTo>
                    <a:pt x="359" y="251"/>
                  </a:moveTo>
                  <a:cubicBezTo>
                    <a:pt x="352" y="252"/>
                    <a:pt x="360" y="253"/>
                    <a:pt x="359" y="251"/>
                  </a:cubicBezTo>
                  <a:close/>
                  <a:moveTo>
                    <a:pt x="368" y="273"/>
                  </a:moveTo>
                  <a:cubicBezTo>
                    <a:pt x="367" y="273"/>
                    <a:pt x="366" y="273"/>
                    <a:pt x="365" y="274"/>
                  </a:cubicBezTo>
                  <a:cubicBezTo>
                    <a:pt x="365" y="276"/>
                    <a:pt x="369" y="275"/>
                    <a:pt x="368" y="273"/>
                  </a:cubicBezTo>
                  <a:close/>
                  <a:moveTo>
                    <a:pt x="416" y="268"/>
                  </a:moveTo>
                  <a:cubicBezTo>
                    <a:pt x="416" y="268"/>
                    <a:pt x="416" y="268"/>
                    <a:pt x="416" y="268"/>
                  </a:cubicBezTo>
                  <a:cubicBezTo>
                    <a:pt x="416" y="268"/>
                    <a:pt x="415" y="267"/>
                    <a:pt x="415" y="268"/>
                  </a:cubicBezTo>
                  <a:cubicBezTo>
                    <a:pt x="415" y="268"/>
                    <a:pt x="417" y="271"/>
                    <a:pt x="418" y="270"/>
                  </a:cubicBezTo>
                  <a:cubicBezTo>
                    <a:pt x="417" y="269"/>
                    <a:pt x="417" y="268"/>
                    <a:pt x="416" y="268"/>
                  </a:cubicBezTo>
                  <a:close/>
                  <a:moveTo>
                    <a:pt x="287" y="238"/>
                  </a:moveTo>
                  <a:cubicBezTo>
                    <a:pt x="287" y="238"/>
                    <a:pt x="287" y="238"/>
                    <a:pt x="287" y="238"/>
                  </a:cubicBezTo>
                  <a:close/>
                  <a:moveTo>
                    <a:pt x="285" y="237"/>
                  </a:moveTo>
                  <a:cubicBezTo>
                    <a:pt x="285" y="238"/>
                    <a:pt x="286" y="240"/>
                    <a:pt x="286" y="240"/>
                  </a:cubicBezTo>
                  <a:cubicBezTo>
                    <a:pt x="286" y="240"/>
                    <a:pt x="286" y="240"/>
                    <a:pt x="287" y="240"/>
                  </a:cubicBezTo>
                  <a:cubicBezTo>
                    <a:pt x="287" y="240"/>
                    <a:pt x="287" y="239"/>
                    <a:pt x="287" y="238"/>
                  </a:cubicBezTo>
                  <a:cubicBezTo>
                    <a:pt x="287" y="238"/>
                    <a:pt x="286" y="237"/>
                    <a:pt x="285" y="237"/>
                  </a:cubicBezTo>
                  <a:close/>
                  <a:moveTo>
                    <a:pt x="311" y="250"/>
                  </a:moveTo>
                  <a:cubicBezTo>
                    <a:pt x="311" y="251"/>
                    <a:pt x="311" y="251"/>
                    <a:pt x="312" y="251"/>
                  </a:cubicBezTo>
                  <a:cubicBezTo>
                    <a:pt x="313" y="251"/>
                    <a:pt x="313" y="249"/>
                    <a:pt x="312" y="249"/>
                  </a:cubicBezTo>
                  <a:cubicBezTo>
                    <a:pt x="312" y="249"/>
                    <a:pt x="312" y="249"/>
                    <a:pt x="312" y="249"/>
                  </a:cubicBezTo>
                  <a:cubicBezTo>
                    <a:pt x="311" y="249"/>
                    <a:pt x="311" y="249"/>
                    <a:pt x="312" y="249"/>
                  </a:cubicBezTo>
                  <a:cubicBezTo>
                    <a:pt x="311" y="249"/>
                    <a:pt x="310" y="249"/>
                    <a:pt x="311" y="250"/>
                  </a:cubicBezTo>
                  <a:close/>
                  <a:moveTo>
                    <a:pt x="368" y="243"/>
                  </a:moveTo>
                  <a:cubicBezTo>
                    <a:pt x="368" y="243"/>
                    <a:pt x="371" y="243"/>
                    <a:pt x="370" y="242"/>
                  </a:cubicBezTo>
                  <a:cubicBezTo>
                    <a:pt x="369" y="242"/>
                    <a:pt x="368" y="242"/>
                    <a:pt x="367" y="242"/>
                  </a:cubicBezTo>
                  <a:cubicBezTo>
                    <a:pt x="367" y="242"/>
                    <a:pt x="368" y="244"/>
                    <a:pt x="368" y="243"/>
                  </a:cubicBezTo>
                  <a:close/>
                  <a:moveTo>
                    <a:pt x="289" y="244"/>
                  </a:moveTo>
                  <a:cubicBezTo>
                    <a:pt x="286" y="247"/>
                    <a:pt x="292" y="246"/>
                    <a:pt x="290" y="246"/>
                  </a:cubicBezTo>
                  <a:cubicBezTo>
                    <a:pt x="290" y="245"/>
                    <a:pt x="290" y="244"/>
                    <a:pt x="289" y="244"/>
                  </a:cubicBezTo>
                  <a:close/>
                  <a:moveTo>
                    <a:pt x="377" y="257"/>
                  </a:moveTo>
                  <a:cubicBezTo>
                    <a:pt x="376" y="258"/>
                    <a:pt x="377" y="259"/>
                    <a:pt x="376" y="261"/>
                  </a:cubicBezTo>
                  <a:cubicBezTo>
                    <a:pt x="376" y="263"/>
                    <a:pt x="378" y="257"/>
                    <a:pt x="377" y="257"/>
                  </a:cubicBezTo>
                  <a:close/>
                  <a:moveTo>
                    <a:pt x="176" y="207"/>
                  </a:moveTo>
                  <a:cubicBezTo>
                    <a:pt x="178" y="208"/>
                    <a:pt x="178" y="206"/>
                    <a:pt x="179" y="206"/>
                  </a:cubicBezTo>
                  <a:cubicBezTo>
                    <a:pt x="178" y="206"/>
                    <a:pt x="176" y="206"/>
                    <a:pt x="176" y="207"/>
                  </a:cubicBezTo>
                  <a:close/>
                  <a:moveTo>
                    <a:pt x="304" y="241"/>
                  </a:moveTo>
                  <a:cubicBezTo>
                    <a:pt x="304" y="241"/>
                    <a:pt x="303" y="243"/>
                    <a:pt x="303" y="243"/>
                  </a:cubicBezTo>
                  <a:cubicBezTo>
                    <a:pt x="305" y="244"/>
                    <a:pt x="305" y="242"/>
                    <a:pt x="304" y="241"/>
                  </a:cubicBezTo>
                  <a:close/>
                  <a:moveTo>
                    <a:pt x="361" y="247"/>
                  </a:moveTo>
                  <a:cubicBezTo>
                    <a:pt x="360" y="247"/>
                    <a:pt x="361" y="247"/>
                    <a:pt x="361" y="247"/>
                  </a:cubicBezTo>
                  <a:close/>
                  <a:moveTo>
                    <a:pt x="361" y="247"/>
                  </a:moveTo>
                  <a:cubicBezTo>
                    <a:pt x="363" y="247"/>
                    <a:pt x="361" y="245"/>
                    <a:pt x="360" y="245"/>
                  </a:cubicBezTo>
                  <a:cubicBezTo>
                    <a:pt x="360" y="245"/>
                    <a:pt x="359" y="247"/>
                    <a:pt x="361" y="247"/>
                  </a:cubicBezTo>
                  <a:close/>
                  <a:moveTo>
                    <a:pt x="357" y="247"/>
                  </a:moveTo>
                  <a:cubicBezTo>
                    <a:pt x="356" y="247"/>
                    <a:pt x="352" y="245"/>
                    <a:pt x="352" y="247"/>
                  </a:cubicBezTo>
                  <a:cubicBezTo>
                    <a:pt x="353" y="249"/>
                    <a:pt x="356" y="245"/>
                    <a:pt x="356" y="248"/>
                  </a:cubicBezTo>
                  <a:cubicBezTo>
                    <a:pt x="357" y="248"/>
                    <a:pt x="357" y="247"/>
                    <a:pt x="357" y="247"/>
                  </a:cubicBezTo>
                  <a:close/>
                  <a:moveTo>
                    <a:pt x="369" y="262"/>
                  </a:moveTo>
                  <a:cubicBezTo>
                    <a:pt x="369" y="262"/>
                    <a:pt x="369" y="262"/>
                    <a:pt x="369" y="262"/>
                  </a:cubicBezTo>
                  <a:close/>
                  <a:moveTo>
                    <a:pt x="369" y="262"/>
                  </a:moveTo>
                  <a:cubicBezTo>
                    <a:pt x="368" y="263"/>
                    <a:pt x="367" y="264"/>
                    <a:pt x="367" y="265"/>
                  </a:cubicBezTo>
                  <a:cubicBezTo>
                    <a:pt x="368" y="266"/>
                    <a:pt x="371" y="262"/>
                    <a:pt x="370" y="262"/>
                  </a:cubicBezTo>
                  <a:cubicBezTo>
                    <a:pt x="370" y="261"/>
                    <a:pt x="369" y="262"/>
                    <a:pt x="369" y="262"/>
                  </a:cubicBezTo>
                  <a:close/>
                  <a:moveTo>
                    <a:pt x="383" y="247"/>
                  </a:moveTo>
                  <a:cubicBezTo>
                    <a:pt x="383" y="246"/>
                    <a:pt x="379" y="246"/>
                    <a:pt x="380" y="247"/>
                  </a:cubicBezTo>
                  <a:cubicBezTo>
                    <a:pt x="381" y="247"/>
                    <a:pt x="382" y="247"/>
                    <a:pt x="383" y="247"/>
                  </a:cubicBezTo>
                  <a:close/>
                  <a:moveTo>
                    <a:pt x="380" y="247"/>
                  </a:moveTo>
                  <a:cubicBezTo>
                    <a:pt x="380" y="247"/>
                    <a:pt x="381" y="247"/>
                    <a:pt x="380" y="247"/>
                  </a:cubicBezTo>
                  <a:close/>
                  <a:moveTo>
                    <a:pt x="273" y="204"/>
                  </a:moveTo>
                  <a:cubicBezTo>
                    <a:pt x="273" y="205"/>
                    <a:pt x="273" y="209"/>
                    <a:pt x="273" y="210"/>
                  </a:cubicBezTo>
                  <a:cubicBezTo>
                    <a:pt x="273" y="210"/>
                    <a:pt x="273" y="206"/>
                    <a:pt x="273" y="204"/>
                  </a:cubicBezTo>
                  <a:cubicBezTo>
                    <a:pt x="273" y="205"/>
                    <a:pt x="274" y="204"/>
                    <a:pt x="273" y="204"/>
                  </a:cubicBezTo>
                  <a:close/>
                  <a:moveTo>
                    <a:pt x="356" y="264"/>
                  </a:moveTo>
                  <a:cubicBezTo>
                    <a:pt x="356" y="264"/>
                    <a:pt x="358" y="264"/>
                    <a:pt x="358" y="263"/>
                  </a:cubicBezTo>
                  <a:cubicBezTo>
                    <a:pt x="357" y="262"/>
                    <a:pt x="355" y="264"/>
                    <a:pt x="356" y="264"/>
                  </a:cubicBezTo>
                  <a:cubicBezTo>
                    <a:pt x="356" y="264"/>
                    <a:pt x="355" y="264"/>
                    <a:pt x="356" y="264"/>
                  </a:cubicBezTo>
                  <a:close/>
                  <a:moveTo>
                    <a:pt x="293" y="250"/>
                  </a:moveTo>
                  <a:cubicBezTo>
                    <a:pt x="293" y="249"/>
                    <a:pt x="293" y="248"/>
                    <a:pt x="292" y="249"/>
                  </a:cubicBezTo>
                  <a:cubicBezTo>
                    <a:pt x="292" y="250"/>
                    <a:pt x="293" y="250"/>
                    <a:pt x="293" y="251"/>
                  </a:cubicBezTo>
                  <a:cubicBezTo>
                    <a:pt x="294" y="251"/>
                    <a:pt x="294" y="250"/>
                    <a:pt x="293" y="250"/>
                  </a:cubicBezTo>
                  <a:close/>
                  <a:moveTo>
                    <a:pt x="373" y="258"/>
                  </a:moveTo>
                  <a:cubicBezTo>
                    <a:pt x="373" y="258"/>
                    <a:pt x="374" y="257"/>
                    <a:pt x="374" y="256"/>
                  </a:cubicBezTo>
                  <a:cubicBezTo>
                    <a:pt x="373" y="256"/>
                    <a:pt x="371" y="260"/>
                    <a:pt x="373" y="258"/>
                  </a:cubicBezTo>
                  <a:close/>
                  <a:moveTo>
                    <a:pt x="381" y="245"/>
                  </a:moveTo>
                  <a:cubicBezTo>
                    <a:pt x="383" y="246"/>
                    <a:pt x="381" y="244"/>
                    <a:pt x="380" y="243"/>
                  </a:cubicBezTo>
                  <a:cubicBezTo>
                    <a:pt x="380" y="244"/>
                    <a:pt x="380" y="245"/>
                    <a:pt x="381" y="245"/>
                  </a:cubicBezTo>
                  <a:close/>
                  <a:moveTo>
                    <a:pt x="351" y="169"/>
                  </a:moveTo>
                  <a:cubicBezTo>
                    <a:pt x="352" y="169"/>
                    <a:pt x="353" y="168"/>
                    <a:pt x="353" y="167"/>
                  </a:cubicBezTo>
                  <a:cubicBezTo>
                    <a:pt x="351" y="167"/>
                    <a:pt x="351" y="168"/>
                    <a:pt x="351" y="169"/>
                  </a:cubicBezTo>
                  <a:close/>
                  <a:moveTo>
                    <a:pt x="417" y="248"/>
                  </a:moveTo>
                  <a:cubicBezTo>
                    <a:pt x="416" y="248"/>
                    <a:pt x="415" y="249"/>
                    <a:pt x="416" y="249"/>
                  </a:cubicBezTo>
                  <a:cubicBezTo>
                    <a:pt x="417" y="249"/>
                    <a:pt x="418" y="249"/>
                    <a:pt x="417" y="248"/>
                  </a:cubicBezTo>
                  <a:close/>
                  <a:moveTo>
                    <a:pt x="289" y="242"/>
                  </a:moveTo>
                  <a:cubicBezTo>
                    <a:pt x="288" y="240"/>
                    <a:pt x="288" y="243"/>
                    <a:pt x="288" y="243"/>
                  </a:cubicBezTo>
                  <a:cubicBezTo>
                    <a:pt x="289" y="244"/>
                    <a:pt x="289" y="243"/>
                    <a:pt x="289" y="242"/>
                  </a:cubicBezTo>
                  <a:close/>
                  <a:moveTo>
                    <a:pt x="363" y="234"/>
                  </a:moveTo>
                  <a:cubicBezTo>
                    <a:pt x="363" y="234"/>
                    <a:pt x="362" y="234"/>
                    <a:pt x="363" y="234"/>
                  </a:cubicBezTo>
                  <a:cubicBezTo>
                    <a:pt x="362" y="235"/>
                    <a:pt x="362" y="235"/>
                    <a:pt x="362" y="236"/>
                  </a:cubicBezTo>
                  <a:cubicBezTo>
                    <a:pt x="362" y="236"/>
                    <a:pt x="364" y="235"/>
                    <a:pt x="363" y="234"/>
                  </a:cubicBezTo>
                  <a:close/>
                  <a:moveTo>
                    <a:pt x="339" y="208"/>
                  </a:moveTo>
                  <a:cubicBezTo>
                    <a:pt x="339" y="208"/>
                    <a:pt x="340" y="209"/>
                    <a:pt x="340" y="209"/>
                  </a:cubicBezTo>
                  <a:cubicBezTo>
                    <a:pt x="340" y="208"/>
                    <a:pt x="340" y="208"/>
                    <a:pt x="341" y="208"/>
                  </a:cubicBezTo>
                  <a:cubicBezTo>
                    <a:pt x="341" y="207"/>
                    <a:pt x="340" y="207"/>
                    <a:pt x="339" y="208"/>
                  </a:cubicBezTo>
                  <a:cubicBezTo>
                    <a:pt x="339" y="207"/>
                    <a:pt x="339" y="207"/>
                    <a:pt x="339" y="208"/>
                  </a:cubicBezTo>
                  <a:close/>
                  <a:moveTo>
                    <a:pt x="313" y="230"/>
                  </a:moveTo>
                  <a:cubicBezTo>
                    <a:pt x="312" y="229"/>
                    <a:pt x="312" y="230"/>
                    <a:pt x="312" y="231"/>
                  </a:cubicBezTo>
                  <a:cubicBezTo>
                    <a:pt x="313" y="231"/>
                    <a:pt x="313" y="231"/>
                    <a:pt x="313" y="230"/>
                  </a:cubicBezTo>
                  <a:close/>
                  <a:moveTo>
                    <a:pt x="366" y="247"/>
                  </a:moveTo>
                  <a:cubicBezTo>
                    <a:pt x="366" y="246"/>
                    <a:pt x="366" y="247"/>
                    <a:pt x="366" y="247"/>
                  </a:cubicBezTo>
                  <a:cubicBezTo>
                    <a:pt x="366" y="247"/>
                    <a:pt x="366" y="247"/>
                    <a:pt x="366" y="247"/>
                  </a:cubicBezTo>
                  <a:cubicBezTo>
                    <a:pt x="366" y="248"/>
                    <a:pt x="366" y="249"/>
                    <a:pt x="368" y="247"/>
                  </a:cubicBezTo>
                  <a:cubicBezTo>
                    <a:pt x="368" y="246"/>
                    <a:pt x="367" y="246"/>
                    <a:pt x="366" y="247"/>
                  </a:cubicBezTo>
                  <a:close/>
                  <a:moveTo>
                    <a:pt x="283" y="234"/>
                  </a:moveTo>
                  <a:cubicBezTo>
                    <a:pt x="283" y="234"/>
                    <a:pt x="283" y="234"/>
                    <a:pt x="283" y="234"/>
                  </a:cubicBezTo>
                  <a:cubicBezTo>
                    <a:pt x="283" y="234"/>
                    <a:pt x="281" y="233"/>
                    <a:pt x="281" y="234"/>
                  </a:cubicBezTo>
                  <a:cubicBezTo>
                    <a:pt x="281" y="236"/>
                    <a:pt x="285" y="235"/>
                    <a:pt x="283" y="234"/>
                  </a:cubicBezTo>
                  <a:close/>
                  <a:moveTo>
                    <a:pt x="343" y="149"/>
                  </a:moveTo>
                  <a:cubicBezTo>
                    <a:pt x="341" y="149"/>
                    <a:pt x="341" y="149"/>
                    <a:pt x="341" y="150"/>
                  </a:cubicBezTo>
                  <a:cubicBezTo>
                    <a:pt x="343" y="149"/>
                    <a:pt x="343" y="151"/>
                    <a:pt x="343" y="149"/>
                  </a:cubicBezTo>
                  <a:close/>
                  <a:moveTo>
                    <a:pt x="348" y="271"/>
                  </a:moveTo>
                  <a:cubicBezTo>
                    <a:pt x="348" y="272"/>
                    <a:pt x="347" y="271"/>
                    <a:pt x="347" y="272"/>
                  </a:cubicBezTo>
                  <a:cubicBezTo>
                    <a:pt x="348" y="273"/>
                    <a:pt x="350" y="271"/>
                    <a:pt x="348" y="271"/>
                  </a:cubicBezTo>
                  <a:close/>
                  <a:moveTo>
                    <a:pt x="344" y="173"/>
                  </a:moveTo>
                  <a:cubicBezTo>
                    <a:pt x="344" y="173"/>
                    <a:pt x="344" y="173"/>
                    <a:pt x="344" y="173"/>
                  </a:cubicBezTo>
                  <a:close/>
                  <a:moveTo>
                    <a:pt x="345" y="174"/>
                  </a:moveTo>
                  <a:cubicBezTo>
                    <a:pt x="346" y="172"/>
                    <a:pt x="344" y="173"/>
                    <a:pt x="344" y="173"/>
                  </a:cubicBezTo>
                  <a:cubicBezTo>
                    <a:pt x="343" y="174"/>
                    <a:pt x="344" y="174"/>
                    <a:pt x="345" y="174"/>
                  </a:cubicBezTo>
                  <a:close/>
                  <a:moveTo>
                    <a:pt x="34" y="84"/>
                  </a:moveTo>
                  <a:cubicBezTo>
                    <a:pt x="35" y="83"/>
                    <a:pt x="37" y="80"/>
                    <a:pt x="37" y="80"/>
                  </a:cubicBezTo>
                  <a:cubicBezTo>
                    <a:pt x="35" y="78"/>
                    <a:pt x="34" y="84"/>
                    <a:pt x="34" y="84"/>
                  </a:cubicBezTo>
                  <a:close/>
                  <a:moveTo>
                    <a:pt x="347" y="223"/>
                  </a:moveTo>
                  <a:cubicBezTo>
                    <a:pt x="346" y="222"/>
                    <a:pt x="345" y="223"/>
                    <a:pt x="346" y="224"/>
                  </a:cubicBezTo>
                  <a:cubicBezTo>
                    <a:pt x="346" y="223"/>
                    <a:pt x="347" y="224"/>
                    <a:pt x="347" y="223"/>
                  </a:cubicBezTo>
                  <a:close/>
                  <a:moveTo>
                    <a:pt x="361" y="137"/>
                  </a:moveTo>
                  <a:cubicBezTo>
                    <a:pt x="361" y="137"/>
                    <a:pt x="361" y="137"/>
                    <a:pt x="361" y="137"/>
                  </a:cubicBezTo>
                  <a:cubicBezTo>
                    <a:pt x="360" y="138"/>
                    <a:pt x="360" y="139"/>
                    <a:pt x="361" y="139"/>
                  </a:cubicBezTo>
                  <a:cubicBezTo>
                    <a:pt x="361" y="138"/>
                    <a:pt x="362" y="137"/>
                    <a:pt x="361" y="137"/>
                  </a:cubicBezTo>
                  <a:close/>
                  <a:moveTo>
                    <a:pt x="361" y="139"/>
                  </a:moveTo>
                  <a:cubicBezTo>
                    <a:pt x="361" y="139"/>
                    <a:pt x="361" y="139"/>
                    <a:pt x="361" y="139"/>
                  </a:cubicBezTo>
                  <a:cubicBezTo>
                    <a:pt x="361" y="139"/>
                    <a:pt x="361" y="139"/>
                    <a:pt x="361" y="139"/>
                  </a:cubicBezTo>
                  <a:close/>
                  <a:moveTo>
                    <a:pt x="422" y="274"/>
                  </a:moveTo>
                  <a:cubicBezTo>
                    <a:pt x="423" y="274"/>
                    <a:pt x="422" y="274"/>
                    <a:pt x="422" y="274"/>
                  </a:cubicBezTo>
                  <a:cubicBezTo>
                    <a:pt x="424" y="275"/>
                    <a:pt x="423" y="274"/>
                    <a:pt x="422" y="273"/>
                  </a:cubicBezTo>
                  <a:cubicBezTo>
                    <a:pt x="421" y="273"/>
                    <a:pt x="422" y="274"/>
                    <a:pt x="422" y="274"/>
                  </a:cubicBezTo>
                  <a:cubicBezTo>
                    <a:pt x="422" y="274"/>
                    <a:pt x="422" y="274"/>
                    <a:pt x="422" y="274"/>
                  </a:cubicBezTo>
                  <a:close/>
                  <a:moveTo>
                    <a:pt x="347" y="148"/>
                  </a:moveTo>
                  <a:cubicBezTo>
                    <a:pt x="347" y="148"/>
                    <a:pt x="347" y="148"/>
                    <a:pt x="347" y="148"/>
                  </a:cubicBezTo>
                  <a:cubicBezTo>
                    <a:pt x="347" y="145"/>
                    <a:pt x="346" y="149"/>
                    <a:pt x="347" y="148"/>
                  </a:cubicBezTo>
                  <a:close/>
                  <a:moveTo>
                    <a:pt x="292" y="247"/>
                  </a:moveTo>
                  <a:cubicBezTo>
                    <a:pt x="292" y="248"/>
                    <a:pt x="291" y="247"/>
                    <a:pt x="292" y="248"/>
                  </a:cubicBezTo>
                  <a:cubicBezTo>
                    <a:pt x="292" y="249"/>
                    <a:pt x="292" y="248"/>
                    <a:pt x="292" y="247"/>
                  </a:cubicBezTo>
                  <a:close/>
                  <a:moveTo>
                    <a:pt x="408" y="247"/>
                  </a:moveTo>
                  <a:cubicBezTo>
                    <a:pt x="408" y="247"/>
                    <a:pt x="408" y="247"/>
                    <a:pt x="408" y="247"/>
                  </a:cubicBezTo>
                  <a:cubicBezTo>
                    <a:pt x="407" y="248"/>
                    <a:pt x="409" y="248"/>
                    <a:pt x="408" y="247"/>
                  </a:cubicBezTo>
                  <a:close/>
                  <a:moveTo>
                    <a:pt x="386" y="288"/>
                  </a:moveTo>
                  <a:cubicBezTo>
                    <a:pt x="386" y="288"/>
                    <a:pt x="385" y="289"/>
                    <a:pt x="386" y="288"/>
                  </a:cubicBezTo>
                  <a:close/>
                  <a:moveTo>
                    <a:pt x="386" y="288"/>
                  </a:moveTo>
                  <a:cubicBezTo>
                    <a:pt x="386" y="288"/>
                    <a:pt x="386" y="288"/>
                    <a:pt x="386" y="288"/>
                  </a:cubicBezTo>
                  <a:close/>
                  <a:moveTo>
                    <a:pt x="341" y="227"/>
                  </a:moveTo>
                  <a:cubicBezTo>
                    <a:pt x="342" y="226"/>
                    <a:pt x="339" y="227"/>
                    <a:pt x="341" y="227"/>
                  </a:cubicBezTo>
                  <a:close/>
                  <a:moveTo>
                    <a:pt x="333" y="220"/>
                  </a:moveTo>
                  <a:cubicBezTo>
                    <a:pt x="333" y="220"/>
                    <a:pt x="333" y="220"/>
                    <a:pt x="333" y="220"/>
                  </a:cubicBezTo>
                  <a:cubicBezTo>
                    <a:pt x="335" y="220"/>
                    <a:pt x="332" y="219"/>
                    <a:pt x="333" y="220"/>
                  </a:cubicBezTo>
                  <a:close/>
                  <a:moveTo>
                    <a:pt x="353" y="163"/>
                  </a:moveTo>
                  <a:cubicBezTo>
                    <a:pt x="353" y="164"/>
                    <a:pt x="355" y="163"/>
                    <a:pt x="353" y="163"/>
                  </a:cubicBezTo>
                  <a:close/>
                  <a:moveTo>
                    <a:pt x="375" y="114"/>
                  </a:moveTo>
                  <a:cubicBezTo>
                    <a:pt x="375" y="114"/>
                    <a:pt x="375" y="114"/>
                    <a:pt x="375" y="114"/>
                  </a:cubicBezTo>
                  <a:cubicBezTo>
                    <a:pt x="374" y="116"/>
                    <a:pt x="375" y="115"/>
                    <a:pt x="376" y="115"/>
                  </a:cubicBezTo>
                  <a:cubicBezTo>
                    <a:pt x="376" y="114"/>
                    <a:pt x="375" y="114"/>
                    <a:pt x="375" y="114"/>
                  </a:cubicBezTo>
                  <a:close/>
                  <a:moveTo>
                    <a:pt x="356" y="232"/>
                  </a:moveTo>
                  <a:cubicBezTo>
                    <a:pt x="356" y="229"/>
                    <a:pt x="354" y="234"/>
                    <a:pt x="356" y="232"/>
                  </a:cubicBezTo>
                  <a:close/>
                  <a:moveTo>
                    <a:pt x="345" y="271"/>
                  </a:moveTo>
                  <a:cubicBezTo>
                    <a:pt x="343" y="272"/>
                    <a:pt x="347" y="271"/>
                    <a:pt x="345" y="271"/>
                  </a:cubicBezTo>
                  <a:close/>
                  <a:moveTo>
                    <a:pt x="377" y="221"/>
                  </a:moveTo>
                  <a:cubicBezTo>
                    <a:pt x="378" y="218"/>
                    <a:pt x="376" y="223"/>
                    <a:pt x="377" y="221"/>
                  </a:cubicBezTo>
                  <a:close/>
                  <a:moveTo>
                    <a:pt x="347" y="207"/>
                  </a:moveTo>
                  <a:cubicBezTo>
                    <a:pt x="347" y="204"/>
                    <a:pt x="345" y="209"/>
                    <a:pt x="347" y="207"/>
                  </a:cubicBezTo>
                  <a:close/>
                  <a:moveTo>
                    <a:pt x="356" y="214"/>
                  </a:moveTo>
                  <a:cubicBezTo>
                    <a:pt x="356" y="214"/>
                    <a:pt x="355" y="213"/>
                    <a:pt x="356" y="214"/>
                  </a:cubicBezTo>
                  <a:close/>
                  <a:moveTo>
                    <a:pt x="291" y="224"/>
                  </a:moveTo>
                  <a:cubicBezTo>
                    <a:pt x="291" y="225"/>
                    <a:pt x="292" y="223"/>
                    <a:pt x="291" y="223"/>
                  </a:cubicBezTo>
                  <a:cubicBezTo>
                    <a:pt x="291" y="223"/>
                    <a:pt x="291" y="223"/>
                    <a:pt x="291" y="224"/>
                  </a:cubicBezTo>
                  <a:close/>
                  <a:moveTo>
                    <a:pt x="365" y="264"/>
                  </a:moveTo>
                  <a:cubicBezTo>
                    <a:pt x="364" y="265"/>
                    <a:pt x="366" y="264"/>
                    <a:pt x="365" y="264"/>
                  </a:cubicBezTo>
                  <a:close/>
                  <a:moveTo>
                    <a:pt x="365" y="264"/>
                  </a:moveTo>
                  <a:cubicBezTo>
                    <a:pt x="365" y="264"/>
                    <a:pt x="365" y="264"/>
                    <a:pt x="365" y="264"/>
                  </a:cubicBezTo>
                  <a:close/>
                  <a:moveTo>
                    <a:pt x="343" y="260"/>
                  </a:moveTo>
                  <a:cubicBezTo>
                    <a:pt x="343" y="259"/>
                    <a:pt x="343" y="259"/>
                    <a:pt x="343" y="258"/>
                  </a:cubicBezTo>
                  <a:cubicBezTo>
                    <a:pt x="342" y="259"/>
                    <a:pt x="342" y="259"/>
                    <a:pt x="343" y="260"/>
                  </a:cubicBezTo>
                  <a:close/>
                  <a:moveTo>
                    <a:pt x="276" y="218"/>
                  </a:moveTo>
                  <a:cubicBezTo>
                    <a:pt x="274" y="218"/>
                    <a:pt x="276" y="221"/>
                    <a:pt x="276" y="218"/>
                  </a:cubicBezTo>
                  <a:close/>
                  <a:moveTo>
                    <a:pt x="297" y="256"/>
                  </a:moveTo>
                  <a:cubicBezTo>
                    <a:pt x="296" y="256"/>
                    <a:pt x="299" y="258"/>
                    <a:pt x="297" y="256"/>
                  </a:cubicBezTo>
                  <a:close/>
                  <a:moveTo>
                    <a:pt x="364" y="241"/>
                  </a:moveTo>
                  <a:cubicBezTo>
                    <a:pt x="362" y="240"/>
                    <a:pt x="364" y="238"/>
                    <a:pt x="363" y="237"/>
                  </a:cubicBezTo>
                  <a:cubicBezTo>
                    <a:pt x="363" y="237"/>
                    <a:pt x="362" y="237"/>
                    <a:pt x="362" y="238"/>
                  </a:cubicBezTo>
                  <a:cubicBezTo>
                    <a:pt x="361" y="237"/>
                    <a:pt x="362" y="236"/>
                    <a:pt x="361" y="235"/>
                  </a:cubicBezTo>
                  <a:cubicBezTo>
                    <a:pt x="360" y="236"/>
                    <a:pt x="360" y="238"/>
                    <a:pt x="360" y="240"/>
                  </a:cubicBezTo>
                  <a:cubicBezTo>
                    <a:pt x="361" y="241"/>
                    <a:pt x="360" y="244"/>
                    <a:pt x="360" y="244"/>
                  </a:cubicBezTo>
                  <a:cubicBezTo>
                    <a:pt x="360" y="245"/>
                    <a:pt x="362" y="244"/>
                    <a:pt x="362" y="244"/>
                  </a:cubicBezTo>
                  <a:cubicBezTo>
                    <a:pt x="362" y="240"/>
                    <a:pt x="363" y="243"/>
                    <a:pt x="364" y="241"/>
                  </a:cubicBezTo>
                  <a:close/>
                  <a:moveTo>
                    <a:pt x="213" y="9"/>
                  </a:moveTo>
                  <a:cubicBezTo>
                    <a:pt x="213" y="9"/>
                    <a:pt x="213" y="9"/>
                    <a:pt x="213" y="10"/>
                  </a:cubicBezTo>
                  <a:cubicBezTo>
                    <a:pt x="213" y="9"/>
                    <a:pt x="213" y="9"/>
                    <a:pt x="213" y="9"/>
                  </a:cubicBezTo>
                  <a:close/>
                  <a:moveTo>
                    <a:pt x="358" y="229"/>
                  </a:moveTo>
                  <a:cubicBezTo>
                    <a:pt x="358" y="229"/>
                    <a:pt x="358" y="229"/>
                    <a:pt x="358" y="229"/>
                  </a:cubicBezTo>
                  <a:cubicBezTo>
                    <a:pt x="359" y="232"/>
                    <a:pt x="358" y="228"/>
                    <a:pt x="358" y="229"/>
                  </a:cubicBezTo>
                  <a:close/>
                  <a:moveTo>
                    <a:pt x="346" y="243"/>
                  </a:moveTo>
                  <a:cubicBezTo>
                    <a:pt x="346" y="243"/>
                    <a:pt x="346" y="242"/>
                    <a:pt x="346" y="243"/>
                  </a:cubicBezTo>
                  <a:close/>
                  <a:moveTo>
                    <a:pt x="346" y="243"/>
                  </a:moveTo>
                  <a:cubicBezTo>
                    <a:pt x="347" y="242"/>
                    <a:pt x="346" y="242"/>
                    <a:pt x="346" y="243"/>
                  </a:cubicBezTo>
                  <a:close/>
                  <a:moveTo>
                    <a:pt x="272" y="211"/>
                  </a:moveTo>
                  <a:cubicBezTo>
                    <a:pt x="272" y="211"/>
                    <a:pt x="272" y="211"/>
                    <a:pt x="272" y="211"/>
                  </a:cubicBezTo>
                  <a:cubicBezTo>
                    <a:pt x="272" y="211"/>
                    <a:pt x="272" y="211"/>
                    <a:pt x="272" y="211"/>
                  </a:cubicBezTo>
                  <a:close/>
                  <a:moveTo>
                    <a:pt x="272" y="211"/>
                  </a:moveTo>
                  <a:cubicBezTo>
                    <a:pt x="273" y="213"/>
                    <a:pt x="273" y="211"/>
                    <a:pt x="272" y="211"/>
                  </a:cubicBezTo>
                  <a:close/>
                  <a:moveTo>
                    <a:pt x="424" y="274"/>
                  </a:moveTo>
                  <a:cubicBezTo>
                    <a:pt x="424" y="271"/>
                    <a:pt x="422" y="275"/>
                    <a:pt x="424" y="274"/>
                  </a:cubicBezTo>
                  <a:close/>
                  <a:moveTo>
                    <a:pt x="341" y="187"/>
                  </a:moveTo>
                  <a:cubicBezTo>
                    <a:pt x="341" y="187"/>
                    <a:pt x="340" y="188"/>
                    <a:pt x="341" y="187"/>
                  </a:cubicBezTo>
                  <a:close/>
                  <a:moveTo>
                    <a:pt x="421" y="271"/>
                  </a:moveTo>
                  <a:cubicBezTo>
                    <a:pt x="421" y="270"/>
                    <a:pt x="420" y="273"/>
                    <a:pt x="421" y="271"/>
                  </a:cubicBezTo>
                  <a:close/>
                  <a:moveTo>
                    <a:pt x="314" y="246"/>
                  </a:moveTo>
                  <a:cubicBezTo>
                    <a:pt x="313" y="247"/>
                    <a:pt x="314" y="245"/>
                    <a:pt x="314" y="246"/>
                  </a:cubicBezTo>
                  <a:close/>
                  <a:moveTo>
                    <a:pt x="410" y="257"/>
                  </a:moveTo>
                  <a:cubicBezTo>
                    <a:pt x="411" y="259"/>
                    <a:pt x="410" y="256"/>
                    <a:pt x="410" y="257"/>
                  </a:cubicBezTo>
                  <a:close/>
                  <a:moveTo>
                    <a:pt x="417" y="265"/>
                  </a:moveTo>
                  <a:cubicBezTo>
                    <a:pt x="415" y="267"/>
                    <a:pt x="420" y="265"/>
                    <a:pt x="417" y="265"/>
                  </a:cubicBezTo>
                  <a:close/>
                  <a:moveTo>
                    <a:pt x="75" y="56"/>
                  </a:moveTo>
                  <a:cubicBezTo>
                    <a:pt x="75" y="57"/>
                    <a:pt x="77" y="55"/>
                    <a:pt x="75" y="56"/>
                  </a:cubicBezTo>
                  <a:close/>
                  <a:moveTo>
                    <a:pt x="292" y="215"/>
                  </a:moveTo>
                  <a:cubicBezTo>
                    <a:pt x="291" y="213"/>
                    <a:pt x="291" y="215"/>
                    <a:pt x="292" y="215"/>
                  </a:cubicBezTo>
                  <a:close/>
                  <a:moveTo>
                    <a:pt x="291" y="215"/>
                  </a:moveTo>
                  <a:cubicBezTo>
                    <a:pt x="291" y="215"/>
                    <a:pt x="291" y="215"/>
                    <a:pt x="291" y="215"/>
                  </a:cubicBezTo>
                  <a:close/>
                  <a:moveTo>
                    <a:pt x="276" y="222"/>
                  </a:moveTo>
                  <a:cubicBezTo>
                    <a:pt x="276" y="223"/>
                    <a:pt x="277" y="223"/>
                    <a:pt x="276" y="222"/>
                  </a:cubicBezTo>
                  <a:close/>
                  <a:moveTo>
                    <a:pt x="344" y="225"/>
                  </a:moveTo>
                  <a:cubicBezTo>
                    <a:pt x="346" y="226"/>
                    <a:pt x="344" y="223"/>
                    <a:pt x="344" y="225"/>
                  </a:cubicBezTo>
                  <a:close/>
                  <a:moveTo>
                    <a:pt x="286" y="235"/>
                  </a:moveTo>
                  <a:cubicBezTo>
                    <a:pt x="284" y="237"/>
                    <a:pt x="286" y="236"/>
                    <a:pt x="286" y="235"/>
                  </a:cubicBezTo>
                  <a:close/>
                  <a:moveTo>
                    <a:pt x="286" y="236"/>
                  </a:moveTo>
                  <a:cubicBezTo>
                    <a:pt x="286" y="236"/>
                    <a:pt x="286" y="235"/>
                    <a:pt x="286" y="235"/>
                  </a:cubicBezTo>
                  <a:cubicBezTo>
                    <a:pt x="286" y="236"/>
                    <a:pt x="286" y="236"/>
                    <a:pt x="286" y="236"/>
                  </a:cubicBezTo>
                  <a:close/>
                  <a:moveTo>
                    <a:pt x="361" y="264"/>
                  </a:moveTo>
                  <a:cubicBezTo>
                    <a:pt x="359" y="264"/>
                    <a:pt x="362" y="265"/>
                    <a:pt x="361" y="264"/>
                  </a:cubicBezTo>
                  <a:close/>
                  <a:moveTo>
                    <a:pt x="422" y="250"/>
                  </a:moveTo>
                  <a:cubicBezTo>
                    <a:pt x="421" y="251"/>
                    <a:pt x="424" y="250"/>
                    <a:pt x="422" y="250"/>
                  </a:cubicBezTo>
                  <a:close/>
                  <a:moveTo>
                    <a:pt x="334" y="221"/>
                  </a:moveTo>
                  <a:cubicBezTo>
                    <a:pt x="334" y="222"/>
                    <a:pt x="335" y="221"/>
                    <a:pt x="334" y="221"/>
                  </a:cubicBezTo>
                  <a:close/>
                  <a:moveTo>
                    <a:pt x="408" y="257"/>
                  </a:moveTo>
                  <a:cubicBezTo>
                    <a:pt x="409" y="256"/>
                    <a:pt x="407" y="256"/>
                    <a:pt x="408" y="257"/>
                  </a:cubicBezTo>
                  <a:close/>
                  <a:moveTo>
                    <a:pt x="378" y="244"/>
                  </a:moveTo>
                  <a:cubicBezTo>
                    <a:pt x="378" y="246"/>
                    <a:pt x="379" y="244"/>
                    <a:pt x="378" y="244"/>
                  </a:cubicBezTo>
                  <a:close/>
                  <a:moveTo>
                    <a:pt x="173" y="208"/>
                  </a:moveTo>
                  <a:cubicBezTo>
                    <a:pt x="174" y="208"/>
                    <a:pt x="174" y="207"/>
                    <a:pt x="173" y="208"/>
                  </a:cubicBezTo>
                  <a:close/>
                  <a:moveTo>
                    <a:pt x="415" y="245"/>
                  </a:moveTo>
                  <a:cubicBezTo>
                    <a:pt x="414" y="245"/>
                    <a:pt x="415" y="247"/>
                    <a:pt x="415" y="245"/>
                  </a:cubicBezTo>
                  <a:close/>
                  <a:moveTo>
                    <a:pt x="342" y="189"/>
                  </a:moveTo>
                  <a:cubicBezTo>
                    <a:pt x="342" y="189"/>
                    <a:pt x="342" y="189"/>
                    <a:pt x="342" y="189"/>
                  </a:cubicBezTo>
                  <a:cubicBezTo>
                    <a:pt x="343" y="188"/>
                    <a:pt x="342" y="188"/>
                    <a:pt x="342" y="189"/>
                  </a:cubicBezTo>
                  <a:close/>
                  <a:moveTo>
                    <a:pt x="308" y="233"/>
                  </a:moveTo>
                  <a:cubicBezTo>
                    <a:pt x="308" y="233"/>
                    <a:pt x="308" y="233"/>
                    <a:pt x="308" y="233"/>
                  </a:cubicBezTo>
                  <a:cubicBezTo>
                    <a:pt x="308" y="233"/>
                    <a:pt x="308" y="233"/>
                    <a:pt x="308" y="233"/>
                  </a:cubicBezTo>
                  <a:cubicBezTo>
                    <a:pt x="308" y="231"/>
                    <a:pt x="307" y="233"/>
                    <a:pt x="308" y="233"/>
                  </a:cubicBezTo>
                  <a:close/>
                  <a:moveTo>
                    <a:pt x="306" y="234"/>
                  </a:moveTo>
                  <a:cubicBezTo>
                    <a:pt x="307" y="233"/>
                    <a:pt x="306" y="233"/>
                    <a:pt x="306" y="234"/>
                  </a:cubicBezTo>
                  <a:close/>
                  <a:moveTo>
                    <a:pt x="314" y="234"/>
                  </a:moveTo>
                  <a:cubicBezTo>
                    <a:pt x="313" y="235"/>
                    <a:pt x="314" y="232"/>
                    <a:pt x="314" y="234"/>
                  </a:cubicBezTo>
                  <a:close/>
                  <a:moveTo>
                    <a:pt x="302" y="234"/>
                  </a:moveTo>
                  <a:cubicBezTo>
                    <a:pt x="302" y="234"/>
                    <a:pt x="302" y="233"/>
                    <a:pt x="302" y="234"/>
                  </a:cubicBezTo>
                  <a:close/>
                  <a:moveTo>
                    <a:pt x="362" y="261"/>
                  </a:moveTo>
                  <a:cubicBezTo>
                    <a:pt x="362" y="263"/>
                    <a:pt x="363" y="261"/>
                    <a:pt x="362" y="261"/>
                  </a:cubicBezTo>
                  <a:close/>
                  <a:moveTo>
                    <a:pt x="323" y="258"/>
                  </a:moveTo>
                  <a:cubicBezTo>
                    <a:pt x="323" y="258"/>
                    <a:pt x="323" y="258"/>
                    <a:pt x="323" y="258"/>
                  </a:cubicBezTo>
                  <a:cubicBezTo>
                    <a:pt x="323" y="258"/>
                    <a:pt x="323" y="258"/>
                    <a:pt x="323" y="258"/>
                  </a:cubicBezTo>
                  <a:close/>
                  <a:moveTo>
                    <a:pt x="359" y="263"/>
                  </a:moveTo>
                  <a:cubicBezTo>
                    <a:pt x="359" y="264"/>
                    <a:pt x="360" y="263"/>
                    <a:pt x="359" y="263"/>
                  </a:cubicBezTo>
                  <a:close/>
                  <a:moveTo>
                    <a:pt x="379" y="246"/>
                  </a:moveTo>
                  <a:cubicBezTo>
                    <a:pt x="379" y="246"/>
                    <a:pt x="379" y="246"/>
                    <a:pt x="380" y="246"/>
                  </a:cubicBezTo>
                  <a:cubicBezTo>
                    <a:pt x="379" y="246"/>
                    <a:pt x="379" y="246"/>
                    <a:pt x="379" y="246"/>
                  </a:cubicBezTo>
                  <a:close/>
                  <a:moveTo>
                    <a:pt x="350" y="215"/>
                  </a:moveTo>
                  <a:cubicBezTo>
                    <a:pt x="350" y="215"/>
                    <a:pt x="350" y="215"/>
                    <a:pt x="350" y="215"/>
                  </a:cubicBezTo>
                  <a:cubicBezTo>
                    <a:pt x="352" y="215"/>
                    <a:pt x="352" y="214"/>
                    <a:pt x="351" y="213"/>
                  </a:cubicBezTo>
                  <a:cubicBezTo>
                    <a:pt x="351" y="213"/>
                    <a:pt x="350" y="214"/>
                    <a:pt x="350" y="215"/>
                  </a:cubicBezTo>
                  <a:close/>
                  <a:moveTo>
                    <a:pt x="39" y="91"/>
                  </a:moveTo>
                  <a:cubicBezTo>
                    <a:pt x="39" y="91"/>
                    <a:pt x="39" y="91"/>
                    <a:pt x="40" y="91"/>
                  </a:cubicBezTo>
                  <a:cubicBezTo>
                    <a:pt x="39" y="91"/>
                    <a:pt x="39" y="91"/>
                    <a:pt x="39" y="91"/>
                  </a:cubicBezTo>
                  <a:close/>
                  <a:moveTo>
                    <a:pt x="39" y="91"/>
                  </a:moveTo>
                  <a:cubicBezTo>
                    <a:pt x="39" y="91"/>
                    <a:pt x="39" y="91"/>
                    <a:pt x="39" y="91"/>
                  </a:cubicBezTo>
                  <a:close/>
                  <a:moveTo>
                    <a:pt x="346" y="257"/>
                  </a:moveTo>
                  <a:cubicBezTo>
                    <a:pt x="346" y="256"/>
                    <a:pt x="346" y="256"/>
                    <a:pt x="346" y="257"/>
                  </a:cubicBezTo>
                  <a:close/>
                  <a:moveTo>
                    <a:pt x="5" y="210"/>
                  </a:moveTo>
                  <a:cubicBezTo>
                    <a:pt x="4" y="211"/>
                    <a:pt x="7" y="210"/>
                    <a:pt x="5" y="210"/>
                  </a:cubicBezTo>
                  <a:close/>
                  <a:moveTo>
                    <a:pt x="67" y="231"/>
                  </a:moveTo>
                  <a:cubicBezTo>
                    <a:pt x="65" y="231"/>
                    <a:pt x="67" y="233"/>
                    <a:pt x="67" y="233"/>
                  </a:cubicBezTo>
                  <a:cubicBezTo>
                    <a:pt x="67" y="232"/>
                    <a:pt x="67" y="232"/>
                    <a:pt x="67" y="231"/>
                  </a:cubicBezTo>
                  <a:close/>
                  <a:moveTo>
                    <a:pt x="354" y="158"/>
                  </a:moveTo>
                  <a:cubicBezTo>
                    <a:pt x="354" y="158"/>
                    <a:pt x="354" y="158"/>
                    <a:pt x="354" y="158"/>
                  </a:cubicBezTo>
                  <a:cubicBezTo>
                    <a:pt x="354" y="155"/>
                    <a:pt x="354" y="158"/>
                    <a:pt x="354" y="158"/>
                  </a:cubicBezTo>
                  <a:close/>
                  <a:moveTo>
                    <a:pt x="349" y="202"/>
                  </a:moveTo>
                  <a:cubicBezTo>
                    <a:pt x="349" y="203"/>
                    <a:pt x="349" y="203"/>
                    <a:pt x="350" y="204"/>
                  </a:cubicBezTo>
                  <a:cubicBezTo>
                    <a:pt x="350" y="203"/>
                    <a:pt x="350" y="202"/>
                    <a:pt x="349" y="202"/>
                  </a:cubicBezTo>
                  <a:close/>
                  <a:moveTo>
                    <a:pt x="188" y="184"/>
                  </a:moveTo>
                  <a:cubicBezTo>
                    <a:pt x="188" y="185"/>
                    <a:pt x="188" y="185"/>
                    <a:pt x="188" y="185"/>
                  </a:cubicBezTo>
                  <a:cubicBezTo>
                    <a:pt x="188" y="185"/>
                    <a:pt x="188" y="185"/>
                    <a:pt x="188" y="184"/>
                  </a:cubicBezTo>
                  <a:close/>
                  <a:moveTo>
                    <a:pt x="345" y="206"/>
                  </a:moveTo>
                  <a:cubicBezTo>
                    <a:pt x="344" y="207"/>
                    <a:pt x="344" y="208"/>
                    <a:pt x="345" y="208"/>
                  </a:cubicBezTo>
                  <a:cubicBezTo>
                    <a:pt x="345" y="207"/>
                    <a:pt x="345" y="207"/>
                    <a:pt x="345" y="206"/>
                  </a:cubicBezTo>
                  <a:cubicBezTo>
                    <a:pt x="345" y="206"/>
                    <a:pt x="345" y="206"/>
                    <a:pt x="345" y="206"/>
                  </a:cubicBezTo>
                  <a:close/>
                  <a:moveTo>
                    <a:pt x="330" y="261"/>
                  </a:moveTo>
                  <a:cubicBezTo>
                    <a:pt x="330" y="261"/>
                    <a:pt x="329" y="261"/>
                    <a:pt x="329" y="261"/>
                  </a:cubicBezTo>
                  <a:cubicBezTo>
                    <a:pt x="329" y="261"/>
                    <a:pt x="330" y="261"/>
                    <a:pt x="330" y="261"/>
                  </a:cubicBezTo>
                  <a:close/>
                  <a:moveTo>
                    <a:pt x="421" y="267"/>
                  </a:moveTo>
                  <a:cubicBezTo>
                    <a:pt x="423" y="269"/>
                    <a:pt x="420" y="265"/>
                    <a:pt x="421" y="267"/>
                  </a:cubicBezTo>
                  <a:close/>
                  <a:moveTo>
                    <a:pt x="365" y="242"/>
                  </a:moveTo>
                  <a:cubicBezTo>
                    <a:pt x="365" y="242"/>
                    <a:pt x="365" y="242"/>
                    <a:pt x="365" y="242"/>
                  </a:cubicBezTo>
                  <a:cubicBezTo>
                    <a:pt x="365" y="242"/>
                    <a:pt x="365" y="242"/>
                    <a:pt x="365" y="242"/>
                  </a:cubicBezTo>
                  <a:close/>
                  <a:moveTo>
                    <a:pt x="95" y="78"/>
                  </a:moveTo>
                  <a:cubicBezTo>
                    <a:pt x="95" y="78"/>
                    <a:pt x="95" y="78"/>
                    <a:pt x="95" y="78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94" y="78"/>
                    <a:pt x="93" y="80"/>
                    <a:pt x="94" y="81"/>
                  </a:cubicBezTo>
                  <a:cubicBezTo>
                    <a:pt x="95" y="81"/>
                    <a:pt x="96" y="80"/>
                    <a:pt x="96" y="79"/>
                  </a:cubicBezTo>
                  <a:cubicBezTo>
                    <a:pt x="95" y="80"/>
                    <a:pt x="96" y="78"/>
                    <a:pt x="95" y="78"/>
                  </a:cubicBezTo>
                  <a:close/>
                  <a:moveTo>
                    <a:pt x="88" y="81"/>
                  </a:moveTo>
                  <a:cubicBezTo>
                    <a:pt x="86" y="82"/>
                    <a:pt x="86" y="82"/>
                    <a:pt x="86" y="84"/>
                  </a:cubicBezTo>
                  <a:cubicBezTo>
                    <a:pt x="88" y="83"/>
                    <a:pt x="88" y="82"/>
                    <a:pt x="88" y="81"/>
                  </a:cubicBezTo>
                  <a:close/>
                  <a:moveTo>
                    <a:pt x="90" y="75"/>
                  </a:moveTo>
                  <a:cubicBezTo>
                    <a:pt x="90" y="75"/>
                    <a:pt x="89" y="74"/>
                    <a:pt x="88" y="75"/>
                  </a:cubicBezTo>
                  <a:cubicBezTo>
                    <a:pt x="89" y="75"/>
                    <a:pt x="89" y="76"/>
                    <a:pt x="90" y="75"/>
                  </a:cubicBezTo>
                  <a:close/>
                  <a:moveTo>
                    <a:pt x="80" y="89"/>
                  </a:moveTo>
                  <a:cubicBezTo>
                    <a:pt x="78" y="89"/>
                    <a:pt x="81" y="89"/>
                    <a:pt x="80" y="89"/>
                  </a:cubicBezTo>
                  <a:close/>
                  <a:moveTo>
                    <a:pt x="144" y="198"/>
                  </a:moveTo>
                  <a:cubicBezTo>
                    <a:pt x="143" y="196"/>
                    <a:pt x="142" y="199"/>
                    <a:pt x="144" y="198"/>
                  </a:cubicBezTo>
                  <a:close/>
                  <a:moveTo>
                    <a:pt x="147" y="195"/>
                  </a:moveTo>
                  <a:cubicBezTo>
                    <a:pt x="147" y="194"/>
                    <a:pt x="148" y="196"/>
                    <a:pt x="147" y="195"/>
                  </a:cubicBezTo>
                  <a:close/>
                  <a:moveTo>
                    <a:pt x="66" y="131"/>
                  </a:moveTo>
                  <a:cubicBezTo>
                    <a:pt x="66" y="132"/>
                    <a:pt x="66" y="132"/>
                    <a:pt x="66" y="131"/>
                  </a:cubicBezTo>
                  <a:cubicBezTo>
                    <a:pt x="65" y="133"/>
                    <a:pt x="69" y="132"/>
                    <a:pt x="69" y="130"/>
                  </a:cubicBezTo>
                  <a:cubicBezTo>
                    <a:pt x="69" y="129"/>
                    <a:pt x="69" y="122"/>
                    <a:pt x="68" y="122"/>
                  </a:cubicBezTo>
                  <a:cubicBezTo>
                    <a:pt x="65" y="124"/>
                    <a:pt x="67" y="129"/>
                    <a:pt x="66" y="131"/>
                  </a:cubicBezTo>
                  <a:close/>
                  <a:moveTo>
                    <a:pt x="101" y="143"/>
                  </a:moveTo>
                  <a:cubicBezTo>
                    <a:pt x="102" y="143"/>
                    <a:pt x="102" y="143"/>
                    <a:pt x="103" y="143"/>
                  </a:cubicBezTo>
                  <a:cubicBezTo>
                    <a:pt x="103" y="143"/>
                    <a:pt x="103" y="143"/>
                    <a:pt x="103" y="143"/>
                  </a:cubicBezTo>
                  <a:cubicBezTo>
                    <a:pt x="105" y="144"/>
                    <a:pt x="106" y="144"/>
                    <a:pt x="108" y="143"/>
                  </a:cubicBezTo>
                  <a:cubicBezTo>
                    <a:pt x="107" y="143"/>
                    <a:pt x="101" y="141"/>
                    <a:pt x="101" y="143"/>
                  </a:cubicBezTo>
                  <a:close/>
                  <a:moveTo>
                    <a:pt x="103" y="143"/>
                  </a:moveTo>
                  <a:cubicBezTo>
                    <a:pt x="103" y="143"/>
                    <a:pt x="103" y="143"/>
                    <a:pt x="103" y="143"/>
                  </a:cubicBezTo>
                  <a:cubicBezTo>
                    <a:pt x="103" y="143"/>
                    <a:pt x="104" y="144"/>
                    <a:pt x="103" y="143"/>
                  </a:cubicBezTo>
                  <a:close/>
                  <a:moveTo>
                    <a:pt x="124" y="145"/>
                  </a:moveTo>
                  <a:cubicBezTo>
                    <a:pt x="125" y="144"/>
                    <a:pt x="126" y="144"/>
                    <a:pt x="126" y="142"/>
                  </a:cubicBezTo>
                  <a:cubicBezTo>
                    <a:pt x="124" y="142"/>
                    <a:pt x="123" y="143"/>
                    <a:pt x="122" y="144"/>
                  </a:cubicBezTo>
                  <a:cubicBezTo>
                    <a:pt x="122" y="144"/>
                    <a:pt x="123" y="144"/>
                    <a:pt x="124" y="145"/>
                  </a:cubicBezTo>
                  <a:close/>
                  <a:moveTo>
                    <a:pt x="124" y="145"/>
                  </a:moveTo>
                  <a:cubicBezTo>
                    <a:pt x="123" y="145"/>
                    <a:pt x="125" y="144"/>
                    <a:pt x="124" y="145"/>
                  </a:cubicBezTo>
                  <a:close/>
                  <a:moveTo>
                    <a:pt x="54" y="131"/>
                  </a:moveTo>
                  <a:cubicBezTo>
                    <a:pt x="54" y="132"/>
                    <a:pt x="54" y="131"/>
                    <a:pt x="54" y="131"/>
                  </a:cubicBezTo>
                  <a:close/>
                  <a:moveTo>
                    <a:pt x="52" y="131"/>
                  </a:moveTo>
                  <a:cubicBezTo>
                    <a:pt x="53" y="132"/>
                    <a:pt x="54" y="132"/>
                    <a:pt x="54" y="131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55" y="130"/>
                    <a:pt x="54" y="130"/>
                    <a:pt x="52" y="131"/>
                  </a:cubicBezTo>
                  <a:close/>
                  <a:moveTo>
                    <a:pt x="105" y="138"/>
                  </a:moveTo>
                  <a:cubicBezTo>
                    <a:pt x="105" y="138"/>
                    <a:pt x="105" y="138"/>
                    <a:pt x="105" y="138"/>
                  </a:cubicBezTo>
                  <a:cubicBezTo>
                    <a:pt x="104" y="138"/>
                    <a:pt x="107" y="138"/>
                    <a:pt x="105" y="138"/>
                  </a:cubicBezTo>
                  <a:close/>
                  <a:moveTo>
                    <a:pt x="56" y="130"/>
                  </a:moveTo>
                  <a:cubicBezTo>
                    <a:pt x="56" y="130"/>
                    <a:pt x="56" y="130"/>
                    <a:pt x="56" y="130"/>
                  </a:cubicBezTo>
                  <a:cubicBezTo>
                    <a:pt x="56" y="130"/>
                    <a:pt x="56" y="130"/>
                    <a:pt x="56" y="130"/>
                  </a:cubicBezTo>
                  <a:close/>
                  <a:moveTo>
                    <a:pt x="105" y="128"/>
                  </a:moveTo>
                  <a:cubicBezTo>
                    <a:pt x="104" y="129"/>
                    <a:pt x="106" y="129"/>
                    <a:pt x="105" y="128"/>
                  </a:cubicBezTo>
                  <a:close/>
                  <a:moveTo>
                    <a:pt x="104" y="130"/>
                  </a:moveTo>
                  <a:cubicBezTo>
                    <a:pt x="103" y="130"/>
                    <a:pt x="106" y="130"/>
                    <a:pt x="104" y="130"/>
                  </a:cubicBezTo>
                  <a:close/>
                  <a:moveTo>
                    <a:pt x="107" y="136"/>
                  </a:moveTo>
                  <a:cubicBezTo>
                    <a:pt x="107" y="136"/>
                    <a:pt x="106" y="137"/>
                    <a:pt x="107" y="136"/>
                  </a:cubicBezTo>
                  <a:close/>
                  <a:moveTo>
                    <a:pt x="110" y="142"/>
                  </a:moveTo>
                  <a:cubicBezTo>
                    <a:pt x="109" y="140"/>
                    <a:pt x="110" y="143"/>
                    <a:pt x="110" y="142"/>
                  </a:cubicBezTo>
                  <a:close/>
                  <a:moveTo>
                    <a:pt x="50" y="132"/>
                  </a:moveTo>
                  <a:cubicBezTo>
                    <a:pt x="50" y="132"/>
                    <a:pt x="50" y="132"/>
                    <a:pt x="50" y="132"/>
                  </a:cubicBezTo>
                  <a:cubicBezTo>
                    <a:pt x="50" y="132"/>
                    <a:pt x="50" y="133"/>
                    <a:pt x="50" y="132"/>
                  </a:cubicBezTo>
                  <a:close/>
                  <a:moveTo>
                    <a:pt x="103" y="133"/>
                  </a:moveTo>
                  <a:cubicBezTo>
                    <a:pt x="103" y="134"/>
                    <a:pt x="103" y="132"/>
                    <a:pt x="103" y="133"/>
                  </a:cubicBezTo>
                  <a:close/>
                  <a:moveTo>
                    <a:pt x="103" y="137"/>
                  </a:moveTo>
                  <a:cubicBezTo>
                    <a:pt x="103" y="138"/>
                    <a:pt x="103" y="136"/>
                    <a:pt x="103" y="137"/>
                  </a:cubicBezTo>
                  <a:close/>
                  <a:moveTo>
                    <a:pt x="80" y="141"/>
                  </a:moveTo>
                  <a:cubicBezTo>
                    <a:pt x="80" y="141"/>
                    <a:pt x="80" y="141"/>
                    <a:pt x="80" y="141"/>
                  </a:cubicBezTo>
                  <a:cubicBezTo>
                    <a:pt x="80" y="141"/>
                    <a:pt x="79" y="140"/>
                    <a:pt x="80" y="141"/>
                  </a:cubicBezTo>
                  <a:close/>
                  <a:moveTo>
                    <a:pt x="103" y="139"/>
                  </a:moveTo>
                  <a:cubicBezTo>
                    <a:pt x="103" y="139"/>
                    <a:pt x="103" y="139"/>
                    <a:pt x="103" y="139"/>
                  </a:cubicBezTo>
                  <a:cubicBezTo>
                    <a:pt x="103" y="139"/>
                    <a:pt x="103" y="139"/>
                    <a:pt x="103" y="139"/>
                  </a:cubicBezTo>
                  <a:close/>
                  <a:moveTo>
                    <a:pt x="126" y="142"/>
                  </a:moveTo>
                  <a:cubicBezTo>
                    <a:pt x="126" y="142"/>
                    <a:pt x="126" y="142"/>
                    <a:pt x="126" y="142"/>
                  </a:cubicBezTo>
                  <a:close/>
                  <a:moveTo>
                    <a:pt x="331" y="92"/>
                  </a:moveTo>
                  <a:cubicBezTo>
                    <a:pt x="331" y="92"/>
                    <a:pt x="331" y="92"/>
                    <a:pt x="331" y="92"/>
                  </a:cubicBezTo>
                  <a:cubicBezTo>
                    <a:pt x="330" y="93"/>
                    <a:pt x="331" y="91"/>
                    <a:pt x="331" y="92"/>
                  </a:cubicBezTo>
                  <a:close/>
                  <a:moveTo>
                    <a:pt x="334" y="93"/>
                  </a:moveTo>
                  <a:cubicBezTo>
                    <a:pt x="334" y="92"/>
                    <a:pt x="334" y="92"/>
                    <a:pt x="332" y="92"/>
                  </a:cubicBezTo>
                  <a:cubicBezTo>
                    <a:pt x="332" y="93"/>
                    <a:pt x="332" y="93"/>
                    <a:pt x="334" y="93"/>
                  </a:cubicBezTo>
                  <a:close/>
                  <a:moveTo>
                    <a:pt x="347" y="123"/>
                  </a:moveTo>
                  <a:cubicBezTo>
                    <a:pt x="347" y="123"/>
                    <a:pt x="347" y="123"/>
                    <a:pt x="347" y="123"/>
                  </a:cubicBezTo>
                  <a:close/>
                  <a:moveTo>
                    <a:pt x="376" y="107"/>
                  </a:moveTo>
                  <a:cubicBezTo>
                    <a:pt x="374" y="109"/>
                    <a:pt x="378" y="107"/>
                    <a:pt x="376" y="107"/>
                  </a:cubicBezTo>
                  <a:close/>
                  <a:moveTo>
                    <a:pt x="376" y="104"/>
                  </a:moveTo>
                  <a:cubicBezTo>
                    <a:pt x="376" y="104"/>
                    <a:pt x="374" y="108"/>
                    <a:pt x="377" y="105"/>
                  </a:cubicBezTo>
                  <a:cubicBezTo>
                    <a:pt x="376" y="105"/>
                    <a:pt x="378" y="103"/>
                    <a:pt x="376" y="104"/>
                  </a:cubicBezTo>
                  <a:close/>
                  <a:moveTo>
                    <a:pt x="190" y="32"/>
                  </a:moveTo>
                  <a:cubicBezTo>
                    <a:pt x="190" y="32"/>
                    <a:pt x="190" y="32"/>
                    <a:pt x="190" y="32"/>
                  </a:cubicBezTo>
                  <a:close/>
                  <a:moveTo>
                    <a:pt x="372" y="80"/>
                  </a:moveTo>
                  <a:cubicBezTo>
                    <a:pt x="374" y="79"/>
                    <a:pt x="373" y="79"/>
                    <a:pt x="373" y="78"/>
                  </a:cubicBezTo>
                  <a:cubicBezTo>
                    <a:pt x="372" y="78"/>
                    <a:pt x="371" y="78"/>
                    <a:pt x="372" y="80"/>
                  </a:cubicBezTo>
                  <a:close/>
                  <a:moveTo>
                    <a:pt x="373" y="116"/>
                  </a:moveTo>
                  <a:cubicBezTo>
                    <a:pt x="372" y="117"/>
                    <a:pt x="373" y="119"/>
                    <a:pt x="373" y="118"/>
                  </a:cubicBezTo>
                  <a:cubicBezTo>
                    <a:pt x="374" y="117"/>
                    <a:pt x="374" y="116"/>
                    <a:pt x="373" y="116"/>
                  </a:cubicBezTo>
                  <a:close/>
                  <a:moveTo>
                    <a:pt x="373" y="118"/>
                  </a:moveTo>
                  <a:cubicBezTo>
                    <a:pt x="373" y="118"/>
                    <a:pt x="373" y="118"/>
                    <a:pt x="373" y="118"/>
                  </a:cubicBezTo>
                  <a:close/>
                  <a:moveTo>
                    <a:pt x="141" y="52"/>
                  </a:moveTo>
                  <a:cubicBezTo>
                    <a:pt x="132" y="48"/>
                    <a:pt x="143" y="56"/>
                    <a:pt x="141" y="52"/>
                  </a:cubicBezTo>
                  <a:close/>
                  <a:moveTo>
                    <a:pt x="162" y="24"/>
                  </a:moveTo>
                  <a:cubicBezTo>
                    <a:pt x="161" y="25"/>
                    <a:pt x="156" y="27"/>
                    <a:pt x="155" y="28"/>
                  </a:cubicBezTo>
                  <a:cubicBezTo>
                    <a:pt x="154" y="29"/>
                    <a:pt x="151" y="29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48" y="32"/>
                    <a:pt x="145" y="34"/>
                    <a:pt x="143" y="35"/>
                  </a:cubicBezTo>
                  <a:cubicBezTo>
                    <a:pt x="144" y="35"/>
                    <a:pt x="142" y="41"/>
                    <a:pt x="141" y="41"/>
                  </a:cubicBezTo>
                  <a:cubicBezTo>
                    <a:pt x="140" y="42"/>
                    <a:pt x="140" y="44"/>
                    <a:pt x="140" y="45"/>
                  </a:cubicBezTo>
                  <a:cubicBezTo>
                    <a:pt x="140" y="45"/>
                    <a:pt x="140" y="45"/>
                    <a:pt x="140" y="45"/>
                  </a:cubicBezTo>
                  <a:cubicBezTo>
                    <a:pt x="141" y="45"/>
                    <a:pt x="141" y="46"/>
                    <a:pt x="142" y="47"/>
                  </a:cubicBezTo>
                  <a:cubicBezTo>
                    <a:pt x="146" y="49"/>
                    <a:pt x="151" y="49"/>
                    <a:pt x="152" y="47"/>
                  </a:cubicBezTo>
                  <a:cubicBezTo>
                    <a:pt x="152" y="46"/>
                    <a:pt x="146" y="45"/>
                    <a:pt x="147" y="42"/>
                  </a:cubicBezTo>
                  <a:cubicBezTo>
                    <a:pt x="148" y="39"/>
                    <a:pt x="150" y="37"/>
                    <a:pt x="152" y="34"/>
                  </a:cubicBezTo>
                  <a:cubicBezTo>
                    <a:pt x="154" y="31"/>
                    <a:pt x="159" y="29"/>
                    <a:pt x="162" y="27"/>
                  </a:cubicBezTo>
                  <a:cubicBezTo>
                    <a:pt x="163" y="26"/>
                    <a:pt x="163" y="25"/>
                    <a:pt x="163" y="25"/>
                  </a:cubicBezTo>
                  <a:cubicBezTo>
                    <a:pt x="163" y="24"/>
                    <a:pt x="163" y="24"/>
                    <a:pt x="162" y="24"/>
                  </a:cubicBezTo>
                  <a:close/>
                  <a:moveTo>
                    <a:pt x="150" y="30"/>
                  </a:moveTo>
                  <a:cubicBezTo>
                    <a:pt x="150" y="30"/>
                    <a:pt x="150" y="30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lose/>
                  <a:moveTo>
                    <a:pt x="370" y="123"/>
                  </a:moveTo>
                  <a:cubicBezTo>
                    <a:pt x="370" y="123"/>
                    <a:pt x="370" y="123"/>
                    <a:pt x="370" y="123"/>
                  </a:cubicBezTo>
                  <a:cubicBezTo>
                    <a:pt x="369" y="122"/>
                    <a:pt x="371" y="123"/>
                    <a:pt x="370" y="123"/>
                  </a:cubicBezTo>
                  <a:close/>
                  <a:moveTo>
                    <a:pt x="371" y="118"/>
                  </a:moveTo>
                  <a:cubicBezTo>
                    <a:pt x="371" y="119"/>
                    <a:pt x="367" y="119"/>
                    <a:pt x="369" y="121"/>
                  </a:cubicBezTo>
                  <a:cubicBezTo>
                    <a:pt x="370" y="120"/>
                    <a:pt x="371" y="119"/>
                    <a:pt x="371" y="119"/>
                  </a:cubicBezTo>
                  <a:cubicBezTo>
                    <a:pt x="371" y="119"/>
                    <a:pt x="371" y="118"/>
                    <a:pt x="371" y="1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58" name="Rectangle 82"/>
            <p:cNvSpPr>
              <a:spLocks noChangeArrowheads="1"/>
            </p:cNvSpPr>
            <p:nvPr/>
          </p:nvSpPr>
          <p:spPr bwMode="auto">
            <a:xfrm>
              <a:off x="2924175" y="482600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59" name="Rectangle 83"/>
            <p:cNvSpPr>
              <a:spLocks noChangeArrowheads="1"/>
            </p:cNvSpPr>
            <p:nvPr/>
          </p:nvSpPr>
          <p:spPr bwMode="auto">
            <a:xfrm>
              <a:off x="2951163" y="484505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60" name="Freeform 84"/>
            <p:cNvSpPr/>
            <p:nvPr/>
          </p:nvSpPr>
          <p:spPr bwMode="auto">
            <a:xfrm>
              <a:off x="3030538" y="4737100"/>
              <a:ext cx="15875" cy="9525"/>
            </a:xfrm>
            <a:custGeom>
              <a:avLst/>
              <a:gdLst>
                <a:gd name="T0" fmla="*/ 19 w 20"/>
                <a:gd name="T1" fmla="*/ 3 h 11"/>
                <a:gd name="T2" fmla="*/ 9 w 20"/>
                <a:gd name="T3" fmla="*/ 2 h 11"/>
                <a:gd name="T4" fmla="*/ 0 w 20"/>
                <a:gd name="T5" fmla="*/ 5 h 11"/>
                <a:gd name="T6" fmla="*/ 3 w 20"/>
                <a:gd name="T7" fmla="*/ 5 h 11"/>
                <a:gd name="T8" fmla="*/ 1 w 20"/>
                <a:gd name="T9" fmla="*/ 7 h 11"/>
                <a:gd name="T10" fmla="*/ 4 w 20"/>
                <a:gd name="T11" fmla="*/ 8 h 11"/>
                <a:gd name="T12" fmla="*/ 4 w 20"/>
                <a:gd name="T13" fmla="*/ 10 h 11"/>
                <a:gd name="T14" fmla="*/ 8 w 20"/>
                <a:gd name="T15" fmla="*/ 10 h 11"/>
                <a:gd name="T16" fmla="*/ 19 w 20"/>
                <a:gd name="T17" fmla="*/ 7 h 11"/>
                <a:gd name="T18" fmla="*/ 20 w 20"/>
                <a:gd name="T19" fmla="*/ 5 h 11"/>
                <a:gd name="T20" fmla="*/ 19 w 20"/>
                <a:gd name="T2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1">
                  <a:moveTo>
                    <a:pt x="19" y="3"/>
                  </a:moveTo>
                  <a:cubicBezTo>
                    <a:pt x="14" y="1"/>
                    <a:pt x="15" y="0"/>
                    <a:pt x="9" y="2"/>
                  </a:cubicBezTo>
                  <a:cubicBezTo>
                    <a:pt x="6" y="4"/>
                    <a:pt x="1" y="0"/>
                    <a:pt x="0" y="5"/>
                  </a:cubicBezTo>
                  <a:cubicBezTo>
                    <a:pt x="0" y="5"/>
                    <a:pt x="3" y="5"/>
                    <a:pt x="3" y="5"/>
                  </a:cubicBezTo>
                  <a:cubicBezTo>
                    <a:pt x="4" y="6"/>
                    <a:pt x="1" y="7"/>
                    <a:pt x="1" y="7"/>
                  </a:cubicBezTo>
                  <a:cubicBezTo>
                    <a:pt x="4" y="8"/>
                    <a:pt x="1" y="6"/>
                    <a:pt x="4" y="8"/>
                  </a:cubicBezTo>
                  <a:cubicBezTo>
                    <a:pt x="4" y="8"/>
                    <a:pt x="4" y="9"/>
                    <a:pt x="4" y="10"/>
                  </a:cubicBezTo>
                  <a:cubicBezTo>
                    <a:pt x="5" y="10"/>
                    <a:pt x="7" y="10"/>
                    <a:pt x="8" y="10"/>
                  </a:cubicBezTo>
                  <a:cubicBezTo>
                    <a:pt x="9" y="11"/>
                    <a:pt x="17" y="9"/>
                    <a:pt x="19" y="7"/>
                  </a:cubicBezTo>
                  <a:cubicBezTo>
                    <a:pt x="18" y="7"/>
                    <a:pt x="19" y="6"/>
                    <a:pt x="20" y="5"/>
                  </a:cubicBezTo>
                  <a:cubicBezTo>
                    <a:pt x="20" y="4"/>
                    <a:pt x="20" y="4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61" name="Freeform 85"/>
            <p:cNvSpPr/>
            <p:nvPr/>
          </p:nvSpPr>
          <p:spPr bwMode="auto">
            <a:xfrm>
              <a:off x="2928938" y="4819650"/>
              <a:ext cx="19050" cy="9525"/>
            </a:xfrm>
            <a:custGeom>
              <a:avLst/>
              <a:gdLst>
                <a:gd name="T0" fmla="*/ 25 w 25"/>
                <a:gd name="T1" fmla="*/ 12 h 13"/>
                <a:gd name="T2" fmla="*/ 14 w 25"/>
                <a:gd name="T3" fmla="*/ 6 h 13"/>
                <a:gd name="T4" fmla="*/ 0 w 25"/>
                <a:gd name="T5" fmla="*/ 7 h 13"/>
                <a:gd name="T6" fmla="*/ 1 w 25"/>
                <a:gd name="T7" fmla="*/ 8 h 13"/>
                <a:gd name="T8" fmla="*/ 8 w 25"/>
                <a:gd name="T9" fmla="*/ 5 h 13"/>
                <a:gd name="T10" fmla="*/ 14 w 25"/>
                <a:gd name="T11" fmla="*/ 9 h 13"/>
                <a:gd name="T12" fmla="*/ 18 w 25"/>
                <a:gd name="T13" fmla="*/ 12 h 13"/>
                <a:gd name="T14" fmla="*/ 16 w 25"/>
                <a:gd name="T15" fmla="*/ 13 h 13"/>
                <a:gd name="T16" fmla="*/ 17 w 25"/>
                <a:gd name="T17" fmla="*/ 13 h 13"/>
                <a:gd name="T18" fmla="*/ 21 w 25"/>
                <a:gd name="T19" fmla="*/ 13 h 13"/>
                <a:gd name="T20" fmla="*/ 25 w 25"/>
                <a:gd name="T2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3">
                  <a:moveTo>
                    <a:pt x="25" y="12"/>
                  </a:moveTo>
                  <a:cubicBezTo>
                    <a:pt x="24" y="10"/>
                    <a:pt x="16" y="6"/>
                    <a:pt x="14" y="6"/>
                  </a:cubicBezTo>
                  <a:cubicBezTo>
                    <a:pt x="11" y="0"/>
                    <a:pt x="3" y="6"/>
                    <a:pt x="0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3" y="7"/>
                    <a:pt x="6" y="6"/>
                    <a:pt x="8" y="5"/>
                  </a:cubicBezTo>
                  <a:cubicBezTo>
                    <a:pt x="6" y="7"/>
                    <a:pt x="12" y="8"/>
                    <a:pt x="14" y="9"/>
                  </a:cubicBezTo>
                  <a:cubicBezTo>
                    <a:pt x="15" y="9"/>
                    <a:pt x="18" y="12"/>
                    <a:pt x="18" y="12"/>
                  </a:cubicBezTo>
                  <a:cubicBezTo>
                    <a:pt x="18" y="12"/>
                    <a:pt x="17" y="12"/>
                    <a:pt x="16" y="13"/>
                  </a:cubicBezTo>
                  <a:cubicBezTo>
                    <a:pt x="17" y="12"/>
                    <a:pt x="17" y="13"/>
                    <a:pt x="17" y="13"/>
                  </a:cubicBezTo>
                  <a:cubicBezTo>
                    <a:pt x="18" y="13"/>
                    <a:pt x="20" y="13"/>
                    <a:pt x="21" y="13"/>
                  </a:cubicBezTo>
                  <a:cubicBezTo>
                    <a:pt x="23" y="13"/>
                    <a:pt x="24" y="13"/>
                    <a:pt x="25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62" name="Freeform 86"/>
            <p:cNvSpPr/>
            <p:nvPr/>
          </p:nvSpPr>
          <p:spPr bwMode="auto">
            <a:xfrm>
              <a:off x="2944813" y="4829175"/>
              <a:ext cx="0" cy="0"/>
            </a:xfrm>
            <a:custGeom>
              <a:avLst/>
              <a:gdLst>
                <a:gd name="T0" fmla="*/ 0 w 1"/>
                <a:gd name="T1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63" name="Freeform 87"/>
            <p:cNvSpPr/>
            <p:nvPr/>
          </p:nvSpPr>
          <p:spPr bwMode="auto">
            <a:xfrm>
              <a:off x="2946400" y="4829175"/>
              <a:ext cx="11113" cy="4763"/>
            </a:xfrm>
            <a:custGeom>
              <a:avLst/>
              <a:gdLst>
                <a:gd name="T0" fmla="*/ 15 w 15"/>
                <a:gd name="T1" fmla="*/ 3 h 6"/>
                <a:gd name="T2" fmla="*/ 3 w 15"/>
                <a:gd name="T3" fmla="*/ 0 h 6"/>
                <a:gd name="T4" fmla="*/ 4 w 15"/>
                <a:gd name="T5" fmla="*/ 3 h 6"/>
                <a:gd name="T6" fmla="*/ 0 w 15"/>
                <a:gd name="T7" fmla="*/ 4 h 6"/>
                <a:gd name="T8" fmla="*/ 7 w 15"/>
                <a:gd name="T9" fmla="*/ 6 h 6"/>
                <a:gd name="T10" fmla="*/ 15 w 15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6">
                  <a:moveTo>
                    <a:pt x="15" y="3"/>
                  </a:moveTo>
                  <a:cubicBezTo>
                    <a:pt x="11" y="0"/>
                    <a:pt x="7" y="1"/>
                    <a:pt x="3" y="0"/>
                  </a:cubicBezTo>
                  <a:cubicBezTo>
                    <a:pt x="3" y="0"/>
                    <a:pt x="5" y="3"/>
                    <a:pt x="4" y="3"/>
                  </a:cubicBezTo>
                  <a:cubicBezTo>
                    <a:pt x="3" y="5"/>
                    <a:pt x="1" y="2"/>
                    <a:pt x="0" y="4"/>
                  </a:cubicBezTo>
                  <a:cubicBezTo>
                    <a:pt x="1" y="6"/>
                    <a:pt x="5" y="5"/>
                    <a:pt x="7" y="6"/>
                  </a:cubicBezTo>
                  <a:cubicBezTo>
                    <a:pt x="9" y="5"/>
                    <a:pt x="15" y="4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64" name="Freeform 88"/>
            <p:cNvSpPr/>
            <p:nvPr/>
          </p:nvSpPr>
          <p:spPr bwMode="auto">
            <a:xfrm>
              <a:off x="2938463" y="4830763"/>
              <a:ext cx="4763" cy="3175"/>
            </a:xfrm>
            <a:custGeom>
              <a:avLst/>
              <a:gdLst>
                <a:gd name="T0" fmla="*/ 0 w 6"/>
                <a:gd name="T1" fmla="*/ 1 h 3"/>
                <a:gd name="T2" fmla="*/ 5 w 6"/>
                <a:gd name="T3" fmla="*/ 3 h 3"/>
                <a:gd name="T4" fmla="*/ 4 w 6"/>
                <a:gd name="T5" fmla="*/ 1 h 3"/>
                <a:gd name="T6" fmla="*/ 0 w 6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1"/>
                  </a:moveTo>
                  <a:cubicBezTo>
                    <a:pt x="1" y="3"/>
                    <a:pt x="4" y="3"/>
                    <a:pt x="5" y="3"/>
                  </a:cubicBezTo>
                  <a:cubicBezTo>
                    <a:pt x="6" y="2"/>
                    <a:pt x="4" y="1"/>
                    <a:pt x="4" y="1"/>
                  </a:cubicBezTo>
                  <a:cubicBezTo>
                    <a:pt x="3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65" name="Freeform 89"/>
            <p:cNvSpPr/>
            <p:nvPr/>
          </p:nvSpPr>
          <p:spPr bwMode="auto">
            <a:xfrm>
              <a:off x="2959100" y="4830763"/>
              <a:ext cx="3175" cy="3175"/>
            </a:xfrm>
            <a:custGeom>
              <a:avLst/>
              <a:gdLst>
                <a:gd name="T0" fmla="*/ 4 w 4"/>
                <a:gd name="T1" fmla="*/ 2 h 3"/>
                <a:gd name="T2" fmla="*/ 0 w 4"/>
                <a:gd name="T3" fmla="*/ 1 h 3"/>
                <a:gd name="T4" fmla="*/ 2 w 4"/>
                <a:gd name="T5" fmla="*/ 2 h 3"/>
                <a:gd name="T6" fmla="*/ 4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cubicBezTo>
                    <a:pt x="4" y="0"/>
                    <a:pt x="3" y="0"/>
                    <a:pt x="0" y="1"/>
                  </a:cubicBezTo>
                  <a:cubicBezTo>
                    <a:pt x="0" y="2"/>
                    <a:pt x="0" y="3"/>
                    <a:pt x="2" y="2"/>
                  </a:cubicBezTo>
                  <a:cubicBezTo>
                    <a:pt x="2" y="2"/>
                    <a:pt x="4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66" name="Freeform 90"/>
            <p:cNvSpPr/>
            <p:nvPr/>
          </p:nvSpPr>
          <p:spPr bwMode="auto">
            <a:xfrm>
              <a:off x="2959100" y="4832350"/>
              <a:ext cx="1588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67" name="Freeform 91"/>
            <p:cNvSpPr/>
            <p:nvPr/>
          </p:nvSpPr>
          <p:spPr bwMode="auto">
            <a:xfrm>
              <a:off x="2946400" y="4708525"/>
              <a:ext cx="1588" cy="4763"/>
            </a:xfrm>
            <a:custGeom>
              <a:avLst/>
              <a:gdLst>
                <a:gd name="T0" fmla="*/ 0 w 2"/>
                <a:gd name="T1" fmla="*/ 3 h 5"/>
                <a:gd name="T2" fmla="*/ 0 w 2"/>
                <a:gd name="T3" fmla="*/ 3 h 5"/>
                <a:gd name="T4" fmla="*/ 0 w 2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5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5"/>
                    <a:pt x="2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68" name="Freeform 92"/>
            <p:cNvSpPr/>
            <p:nvPr/>
          </p:nvSpPr>
          <p:spPr bwMode="auto">
            <a:xfrm>
              <a:off x="2936875" y="4706938"/>
              <a:ext cx="7938" cy="4763"/>
            </a:xfrm>
            <a:custGeom>
              <a:avLst/>
              <a:gdLst>
                <a:gd name="T0" fmla="*/ 4 w 9"/>
                <a:gd name="T1" fmla="*/ 4 h 7"/>
                <a:gd name="T2" fmla="*/ 1 w 9"/>
                <a:gd name="T3" fmla="*/ 4 h 7"/>
                <a:gd name="T4" fmla="*/ 2 w 9"/>
                <a:gd name="T5" fmla="*/ 6 h 7"/>
                <a:gd name="T6" fmla="*/ 3 w 9"/>
                <a:gd name="T7" fmla="*/ 6 h 7"/>
                <a:gd name="T8" fmla="*/ 9 w 9"/>
                <a:gd name="T9" fmla="*/ 3 h 7"/>
                <a:gd name="T10" fmla="*/ 4 w 9"/>
                <a:gd name="T1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4" y="4"/>
                  </a:moveTo>
                  <a:cubicBezTo>
                    <a:pt x="2" y="4"/>
                    <a:pt x="2" y="4"/>
                    <a:pt x="1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7"/>
                    <a:pt x="8" y="5"/>
                    <a:pt x="9" y="3"/>
                  </a:cubicBezTo>
                  <a:cubicBezTo>
                    <a:pt x="8" y="0"/>
                    <a:pt x="2" y="3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69" name="Freeform 93"/>
            <p:cNvSpPr/>
            <p:nvPr/>
          </p:nvSpPr>
          <p:spPr bwMode="auto">
            <a:xfrm>
              <a:off x="2944813" y="4821238"/>
              <a:ext cx="3175" cy="1588"/>
            </a:xfrm>
            <a:custGeom>
              <a:avLst/>
              <a:gdLst>
                <a:gd name="T0" fmla="*/ 3 w 3"/>
                <a:gd name="T1" fmla="*/ 3 h 3"/>
                <a:gd name="T2" fmla="*/ 1 w 3"/>
                <a:gd name="T3" fmla="*/ 0 h 3"/>
                <a:gd name="T4" fmla="*/ 3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3" y="2"/>
                    <a:pt x="2" y="1"/>
                    <a:pt x="1" y="0"/>
                  </a:cubicBezTo>
                  <a:cubicBezTo>
                    <a:pt x="0" y="0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70" name="Freeform 94"/>
            <p:cNvSpPr/>
            <p:nvPr/>
          </p:nvSpPr>
          <p:spPr bwMode="auto">
            <a:xfrm>
              <a:off x="2941638" y="4816475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71" name="Freeform 95"/>
            <p:cNvSpPr/>
            <p:nvPr/>
          </p:nvSpPr>
          <p:spPr bwMode="auto">
            <a:xfrm>
              <a:off x="2940050" y="4814888"/>
              <a:ext cx="4763" cy="4763"/>
            </a:xfrm>
            <a:custGeom>
              <a:avLst/>
              <a:gdLst>
                <a:gd name="T0" fmla="*/ 4 w 5"/>
                <a:gd name="T1" fmla="*/ 4 h 5"/>
                <a:gd name="T2" fmla="*/ 2 w 5"/>
                <a:gd name="T3" fmla="*/ 2 h 5"/>
                <a:gd name="T4" fmla="*/ 2 w 5"/>
                <a:gd name="T5" fmla="*/ 2 h 5"/>
                <a:gd name="T6" fmla="*/ 0 w 5"/>
                <a:gd name="T7" fmla="*/ 2 h 5"/>
                <a:gd name="T8" fmla="*/ 3 w 5"/>
                <a:gd name="T9" fmla="*/ 2 h 5"/>
                <a:gd name="T10" fmla="*/ 4 w 5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5"/>
                    <a:pt x="4" y="0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2"/>
                  </a:cubicBezTo>
                  <a:cubicBezTo>
                    <a:pt x="1" y="3"/>
                    <a:pt x="3" y="2"/>
                    <a:pt x="3" y="2"/>
                  </a:cubicBezTo>
                  <a:cubicBezTo>
                    <a:pt x="3" y="1"/>
                    <a:pt x="4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72" name="Freeform 96"/>
            <p:cNvSpPr/>
            <p:nvPr/>
          </p:nvSpPr>
          <p:spPr bwMode="auto">
            <a:xfrm>
              <a:off x="2930525" y="4824413"/>
              <a:ext cx="1588" cy="1588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0" y="0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73" name="Freeform 97"/>
            <p:cNvSpPr/>
            <p:nvPr/>
          </p:nvSpPr>
          <p:spPr bwMode="auto">
            <a:xfrm>
              <a:off x="2947988" y="4826000"/>
              <a:ext cx="1588" cy="1588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0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1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74" name="Freeform 98"/>
            <p:cNvSpPr/>
            <p:nvPr/>
          </p:nvSpPr>
          <p:spPr bwMode="auto">
            <a:xfrm>
              <a:off x="2986088" y="4987925"/>
              <a:ext cx="1588" cy="1588"/>
            </a:xfrm>
            <a:custGeom>
              <a:avLst/>
              <a:gdLst>
                <a:gd name="T0" fmla="*/ 1 w 2"/>
                <a:gd name="T1" fmla="*/ 1 h 2"/>
                <a:gd name="T2" fmla="*/ 2 w 2"/>
                <a:gd name="T3" fmla="*/ 1 h 2"/>
                <a:gd name="T4" fmla="*/ 1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2"/>
                    <a:pt x="0" y="1"/>
                    <a:pt x="2" y="1"/>
                  </a:cubicBezTo>
                  <a:cubicBezTo>
                    <a:pt x="2" y="0"/>
                    <a:pt x="2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75" name="Freeform 99"/>
            <p:cNvSpPr/>
            <p:nvPr/>
          </p:nvSpPr>
          <p:spPr bwMode="auto">
            <a:xfrm>
              <a:off x="2970213" y="4835525"/>
              <a:ext cx="1588" cy="3175"/>
            </a:xfrm>
            <a:custGeom>
              <a:avLst/>
              <a:gdLst>
                <a:gd name="T0" fmla="*/ 2 w 2"/>
                <a:gd name="T1" fmla="*/ 1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2" y="3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76" name="Freeform 100"/>
            <p:cNvSpPr/>
            <p:nvPr/>
          </p:nvSpPr>
          <p:spPr bwMode="auto">
            <a:xfrm>
              <a:off x="2970213" y="4837113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77" name="Freeform 101"/>
            <p:cNvSpPr/>
            <p:nvPr/>
          </p:nvSpPr>
          <p:spPr bwMode="auto">
            <a:xfrm>
              <a:off x="2976563" y="4779963"/>
              <a:ext cx="1588" cy="1588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2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78" name="Freeform 102"/>
            <p:cNvSpPr/>
            <p:nvPr/>
          </p:nvSpPr>
          <p:spPr bwMode="auto">
            <a:xfrm>
              <a:off x="2947988" y="4822825"/>
              <a:ext cx="1588" cy="1588"/>
            </a:xfrm>
            <a:custGeom>
              <a:avLst/>
              <a:gdLst>
                <a:gd name="T0" fmla="*/ 1 w 3"/>
                <a:gd name="T1" fmla="*/ 1 h 2"/>
                <a:gd name="T2" fmla="*/ 1 w 3"/>
                <a:gd name="T3" fmla="*/ 2 h 2"/>
                <a:gd name="T4" fmla="*/ 1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0" y="0"/>
                    <a:pt x="0" y="1"/>
                    <a:pt x="1" y="2"/>
                  </a:cubicBezTo>
                  <a:cubicBezTo>
                    <a:pt x="3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79" name="Freeform 103"/>
            <p:cNvSpPr/>
            <p:nvPr/>
          </p:nvSpPr>
          <p:spPr bwMode="auto">
            <a:xfrm>
              <a:off x="2981325" y="4989513"/>
              <a:ext cx="1588" cy="1588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80" name="Freeform 104"/>
            <p:cNvSpPr/>
            <p:nvPr/>
          </p:nvSpPr>
          <p:spPr bwMode="auto">
            <a:xfrm>
              <a:off x="2970213" y="4838700"/>
              <a:ext cx="1588" cy="3175"/>
            </a:xfrm>
            <a:custGeom>
              <a:avLst/>
              <a:gdLst>
                <a:gd name="T0" fmla="*/ 1 w 1"/>
                <a:gd name="T1" fmla="*/ 2 h 3"/>
                <a:gd name="T2" fmla="*/ 1 w 1"/>
                <a:gd name="T3" fmla="*/ 2 h 3"/>
                <a:gd name="T4" fmla="*/ 0 w 1"/>
                <a:gd name="T5" fmla="*/ 1 h 3"/>
                <a:gd name="T6" fmla="*/ 1 w 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0"/>
                    <a:pt x="0" y="1"/>
                  </a:cubicBezTo>
                  <a:cubicBezTo>
                    <a:pt x="0" y="1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81" name="Freeform 105"/>
            <p:cNvSpPr/>
            <p:nvPr/>
          </p:nvSpPr>
          <p:spPr bwMode="auto">
            <a:xfrm>
              <a:off x="2970213" y="48387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82" name="Freeform 106"/>
            <p:cNvSpPr/>
            <p:nvPr/>
          </p:nvSpPr>
          <p:spPr bwMode="auto">
            <a:xfrm>
              <a:off x="2971800" y="4843463"/>
              <a:ext cx="3175" cy="1588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0" y="0"/>
                    <a:pt x="3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83" name="Freeform 107"/>
            <p:cNvSpPr/>
            <p:nvPr/>
          </p:nvSpPr>
          <p:spPr bwMode="auto">
            <a:xfrm>
              <a:off x="2967038" y="4833938"/>
              <a:ext cx="1588" cy="1588"/>
            </a:xfrm>
            <a:custGeom>
              <a:avLst/>
              <a:gdLst>
                <a:gd name="T0" fmla="*/ 2 w 2"/>
                <a:gd name="T1" fmla="*/ 1 h 3"/>
                <a:gd name="T2" fmla="*/ 1 w 2"/>
                <a:gd name="T3" fmla="*/ 1 h 3"/>
                <a:gd name="T4" fmla="*/ 2 w 2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1" y="1"/>
                    <a:pt x="2" y="3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84" name="Freeform 108"/>
            <p:cNvSpPr/>
            <p:nvPr/>
          </p:nvSpPr>
          <p:spPr bwMode="auto">
            <a:xfrm>
              <a:off x="3033713" y="4708525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85" name="Rectangle 109"/>
            <p:cNvSpPr>
              <a:spLocks noChangeArrowheads="1"/>
            </p:cNvSpPr>
            <p:nvPr/>
          </p:nvSpPr>
          <p:spPr bwMode="auto">
            <a:xfrm>
              <a:off x="3033713" y="4708525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86" name="Freeform 110"/>
            <p:cNvSpPr/>
            <p:nvPr/>
          </p:nvSpPr>
          <p:spPr bwMode="auto">
            <a:xfrm>
              <a:off x="2954338" y="4845050"/>
              <a:ext cx="1588" cy="1588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87" name="Freeform 111"/>
            <p:cNvSpPr/>
            <p:nvPr/>
          </p:nvSpPr>
          <p:spPr bwMode="auto">
            <a:xfrm>
              <a:off x="2954338" y="4846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88" name="Freeform 112"/>
            <p:cNvSpPr/>
            <p:nvPr/>
          </p:nvSpPr>
          <p:spPr bwMode="auto">
            <a:xfrm>
              <a:off x="2933700" y="4852988"/>
              <a:ext cx="3175" cy="1588"/>
            </a:xfrm>
            <a:custGeom>
              <a:avLst/>
              <a:gdLst>
                <a:gd name="T0" fmla="*/ 2 w 4"/>
                <a:gd name="T1" fmla="*/ 2 h 2"/>
                <a:gd name="T2" fmla="*/ 2 w 4"/>
                <a:gd name="T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cubicBezTo>
                    <a:pt x="4" y="2"/>
                    <a:pt x="0" y="0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89" name="Freeform 113"/>
            <p:cNvSpPr/>
            <p:nvPr/>
          </p:nvSpPr>
          <p:spPr bwMode="auto">
            <a:xfrm>
              <a:off x="2832100" y="4757738"/>
              <a:ext cx="3175" cy="1588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2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90" name="Freeform 114"/>
            <p:cNvSpPr/>
            <p:nvPr/>
          </p:nvSpPr>
          <p:spPr bwMode="auto">
            <a:xfrm>
              <a:off x="2840038" y="4757738"/>
              <a:ext cx="0" cy="0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91" name="Freeform 115"/>
            <p:cNvSpPr/>
            <p:nvPr/>
          </p:nvSpPr>
          <p:spPr bwMode="auto">
            <a:xfrm>
              <a:off x="2965450" y="4832350"/>
              <a:ext cx="4763" cy="1588"/>
            </a:xfrm>
            <a:custGeom>
              <a:avLst/>
              <a:gdLst>
                <a:gd name="T0" fmla="*/ 3 w 5"/>
                <a:gd name="T1" fmla="*/ 0 h 2"/>
                <a:gd name="T2" fmla="*/ 3 w 5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2">
                  <a:moveTo>
                    <a:pt x="3" y="0"/>
                  </a:moveTo>
                  <a:cubicBezTo>
                    <a:pt x="0" y="0"/>
                    <a:pt x="5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92" name="Freeform 116"/>
            <p:cNvSpPr/>
            <p:nvPr/>
          </p:nvSpPr>
          <p:spPr bwMode="auto">
            <a:xfrm>
              <a:off x="2963863" y="4833938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93" name="Freeform 117"/>
            <p:cNvSpPr/>
            <p:nvPr/>
          </p:nvSpPr>
          <p:spPr bwMode="auto">
            <a:xfrm>
              <a:off x="2952750" y="4845050"/>
              <a:ext cx="1588" cy="0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1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3" y="1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94" name="Freeform 118"/>
            <p:cNvSpPr/>
            <p:nvPr/>
          </p:nvSpPr>
          <p:spPr bwMode="auto">
            <a:xfrm>
              <a:off x="2955925" y="4845050"/>
              <a:ext cx="1588" cy="1588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3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95" name="Rectangle 119"/>
            <p:cNvSpPr>
              <a:spLocks noChangeArrowheads="1"/>
            </p:cNvSpPr>
            <p:nvPr/>
          </p:nvSpPr>
          <p:spPr bwMode="auto">
            <a:xfrm>
              <a:off x="2968625" y="484505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96" name="Freeform 120"/>
            <p:cNvSpPr/>
            <p:nvPr/>
          </p:nvSpPr>
          <p:spPr bwMode="auto">
            <a:xfrm>
              <a:off x="2951163" y="4824413"/>
              <a:ext cx="1588" cy="1588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97" name="Freeform 121"/>
            <p:cNvSpPr/>
            <p:nvPr/>
          </p:nvSpPr>
          <p:spPr bwMode="auto">
            <a:xfrm>
              <a:off x="2873375" y="4802188"/>
              <a:ext cx="1588" cy="0"/>
            </a:xfrm>
            <a:custGeom>
              <a:avLst/>
              <a:gdLst>
                <a:gd name="T0" fmla="*/ 1 w 2"/>
                <a:gd name="T1" fmla="*/ 1 w 2"/>
                <a:gd name="T2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0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98" name="Freeform 122"/>
            <p:cNvSpPr/>
            <p:nvPr/>
          </p:nvSpPr>
          <p:spPr bwMode="auto">
            <a:xfrm>
              <a:off x="2960688" y="4791075"/>
              <a:ext cx="1588" cy="0"/>
            </a:xfrm>
            <a:custGeom>
              <a:avLst/>
              <a:gdLst>
                <a:gd name="T0" fmla="*/ 1 w 2"/>
                <a:gd name="T1" fmla="*/ 0 w 2"/>
                <a:gd name="T2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99" name="Freeform 123"/>
            <p:cNvSpPr/>
            <p:nvPr/>
          </p:nvSpPr>
          <p:spPr bwMode="auto">
            <a:xfrm>
              <a:off x="2963863" y="4848225"/>
              <a:ext cx="1588" cy="0"/>
            </a:xfrm>
            <a:custGeom>
              <a:avLst/>
              <a:gdLst>
                <a:gd name="T0" fmla="*/ 1 w 3"/>
                <a:gd name="T1" fmla="*/ 0 h 1"/>
                <a:gd name="T2" fmla="*/ 1 w 3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1"/>
                    <a:pt x="3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00" name="Freeform 124"/>
            <p:cNvSpPr/>
            <p:nvPr/>
          </p:nvSpPr>
          <p:spPr bwMode="auto">
            <a:xfrm>
              <a:off x="2952750" y="4826000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01" name="Freeform 125"/>
            <p:cNvSpPr/>
            <p:nvPr/>
          </p:nvSpPr>
          <p:spPr bwMode="auto">
            <a:xfrm>
              <a:off x="2954338" y="4746625"/>
              <a:ext cx="1588" cy="1588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0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1" y="2"/>
                    <a:pt x="2" y="1"/>
                    <a:pt x="3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02" name="Freeform 126"/>
            <p:cNvSpPr/>
            <p:nvPr/>
          </p:nvSpPr>
          <p:spPr bwMode="auto">
            <a:xfrm>
              <a:off x="2954338" y="4759325"/>
              <a:ext cx="1588" cy="1588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2 h 2"/>
                <a:gd name="T4" fmla="*/ 3 w 3"/>
                <a:gd name="T5" fmla="*/ 1 h 2"/>
                <a:gd name="T6" fmla="*/ 1 w 3"/>
                <a:gd name="T7" fmla="*/ 0 h 2"/>
                <a:gd name="T8" fmla="*/ 1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03" name="Freeform 127"/>
            <p:cNvSpPr/>
            <p:nvPr/>
          </p:nvSpPr>
          <p:spPr bwMode="auto">
            <a:xfrm>
              <a:off x="2954338" y="4759325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04" name="Freeform 128"/>
            <p:cNvSpPr/>
            <p:nvPr/>
          </p:nvSpPr>
          <p:spPr bwMode="auto">
            <a:xfrm>
              <a:off x="2957513" y="4746625"/>
              <a:ext cx="1588" cy="3175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2 h 3"/>
                <a:gd name="T4" fmla="*/ 0 w 2"/>
                <a:gd name="T5" fmla="*/ 2 h 3"/>
                <a:gd name="T6" fmla="*/ 2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0"/>
                    <a:pt x="1" y="0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05" name="Freeform 129"/>
            <p:cNvSpPr/>
            <p:nvPr/>
          </p:nvSpPr>
          <p:spPr bwMode="auto">
            <a:xfrm>
              <a:off x="2957513" y="4748213"/>
              <a:ext cx="0" cy="0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06" name="Freeform 130"/>
            <p:cNvSpPr/>
            <p:nvPr/>
          </p:nvSpPr>
          <p:spPr bwMode="auto">
            <a:xfrm>
              <a:off x="2963863" y="4729163"/>
              <a:ext cx="1588" cy="3175"/>
            </a:xfrm>
            <a:custGeom>
              <a:avLst/>
              <a:gdLst>
                <a:gd name="T0" fmla="*/ 0 w 3"/>
                <a:gd name="T1" fmla="*/ 5 h 5"/>
                <a:gd name="T2" fmla="*/ 3 w 3"/>
                <a:gd name="T3" fmla="*/ 3 h 5"/>
                <a:gd name="T4" fmla="*/ 0 w 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cubicBezTo>
                    <a:pt x="1" y="5"/>
                    <a:pt x="2" y="4"/>
                    <a:pt x="3" y="3"/>
                  </a:cubicBezTo>
                  <a:cubicBezTo>
                    <a:pt x="3" y="0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07" name="Freeform 131"/>
            <p:cNvSpPr/>
            <p:nvPr/>
          </p:nvSpPr>
          <p:spPr bwMode="auto">
            <a:xfrm>
              <a:off x="2960688" y="4745038"/>
              <a:ext cx="3175" cy="0"/>
            </a:xfrm>
            <a:custGeom>
              <a:avLst/>
              <a:gdLst>
                <a:gd name="T0" fmla="*/ 1 w 5"/>
                <a:gd name="T1" fmla="*/ 1 h 1"/>
                <a:gd name="T2" fmla="*/ 1 w 5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">
                  <a:moveTo>
                    <a:pt x="1" y="1"/>
                  </a:moveTo>
                  <a:cubicBezTo>
                    <a:pt x="5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08" name="Freeform 132"/>
            <p:cNvSpPr/>
            <p:nvPr/>
          </p:nvSpPr>
          <p:spPr bwMode="auto">
            <a:xfrm>
              <a:off x="2962275" y="4745038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09" name="Freeform 133"/>
            <p:cNvSpPr/>
            <p:nvPr/>
          </p:nvSpPr>
          <p:spPr bwMode="auto">
            <a:xfrm>
              <a:off x="2971800" y="4751388"/>
              <a:ext cx="1588" cy="3175"/>
            </a:xfrm>
            <a:custGeom>
              <a:avLst/>
              <a:gdLst>
                <a:gd name="T0" fmla="*/ 0 w 2"/>
                <a:gd name="T1" fmla="*/ 2 h 3"/>
                <a:gd name="T2" fmla="*/ 0 w 2"/>
                <a:gd name="T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3">
                  <a:moveTo>
                    <a:pt x="0" y="2"/>
                  </a:moveTo>
                  <a:cubicBezTo>
                    <a:pt x="2" y="3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10" name="Freeform 134"/>
            <p:cNvSpPr/>
            <p:nvPr/>
          </p:nvSpPr>
          <p:spPr bwMode="auto">
            <a:xfrm>
              <a:off x="2962275" y="4743450"/>
              <a:ext cx="0" cy="1588"/>
            </a:xfrm>
            <a:custGeom>
              <a:avLst/>
              <a:gdLst>
                <a:gd name="T0" fmla="*/ 0 h 1"/>
                <a:gd name="T1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11" name="Freeform 135"/>
            <p:cNvSpPr/>
            <p:nvPr/>
          </p:nvSpPr>
          <p:spPr bwMode="auto">
            <a:xfrm>
              <a:off x="2952750" y="476885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12" name="Freeform 136"/>
            <p:cNvSpPr/>
            <p:nvPr/>
          </p:nvSpPr>
          <p:spPr bwMode="auto">
            <a:xfrm>
              <a:off x="2954338" y="4697413"/>
              <a:ext cx="36513" cy="22225"/>
            </a:xfrm>
            <a:custGeom>
              <a:avLst/>
              <a:gdLst>
                <a:gd name="T0" fmla="*/ 12 w 49"/>
                <a:gd name="T1" fmla="*/ 4 h 28"/>
                <a:gd name="T2" fmla="*/ 14 w 49"/>
                <a:gd name="T3" fmla="*/ 8 h 28"/>
                <a:gd name="T4" fmla="*/ 6 w 49"/>
                <a:gd name="T5" fmla="*/ 8 h 28"/>
                <a:gd name="T6" fmla="*/ 8 w 49"/>
                <a:gd name="T7" fmla="*/ 13 h 28"/>
                <a:gd name="T8" fmla="*/ 9 w 49"/>
                <a:gd name="T9" fmla="*/ 17 h 28"/>
                <a:gd name="T10" fmla="*/ 9 w 49"/>
                <a:gd name="T11" fmla="*/ 20 h 28"/>
                <a:gd name="T12" fmla="*/ 0 w 49"/>
                <a:gd name="T13" fmla="*/ 20 h 28"/>
                <a:gd name="T14" fmla="*/ 3 w 49"/>
                <a:gd name="T15" fmla="*/ 22 h 28"/>
                <a:gd name="T16" fmla="*/ 4 w 49"/>
                <a:gd name="T17" fmla="*/ 23 h 28"/>
                <a:gd name="T18" fmla="*/ 5 w 49"/>
                <a:gd name="T19" fmla="*/ 28 h 28"/>
                <a:gd name="T20" fmla="*/ 7 w 49"/>
                <a:gd name="T21" fmla="*/ 28 h 28"/>
                <a:gd name="T22" fmla="*/ 7 w 49"/>
                <a:gd name="T23" fmla="*/ 23 h 28"/>
                <a:gd name="T24" fmla="*/ 12 w 49"/>
                <a:gd name="T25" fmla="*/ 23 h 28"/>
                <a:gd name="T26" fmla="*/ 19 w 49"/>
                <a:gd name="T27" fmla="*/ 24 h 28"/>
                <a:gd name="T28" fmla="*/ 23 w 49"/>
                <a:gd name="T29" fmla="*/ 21 h 28"/>
                <a:gd name="T30" fmla="*/ 49 w 49"/>
                <a:gd name="T31" fmla="*/ 5 h 28"/>
                <a:gd name="T32" fmla="*/ 12 w 49"/>
                <a:gd name="T3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12" y="4"/>
                  </a:moveTo>
                  <a:cubicBezTo>
                    <a:pt x="12" y="6"/>
                    <a:pt x="14" y="7"/>
                    <a:pt x="14" y="8"/>
                  </a:cubicBezTo>
                  <a:cubicBezTo>
                    <a:pt x="9" y="6"/>
                    <a:pt x="11" y="6"/>
                    <a:pt x="6" y="8"/>
                  </a:cubicBezTo>
                  <a:cubicBezTo>
                    <a:pt x="1" y="11"/>
                    <a:pt x="8" y="12"/>
                    <a:pt x="8" y="13"/>
                  </a:cubicBezTo>
                  <a:cubicBezTo>
                    <a:pt x="4" y="14"/>
                    <a:pt x="8" y="16"/>
                    <a:pt x="9" y="17"/>
                  </a:cubicBezTo>
                  <a:cubicBezTo>
                    <a:pt x="14" y="19"/>
                    <a:pt x="12" y="20"/>
                    <a:pt x="9" y="20"/>
                  </a:cubicBezTo>
                  <a:cubicBezTo>
                    <a:pt x="6" y="21"/>
                    <a:pt x="0" y="20"/>
                    <a:pt x="0" y="20"/>
                  </a:cubicBezTo>
                  <a:cubicBezTo>
                    <a:pt x="0" y="23"/>
                    <a:pt x="2" y="22"/>
                    <a:pt x="3" y="22"/>
                  </a:cubicBezTo>
                  <a:cubicBezTo>
                    <a:pt x="3" y="23"/>
                    <a:pt x="4" y="23"/>
                    <a:pt x="4" y="23"/>
                  </a:cubicBezTo>
                  <a:cubicBezTo>
                    <a:pt x="5" y="25"/>
                    <a:pt x="1" y="27"/>
                    <a:pt x="5" y="28"/>
                  </a:cubicBezTo>
                  <a:cubicBezTo>
                    <a:pt x="5" y="28"/>
                    <a:pt x="6" y="28"/>
                    <a:pt x="7" y="28"/>
                  </a:cubicBezTo>
                  <a:cubicBezTo>
                    <a:pt x="7" y="27"/>
                    <a:pt x="7" y="25"/>
                    <a:pt x="7" y="23"/>
                  </a:cubicBezTo>
                  <a:cubicBezTo>
                    <a:pt x="9" y="23"/>
                    <a:pt x="10" y="23"/>
                    <a:pt x="12" y="23"/>
                  </a:cubicBezTo>
                  <a:cubicBezTo>
                    <a:pt x="15" y="23"/>
                    <a:pt x="17" y="23"/>
                    <a:pt x="19" y="24"/>
                  </a:cubicBezTo>
                  <a:cubicBezTo>
                    <a:pt x="23" y="24"/>
                    <a:pt x="23" y="21"/>
                    <a:pt x="23" y="21"/>
                  </a:cubicBezTo>
                  <a:cubicBezTo>
                    <a:pt x="20" y="19"/>
                    <a:pt x="49" y="5"/>
                    <a:pt x="49" y="5"/>
                  </a:cubicBezTo>
                  <a:cubicBezTo>
                    <a:pt x="35" y="0"/>
                    <a:pt x="25" y="1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13" name="Freeform 137"/>
            <p:cNvSpPr/>
            <p:nvPr/>
          </p:nvSpPr>
          <p:spPr bwMode="auto">
            <a:xfrm>
              <a:off x="2959100" y="4716463"/>
              <a:ext cx="9525" cy="3175"/>
            </a:xfrm>
            <a:custGeom>
              <a:avLst/>
              <a:gdLst>
                <a:gd name="T0" fmla="*/ 7 w 13"/>
                <a:gd name="T1" fmla="*/ 0 h 4"/>
                <a:gd name="T2" fmla="*/ 1 w 13"/>
                <a:gd name="T3" fmla="*/ 0 h 4"/>
                <a:gd name="T4" fmla="*/ 0 w 13"/>
                <a:gd name="T5" fmla="*/ 3 h 4"/>
                <a:gd name="T6" fmla="*/ 7 w 13"/>
                <a:gd name="T7" fmla="*/ 3 h 4"/>
                <a:gd name="T8" fmla="*/ 10 w 13"/>
                <a:gd name="T9" fmla="*/ 4 h 4"/>
                <a:gd name="T10" fmla="*/ 13 w 13"/>
                <a:gd name="T11" fmla="*/ 1 h 4"/>
                <a:gd name="T12" fmla="*/ 7 w 1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4">
                  <a:moveTo>
                    <a:pt x="7" y="0"/>
                  </a:moveTo>
                  <a:cubicBezTo>
                    <a:pt x="4" y="0"/>
                    <a:pt x="1" y="0"/>
                    <a:pt x="1" y="0"/>
                  </a:cubicBezTo>
                  <a:cubicBezTo>
                    <a:pt x="1" y="0"/>
                    <a:pt x="1" y="1"/>
                    <a:pt x="0" y="3"/>
                  </a:cubicBezTo>
                  <a:cubicBezTo>
                    <a:pt x="3" y="3"/>
                    <a:pt x="6" y="3"/>
                    <a:pt x="7" y="3"/>
                  </a:cubicBezTo>
                  <a:cubicBezTo>
                    <a:pt x="8" y="4"/>
                    <a:pt x="9" y="4"/>
                    <a:pt x="10" y="4"/>
                  </a:cubicBezTo>
                  <a:cubicBezTo>
                    <a:pt x="12" y="3"/>
                    <a:pt x="13" y="3"/>
                    <a:pt x="13" y="1"/>
                  </a:cubicBezTo>
                  <a:cubicBezTo>
                    <a:pt x="12" y="0"/>
                    <a:pt x="9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14" name="Freeform 138"/>
            <p:cNvSpPr/>
            <p:nvPr/>
          </p:nvSpPr>
          <p:spPr bwMode="auto">
            <a:xfrm>
              <a:off x="2951163" y="4716463"/>
              <a:ext cx="3175" cy="1588"/>
            </a:xfrm>
            <a:custGeom>
              <a:avLst/>
              <a:gdLst>
                <a:gd name="T0" fmla="*/ 0 w 5"/>
                <a:gd name="T1" fmla="*/ 2 h 3"/>
                <a:gd name="T2" fmla="*/ 3 w 5"/>
                <a:gd name="T3" fmla="*/ 3 h 3"/>
                <a:gd name="T4" fmla="*/ 4 w 5"/>
                <a:gd name="T5" fmla="*/ 1 h 3"/>
                <a:gd name="T6" fmla="*/ 0 w 5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1" y="2"/>
                    <a:pt x="2" y="3"/>
                    <a:pt x="3" y="3"/>
                  </a:cubicBezTo>
                  <a:cubicBezTo>
                    <a:pt x="4" y="3"/>
                    <a:pt x="5" y="2"/>
                    <a:pt x="4" y="1"/>
                  </a:cubicBezTo>
                  <a:cubicBezTo>
                    <a:pt x="3" y="0"/>
                    <a:pt x="2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15" name="Freeform 139"/>
            <p:cNvSpPr/>
            <p:nvPr/>
          </p:nvSpPr>
          <p:spPr bwMode="auto">
            <a:xfrm>
              <a:off x="2959100" y="4711700"/>
              <a:ext cx="1588" cy="1588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1 h 2"/>
                <a:gd name="T8" fmla="*/ 2 w 2"/>
                <a:gd name="T9" fmla="*/ 1 h 2"/>
                <a:gd name="T10" fmla="*/ 0 w 2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16" name="Rectangle 140"/>
            <p:cNvSpPr>
              <a:spLocks noChangeArrowheads="1"/>
            </p:cNvSpPr>
            <p:nvPr/>
          </p:nvSpPr>
          <p:spPr bwMode="auto">
            <a:xfrm>
              <a:off x="2957513" y="471170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17" name="Freeform 141"/>
            <p:cNvSpPr/>
            <p:nvPr/>
          </p:nvSpPr>
          <p:spPr bwMode="auto">
            <a:xfrm>
              <a:off x="2954338" y="4708525"/>
              <a:ext cx="3175" cy="3175"/>
            </a:xfrm>
            <a:custGeom>
              <a:avLst/>
              <a:gdLst>
                <a:gd name="T0" fmla="*/ 2 w 4"/>
                <a:gd name="T1" fmla="*/ 3 h 5"/>
                <a:gd name="T2" fmla="*/ 3 w 4"/>
                <a:gd name="T3" fmla="*/ 1 h 5"/>
                <a:gd name="T4" fmla="*/ 2 w 4"/>
                <a:gd name="T5" fmla="*/ 0 h 5"/>
                <a:gd name="T6" fmla="*/ 0 w 4"/>
                <a:gd name="T7" fmla="*/ 0 h 5"/>
                <a:gd name="T8" fmla="*/ 0 w 4"/>
                <a:gd name="T9" fmla="*/ 3 h 5"/>
                <a:gd name="T10" fmla="*/ 4 w 4"/>
                <a:gd name="T11" fmla="*/ 4 h 5"/>
                <a:gd name="T12" fmla="*/ 2 w 4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5">
                  <a:moveTo>
                    <a:pt x="2" y="3"/>
                  </a:moveTo>
                  <a:cubicBezTo>
                    <a:pt x="4" y="3"/>
                    <a:pt x="4" y="2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4"/>
                    <a:pt x="3" y="5"/>
                    <a:pt x="4" y="4"/>
                  </a:cubicBezTo>
                  <a:cubicBezTo>
                    <a:pt x="4" y="4"/>
                    <a:pt x="3" y="4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18" name="Freeform 142"/>
            <p:cNvSpPr/>
            <p:nvPr/>
          </p:nvSpPr>
          <p:spPr bwMode="auto">
            <a:xfrm>
              <a:off x="2927350" y="4708525"/>
              <a:ext cx="15875" cy="9525"/>
            </a:xfrm>
            <a:custGeom>
              <a:avLst/>
              <a:gdLst>
                <a:gd name="T0" fmla="*/ 21 w 21"/>
                <a:gd name="T1" fmla="*/ 10 h 14"/>
                <a:gd name="T2" fmla="*/ 8 w 21"/>
                <a:gd name="T3" fmla="*/ 12 h 14"/>
                <a:gd name="T4" fmla="*/ 10 w 21"/>
                <a:gd name="T5" fmla="*/ 11 h 14"/>
                <a:gd name="T6" fmla="*/ 3 w 21"/>
                <a:gd name="T7" fmla="*/ 8 h 14"/>
                <a:gd name="T8" fmla="*/ 1 w 21"/>
                <a:gd name="T9" fmla="*/ 7 h 14"/>
                <a:gd name="T10" fmla="*/ 0 w 21"/>
                <a:gd name="T11" fmla="*/ 7 h 14"/>
                <a:gd name="T12" fmla="*/ 10 w 21"/>
                <a:gd name="T13" fmla="*/ 5 h 14"/>
                <a:gd name="T14" fmla="*/ 13 w 21"/>
                <a:gd name="T15" fmla="*/ 6 h 14"/>
                <a:gd name="T16" fmla="*/ 12 w 21"/>
                <a:gd name="T17" fmla="*/ 6 h 14"/>
                <a:gd name="T18" fmla="*/ 19 w 21"/>
                <a:gd name="T19" fmla="*/ 6 h 14"/>
                <a:gd name="T20" fmla="*/ 21 w 21"/>
                <a:gd name="T21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4">
                  <a:moveTo>
                    <a:pt x="21" y="10"/>
                  </a:moveTo>
                  <a:cubicBezTo>
                    <a:pt x="19" y="12"/>
                    <a:pt x="10" y="14"/>
                    <a:pt x="8" y="12"/>
                  </a:cubicBezTo>
                  <a:cubicBezTo>
                    <a:pt x="8" y="11"/>
                    <a:pt x="9" y="11"/>
                    <a:pt x="10" y="11"/>
                  </a:cubicBezTo>
                  <a:cubicBezTo>
                    <a:pt x="9" y="10"/>
                    <a:pt x="4" y="9"/>
                    <a:pt x="3" y="8"/>
                  </a:cubicBezTo>
                  <a:cubicBezTo>
                    <a:pt x="4" y="8"/>
                    <a:pt x="1" y="7"/>
                    <a:pt x="1" y="7"/>
                  </a:cubicBezTo>
                  <a:cubicBezTo>
                    <a:pt x="1" y="7"/>
                    <a:pt x="1" y="6"/>
                    <a:pt x="0" y="7"/>
                  </a:cubicBezTo>
                  <a:cubicBezTo>
                    <a:pt x="1" y="4"/>
                    <a:pt x="11" y="0"/>
                    <a:pt x="10" y="5"/>
                  </a:cubicBezTo>
                  <a:cubicBezTo>
                    <a:pt x="11" y="6"/>
                    <a:pt x="13" y="3"/>
                    <a:pt x="13" y="6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11" y="13"/>
                    <a:pt x="18" y="6"/>
                    <a:pt x="19" y="6"/>
                  </a:cubicBezTo>
                  <a:cubicBezTo>
                    <a:pt x="19" y="6"/>
                    <a:pt x="20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19" name="Freeform 143"/>
            <p:cNvSpPr/>
            <p:nvPr/>
          </p:nvSpPr>
          <p:spPr bwMode="auto">
            <a:xfrm>
              <a:off x="2943225" y="4714875"/>
              <a:ext cx="1588" cy="1588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0 w 2"/>
                <a:gd name="T5" fmla="*/ 2 h 2"/>
                <a:gd name="T6" fmla="*/ 0 w 2"/>
                <a:gd name="T7" fmla="*/ 2 h 2"/>
                <a:gd name="T8" fmla="*/ 2 w 2"/>
                <a:gd name="T9" fmla="*/ 1 h 2"/>
                <a:gd name="T10" fmla="*/ 0 w 2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20" name="Freeform 144"/>
            <p:cNvSpPr/>
            <p:nvPr/>
          </p:nvSpPr>
          <p:spPr bwMode="auto">
            <a:xfrm>
              <a:off x="2944813" y="4711700"/>
              <a:ext cx="9525" cy="6350"/>
            </a:xfrm>
            <a:custGeom>
              <a:avLst/>
              <a:gdLst>
                <a:gd name="T0" fmla="*/ 6 w 12"/>
                <a:gd name="T1" fmla="*/ 3 h 8"/>
                <a:gd name="T2" fmla="*/ 6 w 12"/>
                <a:gd name="T3" fmla="*/ 4 h 8"/>
                <a:gd name="T4" fmla="*/ 5 w 12"/>
                <a:gd name="T5" fmla="*/ 3 h 8"/>
                <a:gd name="T6" fmla="*/ 4 w 12"/>
                <a:gd name="T7" fmla="*/ 4 h 8"/>
                <a:gd name="T8" fmla="*/ 2 w 12"/>
                <a:gd name="T9" fmla="*/ 2 h 8"/>
                <a:gd name="T10" fmla="*/ 2 w 12"/>
                <a:gd name="T11" fmla="*/ 4 h 8"/>
                <a:gd name="T12" fmla="*/ 5 w 12"/>
                <a:gd name="T13" fmla="*/ 7 h 8"/>
                <a:gd name="T14" fmla="*/ 6 w 1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8">
                  <a:moveTo>
                    <a:pt x="6" y="3"/>
                  </a:moveTo>
                  <a:cubicBezTo>
                    <a:pt x="6" y="3"/>
                    <a:pt x="6" y="3"/>
                    <a:pt x="6" y="4"/>
                  </a:cubicBezTo>
                  <a:cubicBezTo>
                    <a:pt x="6" y="4"/>
                    <a:pt x="5" y="3"/>
                    <a:pt x="5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3"/>
                    <a:pt x="3" y="2"/>
                    <a:pt x="2" y="2"/>
                  </a:cubicBezTo>
                  <a:cubicBezTo>
                    <a:pt x="0" y="2"/>
                    <a:pt x="2" y="4"/>
                    <a:pt x="2" y="4"/>
                  </a:cubicBezTo>
                  <a:cubicBezTo>
                    <a:pt x="3" y="6"/>
                    <a:pt x="3" y="5"/>
                    <a:pt x="5" y="7"/>
                  </a:cubicBezTo>
                  <a:cubicBezTo>
                    <a:pt x="12" y="8"/>
                    <a:pt x="9" y="0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21" name="Freeform 145"/>
            <p:cNvSpPr/>
            <p:nvPr/>
          </p:nvSpPr>
          <p:spPr bwMode="auto">
            <a:xfrm>
              <a:off x="2974975" y="4695825"/>
              <a:ext cx="65088" cy="61913"/>
            </a:xfrm>
            <a:custGeom>
              <a:avLst/>
              <a:gdLst>
                <a:gd name="T0" fmla="*/ 84 w 84"/>
                <a:gd name="T1" fmla="*/ 10 h 80"/>
                <a:gd name="T2" fmla="*/ 72 w 84"/>
                <a:gd name="T3" fmla="*/ 7 h 80"/>
                <a:gd name="T4" fmla="*/ 53 w 84"/>
                <a:gd name="T5" fmla="*/ 4 h 80"/>
                <a:gd name="T6" fmla="*/ 39 w 84"/>
                <a:gd name="T7" fmla="*/ 7 h 80"/>
                <a:gd name="T8" fmla="*/ 39 w 84"/>
                <a:gd name="T9" fmla="*/ 9 h 80"/>
                <a:gd name="T10" fmla="*/ 35 w 84"/>
                <a:gd name="T11" fmla="*/ 8 h 80"/>
                <a:gd name="T12" fmla="*/ 35 w 84"/>
                <a:gd name="T13" fmla="*/ 10 h 80"/>
                <a:gd name="T14" fmla="*/ 32 w 84"/>
                <a:gd name="T15" fmla="*/ 10 h 80"/>
                <a:gd name="T16" fmla="*/ 12 w 84"/>
                <a:gd name="T17" fmla="*/ 15 h 80"/>
                <a:gd name="T18" fmla="*/ 14 w 84"/>
                <a:gd name="T19" fmla="*/ 18 h 80"/>
                <a:gd name="T20" fmla="*/ 4 w 84"/>
                <a:gd name="T21" fmla="*/ 20 h 80"/>
                <a:gd name="T22" fmla="*/ 6 w 84"/>
                <a:gd name="T23" fmla="*/ 23 h 80"/>
                <a:gd name="T24" fmla="*/ 3 w 84"/>
                <a:gd name="T25" fmla="*/ 23 h 80"/>
                <a:gd name="T26" fmla="*/ 16 w 84"/>
                <a:gd name="T27" fmla="*/ 28 h 80"/>
                <a:gd name="T28" fmla="*/ 21 w 84"/>
                <a:gd name="T29" fmla="*/ 43 h 80"/>
                <a:gd name="T30" fmla="*/ 24 w 84"/>
                <a:gd name="T31" fmla="*/ 44 h 80"/>
                <a:gd name="T32" fmla="*/ 27 w 84"/>
                <a:gd name="T33" fmla="*/ 46 h 80"/>
                <a:gd name="T34" fmla="*/ 22 w 84"/>
                <a:gd name="T35" fmla="*/ 49 h 80"/>
                <a:gd name="T36" fmla="*/ 27 w 84"/>
                <a:gd name="T37" fmla="*/ 48 h 80"/>
                <a:gd name="T38" fmla="*/ 23 w 84"/>
                <a:gd name="T39" fmla="*/ 55 h 80"/>
                <a:gd name="T40" fmla="*/ 26 w 84"/>
                <a:gd name="T41" fmla="*/ 65 h 80"/>
                <a:gd name="T42" fmla="*/ 28 w 84"/>
                <a:gd name="T43" fmla="*/ 70 h 80"/>
                <a:gd name="T44" fmla="*/ 28 w 84"/>
                <a:gd name="T45" fmla="*/ 70 h 80"/>
                <a:gd name="T46" fmla="*/ 31 w 84"/>
                <a:gd name="T47" fmla="*/ 73 h 80"/>
                <a:gd name="T48" fmla="*/ 32 w 84"/>
                <a:gd name="T49" fmla="*/ 74 h 80"/>
                <a:gd name="T50" fmla="*/ 38 w 84"/>
                <a:gd name="T51" fmla="*/ 77 h 80"/>
                <a:gd name="T52" fmla="*/ 45 w 84"/>
                <a:gd name="T53" fmla="*/ 62 h 80"/>
                <a:gd name="T54" fmla="*/ 56 w 84"/>
                <a:gd name="T55" fmla="*/ 55 h 80"/>
                <a:gd name="T56" fmla="*/ 72 w 84"/>
                <a:gd name="T57" fmla="*/ 47 h 80"/>
                <a:gd name="T58" fmla="*/ 67 w 84"/>
                <a:gd name="T59" fmla="*/ 46 h 80"/>
                <a:gd name="T60" fmla="*/ 67 w 84"/>
                <a:gd name="T61" fmla="*/ 46 h 80"/>
                <a:gd name="T62" fmla="*/ 67 w 84"/>
                <a:gd name="T63" fmla="*/ 45 h 80"/>
                <a:gd name="T64" fmla="*/ 69 w 84"/>
                <a:gd name="T65" fmla="*/ 43 h 80"/>
                <a:gd name="T66" fmla="*/ 74 w 84"/>
                <a:gd name="T67" fmla="*/ 43 h 80"/>
                <a:gd name="T68" fmla="*/ 74 w 84"/>
                <a:gd name="T69" fmla="*/ 35 h 80"/>
                <a:gd name="T70" fmla="*/ 75 w 84"/>
                <a:gd name="T71" fmla="*/ 32 h 80"/>
                <a:gd name="T72" fmla="*/ 74 w 84"/>
                <a:gd name="T73" fmla="*/ 31 h 80"/>
                <a:gd name="T74" fmla="*/ 72 w 84"/>
                <a:gd name="T75" fmla="*/ 27 h 80"/>
                <a:gd name="T76" fmla="*/ 77 w 84"/>
                <a:gd name="T77" fmla="*/ 28 h 80"/>
                <a:gd name="T78" fmla="*/ 74 w 84"/>
                <a:gd name="T79" fmla="*/ 23 h 80"/>
                <a:gd name="T80" fmla="*/ 75 w 84"/>
                <a:gd name="T81" fmla="*/ 23 h 80"/>
                <a:gd name="T82" fmla="*/ 72 w 84"/>
                <a:gd name="T83" fmla="*/ 23 h 80"/>
                <a:gd name="T84" fmla="*/ 76 w 84"/>
                <a:gd name="T85" fmla="*/ 19 h 80"/>
                <a:gd name="T86" fmla="*/ 75 w 84"/>
                <a:gd name="T87" fmla="*/ 17 h 80"/>
                <a:gd name="T88" fmla="*/ 84 w 84"/>
                <a:gd name="T8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4" h="80">
                  <a:moveTo>
                    <a:pt x="84" y="10"/>
                  </a:moveTo>
                  <a:cubicBezTo>
                    <a:pt x="79" y="9"/>
                    <a:pt x="70" y="13"/>
                    <a:pt x="72" y="7"/>
                  </a:cubicBezTo>
                  <a:cubicBezTo>
                    <a:pt x="67" y="6"/>
                    <a:pt x="58" y="0"/>
                    <a:pt x="53" y="4"/>
                  </a:cubicBezTo>
                  <a:cubicBezTo>
                    <a:pt x="49" y="5"/>
                    <a:pt x="42" y="5"/>
                    <a:pt x="39" y="7"/>
                  </a:cubicBezTo>
                  <a:cubicBezTo>
                    <a:pt x="39" y="8"/>
                    <a:pt x="40" y="9"/>
                    <a:pt x="39" y="9"/>
                  </a:cubicBezTo>
                  <a:cubicBezTo>
                    <a:pt x="38" y="8"/>
                    <a:pt x="37" y="7"/>
                    <a:pt x="35" y="8"/>
                  </a:cubicBezTo>
                  <a:cubicBezTo>
                    <a:pt x="35" y="8"/>
                    <a:pt x="35" y="9"/>
                    <a:pt x="35" y="10"/>
                  </a:cubicBezTo>
                  <a:cubicBezTo>
                    <a:pt x="34" y="10"/>
                    <a:pt x="32" y="7"/>
                    <a:pt x="32" y="10"/>
                  </a:cubicBezTo>
                  <a:cubicBezTo>
                    <a:pt x="30" y="8"/>
                    <a:pt x="14" y="11"/>
                    <a:pt x="12" y="15"/>
                  </a:cubicBezTo>
                  <a:cubicBezTo>
                    <a:pt x="12" y="16"/>
                    <a:pt x="17" y="15"/>
                    <a:pt x="14" y="18"/>
                  </a:cubicBezTo>
                  <a:cubicBezTo>
                    <a:pt x="13" y="19"/>
                    <a:pt x="6" y="19"/>
                    <a:pt x="4" y="20"/>
                  </a:cubicBezTo>
                  <a:cubicBezTo>
                    <a:pt x="3" y="21"/>
                    <a:pt x="5" y="22"/>
                    <a:pt x="6" y="23"/>
                  </a:cubicBezTo>
                  <a:cubicBezTo>
                    <a:pt x="5" y="23"/>
                    <a:pt x="4" y="23"/>
                    <a:pt x="3" y="23"/>
                  </a:cubicBezTo>
                  <a:cubicBezTo>
                    <a:pt x="0" y="27"/>
                    <a:pt x="14" y="28"/>
                    <a:pt x="16" y="28"/>
                  </a:cubicBezTo>
                  <a:cubicBezTo>
                    <a:pt x="25" y="28"/>
                    <a:pt x="22" y="39"/>
                    <a:pt x="21" y="43"/>
                  </a:cubicBezTo>
                  <a:cubicBezTo>
                    <a:pt x="21" y="43"/>
                    <a:pt x="23" y="43"/>
                    <a:pt x="24" y="44"/>
                  </a:cubicBezTo>
                  <a:cubicBezTo>
                    <a:pt x="26" y="44"/>
                    <a:pt x="28" y="45"/>
                    <a:pt x="27" y="46"/>
                  </a:cubicBezTo>
                  <a:cubicBezTo>
                    <a:pt x="25" y="45"/>
                    <a:pt x="20" y="47"/>
                    <a:pt x="22" y="49"/>
                  </a:cubicBezTo>
                  <a:cubicBezTo>
                    <a:pt x="25" y="51"/>
                    <a:pt x="25" y="48"/>
                    <a:pt x="27" y="48"/>
                  </a:cubicBezTo>
                  <a:cubicBezTo>
                    <a:pt x="26" y="51"/>
                    <a:pt x="23" y="52"/>
                    <a:pt x="23" y="55"/>
                  </a:cubicBezTo>
                  <a:cubicBezTo>
                    <a:pt x="22" y="57"/>
                    <a:pt x="26" y="65"/>
                    <a:pt x="26" y="65"/>
                  </a:cubicBezTo>
                  <a:cubicBezTo>
                    <a:pt x="25" y="67"/>
                    <a:pt x="27" y="68"/>
                    <a:pt x="28" y="70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9" y="72"/>
                    <a:pt x="30" y="73"/>
                    <a:pt x="31" y="73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4" y="75"/>
                    <a:pt x="36" y="75"/>
                    <a:pt x="38" y="77"/>
                  </a:cubicBezTo>
                  <a:cubicBezTo>
                    <a:pt x="40" y="80"/>
                    <a:pt x="46" y="62"/>
                    <a:pt x="45" y="62"/>
                  </a:cubicBezTo>
                  <a:cubicBezTo>
                    <a:pt x="49" y="60"/>
                    <a:pt x="54" y="60"/>
                    <a:pt x="56" y="55"/>
                  </a:cubicBezTo>
                  <a:cubicBezTo>
                    <a:pt x="57" y="53"/>
                    <a:pt x="70" y="48"/>
                    <a:pt x="72" y="47"/>
                  </a:cubicBezTo>
                  <a:cubicBezTo>
                    <a:pt x="75" y="45"/>
                    <a:pt x="69" y="46"/>
                    <a:pt x="67" y="46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7" y="46"/>
                    <a:pt x="66" y="46"/>
                    <a:pt x="67" y="45"/>
                  </a:cubicBezTo>
                  <a:cubicBezTo>
                    <a:pt x="69" y="45"/>
                    <a:pt x="67" y="43"/>
                    <a:pt x="69" y="43"/>
                  </a:cubicBezTo>
                  <a:cubicBezTo>
                    <a:pt x="71" y="46"/>
                    <a:pt x="76" y="45"/>
                    <a:pt x="74" y="43"/>
                  </a:cubicBezTo>
                  <a:cubicBezTo>
                    <a:pt x="72" y="42"/>
                    <a:pt x="73" y="34"/>
                    <a:pt x="74" y="35"/>
                  </a:cubicBezTo>
                  <a:cubicBezTo>
                    <a:pt x="77" y="33"/>
                    <a:pt x="77" y="34"/>
                    <a:pt x="75" y="32"/>
                  </a:cubicBezTo>
                  <a:cubicBezTo>
                    <a:pt x="75" y="31"/>
                    <a:pt x="75" y="31"/>
                    <a:pt x="74" y="31"/>
                  </a:cubicBezTo>
                  <a:cubicBezTo>
                    <a:pt x="78" y="28"/>
                    <a:pt x="73" y="29"/>
                    <a:pt x="72" y="27"/>
                  </a:cubicBezTo>
                  <a:cubicBezTo>
                    <a:pt x="74" y="24"/>
                    <a:pt x="76" y="26"/>
                    <a:pt x="77" y="28"/>
                  </a:cubicBezTo>
                  <a:cubicBezTo>
                    <a:pt x="79" y="29"/>
                    <a:pt x="76" y="25"/>
                    <a:pt x="74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4" y="22"/>
                    <a:pt x="73" y="22"/>
                    <a:pt x="72" y="23"/>
                  </a:cubicBezTo>
                  <a:cubicBezTo>
                    <a:pt x="74" y="16"/>
                    <a:pt x="71" y="22"/>
                    <a:pt x="76" y="19"/>
                  </a:cubicBezTo>
                  <a:cubicBezTo>
                    <a:pt x="76" y="19"/>
                    <a:pt x="75" y="16"/>
                    <a:pt x="75" y="17"/>
                  </a:cubicBezTo>
                  <a:cubicBezTo>
                    <a:pt x="75" y="15"/>
                    <a:pt x="84" y="11"/>
                    <a:pt x="84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22" name="Freeform 146"/>
            <p:cNvSpPr/>
            <p:nvPr/>
          </p:nvSpPr>
          <p:spPr bwMode="auto">
            <a:xfrm>
              <a:off x="2940050" y="4730750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23" name="Freeform 147"/>
            <p:cNvSpPr/>
            <p:nvPr/>
          </p:nvSpPr>
          <p:spPr bwMode="auto">
            <a:xfrm>
              <a:off x="2938463" y="4730750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24" name="Freeform 148"/>
            <p:cNvSpPr/>
            <p:nvPr/>
          </p:nvSpPr>
          <p:spPr bwMode="auto">
            <a:xfrm>
              <a:off x="3033713" y="4718050"/>
              <a:ext cx="1588" cy="1588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0 w 2"/>
                <a:gd name="T5" fmla="*/ 1 h 2"/>
                <a:gd name="T6" fmla="*/ 2 w 2"/>
                <a:gd name="T7" fmla="*/ 2 h 2"/>
                <a:gd name="T8" fmla="*/ 0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25" name="Freeform 149"/>
            <p:cNvSpPr/>
            <p:nvPr/>
          </p:nvSpPr>
          <p:spPr bwMode="auto">
            <a:xfrm>
              <a:off x="2941638" y="4718050"/>
              <a:ext cx="7938" cy="7938"/>
            </a:xfrm>
            <a:custGeom>
              <a:avLst/>
              <a:gdLst>
                <a:gd name="T0" fmla="*/ 9 w 10"/>
                <a:gd name="T1" fmla="*/ 1 h 10"/>
                <a:gd name="T2" fmla="*/ 4 w 10"/>
                <a:gd name="T3" fmla="*/ 5 h 10"/>
                <a:gd name="T4" fmla="*/ 2 w 10"/>
                <a:gd name="T5" fmla="*/ 4 h 10"/>
                <a:gd name="T6" fmla="*/ 5 w 10"/>
                <a:gd name="T7" fmla="*/ 9 h 10"/>
                <a:gd name="T8" fmla="*/ 10 w 10"/>
                <a:gd name="T9" fmla="*/ 3 h 10"/>
                <a:gd name="T10" fmla="*/ 9 w 10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9" y="1"/>
                  </a:moveTo>
                  <a:cubicBezTo>
                    <a:pt x="5" y="0"/>
                    <a:pt x="5" y="4"/>
                    <a:pt x="4" y="5"/>
                  </a:cubicBezTo>
                  <a:cubicBezTo>
                    <a:pt x="3" y="5"/>
                    <a:pt x="2" y="4"/>
                    <a:pt x="2" y="4"/>
                  </a:cubicBezTo>
                  <a:cubicBezTo>
                    <a:pt x="0" y="4"/>
                    <a:pt x="3" y="10"/>
                    <a:pt x="5" y="9"/>
                  </a:cubicBezTo>
                  <a:cubicBezTo>
                    <a:pt x="5" y="9"/>
                    <a:pt x="9" y="3"/>
                    <a:pt x="10" y="3"/>
                  </a:cubicBezTo>
                  <a:cubicBezTo>
                    <a:pt x="10" y="3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26" name="Freeform 150"/>
            <p:cNvSpPr/>
            <p:nvPr/>
          </p:nvSpPr>
          <p:spPr bwMode="auto">
            <a:xfrm>
              <a:off x="2949575" y="4721225"/>
              <a:ext cx="0" cy="0"/>
            </a:xfrm>
            <a:custGeom>
              <a:avLst/>
              <a:gdLst>
                <a:gd name="T0" fmla="*/ 1 w 1"/>
                <a:gd name="T1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27" name="Freeform 151"/>
            <p:cNvSpPr/>
            <p:nvPr/>
          </p:nvSpPr>
          <p:spPr bwMode="auto">
            <a:xfrm>
              <a:off x="2994025" y="4729163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28" name="Freeform 152"/>
            <p:cNvSpPr/>
            <p:nvPr/>
          </p:nvSpPr>
          <p:spPr bwMode="auto">
            <a:xfrm>
              <a:off x="2946400" y="4706938"/>
              <a:ext cx="7938" cy="3175"/>
            </a:xfrm>
            <a:custGeom>
              <a:avLst/>
              <a:gdLst>
                <a:gd name="T0" fmla="*/ 3 w 11"/>
                <a:gd name="T1" fmla="*/ 2 h 6"/>
                <a:gd name="T2" fmla="*/ 3 w 11"/>
                <a:gd name="T3" fmla="*/ 3 h 6"/>
                <a:gd name="T4" fmla="*/ 3 w 11"/>
                <a:gd name="T5" fmla="*/ 5 h 6"/>
                <a:gd name="T6" fmla="*/ 3 w 11"/>
                <a:gd name="T7" fmla="*/ 5 h 6"/>
                <a:gd name="T8" fmla="*/ 7 w 11"/>
                <a:gd name="T9" fmla="*/ 6 h 6"/>
                <a:gd name="T10" fmla="*/ 3 w 11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3" y="2"/>
                  </a:moveTo>
                  <a:cubicBezTo>
                    <a:pt x="2" y="2"/>
                    <a:pt x="3" y="3"/>
                    <a:pt x="3" y="3"/>
                  </a:cubicBezTo>
                  <a:cubicBezTo>
                    <a:pt x="3" y="3"/>
                    <a:pt x="0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7" y="6"/>
                    <a:pt x="7" y="6"/>
                  </a:cubicBezTo>
                  <a:cubicBezTo>
                    <a:pt x="11" y="5"/>
                    <a:pt x="5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29" name="Freeform 153"/>
            <p:cNvSpPr/>
            <p:nvPr/>
          </p:nvSpPr>
          <p:spPr bwMode="auto">
            <a:xfrm>
              <a:off x="2949575" y="4710113"/>
              <a:ext cx="1588" cy="1588"/>
            </a:xfrm>
            <a:custGeom>
              <a:avLst/>
              <a:gdLst>
                <a:gd name="T0" fmla="*/ 1 w 3"/>
                <a:gd name="T1" fmla="*/ 0 h 2"/>
                <a:gd name="T2" fmla="*/ 3 w 3"/>
                <a:gd name="T3" fmla="*/ 1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1"/>
                    <a:pt x="2" y="2"/>
                    <a:pt x="3" y="1"/>
                  </a:cubicBezTo>
                  <a:cubicBezTo>
                    <a:pt x="2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30" name="Freeform 154"/>
            <p:cNvSpPr/>
            <p:nvPr/>
          </p:nvSpPr>
          <p:spPr bwMode="auto">
            <a:xfrm>
              <a:off x="2871788" y="4800600"/>
              <a:ext cx="1588" cy="0"/>
            </a:xfrm>
            <a:custGeom>
              <a:avLst/>
              <a:gdLst>
                <a:gd name="T0" fmla="*/ 1 w 2"/>
                <a:gd name="T1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2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31" name="Freeform 155"/>
            <p:cNvSpPr/>
            <p:nvPr/>
          </p:nvSpPr>
          <p:spPr bwMode="auto">
            <a:xfrm>
              <a:off x="2976563" y="4749800"/>
              <a:ext cx="1588" cy="1588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2"/>
                    <a:pt x="2" y="0"/>
                    <a:pt x="2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32" name="Freeform 156"/>
            <p:cNvSpPr/>
            <p:nvPr/>
          </p:nvSpPr>
          <p:spPr bwMode="auto">
            <a:xfrm>
              <a:off x="2959100" y="4965700"/>
              <a:ext cx="1588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33" name="Freeform 157"/>
            <p:cNvSpPr/>
            <p:nvPr/>
          </p:nvSpPr>
          <p:spPr bwMode="auto">
            <a:xfrm>
              <a:off x="3033713" y="4711700"/>
              <a:ext cx="1588" cy="1588"/>
            </a:xfrm>
            <a:custGeom>
              <a:avLst/>
              <a:gdLst>
                <a:gd name="T0" fmla="*/ 1 w 3"/>
                <a:gd name="T1" fmla="*/ 1 h 1"/>
                <a:gd name="T2" fmla="*/ 2 w 3"/>
                <a:gd name="T3" fmla="*/ 1 h 1"/>
                <a:gd name="T4" fmla="*/ 1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3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34" name="Freeform 158"/>
            <p:cNvSpPr/>
            <p:nvPr/>
          </p:nvSpPr>
          <p:spPr bwMode="auto">
            <a:xfrm>
              <a:off x="2954338" y="4705350"/>
              <a:ext cx="1588" cy="1588"/>
            </a:xfrm>
            <a:custGeom>
              <a:avLst/>
              <a:gdLst>
                <a:gd name="T0" fmla="*/ 1 w 2"/>
                <a:gd name="T1" fmla="*/ 0 h 3"/>
                <a:gd name="T2" fmla="*/ 2 w 2"/>
                <a:gd name="T3" fmla="*/ 2 h 3"/>
                <a:gd name="T4" fmla="*/ 1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0" y="3"/>
                    <a:pt x="2" y="2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35" name="Freeform 159"/>
            <p:cNvSpPr/>
            <p:nvPr/>
          </p:nvSpPr>
          <p:spPr bwMode="auto">
            <a:xfrm>
              <a:off x="2978150" y="4748213"/>
              <a:ext cx="0" cy="1588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36" name="Freeform 160"/>
            <p:cNvSpPr/>
            <p:nvPr/>
          </p:nvSpPr>
          <p:spPr bwMode="auto">
            <a:xfrm>
              <a:off x="2940050" y="4819650"/>
              <a:ext cx="1588" cy="3175"/>
            </a:xfrm>
            <a:custGeom>
              <a:avLst/>
              <a:gdLst>
                <a:gd name="T0" fmla="*/ 2 w 2"/>
                <a:gd name="T1" fmla="*/ 4 h 4"/>
                <a:gd name="T2" fmla="*/ 2 w 2"/>
                <a:gd name="T3" fmla="*/ 1 h 4"/>
                <a:gd name="T4" fmla="*/ 2 w 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2" y="3"/>
                    <a:pt x="2" y="2"/>
                    <a:pt x="2" y="1"/>
                  </a:cubicBezTo>
                  <a:cubicBezTo>
                    <a:pt x="1" y="0"/>
                    <a:pt x="0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37" name="Freeform 161"/>
            <p:cNvSpPr/>
            <p:nvPr/>
          </p:nvSpPr>
          <p:spPr bwMode="auto">
            <a:xfrm>
              <a:off x="2852738" y="4732338"/>
              <a:ext cx="1588" cy="0"/>
            </a:xfrm>
            <a:custGeom>
              <a:avLst/>
              <a:gdLst>
                <a:gd name="T0" fmla="*/ 1 w 3"/>
                <a:gd name="T1" fmla="*/ 1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3">
                  <a:moveTo>
                    <a:pt x="1" y="0"/>
                  </a:moveTo>
                  <a:cubicBezTo>
                    <a:pt x="3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38" name="Freeform 162"/>
            <p:cNvSpPr/>
            <p:nvPr/>
          </p:nvSpPr>
          <p:spPr bwMode="auto">
            <a:xfrm>
              <a:off x="2930525" y="4854575"/>
              <a:ext cx="0" cy="1588"/>
            </a:xfrm>
            <a:custGeom>
              <a:avLst/>
              <a:gdLst>
                <a:gd name="T0" fmla="*/ 1 h 2"/>
                <a:gd name="T1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2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39" name="Rectangle 163"/>
            <p:cNvSpPr>
              <a:spLocks noChangeArrowheads="1"/>
            </p:cNvSpPr>
            <p:nvPr/>
          </p:nvSpPr>
          <p:spPr bwMode="auto">
            <a:xfrm>
              <a:off x="2943225" y="4727575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40" name="Oval 164"/>
            <p:cNvSpPr>
              <a:spLocks noChangeArrowheads="1"/>
            </p:cNvSpPr>
            <p:nvPr/>
          </p:nvSpPr>
          <p:spPr bwMode="auto">
            <a:xfrm>
              <a:off x="2943225" y="4727575"/>
              <a:ext cx="1588" cy="158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41" name="Freeform 165"/>
            <p:cNvSpPr/>
            <p:nvPr/>
          </p:nvSpPr>
          <p:spPr bwMode="auto">
            <a:xfrm>
              <a:off x="2943225" y="472757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42" name="Freeform 166"/>
            <p:cNvSpPr/>
            <p:nvPr/>
          </p:nvSpPr>
          <p:spPr bwMode="auto">
            <a:xfrm>
              <a:off x="2870200" y="4810125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43" name="Freeform 167"/>
            <p:cNvSpPr/>
            <p:nvPr/>
          </p:nvSpPr>
          <p:spPr bwMode="auto">
            <a:xfrm>
              <a:off x="2878138" y="4756150"/>
              <a:ext cx="4763" cy="7938"/>
            </a:xfrm>
            <a:custGeom>
              <a:avLst/>
              <a:gdLst>
                <a:gd name="T0" fmla="*/ 6 w 6"/>
                <a:gd name="T1" fmla="*/ 5 h 10"/>
                <a:gd name="T2" fmla="*/ 3 w 6"/>
                <a:gd name="T3" fmla="*/ 10 h 10"/>
                <a:gd name="T4" fmla="*/ 4 w 6"/>
                <a:gd name="T5" fmla="*/ 8 h 10"/>
                <a:gd name="T6" fmla="*/ 6 w 6"/>
                <a:gd name="T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0"/>
                    <a:pt x="0" y="10"/>
                    <a:pt x="3" y="10"/>
                  </a:cubicBezTo>
                  <a:cubicBezTo>
                    <a:pt x="3" y="9"/>
                    <a:pt x="3" y="8"/>
                    <a:pt x="4" y="8"/>
                  </a:cubicBezTo>
                  <a:cubicBezTo>
                    <a:pt x="4" y="7"/>
                    <a:pt x="5" y="6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44" name="Freeform 168"/>
            <p:cNvSpPr/>
            <p:nvPr/>
          </p:nvSpPr>
          <p:spPr bwMode="auto">
            <a:xfrm>
              <a:off x="2970213" y="4841875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0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45" name="Rectangle 169"/>
            <p:cNvSpPr>
              <a:spLocks noChangeArrowheads="1"/>
            </p:cNvSpPr>
            <p:nvPr/>
          </p:nvSpPr>
          <p:spPr bwMode="auto">
            <a:xfrm>
              <a:off x="2959100" y="496570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46" name="Freeform 170"/>
            <p:cNvSpPr/>
            <p:nvPr/>
          </p:nvSpPr>
          <p:spPr bwMode="auto">
            <a:xfrm>
              <a:off x="2841625" y="47561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47" name="Freeform 171"/>
            <p:cNvSpPr/>
            <p:nvPr/>
          </p:nvSpPr>
          <p:spPr bwMode="auto">
            <a:xfrm>
              <a:off x="2943225" y="48498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48" name="Freeform 172"/>
            <p:cNvSpPr/>
            <p:nvPr/>
          </p:nvSpPr>
          <p:spPr bwMode="auto">
            <a:xfrm>
              <a:off x="2924175" y="48117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49" name="Freeform 173"/>
            <p:cNvSpPr/>
            <p:nvPr/>
          </p:nvSpPr>
          <p:spPr bwMode="auto">
            <a:xfrm>
              <a:off x="2986088" y="4772025"/>
              <a:ext cx="0" cy="0"/>
            </a:xfrm>
            <a:custGeom>
              <a:avLst/>
              <a:gdLst>
                <a:gd name="T0" fmla="*/ 1 w 1"/>
                <a:gd name="T1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50" name="Freeform 174"/>
            <p:cNvSpPr/>
            <p:nvPr/>
          </p:nvSpPr>
          <p:spPr bwMode="auto">
            <a:xfrm>
              <a:off x="2881313" y="4757738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51" name="Freeform 175"/>
            <p:cNvSpPr/>
            <p:nvPr/>
          </p:nvSpPr>
          <p:spPr bwMode="auto">
            <a:xfrm>
              <a:off x="2962275" y="496887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52" name="Freeform 176"/>
            <p:cNvSpPr/>
            <p:nvPr/>
          </p:nvSpPr>
          <p:spPr bwMode="auto">
            <a:xfrm>
              <a:off x="2841625" y="4716463"/>
              <a:ext cx="179388" cy="274638"/>
            </a:xfrm>
            <a:custGeom>
              <a:avLst/>
              <a:gdLst>
                <a:gd name="T0" fmla="*/ 219 w 234"/>
                <a:gd name="T1" fmla="*/ 264 h 357"/>
                <a:gd name="T2" fmla="*/ 188 w 234"/>
                <a:gd name="T3" fmla="*/ 305 h 357"/>
                <a:gd name="T4" fmla="*/ 176 w 234"/>
                <a:gd name="T5" fmla="*/ 323 h 357"/>
                <a:gd name="T6" fmla="*/ 176 w 234"/>
                <a:gd name="T7" fmla="*/ 349 h 357"/>
                <a:gd name="T8" fmla="*/ 165 w 234"/>
                <a:gd name="T9" fmla="*/ 349 h 357"/>
                <a:gd name="T10" fmla="*/ 161 w 234"/>
                <a:gd name="T11" fmla="*/ 343 h 357"/>
                <a:gd name="T12" fmla="*/ 157 w 234"/>
                <a:gd name="T13" fmla="*/ 328 h 357"/>
                <a:gd name="T14" fmla="*/ 149 w 234"/>
                <a:gd name="T15" fmla="*/ 286 h 357"/>
                <a:gd name="T16" fmla="*/ 118 w 234"/>
                <a:gd name="T17" fmla="*/ 218 h 357"/>
                <a:gd name="T18" fmla="*/ 109 w 234"/>
                <a:gd name="T19" fmla="*/ 176 h 357"/>
                <a:gd name="T20" fmla="*/ 57 w 234"/>
                <a:gd name="T21" fmla="*/ 137 h 357"/>
                <a:gd name="T22" fmla="*/ 51 w 234"/>
                <a:gd name="T23" fmla="*/ 131 h 357"/>
                <a:gd name="T24" fmla="*/ 46 w 234"/>
                <a:gd name="T25" fmla="*/ 126 h 357"/>
                <a:gd name="T26" fmla="*/ 40 w 234"/>
                <a:gd name="T27" fmla="*/ 95 h 357"/>
                <a:gd name="T28" fmla="*/ 56 w 234"/>
                <a:gd name="T29" fmla="*/ 66 h 357"/>
                <a:gd name="T30" fmla="*/ 53 w 234"/>
                <a:gd name="T31" fmla="*/ 45 h 357"/>
                <a:gd name="T32" fmla="*/ 28 w 234"/>
                <a:gd name="T33" fmla="*/ 41 h 357"/>
                <a:gd name="T34" fmla="*/ 17 w 234"/>
                <a:gd name="T35" fmla="*/ 44 h 357"/>
                <a:gd name="T36" fmla="*/ 24 w 234"/>
                <a:gd name="T37" fmla="*/ 27 h 357"/>
                <a:gd name="T38" fmla="*/ 30 w 234"/>
                <a:gd name="T39" fmla="*/ 19 h 357"/>
                <a:gd name="T40" fmla="*/ 69 w 234"/>
                <a:gd name="T41" fmla="*/ 8 h 357"/>
                <a:gd name="T42" fmla="*/ 94 w 234"/>
                <a:gd name="T43" fmla="*/ 10 h 357"/>
                <a:gd name="T44" fmla="*/ 108 w 234"/>
                <a:gd name="T45" fmla="*/ 19 h 357"/>
                <a:gd name="T46" fmla="*/ 108 w 234"/>
                <a:gd name="T47" fmla="*/ 7 h 357"/>
                <a:gd name="T48" fmla="*/ 125 w 234"/>
                <a:gd name="T49" fmla="*/ 5 h 357"/>
                <a:gd name="T50" fmla="*/ 122 w 234"/>
                <a:gd name="T51" fmla="*/ 18 h 357"/>
                <a:gd name="T52" fmla="*/ 142 w 234"/>
                <a:gd name="T53" fmla="*/ 6 h 357"/>
                <a:gd name="T54" fmla="*/ 152 w 234"/>
                <a:gd name="T55" fmla="*/ 7 h 357"/>
                <a:gd name="T56" fmla="*/ 167 w 234"/>
                <a:gd name="T57" fmla="*/ 11 h 357"/>
                <a:gd name="T58" fmla="*/ 176 w 234"/>
                <a:gd name="T59" fmla="*/ 21 h 357"/>
                <a:gd name="T60" fmla="*/ 177 w 234"/>
                <a:gd name="T61" fmla="*/ 42 h 357"/>
                <a:gd name="T62" fmla="*/ 158 w 234"/>
                <a:gd name="T63" fmla="*/ 35 h 357"/>
                <a:gd name="T64" fmla="*/ 162 w 234"/>
                <a:gd name="T65" fmla="*/ 18 h 357"/>
                <a:gd name="T66" fmla="*/ 149 w 234"/>
                <a:gd name="T67" fmla="*/ 30 h 357"/>
                <a:gd name="T68" fmla="*/ 145 w 234"/>
                <a:gd name="T69" fmla="*/ 31 h 357"/>
                <a:gd name="T70" fmla="*/ 143 w 234"/>
                <a:gd name="T71" fmla="*/ 67 h 357"/>
                <a:gd name="T72" fmla="*/ 155 w 234"/>
                <a:gd name="T73" fmla="*/ 41 h 357"/>
                <a:gd name="T74" fmla="*/ 190 w 234"/>
                <a:gd name="T75" fmla="*/ 72 h 357"/>
                <a:gd name="T76" fmla="*/ 187 w 234"/>
                <a:gd name="T77" fmla="*/ 85 h 357"/>
                <a:gd name="T78" fmla="*/ 177 w 234"/>
                <a:gd name="T79" fmla="*/ 77 h 357"/>
                <a:gd name="T80" fmla="*/ 177 w 234"/>
                <a:gd name="T81" fmla="*/ 78 h 357"/>
                <a:gd name="T82" fmla="*/ 173 w 234"/>
                <a:gd name="T83" fmla="*/ 80 h 357"/>
                <a:gd name="T84" fmla="*/ 179 w 234"/>
                <a:gd name="T85" fmla="*/ 84 h 357"/>
                <a:gd name="T86" fmla="*/ 158 w 234"/>
                <a:gd name="T87" fmla="*/ 96 h 357"/>
                <a:gd name="T88" fmla="*/ 123 w 234"/>
                <a:gd name="T89" fmla="*/ 135 h 357"/>
                <a:gd name="T90" fmla="*/ 95 w 234"/>
                <a:gd name="T91" fmla="*/ 123 h 357"/>
                <a:gd name="T92" fmla="*/ 89 w 234"/>
                <a:gd name="T93" fmla="*/ 151 h 357"/>
                <a:gd name="T94" fmla="*/ 112 w 234"/>
                <a:gd name="T95" fmla="*/ 172 h 357"/>
                <a:gd name="T96" fmla="*/ 132 w 234"/>
                <a:gd name="T97" fmla="*/ 173 h 357"/>
                <a:gd name="T98" fmla="*/ 145 w 234"/>
                <a:gd name="T99" fmla="*/ 169 h 357"/>
                <a:gd name="T100" fmla="*/ 166 w 234"/>
                <a:gd name="T101" fmla="*/ 175 h 357"/>
                <a:gd name="T102" fmla="*/ 221 w 234"/>
                <a:gd name="T103" fmla="*/ 211 h 357"/>
                <a:gd name="T104" fmla="*/ 227 w 234"/>
                <a:gd name="T105" fmla="*/ 234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4" h="357">
                  <a:moveTo>
                    <a:pt x="227" y="234"/>
                  </a:moveTo>
                  <a:cubicBezTo>
                    <a:pt x="226" y="236"/>
                    <a:pt x="225" y="237"/>
                    <a:pt x="224" y="239"/>
                  </a:cubicBezTo>
                  <a:cubicBezTo>
                    <a:pt x="223" y="239"/>
                    <a:pt x="224" y="239"/>
                    <a:pt x="223" y="239"/>
                  </a:cubicBezTo>
                  <a:cubicBezTo>
                    <a:pt x="221" y="243"/>
                    <a:pt x="224" y="249"/>
                    <a:pt x="222" y="254"/>
                  </a:cubicBezTo>
                  <a:cubicBezTo>
                    <a:pt x="222" y="257"/>
                    <a:pt x="219" y="261"/>
                    <a:pt x="219" y="264"/>
                  </a:cubicBezTo>
                  <a:cubicBezTo>
                    <a:pt x="220" y="268"/>
                    <a:pt x="211" y="266"/>
                    <a:pt x="210" y="269"/>
                  </a:cubicBezTo>
                  <a:cubicBezTo>
                    <a:pt x="209" y="269"/>
                    <a:pt x="208" y="270"/>
                    <a:pt x="206" y="271"/>
                  </a:cubicBezTo>
                  <a:cubicBezTo>
                    <a:pt x="203" y="274"/>
                    <a:pt x="201" y="281"/>
                    <a:pt x="201" y="285"/>
                  </a:cubicBezTo>
                  <a:cubicBezTo>
                    <a:pt x="199" y="292"/>
                    <a:pt x="192" y="306"/>
                    <a:pt x="183" y="299"/>
                  </a:cubicBezTo>
                  <a:cubicBezTo>
                    <a:pt x="183" y="300"/>
                    <a:pt x="187" y="304"/>
                    <a:pt x="188" y="305"/>
                  </a:cubicBezTo>
                  <a:cubicBezTo>
                    <a:pt x="190" y="310"/>
                    <a:pt x="179" y="315"/>
                    <a:pt x="177" y="312"/>
                  </a:cubicBezTo>
                  <a:cubicBezTo>
                    <a:pt x="177" y="313"/>
                    <a:pt x="178" y="316"/>
                    <a:pt x="179" y="317"/>
                  </a:cubicBezTo>
                  <a:cubicBezTo>
                    <a:pt x="177" y="320"/>
                    <a:pt x="174" y="316"/>
                    <a:pt x="172" y="317"/>
                  </a:cubicBezTo>
                  <a:cubicBezTo>
                    <a:pt x="172" y="319"/>
                    <a:pt x="174" y="321"/>
                    <a:pt x="176" y="320"/>
                  </a:cubicBezTo>
                  <a:cubicBezTo>
                    <a:pt x="178" y="319"/>
                    <a:pt x="176" y="325"/>
                    <a:pt x="176" y="323"/>
                  </a:cubicBezTo>
                  <a:cubicBezTo>
                    <a:pt x="175" y="325"/>
                    <a:pt x="174" y="332"/>
                    <a:pt x="172" y="332"/>
                  </a:cubicBezTo>
                  <a:cubicBezTo>
                    <a:pt x="172" y="334"/>
                    <a:pt x="176" y="333"/>
                    <a:pt x="177" y="335"/>
                  </a:cubicBezTo>
                  <a:cubicBezTo>
                    <a:pt x="178" y="338"/>
                    <a:pt x="176" y="337"/>
                    <a:pt x="175" y="339"/>
                  </a:cubicBezTo>
                  <a:cubicBezTo>
                    <a:pt x="173" y="342"/>
                    <a:pt x="175" y="346"/>
                    <a:pt x="177" y="348"/>
                  </a:cubicBezTo>
                  <a:cubicBezTo>
                    <a:pt x="175" y="350"/>
                    <a:pt x="178" y="347"/>
                    <a:pt x="176" y="349"/>
                  </a:cubicBezTo>
                  <a:cubicBezTo>
                    <a:pt x="176" y="349"/>
                    <a:pt x="186" y="354"/>
                    <a:pt x="187" y="355"/>
                  </a:cubicBezTo>
                  <a:cubicBezTo>
                    <a:pt x="189" y="357"/>
                    <a:pt x="175" y="357"/>
                    <a:pt x="176" y="356"/>
                  </a:cubicBezTo>
                  <a:cubicBezTo>
                    <a:pt x="176" y="356"/>
                    <a:pt x="170" y="354"/>
                    <a:pt x="170" y="353"/>
                  </a:cubicBezTo>
                  <a:cubicBezTo>
                    <a:pt x="170" y="354"/>
                    <a:pt x="166" y="350"/>
                    <a:pt x="164" y="350"/>
                  </a:cubicBezTo>
                  <a:cubicBezTo>
                    <a:pt x="164" y="350"/>
                    <a:pt x="165" y="349"/>
                    <a:pt x="165" y="349"/>
                  </a:cubicBezTo>
                  <a:cubicBezTo>
                    <a:pt x="165" y="349"/>
                    <a:pt x="163" y="348"/>
                    <a:pt x="162" y="347"/>
                  </a:cubicBezTo>
                  <a:cubicBezTo>
                    <a:pt x="163" y="346"/>
                    <a:pt x="163" y="348"/>
                    <a:pt x="164" y="348"/>
                  </a:cubicBezTo>
                  <a:cubicBezTo>
                    <a:pt x="164" y="348"/>
                    <a:pt x="163" y="344"/>
                    <a:pt x="163" y="345"/>
                  </a:cubicBezTo>
                  <a:cubicBezTo>
                    <a:pt x="162" y="345"/>
                    <a:pt x="163" y="347"/>
                    <a:pt x="161" y="346"/>
                  </a:cubicBezTo>
                  <a:cubicBezTo>
                    <a:pt x="161" y="345"/>
                    <a:pt x="162" y="344"/>
                    <a:pt x="161" y="343"/>
                  </a:cubicBezTo>
                  <a:cubicBezTo>
                    <a:pt x="160" y="344"/>
                    <a:pt x="158" y="343"/>
                    <a:pt x="160" y="342"/>
                  </a:cubicBezTo>
                  <a:cubicBezTo>
                    <a:pt x="158" y="342"/>
                    <a:pt x="157" y="340"/>
                    <a:pt x="158" y="339"/>
                  </a:cubicBezTo>
                  <a:cubicBezTo>
                    <a:pt x="156" y="338"/>
                    <a:pt x="160" y="334"/>
                    <a:pt x="154" y="334"/>
                  </a:cubicBezTo>
                  <a:cubicBezTo>
                    <a:pt x="154" y="333"/>
                    <a:pt x="155" y="329"/>
                    <a:pt x="154" y="327"/>
                  </a:cubicBezTo>
                  <a:cubicBezTo>
                    <a:pt x="155" y="326"/>
                    <a:pt x="157" y="327"/>
                    <a:pt x="157" y="328"/>
                  </a:cubicBezTo>
                  <a:cubicBezTo>
                    <a:pt x="157" y="327"/>
                    <a:pt x="156" y="319"/>
                    <a:pt x="155" y="320"/>
                  </a:cubicBezTo>
                  <a:cubicBezTo>
                    <a:pt x="155" y="320"/>
                    <a:pt x="155" y="323"/>
                    <a:pt x="155" y="324"/>
                  </a:cubicBezTo>
                  <a:cubicBezTo>
                    <a:pt x="155" y="324"/>
                    <a:pt x="150" y="311"/>
                    <a:pt x="150" y="309"/>
                  </a:cubicBezTo>
                  <a:cubicBezTo>
                    <a:pt x="147" y="307"/>
                    <a:pt x="153" y="293"/>
                    <a:pt x="149" y="289"/>
                  </a:cubicBezTo>
                  <a:cubicBezTo>
                    <a:pt x="149" y="289"/>
                    <a:pt x="149" y="287"/>
                    <a:pt x="149" y="286"/>
                  </a:cubicBezTo>
                  <a:cubicBezTo>
                    <a:pt x="149" y="285"/>
                    <a:pt x="149" y="285"/>
                    <a:pt x="149" y="285"/>
                  </a:cubicBezTo>
                  <a:cubicBezTo>
                    <a:pt x="149" y="280"/>
                    <a:pt x="151" y="255"/>
                    <a:pt x="145" y="253"/>
                  </a:cubicBezTo>
                  <a:cubicBezTo>
                    <a:pt x="142" y="250"/>
                    <a:pt x="138" y="248"/>
                    <a:pt x="135" y="246"/>
                  </a:cubicBezTo>
                  <a:cubicBezTo>
                    <a:pt x="131" y="239"/>
                    <a:pt x="126" y="230"/>
                    <a:pt x="122" y="224"/>
                  </a:cubicBezTo>
                  <a:cubicBezTo>
                    <a:pt x="120" y="223"/>
                    <a:pt x="118" y="219"/>
                    <a:pt x="118" y="218"/>
                  </a:cubicBezTo>
                  <a:cubicBezTo>
                    <a:pt x="117" y="213"/>
                    <a:pt x="120" y="214"/>
                    <a:pt x="120" y="211"/>
                  </a:cubicBezTo>
                  <a:cubicBezTo>
                    <a:pt x="116" y="209"/>
                    <a:pt x="118" y="203"/>
                    <a:pt x="120" y="200"/>
                  </a:cubicBezTo>
                  <a:cubicBezTo>
                    <a:pt x="125" y="193"/>
                    <a:pt x="129" y="191"/>
                    <a:pt x="124" y="180"/>
                  </a:cubicBezTo>
                  <a:cubicBezTo>
                    <a:pt x="128" y="175"/>
                    <a:pt x="118" y="182"/>
                    <a:pt x="119" y="182"/>
                  </a:cubicBezTo>
                  <a:cubicBezTo>
                    <a:pt x="116" y="182"/>
                    <a:pt x="111" y="178"/>
                    <a:pt x="109" y="176"/>
                  </a:cubicBezTo>
                  <a:cubicBezTo>
                    <a:pt x="107" y="174"/>
                    <a:pt x="105" y="169"/>
                    <a:pt x="102" y="166"/>
                  </a:cubicBezTo>
                  <a:cubicBezTo>
                    <a:pt x="95" y="166"/>
                    <a:pt x="92" y="161"/>
                    <a:pt x="87" y="158"/>
                  </a:cubicBezTo>
                  <a:cubicBezTo>
                    <a:pt x="87" y="157"/>
                    <a:pt x="84" y="158"/>
                    <a:pt x="83" y="159"/>
                  </a:cubicBezTo>
                  <a:cubicBezTo>
                    <a:pt x="77" y="159"/>
                    <a:pt x="70" y="154"/>
                    <a:pt x="66" y="151"/>
                  </a:cubicBezTo>
                  <a:cubicBezTo>
                    <a:pt x="61" y="147"/>
                    <a:pt x="61" y="141"/>
                    <a:pt x="57" y="137"/>
                  </a:cubicBezTo>
                  <a:cubicBezTo>
                    <a:pt x="56" y="135"/>
                    <a:pt x="55" y="134"/>
                    <a:pt x="55" y="134"/>
                  </a:cubicBezTo>
                  <a:cubicBezTo>
                    <a:pt x="55" y="134"/>
                    <a:pt x="55" y="134"/>
                    <a:pt x="55" y="134"/>
                  </a:cubicBezTo>
                  <a:cubicBezTo>
                    <a:pt x="56" y="133"/>
                    <a:pt x="53" y="127"/>
                    <a:pt x="52" y="126"/>
                  </a:cubicBezTo>
                  <a:cubicBezTo>
                    <a:pt x="51" y="125"/>
                    <a:pt x="52" y="117"/>
                    <a:pt x="50" y="117"/>
                  </a:cubicBezTo>
                  <a:cubicBezTo>
                    <a:pt x="48" y="117"/>
                    <a:pt x="50" y="129"/>
                    <a:pt x="51" y="131"/>
                  </a:cubicBezTo>
                  <a:cubicBezTo>
                    <a:pt x="51" y="132"/>
                    <a:pt x="53" y="145"/>
                    <a:pt x="51" y="143"/>
                  </a:cubicBezTo>
                  <a:cubicBezTo>
                    <a:pt x="51" y="141"/>
                    <a:pt x="50" y="139"/>
                    <a:pt x="48" y="138"/>
                  </a:cubicBezTo>
                  <a:cubicBezTo>
                    <a:pt x="48" y="137"/>
                    <a:pt x="48" y="133"/>
                    <a:pt x="47" y="131"/>
                  </a:cubicBezTo>
                  <a:cubicBezTo>
                    <a:pt x="47" y="131"/>
                    <a:pt x="43" y="128"/>
                    <a:pt x="44" y="127"/>
                  </a:cubicBezTo>
                  <a:cubicBezTo>
                    <a:pt x="44" y="127"/>
                    <a:pt x="46" y="126"/>
                    <a:pt x="46" y="126"/>
                  </a:cubicBezTo>
                  <a:cubicBezTo>
                    <a:pt x="46" y="126"/>
                    <a:pt x="46" y="124"/>
                    <a:pt x="46" y="124"/>
                  </a:cubicBezTo>
                  <a:cubicBezTo>
                    <a:pt x="44" y="120"/>
                    <a:pt x="47" y="115"/>
                    <a:pt x="45" y="111"/>
                  </a:cubicBezTo>
                  <a:cubicBezTo>
                    <a:pt x="45" y="109"/>
                    <a:pt x="41" y="109"/>
                    <a:pt x="40" y="108"/>
                  </a:cubicBezTo>
                  <a:cubicBezTo>
                    <a:pt x="40" y="107"/>
                    <a:pt x="41" y="105"/>
                    <a:pt x="40" y="104"/>
                  </a:cubicBezTo>
                  <a:cubicBezTo>
                    <a:pt x="39" y="102"/>
                    <a:pt x="40" y="97"/>
                    <a:pt x="40" y="95"/>
                  </a:cubicBezTo>
                  <a:cubicBezTo>
                    <a:pt x="40" y="95"/>
                    <a:pt x="43" y="91"/>
                    <a:pt x="43" y="90"/>
                  </a:cubicBezTo>
                  <a:cubicBezTo>
                    <a:pt x="45" y="88"/>
                    <a:pt x="46" y="84"/>
                    <a:pt x="49" y="82"/>
                  </a:cubicBezTo>
                  <a:cubicBezTo>
                    <a:pt x="50" y="81"/>
                    <a:pt x="52" y="78"/>
                    <a:pt x="52" y="77"/>
                  </a:cubicBezTo>
                  <a:cubicBezTo>
                    <a:pt x="53" y="76"/>
                    <a:pt x="54" y="73"/>
                    <a:pt x="54" y="72"/>
                  </a:cubicBezTo>
                  <a:cubicBezTo>
                    <a:pt x="53" y="67"/>
                    <a:pt x="50" y="66"/>
                    <a:pt x="56" y="66"/>
                  </a:cubicBezTo>
                  <a:cubicBezTo>
                    <a:pt x="52" y="64"/>
                    <a:pt x="55" y="56"/>
                    <a:pt x="56" y="55"/>
                  </a:cubicBezTo>
                  <a:cubicBezTo>
                    <a:pt x="55" y="54"/>
                    <a:pt x="55" y="54"/>
                    <a:pt x="55" y="53"/>
                  </a:cubicBezTo>
                  <a:cubicBezTo>
                    <a:pt x="54" y="55"/>
                    <a:pt x="54" y="54"/>
                    <a:pt x="53" y="55"/>
                  </a:cubicBezTo>
                  <a:cubicBezTo>
                    <a:pt x="53" y="53"/>
                    <a:pt x="52" y="48"/>
                    <a:pt x="52" y="48"/>
                  </a:cubicBezTo>
                  <a:cubicBezTo>
                    <a:pt x="52" y="47"/>
                    <a:pt x="53" y="45"/>
                    <a:pt x="53" y="45"/>
                  </a:cubicBezTo>
                  <a:cubicBezTo>
                    <a:pt x="53" y="39"/>
                    <a:pt x="45" y="40"/>
                    <a:pt x="43" y="38"/>
                  </a:cubicBezTo>
                  <a:cubicBezTo>
                    <a:pt x="40" y="37"/>
                    <a:pt x="41" y="37"/>
                    <a:pt x="38" y="39"/>
                  </a:cubicBezTo>
                  <a:cubicBezTo>
                    <a:pt x="40" y="39"/>
                    <a:pt x="39" y="38"/>
                    <a:pt x="40" y="38"/>
                  </a:cubicBezTo>
                  <a:cubicBezTo>
                    <a:pt x="40" y="41"/>
                    <a:pt x="32" y="40"/>
                    <a:pt x="30" y="41"/>
                  </a:cubicBezTo>
                  <a:cubicBezTo>
                    <a:pt x="31" y="41"/>
                    <a:pt x="30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4" y="44"/>
                    <a:pt x="10" y="49"/>
                    <a:pt x="9" y="51"/>
                  </a:cubicBezTo>
                  <a:cubicBezTo>
                    <a:pt x="10" y="51"/>
                    <a:pt x="1" y="52"/>
                    <a:pt x="0" y="52"/>
                  </a:cubicBezTo>
                  <a:cubicBezTo>
                    <a:pt x="2" y="51"/>
                    <a:pt x="12" y="49"/>
                    <a:pt x="13" y="47"/>
                  </a:cubicBezTo>
                  <a:cubicBezTo>
                    <a:pt x="15" y="46"/>
                    <a:pt x="16" y="45"/>
                    <a:pt x="17" y="44"/>
                  </a:cubicBezTo>
                  <a:cubicBezTo>
                    <a:pt x="17" y="44"/>
                    <a:pt x="17" y="43"/>
                    <a:pt x="17" y="43"/>
                  </a:cubicBezTo>
                  <a:cubicBezTo>
                    <a:pt x="16" y="42"/>
                    <a:pt x="13" y="43"/>
                    <a:pt x="11" y="42"/>
                  </a:cubicBezTo>
                  <a:cubicBezTo>
                    <a:pt x="12" y="42"/>
                    <a:pt x="13" y="40"/>
                    <a:pt x="13" y="39"/>
                  </a:cubicBezTo>
                  <a:cubicBezTo>
                    <a:pt x="11" y="38"/>
                    <a:pt x="9" y="36"/>
                    <a:pt x="11" y="33"/>
                  </a:cubicBezTo>
                  <a:cubicBezTo>
                    <a:pt x="13" y="31"/>
                    <a:pt x="24" y="26"/>
                    <a:pt x="24" y="27"/>
                  </a:cubicBezTo>
                  <a:cubicBezTo>
                    <a:pt x="24" y="26"/>
                    <a:pt x="25" y="26"/>
                    <a:pt x="25" y="25"/>
                  </a:cubicBezTo>
                  <a:cubicBezTo>
                    <a:pt x="22" y="25"/>
                    <a:pt x="19" y="26"/>
                    <a:pt x="17" y="24"/>
                  </a:cubicBezTo>
                  <a:cubicBezTo>
                    <a:pt x="17" y="22"/>
                    <a:pt x="18" y="20"/>
                    <a:pt x="21" y="20"/>
                  </a:cubicBezTo>
                  <a:cubicBezTo>
                    <a:pt x="20" y="20"/>
                    <a:pt x="23" y="19"/>
                    <a:pt x="23" y="19"/>
                  </a:cubicBezTo>
                  <a:cubicBezTo>
                    <a:pt x="26" y="17"/>
                    <a:pt x="28" y="18"/>
                    <a:pt x="30" y="19"/>
                  </a:cubicBezTo>
                  <a:cubicBezTo>
                    <a:pt x="30" y="18"/>
                    <a:pt x="30" y="16"/>
                    <a:pt x="30" y="16"/>
                  </a:cubicBezTo>
                  <a:cubicBezTo>
                    <a:pt x="31" y="14"/>
                    <a:pt x="28" y="13"/>
                    <a:pt x="29" y="12"/>
                  </a:cubicBezTo>
                  <a:cubicBezTo>
                    <a:pt x="30" y="10"/>
                    <a:pt x="36" y="10"/>
                    <a:pt x="36" y="9"/>
                  </a:cubicBezTo>
                  <a:cubicBezTo>
                    <a:pt x="44" y="4"/>
                    <a:pt x="57" y="0"/>
                    <a:pt x="64" y="6"/>
                  </a:cubicBezTo>
                  <a:cubicBezTo>
                    <a:pt x="66" y="7"/>
                    <a:pt x="68" y="8"/>
                    <a:pt x="69" y="8"/>
                  </a:cubicBezTo>
                  <a:cubicBezTo>
                    <a:pt x="70" y="8"/>
                    <a:pt x="71" y="8"/>
                    <a:pt x="72" y="8"/>
                  </a:cubicBezTo>
                  <a:cubicBezTo>
                    <a:pt x="74" y="9"/>
                    <a:pt x="76" y="12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9" y="13"/>
                    <a:pt x="80" y="13"/>
                  </a:cubicBezTo>
                  <a:cubicBezTo>
                    <a:pt x="81" y="12"/>
                    <a:pt x="93" y="10"/>
                    <a:pt x="94" y="10"/>
                  </a:cubicBezTo>
                  <a:cubicBezTo>
                    <a:pt x="94" y="10"/>
                    <a:pt x="94" y="13"/>
                    <a:pt x="94" y="13"/>
                  </a:cubicBezTo>
                  <a:cubicBezTo>
                    <a:pt x="95" y="13"/>
                    <a:pt x="97" y="11"/>
                    <a:pt x="97" y="12"/>
                  </a:cubicBezTo>
                  <a:cubicBezTo>
                    <a:pt x="97" y="12"/>
                    <a:pt x="97" y="14"/>
                    <a:pt x="97" y="14"/>
                  </a:cubicBezTo>
                  <a:cubicBezTo>
                    <a:pt x="100" y="12"/>
                    <a:pt x="101" y="13"/>
                    <a:pt x="103" y="15"/>
                  </a:cubicBezTo>
                  <a:cubicBezTo>
                    <a:pt x="103" y="15"/>
                    <a:pt x="114" y="18"/>
                    <a:pt x="108" y="19"/>
                  </a:cubicBezTo>
                  <a:cubicBezTo>
                    <a:pt x="111" y="21"/>
                    <a:pt x="114" y="18"/>
                    <a:pt x="116" y="22"/>
                  </a:cubicBezTo>
                  <a:cubicBezTo>
                    <a:pt x="116" y="21"/>
                    <a:pt x="116" y="20"/>
                    <a:pt x="117" y="19"/>
                  </a:cubicBezTo>
                  <a:cubicBezTo>
                    <a:pt x="113" y="16"/>
                    <a:pt x="110" y="19"/>
                    <a:pt x="107" y="14"/>
                  </a:cubicBezTo>
                  <a:cubicBezTo>
                    <a:pt x="108" y="12"/>
                    <a:pt x="111" y="12"/>
                    <a:pt x="114" y="13"/>
                  </a:cubicBezTo>
                  <a:cubicBezTo>
                    <a:pt x="111" y="12"/>
                    <a:pt x="105" y="11"/>
                    <a:pt x="108" y="7"/>
                  </a:cubicBezTo>
                  <a:cubicBezTo>
                    <a:pt x="108" y="7"/>
                    <a:pt x="108" y="7"/>
                    <a:pt x="107" y="7"/>
                  </a:cubicBezTo>
                  <a:cubicBezTo>
                    <a:pt x="104" y="11"/>
                    <a:pt x="98" y="6"/>
                    <a:pt x="100" y="5"/>
                  </a:cubicBezTo>
                  <a:cubicBezTo>
                    <a:pt x="101" y="0"/>
                    <a:pt x="113" y="0"/>
                    <a:pt x="116" y="2"/>
                  </a:cubicBezTo>
                  <a:cubicBezTo>
                    <a:pt x="118" y="4"/>
                    <a:pt x="124" y="7"/>
                    <a:pt x="124" y="9"/>
                  </a:cubicBezTo>
                  <a:cubicBezTo>
                    <a:pt x="125" y="6"/>
                    <a:pt x="126" y="5"/>
                    <a:pt x="125" y="5"/>
                  </a:cubicBezTo>
                  <a:cubicBezTo>
                    <a:pt x="125" y="4"/>
                    <a:pt x="130" y="4"/>
                    <a:pt x="131" y="5"/>
                  </a:cubicBezTo>
                  <a:cubicBezTo>
                    <a:pt x="129" y="7"/>
                    <a:pt x="125" y="12"/>
                    <a:pt x="128" y="13"/>
                  </a:cubicBezTo>
                  <a:cubicBezTo>
                    <a:pt x="128" y="11"/>
                    <a:pt x="130" y="16"/>
                    <a:pt x="130" y="16"/>
                  </a:cubicBezTo>
                  <a:cubicBezTo>
                    <a:pt x="127" y="19"/>
                    <a:pt x="126" y="21"/>
                    <a:pt x="122" y="18"/>
                  </a:cubicBezTo>
                  <a:cubicBezTo>
                    <a:pt x="122" y="18"/>
                    <a:pt x="122" y="18"/>
                    <a:pt x="122" y="18"/>
                  </a:cubicBezTo>
                  <a:cubicBezTo>
                    <a:pt x="123" y="20"/>
                    <a:pt x="131" y="25"/>
                    <a:pt x="132" y="20"/>
                  </a:cubicBezTo>
                  <a:cubicBezTo>
                    <a:pt x="132" y="20"/>
                    <a:pt x="131" y="19"/>
                    <a:pt x="131" y="19"/>
                  </a:cubicBezTo>
                  <a:cubicBezTo>
                    <a:pt x="131" y="16"/>
                    <a:pt x="136" y="17"/>
                    <a:pt x="137" y="17"/>
                  </a:cubicBezTo>
                  <a:cubicBezTo>
                    <a:pt x="136" y="16"/>
                    <a:pt x="137" y="14"/>
                    <a:pt x="137" y="13"/>
                  </a:cubicBezTo>
                  <a:cubicBezTo>
                    <a:pt x="139" y="11"/>
                    <a:pt x="141" y="9"/>
                    <a:pt x="142" y="6"/>
                  </a:cubicBezTo>
                  <a:cubicBezTo>
                    <a:pt x="146" y="0"/>
                    <a:pt x="154" y="8"/>
                    <a:pt x="145" y="9"/>
                  </a:cubicBezTo>
                  <a:cubicBezTo>
                    <a:pt x="141" y="10"/>
                    <a:pt x="144" y="18"/>
                    <a:pt x="144" y="21"/>
                  </a:cubicBezTo>
                  <a:cubicBezTo>
                    <a:pt x="147" y="16"/>
                    <a:pt x="147" y="25"/>
                    <a:pt x="147" y="25"/>
                  </a:cubicBezTo>
                  <a:cubicBezTo>
                    <a:pt x="149" y="24"/>
                    <a:pt x="151" y="21"/>
                    <a:pt x="151" y="18"/>
                  </a:cubicBezTo>
                  <a:cubicBezTo>
                    <a:pt x="146" y="15"/>
                    <a:pt x="147" y="9"/>
                    <a:pt x="152" y="7"/>
                  </a:cubicBezTo>
                  <a:cubicBezTo>
                    <a:pt x="152" y="6"/>
                    <a:pt x="153" y="5"/>
                    <a:pt x="153" y="4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5"/>
                    <a:pt x="153" y="6"/>
                    <a:pt x="153" y="7"/>
                  </a:cubicBezTo>
                  <a:cubicBezTo>
                    <a:pt x="154" y="6"/>
                    <a:pt x="155" y="6"/>
                    <a:pt x="156" y="6"/>
                  </a:cubicBezTo>
                  <a:cubicBezTo>
                    <a:pt x="156" y="5"/>
                    <a:pt x="171" y="11"/>
                    <a:pt x="167" y="11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69" y="13"/>
                    <a:pt x="173" y="15"/>
                    <a:pt x="175" y="16"/>
                  </a:cubicBezTo>
                  <a:cubicBezTo>
                    <a:pt x="176" y="18"/>
                    <a:pt x="176" y="18"/>
                    <a:pt x="176" y="18"/>
                  </a:cubicBezTo>
                  <a:cubicBezTo>
                    <a:pt x="177" y="18"/>
                    <a:pt x="177" y="20"/>
                    <a:pt x="176" y="21"/>
                  </a:cubicBezTo>
                  <a:cubicBezTo>
                    <a:pt x="177" y="22"/>
                    <a:pt x="175" y="25"/>
                    <a:pt x="181" y="27"/>
                  </a:cubicBezTo>
                  <a:cubicBezTo>
                    <a:pt x="182" y="28"/>
                    <a:pt x="183" y="29"/>
                    <a:pt x="185" y="30"/>
                  </a:cubicBezTo>
                  <a:cubicBezTo>
                    <a:pt x="185" y="36"/>
                    <a:pt x="178" y="36"/>
                    <a:pt x="176" y="31"/>
                  </a:cubicBezTo>
                  <a:cubicBezTo>
                    <a:pt x="172" y="30"/>
                    <a:pt x="177" y="37"/>
                    <a:pt x="177" y="37"/>
                  </a:cubicBezTo>
                  <a:cubicBezTo>
                    <a:pt x="177" y="39"/>
                    <a:pt x="177" y="41"/>
                    <a:pt x="177" y="42"/>
                  </a:cubicBezTo>
                  <a:cubicBezTo>
                    <a:pt x="176" y="42"/>
                    <a:pt x="175" y="41"/>
                    <a:pt x="174" y="40"/>
                  </a:cubicBezTo>
                  <a:cubicBezTo>
                    <a:pt x="172" y="41"/>
                    <a:pt x="176" y="43"/>
                    <a:pt x="175" y="44"/>
                  </a:cubicBezTo>
                  <a:cubicBezTo>
                    <a:pt x="173" y="45"/>
                    <a:pt x="168" y="41"/>
                    <a:pt x="167" y="40"/>
                  </a:cubicBezTo>
                  <a:cubicBezTo>
                    <a:pt x="166" y="39"/>
                    <a:pt x="166" y="37"/>
                    <a:pt x="165" y="35"/>
                  </a:cubicBezTo>
                  <a:cubicBezTo>
                    <a:pt x="164" y="36"/>
                    <a:pt x="158" y="36"/>
                    <a:pt x="158" y="35"/>
                  </a:cubicBezTo>
                  <a:cubicBezTo>
                    <a:pt x="157" y="32"/>
                    <a:pt x="170" y="32"/>
                    <a:pt x="168" y="26"/>
                  </a:cubicBezTo>
                  <a:cubicBezTo>
                    <a:pt x="167" y="26"/>
                    <a:pt x="162" y="28"/>
                    <a:pt x="162" y="27"/>
                  </a:cubicBezTo>
                  <a:cubicBezTo>
                    <a:pt x="160" y="25"/>
                    <a:pt x="163" y="23"/>
                    <a:pt x="165" y="24"/>
                  </a:cubicBezTo>
                  <a:cubicBezTo>
                    <a:pt x="164" y="23"/>
                    <a:pt x="161" y="20"/>
                    <a:pt x="164" y="21"/>
                  </a:cubicBezTo>
                  <a:cubicBezTo>
                    <a:pt x="163" y="19"/>
                    <a:pt x="163" y="18"/>
                    <a:pt x="162" y="18"/>
                  </a:cubicBezTo>
                  <a:cubicBezTo>
                    <a:pt x="162" y="21"/>
                    <a:pt x="158" y="19"/>
                    <a:pt x="158" y="19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58" y="19"/>
                    <a:pt x="157" y="18"/>
                    <a:pt x="156" y="19"/>
                  </a:cubicBezTo>
                  <a:cubicBezTo>
                    <a:pt x="160" y="25"/>
                    <a:pt x="150" y="28"/>
                    <a:pt x="151" y="31"/>
                  </a:cubicBezTo>
                  <a:cubicBezTo>
                    <a:pt x="150" y="31"/>
                    <a:pt x="149" y="30"/>
                    <a:pt x="149" y="30"/>
                  </a:cubicBezTo>
                  <a:cubicBezTo>
                    <a:pt x="147" y="32"/>
                    <a:pt x="153" y="35"/>
                    <a:pt x="153" y="36"/>
                  </a:cubicBezTo>
                  <a:cubicBezTo>
                    <a:pt x="152" y="36"/>
                    <a:pt x="146" y="38"/>
                    <a:pt x="145" y="38"/>
                  </a:cubicBezTo>
                  <a:cubicBezTo>
                    <a:pt x="144" y="37"/>
                    <a:pt x="144" y="37"/>
                    <a:pt x="143" y="36"/>
                  </a:cubicBezTo>
                  <a:cubicBezTo>
                    <a:pt x="143" y="35"/>
                    <a:pt x="146" y="31"/>
                    <a:pt x="147" y="30"/>
                  </a:cubicBezTo>
                  <a:cubicBezTo>
                    <a:pt x="146" y="30"/>
                    <a:pt x="146" y="30"/>
                    <a:pt x="145" y="31"/>
                  </a:cubicBezTo>
                  <a:cubicBezTo>
                    <a:pt x="143" y="34"/>
                    <a:pt x="138" y="34"/>
                    <a:pt x="136" y="36"/>
                  </a:cubicBezTo>
                  <a:cubicBezTo>
                    <a:pt x="139" y="36"/>
                    <a:pt x="130" y="42"/>
                    <a:pt x="130" y="42"/>
                  </a:cubicBezTo>
                  <a:cubicBezTo>
                    <a:pt x="125" y="46"/>
                    <a:pt x="128" y="46"/>
                    <a:pt x="128" y="50"/>
                  </a:cubicBezTo>
                  <a:cubicBezTo>
                    <a:pt x="127" y="57"/>
                    <a:pt x="148" y="57"/>
                    <a:pt x="141" y="65"/>
                  </a:cubicBezTo>
                  <a:cubicBezTo>
                    <a:pt x="142" y="65"/>
                    <a:pt x="143" y="66"/>
                    <a:pt x="143" y="67"/>
                  </a:cubicBezTo>
                  <a:cubicBezTo>
                    <a:pt x="143" y="67"/>
                    <a:pt x="141" y="66"/>
                    <a:pt x="141" y="66"/>
                  </a:cubicBezTo>
                  <a:cubicBezTo>
                    <a:pt x="142" y="68"/>
                    <a:pt x="146" y="72"/>
                    <a:pt x="146" y="67"/>
                  </a:cubicBezTo>
                  <a:cubicBezTo>
                    <a:pt x="147" y="59"/>
                    <a:pt x="146" y="63"/>
                    <a:pt x="152" y="59"/>
                  </a:cubicBezTo>
                  <a:cubicBezTo>
                    <a:pt x="156" y="55"/>
                    <a:pt x="150" y="52"/>
                    <a:pt x="153" y="49"/>
                  </a:cubicBezTo>
                  <a:cubicBezTo>
                    <a:pt x="155" y="48"/>
                    <a:pt x="155" y="43"/>
                    <a:pt x="155" y="41"/>
                  </a:cubicBezTo>
                  <a:cubicBezTo>
                    <a:pt x="156" y="36"/>
                    <a:pt x="169" y="44"/>
                    <a:pt x="169" y="47"/>
                  </a:cubicBezTo>
                  <a:cubicBezTo>
                    <a:pt x="167" y="58"/>
                    <a:pt x="173" y="48"/>
                    <a:pt x="177" y="48"/>
                  </a:cubicBezTo>
                  <a:cubicBezTo>
                    <a:pt x="181" y="51"/>
                    <a:pt x="180" y="60"/>
                    <a:pt x="184" y="63"/>
                  </a:cubicBezTo>
                  <a:cubicBezTo>
                    <a:pt x="185" y="63"/>
                    <a:pt x="186" y="64"/>
                    <a:pt x="188" y="66"/>
                  </a:cubicBezTo>
                  <a:cubicBezTo>
                    <a:pt x="189" y="67"/>
                    <a:pt x="190" y="69"/>
                    <a:pt x="190" y="72"/>
                  </a:cubicBezTo>
                  <a:cubicBezTo>
                    <a:pt x="190" y="72"/>
                    <a:pt x="189" y="72"/>
                    <a:pt x="189" y="72"/>
                  </a:cubicBezTo>
                  <a:cubicBezTo>
                    <a:pt x="191" y="72"/>
                    <a:pt x="189" y="76"/>
                    <a:pt x="190" y="77"/>
                  </a:cubicBezTo>
                  <a:cubicBezTo>
                    <a:pt x="191" y="77"/>
                    <a:pt x="198" y="80"/>
                    <a:pt x="193" y="82"/>
                  </a:cubicBezTo>
                  <a:cubicBezTo>
                    <a:pt x="194" y="83"/>
                    <a:pt x="194" y="88"/>
                    <a:pt x="192" y="83"/>
                  </a:cubicBezTo>
                  <a:cubicBezTo>
                    <a:pt x="190" y="87"/>
                    <a:pt x="190" y="85"/>
                    <a:pt x="187" y="85"/>
                  </a:cubicBezTo>
                  <a:cubicBezTo>
                    <a:pt x="187" y="84"/>
                    <a:pt x="187" y="84"/>
                    <a:pt x="188" y="84"/>
                  </a:cubicBezTo>
                  <a:cubicBezTo>
                    <a:pt x="189" y="81"/>
                    <a:pt x="183" y="84"/>
                    <a:pt x="182" y="83"/>
                  </a:cubicBezTo>
                  <a:cubicBezTo>
                    <a:pt x="181" y="82"/>
                    <a:pt x="186" y="74"/>
                    <a:pt x="188" y="73"/>
                  </a:cubicBezTo>
                  <a:cubicBezTo>
                    <a:pt x="185" y="73"/>
                    <a:pt x="184" y="75"/>
                    <a:pt x="182" y="76"/>
                  </a:cubicBezTo>
                  <a:cubicBezTo>
                    <a:pt x="180" y="76"/>
                    <a:pt x="178" y="76"/>
                    <a:pt x="177" y="77"/>
                  </a:cubicBezTo>
                  <a:cubicBezTo>
                    <a:pt x="176" y="77"/>
                    <a:pt x="175" y="77"/>
                    <a:pt x="174" y="77"/>
                  </a:cubicBezTo>
                  <a:cubicBezTo>
                    <a:pt x="174" y="77"/>
                    <a:pt x="175" y="77"/>
                    <a:pt x="175" y="77"/>
                  </a:cubicBezTo>
                  <a:cubicBezTo>
                    <a:pt x="175" y="77"/>
                    <a:pt x="176" y="77"/>
                    <a:pt x="176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8"/>
                    <a:pt x="177" y="78"/>
                    <a:pt x="177" y="78"/>
                  </a:cubicBezTo>
                  <a:cubicBezTo>
                    <a:pt x="178" y="80"/>
                    <a:pt x="176" y="79"/>
                    <a:pt x="175" y="79"/>
                  </a:cubicBezTo>
                  <a:cubicBezTo>
                    <a:pt x="174" y="78"/>
                    <a:pt x="173" y="77"/>
                    <a:pt x="172" y="77"/>
                  </a:cubicBezTo>
                  <a:cubicBezTo>
                    <a:pt x="172" y="77"/>
                    <a:pt x="172" y="77"/>
                    <a:pt x="172" y="77"/>
                  </a:cubicBezTo>
                  <a:cubicBezTo>
                    <a:pt x="170" y="77"/>
                    <a:pt x="167" y="78"/>
                    <a:pt x="165" y="79"/>
                  </a:cubicBezTo>
                  <a:cubicBezTo>
                    <a:pt x="167" y="79"/>
                    <a:pt x="172" y="79"/>
                    <a:pt x="173" y="80"/>
                  </a:cubicBezTo>
                  <a:cubicBezTo>
                    <a:pt x="173" y="81"/>
                    <a:pt x="173" y="81"/>
                    <a:pt x="172" y="81"/>
                  </a:cubicBezTo>
                  <a:cubicBezTo>
                    <a:pt x="172" y="82"/>
                    <a:pt x="171" y="82"/>
                    <a:pt x="170" y="82"/>
                  </a:cubicBezTo>
                  <a:cubicBezTo>
                    <a:pt x="170" y="82"/>
                    <a:pt x="170" y="82"/>
                    <a:pt x="171" y="83"/>
                  </a:cubicBezTo>
                  <a:cubicBezTo>
                    <a:pt x="172" y="84"/>
                    <a:pt x="173" y="85"/>
                    <a:pt x="176" y="85"/>
                  </a:cubicBezTo>
                  <a:cubicBezTo>
                    <a:pt x="174" y="90"/>
                    <a:pt x="177" y="85"/>
                    <a:pt x="179" y="84"/>
                  </a:cubicBezTo>
                  <a:cubicBezTo>
                    <a:pt x="184" y="88"/>
                    <a:pt x="173" y="90"/>
                    <a:pt x="170" y="91"/>
                  </a:cubicBezTo>
                  <a:cubicBezTo>
                    <a:pt x="170" y="91"/>
                    <a:pt x="164" y="95"/>
                    <a:pt x="166" y="91"/>
                  </a:cubicBezTo>
                  <a:cubicBezTo>
                    <a:pt x="166" y="91"/>
                    <a:pt x="166" y="90"/>
                    <a:pt x="167" y="90"/>
                  </a:cubicBezTo>
                  <a:cubicBezTo>
                    <a:pt x="166" y="90"/>
                    <a:pt x="164" y="90"/>
                    <a:pt x="163" y="90"/>
                  </a:cubicBezTo>
                  <a:cubicBezTo>
                    <a:pt x="159" y="91"/>
                    <a:pt x="155" y="92"/>
                    <a:pt x="158" y="96"/>
                  </a:cubicBezTo>
                  <a:cubicBezTo>
                    <a:pt x="158" y="96"/>
                    <a:pt x="158" y="96"/>
                    <a:pt x="157" y="97"/>
                  </a:cubicBezTo>
                  <a:cubicBezTo>
                    <a:pt x="147" y="97"/>
                    <a:pt x="144" y="104"/>
                    <a:pt x="140" y="112"/>
                  </a:cubicBezTo>
                  <a:cubicBezTo>
                    <a:pt x="137" y="116"/>
                    <a:pt x="129" y="116"/>
                    <a:pt x="126" y="121"/>
                  </a:cubicBezTo>
                  <a:cubicBezTo>
                    <a:pt x="127" y="121"/>
                    <a:pt x="127" y="126"/>
                    <a:pt x="126" y="125"/>
                  </a:cubicBezTo>
                  <a:cubicBezTo>
                    <a:pt x="127" y="129"/>
                    <a:pt x="128" y="134"/>
                    <a:pt x="123" y="135"/>
                  </a:cubicBezTo>
                  <a:cubicBezTo>
                    <a:pt x="118" y="133"/>
                    <a:pt x="124" y="119"/>
                    <a:pt x="116" y="123"/>
                  </a:cubicBezTo>
                  <a:cubicBezTo>
                    <a:pt x="116" y="123"/>
                    <a:pt x="114" y="122"/>
                    <a:pt x="114" y="122"/>
                  </a:cubicBezTo>
                  <a:cubicBezTo>
                    <a:pt x="113" y="121"/>
                    <a:pt x="107" y="123"/>
                    <a:pt x="106" y="123"/>
                  </a:cubicBezTo>
                  <a:cubicBezTo>
                    <a:pt x="106" y="124"/>
                    <a:pt x="107" y="124"/>
                    <a:pt x="107" y="125"/>
                  </a:cubicBezTo>
                  <a:cubicBezTo>
                    <a:pt x="105" y="126"/>
                    <a:pt x="97" y="122"/>
                    <a:pt x="95" y="123"/>
                  </a:cubicBezTo>
                  <a:cubicBezTo>
                    <a:pt x="95" y="123"/>
                    <a:pt x="92" y="125"/>
                    <a:pt x="91" y="125"/>
                  </a:cubicBezTo>
                  <a:cubicBezTo>
                    <a:pt x="91" y="125"/>
                    <a:pt x="89" y="127"/>
                    <a:pt x="88" y="127"/>
                  </a:cubicBezTo>
                  <a:cubicBezTo>
                    <a:pt x="87" y="127"/>
                    <a:pt x="87" y="128"/>
                    <a:pt x="85" y="130"/>
                  </a:cubicBezTo>
                  <a:cubicBezTo>
                    <a:pt x="86" y="137"/>
                    <a:pt x="80" y="139"/>
                    <a:pt x="84" y="146"/>
                  </a:cubicBezTo>
                  <a:cubicBezTo>
                    <a:pt x="85" y="147"/>
                    <a:pt x="86" y="153"/>
                    <a:pt x="89" y="151"/>
                  </a:cubicBezTo>
                  <a:cubicBezTo>
                    <a:pt x="91" y="152"/>
                    <a:pt x="96" y="150"/>
                    <a:pt x="97" y="148"/>
                  </a:cubicBezTo>
                  <a:cubicBezTo>
                    <a:pt x="98" y="139"/>
                    <a:pt x="112" y="143"/>
                    <a:pt x="106" y="146"/>
                  </a:cubicBezTo>
                  <a:cubicBezTo>
                    <a:pt x="104" y="148"/>
                    <a:pt x="102" y="156"/>
                    <a:pt x="101" y="158"/>
                  </a:cubicBezTo>
                  <a:cubicBezTo>
                    <a:pt x="104" y="159"/>
                    <a:pt x="111" y="156"/>
                    <a:pt x="114" y="160"/>
                  </a:cubicBezTo>
                  <a:cubicBezTo>
                    <a:pt x="116" y="162"/>
                    <a:pt x="111" y="169"/>
                    <a:pt x="112" y="172"/>
                  </a:cubicBezTo>
                  <a:cubicBezTo>
                    <a:pt x="113" y="173"/>
                    <a:pt x="116" y="179"/>
                    <a:pt x="118" y="178"/>
                  </a:cubicBezTo>
                  <a:cubicBezTo>
                    <a:pt x="120" y="178"/>
                    <a:pt x="123" y="173"/>
                    <a:pt x="126" y="177"/>
                  </a:cubicBezTo>
                  <a:cubicBezTo>
                    <a:pt x="126" y="178"/>
                    <a:pt x="127" y="178"/>
                    <a:pt x="128" y="179"/>
                  </a:cubicBezTo>
                  <a:cubicBezTo>
                    <a:pt x="129" y="178"/>
                    <a:pt x="131" y="176"/>
                    <a:pt x="132" y="175"/>
                  </a:cubicBezTo>
                  <a:cubicBezTo>
                    <a:pt x="132" y="175"/>
                    <a:pt x="132" y="173"/>
                    <a:pt x="132" y="173"/>
                  </a:cubicBezTo>
                  <a:cubicBezTo>
                    <a:pt x="133" y="171"/>
                    <a:pt x="136" y="173"/>
                    <a:pt x="138" y="171"/>
                  </a:cubicBezTo>
                  <a:cubicBezTo>
                    <a:pt x="140" y="169"/>
                    <a:pt x="145" y="167"/>
                    <a:pt x="141" y="170"/>
                  </a:cubicBezTo>
                  <a:cubicBezTo>
                    <a:pt x="141" y="170"/>
                    <a:pt x="141" y="171"/>
                    <a:pt x="141" y="171"/>
                  </a:cubicBezTo>
                  <a:cubicBezTo>
                    <a:pt x="143" y="171"/>
                    <a:pt x="144" y="171"/>
                    <a:pt x="146" y="170"/>
                  </a:cubicBezTo>
                  <a:cubicBezTo>
                    <a:pt x="145" y="170"/>
                    <a:pt x="145" y="170"/>
                    <a:pt x="145" y="169"/>
                  </a:cubicBezTo>
                  <a:cubicBezTo>
                    <a:pt x="145" y="170"/>
                    <a:pt x="155" y="173"/>
                    <a:pt x="156" y="173"/>
                  </a:cubicBezTo>
                  <a:cubicBezTo>
                    <a:pt x="157" y="174"/>
                    <a:pt x="158" y="174"/>
                    <a:pt x="159" y="174"/>
                  </a:cubicBezTo>
                  <a:cubicBezTo>
                    <a:pt x="163" y="172"/>
                    <a:pt x="163" y="174"/>
                    <a:pt x="166" y="175"/>
                  </a:cubicBezTo>
                  <a:cubicBezTo>
                    <a:pt x="166" y="173"/>
                    <a:pt x="166" y="172"/>
                    <a:pt x="168" y="172"/>
                  </a:cubicBezTo>
                  <a:cubicBezTo>
                    <a:pt x="169" y="172"/>
                    <a:pt x="168" y="175"/>
                    <a:pt x="166" y="175"/>
                  </a:cubicBezTo>
                  <a:cubicBezTo>
                    <a:pt x="173" y="177"/>
                    <a:pt x="173" y="186"/>
                    <a:pt x="181" y="186"/>
                  </a:cubicBezTo>
                  <a:cubicBezTo>
                    <a:pt x="183" y="187"/>
                    <a:pt x="187" y="187"/>
                    <a:pt x="190" y="189"/>
                  </a:cubicBezTo>
                  <a:cubicBezTo>
                    <a:pt x="191" y="190"/>
                    <a:pt x="198" y="205"/>
                    <a:pt x="198" y="205"/>
                  </a:cubicBezTo>
                  <a:cubicBezTo>
                    <a:pt x="203" y="205"/>
                    <a:pt x="205" y="204"/>
                    <a:pt x="208" y="208"/>
                  </a:cubicBezTo>
                  <a:cubicBezTo>
                    <a:pt x="211" y="211"/>
                    <a:pt x="218" y="210"/>
                    <a:pt x="221" y="211"/>
                  </a:cubicBezTo>
                  <a:cubicBezTo>
                    <a:pt x="223" y="212"/>
                    <a:pt x="230" y="217"/>
                    <a:pt x="232" y="219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4" y="225"/>
                    <a:pt x="231" y="230"/>
                    <a:pt x="227" y="2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53" name="Freeform 177"/>
            <p:cNvSpPr/>
            <p:nvPr/>
          </p:nvSpPr>
          <p:spPr bwMode="auto">
            <a:xfrm>
              <a:off x="2941638" y="4779963"/>
              <a:ext cx="6350" cy="4763"/>
            </a:xfrm>
            <a:custGeom>
              <a:avLst/>
              <a:gdLst>
                <a:gd name="T0" fmla="*/ 0 w 7"/>
                <a:gd name="T1" fmla="*/ 1 h 7"/>
                <a:gd name="T2" fmla="*/ 1 w 7"/>
                <a:gd name="T3" fmla="*/ 7 h 7"/>
                <a:gd name="T4" fmla="*/ 7 w 7"/>
                <a:gd name="T5" fmla="*/ 4 h 7"/>
                <a:gd name="T6" fmla="*/ 7 w 7"/>
                <a:gd name="T7" fmla="*/ 4 h 7"/>
                <a:gd name="T8" fmla="*/ 7 w 7"/>
                <a:gd name="T9" fmla="*/ 3 h 7"/>
                <a:gd name="T10" fmla="*/ 7 w 7"/>
                <a:gd name="T11" fmla="*/ 3 h 7"/>
                <a:gd name="T12" fmla="*/ 0 w 7"/>
                <a:gd name="T1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0" y="1"/>
                  </a:moveTo>
                  <a:cubicBezTo>
                    <a:pt x="0" y="1"/>
                    <a:pt x="2" y="7"/>
                    <a:pt x="1" y="7"/>
                  </a:cubicBezTo>
                  <a:cubicBezTo>
                    <a:pt x="5" y="6"/>
                    <a:pt x="3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54" name="Freeform 178"/>
            <p:cNvSpPr/>
            <p:nvPr/>
          </p:nvSpPr>
          <p:spPr bwMode="auto">
            <a:xfrm>
              <a:off x="2932113" y="4775200"/>
              <a:ext cx="9525" cy="4763"/>
            </a:xfrm>
            <a:custGeom>
              <a:avLst/>
              <a:gdLst>
                <a:gd name="T0" fmla="*/ 0 w 13"/>
                <a:gd name="T1" fmla="*/ 4 h 6"/>
                <a:gd name="T2" fmla="*/ 12 w 13"/>
                <a:gd name="T3" fmla="*/ 6 h 6"/>
                <a:gd name="T4" fmla="*/ 8 w 13"/>
                <a:gd name="T5" fmla="*/ 0 h 6"/>
                <a:gd name="T6" fmla="*/ 0 w 13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0" y="4"/>
                  </a:moveTo>
                  <a:cubicBezTo>
                    <a:pt x="4" y="5"/>
                    <a:pt x="9" y="1"/>
                    <a:pt x="12" y="6"/>
                  </a:cubicBezTo>
                  <a:cubicBezTo>
                    <a:pt x="13" y="3"/>
                    <a:pt x="11" y="0"/>
                    <a:pt x="8" y="0"/>
                  </a:cubicBezTo>
                  <a:cubicBezTo>
                    <a:pt x="5" y="1"/>
                    <a:pt x="2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55" name="Freeform 179"/>
            <p:cNvSpPr/>
            <p:nvPr/>
          </p:nvSpPr>
          <p:spPr bwMode="auto">
            <a:xfrm>
              <a:off x="2962275" y="4968875"/>
              <a:ext cx="0" cy="0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56" name="Freeform 180"/>
            <p:cNvSpPr/>
            <p:nvPr/>
          </p:nvSpPr>
          <p:spPr bwMode="auto">
            <a:xfrm>
              <a:off x="2882900" y="4819650"/>
              <a:ext cx="1588" cy="3175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1"/>
                    <a:pt x="2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57" name="Freeform 181"/>
            <p:cNvSpPr/>
            <p:nvPr/>
          </p:nvSpPr>
          <p:spPr bwMode="auto">
            <a:xfrm>
              <a:off x="3019425" y="4883150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58" name="Freeform 182"/>
            <p:cNvSpPr/>
            <p:nvPr/>
          </p:nvSpPr>
          <p:spPr bwMode="auto">
            <a:xfrm>
              <a:off x="2946400" y="4781550"/>
              <a:ext cx="1588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59" name="Freeform 183"/>
            <p:cNvSpPr/>
            <p:nvPr/>
          </p:nvSpPr>
          <p:spPr bwMode="auto">
            <a:xfrm>
              <a:off x="3373438" y="4960938"/>
              <a:ext cx="20638" cy="14288"/>
            </a:xfrm>
            <a:custGeom>
              <a:avLst/>
              <a:gdLst>
                <a:gd name="T0" fmla="*/ 21 w 28"/>
                <a:gd name="T1" fmla="*/ 3 h 18"/>
                <a:gd name="T2" fmla="*/ 8 w 28"/>
                <a:gd name="T3" fmla="*/ 12 h 18"/>
                <a:gd name="T4" fmla="*/ 8 w 28"/>
                <a:gd name="T5" fmla="*/ 18 h 18"/>
                <a:gd name="T6" fmla="*/ 18 w 28"/>
                <a:gd name="T7" fmla="*/ 11 h 18"/>
                <a:gd name="T8" fmla="*/ 19 w 28"/>
                <a:gd name="T9" fmla="*/ 11 h 18"/>
                <a:gd name="T10" fmla="*/ 28 w 28"/>
                <a:gd name="T11" fmla="*/ 2 h 18"/>
                <a:gd name="T12" fmla="*/ 21 w 28"/>
                <a:gd name="T1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8">
                  <a:moveTo>
                    <a:pt x="21" y="3"/>
                  </a:moveTo>
                  <a:cubicBezTo>
                    <a:pt x="18" y="6"/>
                    <a:pt x="10" y="9"/>
                    <a:pt x="8" y="12"/>
                  </a:cubicBezTo>
                  <a:cubicBezTo>
                    <a:pt x="5" y="14"/>
                    <a:pt x="0" y="18"/>
                    <a:pt x="8" y="18"/>
                  </a:cubicBezTo>
                  <a:cubicBezTo>
                    <a:pt x="12" y="18"/>
                    <a:pt x="15" y="13"/>
                    <a:pt x="18" y="11"/>
                  </a:cubicBezTo>
                  <a:cubicBezTo>
                    <a:pt x="26" y="1"/>
                    <a:pt x="18" y="11"/>
                    <a:pt x="19" y="11"/>
                  </a:cubicBezTo>
                  <a:cubicBezTo>
                    <a:pt x="22" y="8"/>
                    <a:pt x="26" y="7"/>
                    <a:pt x="28" y="2"/>
                  </a:cubicBezTo>
                  <a:cubicBezTo>
                    <a:pt x="26" y="0"/>
                    <a:pt x="22" y="1"/>
                    <a:pt x="21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60" name="Freeform 184"/>
            <p:cNvSpPr/>
            <p:nvPr/>
          </p:nvSpPr>
          <p:spPr bwMode="auto">
            <a:xfrm>
              <a:off x="3400425" y="4951413"/>
              <a:ext cx="0" cy="1588"/>
            </a:xfrm>
            <a:custGeom>
              <a:avLst/>
              <a:gdLst>
                <a:gd name="T0" fmla="*/ 0 h 1"/>
                <a:gd name="T1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61" name="Freeform 185"/>
            <p:cNvSpPr/>
            <p:nvPr/>
          </p:nvSpPr>
          <p:spPr bwMode="auto">
            <a:xfrm>
              <a:off x="3400425" y="4949825"/>
              <a:ext cx="0" cy="3175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2 h 3"/>
                <a:gd name="T4" fmla="*/ 0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0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62" name="Freeform 186"/>
            <p:cNvSpPr/>
            <p:nvPr/>
          </p:nvSpPr>
          <p:spPr bwMode="auto">
            <a:xfrm>
              <a:off x="3394075" y="4946650"/>
              <a:ext cx="12700" cy="19050"/>
            </a:xfrm>
            <a:custGeom>
              <a:avLst/>
              <a:gdLst>
                <a:gd name="T0" fmla="*/ 11 w 15"/>
                <a:gd name="T1" fmla="*/ 11 h 25"/>
                <a:gd name="T2" fmla="*/ 9 w 15"/>
                <a:gd name="T3" fmla="*/ 12 h 25"/>
                <a:gd name="T4" fmla="*/ 7 w 15"/>
                <a:gd name="T5" fmla="*/ 8 h 25"/>
                <a:gd name="T6" fmla="*/ 7 w 15"/>
                <a:gd name="T7" fmla="*/ 8 h 25"/>
                <a:gd name="T8" fmla="*/ 3 w 15"/>
                <a:gd name="T9" fmla="*/ 0 h 25"/>
                <a:gd name="T10" fmla="*/ 3 w 15"/>
                <a:gd name="T11" fmla="*/ 4 h 25"/>
                <a:gd name="T12" fmla="*/ 1 w 15"/>
                <a:gd name="T13" fmla="*/ 16 h 25"/>
                <a:gd name="T14" fmla="*/ 2 w 15"/>
                <a:gd name="T15" fmla="*/ 20 h 25"/>
                <a:gd name="T16" fmla="*/ 0 w 15"/>
                <a:gd name="T17" fmla="*/ 23 h 25"/>
                <a:gd name="T18" fmla="*/ 9 w 15"/>
                <a:gd name="T19" fmla="*/ 16 h 25"/>
                <a:gd name="T20" fmla="*/ 13 w 15"/>
                <a:gd name="T21" fmla="*/ 11 h 25"/>
                <a:gd name="T22" fmla="*/ 11 w 15"/>
                <a:gd name="T23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25">
                  <a:moveTo>
                    <a:pt x="11" y="11"/>
                  </a:moveTo>
                  <a:cubicBezTo>
                    <a:pt x="9" y="11"/>
                    <a:pt x="8" y="11"/>
                    <a:pt x="9" y="12"/>
                  </a:cubicBezTo>
                  <a:cubicBezTo>
                    <a:pt x="10" y="16"/>
                    <a:pt x="8" y="10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5"/>
                    <a:pt x="7" y="2"/>
                    <a:pt x="3" y="0"/>
                  </a:cubicBezTo>
                  <a:cubicBezTo>
                    <a:pt x="3" y="0"/>
                    <a:pt x="4" y="4"/>
                    <a:pt x="3" y="4"/>
                  </a:cubicBezTo>
                  <a:cubicBezTo>
                    <a:pt x="8" y="9"/>
                    <a:pt x="3" y="13"/>
                    <a:pt x="1" y="16"/>
                  </a:cubicBezTo>
                  <a:cubicBezTo>
                    <a:pt x="1" y="17"/>
                    <a:pt x="2" y="19"/>
                    <a:pt x="2" y="20"/>
                  </a:cubicBezTo>
                  <a:cubicBezTo>
                    <a:pt x="1" y="21"/>
                    <a:pt x="1" y="22"/>
                    <a:pt x="0" y="23"/>
                  </a:cubicBezTo>
                  <a:cubicBezTo>
                    <a:pt x="3" y="25"/>
                    <a:pt x="8" y="19"/>
                    <a:pt x="9" y="16"/>
                  </a:cubicBezTo>
                  <a:cubicBezTo>
                    <a:pt x="9" y="16"/>
                    <a:pt x="15" y="13"/>
                    <a:pt x="13" y="11"/>
                  </a:cubicBezTo>
                  <a:cubicBezTo>
                    <a:pt x="12" y="11"/>
                    <a:pt x="12" y="11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63" name="Freeform 187"/>
            <p:cNvSpPr/>
            <p:nvPr/>
          </p:nvSpPr>
          <p:spPr bwMode="auto">
            <a:xfrm>
              <a:off x="3375025" y="4975225"/>
              <a:ext cx="3175" cy="0"/>
            </a:xfrm>
            <a:custGeom>
              <a:avLst/>
              <a:gdLst>
                <a:gd name="T0" fmla="*/ 2 w 3"/>
                <a:gd name="T1" fmla="*/ 0 h 1"/>
                <a:gd name="T2" fmla="*/ 0 w 3"/>
                <a:gd name="T3" fmla="*/ 1 h 1"/>
                <a:gd name="T4" fmla="*/ 2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2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64" name="Freeform 188"/>
            <p:cNvSpPr/>
            <p:nvPr/>
          </p:nvSpPr>
          <p:spPr bwMode="auto">
            <a:xfrm>
              <a:off x="3294063" y="4894263"/>
              <a:ext cx="76200" cy="65088"/>
            </a:xfrm>
            <a:custGeom>
              <a:avLst/>
              <a:gdLst>
                <a:gd name="T0" fmla="*/ 97 w 99"/>
                <a:gd name="T1" fmla="*/ 40 h 85"/>
                <a:gd name="T2" fmla="*/ 97 w 99"/>
                <a:gd name="T3" fmla="*/ 40 h 85"/>
                <a:gd name="T4" fmla="*/ 96 w 99"/>
                <a:gd name="T5" fmla="*/ 41 h 85"/>
                <a:gd name="T6" fmla="*/ 93 w 99"/>
                <a:gd name="T7" fmla="*/ 36 h 85"/>
                <a:gd name="T8" fmla="*/ 92 w 99"/>
                <a:gd name="T9" fmla="*/ 33 h 85"/>
                <a:gd name="T10" fmla="*/ 91 w 99"/>
                <a:gd name="T11" fmla="*/ 33 h 85"/>
                <a:gd name="T12" fmla="*/ 90 w 99"/>
                <a:gd name="T13" fmla="*/ 27 h 85"/>
                <a:gd name="T14" fmla="*/ 81 w 99"/>
                <a:gd name="T15" fmla="*/ 11 h 85"/>
                <a:gd name="T16" fmla="*/ 78 w 99"/>
                <a:gd name="T17" fmla="*/ 1 h 85"/>
                <a:gd name="T18" fmla="*/ 74 w 99"/>
                <a:gd name="T19" fmla="*/ 16 h 85"/>
                <a:gd name="T20" fmla="*/ 69 w 99"/>
                <a:gd name="T21" fmla="*/ 19 h 85"/>
                <a:gd name="T22" fmla="*/ 62 w 99"/>
                <a:gd name="T23" fmla="*/ 14 h 85"/>
                <a:gd name="T24" fmla="*/ 61 w 99"/>
                <a:gd name="T25" fmla="*/ 10 h 85"/>
                <a:gd name="T26" fmla="*/ 63 w 99"/>
                <a:gd name="T27" fmla="*/ 9 h 85"/>
                <a:gd name="T28" fmla="*/ 64 w 99"/>
                <a:gd name="T29" fmla="*/ 11 h 85"/>
                <a:gd name="T30" fmla="*/ 63 w 99"/>
                <a:gd name="T31" fmla="*/ 9 h 85"/>
                <a:gd name="T32" fmla="*/ 63 w 99"/>
                <a:gd name="T33" fmla="*/ 5 h 85"/>
                <a:gd name="T34" fmla="*/ 54 w 99"/>
                <a:gd name="T35" fmla="*/ 2 h 85"/>
                <a:gd name="T36" fmla="*/ 52 w 99"/>
                <a:gd name="T37" fmla="*/ 2 h 85"/>
                <a:gd name="T38" fmla="*/ 53 w 99"/>
                <a:gd name="T39" fmla="*/ 4 h 85"/>
                <a:gd name="T40" fmla="*/ 46 w 99"/>
                <a:gd name="T41" fmla="*/ 12 h 85"/>
                <a:gd name="T42" fmla="*/ 42 w 99"/>
                <a:gd name="T43" fmla="*/ 12 h 85"/>
                <a:gd name="T44" fmla="*/ 34 w 99"/>
                <a:gd name="T45" fmla="*/ 13 h 85"/>
                <a:gd name="T46" fmla="*/ 29 w 99"/>
                <a:gd name="T47" fmla="*/ 19 h 85"/>
                <a:gd name="T48" fmla="*/ 29 w 99"/>
                <a:gd name="T49" fmla="*/ 17 h 85"/>
                <a:gd name="T50" fmla="*/ 23 w 99"/>
                <a:gd name="T51" fmla="*/ 25 h 85"/>
                <a:gd name="T52" fmla="*/ 11 w 99"/>
                <a:gd name="T53" fmla="*/ 29 h 85"/>
                <a:gd name="T54" fmla="*/ 2 w 99"/>
                <a:gd name="T55" fmla="*/ 43 h 85"/>
                <a:gd name="T56" fmla="*/ 0 w 99"/>
                <a:gd name="T57" fmla="*/ 42 h 85"/>
                <a:gd name="T58" fmla="*/ 2 w 99"/>
                <a:gd name="T59" fmla="*/ 64 h 85"/>
                <a:gd name="T60" fmla="*/ 12 w 99"/>
                <a:gd name="T61" fmla="*/ 68 h 85"/>
                <a:gd name="T62" fmla="*/ 24 w 99"/>
                <a:gd name="T63" fmla="*/ 63 h 85"/>
                <a:gd name="T64" fmla="*/ 40 w 99"/>
                <a:gd name="T65" fmla="*/ 59 h 85"/>
                <a:gd name="T66" fmla="*/ 44 w 99"/>
                <a:gd name="T67" fmla="*/ 62 h 85"/>
                <a:gd name="T68" fmla="*/ 46 w 99"/>
                <a:gd name="T69" fmla="*/ 67 h 85"/>
                <a:gd name="T70" fmla="*/ 54 w 99"/>
                <a:gd name="T71" fmla="*/ 65 h 85"/>
                <a:gd name="T72" fmla="*/ 49 w 99"/>
                <a:gd name="T73" fmla="*/ 71 h 85"/>
                <a:gd name="T74" fmla="*/ 53 w 99"/>
                <a:gd name="T75" fmla="*/ 70 h 85"/>
                <a:gd name="T76" fmla="*/ 52 w 99"/>
                <a:gd name="T77" fmla="*/ 73 h 85"/>
                <a:gd name="T78" fmla="*/ 55 w 99"/>
                <a:gd name="T79" fmla="*/ 76 h 85"/>
                <a:gd name="T80" fmla="*/ 57 w 99"/>
                <a:gd name="T81" fmla="*/ 81 h 85"/>
                <a:gd name="T82" fmla="*/ 65 w 99"/>
                <a:gd name="T83" fmla="*/ 82 h 85"/>
                <a:gd name="T84" fmla="*/ 72 w 99"/>
                <a:gd name="T85" fmla="*/ 82 h 85"/>
                <a:gd name="T86" fmla="*/ 80 w 99"/>
                <a:gd name="T87" fmla="*/ 79 h 85"/>
                <a:gd name="T88" fmla="*/ 91 w 99"/>
                <a:gd name="T89" fmla="*/ 62 h 85"/>
                <a:gd name="T90" fmla="*/ 98 w 99"/>
                <a:gd name="T91" fmla="*/ 40 h 85"/>
                <a:gd name="T92" fmla="*/ 97 w 99"/>
                <a:gd name="T93" fmla="*/ 4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9" h="85">
                  <a:moveTo>
                    <a:pt x="97" y="40"/>
                  </a:moveTo>
                  <a:cubicBezTo>
                    <a:pt x="97" y="40"/>
                    <a:pt x="97" y="40"/>
                    <a:pt x="97" y="40"/>
                  </a:cubicBezTo>
                  <a:cubicBezTo>
                    <a:pt x="97" y="40"/>
                    <a:pt x="97" y="41"/>
                    <a:pt x="96" y="41"/>
                  </a:cubicBezTo>
                  <a:cubicBezTo>
                    <a:pt x="95" y="40"/>
                    <a:pt x="94" y="38"/>
                    <a:pt x="93" y="36"/>
                  </a:cubicBezTo>
                  <a:cubicBezTo>
                    <a:pt x="92" y="35"/>
                    <a:pt x="93" y="34"/>
                    <a:pt x="92" y="33"/>
                  </a:cubicBezTo>
                  <a:cubicBezTo>
                    <a:pt x="91" y="32"/>
                    <a:pt x="91" y="33"/>
                    <a:pt x="91" y="33"/>
                  </a:cubicBezTo>
                  <a:cubicBezTo>
                    <a:pt x="90" y="32"/>
                    <a:pt x="91" y="28"/>
                    <a:pt x="90" y="27"/>
                  </a:cubicBezTo>
                  <a:cubicBezTo>
                    <a:pt x="84" y="30"/>
                    <a:pt x="85" y="11"/>
                    <a:pt x="81" y="11"/>
                  </a:cubicBezTo>
                  <a:cubicBezTo>
                    <a:pt x="79" y="11"/>
                    <a:pt x="81" y="0"/>
                    <a:pt x="78" y="1"/>
                  </a:cubicBezTo>
                  <a:cubicBezTo>
                    <a:pt x="75" y="1"/>
                    <a:pt x="75" y="14"/>
                    <a:pt x="74" y="16"/>
                  </a:cubicBezTo>
                  <a:cubicBezTo>
                    <a:pt x="73" y="17"/>
                    <a:pt x="71" y="22"/>
                    <a:pt x="69" y="19"/>
                  </a:cubicBezTo>
                  <a:cubicBezTo>
                    <a:pt x="68" y="19"/>
                    <a:pt x="63" y="15"/>
                    <a:pt x="62" y="14"/>
                  </a:cubicBezTo>
                  <a:cubicBezTo>
                    <a:pt x="61" y="12"/>
                    <a:pt x="61" y="12"/>
                    <a:pt x="61" y="10"/>
                  </a:cubicBezTo>
                  <a:cubicBezTo>
                    <a:pt x="62" y="10"/>
                    <a:pt x="62" y="10"/>
                    <a:pt x="63" y="9"/>
                  </a:cubicBezTo>
                  <a:cubicBezTo>
                    <a:pt x="63" y="10"/>
                    <a:pt x="63" y="12"/>
                    <a:pt x="64" y="11"/>
                  </a:cubicBezTo>
                  <a:cubicBezTo>
                    <a:pt x="64" y="10"/>
                    <a:pt x="64" y="9"/>
                    <a:pt x="63" y="9"/>
                  </a:cubicBezTo>
                  <a:cubicBezTo>
                    <a:pt x="65" y="6"/>
                    <a:pt x="63" y="5"/>
                    <a:pt x="63" y="5"/>
                  </a:cubicBezTo>
                  <a:cubicBezTo>
                    <a:pt x="60" y="4"/>
                    <a:pt x="57" y="4"/>
                    <a:pt x="54" y="2"/>
                  </a:cubicBezTo>
                  <a:cubicBezTo>
                    <a:pt x="53" y="2"/>
                    <a:pt x="53" y="2"/>
                    <a:pt x="52" y="2"/>
                  </a:cubicBezTo>
                  <a:cubicBezTo>
                    <a:pt x="53" y="3"/>
                    <a:pt x="53" y="3"/>
                    <a:pt x="53" y="4"/>
                  </a:cubicBezTo>
                  <a:cubicBezTo>
                    <a:pt x="51" y="7"/>
                    <a:pt x="45" y="6"/>
                    <a:pt x="46" y="12"/>
                  </a:cubicBezTo>
                  <a:cubicBezTo>
                    <a:pt x="45" y="12"/>
                    <a:pt x="42" y="12"/>
                    <a:pt x="42" y="12"/>
                  </a:cubicBezTo>
                  <a:cubicBezTo>
                    <a:pt x="43" y="11"/>
                    <a:pt x="37" y="9"/>
                    <a:pt x="34" y="13"/>
                  </a:cubicBezTo>
                  <a:cubicBezTo>
                    <a:pt x="33" y="14"/>
                    <a:pt x="29" y="19"/>
                    <a:pt x="29" y="19"/>
                  </a:cubicBezTo>
                  <a:cubicBezTo>
                    <a:pt x="29" y="19"/>
                    <a:pt x="30" y="17"/>
                    <a:pt x="29" y="17"/>
                  </a:cubicBezTo>
                  <a:cubicBezTo>
                    <a:pt x="25" y="18"/>
                    <a:pt x="26" y="25"/>
                    <a:pt x="23" y="25"/>
                  </a:cubicBezTo>
                  <a:cubicBezTo>
                    <a:pt x="21" y="25"/>
                    <a:pt x="12" y="28"/>
                    <a:pt x="11" y="29"/>
                  </a:cubicBezTo>
                  <a:cubicBezTo>
                    <a:pt x="3" y="32"/>
                    <a:pt x="3" y="35"/>
                    <a:pt x="2" y="43"/>
                  </a:cubicBezTo>
                  <a:cubicBezTo>
                    <a:pt x="2" y="42"/>
                    <a:pt x="0" y="41"/>
                    <a:pt x="0" y="42"/>
                  </a:cubicBezTo>
                  <a:cubicBezTo>
                    <a:pt x="0" y="49"/>
                    <a:pt x="5" y="57"/>
                    <a:pt x="2" y="64"/>
                  </a:cubicBezTo>
                  <a:cubicBezTo>
                    <a:pt x="1" y="72"/>
                    <a:pt x="7" y="75"/>
                    <a:pt x="12" y="68"/>
                  </a:cubicBezTo>
                  <a:cubicBezTo>
                    <a:pt x="12" y="67"/>
                    <a:pt x="21" y="66"/>
                    <a:pt x="24" y="63"/>
                  </a:cubicBezTo>
                  <a:cubicBezTo>
                    <a:pt x="28" y="61"/>
                    <a:pt x="35" y="59"/>
                    <a:pt x="40" y="59"/>
                  </a:cubicBezTo>
                  <a:cubicBezTo>
                    <a:pt x="41" y="61"/>
                    <a:pt x="42" y="61"/>
                    <a:pt x="44" y="62"/>
                  </a:cubicBezTo>
                  <a:cubicBezTo>
                    <a:pt x="44" y="62"/>
                    <a:pt x="45" y="66"/>
                    <a:pt x="46" y="67"/>
                  </a:cubicBezTo>
                  <a:cubicBezTo>
                    <a:pt x="44" y="73"/>
                    <a:pt x="51" y="68"/>
                    <a:pt x="54" y="65"/>
                  </a:cubicBezTo>
                  <a:cubicBezTo>
                    <a:pt x="53" y="66"/>
                    <a:pt x="50" y="72"/>
                    <a:pt x="49" y="71"/>
                  </a:cubicBezTo>
                  <a:cubicBezTo>
                    <a:pt x="51" y="73"/>
                    <a:pt x="52" y="70"/>
                    <a:pt x="53" y="70"/>
                  </a:cubicBezTo>
                  <a:cubicBezTo>
                    <a:pt x="55" y="70"/>
                    <a:pt x="52" y="72"/>
                    <a:pt x="52" y="73"/>
                  </a:cubicBezTo>
                  <a:cubicBezTo>
                    <a:pt x="53" y="74"/>
                    <a:pt x="58" y="73"/>
                    <a:pt x="55" y="76"/>
                  </a:cubicBezTo>
                  <a:cubicBezTo>
                    <a:pt x="54" y="78"/>
                    <a:pt x="55" y="80"/>
                    <a:pt x="57" y="81"/>
                  </a:cubicBezTo>
                  <a:cubicBezTo>
                    <a:pt x="58" y="82"/>
                    <a:pt x="63" y="84"/>
                    <a:pt x="65" y="82"/>
                  </a:cubicBezTo>
                  <a:cubicBezTo>
                    <a:pt x="68" y="80"/>
                    <a:pt x="69" y="85"/>
                    <a:pt x="72" y="82"/>
                  </a:cubicBezTo>
                  <a:cubicBezTo>
                    <a:pt x="72" y="81"/>
                    <a:pt x="79" y="79"/>
                    <a:pt x="80" y="79"/>
                  </a:cubicBezTo>
                  <a:cubicBezTo>
                    <a:pt x="84" y="74"/>
                    <a:pt x="86" y="66"/>
                    <a:pt x="91" y="62"/>
                  </a:cubicBezTo>
                  <a:cubicBezTo>
                    <a:pt x="93" y="58"/>
                    <a:pt x="99" y="43"/>
                    <a:pt x="98" y="40"/>
                  </a:cubicBezTo>
                  <a:cubicBezTo>
                    <a:pt x="98" y="40"/>
                    <a:pt x="98" y="40"/>
                    <a:pt x="97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65" name="Freeform 189"/>
            <p:cNvSpPr/>
            <p:nvPr/>
          </p:nvSpPr>
          <p:spPr bwMode="auto">
            <a:xfrm>
              <a:off x="3405188" y="4970463"/>
              <a:ext cx="1588" cy="3175"/>
            </a:xfrm>
            <a:custGeom>
              <a:avLst/>
              <a:gdLst>
                <a:gd name="T0" fmla="*/ 1 w 3"/>
                <a:gd name="T1" fmla="*/ 0 h 3"/>
                <a:gd name="T2" fmla="*/ 2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3"/>
                    <a:pt x="2" y="1"/>
                    <a:pt x="2" y="1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66" name="Freeform 190"/>
            <p:cNvSpPr/>
            <p:nvPr/>
          </p:nvSpPr>
          <p:spPr bwMode="auto">
            <a:xfrm>
              <a:off x="3341688" y="4957763"/>
              <a:ext cx="1588" cy="6350"/>
            </a:xfrm>
            <a:custGeom>
              <a:avLst/>
              <a:gdLst>
                <a:gd name="T0" fmla="*/ 0 w 2"/>
                <a:gd name="T1" fmla="*/ 4 h 8"/>
                <a:gd name="T2" fmla="*/ 0 w 2"/>
                <a:gd name="T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8">
                  <a:moveTo>
                    <a:pt x="0" y="4"/>
                  </a:moveTo>
                  <a:cubicBezTo>
                    <a:pt x="0" y="8"/>
                    <a:pt x="2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67" name="Freeform 191"/>
            <p:cNvSpPr/>
            <p:nvPr/>
          </p:nvSpPr>
          <p:spPr bwMode="auto">
            <a:xfrm>
              <a:off x="3363913" y="4981575"/>
              <a:ext cx="3175" cy="1588"/>
            </a:xfrm>
            <a:custGeom>
              <a:avLst/>
              <a:gdLst>
                <a:gd name="T0" fmla="*/ 0 w 3"/>
                <a:gd name="T1" fmla="*/ 1 h 2"/>
                <a:gd name="T2" fmla="*/ 2 w 3"/>
                <a:gd name="T3" fmla="*/ 0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3" y="2"/>
                    <a:pt x="2" y="1"/>
                    <a:pt x="2" y="0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68" name="Freeform 192"/>
            <p:cNvSpPr/>
            <p:nvPr/>
          </p:nvSpPr>
          <p:spPr bwMode="auto">
            <a:xfrm>
              <a:off x="3332163" y="4949825"/>
              <a:ext cx="3175" cy="1588"/>
            </a:xfrm>
            <a:custGeom>
              <a:avLst/>
              <a:gdLst>
                <a:gd name="T0" fmla="*/ 0 w 5"/>
                <a:gd name="T1" fmla="*/ 1 h 3"/>
                <a:gd name="T2" fmla="*/ 0 w 5"/>
                <a:gd name="T3" fmla="*/ 1 h 3"/>
                <a:gd name="T4" fmla="*/ 3 w 5"/>
                <a:gd name="T5" fmla="*/ 1 h 3"/>
                <a:gd name="T6" fmla="*/ 0 w 5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5" y="3"/>
                    <a:pt x="3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69" name="Freeform 193"/>
            <p:cNvSpPr/>
            <p:nvPr/>
          </p:nvSpPr>
          <p:spPr bwMode="auto">
            <a:xfrm>
              <a:off x="3338513" y="4962525"/>
              <a:ext cx="11113" cy="12700"/>
            </a:xfrm>
            <a:custGeom>
              <a:avLst/>
              <a:gdLst>
                <a:gd name="T0" fmla="*/ 4 w 13"/>
                <a:gd name="T1" fmla="*/ 1 h 17"/>
                <a:gd name="T2" fmla="*/ 13 w 13"/>
                <a:gd name="T3" fmla="*/ 0 h 17"/>
                <a:gd name="T4" fmla="*/ 13 w 13"/>
                <a:gd name="T5" fmla="*/ 0 h 17"/>
                <a:gd name="T6" fmla="*/ 4 w 13"/>
                <a:gd name="T7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7">
                  <a:moveTo>
                    <a:pt x="4" y="1"/>
                  </a:moveTo>
                  <a:cubicBezTo>
                    <a:pt x="0" y="17"/>
                    <a:pt x="13" y="2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5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70" name="Freeform 194"/>
            <p:cNvSpPr/>
            <p:nvPr/>
          </p:nvSpPr>
          <p:spPr bwMode="auto">
            <a:xfrm>
              <a:off x="3349625" y="4957763"/>
              <a:ext cx="1588" cy="3175"/>
            </a:xfrm>
            <a:custGeom>
              <a:avLst/>
              <a:gdLst>
                <a:gd name="T0" fmla="*/ 0 w 1"/>
                <a:gd name="T1" fmla="*/ 3 h 4"/>
                <a:gd name="T2" fmla="*/ 1 w 1"/>
                <a:gd name="T3" fmla="*/ 4 h 4"/>
                <a:gd name="T4" fmla="*/ 1 w 1"/>
                <a:gd name="T5" fmla="*/ 2 h 4"/>
                <a:gd name="T6" fmla="*/ 0 w 1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0" y="3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1" y="4"/>
                    <a:pt x="1" y="2"/>
                    <a:pt x="1" y="2"/>
                  </a:cubicBezTo>
                  <a:cubicBezTo>
                    <a:pt x="0" y="0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63" name="Group 170"/>
          <p:cNvGrpSpPr/>
          <p:nvPr/>
        </p:nvGrpSpPr>
        <p:grpSpPr>
          <a:xfrm>
            <a:off x="10875493" y="3064149"/>
            <a:ext cx="449263" cy="274638"/>
            <a:chOff x="-7938" y="3078163"/>
            <a:chExt cx="449263" cy="274638"/>
          </a:xfrm>
          <a:solidFill>
            <a:srgbClr val="BD596A"/>
          </a:solidFill>
        </p:grpSpPr>
        <p:sp>
          <p:nvSpPr>
            <p:cNvPr id="564" name="Freeform 285"/>
            <p:cNvSpPr>
              <a:spLocks noEditPoints="1"/>
            </p:cNvSpPr>
            <p:nvPr/>
          </p:nvSpPr>
          <p:spPr bwMode="auto">
            <a:xfrm>
              <a:off x="-7938" y="3078163"/>
              <a:ext cx="449263" cy="274638"/>
            </a:xfrm>
            <a:custGeom>
              <a:avLst/>
              <a:gdLst>
                <a:gd name="T0" fmla="*/ 299 w 598"/>
                <a:gd name="T1" fmla="*/ 0 h 364"/>
                <a:gd name="T2" fmla="*/ 0 w 598"/>
                <a:gd name="T3" fmla="*/ 182 h 364"/>
                <a:gd name="T4" fmla="*/ 299 w 598"/>
                <a:gd name="T5" fmla="*/ 364 h 364"/>
                <a:gd name="T6" fmla="*/ 598 w 598"/>
                <a:gd name="T7" fmla="*/ 182 h 364"/>
                <a:gd name="T8" fmla="*/ 299 w 598"/>
                <a:gd name="T9" fmla="*/ 0 h 364"/>
                <a:gd name="T10" fmla="*/ 299 w 598"/>
                <a:gd name="T11" fmla="*/ 316 h 364"/>
                <a:gd name="T12" fmla="*/ 166 w 598"/>
                <a:gd name="T13" fmla="*/ 182 h 364"/>
                <a:gd name="T14" fmla="*/ 299 w 598"/>
                <a:gd name="T15" fmla="*/ 48 h 364"/>
                <a:gd name="T16" fmla="*/ 432 w 598"/>
                <a:gd name="T17" fmla="*/ 182 h 364"/>
                <a:gd name="T18" fmla="*/ 299 w 598"/>
                <a:gd name="T19" fmla="*/ 316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8" h="364">
                  <a:moveTo>
                    <a:pt x="299" y="0"/>
                  </a:moveTo>
                  <a:cubicBezTo>
                    <a:pt x="106" y="0"/>
                    <a:pt x="0" y="182"/>
                    <a:pt x="0" y="182"/>
                  </a:cubicBezTo>
                  <a:cubicBezTo>
                    <a:pt x="0" y="182"/>
                    <a:pt x="106" y="364"/>
                    <a:pt x="299" y="364"/>
                  </a:cubicBezTo>
                  <a:cubicBezTo>
                    <a:pt x="492" y="364"/>
                    <a:pt x="598" y="182"/>
                    <a:pt x="598" y="182"/>
                  </a:cubicBezTo>
                  <a:cubicBezTo>
                    <a:pt x="598" y="182"/>
                    <a:pt x="492" y="0"/>
                    <a:pt x="299" y="0"/>
                  </a:cubicBezTo>
                  <a:close/>
                  <a:moveTo>
                    <a:pt x="299" y="316"/>
                  </a:moveTo>
                  <a:cubicBezTo>
                    <a:pt x="226" y="315"/>
                    <a:pt x="166" y="256"/>
                    <a:pt x="166" y="182"/>
                  </a:cubicBezTo>
                  <a:cubicBezTo>
                    <a:pt x="166" y="109"/>
                    <a:pt x="226" y="49"/>
                    <a:pt x="299" y="48"/>
                  </a:cubicBezTo>
                  <a:cubicBezTo>
                    <a:pt x="372" y="49"/>
                    <a:pt x="432" y="109"/>
                    <a:pt x="432" y="182"/>
                  </a:cubicBezTo>
                  <a:cubicBezTo>
                    <a:pt x="432" y="256"/>
                    <a:pt x="372" y="315"/>
                    <a:pt x="299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65" name="Oval 286"/>
            <p:cNvSpPr>
              <a:spLocks noChangeArrowheads="1"/>
            </p:cNvSpPr>
            <p:nvPr/>
          </p:nvSpPr>
          <p:spPr bwMode="auto">
            <a:xfrm>
              <a:off x="163512" y="3162300"/>
              <a:ext cx="106363" cy="1063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74" name="Group 208"/>
          <p:cNvGrpSpPr/>
          <p:nvPr/>
        </p:nvGrpSpPr>
        <p:grpSpPr>
          <a:xfrm>
            <a:off x="10948518" y="5171322"/>
            <a:ext cx="303213" cy="450850"/>
            <a:chOff x="65087" y="3805238"/>
            <a:chExt cx="303213" cy="450850"/>
          </a:xfrm>
          <a:solidFill>
            <a:srgbClr val="BD596A"/>
          </a:solidFill>
        </p:grpSpPr>
        <p:sp>
          <p:nvSpPr>
            <p:cNvPr id="575" name="Freeform 314"/>
            <p:cNvSpPr/>
            <p:nvPr/>
          </p:nvSpPr>
          <p:spPr bwMode="auto">
            <a:xfrm>
              <a:off x="142875" y="3870325"/>
              <a:ext cx="147638" cy="47625"/>
            </a:xfrm>
            <a:custGeom>
              <a:avLst/>
              <a:gdLst>
                <a:gd name="T0" fmla="*/ 14 w 196"/>
                <a:gd name="T1" fmla="*/ 65 h 65"/>
                <a:gd name="T2" fmla="*/ 0 w 196"/>
                <a:gd name="T3" fmla="*/ 47 h 65"/>
                <a:gd name="T4" fmla="*/ 0 w 196"/>
                <a:gd name="T5" fmla="*/ 18 h 65"/>
                <a:gd name="T6" fmla="*/ 14 w 196"/>
                <a:gd name="T7" fmla="*/ 0 h 65"/>
                <a:gd name="T8" fmla="*/ 182 w 196"/>
                <a:gd name="T9" fmla="*/ 0 h 65"/>
                <a:gd name="T10" fmla="*/ 196 w 196"/>
                <a:gd name="T11" fmla="*/ 18 h 65"/>
                <a:gd name="T12" fmla="*/ 196 w 196"/>
                <a:gd name="T13" fmla="*/ 47 h 65"/>
                <a:gd name="T14" fmla="*/ 182 w 196"/>
                <a:gd name="T15" fmla="*/ 65 h 65"/>
                <a:gd name="T16" fmla="*/ 14 w 196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65">
                  <a:moveTo>
                    <a:pt x="14" y="65"/>
                  </a:moveTo>
                  <a:cubicBezTo>
                    <a:pt x="6" y="65"/>
                    <a:pt x="0" y="56"/>
                    <a:pt x="0" y="4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6" y="0"/>
                    <a:pt x="1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90" y="0"/>
                    <a:pt x="196" y="8"/>
                    <a:pt x="196" y="18"/>
                  </a:cubicBezTo>
                  <a:cubicBezTo>
                    <a:pt x="196" y="47"/>
                    <a:pt x="196" y="47"/>
                    <a:pt x="196" y="47"/>
                  </a:cubicBezTo>
                  <a:cubicBezTo>
                    <a:pt x="196" y="56"/>
                    <a:pt x="190" y="65"/>
                    <a:pt x="182" y="65"/>
                  </a:cubicBezTo>
                  <a:lnTo>
                    <a:pt x="14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76" name="Freeform 315"/>
            <p:cNvSpPr>
              <a:spLocks noEditPoints="1"/>
            </p:cNvSpPr>
            <p:nvPr/>
          </p:nvSpPr>
          <p:spPr bwMode="auto">
            <a:xfrm>
              <a:off x="65087" y="3913188"/>
              <a:ext cx="303213" cy="342900"/>
            </a:xfrm>
            <a:custGeom>
              <a:avLst/>
              <a:gdLst>
                <a:gd name="T0" fmla="*/ 396 w 402"/>
                <a:gd name="T1" fmla="*/ 382 h 456"/>
                <a:gd name="T2" fmla="*/ 249 w 402"/>
                <a:gd name="T3" fmla="*/ 118 h 456"/>
                <a:gd name="T4" fmla="*/ 249 w 402"/>
                <a:gd name="T5" fmla="*/ 0 h 456"/>
                <a:gd name="T6" fmla="*/ 153 w 402"/>
                <a:gd name="T7" fmla="*/ 0 h 456"/>
                <a:gd name="T8" fmla="*/ 153 w 402"/>
                <a:gd name="T9" fmla="*/ 118 h 456"/>
                <a:gd name="T10" fmla="*/ 6 w 402"/>
                <a:gd name="T11" fmla="*/ 382 h 456"/>
                <a:gd name="T12" fmla="*/ 14 w 402"/>
                <a:gd name="T13" fmla="*/ 433 h 456"/>
                <a:gd name="T14" fmla="*/ 76 w 402"/>
                <a:gd name="T15" fmla="*/ 456 h 456"/>
                <a:gd name="T16" fmla="*/ 326 w 402"/>
                <a:gd name="T17" fmla="*/ 456 h 456"/>
                <a:gd name="T18" fmla="*/ 388 w 402"/>
                <a:gd name="T19" fmla="*/ 433 h 456"/>
                <a:gd name="T20" fmla="*/ 396 w 402"/>
                <a:gd name="T21" fmla="*/ 382 h 456"/>
                <a:gd name="T22" fmla="*/ 238 w 402"/>
                <a:gd name="T23" fmla="*/ 165 h 456"/>
                <a:gd name="T24" fmla="*/ 269 w 402"/>
                <a:gd name="T25" fmla="*/ 196 h 456"/>
                <a:gd name="T26" fmla="*/ 238 w 402"/>
                <a:gd name="T27" fmla="*/ 227 h 456"/>
                <a:gd name="T28" fmla="*/ 207 w 402"/>
                <a:gd name="T29" fmla="*/ 196 h 456"/>
                <a:gd name="T30" fmla="*/ 238 w 402"/>
                <a:gd name="T31" fmla="*/ 165 h 456"/>
                <a:gd name="T32" fmla="*/ 195 w 402"/>
                <a:gd name="T33" fmla="*/ 100 h 456"/>
                <a:gd name="T34" fmla="*/ 216 w 402"/>
                <a:gd name="T35" fmla="*/ 120 h 456"/>
                <a:gd name="T36" fmla="*/ 195 w 402"/>
                <a:gd name="T37" fmla="*/ 141 h 456"/>
                <a:gd name="T38" fmla="*/ 174 w 402"/>
                <a:gd name="T39" fmla="*/ 120 h 456"/>
                <a:gd name="T40" fmla="*/ 195 w 402"/>
                <a:gd name="T41" fmla="*/ 100 h 456"/>
                <a:gd name="T42" fmla="*/ 165 w 402"/>
                <a:gd name="T43" fmla="*/ 200 h 456"/>
                <a:gd name="T44" fmla="*/ 190 w 402"/>
                <a:gd name="T45" fmla="*/ 225 h 456"/>
                <a:gd name="T46" fmla="*/ 165 w 402"/>
                <a:gd name="T47" fmla="*/ 249 h 456"/>
                <a:gd name="T48" fmla="*/ 140 w 402"/>
                <a:gd name="T49" fmla="*/ 225 h 456"/>
                <a:gd name="T50" fmla="*/ 165 w 402"/>
                <a:gd name="T51" fmla="*/ 200 h 456"/>
                <a:gd name="T52" fmla="*/ 360 w 402"/>
                <a:gd name="T53" fmla="*/ 411 h 456"/>
                <a:gd name="T54" fmla="*/ 326 w 402"/>
                <a:gd name="T55" fmla="*/ 421 h 456"/>
                <a:gd name="T56" fmla="*/ 76 w 402"/>
                <a:gd name="T57" fmla="*/ 421 h 456"/>
                <a:gd name="T58" fmla="*/ 42 w 402"/>
                <a:gd name="T59" fmla="*/ 411 h 456"/>
                <a:gd name="T60" fmla="*/ 39 w 402"/>
                <a:gd name="T61" fmla="*/ 393 h 456"/>
                <a:gd name="T62" fmla="*/ 107 w 402"/>
                <a:gd name="T63" fmla="*/ 257 h 456"/>
                <a:gd name="T64" fmla="*/ 295 w 402"/>
                <a:gd name="T65" fmla="*/ 257 h 456"/>
                <a:gd name="T66" fmla="*/ 363 w 402"/>
                <a:gd name="T67" fmla="*/ 393 h 456"/>
                <a:gd name="T68" fmla="*/ 360 w 402"/>
                <a:gd name="T69" fmla="*/ 41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2" h="456">
                  <a:moveTo>
                    <a:pt x="396" y="382"/>
                  </a:moveTo>
                  <a:cubicBezTo>
                    <a:pt x="365" y="289"/>
                    <a:pt x="310" y="221"/>
                    <a:pt x="249" y="118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92" y="221"/>
                    <a:pt x="37" y="289"/>
                    <a:pt x="6" y="382"/>
                  </a:cubicBezTo>
                  <a:cubicBezTo>
                    <a:pt x="0" y="399"/>
                    <a:pt x="3" y="418"/>
                    <a:pt x="14" y="433"/>
                  </a:cubicBezTo>
                  <a:cubicBezTo>
                    <a:pt x="24" y="447"/>
                    <a:pt x="58" y="456"/>
                    <a:pt x="76" y="456"/>
                  </a:cubicBezTo>
                  <a:cubicBezTo>
                    <a:pt x="326" y="456"/>
                    <a:pt x="326" y="456"/>
                    <a:pt x="326" y="456"/>
                  </a:cubicBezTo>
                  <a:cubicBezTo>
                    <a:pt x="344" y="456"/>
                    <a:pt x="378" y="447"/>
                    <a:pt x="388" y="433"/>
                  </a:cubicBezTo>
                  <a:cubicBezTo>
                    <a:pt x="399" y="418"/>
                    <a:pt x="402" y="399"/>
                    <a:pt x="396" y="382"/>
                  </a:cubicBezTo>
                  <a:close/>
                  <a:moveTo>
                    <a:pt x="238" y="165"/>
                  </a:moveTo>
                  <a:cubicBezTo>
                    <a:pt x="255" y="165"/>
                    <a:pt x="269" y="178"/>
                    <a:pt x="269" y="196"/>
                  </a:cubicBezTo>
                  <a:cubicBezTo>
                    <a:pt x="269" y="213"/>
                    <a:pt x="255" y="227"/>
                    <a:pt x="238" y="227"/>
                  </a:cubicBezTo>
                  <a:cubicBezTo>
                    <a:pt x="221" y="227"/>
                    <a:pt x="207" y="213"/>
                    <a:pt x="207" y="196"/>
                  </a:cubicBezTo>
                  <a:cubicBezTo>
                    <a:pt x="207" y="178"/>
                    <a:pt x="221" y="165"/>
                    <a:pt x="238" y="165"/>
                  </a:cubicBezTo>
                  <a:close/>
                  <a:moveTo>
                    <a:pt x="195" y="100"/>
                  </a:moveTo>
                  <a:cubicBezTo>
                    <a:pt x="207" y="100"/>
                    <a:pt x="216" y="109"/>
                    <a:pt x="216" y="120"/>
                  </a:cubicBezTo>
                  <a:cubicBezTo>
                    <a:pt x="216" y="132"/>
                    <a:pt x="207" y="141"/>
                    <a:pt x="195" y="141"/>
                  </a:cubicBezTo>
                  <a:cubicBezTo>
                    <a:pt x="184" y="141"/>
                    <a:pt x="174" y="132"/>
                    <a:pt x="174" y="120"/>
                  </a:cubicBezTo>
                  <a:cubicBezTo>
                    <a:pt x="174" y="109"/>
                    <a:pt x="184" y="100"/>
                    <a:pt x="195" y="100"/>
                  </a:cubicBezTo>
                  <a:close/>
                  <a:moveTo>
                    <a:pt x="165" y="200"/>
                  </a:moveTo>
                  <a:cubicBezTo>
                    <a:pt x="179" y="200"/>
                    <a:pt x="190" y="211"/>
                    <a:pt x="190" y="225"/>
                  </a:cubicBezTo>
                  <a:cubicBezTo>
                    <a:pt x="190" y="238"/>
                    <a:pt x="179" y="249"/>
                    <a:pt x="165" y="249"/>
                  </a:cubicBezTo>
                  <a:cubicBezTo>
                    <a:pt x="151" y="249"/>
                    <a:pt x="140" y="238"/>
                    <a:pt x="140" y="225"/>
                  </a:cubicBezTo>
                  <a:cubicBezTo>
                    <a:pt x="140" y="211"/>
                    <a:pt x="151" y="200"/>
                    <a:pt x="165" y="200"/>
                  </a:cubicBezTo>
                  <a:close/>
                  <a:moveTo>
                    <a:pt x="360" y="411"/>
                  </a:moveTo>
                  <a:cubicBezTo>
                    <a:pt x="355" y="415"/>
                    <a:pt x="337" y="421"/>
                    <a:pt x="326" y="421"/>
                  </a:cubicBezTo>
                  <a:cubicBezTo>
                    <a:pt x="76" y="421"/>
                    <a:pt x="76" y="421"/>
                    <a:pt x="76" y="421"/>
                  </a:cubicBezTo>
                  <a:cubicBezTo>
                    <a:pt x="65" y="421"/>
                    <a:pt x="47" y="415"/>
                    <a:pt x="42" y="411"/>
                  </a:cubicBezTo>
                  <a:cubicBezTo>
                    <a:pt x="38" y="406"/>
                    <a:pt x="37" y="399"/>
                    <a:pt x="39" y="393"/>
                  </a:cubicBezTo>
                  <a:cubicBezTo>
                    <a:pt x="55" y="344"/>
                    <a:pt x="79" y="302"/>
                    <a:pt x="107" y="257"/>
                  </a:cubicBezTo>
                  <a:cubicBezTo>
                    <a:pt x="295" y="257"/>
                    <a:pt x="295" y="257"/>
                    <a:pt x="295" y="257"/>
                  </a:cubicBezTo>
                  <a:cubicBezTo>
                    <a:pt x="323" y="302"/>
                    <a:pt x="347" y="344"/>
                    <a:pt x="363" y="393"/>
                  </a:cubicBezTo>
                  <a:cubicBezTo>
                    <a:pt x="365" y="399"/>
                    <a:pt x="364" y="406"/>
                    <a:pt x="360" y="4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77" name="Oval 316"/>
            <p:cNvSpPr>
              <a:spLocks noChangeArrowheads="1"/>
            </p:cNvSpPr>
            <p:nvPr/>
          </p:nvSpPr>
          <p:spPr bwMode="auto">
            <a:xfrm>
              <a:off x="217487" y="3805238"/>
              <a:ext cx="44450" cy="460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78" name="Oval 317"/>
            <p:cNvSpPr>
              <a:spLocks noChangeArrowheads="1"/>
            </p:cNvSpPr>
            <p:nvPr/>
          </p:nvSpPr>
          <p:spPr bwMode="auto">
            <a:xfrm>
              <a:off x="173037" y="3835400"/>
              <a:ext cx="23813" cy="238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84" name="Freeform 329"/>
          <p:cNvSpPr>
            <a:spLocks noEditPoints="1"/>
          </p:cNvSpPr>
          <p:nvPr/>
        </p:nvSpPr>
        <p:spPr bwMode="auto">
          <a:xfrm>
            <a:off x="10908037" y="3699336"/>
            <a:ext cx="384175" cy="485775"/>
          </a:xfrm>
          <a:custGeom>
            <a:avLst/>
            <a:gdLst>
              <a:gd name="T0" fmla="*/ 439 w 511"/>
              <a:gd name="T1" fmla="*/ 3 h 645"/>
              <a:gd name="T2" fmla="*/ 287 w 511"/>
              <a:gd name="T3" fmla="*/ 51 h 645"/>
              <a:gd name="T4" fmla="*/ 277 w 511"/>
              <a:gd name="T5" fmla="*/ 72 h 645"/>
              <a:gd name="T6" fmla="*/ 286 w 511"/>
              <a:gd name="T7" fmla="*/ 101 h 645"/>
              <a:gd name="T8" fmla="*/ 307 w 511"/>
              <a:gd name="T9" fmla="*/ 112 h 645"/>
              <a:gd name="T10" fmla="*/ 369 w 511"/>
              <a:gd name="T11" fmla="*/ 93 h 645"/>
              <a:gd name="T12" fmla="*/ 320 w 511"/>
              <a:gd name="T13" fmla="*/ 187 h 645"/>
              <a:gd name="T14" fmla="*/ 49 w 511"/>
              <a:gd name="T15" fmla="*/ 306 h 645"/>
              <a:gd name="T16" fmla="*/ 161 w 511"/>
              <a:gd name="T17" fmla="*/ 595 h 645"/>
              <a:gd name="T18" fmla="*/ 451 w 511"/>
              <a:gd name="T19" fmla="*/ 484 h 645"/>
              <a:gd name="T20" fmla="*/ 378 w 511"/>
              <a:gd name="T21" fmla="*/ 216 h 645"/>
              <a:gd name="T22" fmla="*/ 427 w 511"/>
              <a:gd name="T23" fmla="*/ 123 h 645"/>
              <a:gd name="T24" fmla="*/ 446 w 511"/>
              <a:gd name="T25" fmla="*/ 185 h 645"/>
              <a:gd name="T26" fmla="*/ 468 w 511"/>
              <a:gd name="T27" fmla="*/ 196 h 645"/>
              <a:gd name="T28" fmla="*/ 497 w 511"/>
              <a:gd name="T29" fmla="*/ 187 h 645"/>
              <a:gd name="T30" fmla="*/ 508 w 511"/>
              <a:gd name="T31" fmla="*/ 165 h 645"/>
              <a:gd name="T32" fmla="*/ 474 w 511"/>
              <a:gd name="T33" fmla="*/ 59 h 645"/>
              <a:gd name="T34" fmla="*/ 474 w 511"/>
              <a:gd name="T35" fmla="*/ 59 h 645"/>
              <a:gd name="T36" fmla="*/ 460 w 511"/>
              <a:gd name="T37" fmla="*/ 13 h 645"/>
              <a:gd name="T38" fmla="*/ 439 w 511"/>
              <a:gd name="T39" fmla="*/ 3 h 645"/>
              <a:gd name="T40" fmla="*/ 392 w 511"/>
              <a:gd name="T41" fmla="*/ 458 h 645"/>
              <a:gd name="T42" fmla="*/ 187 w 511"/>
              <a:gd name="T43" fmla="*/ 537 h 645"/>
              <a:gd name="T44" fmla="*/ 108 w 511"/>
              <a:gd name="T45" fmla="*/ 332 h 645"/>
              <a:gd name="T46" fmla="*/ 313 w 511"/>
              <a:gd name="T47" fmla="*/ 253 h 645"/>
              <a:gd name="T48" fmla="*/ 392 w 511"/>
              <a:gd name="T49" fmla="*/ 458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1" h="645">
                <a:moveTo>
                  <a:pt x="439" y="3"/>
                </a:moveTo>
                <a:cubicBezTo>
                  <a:pt x="287" y="51"/>
                  <a:pt x="287" y="51"/>
                  <a:pt x="287" y="51"/>
                </a:cubicBezTo>
                <a:cubicBezTo>
                  <a:pt x="278" y="54"/>
                  <a:pt x="274" y="63"/>
                  <a:pt x="277" y="72"/>
                </a:cubicBezTo>
                <a:cubicBezTo>
                  <a:pt x="286" y="101"/>
                  <a:pt x="286" y="101"/>
                  <a:pt x="286" y="101"/>
                </a:cubicBezTo>
                <a:cubicBezTo>
                  <a:pt x="289" y="110"/>
                  <a:pt x="298" y="115"/>
                  <a:pt x="307" y="112"/>
                </a:cubicBezTo>
                <a:cubicBezTo>
                  <a:pt x="369" y="93"/>
                  <a:pt x="369" y="93"/>
                  <a:pt x="369" y="93"/>
                </a:cubicBezTo>
                <a:cubicBezTo>
                  <a:pt x="320" y="187"/>
                  <a:pt x="320" y="187"/>
                  <a:pt x="320" y="187"/>
                </a:cubicBezTo>
                <a:cubicBezTo>
                  <a:pt x="214" y="151"/>
                  <a:pt x="96" y="201"/>
                  <a:pt x="49" y="306"/>
                </a:cubicBezTo>
                <a:cubicBezTo>
                  <a:pt x="0" y="417"/>
                  <a:pt x="50" y="546"/>
                  <a:pt x="161" y="595"/>
                </a:cubicBezTo>
                <a:cubicBezTo>
                  <a:pt x="272" y="645"/>
                  <a:pt x="402" y="595"/>
                  <a:pt x="451" y="484"/>
                </a:cubicBezTo>
                <a:cubicBezTo>
                  <a:pt x="494" y="387"/>
                  <a:pt x="461" y="276"/>
                  <a:pt x="378" y="216"/>
                </a:cubicBezTo>
                <a:cubicBezTo>
                  <a:pt x="427" y="123"/>
                  <a:pt x="427" y="123"/>
                  <a:pt x="427" y="123"/>
                </a:cubicBezTo>
                <a:cubicBezTo>
                  <a:pt x="446" y="185"/>
                  <a:pt x="446" y="185"/>
                  <a:pt x="446" y="185"/>
                </a:cubicBezTo>
                <a:cubicBezTo>
                  <a:pt x="449" y="194"/>
                  <a:pt x="459" y="199"/>
                  <a:pt x="468" y="196"/>
                </a:cubicBezTo>
                <a:cubicBezTo>
                  <a:pt x="497" y="187"/>
                  <a:pt x="497" y="187"/>
                  <a:pt x="497" y="187"/>
                </a:cubicBezTo>
                <a:cubicBezTo>
                  <a:pt x="505" y="184"/>
                  <a:pt x="511" y="175"/>
                  <a:pt x="508" y="165"/>
                </a:cubicBezTo>
                <a:cubicBezTo>
                  <a:pt x="474" y="59"/>
                  <a:pt x="474" y="59"/>
                  <a:pt x="474" y="59"/>
                </a:cubicBezTo>
                <a:cubicBezTo>
                  <a:pt x="474" y="59"/>
                  <a:pt x="474" y="59"/>
                  <a:pt x="474" y="59"/>
                </a:cubicBezTo>
                <a:cubicBezTo>
                  <a:pt x="460" y="13"/>
                  <a:pt x="460" y="13"/>
                  <a:pt x="460" y="13"/>
                </a:cubicBezTo>
                <a:cubicBezTo>
                  <a:pt x="457" y="4"/>
                  <a:pt x="447" y="0"/>
                  <a:pt x="439" y="3"/>
                </a:cubicBezTo>
                <a:close/>
                <a:moveTo>
                  <a:pt x="392" y="458"/>
                </a:moveTo>
                <a:cubicBezTo>
                  <a:pt x="357" y="536"/>
                  <a:pt x="266" y="571"/>
                  <a:pt x="187" y="537"/>
                </a:cubicBezTo>
                <a:cubicBezTo>
                  <a:pt x="109" y="502"/>
                  <a:pt x="73" y="410"/>
                  <a:pt x="108" y="332"/>
                </a:cubicBezTo>
                <a:cubicBezTo>
                  <a:pt x="143" y="253"/>
                  <a:pt x="235" y="218"/>
                  <a:pt x="313" y="253"/>
                </a:cubicBezTo>
                <a:cubicBezTo>
                  <a:pt x="391" y="288"/>
                  <a:pt x="427" y="379"/>
                  <a:pt x="392" y="458"/>
                </a:cubicBezTo>
                <a:close/>
              </a:path>
            </a:pathLst>
          </a:custGeom>
          <a:solidFill>
            <a:srgbClr val="BD596A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585" name="Group 227"/>
          <p:cNvGrpSpPr/>
          <p:nvPr/>
        </p:nvGrpSpPr>
        <p:grpSpPr>
          <a:xfrm>
            <a:off x="10909624" y="4486922"/>
            <a:ext cx="381000" cy="382588"/>
            <a:chOff x="3346450" y="4684713"/>
            <a:chExt cx="381000" cy="382588"/>
          </a:xfrm>
          <a:solidFill>
            <a:srgbClr val="BD596A"/>
          </a:solidFill>
        </p:grpSpPr>
        <p:sp>
          <p:nvSpPr>
            <p:cNvPr id="586" name="Freeform 330"/>
            <p:cNvSpPr/>
            <p:nvPr/>
          </p:nvSpPr>
          <p:spPr bwMode="auto">
            <a:xfrm>
              <a:off x="3389313" y="4905375"/>
              <a:ext cx="115888" cy="115888"/>
            </a:xfrm>
            <a:custGeom>
              <a:avLst/>
              <a:gdLst>
                <a:gd name="T0" fmla="*/ 62 w 73"/>
                <a:gd name="T1" fmla="*/ 0 h 73"/>
                <a:gd name="T2" fmla="*/ 2 w 73"/>
                <a:gd name="T3" fmla="*/ 60 h 73"/>
                <a:gd name="T4" fmla="*/ 0 w 73"/>
                <a:gd name="T5" fmla="*/ 73 h 73"/>
                <a:gd name="T6" fmla="*/ 13 w 73"/>
                <a:gd name="T7" fmla="*/ 70 h 73"/>
                <a:gd name="T8" fmla="*/ 73 w 73"/>
                <a:gd name="T9" fmla="*/ 11 h 73"/>
                <a:gd name="T10" fmla="*/ 62 w 73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73">
                  <a:moveTo>
                    <a:pt x="62" y="0"/>
                  </a:moveTo>
                  <a:lnTo>
                    <a:pt x="2" y="60"/>
                  </a:lnTo>
                  <a:lnTo>
                    <a:pt x="0" y="73"/>
                  </a:lnTo>
                  <a:lnTo>
                    <a:pt x="13" y="70"/>
                  </a:lnTo>
                  <a:lnTo>
                    <a:pt x="73" y="11"/>
                  </a:lnTo>
                  <a:lnTo>
                    <a:pt x="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87" name="Freeform 331"/>
            <p:cNvSpPr>
              <a:spLocks noEditPoints="1"/>
            </p:cNvSpPr>
            <p:nvPr/>
          </p:nvSpPr>
          <p:spPr bwMode="auto">
            <a:xfrm>
              <a:off x="3346450" y="4684713"/>
              <a:ext cx="381000" cy="382588"/>
            </a:xfrm>
            <a:custGeom>
              <a:avLst/>
              <a:gdLst>
                <a:gd name="T0" fmla="*/ 506 w 506"/>
                <a:gd name="T1" fmla="*/ 66 h 508"/>
                <a:gd name="T2" fmla="*/ 486 w 506"/>
                <a:gd name="T3" fmla="*/ 20 h 508"/>
                <a:gd name="T4" fmla="*/ 440 w 506"/>
                <a:gd name="T5" fmla="*/ 0 h 508"/>
                <a:gd name="T6" fmla="*/ 393 w 506"/>
                <a:gd name="T7" fmla="*/ 20 h 508"/>
                <a:gd name="T8" fmla="*/ 269 w 506"/>
                <a:gd name="T9" fmla="*/ 144 h 508"/>
                <a:gd name="T10" fmla="*/ 212 w 506"/>
                <a:gd name="T11" fmla="*/ 145 h 508"/>
                <a:gd name="T12" fmla="*/ 210 w 506"/>
                <a:gd name="T13" fmla="*/ 199 h 508"/>
                <a:gd name="T14" fmla="*/ 19 w 506"/>
                <a:gd name="T15" fmla="*/ 391 h 508"/>
                <a:gd name="T16" fmla="*/ 14 w 506"/>
                <a:gd name="T17" fmla="*/ 400 h 508"/>
                <a:gd name="T18" fmla="*/ 1 w 506"/>
                <a:gd name="T19" fmla="*/ 488 h 508"/>
                <a:gd name="T20" fmla="*/ 6 w 506"/>
                <a:gd name="T21" fmla="*/ 503 h 508"/>
                <a:gd name="T22" fmla="*/ 18 w 506"/>
                <a:gd name="T23" fmla="*/ 508 h 508"/>
                <a:gd name="T24" fmla="*/ 21 w 506"/>
                <a:gd name="T25" fmla="*/ 507 h 508"/>
                <a:gd name="T26" fmla="*/ 104 w 506"/>
                <a:gd name="T27" fmla="*/ 490 h 508"/>
                <a:gd name="T28" fmla="*/ 113 w 506"/>
                <a:gd name="T29" fmla="*/ 485 h 508"/>
                <a:gd name="T30" fmla="*/ 304 w 506"/>
                <a:gd name="T31" fmla="*/ 294 h 508"/>
                <a:gd name="T32" fmla="*/ 360 w 506"/>
                <a:gd name="T33" fmla="*/ 293 h 508"/>
                <a:gd name="T34" fmla="*/ 362 w 506"/>
                <a:gd name="T35" fmla="*/ 238 h 508"/>
                <a:gd name="T36" fmla="*/ 486 w 506"/>
                <a:gd name="T37" fmla="*/ 113 h 508"/>
                <a:gd name="T38" fmla="*/ 506 w 506"/>
                <a:gd name="T39" fmla="*/ 66 h 508"/>
                <a:gd name="T40" fmla="*/ 92 w 506"/>
                <a:gd name="T41" fmla="*/ 457 h 508"/>
                <a:gd name="T42" fmla="*/ 39 w 506"/>
                <a:gd name="T43" fmla="*/ 468 h 508"/>
                <a:gd name="T44" fmla="*/ 47 w 506"/>
                <a:gd name="T45" fmla="*/ 411 h 508"/>
                <a:gd name="T46" fmla="*/ 234 w 506"/>
                <a:gd name="T47" fmla="*/ 224 h 508"/>
                <a:gd name="T48" fmla="*/ 279 w 506"/>
                <a:gd name="T49" fmla="*/ 270 h 508"/>
                <a:gd name="T50" fmla="*/ 92 w 506"/>
                <a:gd name="T51" fmla="*/ 457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06" h="508">
                  <a:moveTo>
                    <a:pt x="506" y="66"/>
                  </a:moveTo>
                  <a:cubicBezTo>
                    <a:pt x="506" y="49"/>
                    <a:pt x="499" y="32"/>
                    <a:pt x="486" y="20"/>
                  </a:cubicBezTo>
                  <a:cubicBezTo>
                    <a:pt x="474" y="7"/>
                    <a:pt x="457" y="0"/>
                    <a:pt x="440" y="0"/>
                  </a:cubicBezTo>
                  <a:cubicBezTo>
                    <a:pt x="422" y="0"/>
                    <a:pt x="405" y="7"/>
                    <a:pt x="393" y="20"/>
                  </a:cubicBezTo>
                  <a:cubicBezTo>
                    <a:pt x="269" y="144"/>
                    <a:pt x="269" y="144"/>
                    <a:pt x="269" y="144"/>
                  </a:cubicBezTo>
                  <a:cubicBezTo>
                    <a:pt x="253" y="128"/>
                    <a:pt x="228" y="129"/>
                    <a:pt x="212" y="145"/>
                  </a:cubicBezTo>
                  <a:cubicBezTo>
                    <a:pt x="198" y="160"/>
                    <a:pt x="197" y="183"/>
                    <a:pt x="210" y="199"/>
                  </a:cubicBezTo>
                  <a:cubicBezTo>
                    <a:pt x="19" y="391"/>
                    <a:pt x="19" y="391"/>
                    <a:pt x="19" y="391"/>
                  </a:cubicBezTo>
                  <a:cubicBezTo>
                    <a:pt x="16" y="393"/>
                    <a:pt x="14" y="397"/>
                    <a:pt x="14" y="400"/>
                  </a:cubicBezTo>
                  <a:cubicBezTo>
                    <a:pt x="1" y="488"/>
                    <a:pt x="1" y="488"/>
                    <a:pt x="1" y="488"/>
                  </a:cubicBezTo>
                  <a:cubicBezTo>
                    <a:pt x="0" y="493"/>
                    <a:pt x="2" y="499"/>
                    <a:pt x="6" y="503"/>
                  </a:cubicBezTo>
                  <a:cubicBezTo>
                    <a:pt x="9" y="506"/>
                    <a:pt x="13" y="508"/>
                    <a:pt x="18" y="508"/>
                  </a:cubicBezTo>
                  <a:cubicBezTo>
                    <a:pt x="19" y="508"/>
                    <a:pt x="20" y="508"/>
                    <a:pt x="21" y="507"/>
                  </a:cubicBezTo>
                  <a:cubicBezTo>
                    <a:pt x="104" y="490"/>
                    <a:pt x="104" y="490"/>
                    <a:pt x="104" y="490"/>
                  </a:cubicBezTo>
                  <a:cubicBezTo>
                    <a:pt x="108" y="489"/>
                    <a:pt x="111" y="487"/>
                    <a:pt x="113" y="485"/>
                  </a:cubicBezTo>
                  <a:cubicBezTo>
                    <a:pt x="304" y="294"/>
                    <a:pt x="304" y="294"/>
                    <a:pt x="304" y="294"/>
                  </a:cubicBezTo>
                  <a:cubicBezTo>
                    <a:pt x="320" y="310"/>
                    <a:pt x="345" y="309"/>
                    <a:pt x="360" y="293"/>
                  </a:cubicBezTo>
                  <a:cubicBezTo>
                    <a:pt x="375" y="278"/>
                    <a:pt x="376" y="254"/>
                    <a:pt x="362" y="238"/>
                  </a:cubicBezTo>
                  <a:cubicBezTo>
                    <a:pt x="486" y="113"/>
                    <a:pt x="486" y="113"/>
                    <a:pt x="486" y="113"/>
                  </a:cubicBezTo>
                  <a:cubicBezTo>
                    <a:pt x="499" y="101"/>
                    <a:pt x="506" y="84"/>
                    <a:pt x="506" y="66"/>
                  </a:cubicBezTo>
                  <a:close/>
                  <a:moveTo>
                    <a:pt x="92" y="457"/>
                  </a:moveTo>
                  <a:cubicBezTo>
                    <a:pt x="39" y="468"/>
                    <a:pt x="39" y="468"/>
                    <a:pt x="39" y="468"/>
                  </a:cubicBezTo>
                  <a:cubicBezTo>
                    <a:pt x="47" y="411"/>
                    <a:pt x="47" y="411"/>
                    <a:pt x="47" y="411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79" y="270"/>
                    <a:pt x="279" y="270"/>
                    <a:pt x="279" y="270"/>
                  </a:cubicBezTo>
                  <a:lnTo>
                    <a:pt x="92" y="4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79" name="Group 221"/>
          <p:cNvGrpSpPr/>
          <p:nvPr/>
        </p:nvGrpSpPr>
        <p:grpSpPr>
          <a:xfrm>
            <a:off x="10889780" y="5939463"/>
            <a:ext cx="420688" cy="385763"/>
            <a:chOff x="5816600" y="4683125"/>
            <a:chExt cx="420688" cy="385763"/>
          </a:xfrm>
          <a:solidFill>
            <a:srgbClr val="BD596A"/>
          </a:solidFill>
        </p:grpSpPr>
        <p:sp>
          <p:nvSpPr>
            <p:cNvPr id="580" name="Oval 325"/>
            <p:cNvSpPr>
              <a:spLocks noChangeArrowheads="1"/>
            </p:cNvSpPr>
            <p:nvPr/>
          </p:nvSpPr>
          <p:spPr bwMode="auto">
            <a:xfrm>
              <a:off x="6151563" y="5006975"/>
              <a:ext cx="61913" cy="619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81" name="Oval 326"/>
            <p:cNvSpPr>
              <a:spLocks noChangeArrowheads="1"/>
            </p:cNvSpPr>
            <p:nvPr/>
          </p:nvSpPr>
          <p:spPr bwMode="auto">
            <a:xfrm>
              <a:off x="5930900" y="5006975"/>
              <a:ext cx="61913" cy="619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82" name="Freeform 327"/>
            <p:cNvSpPr>
              <a:spLocks noEditPoints="1"/>
            </p:cNvSpPr>
            <p:nvPr/>
          </p:nvSpPr>
          <p:spPr bwMode="auto">
            <a:xfrm>
              <a:off x="5816600" y="4683125"/>
              <a:ext cx="420688" cy="311150"/>
            </a:xfrm>
            <a:custGeom>
              <a:avLst/>
              <a:gdLst>
                <a:gd name="T0" fmla="*/ 550 w 559"/>
                <a:gd name="T1" fmla="*/ 91 h 414"/>
                <a:gd name="T2" fmla="*/ 529 w 559"/>
                <a:gd name="T3" fmla="*/ 81 h 414"/>
                <a:gd name="T4" fmla="*/ 163 w 559"/>
                <a:gd name="T5" fmla="*/ 81 h 414"/>
                <a:gd name="T6" fmla="*/ 153 w 559"/>
                <a:gd name="T7" fmla="*/ 24 h 414"/>
                <a:gd name="T8" fmla="*/ 124 w 559"/>
                <a:gd name="T9" fmla="*/ 0 h 414"/>
                <a:gd name="T10" fmla="*/ 29 w 559"/>
                <a:gd name="T11" fmla="*/ 0 h 414"/>
                <a:gd name="T12" fmla="*/ 0 w 559"/>
                <a:gd name="T13" fmla="*/ 30 h 414"/>
                <a:gd name="T14" fmla="*/ 29 w 559"/>
                <a:gd name="T15" fmla="*/ 59 h 414"/>
                <a:gd name="T16" fmla="*/ 99 w 559"/>
                <a:gd name="T17" fmla="*/ 59 h 414"/>
                <a:gd name="T18" fmla="*/ 162 w 559"/>
                <a:gd name="T19" fmla="*/ 390 h 414"/>
                <a:gd name="T20" fmla="*/ 191 w 559"/>
                <a:gd name="T21" fmla="*/ 414 h 414"/>
                <a:gd name="T22" fmla="*/ 502 w 559"/>
                <a:gd name="T23" fmla="*/ 414 h 414"/>
                <a:gd name="T24" fmla="*/ 531 w 559"/>
                <a:gd name="T25" fmla="*/ 385 h 414"/>
                <a:gd name="T26" fmla="*/ 502 w 559"/>
                <a:gd name="T27" fmla="*/ 355 h 414"/>
                <a:gd name="T28" fmla="*/ 215 w 559"/>
                <a:gd name="T29" fmla="*/ 355 h 414"/>
                <a:gd name="T30" fmla="*/ 207 w 559"/>
                <a:gd name="T31" fmla="*/ 314 h 414"/>
                <a:gd name="T32" fmla="*/ 516 w 559"/>
                <a:gd name="T33" fmla="*/ 289 h 414"/>
                <a:gd name="T34" fmla="*/ 542 w 559"/>
                <a:gd name="T35" fmla="*/ 262 h 414"/>
                <a:gd name="T36" fmla="*/ 558 w 559"/>
                <a:gd name="T37" fmla="*/ 113 h 414"/>
                <a:gd name="T38" fmla="*/ 550 w 559"/>
                <a:gd name="T39" fmla="*/ 91 h 414"/>
                <a:gd name="T40" fmla="*/ 418 w 559"/>
                <a:gd name="T41" fmla="*/ 211 h 414"/>
                <a:gd name="T42" fmla="*/ 408 w 559"/>
                <a:gd name="T43" fmla="*/ 222 h 414"/>
                <a:gd name="T44" fmla="*/ 369 w 559"/>
                <a:gd name="T45" fmla="*/ 222 h 414"/>
                <a:gd name="T46" fmla="*/ 369 w 559"/>
                <a:gd name="T47" fmla="*/ 261 h 414"/>
                <a:gd name="T48" fmla="*/ 359 w 559"/>
                <a:gd name="T49" fmla="*/ 271 h 414"/>
                <a:gd name="T50" fmla="*/ 317 w 559"/>
                <a:gd name="T51" fmla="*/ 271 h 414"/>
                <a:gd name="T52" fmla="*/ 307 w 559"/>
                <a:gd name="T53" fmla="*/ 261 h 414"/>
                <a:gd name="T54" fmla="*/ 307 w 559"/>
                <a:gd name="T55" fmla="*/ 222 h 414"/>
                <a:gd name="T56" fmla="*/ 267 w 559"/>
                <a:gd name="T57" fmla="*/ 222 h 414"/>
                <a:gd name="T58" fmla="*/ 257 w 559"/>
                <a:gd name="T59" fmla="*/ 211 h 414"/>
                <a:gd name="T60" fmla="*/ 257 w 559"/>
                <a:gd name="T61" fmla="*/ 170 h 414"/>
                <a:gd name="T62" fmla="*/ 267 w 559"/>
                <a:gd name="T63" fmla="*/ 160 h 414"/>
                <a:gd name="T64" fmla="*/ 307 w 559"/>
                <a:gd name="T65" fmla="*/ 160 h 414"/>
                <a:gd name="T66" fmla="*/ 307 w 559"/>
                <a:gd name="T67" fmla="*/ 120 h 414"/>
                <a:gd name="T68" fmla="*/ 317 w 559"/>
                <a:gd name="T69" fmla="*/ 110 h 414"/>
                <a:gd name="T70" fmla="*/ 359 w 559"/>
                <a:gd name="T71" fmla="*/ 110 h 414"/>
                <a:gd name="T72" fmla="*/ 369 w 559"/>
                <a:gd name="T73" fmla="*/ 120 h 414"/>
                <a:gd name="T74" fmla="*/ 369 w 559"/>
                <a:gd name="T75" fmla="*/ 160 h 414"/>
                <a:gd name="T76" fmla="*/ 408 w 559"/>
                <a:gd name="T77" fmla="*/ 160 h 414"/>
                <a:gd name="T78" fmla="*/ 418 w 559"/>
                <a:gd name="T79" fmla="*/ 170 h 414"/>
                <a:gd name="T80" fmla="*/ 418 w 559"/>
                <a:gd name="T81" fmla="*/ 211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59" h="414">
                  <a:moveTo>
                    <a:pt x="550" y="91"/>
                  </a:moveTo>
                  <a:cubicBezTo>
                    <a:pt x="545" y="84"/>
                    <a:pt x="537" y="81"/>
                    <a:pt x="529" y="81"/>
                  </a:cubicBezTo>
                  <a:cubicBezTo>
                    <a:pt x="163" y="81"/>
                    <a:pt x="163" y="81"/>
                    <a:pt x="163" y="81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0" y="10"/>
                    <a:pt x="138" y="0"/>
                    <a:pt x="12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46"/>
                    <a:pt x="13" y="59"/>
                    <a:pt x="29" y="59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162" y="390"/>
                    <a:pt x="162" y="390"/>
                    <a:pt x="162" y="390"/>
                  </a:cubicBezTo>
                  <a:cubicBezTo>
                    <a:pt x="164" y="404"/>
                    <a:pt x="176" y="414"/>
                    <a:pt x="191" y="414"/>
                  </a:cubicBezTo>
                  <a:cubicBezTo>
                    <a:pt x="502" y="414"/>
                    <a:pt x="502" y="414"/>
                    <a:pt x="502" y="414"/>
                  </a:cubicBezTo>
                  <a:cubicBezTo>
                    <a:pt x="518" y="414"/>
                    <a:pt x="531" y="401"/>
                    <a:pt x="531" y="385"/>
                  </a:cubicBezTo>
                  <a:cubicBezTo>
                    <a:pt x="531" y="369"/>
                    <a:pt x="518" y="355"/>
                    <a:pt x="502" y="355"/>
                  </a:cubicBezTo>
                  <a:cubicBezTo>
                    <a:pt x="215" y="355"/>
                    <a:pt x="215" y="355"/>
                    <a:pt x="215" y="355"/>
                  </a:cubicBezTo>
                  <a:cubicBezTo>
                    <a:pt x="207" y="314"/>
                    <a:pt x="207" y="314"/>
                    <a:pt x="207" y="314"/>
                  </a:cubicBezTo>
                  <a:cubicBezTo>
                    <a:pt x="516" y="289"/>
                    <a:pt x="516" y="289"/>
                    <a:pt x="516" y="289"/>
                  </a:cubicBezTo>
                  <a:cubicBezTo>
                    <a:pt x="530" y="287"/>
                    <a:pt x="541" y="276"/>
                    <a:pt x="542" y="262"/>
                  </a:cubicBezTo>
                  <a:cubicBezTo>
                    <a:pt x="558" y="113"/>
                    <a:pt x="558" y="113"/>
                    <a:pt x="558" y="113"/>
                  </a:cubicBezTo>
                  <a:cubicBezTo>
                    <a:pt x="559" y="105"/>
                    <a:pt x="556" y="97"/>
                    <a:pt x="550" y="91"/>
                  </a:cubicBezTo>
                  <a:close/>
                  <a:moveTo>
                    <a:pt x="418" y="211"/>
                  </a:moveTo>
                  <a:cubicBezTo>
                    <a:pt x="418" y="217"/>
                    <a:pt x="414" y="222"/>
                    <a:pt x="408" y="222"/>
                  </a:cubicBezTo>
                  <a:cubicBezTo>
                    <a:pt x="369" y="222"/>
                    <a:pt x="369" y="222"/>
                    <a:pt x="369" y="222"/>
                  </a:cubicBezTo>
                  <a:cubicBezTo>
                    <a:pt x="369" y="261"/>
                    <a:pt x="369" y="261"/>
                    <a:pt x="369" y="261"/>
                  </a:cubicBezTo>
                  <a:cubicBezTo>
                    <a:pt x="369" y="267"/>
                    <a:pt x="364" y="271"/>
                    <a:pt x="359" y="271"/>
                  </a:cubicBezTo>
                  <a:cubicBezTo>
                    <a:pt x="317" y="271"/>
                    <a:pt x="317" y="271"/>
                    <a:pt x="317" y="271"/>
                  </a:cubicBezTo>
                  <a:cubicBezTo>
                    <a:pt x="311" y="271"/>
                    <a:pt x="307" y="267"/>
                    <a:pt x="307" y="261"/>
                  </a:cubicBezTo>
                  <a:cubicBezTo>
                    <a:pt x="307" y="222"/>
                    <a:pt x="307" y="222"/>
                    <a:pt x="307" y="222"/>
                  </a:cubicBezTo>
                  <a:cubicBezTo>
                    <a:pt x="267" y="222"/>
                    <a:pt x="267" y="222"/>
                    <a:pt x="267" y="222"/>
                  </a:cubicBezTo>
                  <a:cubicBezTo>
                    <a:pt x="261" y="222"/>
                    <a:pt x="257" y="217"/>
                    <a:pt x="257" y="211"/>
                  </a:cubicBezTo>
                  <a:cubicBezTo>
                    <a:pt x="257" y="170"/>
                    <a:pt x="257" y="170"/>
                    <a:pt x="257" y="170"/>
                  </a:cubicBezTo>
                  <a:cubicBezTo>
                    <a:pt x="257" y="164"/>
                    <a:pt x="261" y="160"/>
                    <a:pt x="267" y="160"/>
                  </a:cubicBezTo>
                  <a:cubicBezTo>
                    <a:pt x="307" y="160"/>
                    <a:pt x="307" y="160"/>
                    <a:pt x="307" y="160"/>
                  </a:cubicBezTo>
                  <a:cubicBezTo>
                    <a:pt x="307" y="120"/>
                    <a:pt x="307" y="120"/>
                    <a:pt x="307" y="120"/>
                  </a:cubicBezTo>
                  <a:cubicBezTo>
                    <a:pt x="307" y="114"/>
                    <a:pt x="311" y="110"/>
                    <a:pt x="317" y="110"/>
                  </a:cubicBezTo>
                  <a:cubicBezTo>
                    <a:pt x="359" y="110"/>
                    <a:pt x="359" y="110"/>
                    <a:pt x="359" y="110"/>
                  </a:cubicBezTo>
                  <a:cubicBezTo>
                    <a:pt x="364" y="110"/>
                    <a:pt x="369" y="114"/>
                    <a:pt x="369" y="120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408" y="160"/>
                    <a:pt x="408" y="160"/>
                    <a:pt x="408" y="160"/>
                  </a:cubicBezTo>
                  <a:cubicBezTo>
                    <a:pt x="414" y="160"/>
                    <a:pt x="418" y="164"/>
                    <a:pt x="418" y="170"/>
                  </a:cubicBezTo>
                  <a:lnTo>
                    <a:pt x="418" y="2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20" name="Group 253"/>
          <p:cNvGrpSpPr/>
          <p:nvPr/>
        </p:nvGrpSpPr>
        <p:grpSpPr>
          <a:xfrm>
            <a:off x="10061443" y="2369431"/>
            <a:ext cx="479425" cy="357188"/>
            <a:chOff x="2044700" y="5510213"/>
            <a:chExt cx="479425" cy="357188"/>
          </a:xfrm>
          <a:solidFill>
            <a:srgbClr val="BD596A"/>
          </a:solidFill>
        </p:grpSpPr>
        <p:sp>
          <p:nvSpPr>
            <p:cNvPr id="421" name="Freeform 236"/>
            <p:cNvSpPr>
              <a:spLocks noEditPoints="1"/>
            </p:cNvSpPr>
            <p:nvPr/>
          </p:nvSpPr>
          <p:spPr bwMode="auto">
            <a:xfrm>
              <a:off x="2044700" y="5510213"/>
              <a:ext cx="479425" cy="357188"/>
            </a:xfrm>
            <a:custGeom>
              <a:avLst/>
              <a:gdLst>
                <a:gd name="T0" fmla="*/ 614 w 624"/>
                <a:gd name="T1" fmla="*/ 355 h 464"/>
                <a:gd name="T2" fmla="*/ 535 w 624"/>
                <a:gd name="T3" fmla="*/ 461 h 464"/>
                <a:gd name="T4" fmla="*/ 519 w 624"/>
                <a:gd name="T5" fmla="*/ 464 h 464"/>
                <a:gd name="T6" fmla="*/ 65 w 624"/>
                <a:gd name="T7" fmla="*/ 464 h 464"/>
                <a:gd name="T8" fmla="*/ 0 w 624"/>
                <a:gd name="T9" fmla="*/ 399 h 464"/>
                <a:gd name="T10" fmla="*/ 0 w 624"/>
                <a:gd name="T11" fmla="*/ 394 h 464"/>
                <a:gd name="T12" fmla="*/ 0 w 624"/>
                <a:gd name="T13" fmla="*/ 124 h 464"/>
                <a:gd name="T14" fmla="*/ 0 w 624"/>
                <a:gd name="T15" fmla="*/ 59 h 464"/>
                <a:gd name="T16" fmla="*/ 4 w 624"/>
                <a:gd name="T17" fmla="*/ 48 h 464"/>
                <a:gd name="T18" fmla="*/ 15 w 624"/>
                <a:gd name="T19" fmla="*/ 44 h 464"/>
                <a:gd name="T20" fmla="*/ 37 w 624"/>
                <a:gd name="T21" fmla="*/ 44 h 464"/>
                <a:gd name="T22" fmla="*/ 75 w 624"/>
                <a:gd name="T23" fmla="*/ 0 h 464"/>
                <a:gd name="T24" fmla="*/ 579 w 624"/>
                <a:gd name="T25" fmla="*/ 0 h 464"/>
                <a:gd name="T26" fmla="*/ 614 w 624"/>
                <a:gd name="T27" fmla="*/ 32 h 464"/>
                <a:gd name="T28" fmla="*/ 614 w 624"/>
                <a:gd name="T29" fmla="*/ 355 h 464"/>
                <a:gd name="T30" fmla="*/ 554 w 624"/>
                <a:gd name="T31" fmla="*/ 74 h 464"/>
                <a:gd name="T32" fmla="*/ 30 w 624"/>
                <a:gd name="T33" fmla="*/ 74 h 464"/>
                <a:gd name="T34" fmla="*/ 30 w 624"/>
                <a:gd name="T35" fmla="*/ 124 h 464"/>
                <a:gd name="T36" fmla="*/ 30 w 624"/>
                <a:gd name="T37" fmla="*/ 394 h 464"/>
                <a:gd name="T38" fmla="*/ 30 w 624"/>
                <a:gd name="T39" fmla="*/ 399 h 464"/>
                <a:gd name="T40" fmla="*/ 65 w 624"/>
                <a:gd name="T41" fmla="*/ 434 h 464"/>
                <a:gd name="T42" fmla="*/ 519 w 624"/>
                <a:gd name="T43" fmla="*/ 434 h 464"/>
                <a:gd name="T44" fmla="*/ 554 w 624"/>
                <a:gd name="T45" fmla="*/ 399 h 464"/>
                <a:gd name="T46" fmla="*/ 554 w 624"/>
                <a:gd name="T47" fmla="*/ 394 h 464"/>
                <a:gd name="T48" fmla="*/ 554 w 624"/>
                <a:gd name="T49" fmla="*/ 124 h 464"/>
                <a:gd name="T50" fmla="*/ 554 w 624"/>
                <a:gd name="T51" fmla="*/ 7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24" h="464">
                  <a:moveTo>
                    <a:pt x="614" y="355"/>
                  </a:moveTo>
                  <a:cubicBezTo>
                    <a:pt x="613" y="377"/>
                    <a:pt x="624" y="460"/>
                    <a:pt x="535" y="461"/>
                  </a:cubicBezTo>
                  <a:cubicBezTo>
                    <a:pt x="530" y="463"/>
                    <a:pt x="525" y="464"/>
                    <a:pt x="519" y="464"/>
                  </a:cubicBezTo>
                  <a:cubicBezTo>
                    <a:pt x="65" y="464"/>
                    <a:pt x="65" y="464"/>
                    <a:pt x="65" y="464"/>
                  </a:cubicBezTo>
                  <a:cubicBezTo>
                    <a:pt x="29" y="464"/>
                    <a:pt x="0" y="435"/>
                    <a:pt x="0" y="399"/>
                  </a:cubicBezTo>
                  <a:cubicBezTo>
                    <a:pt x="0" y="394"/>
                    <a:pt x="0" y="394"/>
                    <a:pt x="0" y="39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5"/>
                    <a:pt x="2" y="51"/>
                    <a:pt x="4" y="48"/>
                  </a:cubicBezTo>
                  <a:cubicBezTo>
                    <a:pt x="7" y="46"/>
                    <a:pt x="11" y="44"/>
                    <a:pt x="15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90" y="35"/>
                    <a:pt x="75" y="0"/>
                    <a:pt x="75" y="0"/>
                  </a:cubicBezTo>
                  <a:cubicBezTo>
                    <a:pt x="579" y="0"/>
                    <a:pt x="579" y="0"/>
                    <a:pt x="579" y="0"/>
                  </a:cubicBezTo>
                  <a:cubicBezTo>
                    <a:pt x="598" y="0"/>
                    <a:pt x="614" y="8"/>
                    <a:pt x="614" y="32"/>
                  </a:cubicBezTo>
                  <a:lnTo>
                    <a:pt x="614" y="355"/>
                  </a:lnTo>
                  <a:close/>
                  <a:moveTo>
                    <a:pt x="554" y="74"/>
                  </a:moveTo>
                  <a:cubicBezTo>
                    <a:pt x="30" y="74"/>
                    <a:pt x="30" y="74"/>
                    <a:pt x="30" y="7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30" y="394"/>
                    <a:pt x="30" y="394"/>
                    <a:pt x="30" y="394"/>
                  </a:cubicBezTo>
                  <a:cubicBezTo>
                    <a:pt x="30" y="399"/>
                    <a:pt x="30" y="399"/>
                    <a:pt x="30" y="399"/>
                  </a:cubicBezTo>
                  <a:cubicBezTo>
                    <a:pt x="30" y="418"/>
                    <a:pt x="46" y="434"/>
                    <a:pt x="65" y="434"/>
                  </a:cubicBezTo>
                  <a:cubicBezTo>
                    <a:pt x="519" y="434"/>
                    <a:pt x="519" y="434"/>
                    <a:pt x="519" y="434"/>
                  </a:cubicBezTo>
                  <a:cubicBezTo>
                    <a:pt x="538" y="434"/>
                    <a:pt x="554" y="418"/>
                    <a:pt x="554" y="399"/>
                  </a:cubicBezTo>
                  <a:cubicBezTo>
                    <a:pt x="554" y="394"/>
                    <a:pt x="554" y="394"/>
                    <a:pt x="554" y="394"/>
                  </a:cubicBezTo>
                  <a:cubicBezTo>
                    <a:pt x="554" y="124"/>
                    <a:pt x="554" y="124"/>
                    <a:pt x="554" y="124"/>
                  </a:cubicBezTo>
                  <a:lnTo>
                    <a:pt x="554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22" name="Freeform 237"/>
            <p:cNvSpPr/>
            <p:nvPr/>
          </p:nvSpPr>
          <p:spPr bwMode="auto">
            <a:xfrm>
              <a:off x="2271713" y="5668963"/>
              <a:ext cx="176213" cy="17463"/>
            </a:xfrm>
            <a:custGeom>
              <a:avLst/>
              <a:gdLst>
                <a:gd name="T0" fmla="*/ 0 w 229"/>
                <a:gd name="T1" fmla="*/ 12 h 24"/>
                <a:gd name="T2" fmla="*/ 12 w 229"/>
                <a:gd name="T3" fmla="*/ 0 h 24"/>
                <a:gd name="T4" fmla="*/ 217 w 229"/>
                <a:gd name="T5" fmla="*/ 0 h 24"/>
                <a:gd name="T6" fmla="*/ 229 w 229"/>
                <a:gd name="T7" fmla="*/ 12 h 24"/>
                <a:gd name="T8" fmla="*/ 217 w 229"/>
                <a:gd name="T9" fmla="*/ 24 h 24"/>
                <a:gd name="T10" fmla="*/ 12 w 229"/>
                <a:gd name="T11" fmla="*/ 24 h 24"/>
                <a:gd name="T12" fmla="*/ 0 w 229"/>
                <a:gd name="T13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4">
                  <a:moveTo>
                    <a:pt x="0" y="12"/>
                  </a:moveTo>
                  <a:cubicBezTo>
                    <a:pt x="0" y="5"/>
                    <a:pt x="5" y="0"/>
                    <a:pt x="12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24" y="0"/>
                    <a:pt x="229" y="5"/>
                    <a:pt x="229" y="12"/>
                  </a:cubicBezTo>
                  <a:cubicBezTo>
                    <a:pt x="229" y="18"/>
                    <a:pt x="224" y="24"/>
                    <a:pt x="217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5" y="24"/>
                    <a:pt x="0" y="18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23" name="Freeform 238"/>
            <p:cNvSpPr/>
            <p:nvPr/>
          </p:nvSpPr>
          <p:spPr bwMode="auto">
            <a:xfrm>
              <a:off x="2271713" y="5749925"/>
              <a:ext cx="176213" cy="19050"/>
            </a:xfrm>
            <a:custGeom>
              <a:avLst/>
              <a:gdLst>
                <a:gd name="T0" fmla="*/ 12 w 229"/>
                <a:gd name="T1" fmla="*/ 24 h 24"/>
                <a:gd name="T2" fmla="*/ 217 w 229"/>
                <a:gd name="T3" fmla="*/ 24 h 24"/>
                <a:gd name="T4" fmla="*/ 229 w 229"/>
                <a:gd name="T5" fmla="*/ 12 h 24"/>
                <a:gd name="T6" fmla="*/ 217 w 229"/>
                <a:gd name="T7" fmla="*/ 0 h 24"/>
                <a:gd name="T8" fmla="*/ 12 w 229"/>
                <a:gd name="T9" fmla="*/ 0 h 24"/>
                <a:gd name="T10" fmla="*/ 0 w 229"/>
                <a:gd name="T11" fmla="*/ 12 h 24"/>
                <a:gd name="T12" fmla="*/ 12 w 229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4">
                  <a:moveTo>
                    <a:pt x="12" y="24"/>
                  </a:moveTo>
                  <a:cubicBezTo>
                    <a:pt x="217" y="24"/>
                    <a:pt x="217" y="24"/>
                    <a:pt x="217" y="24"/>
                  </a:cubicBezTo>
                  <a:cubicBezTo>
                    <a:pt x="224" y="24"/>
                    <a:pt x="229" y="18"/>
                    <a:pt x="229" y="12"/>
                  </a:cubicBezTo>
                  <a:cubicBezTo>
                    <a:pt x="229" y="5"/>
                    <a:pt x="224" y="0"/>
                    <a:pt x="2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8"/>
                    <a:pt x="5" y="24"/>
                    <a:pt x="12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24" name="Freeform 239"/>
            <p:cNvSpPr/>
            <p:nvPr/>
          </p:nvSpPr>
          <p:spPr bwMode="auto">
            <a:xfrm>
              <a:off x="2271713" y="5708650"/>
              <a:ext cx="176213" cy="19050"/>
            </a:xfrm>
            <a:custGeom>
              <a:avLst/>
              <a:gdLst>
                <a:gd name="T0" fmla="*/ 12 w 229"/>
                <a:gd name="T1" fmla="*/ 24 h 24"/>
                <a:gd name="T2" fmla="*/ 217 w 229"/>
                <a:gd name="T3" fmla="*/ 24 h 24"/>
                <a:gd name="T4" fmla="*/ 229 w 229"/>
                <a:gd name="T5" fmla="*/ 12 h 24"/>
                <a:gd name="T6" fmla="*/ 217 w 229"/>
                <a:gd name="T7" fmla="*/ 0 h 24"/>
                <a:gd name="T8" fmla="*/ 12 w 229"/>
                <a:gd name="T9" fmla="*/ 0 h 24"/>
                <a:gd name="T10" fmla="*/ 0 w 229"/>
                <a:gd name="T11" fmla="*/ 12 h 24"/>
                <a:gd name="T12" fmla="*/ 12 w 229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4">
                  <a:moveTo>
                    <a:pt x="12" y="24"/>
                  </a:moveTo>
                  <a:cubicBezTo>
                    <a:pt x="217" y="24"/>
                    <a:pt x="217" y="24"/>
                    <a:pt x="217" y="24"/>
                  </a:cubicBezTo>
                  <a:cubicBezTo>
                    <a:pt x="224" y="24"/>
                    <a:pt x="229" y="19"/>
                    <a:pt x="229" y="12"/>
                  </a:cubicBezTo>
                  <a:cubicBezTo>
                    <a:pt x="229" y="6"/>
                    <a:pt x="224" y="0"/>
                    <a:pt x="2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25" name="Freeform 240"/>
            <p:cNvSpPr>
              <a:spLocks noEditPoints="1"/>
            </p:cNvSpPr>
            <p:nvPr/>
          </p:nvSpPr>
          <p:spPr bwMode="auto">
            <a:xfrm>
              <a:off x="2093913" y="5654675"/>
              <a:ext cx="150813" cy="168275"/>
            </a:xfrm>
            <a:custGeom>
              <a:avLst/>
              <a:gdLst>
                <a:gd name="T0" fmla="*/ 0 w 196"/>
                <a:gd name="T1" fmla="*/ 0 h 218"/>
                <a:gd name="T2" fmla="*/ 0 w 196"/>
                <a:gd name="T3" fmla="*/ 218 h 218"/>
                <a:gd name="T4" fmla="*/ 196 w 196"/>
                <a:gd name="T5" fmla="*/ 218 h 218"/>
                <a:gd name="T6" fmla="*/ 196 w 196"/>
                <a:gd name="T7" fmla="*/ 0 h 218"/>
                <a:gd name="T8" fmla="*/ 0 w 196"/>
                <a:gd name="T9" fmla="*/ 0 h 218"/>
                <a:gd name="T10" fmla="*/ 7 w 196"/>
                <a:gd name="T11" fmla="*/ 208 h 218"/>
                <a:gd name="T12" fmla="*/ 13 w 196"/>
                <a:gd name="T13" fmla="*/ 181 h 218"/>
                <a:gd name="T14" fmla="*/ 27 w 196"/>
                <a:gd name="T15" fmla="*/ 162 h 218"/>
                <a:gd name="T16" fmla="*/ 63 w 196"/>
                <a:gd name="T17" fmla="*/ 145 h 218"/>
                <a:gd name="T18" fmla="*/ 79 w 196"/>
                <a:gd name="T19" fmla="*/ 133 h 218"/>
                <a:gd name="T20" fmla="*/ 79 w 196"/>
                <a:gd name="T21" fmla="*/ 133 h 218"/>
                <a:gd name="T22" fmla="*/ 79 w 196"/>
                <a:gd name="T23" fmla="*/ 128 h 218"/>
                <a:gd name="T24" fmla="*/ 67 w 196"/>
                <a:gd name="T25" fmla="*/ 110 h 218"/>
                <a:gd name="T26" fmla="*/ 63 w 196"/>
                <a:gd name="T27" fmla="*/ 75 h 218"/>
                <a:gd name="T28" fmla="*/ 78 w 196"/>
                <a:gd name="T29" fmla="*/ 50 h 218"/>
                <a:gd name="T30" fmla="*/ 121 w 196"/>
                <a:gd name="T31" fmla="*/ 48 h 218"/>
                <a:gd name="T32" fmla="*/ 137 w 196"/>
                <a:gd name="T33" fmla="*/ 56 h 218"/>
                <a:gd name="T34" fmla="*/ 139 w 196"/>
                <a:gd name="T35" fmla="*/ 76 h 218"/>
                <a:gd name="T36" fmla="*/ 133 w 196"/>
                <a:gd name="T37" fmla="*/ 93 h 218"/>
                <a:gd name="T38" fmla="*/ 132 w 196"/>
                <a:gd name="T39" fmla="*/ 112 h 218"/>
                <a:gd name="T40" fmla="*/ 123 w 196"/>
                <a:gd name="T41" fmla="*/ 132 h 218"/>
                <a:gd name="T42" fmla="*/ 123 w 196"/>
                <a:gd name="T43" fmla="*/ 133 h 218"/>
                <a:gd name="T44" fmla="*/ 123 w 196"/>
                <a:gd name="T45" fmla="*/ 133 h 218"/>
                <a:gd name="T46" fmla="*/ 145 w 196"/>
                <a:gd name="T47" fmla="*/ 150 h 218"/>
                <a:gd name="T48" fmla="*/ 177 w 196"/>
                <a:gd name="T49" fmla="*/ 178 h 218"/>
                <a:gd name="T50" fmla="*/ 183 w 196"/>
                <a:gd name="T51" fmla="*/ 209 h 218"/>
                <a:gd name="T52" fmla="*/ 7 w 196"/>
                <a:gd name="T53" fmla="*/ 20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6" h="218">
                  <a:moveTo>
                    <a:pt x="0" y="0"/>
                  </a:moveTo>
                  <a:cubicBezTo>
                    <a:pt x="0" y="218"/>
                    <a:pt x="0" y="218"/>
                    <a:pt x="0" y="218"/>
                  </a:cubicBezTo>
                  <a:cubicBezTo>
                    <a:pt x="196" y="218"/>
                    <a:pt x="196" y="218"/>
                    <a:pt x="196" y="218"/>
                  </a:cubicBezTo>
                  <a:cubicBezTo>
                    <a:pt x="196" y="0"/>
                    <a:pt x="196" y="0"/>
                    <a:pt x="196" y="0"/>
                  </a:cubicBezTo>
                  <a:lnTo>
                    <a:pt x="0" y="0"/>
                  </a:lnTo>
                  <a:close/>
                  <a:moveTo>
                    <a:pt x="7" y="208"/>
                  </a:moveTo>
                  <a:cubicBezTo>
                    <a:pt x="7" y="208"/>
                    <a:pt x="11" y="189"/>
                    <a:pt x="13" y="181"/>
                  </a:cubicBezTo>
                  <a:cubicBezTo>
                    <a:pt x="15" y="173"/>
                    <a:pt x="14" y="169"/>
                    <a:pt x="27" y="162"/>
                  </a:cubicBezTo>
                  <a:cubicBezTo>
                    <a:pt x="40" y="155"/>
                    <a:pt x="61" y="147"/>
                    <a:pt x="63" y="145"/>
                  </a:cubicBezTo>
                  <a:cubicBezTo>
                    <a:pt x="65" y="143"/>
                    <a:pt x="77" y="135"/>
                    <a:pt x="79" y="133"/>
                  </a:cubicBezTo>
                  <a:cubicBezTo>
                    <a:pt x="79" y="133"/>
                    <a:pt x="79" y="133"/>
                    <a:pt x="79" y="133"/>
                  </a:cubicBezTo>
                  <a:cubicBezTo>
                    <a:pt x="79" y="132"/>
                    <a:pt x="79" y="130"/>
                    <a:pt x="79" y="128"/>
                  </a:cubicBezTo>
                  <a:cubicBezTo>
                    <a:pt x="77" y="122"/>
                    <a:pt x="70" y="115"/>
                    <a:pt x="67" y="110"/>
                  </a:cubicBezTo>
                  <a:cubicBezTo>
                    <a:pt x="63" y="104"/>
                    <a:pt x="62" y="90"/>
                    <a:pt x="63" y="75"/>
                  </a:cubicBezTo>
                  <a:cubicBezTo>
                    <a:pt x="64" y="60"/>
                    <a:pt x="78" y="50"/>
                    <a:pt x="78" y="50"/>
                  </a:cubicBezTo>
                  <a:cubicBezTo>
                    <a:pt x="103" y="36"/>
                    <a:pt x="114" y="45"/>
                    <a:pt x="121" y="48"/>
                  </a:cubicBezTo>
                  <a:cubicBezTo>
                    <a:pt x="128" y="50"/>
                    <a:pt x="136" y="52"/>
                    <a:pt x="137" y="56"/>
                  </a:cubicBezTo>
                  <a:cubicBezTo>
                    <a:pt x="138" y="61"/>
                    <a:pt x="139" y="71"/>
                    <a:pt x="139" y="76"/>
                  </a:cubicBezTo>
                  <a:cubicBezTo>
                    <a:pt x="139" y="82"/>
                    <a:pt x="134" y="91"/>
                    <a:pt x="133" y="93"/>
                  </a:cubicBezTo>
                  <a:cubicBezTo>
                    <a:pt x="133" y="100"/>
                    <a:pt x="132" y="110"/>
                    <a:pt x="132" y="112"/>
                  </a:cubicBezTo>
                  <a:cubicBezTo>
                    <a:pt x="131" y="117"/>
                    <a:pt x="127" y="125"/>
                    <a:pt x="123" y="132"/>
                  </a:cubicBezTo>
                  <a:cubicBezTo>
                    <a:pt x="123" y="132"/>
                    <a:pt x="123" y="132"/>
                    <a:pt x="123" y="133"/>
                  </a:cubicBezTo>
                  <a:cubicBezTo>
                    <a:pt x="123" y="133"/>
                    <a:pt x="123" y="133"/>
                    <a:pt x="123" y="133"/>
                  </a:cubicBezTo>
                  <a:cubicBezTo>
                    <a:pt x="123" y="133"/>
                    <a:pt x="121" y="138"/>
                    <a:pt x="145" y="150"/>
                  </a:cubicBezTo>
                  <a:cubicBezTo>
                    <a:pt x="168" y="162"/>
                    <a:pt x="175" y="171"/>
                    <a:pt x="177" y="178"/>
                  </a:cubicBezTo>
                  <a:cubicBezTo>
                    <a:pt x="179" y="186"/>
                    <a:pt x="183" y="209"/>
                    <a:pt x="183" y="209"/>
                  </a:cubicBezTo>
                  <a:lnTo>
                    <a:pt x="7" y="2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30" name="Group 263"/>
          <p:cNvGrpSpPr/>
          <p:nvPr/>
        </p:nvGrpSpPr>
        <p:grpSpPr>
          <a:xfrm>
            <a:off x="10092399" y="1648520"/>
            <a:ext cx="417513" cy="414338"/>
            <a:chOff x="2097088" y="4630738"/>
            <a:chExt cx="417513" cy="414338"/>
          </a:xfrm>
          <a:solidFill>
            <a:srgbClr val="BD596A"/>
          </a:solidFill>
        </p:grpSpPr>
        <p:sp>
          <p:nvSpPr>
            <p:cNvPr id="431" name="Freeform 244"/>
            <p:cNvSpPr>
              <a:spLocks noEditPoints="1"/>
            </p:cNvSpPr>
            <p:nvPr/>
          </p:nvSpPr>
          <p:spPr bwMode="auto">
            <a:xfrm>
              <a:off x="2097088" y="4630738"/>
              <a:ext cx="417513" cy="320675"/>
            </a:xfrm>
            <a:custGeom>
              <a:avLst/>
              <a:gdLst>
                <a:gd name="T0" fmla="*/ 312 w 543"/>
                <a:gd name="T1" fmla="*/ 241 h 417"/>
                <a:gd name="T2" fmla="*/ 306 w 543"/>
                <a:gd name="T3" fmla="*/ 229 h 417"/>
                <a:gd name="T4" fmla="*/ 283 w 543"/>
                <a:gd name="T5" fmla="*/ 222 h 417"/>
                <a:gd name="T6" fmla="*/ 283 w 543"/>
                <a:gd name="T7" fmla="*/ 260 h 417"/>
                <a:gd name="T8" fmla="*/ 304 w 543"/>
                <a:gd name="T9" fmla="*/ 255 h 417"/>
                <a:gd name="T10" fmla="*/ 312 w 543"/>
                <a:gd name="T11" fmla="*/ 241 h 417"/>
                <a:gd name="T12" fmla="*/ 256 w 543"/>
                <a:gd name="T13" fmla="*/ 173 h 417"/>
                <a:gd name="T14" fmla="*/ 256 w 543"/>
                <a:gd name="T15" fmla="*/ 138 h 417"/>
                <a:gd name="T16" fmla="*/ 237 w 543"/>
                <a:gd name="T17" fmla="*/ 143 h 417"/>
                <a:gd name="T18" fmla="*/ 229 w 543"/>
                <a:gd name="T19" fmla="*/ 155 h 417"/>
                <a:gd name="T20" fmla="*/ 234 w 543"/>
                <a:gd name="T21" fmla="*/ 166 h 417"/>
                <a:gd name="T22" fmla="*/ 256 w 543"/>
                <a:gd name="T23" fmla="*/ 173 h 417"/>
                <a:gd name="T24" fmla="*/ 0 w 543"/>
                <a:gd name="T25" fmla="*/ 210 h 417"/>
                <a:gd name="T26" fmla="*/ 271 w 543"/>
                <a:gd name="T27" fmla="*/ 1 h 417"/>
                <a:gd name="T28" fmla="*/ 543 w 543"/>
                <a:gd name="T29" fmla="*/ 208 h 417"/>
                <a:gd name="T30" fmla="*/ 271 w 543"/>
                <a:gd name="T31" fmla="*/ 417 h 417"/>
                <a:gd name="T32" fmla="*/ 0 w 543"/>
                <a:gd name="T33" fmla="*/ 210 h 417"/>
                <a:gd name="T34" fmla="*/ 161 w 543"/>
                <a:gd name="T35" fmla="*/ 157 h 417"/>
                <a:gd name="T36" fmla="*/ 167 w 543"/>
                <a:gd name="T37" fmla="*/ 182 h 417"/>
                <a:gd name="T38" fmla="*/ 184 w 543"/>
                <a:gd name="T39" fmla="*/ 198 h 417"/>
                <a:gd name="T40" fmla="*/ 209 w 543"/>
                <a:gd name="T41" fmla="*/ 209 h 417"/>
                <a:gd name="T42" fmla="*/ 237 w 543"/>
                <a:gd name="T43" fmla="*/ 216 h 417"/>
                <a:gd name="T44" fmla="*/ 255 w 543"/>
                <a:gd name="T45" fmla="*/ 219 h 417"/>
                <a:gd name="T46" fmla="*/ 255 w 543"/>
                <a:gd name="T47" fmla="*/ 261 h 417"/>
                <a:gd name="T48" fmla="*/ 206 w 543"/>
                <a:gd name="T49" fmla="*/ 254 h 417"/>
                <a:gd name="T50" fmla="*/ 172 w 543"/>
                <a:gd name="T51" fmla="*/ 244 h 417"/>
                <a:gd name="T52" fmla="*/ 166 w 543"/>
                <a:gd name="T53" fmla="*/ 244 h 417"/>
                <a:gd name="T54" fmla="*/ 166 w 543"/>
                <a:gd name="T55" fmla="*/ 287 h 417"/>
                <a:gd name="T56" fmla="*/ 207 w 543"/>
                <a:gd name="T57" fmla="*/ 297 h 417"/>
                <a:gd name="T58" fmla="*/ 254 w 543"/>
                <a:gd name="T59" fmla="*/ 300 h 417"/>
                <a:gd name="T60" fmla="*/ 254 w 543"/>
                <a:gd name="T61" fmla="*/ 354 h 417"/>
                <a:gd name="T62" fmla="*/ 286 w 543"/>
                <a:gd name="T63" fmla="*/ 354 h 417"/>
                <a:gd name="T64" fmla="*/ 286 w 543"/>
                <a:gd name="T65" fmla="*/ 300 h 417"/>
                <a:gd name="T66" fmla="*/ 326 w 543"/>
                <a:gd name="T67" fmla="*/ 293 h 417"/>
                <a:gd name="T68" fmla="*/ 356 w 543"/>
                <a:gd name="T69" fmla="*/ 279 h 417"/>
                <a:gd name="T70" fmla="*/ 375 w 543"/>
                <a:gd name="T71" fmla="*/ 259 h 417"/>
                <a:gd name="T72" fmla="*/ 382 w 543"/>
                <a:gd name="T73" fmla="*/ 235 h 417"/>
                <a:gd name="T74" fmla="*/ 362 w 543"/>
                <a:gd name="T75" fmla="*/ 198 h 417"/>
                <a:gd name="T76" fmla="*/ 302 w 543"/>
                <a:gd name="T77" fmla="*/ 178 h 417"/>
                <a:gd name="T78" fmla="*/ 285 w 543"/>
                <a:gd name="T79" fmla="*/ 176 h 417"/>
                <a:gd name="T80" fmla="*/ 285 w 543"/>
                <a:gd name="T81" fmla="*/ 138 h 417"/>
                <a:gd name="T82" fmla="*/ 324 w 543"/>
                <a:gd name="T83" fmla="*/ 142 h 417"/>
                <a:gd name="T84" fmla="*/ 355 w 543"/>
                <a:gd name="T85" fmla="*/ 153 h 417"/>
                <a:gd name="T86" fmla="*/ 361 w 543"/>
                <a:gd name="T87" fmla="*/ 153 h 417"/>
                <a:gd name="T88" fmla="*/ 361 w 543"/>
                <a:gd name="T89" fmla="*/ 109 h 417"/>
                <a:gd name="T90" fmla="*/ 326 w 543"/>
                <a:gd name="T91" fmla="*/ 102 h 417"/>
                <a:gd name="T92" fmla="*/ 286 w 543"/>
                <a:gd name="T93" fmla="*/ 98 h 417"/>
                <a:gd name="T94" fmla="*/ 286 w 543"/>
                <a:gd name="T95" fmla="*/ 64 h 417"/>
                <a:gd name="T96" fmla="*/ 254 w 543"/>
                <a:gd name="T97" fmla="*/ 64 h 417"/>
                <a:gd name="T98" fmla="*/ 254 w 543"/>
                <a:gd name="T99" fmla="*/ 99 h 417"/>
                <a:gd name="T100" fmla="*/ 186 w 543"/>
                <a:gd name="T101" fmla="*/ 118 h 417"/>
                <a:gd name="T102" fmla="*/ 161 w 543"/>
                <a:gd name="T103" fmla="*/ 15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43" h="417">
                  <a:moveTo>
                    <a:pt x="312" y="241"/>
                  </a:moveTo>
                  <a:cubicBezTo>
                    <a:pt x="312" y="236"/>
                    <a:pt x="310" y="232"/>
                    <a:pt x="306" y="229"/>
                  </a:cubicBezTo>
                  <a:cubicBezTo>
                    <a:pt x="301" y="226"/>
                    <a:pt x="294" y="224"/>
                    <a:pt x="283" y="222"/>
                  </a:cubicBezTo>
                  <a:cubicBezTo>
                    <a:pt x="283" y="260"/>
                    <a:pt x="283" y="260"/>
                    <a:pt x="283" y="260"/>
                  </a:cubicBezTo>
                  <a:cubicBezTo>
                    <a:pt x="292" y="260"/>
                    <a:pt x="299" y="258"/>
                    <a:pt x="304" y="255"/>
                  </a:cubicBezTo>
                  <a:cubicBezTo>
                    <a:pt x="310" y="252"/>
                    <a:pt x="312" y="248"/>
                    <a:pt x="312" y="241"/>
                  </a:cubicBezTo>
                  <a:close/>
                  <a:moveTo>
                    <a:pt x="256" y="173"/>
                  </a:moveTo>
                  <a:cubicBezTo>
                    <a:pt x="256" y="138"/>
                    <a:pt x="256" y="138"/>
                    <a:pt x="256" y="138"/>
                  </a:cubicBezTo>
                  <a:cubicBezTo>
                    <a:pt x="249" y="138"/>
                    <a:pt x="243" y="140"/>
                    <a:pt x="237" y="143"/>
                  </a:cubicBezTo>
                  <a:cubicBezTo>
                    <a:pt x="232" y="146"/>
                    <a:pt x="229" y="150"/>
                    <a:pt x="229" y="155"/>
                  </a:cubicBezTo>
                  <a:cubicBezTo>
                    <a:pt x="229" y="159"/>
                    <a:pt x="231" y="163"/>
                    <a:pt x="234" y="166"/>
                  </a:cubicBezTo>
                  <a:cubicBezTo>
                    <a:pt x="237" y="168"/>
                    <a:pt x="244" y="171"/>
                    <a:pt x="256" y="173"/>
                  </a:cubicBezTo>
                  <a:close/>
                  <a:moveTo>
                    <a:pt x="0" y="210"/>
                  </a:moveTo>
                  <a:cubicBezTo>
                    <a:pt x="0" y="95"/>
                    <a:pt x="122" y="2"/>
                    <a:pt x="271" y="1"/>
                  </a:cubicBezTo>
                  <a:cubicBezTo>
                    <a:pt x="421" y="0"/>
                    <a:pt x="543" y="92"/>
                    <a:pt x="543" y="208"/>
                  </a:cubicBezTo>
                  <a:cubicBezTo>
                    <a:pt x="543" y="323"/>
                    <a:pt x="421" y="417"/>
                    <a:pt x="271" y="417"/>
                  </a:cubicBezTo>
                  <a:cubicBezTo>
                    <a:pt x="122" y="417"/>
                    <a:pt x="0" y="324"/>
                    <a:pt x="0" y="210"/>
                  </a:cubicBezTo>
                  <a:close/>
                  <a:moveTo>
                    <a:pt x="161" y="157"/>
                  </a:moveTo>
                  <a:cubicBezTo>
                    <a:pt x="161" y="167"/>
                    <a:pt x="163" y="175"/>
                    <a:pt x="167" y="182"/>
                  </a:cubicBezTo>
                  <a:cubicBezTo>
                    <a:pt x="171" y="188"/>
                    <a:pt x="177" y="194"/>
                    <a:pt x="184" y="198"/>
                  </a:cubicBezTo>
                  <a:cubicBezTo>
                    <a:pt x="191" y="203"/>
                    <a:pt x="200" y="207"/>
                    <a:pt x="209" y="209"/>
                  </a:cubicBezTo>
                  <a:cubicBezTo>
                    <a:pt x="218" y="212"/>
                    <a:pt x="227" y="214"/>
                    <a:pt x="237" y="216"/>
                  </a:cubicBezTo>
                  <a:cubicBezTo>
                    <a:pt x="255" y="219"/>
                    <a:pt x="255" y="219"/>
                    <a:pt x="255" y="219"/>
                  </a:cubicBezTo>
                  <a:cubicBezTo>
                    <a:pt x="255" y="261"/>
                    <a:pt x="255" y="261"/>
                    <a:pt x="255" y="261"/>
                  </a:cubicBezTo>
                  <a:cubicBezTo>
                    <a:pt x="239" y="260"/>
                    <a:pt x="222" y="258"/>
                    <a:pt x="206" y="254"/>
                  </a:cubicBezTo>
                  <a:cubicBezTo>
                    <a:pt x="190" y="250"/>
                    <a:pt x="179" y="247"/>
                    <a:pt x="172" y="244"/>
                  </a:cubicBezTo>
                  <a:cubicBezTo>
                    <a:pt x="166" y="244"/>
                    <a:pt x="166" y="244"/>
                    <a:pt x="166" y="244"/>
                  </a:cubicBezTo>
                  <a:cubicBezTo>
                    <a:pt x="166" y="287"/>
                    <a:pt x="166" y="287"/>
                    <a:pt x="166" y="287"/>
                  </a:cubicBezTo>
                  <a:cubicBezTo>
                    <a:pt x="176" y="291"/>
                    <a:pt x="190" y="294"/>
                    <a:pt x="207" y="297"/>
                  </a:cubicBezTo>
                  <a:cubicBezTo>
                    <a:pt x="224" y="299"/>
                    <a:pt x="240" y="300"/>
                    <a:pt x="254" y="300"/>
                  </a:cubicBezTo>
                  <a:cubicBezTo>
                    <a:pt x="254" y="354"/>
                    <a:pt x="254" y="354"/>
                    <a:pt x="254" y="354"/>
                  </a:cubicBezTo>
                  <a:cubicBezTo>
                    <a:pt x="286" y="354"/>
                    <a:pt x="286" y="354"/>
                    <a:pt x="286" y="354"/>
                  </a:cubicBezTo>
                  <a:cubicBezTo>
                    <a:pt x="286" y="300"/>
                    <a:pt x="286" y="300"/>
                    <a:pt x="286" y="300"/>
                  </a:cubicBezTo>
                  <a:cubicBezTo>
                    <a:pt x="301" y="299"/>
                    <a:pt x="314" y="297"/>
                    <a:pt x="326" y="293"/>
                  </a:cubicBezTo>
                  <a:cubicBezTo>
                    <a:pt x="338" y="289"/>
                    <a:pt x="348" y="285"/>
                    <a:pt x="356" y="279"/>
                  </a:cubicBezTo>
                  <a:cubicBezTo>
                    <a:pt x="364" y="273"/>
                    <a:pt x="370" y="267"/>
                    <a:pt x="375" y="259"/>
                  </a:cubicBezTo>
                  <a:cubicBezTo>
                    <a:pt x="379" y="252"/>
                    <a:pt x="382" y="244"/>
                    <a:pt x="382" y="235"/>
                  </a:cubicBezTo>
                  <a:cubicBezTo>
                    <a:pt x="382" y="219"/>
                    <a:pt x="375" y="206"/>
                    <a:pt x="362" y="198"/>
                  </a:cubicBezTo>
                  <a:cubicBezTo>
                    <a:pt x="349" y="189"/>
                    <a:pt x="329" y="183"/>
                    <a:pt x="302" y="178"/>
                  </a:cubicBezTo>
                  <a:cubicBezTo>
                    <a:pt x="285" y="176"/>
                    <a:pt x="285" y="176"/>
                    <a:pt x="285" y="176"/>
                  </a:cubicBezTo>
                  <a:cubicBezTo>
                    <a:pt x="285" y="138"/>
                    <a:pt x="285" y="138"/>
                    <a:pt x="285" y="138"/>
                  </a:cubicBezTo>
                  <a:cubicBezTo>
                    <a:pt x="299" y="138"/>
                    <a:pt x="312" y="140"/>
                    <a:pt x="324" y="142"/>
                  </a:cubicBezTo>
                  <a:cubicBezTo>
                    <a:pt x="335" y="145"/>
                    <a:pt x="345" y="148"/>
                    <a:pt x="355" y="153"/>
                  </a:cubicBezTo>
                  <a:cubicBezTo>
                    <a:pt x="361" y="153"/>
                    <a:pt x="361" y="153"/>
                    <a:pt x="361" y="153"/>
                  </a:cubicBezTo>
                  <a:cubicBezTo>
                    <a:pt x="361" y="109"/>
                    <a:pt x="361" y="109"/>
                    <a:pt x="361" y="109"/>
                  </a:cubicBezTo>
                  <a:cubicBezTo>
                    <a:pt x="353" y="107"/>
                    <a:pt x="341" y="104"/>
                    <a:pt x="326" y="102"/>
                  </a:cubicBezTo>
                  <a:cubicBezTo>
                    <a:pt x="311" y="100"/>
                    <a:pt x="298" y="99"/>
                    <a:pt x="286" y="98"/>
                  </a:cubicBezTo>
                  <a:cubicBezTo>
                    <a:pt x="286" y="64"/>
                    <a:pt x="286" y="64"/>
                    <a:pt x="286" y="64"/>
                  </a:cubicBezTo>
                  <a:cubicBezTo>
                    <a:pt x="254" y="64"/>
                    <a:pt x="254" y="64"/>
                    <a:pt x="254" y="64"/>
                  </a:cubicBezTo>
                  <a:cubicBezTo>
                    <a:pt x="254" y="99"/>
                    <a:pt x="254" y="99"/>
                    <a:pt x="254" y="99"/>
                  </a:cubicBezTo>
                  <a:cubicBezTo>
                    <a:pt x="225" y="101"/>
                    <a:pt x="202" y="108"/>
                    <a:pt x="186" y="118"/>
                  </a:cubicBezTo>
                  <a:cubicBezTo>
                    <a:pt x="169" y="129"/>
                    <a:pt x="161" y="142"/>
                    <a:pt x="161" y="1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32" name="Freeform 245"/>
            <p:cNvSpPr/>
            <p:nvPr/>
          </p:nvSpPr>
          <p:spPr bwMode="auto">
            <a:xfrm>
              <a:off x="2097088" y="4811713"/>
              <a:ext cx="417513" cy="168275"/>
            </a:xfrm>
            <a:custGeom>
              <a:avLst/>
              <a:gdLst>
                <a:gd name="T0" fmla="*/ 542 w 543"/>
                <a:gd name="T1" fmla="*/ 0 h 219"/>
                <a:gd name="T2" fmla="*/ 543 w 543"/>
                <a:gd name="T3" fmla="*/ 10 h 219"/>
                <a:gd name="T4" fmla="*/ 271 w 543"/>
                <a:gd name="T5" fmla="*/ 219 h 219"/>
                <a:gd name="T6" fmla="*/ 0 w 543"/>
                <a:gd name="T7" fmla="*/ 12 h 219"/>
                <a:gd name="T8" fmla="*/ 0 w 543"/>
                <a:gd name="T9" fmla="*/ 2 h 219"/>
                <a:gd name="T10" fmla="*/ 271 w 543"/>
                <a:gd name="T11" fmla="*/ 201 h 219"/>
                <a:gd name="T12" fmla="*/ 542 w 543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3" h="219">
                  <a:moveTo>
                    <a:pt x="542" y="0"/>
                  </a:moveTo>
                  <a:cubicBezTo>
                    <a:pt x="542" y="4"/>
                    <a:pt x="543" y="7"/>
                    <a:pt x="543" y="10"/>
                  </a:cubicBezTo>
                  <a:cubicBezTo>
                    <a:pt x="543" y="125"/>
                    <a:pt x="421" y="219"/>
                    <a:pt x="271" y="219"/>
                  </a:cubicBezTo>
                  <a:cubicBezTo>
                    <a:pt x="122" y="219"/>
                    <a:pt x="0" y="126"/>
                    <a:pt x="0" y="12"/>
                  </a:cubicBezTo>
                  <a:cubicBezTo>
                    <a:pt x="0" y="9"/>
                    <a:pt x="0" y="5"/>
                    <a:pt x="0" y="2"/>
                  </a:cubicBezTo>
                  <a:cubicBezTo>
                    <a:pt x="7" y="113"/>
                    <a:pt x="126" y="201"/>
                    <a:pt x="271" y="201"/>
                  </a:cubicBezTo>
                  <a:cubicBezTo>
                    <a:pt x="417" y="201"/>
                    <a:pt x="536" y="112"/>
                    <a:pt x="5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33" name="Freeform 246"/>
            <p:cNvSpPr/>
            <p:nvPr/>
          </p:nvSpPr>
          <p:spPr bwMode="auto">
            <a:xfrm>
              <a:off x="2097088" y="4845050"/>
              <a:ext cx="417513" cy="166688"/>
            </a:xfrm>
            <a:custGeom>
              <a:avLst/>
              <a:gdLst>
                <a:gd name="T0" fmla="*/ 271 w 543"/>
                <a:gd name="T1" fmla="*/ 200 h 218"/>
                <a:gd name="T2" fmla="*/ 0 w 543"/>
                <a:gd name="T3" fmla="*/ 2 h 218"/>
                <a:gd name="T4" fmla="*/ 0 w 543"/>
                <a:gd name="T5" fmla="*/ 11 h 218"/>
                <a:gd name="T6" fmla="*/ 271 w 543"/>
                <a:gd name="T7" fmla="*/ 218 h 218"/>
                <a:gd name="T8" fmla="*/ 543 w 543"/>
                <a:gd name="T9" fmla="*/ 9 h 218"/>
                <a:gd name="T10" fmla="*/ 542 w 543"/>
                <a:gd name="T11" fmla="*/ 0 h 218"/>
                <a:gd name="T12" fmla="*/ 271 w 543"/>
                <a:gd name="T13" fmla="*/ 20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3" h="218">
                  <a:moveTo>
                    <a:pt x="271" y="200"/>
                  </a:moveTo>
                  <a:cubicBezTo>
                    <a:pt x="126" y="200"/>
                    <a:pt x="7" y="112"/>
                    <a:pt x="0" y="2"/>
                  </a:cubicBezTo>
                  <a:cubicBezTo>
                    <a:pt x="0" y="5"/>
                    <a:pt x="0" y="8"/>
                    <a:pt x="0" y="11"/>
                  </a:cubicBezTo>
                  <a:cubicBezTo>
                    <a:pt x="0" y="126"/>
                    <a:pt x="122" y="218"/>
                    <a:pt x="271" y="218"/>
                  </a:cubicBezTo>
                  <a:cubicBezTo>
                    <a:pt x="421" y="218"/>
                    <a:pt x="543" y="125"/>
                    <a:pt x="543" y="9"/>
                  </a:cubicBezTo>
                  <a:cubicBezTo>
                    <a:pt x="543" y="6"/>
                    <a:pt x="542" y="3"/>
                    <a:pt x="542" y="0"/>
                  </a:cubicBezTo>
                  <a:cubicBezTo>
                    <a:pt x="536" y="111"/>
                    <a:pt x="417" y="200"/>
                    <a:pt x="271" y="2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34" name="Freeform 247"/>
            <p:cNvSpPr/>
            <p:nvPr/>
          </p:nvSpPr>
          <p:spPr bwMode="auto">
            <a:xfrm>
              <a:off x="2097088" y="4878388"/>
              <a:ext cx="417513" cy="166688"/>
            </a:xfrm>
            <a:custGeom>
              <a:avLst/>
              <a:gdLst>
                <a:gd name="T0" fmla="*/ 271 w 543"/>
                <a:gd name="T1" fmla="*/ 200 h 218"/>
                <a:gd name="T2" fmla="*/ 0 w 543"/>
                <a:gd name="T3" fmla="*/ 1 h 218"/>
                <a:gd name="T4" fmla="*/ 0 w 543"/>
                <a:gd name="T5" fmla="*/ 11 h 218"/>
                <a:gd name="T6" fmla="*/ 271 w 543"/>
                <a:gd name="T7" fmla="*/ 218 h 218"/>
                <a:gd name="T8" fmla="*/ 543 w 543"/>
                <a:gd name="T9" fmla="*/ 9 h 218"/>
                <a:gd name="T10" fmla="*/ 542 w 543"/>
                <a:gd name="T11" fmla="*/ 0 h 218"/>
                <a:gd name="T12" fmla="*/ 271 w 543"/>
                <a:gd name="T13" fmla="*/ 20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3" h="218">
                  <a:moveTo>
                    <a:pt x="271" y="200"/>
                  </a:moveTo>
                  <a:cubicBezTo>
                    <a:pt x="126" y="200"/>
                    <a:pt x="7" y="112"/>
                    <a:pt x="0" y="1"/>
                  </a:cubicBezTo>
                  <a:cubicBezTo>
                    <a:pt x="0" y="5"/>
                    <a:pt x="0" y="8"/>
                    <a:pt x="0" y="11"/>
                  </a:cubicBezTo>
                  <a:cubicBezTo>
                    <a:pt x="0" y="125"/>
                    <a:pt x="122" y="218"/>
                    <a:pt x="271" y="218"/>
                  </a:cubicBezTo>
                  <a:cubicBezTo>
                    <a:pt x="421" y="218"/>
                    <a:pt x="543" y="124"/>
                    <a:pt x="543" y="9"/>
                  </a:cubicBezTo>
                  <a:cubicBezTo>
                    <a:pt x="543" y="6"/>
                    <a:pt x="542" y="3"/>
                    <a:pt x="542" y="0"/>
                  </a:cubicBezTo>
                  <a:cubicBezTo>
                    <a:pt x="536" y="111"/>
                    <a:pt x="417" y="200"/>
                    <a:pt x="271" y="2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51" name="Group 245"/>
          <p:cNvGrpSpPr/>
          <p:nvPr/>
        </p:nvGrpSpPr>
        <p:grpSpPr>
          <a:xfrm>
            <a:off x="10078112" y="3049068"/>
            <a:ext cx="446087" cy="414338"/>
            <a:chOff x="3767138" y="6329363"/>
            <a:chExt cx="446087" cy="414338"/>
          </a:xfrm>
          <a:solidFill>
            <a:srgbClr val="BD596A"/>
          </a:solidFill>
        </p:grpSpPr>
        <p:sp>
          <p:nvSpPr>
            <p:cNvPr id="552" name="Freeform 229"/>
            <p:cNvSpPr/>
            <p:nvPr/>
          </p:nvSpPr>
          <p:spPr bwMode="auto">
            <a:xfrm>
              <a:off x="3767138" y="6329363"/>
              <a:ext cx="382588" cy="414338"/>
            </a:xfrm>
            <a:custGeom>
              <a:avLst/>
              <a:gdLst>
                <a:gd name="T0" fmla="*/ 476 w 497"/>
                <a:gd name="T1" fmla="*/ 422 h 538"/>
                <a:gd name="T2" fmla="*/ 497 w 497"/>
                <a:gd name="T3" fmla="*/ 440 h 538"/>
                <a:gd name="T4" fmla="*/ 497 w 497"/>
                <a:gd name="T5" fmla="*/ 470 h 538"/>
                <a:gd name="T6" fmla="*/ 430 w 497"/>
                <a:gd name="T7" fmla="*/ 538 h 538"/>
                <a:gd name="T8" fmla="*/ 67 w 497"/>
                <a:gd name="T9" fmla="*/ 538 h 538"/>
                <a:gd name="T10" fmla="*/ 0 w 497"/>
                <a:gd name="T11" fmla="*/ 470 h 538"/>
                <a:gd name="T12" fmla="*/ 0 w 497"/>
                <a:gd name="T13" fmla="*/ 125 h 538"/>
                <a:gd name="T14" fmla="*/ 0 w 497"/>
                <a:gd name="T15" fmla="*/ 125 h 538"/>
                <a:gd name="T16" fmla="*/ 5 w 497"/>
                <a:gd name="T17" fmla="*/ 113 h 538"/>
                <a:gd name="T18" fmla="*/ 107 w 497"/>
                <a:gd name="T19" fmla="*/ 6 h 538"/>
                <a:gd name="T20" fmla="*/ 120 w 497"/>
                <a:gd name="T21" fmla="*/ 0 h 538"/>
                <a:gd name="T22" fmla="*/ 120 w 497"/>
                <a:gd name="T23" fmla="*/ 0 h 538"/>
                <a:gd name="T24" fmla="*/ 430 w 497"/>
                <a:gd name="T25" fmla="*/ 0 h 538"/>
                <a:gd name="T26" fmla="*/ 497 w 497"/>
                <a:gd name="T27" fmla="*/ 68 h 538"/>
                <a:gd name="T28" fmla="*/ 497 w 497"/>
                <a:gd name="T29" fmla="*/ 137 h 538"/>
                <a:gd name="T30" fmla="*/ 475 w 497"/>
                <a:gd name="T31" fmla="*/ 134 h 538"/>
                <a:gd name="T32" fmla="*/ 462 w 497"/>
                <a:gd name="T33" fmla="*/ 135 h 538"/>
                <a:gd name="T34" fmla="*/ 462 w 497"/>
                <a:gd name="T35" fmla="*/ 68 h 538"/>
                <a:gd name="T36" fmla="*/ 430 w 497"/>
                <a:gd name="T37" fmla="*/ 35 h 538"/>
                <a:gd name="T38" fmla="*/ 137 w 497"/>
                <a:gd name="T39" fmla="*/ 35 h 538"/>
                <a:gd name="T40" fmla="*/ 137 w 497"/>
                <a:gd name="T41" fmla="*/ 75 h 538"/>
                <a:gd name="T42" fmla="*/ 70 w 497"/>
                <a:gd name="T43" fmla="*/ 143 h 538"/>
                <a:gd name="T44" fmla="*/ 35 w 497"/>
                <a:gd name="T45" fmla="*/ 143 h 538"/>
                <a:gd name="T46" fmla="*/ 35 w 497"/>
                <a:gd name="T47" fmla="*/ 470 h 538"/>
                <a:gd name="T48" fmla="*/ 67 w 497"/>
                <a:gd name="T49" fmla="*/ 503 h 538"/>
                <a:gd name="T50" fmla="*/ 430 w 497"/>
                <a:gd name="T51" fmla="*/ 503 h 538"/>
                <a:gd name="T52" fmla="*/ 462 w 497"/>
                <a:gd name="T53" fmla="*/ 470 h 538"/>
                <a:gd name="T54" fmla="*/ 462 w 497"/>
                <a:gd name="T55" fmla="*/ 433 h 538"/>
                <a:gd name="T56" fmla="*/ 476 w 497"/>
                <a:gd name="T57" fmla="*/ 422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97" h="538">
                  <a:moveTo>
                    <a:pt x="476" y="422"/>
                  </a:moveTo>
                  <a:cubicBezTo>
                    <a:pt x="497" y="440"/>
                    <a:pt x="497" y="440"/>
                    <a:pt x="497" y="440"/>
                  </a:cubicBezTo>
                  <a:cubicBezTo>
                    <a:pt x="497" y="470"/>
                    <a:pt x="497" y="470"/>
                    <a:pt x="497" y="470"/>
                  </a:cubicBezTo>
                  <a:cubicBezTo>
                    <a:pt x="497" y="507"/>
                    <a:pt x="467" y="538"/>
                    <a:pt x="430" y="538"/>
                  </a:cubicBezTo>
                  <a:cubicBezTo>
                    <a:pt x="67" y="538"/>
                    <a:pt x="67" y="538"/>
                    <a:pt x="67" y="538"/>
                  </a:cubicBezTo>
                  <a:cubicBezTo>
                    <a:pt x="30" y="538"/>
                    <a:pt x="0" y="507"/>
                    <a:pt x="0" y="47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1"/>
                    <a:pt x="2" y="117"/>
                    <a:pt x="5" y="113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11" y="2"/>
                    <a:pt x="115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430" y="0"/>
                    <a:pt x="430" y="0"/>
                    <a:pt x="430" y="0"/>
                  </a:cubicBezTo>
                  <a:cubicBezTo>
                    <a:pt x="467" y="0"/>
                    <a:pt x="497" y="31"/>
                    <a:pt x="497" y="68"/>
                  </a:cubicBezTo>
                  <a:cubicBezTo>
                    <a:pt x="497" y="137"/>
                    <a:pt x="497" y="137"/>
                    <a:pt x="497" y="137"/>
                  </a:cubicBezTo>
                  <a:cubicBezTo>
                    <a:pt x="490" y="135"/>
                    <a:pt x="483" y="134"/>
                    <a:pt x="475" y="134"/>
                  </a:cubicBezTo>
                  <a:cubicBezTo>
                    <a:pt x="471" y="134"/>
                    <a:pt x="467" y="135"/>
                    <a:pt x="462" y="135"/>
                  </a:cubicBezTo>
                  <a:cubicBezTo>
                    <a:pt x="462" y="68"/>
                    <a:pt x="462" y="68"/>
                    <a:pt x="462" y="68"/>
                  </a:cubicBezTo>
                  <a:cubicBezTo>
                    <a:pt x="462" y="50"/>
                    <a:pt x="448" y="35"/>
                    <a:pt x="430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7" y="75"/>
                    <a:pt x="137" y="75"/>
                    <a:pt x="137" y="75"/>
                  </a:cubicBezTo>
                  <a:cubicBezTo>
                    <a:pt x="137" y="113"/>
                    <a:pt x="107" y="143"/>
                    <a:pt x="70" y="143"/>
                  </a:cubicBezTo>
                  <a:cubicBezTo>
                    <a:pt x="35" y="143"/>
                    <a:pt x="35" y="143"/>
                    <a:pt x="35" y="143"/>
                  </a:cubicBezTo>
                  <a:cubicBezTo>
                    <a:pt x="35" y="470"/>
                    <a:pt x="35" y="470"/>
                    <a:pt x="35" y="470"/>
                  </a:cubicBezTo>
                  <a:cubicBezTo>
                    <a:pt x="35" y="488"/>
                    <a:pt x="50" y="503"/>
                    <a:pt x="67" y="503"/>
                  </a:cubicBezTo>
                  <a:cubicBezTo>
                    <a:pt x="430" y="503"/>
                    <a:pt x="430" y="503"/>
                    <a:pt x="430" y="503"/>
                  </a:cubicBezTo>
                  <a:cubicBezTo>
                    <a:pt x="448" y="503"/>
                    <a:pt x="462" y="488"/>
                    <a:pt x="462" y="470"/>
                  </a:cubicBezTo>
                  <a:cubicBezTo>
                    <a:pt x="462" y="433"/>
                    <a:pt x="462" y="433"/>
                    <a:pt x="462" y="433"/>
                  </a:cubicBezTo>
                  <a:lnTo>
                    <a:pt x="476" y="4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53" name="Freeform 230"/>
            <p:cNvSpPr/>
            <p:nvPr/>
          </p:nvSpPr>
          <p:spPr bwMode="auto">
            <a:xfrm>
              <a:off x="3844925" y="6446838"/>
              <a:ext cx="187325" cy="22225"/>
            </a:xfrm>
            <a:custGeom>
              <a:avLst/>
              <a:gdLst>
                <a:gd name="T0" fmla="*/ 229 w 243"/>
                <a:gd name="T1" fmla="*/ 0 h 28"/>
                <a:gd name="T2" fmla="*/ 14 w 243"/>
                <a:gd name="T3" fmla="*/ 0 h 28"/>
                <a:gd name="T4" fmla="*/ 0 w 243"/>
                <a:gd name="T5" fmla="*/ 14 h 28"/>
                <a:gd name="T6" fmla="*/ 14 w 243"/>
                <a:gd name="T7" fmla="*/ 28 h 28"/>
                <a:gd name="T8" fmla="*/ 229 w 243"/>
                <a:gd name="T9" fmla="*/ 28 h 28"/>
                <a:gd name="T10" fmla="*/ 243 w 243"/>
                <a:gd name="T11" fmla="*/ 14 h 28"/>
                <a:gd name="T12" fmla="*/ 229 w 243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8">
                  <a:moveTo>
                    <a:pt x="22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29" y="28"/>
                    <a:pt x="229" y="28"/>
                    <a:pt x="229" y="28"/>
                  </a:cubicBezTo>
                  <a:cubicBezTo>
                    <a:pt x="237" y="28"/>
                    <a:pt x="243" y="22"/>
                    <a:pt x="243" y="14"/>
                  </a:cubicBezTo>
                  <a:cubicBezTo>
                    <a:pt x="243" y="6"/>
                    <a:pt x="237" y="0"/>
                    <a:pt x="2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54" name="Freeform 231"/>
            <p:cNvSpPr/>
            <p:nvPr/>
          </p:nvSpPr>
          <p:spPr bwMode="auto">
            <a:xfrm>
              <a:off x="3844925" y="6497638"/>
              <a:ext cx="187325" cy="22225"/>
            </a:xfrm>
            <a:custGeom>
              <a:avLst/>
              <a:gdLst>
                <a:gd name="T0" fmla="*/ 14 w 243"/>
                <a:gd name="T1" fmla="*/ 29 h 29"/>
                <a:gd name="T2" fmla="*/ 229 w 243"/>
                <a:gd name="T3" fmla="*/ 29 h 29"/>
                <a:gd name="T4" fmla="*/ 243 w 243"/>
                <a:gd name="T5" fmla="*/ 15 h 29"/>
                <a:gd name="T6" fmla="*/ 229 w 243"/>
                <a:gd name="T7" fmla="*/ 0 h 29"/>
                <a:gd name="T8" fmla="*/ 14 w 243"/>
                <a:gd name="T9" fmla="*/ 0 h 29"/>
                <a:gd name="T10" fmla="*/ 0 w 243"/>
                <a:gd name="T11" fmla="*/ 15 h 29"/>
                <a:gd name="T12" fmla="*/ 14 w 243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9">
                  <a:moveTo>
                    <a:pt x="14" y="29"/>
                  </a:moveTo>
                  <a:cubicBezTo>
                    <a:pt x="229" y="29"/>
                    <a:pt x="229" y="29"/>
                    <a:pt x="229" y="29"/>
                  </a:cubicBezTo>
                  <a:cubicBezTo>
                    <a:pt x="237" y="29"/>
                    <a:pt x="243" y="22"/>
                    <a:pt x="243" y="15"/>
                  </a:cubicBezTo>
                  <a:cubicBezTo>
                    <a:pt x="243" y="7"/>
                    <a:pt x="237" y="0"/>
                    <a:pt x="2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6" y="29"/>
                    <a:pt x="14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55" name="Freeform 232"/>
            <p:cNvSpPr/>
            <p:nvPr/>
          </p:nvSpPr>
          <p:spPr bwMode="auto">
            <a:xfrm>
              <a:off x="3844925" y="6550025"/>
              <a:ext cx="187325" cy="22225"/>
            </a:xfrm>
            <a:custGeom>
              <a:avLst/>
              <a:gdLst>
                <a:gd name="T0" fmla="*/ 14 w 243"/>
                <a:gd name="T1" fmla="*/ 28 h 28"/>
                <a:gd name="T2" fmla="*/ 229 w 243"/>
                <a:gd name="T3" fmla="*/ 28 h 28"/>
                <a:gd name="T4" fmla="*/ 243 w 243"/>
                <a:gd name="T5" fmla="*/ 14 h 28"/>
                <a:gd name="T6" fmla="*/ 229 w 243"/>
                <a:gd name="T7" fmla="*/ 0 h 28"/>
                <a:gd name="T8" fmla="*/ 14 w 243"/>
                <a:gd name="T9" fmla="*/ 0 h 28"/>
                <a:gd name="T10" fmla="*/ 0 w 243"/>
                <a:gd name="T11" fmla="*/ 14 h 28"/>
                <a:gd name="T12" fmla="*/ 14 w 243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8">
                  <a:moveTo>
                    <a:pt x="14" y="28"/>
                  </a:moveTo>
                  <a:cubicBezTo>
                    <a:pt x="229" y="28"/>
                    <a:pt x="229" y="28"/>
                    <a:pt x="229" y="28"/>
                  </a:cubicBezTo>
                  <a:cubicBezTo>
                    <a:pt x="237" y="28"/>
                    <a:pt x="243" y="22"/>
                    <a:pt x="243" y="14"/>
                  </a:cubicBezTo>
                  <a:cubicBezTo>
                    <a:pt x="243" y="6"/>
                    <a:pt x="237" y="0"/>
                    <a:pt x="2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56" name="Freeform 233"/>
            <p:cNvSpPr/>
            <p:nvPr/>
          </p:nvSpPr>
          <p:spPr bwMode="auto">
            <a:xfrm>
              <a:off x="3844925" y="6602413"/>
              <a:ext cx="225425" cy="22225"/>
            </a:xfrm>
            <a:custGeom>
              <a:avLst/>
              <a:gdLst>
                <a:gd name="T0" fmla="*/ 279 w 293"/>
                <a:gd name="T1" fmla="*/ 0 h 29"/>
                <a:gd name="T2" fmla="*/ 14 w 293"/>
                <a:gd name="T3" fmla="*/ 0 h 29"/>
                <a:gd name="T4" fmla="*/ 0 w 293"/>
                <a:gd name="T5" fmla="*/ 15 h 29"/>
                <a:gd name="T6" fmla="*/ 14 w 293"/>
                <a:gd name="T7" fmla="*/ 29 h 29"/>
                <a:gd name="T8" fmla="*/ 279 w 293"/>
                <a:gd name="T9" fmla="*/ 29 h 29"/>
                <a:gd name="T10" fmla="*/ 293 w 293"/>
                <a:gd name="T11" fmla="*/ 15 h 29"/>
                <a:gd name="T12" fmla="*/ 279 w 293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29">
                  <a:moveTo>
                    <a:pt x="27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6" y="29"/>
                    <a:pt x="14" y="29"/>
                  </a:cubicBezTo>
                  <a:cubicBezTo>
                    <a:pt x="279" y="29"/>
                    <a:pt x="279" y="29"/>
                    <a:pt x="279" y="29"/>
                  </a:cubicBezTo>
                  <a:cubicBezTo>
                    <a:pt x="287" y="29"/>
                    <a:pt x="293" y="22"/>
                    <a:pt x="293" y="15"/>
                  </a:cubicBezTo>
                  <a:cubicBezTo>
                    <a:pt x="293" y="7"/>
                    <a:pt x="287" y="0"/>
                    <a:pt x="2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57" name="Freeform 234"/>
            <p:cNvSpPr/>
            <p:nvPr/>
          </p:nvSpPr>
          <p:spPr bwMode="auto">
            <a:xfrm>
              <a:off x="3844925" y="6654800"/>
              <a:ext cx="225425" cy="20638"/>
            </a:xfrm>
            <a:custGeom>
              <a:avLst/>
              <a:gdLst>
                <a:gd name="T0" fmla="*/ 279 w 293"/>
                <a:gd name="T1" fmla="*/ 0 h 28"/>
                <a:gd name="T2" fmla="*/ 14 w 293"/>
                <a:gd name="T3" fmla="*/ 0 h 28"/>
                <a:gd name="T4" fmla="*/ 0 w 293"/>
                <a:gd name="T5" fmla="*/ 14 h 28"/>
                <a:gd name="T6" fmla="*/ 14 w 293"/>
                <a:gd name="T7" fmla="*/ 28 h 28"/>
                <a:gd name="T8" fmla="*/ 279 w 293"/>
                <a:gd name="T9" fmla="*/ 28 h 28"/>
                <a:gd name="T10" fmla="*/ 293 w 293"/>
                <a:gd name="T11" fmla="*/ 14 h 28"/>
                <a:gd name="T12" fmla="*/ 279 w 293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28">
                  <a:moveTo>
                    <a:pt x="27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79" y="28"/>
                    <a:pt x="279" y="28"/>
                    <a:pt x="279" y="28"/>
                  </a:cubicBezTo>
                  <a:cubicBezTo>
                    <a:pt x="287" y="28"/>
                    <a:pt x="293" y="22"/>
                    <a:pt x="293" y="14"/>
                  </a:cubicBezTo>
                  <a:cubicBezTo>
                    <a:pt x="293" y="6"/>
                    <a:pt x="287" y="0"/>
                    <a:pt x="2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58" name="Freeform 235"/>
            <p:cNvSpPr>
              <a:spLocks noEditPoints="1"/>
            </p:cNvSpPr>
            <p:nvPr/>
          </p:nvSpPr>
          <p:spPr bwMode="auto">
            <a:xfrm>
              <a:off x="4051300" y="6445250"/>
              <a:ext cx="161925" cy="227013"/>
            </a:xfrm>
            <a:custGeom>
              <a:avLst/>
              <a:gdLst>
                <a:gd name="T0" fmla="*/ 105 w 211"/>
                <a:gd name="T1" fmla="*/ 0 h 296"/>
                <a:gd name="T2" fmla="*/ 0 w 211"/>
                <a:gd name="T3" fmla="*/ 106 h 296"/>
                <a:gd name="T4" fmla="*/ 52 w 211"/>
                <a:gd name="T5" fmla="*/ 197 h 296"/>
                <a:gd name="T6" fmla="*/ 52 w 211"/>
                <a:gd name="T7" fmla="*/ 296 h 296"/>
                <a:gd name="T8" fmla="*/ 106 w 211"/>
                <a:gd name="T9" fmla="*/ 254 h 296"/>
                <a:gd name="T10" fmla="*/ 159 w 211"/>
                <a:gd name="T11" fmla="*/ 296 h 296"/>
                <a:gd name="T12" fmla="*/ 159 w 211"/>
                <a:gd name="T13" fmla="*/ 197 h 296"/>
                <a:gd name="T14" fmla="*/ 211 w 211"/>
                <a:gd name="T15" fmla="*/ 106 h 296"/>
                <a:gd name="T16" fmla="*/ 105 w 211"/>
                <a:gd name="T17" fmla="*/ 0 h 296"/>
                <a:gd name="T18" fmla="*/ 105 w 211"/>
                <a:gd name="T19" fmla="*/ 196 h 296"/>
                <a:gd name="T20" fmla="*/ 15 w 211"/>
                <a:gd name="T21" fmla="*/ 106 h 296"/>
                <a:gd name="T22" fmla="*/ 105 w 211"/>
                <a:gd name="T23" fmla="*/ 16 h 296"/>
                <a:gd name="T24" fmla="*/ 195 w 211"/>
                <a:gd name="T25" fmla="*/ 106 h 296"/>
                <a:gd name="T26" fmla="*/ 105 w 211"/>
                <a:gd name="T27" fmla="*/ 1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296">
                  <a:moveTo>
                    <a:pt x="105" y="0"/>
                  </a:moveTo>
                  <a:cubicBezTo>
                    <a:pt x="47" y="0"/>
                    <a:pt x="0" y="48"/>
                    <a:pt x="0" y="106"/>
                  </a:cubicBezTo>
                  <a:cubicBezTo>
                    <a:pt x="0" y="145"/>
                    <a:pt x="21" y="179"/>
                    <a:pt x="52" y="197"/>
                  </a:cubicBezTo>
                  <a:cubicBezTo>
                    <a:pt x="52" y="296"/>
                    <a:pt x="52" y="296"/>
                    <a:pt x="52" y="296"/>
                  </a:cubicBezTo>
                  <a:cubicBezTo>
                    <a:pt x="106" y="254"/>
                    <a:pt x="106" y="254"/>
                    <a:pt x="106" y="254"/>
                  </a:cubicBezTo>
                  <a:cubicBezTo>
                    <a:pt x="159" y="296"/>
                    <a:pt x="159" y="296"/>
                    <a:pt x="159" y="296"/>
                  </a:cubicBezTo>
                  <a:cubicBezTo>
                    <a:pt x="159" y="197"/>
                    <a:pt x="159" y="197"/>
                    <a:pt x="159" y="197"/>
                  </a:cubicBezTo>
                  <a:cubicBezTo>
                    <a:pt x="190" y="179"/>
                    <a:pt x="211" y="145"/>
                    <a:pt x="211" y="106"/>
                  </a:cubicBezTo>
                  <a:cubicBezTo>
                    <a:pt x="211" y="48"/>
                    <a:pt x="164" y="0"/>
                    <a:pt x="105" y="0"/>
                  </a:cubicBezTo>
                  <a:close/>
                  <a:moveTo>
                    <a:pt x="105" y="196"/>
                  </a:moveTo>
                  <a:cubicBezTo>
                    <a:pt x="56" y="196"/>
                    <a:pt x="16" y="156"/>
                    <a:pt x="15" y="106"/>
                  </a:cubicBezTo>
                  <a:cubicBezTo>
                    <a:pt x="16" y="56"/>
                    <a:pt x="56" y="16"/>
                    <a:pt x="105" y="16"/>
                  </a:cubicBezTo>
                  <a:cubicBezTo>
                    <a:pt x="155" y="16"/>
                    <a:pt x="195" y="56"/>
                    <a:pt x="195" y="106"/>
                  </a:cubicBezTo>
                  <a:cubicBezTo>
                    <a:pt x="195" y="156"/>
                    <a:pt x="155" y="196"/>
                    <a:pt x="105" y="1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66" name="Group 195"/>
          <p:cNvGrpSpPr/>
          <p:nvPr/>
        </p:nvGrpSpPr>
        <p:grpSpPr>
          <a:xfrm>
            <a:off x="10120974" y="5267366"/>
            <a:ext cx="360363" cy="368300"/>
            <a:chOff x="5846763" y="3030538"/>
            <a:chExt cx="360363" cy="368300"/>
          </a:xfrm>
          <a:solidFill>
            <a:srgbClr val="BD596A"/>
          </a:solidFill>
        </p:grpSpPr>
        <p:sp>
          <p:nvSpPr>
            <p:cNvPr id="567" name="Freeform 304"/>
            <p:cNvSpPr/>
            <p:nvPr/>
          </p:nvSpPr>
          <p:spPr bwMode="auto">
            <a:xfrm>
              <a:off x="5922963" y="3030538"/>
              <a:ext cx="207963" cy="88900"/>
            </a:xfrm>
            <a:custGeom>
              <a:avLst/>
              <a:gdLst>
                <a:gd name="T0" fmla="*/ 45 w 276"/>
                <a:gd name="T1" fmla="*/ 117 h 117"/>
                <a:gd name="T2" fmla="*/ 45 w 276"/>
                <a:gd name="T3" fmla="*/ 61 h 117"/>
                <a:gd name="T4" fmla="*/ 65 w 276"/>
                <a:gd name="T5" fmla="*/ 41 h 117"/>
                <a:gd name="T6" fmla="*/ 211 w 276"/>
                <a:gd name="T7" fmla="*/ 41 h 117"/>
                <a:gd name="T8" fmla="*/ 231 w 276"/>
                <a:gd name="T9" fmla="*/ 61 h 117"/>
                <a:gd name="T10" fmla="*/ 231 w 276"/>
                <a:gd name="T11" fmla="*/ 117 h 117"/>
                <a:gd name="T12" fmla="*/ 276 w 276"/>
                <a:gd name="T13" fmla="*/ 117 h 117"/>
                <a:gd name="T14" fmla="*/ 276 w 276"/>
                <a:gd name="T15" fmla="*/ 42 h 117"/>
                <a:gd name="T16" fmla="*/ 235 w 276"/>
                <a:gd name="T17" fmla="*/ 0 h 117"/>
                <a:gd name="T18" fmla="*/ 41 w 276"/>
                <a:gd name="T19" fmla="*/ 0 h 117"/>
                <a:gd name="T20" fmla="*/ 0 w 276"/>
                <a:gd name="T21" fmla="*/ 42 h 117"/>
                <a:gd name="T22" fmla="*/ 0 w 276"/>
                <a:gd name="T23" fmla="*/ 117 h 117"/>
                <a:gd name="T24" fmla="*/ 45 w 276"/>
                <a:gd name="T25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6" h="117">
                  <a:moveTo>
                    <a:pt x="45" y="117"/>
                  </a:moveTo>
                  <a:cubicBezTo>
                    <a:pt x="45" y="61"/>
                    <a:pt x="45" y="61"/>
                    <a:pt x="45" y="61"/>
                  </a:cubicBezTo>
                  <a:cubicBezTo>
                    <a:pt x="45" y="50"/>
                    <a:pt x="54" y="41"/>
                    <a:pt x="65" y="41"/>
                  </a:cubicBezTo>
                  <a:cubicBezTo>
                    <a:pt x="211" y="41"/>
                    <a:pt x="211" y="41"/>
                    <a:pt x="211" y="41"/>
                  </a:cubicBezTo>
                  <a:cubicBezTo>
                    <a:pt x="222" y="41"/>
                    <a:pt x="231" y="50"/>
                    <a:pt x="231" y="61"/>
                  </a:cubicBezTo>
                  <a:cubicBezTo>
                    <a:pt x="231" y="117"/>
                    <a:pt x="231" y="117"/>
                    <a:pt x="231" y="117"/>
                  </a:cubicBezTo>
                  <a:cubicBezTo>
                    <a:pt x="276" y="117"/>
                    <a:pt x="276" y="117"/>
                    <a:pt x="276" y="117"/>
                  </a:cubicBezTo>
                  <a:cubicBezTo>
                    <a:pt x="276" y="42"/>
                    <a:pt x="276" y="42"/>
                    <a:pt x="276" y="42"/>
                  </a:cubicBezTo>
                  <a:cubicBezTo>
                    <a:pt x="276" y="19"/>
                    <a:pt x="257" y="0"/>
                    <a:pt x="2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45" y="1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68" name="Freeform 305"/>
            <p:cNvSpPr>
              <a:spLocks noEditPoints="1"/>
            </p:cNvSpPr>
            <p:nvPr/>
          </p:nvSpPr>
          <p:spPr bwMode="auto">
            <a:xfrm>
              <a:off x="5846763" y="3119438"/>
              <a:ext cx="360363" cy="279400"/>
            </a:xfrm>
            <a:custGeom>
              <a:avLst/>
              <a:gdLst>
                <a:gd name="T0" fmla="*/ 441 w 478"/>
                <a:gd name="T1" fmla="*/ 0 h 373"/>
                <a:gd name="T2" fmla="*/ 37 w 478"/>
                <a:gd name="T3" fmla="*/ 0 h 373"/>
                <a:gd name="T4" fmla="*/ 0 w 478"/>
                <a:gd name="T5" fmla="*/ 37 h 373"/>
                <a:gd name="T6" fmla="*/ 0 w 478"/>
                <a:gd name="T7" fmla="*/ 336 h 373"/>
                <a:gd name="T8" fmla="*/ 37 w 478"/>
                <a:gd name="T9" fmla="*/ 373 h 373"/>
                <a:gd name="T10" fmla="*/ 441 w 478"/>
                <a:gd name="T11" fmla="*/ 373 h 373"/>
                <a:gd name="T12" fmla="*/ 478 w 478"/>
                <a:gd name="T13" fmla="*/ 336 h 373"/>
                <a:gd name="T14" fmla="*/ 478 w 478"/>
                <a:gd name="T15" fmla="*/ 37 h 373"/>
                <a:gd name="T16" fmla="*/ 441 w 478"/>
                <a:gd name="T17" fmla="*/ 0 h 373"/>
                <a:gd name="T18" fmla="*/ 378 w 478"/>
                <a:gd name="T19" fmla="*/ 204 h 373"/>
                <a:gd name="T20" fmla="*/ 356 w 478"/>
                <a:gd name="T21" fmla="*/ 226 h 373"/>
                <a:gd name="T22" fmla="*/ 279 w 478"/>
                <a:gd name="T23" fmla="*/ 226 h 373"/>
                <a:gd name="T24" fmla="*/ 279 w 478"/>
                <a:gd name="T25" fmla="*/ 303 h 373"/>
                <a:gd name="T26" fmla="*/ 257 w 478"/>
                <a:gd name="T27" fmla="*/ 325 h 373"/>
                <a:gd name="T28" fmla="*/ 221 w 478"/>
                <a:gd name="T29" fmla="*/ 325 h 373"/>
                <a:gd name="T30" fmla="*/ 199 w 478"/>
                <a:gd name="T31" fmla="*/ 303 h 373"/>
                <a:gd name="T32" fmla="*/ 199 w 478"/>
                <a:gd name="T33" fmla="*/ 226 h 373"/>
                <a:gd name="T34" fmla="*/ 122 w 478"/>
                <a:gd name="T35" fmla="*/ 226 h 373"/>
                <a:gd name="T36" fmla="*/ 100 w 478"/>
                <a:gd name="T37" fmla="*/ 204 h 373"/>
                <a:gd name="T38" fmla="*/ 100 w 478"/>
                <a:gd name="T39" fmla="*/ 168 h 373"/>
                <a:gd name="T40" fmla="*/ 122 w 478"/>
                <a:gd name="T41" fmla="*/ 146 h 373"/>
                <a:gd name="T42" fmla="*/ 199 w 478"/>
                <a:gd name="T43" fmla="*/ 146 h 373"/>
                <a:gd name="T44" fmla="*/ 199 w 478"/>
                <a:gd name="T45" fmla="*/ 69 h 373"/>
                <a:gd name="T46" fmla="*/ 221 w 478"/>
                <a:gd name="T47" fmla="*/ 47 h 373"/>
                <a:gd name="T48" fmla="*/ 257 w 478"/>
                <a:gd name="T49" fmla="*/ 47 h 373"/>
                <a:gd name="T50" fmla="*/ 279 w 478"/>
                <a:gd name="T51" fmla="*/ 69 h 373"/>
                <a:gd name="T52" fmla="*/ 279 w 478"/>
                <a:gd name="T53" fmla="*/ 146 h 373"/>
                <a:gd name="T54" fmla="*/ 356 w 478"/>
                <a:gd name="T55" fmla="*/ 146 h 373"/>
                <a:gd name="T56" fmla="*/ 378 w 478"/>
                <a:gd name="T57" fmla="*/ 168 h 373"/>
                <a:gd name="T58" fmla="*/ 378 w 478"/>
                <a:gd name="T59" fmla="*/ 204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78" h="373">
                  <a:moveTo>
                    <a:pt x="441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6"/>
                    <a:pt x="0" y="37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0" y="356"/>
                    <a:pt x="16" y="373"/>
                    <a:pt x="37" y="373"/>
                  </a:cubicBezTo>
                  <a:cubicBezTo>
                    <a:pt x="441" y="373"/>
                    <a:pt x="441" y="373"/>
                    <a:pt x="441" y="373"/>
                  </a:cubicBezTo>
                  <a:cubicBezTo>
                    <a:pt x="462" y="373"/>
                    <a:pt x="478" y="356"/>
                    <a:pt x="478" y="336"/>
                  </a:cubicBezTo>
                  <a:cubicBezTo>
                    <a:pt x="478" y="37"/>
                    <a:pt x="478" y="37"/>
                    <a:pt x="478" y="37"/>
                  </a:cubicBezTo>
                  <a:cubicBezTo>
                    <a:pt x="478" y="16"/>
                    <a:pt x="462" y="0"/>
                    <a:pt x="441" y="0"/>
                  </a:cubicBezTo>
                  <a:close/>
                  <a:moveTo>
                    <a:pt x="378" y="204"/>
                  </a:moveTo>
                  <a:cubicBezTo>
                    <a:pt x="378" y="216"/>
                    <a:pt x="368" y="226"/>
                    <a:pt x="356" y="226"/>
                  </a:cubicBezTo>
                  <a:cubicBezTo>
                    <a:pt x="279" y="226"/>
                    <a:pt x="279" y="226"/>
                    <a:pt x="279" y="226"/>
                  </a:cubicBezTo>
                  <a:cubicBezTo>
                    <a:pt x="279" y="303"/>
                    <a:pt x="279" y="303"/>
                    <a:pt x="279" y="303"/>
                  </a:cubicBezTo>
                  <a:cubicBezTo>
                    <a:pt x="279" y="316"/>
                    <a:pt x="269" y="325"/>
                    <a:pt x="257" y="325"/>
                  </a:cubicBezTo>
                  <a:cubicBezTo>
                    <a:pt x="221" y="325"/>
                    <a:pt x="221" y="325"/>
                    <a:pt x="221" y="325"/>
                  </a:cubicBezTo>
                  <a:cubicBezTo>
                    <a:pt x="209" y="325"/>
                    <a:pt x="199" y="316"/>
                    <a:pt x="199" y="303"/>
                  </a:cubicBezTo>
                  <a:cubicBezTo>
                    <a:pt x="199" y="226"/>
                    <a:pt x="199" y="226"/>
                    <a:pt x="199" y="226"/>
                  </a:cubicBezTo>
                  <a:cubicBezTo>
                    <a:pt x="122" y="226"/>
                    <a:pt x="122" y="226"/>
                    <a:pt x="122" y="226"/>
                  </a:cubicBezTo>
                  <a:cubicBezTo>
                    <a:pt x="110" y="226"/>
                    <a:pt x="100" y="216"/>
                    <a:pt x="100" y="204"/>
                  </a:cubicBezTo>
                  <a:cubicBezTo>
                    <a:pt x="100" y="168"/>
                    <a:pt x="100" y="168"/>
                    <a:pt x="100" y="168"/>
                  </a:cubicBezTo>
                  <a:cubicBezTo>
                    <a:pt x="100" y="156"/>
                    <a:pt x="110" y="146"/>
                    <a:pt x="122" y="146"/>
                  </a:cubicBezTo>
                  <a:cubicBezTo>
                    <a:pt x="199" y="146"/>
                    <a:pt x="199" y="146"/>
                    <a:pt x="199" y="146"/>
                  </a:cubicBezTo>
                  <a:cubicBezTo>
                    <a:pt x="199" y="69"/>
                    <a:pt x="199" y="69"/>
                    <a:pt x="199" y="69"/>
                  </a:cubicBezTo>
                  <a:cubicBezTo>
                    <a:pt x="199" y="57"/>
                    <a:pt x="209" y="47"/>
                    <a:pt x="221" y="47"/>
                  </a:cubicBezTo>
                  <a:cubicBezTo>
                    <a:pt x="257" y="47"/>
                    <a:pt x="257" y="47"/>
                    <a:pt x="257" y="47"/>
                  </a:cubicBezTo>
                  <a:cubicBezTo>
                    <a:pt x="269" y="47"/>
                    <a:pt x="279" y="57"/>
                    <a:pt x="279" y="69"/>
                  </a:cubicBezTo>
                  <a:cubicBezTo>
                    <a:pt x="279" y="146"/>
                    <a:pt x="279" y="146"/>
                    <a:pt x="279" y="146"/>
                  </a:cubicBezTo>
                  <a:cubicBezTo>
                    <a:pt x="356" y="146"/>
                    <a:pt x="356" y="146"/>
                    <a:pt x="356" y="146"/>
                  </a:cubicBezTo>
                  <a:cubicBezTo>
                    <a:pt x="368" y="146"/>
                    <a:pt x="378" y="156"/>
                    <a:pt x="378" y="168"/>
                  </a:cubicBezTo>
                  <a:lnTo>
                    <a:pt x="378" y="2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47" name="Group 231"/>
          <p:cNvGrpSpPr/>
          <p:nvPr/>
        </p:nvGrpSpPr>
        <p:grpSpPr>
          <a:xfrm>
            <a:off x="10090811" y="3761248"/>
            <a:ext cx="420688" cy="471488"/>
            <a:chOff x="4608513" y="6291263"/>
            <a:chExt cx="420688" cy="471488"/>
          </a:xfrm>
          <a:solidFill>
            <a:srgbClr val="BD596A"/>
          </a:solidFill>
        </p:grpSpPr>
        <p:sp>
          <p:nvSpPr>
            <p:cNvPr id="548" name="Freeform 218"/>
            <p:cNvSpPr/>
            <p:nvPr/>
          </p:nvSpPr>
          <p:spPr bwMode="auto">
            <a:xfrm>
              <a:off x="4908550" y="6627813"/>
              <a:ext cx="80963" cy="84138"/>
            </a:xfrm>
            <a:custGeom>
              <a:avLst/>
              <a:gdLst>
                <a:gd name="T0" fmla="*/ 13 w 105"/>
                <a:gd name="T1" fmla="*/ 20 h 108"/>
                <a:gd name="T2" fmla="*/ 27 w 105"/>
                <a:gd name="T3" fmla="*/ 9 h 108"/>
                <a:gd name="T4" fmla="*/ 65 w 105"/>
                <a:gd name="T5" fmla="*/ 13 h 108"/>
                <a:gd name="T6" fmla="*/ 105 w 105"/>
                <a:gd name="T7" fmla="*/ 64 h 108"/>
                <a:gd name="T8" fmla="*/ 49 w 105"/>
                <a:gd name="T9" fmla="*/ 108 h 108"/>
                <a:gd name="T10" fmla="*/ 9 w 105"/>
                <a:gd name="T11" fmla="*/ 57 h 108"/>
                <a:gd name="T12" fmla="*/ 13 w 105"/>
                <a:gd name="T13" fmla="*/ 2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08">
                  <a:moveTo>
                    <a:pt x="13" y="20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39" y="0"/>
                    <a:pt x="56" y="2"/>
                    <a:pt x="65" y="13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0" y="46"/>
                    <a:pt x="2" y="29"/>
                    <a:pt x="13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49" name="Freeform 219"/>
            <p:cNvSpPr>
              <a:spLocks noEditPoints="1"/>
            </p:cNvSpPr>
            <p:nvPr/>
          </p:nvSpPr>
          <p:spPr bwMode="auto">
            <a:xfrm>
              <a:off x="4608513" y="6291263"/>
              <a:ext cx="403225" cy="401638"/>
            </a:xfrm>
            <a:custGeom>
              <a:avLst/>
              <a:gdLst>
                <a:gd name="T0" fmla="*/ 445 w 524"/>
                <a:gd name="T1" fmla="*/ 119 h 523"/>
                <a:gd name="T2" fmla="*/ 119 w 524"/>
                <a:gd name="T3" fmla="*/ 79 h 523"/>
                <a:gd name="T4" fmla="*/ 79 w 524"/>
                <a:gd name="T5" fmla="*/ 404 h 523"/>
                <a:gd name="T6" fmla="*/ 405 w 524"/>
                <a:gd name="T7" fmla="*/ 444 h 523"/>
                <a:gd name="T8" fmla="*/ 445 w 524"/>
                <a:gd name="T9" fmla="*/ 119 h 523"/>
                <a:gd name="T10" fmla="*/ 373 w 524"/>
                <a:gd name="T11" fmla="*/ 404 h 523"/>
                <a:gd name="T12" fmla="*/ 119 w 524"/>
                <a:gd name="T13" fmla="*/ 373 h 523"/>
                <a:gd name="T14" fmla="*/ 151 w 524"/>
                <a:gd name="T15" fmla="*/ 119 h 523"/>
                <a:gd name="T16" fmla="*/ 404 w 524"/>
                <a:gd name="T17" fmla="*/ 150 h 523"/>
                <a:gd name="T18" fmla="*/ 373 w 524"/>
                <a:gd name="T19" fmla="*/ 404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4" h="523">
                  <a:moveTo>
                    <a:pt x="445" y="119"/>
                  </a:moveTo>
                  <a:cubicBezTo>
                    <a:pt x="366" y="18"/>
                    <a:pt x="220" y="0"/>
                    <a:pt x="119" y="79"/>
                  </a:cubicBezTo>
                  <a:cubicBezTo>
                    <a:pt x="18" y="157"/>
                    <a:pt x="0" y="303"/>
                    <a:pt x="79" y="404"/>
                  </a:cubicBezTo>
                  <a:cubicBezTo>
                    <a:pt x="158" y="505"/>
                    <a:pt x="304" y="523"/>
                    <a:pt x="405" y="444"/>
                  </a:cubicBezTo>
                  <a:cubicBezTo>
                    <a:pt x="506" y="366"/>
                    <a:pt x="524" y="220"/>
                    <a:pt x="445" y="119"/>
                  </a:cubicBezTo>
                  <a:close/>
                  <a:moveTo>
                    <a:pt x="373" y="404"/>
                  </a:moveTo>
                  <a:cubicBezTo>
                    <a:pt x="294" y="465"/>
                    <a:pt x="181" y="451"/>
                    <a:pt x="119" y="373"/>
                  </a:cubicBezTo>
                  <a:cubicBezTo>
                    <a:pt x="58" y="294"/>
                    <a:pt x="72" y="180"/>
                    <a:pt x="151" y="119"/>
                  </a:cubicBezTo>
                  <a:cubicBezTo>
                    <a:pt x="229" y="58"/>
                    <a:pt x="343" y="72"/>
                    <a:pt x="404" y="150"/>
                  </a:cubicBezTo>
                  <a:cubicBezTo>
                    <a:pt x="466" y="229"/>
                    <a:pt x="452" y="343"/>
                    <a:pt x="373" y="40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50" name="Freeform 220"/>
            <p:cNvSpPr/>
            <p:nvPr/>
          </p:nvSpPr>
          <p:spPr bwMode="auto">
            <a:xfrm>
              <a:off x="4957763" y="6691313"/>
              <a:ext cx="71438" cy="71438"/>
            </a:xfrm>
            <a:custGeom>
              <a:avLst/>
              <a:gdLst>
                <a:gd name="T0" fmla="*/ 78 w 92"/>
                <a:gd name="T1" fmla="*/ 72 h 92"/>
                <a:gd name="T2" fmla="*/ 64 w 92"/>
                <a:gd name="T3" fmla="*/ 83 h 92"/>
                <a:gd name="T4" fmla="*/ 27 w 92"/>
                <a:gd name="T5" fmla="*/ 78 h 92"/>
                <a:gd name="T6" fmla="*/ 0 w 92"/>
                <a:gd name="T7" fmla="*/ 44 h 92"/>
                <a:gd name="T8" fmla="*/ 56 w 92"/>
                <a:gd name="T9" fmla="*/ 0 h 92"/>
                <a:gd name="T10" fmla="*/ 83 w 92"/>
                <a:gd name="T11" fmla="*/ 34 h 92"/>
                <a:gd name="T12" fmla="*/ 78 w 92"/>
                <a:gd name="T13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92">
                  <a:moveTo>
                    <a:pt x="78" y="72"/>
                  </a:moveTo>
                  <a:cubicBezTo>
                    <a:pt x="64" y="83"/>
                    <a:pt x="64" y="83"/>
                    <a:pt x="64" y="83"/>
                  </a:cubicBezTo>
                  <a:cubicBezTo>
                    <a:pt x="53" y="92"/>
                    <a:pt x="36" y="90"/>
                    <a:pt x="27" y="7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92" y="46"/>
                    <a:pt x="90" y="63"/>
                    <a:pt x="78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88" name="Group 230"/>
          <p:cNvGrpSpPr/>
          <p:nvPr/>
        </p:nvGrpSpPr>
        <p:grpSpPr>
          <a:xfrm>
            <a:off x="10100336" y="4532166"/>
            <a:ext cx="401638" cy="401638"/>
            <a:chOff x="2506662" y="4675188"/>
            <a:chExt cx="401638" cy="401638"/>
          </a:xfrm>
          <a:solidFill>
            <a:srgbClr val="BD596A"/>
          </a:solidFill>
        </p:grpSpPr>
        <p:sp>
          <p:nvSpPr>
            <p:cNvPr id="589" name="Freeform 332"/>
            <p:cNvSpPr/>
            <p:nvPr/>
          </p:nvSpPr>
          <p:spPr bwMode="auto">
            <a:xfrm>
              <a:off x="2787650" y="4675188"/>
              <a:ext cx="120650" cy="117475"/>
            </a:xfrm>
            <a:custGeom>
              <a:avLst/>
              <a:gdLst>
                <a:gd name="T0" fmla="*/ 150 w 161"/>
                <a:gd name="T1" fmla="*/ 111 h 158"/>
                <a:gd name="T2" fmla="*/ 50 w 161"/>
                <a:gd name="T3" fmla="*/ 11 h 158"/>
                <a:gd name="T4" fmla="*/ 11 w 161"/>
                <a:gd name="T5" fmla="*/ 11 h 158"/>
                <a:gd name="T6" fmla="*/ 11 w 161"/>
                <a:gd name="T7" fmla="*/ 50 h 158"/>
                <a:gd name="T8" fmla="*/ 111 w 161"/>
                <a:gd name="T9" fmla="*/ 150 h 158"/>
                <a:gd name="T10" fmla="*/ 131 w 161"/>
                <a:gd name="T11" fmla="*/ 158 h 158"/>
                <a:gd name="T12" fmla="*/ 150 w 161"/>
                <a:gd name="T13" fmla="*/ 150 h 158"/>
                <a:gd name="T14" fmla="*/ 150 w 161"/>
                <a:gd name="T15" fmla="*/ 11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58">
                  <a:moveTo>
                    <a:pt x="150" y="111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39" y="0"/>
                    <a:pt x="22" y="0"/>
                    <a:pt x="11" y="11"/>
                  </a:cubicBezTo>
                  <a:cubicBezTo>
                    <a:pt x="0" y="22"/>
                    <a:pt x="0" y="39"/>
                    <a:pt x="11" y="50"/>
                  </a:cubicBezTo>
                  <a:cubicBezTo>
                    <a:pt x="111" y="150"/>
                    <a:pt x="111" y="150"/>
                    <a:pt x="111" y="150"/>
                  </a:cubicBezTo>
                  <a:cubicBezTo>
                    <a:pt x="117" y="156"/>
                    <a:pt x="124" y="158"/>
                    <a:pt x="131" y="158"/>
                  </a:cubicBezTo>
                  <a:cubicBezTo>
                    <a:pt x="138" y="158"/>
                    <a:pt x="145" y="156"/>
                    <a:pt x="150" y="150"/>
                  </a:cubicBezTo>
                  <a:cubicBezTo>
                    <a:pt x="161" y="140"/>
                    <a:pt x="161" y="122"/>
                    <a:pt x="150" y="1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90" name="Freeform 333"/>
            <p:cNvSpPr>
              <a:spLocks noEditPoints="1"/>
            </p:cNvSpPr>
            <p:nvPr/>
          </p:nvSpPr>
          <p:spPr bwMode="auto">
            <a:xfrm>
              <a:off x="2506662" y="4748213"/>
              <a:ext cx="328613" cy="328613"/>
            </a:xfrm>
            <a:custGeom>
              <a:avLst/>
              <a:gdLst>
                <a:gd name="T0" fmla="*/ 398 w 437"/>
                <a:gd name="T1" fmla="*/ 0 h 438"/>
                <a:gd name="T2" fmla="*/ 344 w 437"/>
                <a:gd name="T3" fmla="*/ 54 h 438"/>
                <a:gd name="T4" fmla="*/ 313 w 437"/>
                <a:gd name="T5" fmla="*/ 23 h 438"/>
                <a:gd name="T6" fmla="*/ 287 w 437"/>
                <a:gd name="T7" fmla="*/ 23 h 438"/>
                <a:gd name="T8" fmla="*/ 88 w 437"/>
                <a:gd name="T9" fmla="*/ 222 h 438"/>
                <a:gd name="T10" fmla="*/ 82 w 437"/>
                <a:gd name="T11" fmla="*/ 235 h 438"/>
                <a:gd name="T12" fmla="*/ 82 w 437"/>
                <a:gd name="T13" fmla="*/ 323 h 438"/>
                <a:gd name="T14" fmla="*/ 3 w 437"/>
                <a:gd name="T15" fmla="*/ 419 h 438"/>
                <a:gd name="T16" fmla="*/ 3 w 437"/>
                <a:gd name="T17" fmla="*/ 432 h 438"/>
                <a:gd name="T18" fmla="*/ 18 w 437"/>
                <a:gd name="T19" fmla="*/ 434 h 438"/>
                <a:gd name="T20" fmla="*/ 114 w 437"/>
                <a:gd name="T21" fmla="*/ 354 h 438"/>
                <a:gd name="T22" fmla="*/ 202 w 437"/>
                <a:gd name="T23" fmla="*/ 354 h 438"/>
                <a:gd name="T24" fmla="*/ 215 w 437"/>
                <a:gd name="T25" fmla="*/ 349 h 438"/>
                <a:gd name="T26" fmla="*/ 414 w 437"/>
                <a:gd name="T27" fmla="*/ 150 h 438"/>
                <a:gd name="T28" fmla="*/ 414 w 437"/>
                <a:gd name="T29" fmla="*/ 124 h 438"/>
                <a:gd name="T30" fmla="*/ 383 w 437"/>
                <a:gd name="T31" fmla="*/ 93 h 438"/>
                <a:gd name="T32" fmla="*/ 437 w 437"/>
                <a:gd name="T33" fmla="*/ 39 h 438"/>
                <a:gd name="T34" fmla="*/ 398 w 437"/>
                <a:gd name="T35" fmla="*/ 0 h 438"/>
                <a:gd name="T36" fmla="*/ 194 w 437"/>
                <a:gd name="T37" fmla="*/ 317 h 438"/>
                <a:gd name="T38" fmla="*/ 119 w 437"/>
                <a:gd name="T39" fmla="*/ 317 h 438"/>
                <a:gd name="T40" fmla="*/ 119 w 437"/>
                <a:gd name="T41" fmla="*/ 243 h 438"/>
                <a:gd name="T42" fmla="*/ 139 w 437"/>
                <a:gd name="T43" fmla="*/ 224 h 438"/>
                <a:gd name="T44" fmla="*/ 167 w 437"/>
                <a:gd name="T45" fmla="*/ 252 h 438"/>
                <a:gd name="T46" fmla="*/ 173 w 437"/>
                <a:gd name="T47" fmla="*/ 255 h 438"/>
                <a:gd name="T48" fmla="*/ 180 w 437"/>
                <a:gd name="T49" fmla="*/ 252 h 438"/>
                <a:gd name="T50" fmla="*/ 180 w 437"/>
                <a:gd name="T51" fmla="*/ 239 h 438"/>
                <a:gd name="T52" fmla="*/ 152 w 437"/>
                <a:gd name="T53" fmla="*/ 211 h 438"/>
                <a:gd name="T54" fmla="*/ 179 w 437"/>
                <a:gd name="T55" fmla="*/ 183 h 438"/>
                <a:gd name="T56" fmla="*/ 189 w 437"/>
                <a:gd name="T57" fmla="*/ 193 h 438"/>
                <a:gd name="T58" fmla="*/ 196 w 437"/>
                <a:gd name="T59" fmla="*/ 196 h 438"/>
                <a:gd name="T60" fmla="*/ 202 w 437"/>
                <a:gd name="T61" fmla="*/ 193 h 438"/>
                <a:gd name="T62" fmla="*/ 202 w 437"/>
                <a:gd name="T63" fmla="*/ 180 h 438"/>
                <a:gd name="T64" fmla="*/ 192 w 437"/>
                <a:gd name="T65" fmla="*/ 170 h 438"/>
                <a:gd name="T66" fmla="*/ 220 w 437"/>
                <a:gd name="T67" fmla="*/ 142 h 438"/>
                <a:gd name="T68" fmla="*/ 248 w 437"/>
                <a:gd name="T69" fmla="*/ 171 h 438"/>
                <a:gd name="T70" fmla="*/ 255 w 437"/>
                <a:gd name="T71" fmla="*/ 173 h 438"/>
                <a:gd name="T72" fmla="*/ 261 w 437"/>
                <a:gd name="T73" fmla="*/ 171 h 438"/>
                <a:gd name="T74" fmla="*/ 261 w 437"/>
                <a:gd name="T75" fmla="*/ 158 h 438"/>
                <a:gd name="T76" fmla="*/ 233 w 437"/>
                <a:gd name="T77" fmla="*/ 129 h 438"/>
                <a:gd name="T78" fmla="*/ 261 w 437"/>
                <a:gd name="T79" fmla="*/ 102 h 438"/>
                <a:gd name="T80" fmla="*/ 270 w 437"/>
                <a:gd name="T81" fmla="*/ 112 h 438"/>
                <a:gd name="T82" fmla="*/ 277 w 437"/>
                <a:gd name="T83" fmla="*/ 114 h 438"/>
                <a:gd name="T84" fmla="*/ 283 w 437"/>
                <a:gd name="T85" fmla="*/ 112 h 438"/>
                <a:gd name="T86" fmla="*/ 283 w 437"/>
                <a:gd name="T87" fmla="*/ 99 h 438"/>
                <a:gd name="T88" fmla="*/ 274 w 437"/>
                <a:gd name="T89" fmla="*/ 89 h 438"/>
                <a:gd name="T90" fmla="*/ 300 w 437"/>
                <a:gd name="T91" fmla="*/ 62 h 438"/>
                <a:gd name="T92" fmla="*/ 375 w 437"/>
                <a:gd name="T93" fmla="*/ 137 h 438"/>
                <a:gd name="T94" fmla="*/ 194 w 437"/>
                <a:gd name="T95" fmla="*/ 317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7" h="438">
                  <a:moveTo>
                    <a:pt x="398" y="0"/>
                  </a:moveTo>
                  <a:cubicBezTo>
                    <a:pt x="344" y="54"/>
                    <a:pt x="344" y="54"/>
                    <a:pt x="344" y="54"/>
                  </a:cubicBezTo>
                  <a:cubicBezTo>
                    <a:pt x="313" y="23"/>
                    <a:pt x="313" y="23"/>
                    <a:pt x="313" y="23"/>
                  </a:cubicBezTo>
                  <a:cubicBezTo>
                    <a:pt x="306" y="16"/>
                    <a:pt x="295" y="16"/>
                    <a:pt x="287" y="23"/>
                  </a:cubicBezTo>
                  <a:cubicBezTo>
                    <a:pt x="88" y="222"/>
                    <a:pt x="88" y="222"/>
                    <a:pt x="88" y="222"/>
                  </a:cubicBezTo>
                  <a:cubicBezTo>
                    <a:pt x="84" y="226"/>
                    <a:pt x="82" y="230"/>
                    <a:pt x="82" y="235"/>
                  </a:cubicBezTo>
                  <a:cubicBezTo>
                    <a:pt x="82" y="323"/>
                    <a:pt x="82" y="323"/>
                    <a:pt x="82" y="323"/>
                  </a:cubicBezTo>
                  <a:cubicBezTo>
                    <a:pt x="3" y="419"/>
                    <a:pt x="3" y="419"/>
                    <a:pt x="3" y="419"/>
                  </a:cubicBezTo>
                  <a:cubicBezTo>
                    <a:pt x="0" y="423"/>
                    <a:pt x="0" y="428"/>
                    <a:pt x="3" y="432"/>
                  </a:cubicBezTo>
                  <a:cubicBezTo>
                    <a:pt x="7" y="437"/>
                    <a:pt x="14" y="438"/>
                    <a:pt x="18" y="434"/>
                  </a:cubicBezTo>
                  <a:cubicBezTo>
                    <a:pt x="114" y="354"/>
                    <a:pt x="114" y="354"/>
                    <a:pt x="114" y="354"/>
                  </a:cubicBezTo>
                  <a:cubicBezTo>
                    <a:pt x="202" y="354"/>
                    <a:pt x="202" y="354"/>
                    <a:pt x="202" y="354"/>
                  </a:cubicBezTo>
                  <a:cubicBezTo>
                    <a:pt x="207" y="354"/>
                    <a:pt x="211" y="352"/>
                    <a:pt x="215" y="349"/>
                  </a:cubicBezTo>
                  <a:cubicBezTo>
                    <a:pt x="414" y="150"/>
                    <a:pt x="414" y="150"/>
                    <a:pt x="414" y="150"/>
                  </a:cubicBezTo>
                  <a:cubicBezTo>
                    <a:pt x="421" y="142"/>
                    <a:pt x="421" y="131"/>
                    <a:pt x="414" y="124"/>
                  </a:cubicBezTo>
                  <a:cubicBezTo>
                    <a:pt x="383" y="93"/>
                    <a:pt x="383" y="93"/>
                    <a:pt x="383" y="93"/>
                  </a:cubicBezTo>
                  <a:cubicBezTo>
                    <a:pt x="437" y="39"/>
                    <a:pt x="437" y="39"/>
                    <a:pt x="437" y="39"/>
                  </a:cubicBezTo>
                  <a:lnTo>
                    <a:pt x="398" y="0"/>
                  </a:lnTo>
                  <a:close/>
                  <a:moveTo>
                    <a:pt x="194" y="317"/>
                  </a:moveTo>
                  <a:cubicBezTo>
                    <a:pt x="119" y="317"/>
                    <a:pt x="119" y="317"/>
                    <a:pt x="119" y="317"/>
                  </a:cubicBezTo>
                  <a:cubicBezTo>
                    <a:pt x="119" y="243"/>
                    <a:pt x="119" y="243"/>
                    <a:pt x="119" y="243"/>
                  </a:cubicBezTo>
                  <a:cubicBezTo>
                    <a:pt x="139" y="224"/>
                    <a:pt x="139" y="224"/>
                    <a:pt x="139" y="224"/>
                  </a:cubicBezTo>
                  <a:cubicBezTo>
                    <a:pt x="167" y="252"/>
                    <a:pt x="167" y="252"/>
                    <a:pt x="167" y="252"/>
                  </a:cubicBezTo>
                  <a:cubicBezTo>
                    <a:pt x="169" y="254"/>
                    <a:pt x="171" y="255"/>
                    <a:pt x="173" y="255"/>
                  </a:cubicBezTo>
                  <a:cubicBezTo>
                    <a:pt x="176" y="255"/>
                    <a:pt x="178" y="254"/>
                    <a:pt x="180" y="252"/>
                  </a:cubicBezTo>
                  <a:cubicBezTo>
                    <a:pt x="184" y="248"/>
                    <a:pt x="184" y="243"/>
                    <a:pt x="180" y="239"/>
                  </a:cubicBezTo>
                  <a:cubicBezTo>
                    <a:pt x="152" y="211"/>
                    <a:pt x="152" y="211"/>
                    <a:pt x="152" y="211"/>
                  </a:cubicBezTo>
                  <a:cubicBezTo>
                    <a:pt x="179" y="183"/>
                    <a:pt x="179" y="183"/>
                    <a:pt x="179" y="183"/>
                  </a:cubicBezTo>
                  <a:cubicBezTo>
                    <a:pt x="189" y="193"/>
                    <a:pt x="189" y="193"/>
                    <a:pt x="189" y="193"/>
                  </a:cubicBezTo>
                  <a:cubicBezTo>
                    <a:pt x="191" y="195"/>
                    <a:pt x="193" y="196"/>
                    <a:pt x="196" y="196"/>
                  </a:cubicBezTo>
                  <a:cubicBezTo>
                    <a:pt x="198" y="196"/>
                    <a:pt x="200" y="195"/>
                    <a:pt x="202" y="193"/>
                  </a:cubicBezTo>
                  <a:cubicBezTo>
                    <a:pt x="206" y="189"/>
                    <a:pt x="206" y="183"/>
                    <a:pt x="202" y="180"/>
                  </a:cubicBezTo>
                  <a:cubicBezTo>
                    <a:pt x="192" y="170"/>
                    <a:pt x="192" y="170"/>
                    <a:pt x="192" y="170"/>
                  </a:cubicBezTo>
                  <a:cubicBezTo>
                    <a:pt x="220" y="142"/>
                    <a:pt x="220" y="142"/>
                    <a:pt x="220" y="142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50" y="173"/>
                    <a:pt x="252" y="173"/>
                    <a:pt x="255" y="173"/>
                  </a:cubicBezTo>
                  <a:cubicBezTo>
                    <a:pt x="257" y="173"/>
                    <a:pt x="259" y="173"/>
                    <a:pt x="261" y="171"/>
                  </a:cubicBezTo>
                  <a:cubicBezTo>
                    <a:pt x="265" y="167"/>
                    <a:pt x="265" y="161"/>
                    <a:pt x="261" y="158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70" y="112"/>
                    <a:pt x="270" y="112"/>
                    <a:pt x="270" y="112"/>
                  </a:cubicBezTo>
                  <a:cubicBezTo>
                    <a:pt x="272" y="113"/>
                    <a:pt x="274" y="114"/>
                    <a:pt x="277" y="114"/>
                  </a:cubicBezTo>
                  <a:cubicBezTo>
                    <a:pt x="279" y="114"/>
                    <a:pt x="281" y="113"/>
                    <a:pt x="283" y="112"/>
                  </a:cubicBezTo>
                  <a:cubicBezTo>
                    <a:pt x="287" y="108"/>
                    <a:pt x="287" y="102"/>
                    <a:pt x="283" y="99"/>
                  </a:cubicBezTo>
                  <a:cubicBezTo>
                    <a:pt x="274" y="89"/>
                    <a:pt x="274" y="89"/>
                    <a:pt x="274" y="89"/>
                  </a:cubicBezTo>
                  <a:cubicBezTo>
                    <a:pt x="300" y="62"/>
                    <a:pt x="300" y="62"/>
                    <a:pt x="300" y="62"/>
                  </a:cubicBezTo>
                  <a:cubicBezTo>
                    <a:pt x="375" y="137"/>
                    <a:pt x="375" y="137"/>
                    <a:pt x="375" y="137"/>
                  </a:cubicBezTo>
                  <a:lnTo>
                    <a:pt x="194" y="3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91" name="Freeform 334"/>
            <p:cNvSpPr/>
            <p:nvPr/>
          </p:nvSpPr>
          <p:spPr bwMode="auto">
            <a:xfrm>
              <a:off x="2638425" y="4843463"/>
              <a:ext cx="134938" cy="134938"/>
            </a:xfrm>
            <a:custGeom>
              <a:avLst/>
              <a:gdLst>
                <a:gd name="T0" fmla="*/ 4 w 180"/>
                <a:gd name="T1" fmla="*/ 176 h 179"/>
                <a:gd name="T2" fmla="*/ 10 w 180"/>
                <a:gd name="T3" fmla="*/ 179 h 179"/>
                <a:gd name="T4" fmla="*/ 16 w 180"/>
                <a:gd name="T5" fmla="*/ 176 h 179"/>
                <a:gd name="T6" fmla="*/ 177 w 180"/>
                <a:gd name="T7" fmla="*/ 15 h 179"/>
                <a:gd name="T8" fmla="*/ 177 w 180"/>
                <a:gd name="T9" fmla="*/ 3 h 179"/>
                <a:gd name="T10" fmla="*/ 165 w 180"/>
                <a:gd name="T11" fmla="*/ 3 h 179"/>
                <a:gd name="T12" fmla="*/ 4 w 180"/>
                <a:gd name="T13" fmla="*/ 164 h 179"/>
                <a:gd name="T14" fmla="*/ 4 w 180"/>
                <a:gd name="T15" fmla="*/ 17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0" h="179">
                  <a:moveTo>
                    <a:pt x="4" y="176"/>
                  </a:moveTo>
                  <a:cubicBezTo>
                    <a:pt x="5" y="178"/>
                    <a:pt x="7" y="179"/>
                    <a:pt x="10" y="179"/>
                  </a:cubicBezTo>
                  <a:cubicBezTo>
                    <a:pt x="12" y="179"/>
                    <a:pt x="14" y="178"/>
                    <a:pt x="16" y="176"/>
                  </a:cubicBezTo>
                  <a:cubicBezTo>
                    <a:pt x="177" y="15"/>
                    <a:pt x="177" y="15"/>
                    <a:pt x="177" y="15"/>
                  </a:cubicBezTo>
                  <a:cubicBezTo>
                    <a:pt x="180" y="12"/>
                    <a:pt x="180" y="6"/>
                    <a:pt x="177" y="3"/>
                  </a:cubicBezTo>
                  <a:cubicBezTo>
                    <a:pt x="173" y="0"/>
                    <a:pt x="168" y="0"/>
                    <a:pt x="165" y="3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0" y="167"/>
                    <a:pt x="0" y="173"/>
                    <a:pt x="4" y="1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98" name="Group 240"/>
          <p:cNvGrpSpPr/>
          <p:nvPr/>
        </p:nvGrpSpPr>
        <p:grpSpPr>
          <a:xfrm>
            <a:off x="10215430" y="5915650"/>
            <a:ext cx="171450" cy="433388"/>
            <a:chOff x="131762" y="4659313"/>
            <a:chExt cx="171450" cy="433388"/>
          </a:xfrm>
          <a:solidFill>
            <a:srgbClr val="BD596A"/>
          </a:solidFill>
        </p:grpSpPr>
        <p:sp>
          <p:nvSpPr>
            <p:cNvPr id="599" name="Freeform 339"/>
            <p:cNvSpPr>
              <a:spLocks noEditPoints="1"/>
            </p:cNvSpPr>
            <p:nvPr/>
          </p:nvSpPr>
          <p:spPr bwMode="auto">
            <a:xfrm>
              <a:off x="131762" y="4659313"/>
              <a:ext cx="171450" cy="433388"/>
            </a:xfrm>
            <a:custGeom>
              <a:avLst/>
              <a:gdLst>
                <a:gd name="T0" fmla="*/ 182 w 228"/>
                <a:gd name="T1" fmla="*/ 374 h 578"/>
                <a:gd name="T2" fmla="*/ 182 w 228"/>
                <a:gd name="T3" fmla="*/ 37 h 578"/>
                <a:gd name="T4" fmla="*/ 146 w 228"/>
                <a:gd name="T5" fmla="*/ 0 h 578"/>
                <a:gd name="T6" fmla="*/ 82 w 228"/>
                <a:gd name="T7" fmla="*/ 0 h 578"/>
                <a:gd name="T8" fmla="*/ 46 w 228"/>
                <a:gd name="T9" fmla="*/ 37 h 578"/>
                <a:gd name="T10" fmla="*/ 46 w 228"/>
                <a:gd name="T11" fmla="*/ 374 h 578"/>
                <a:gd name="T12" fmla="*/ 0 w 228"/>
                <a:gd name="T13" fmla="*/ 464 h 578"/>
                <a:gd name="T14" fmla="*/ 114 w 228"/>
                <a:gd name="T15" fmla="*/ 578 h 578"/>
                <a:gd name="T16" fmla="*/ 228 w 228"/>
                <a:gd name="T17" fmla="*/ 464 h 578"/>
                <a:gd name="T18" fmla="*/ 182 w 228"/>
                <a:gd name="T19" fmla="*/ 374 h 578"/>
                <a:gd name="T20" fmla="*/ 114 w 228"/>
                <a:gd name="T21" fmla="*/ 542 h 578"/>
                <a:gd name="T22" fmla="*/ 36 w 228"/>
                <a:gd name="T23" fmla="*/ 464 h 578"/>
                <a:gd name="T24" fmla="*/ 73 w 228"/>
                <a:gd name="T25" fmla="*/ 398 h 578"/>
                <a:gd name="T26" fmla="*/ 81 w 228"/>
                <a:gd name="T27" fmla="*/ 393 h 578"/>
                <a:gd name="T28" fmla="*/ 81 w 228"/>
                <a:gd name="T29" fmla="*/ 37 h 578"/>
                <a:gd name="T30" fmla="*/ 82 w 228"/>
                <a:gd name="T31" fmla="*/ 36 h 578"/>
                <a:gd name="T32" fmla="*/ 146 w 228"/>
                <a:gd name="T33" fmla="*/ 36 h 578"/>
                <a:gd name="T34" fmla="*/ 147 w 228"/>
                <a:gd name="T35" fmla="*/ 37 h 578"/>
                <a:gd name="T36" fmla="*/ 147 w 228"/>
                <a:gd name="T37" fmla="*/ 393 h 578"/>
                <a:gd name="T38" fmla="*/ 155 w 228"/>
                <a:gd name="T39" fmla="*/ 398 h 578"/>
                <a:gd name="T40" fmla="*/ 192 w 228"/>
                <a:gd name="T41" fmla="*/ 464 h 578"/>
                <a:gd name="T42" fmla="*/ 114 w 228"/>
                <a:gd name="T43" fmla="*/ 542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8" h="578">
                  <a:moveTo>
                    <a:pt x="182" y="374"/>
                  </a:moveTo>
                  <a:cubicBezTo>
                    <a:pt x="182" y="37"/>
                    <a:pt x="182" y="37"/>
                    <a:pt x="182" y="37"/>
                  </a:cubicBezTo>
                  <a:cubicBezTo>
                    <a:pt x="182" y="16"/>
                    <a:pt x="166" y="0"/>
                    <a:pt x="14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0"/>
                    <a:pt x="46" y="16"/>
                    <a:pt x="46" y="37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17" y="396"/>
                    <a:pt x="0" y="429"/>
                    <a:pt x="0" y="464"/>
                  </a:cubicBezTo>
                  <a:cubicBezTo>
                    <a:pt x="0" y="527"/>
                    <a:pt x="51" y="578"/>
                    <a:pt x="114" y="578"/>
                  </a:cubicBezTo>
                  <a:cubicBezTo>
                    <a:pt x="177" y="578"/>
                    <a:pt x="228" y="527"/>
                    <a:pt x="228" y="464"/>
                  </a:cubicBezTo>
                  <a:cubicBezTo>
                    <a:pt x="228" y="429"/>
                    <a:pt x="211" y="396"/>
                    <a:pt x="182" y="374"/>
                  </a:cubicBezTo>
                  <a:close/>
                  <a:moveTo>
                    <a:pt x="114" y="542"/>
                  </a:moveTo>
                  <a:cubicBezTo>
                    <a:pt x="71" y="542"/>
                    <a:pt x="36" y="507"/>
                    <a:pt x="36" y="464"/>
                  </a:cubicBezTo>
                  <a:cubicBezTo>
                    <a:pt x="36" y="438"/>
                    <a:pt x="50" y="413"/>
                    <a:pt x="73" y="398"/>
                  </a:cubicBezTo>
                  <a:cubicBezTo>
                    <a:pt x="81" y="393"/>
                    <a:pt x="81" y="393"/>
                    <a:pt x="81" y="393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1" y="36"/>
                    <a:pt x="82" y="36"/>
                    <a:pt x="82" y="36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6" y="36"/>
                    <a:pt x="147" y="36"/>
                    <a:pt x="147" y="37"/>
                  </a:cubicBezTo>
                  <a:cubicBezTo>
                    <a:pt x="147" y="393"/>
                    <a:pt x="147" y="393"/>
                    <a:pt x="147" y="393"/>
                  </a:cubicBezTo>
                  <a:cubicBezTo>
                    <a:pt x="155" y="398"/>
                    <a:pt x="155" y="398"/>
                    <a:pt x="155" y="398"/>
                  </a:cubicBezTo>
                  <a:cubicBezTo>
                    <a:pt x="178" y="413"/>
                    <a:pt x="192" y="438"/>
                    <a:pt x="192" y="464"/>
                  </a:cubicBezTo>
                  <a:cubicBezTo>
                    <a:pt x="192" y="507"/>
                    <a:pt x="157" y="542"/>
                    <a:pt x="114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600" name="Freeform 340"/>
            <p:cNvSpPr/>
            <p:nvPr/>
          </p:nvSpPr>
          <p:spPr bwMode="auto">
            <a:xfrm>
              <a:off x="171450" y="4802188"/>
              <a:ext cx="92075" cy="252413"/>
            </a:xfrm>
            <a:custGeom>
              <a:avLst/>
              <a:gdLst>
                <a:gd name="T0" fmla="*/ 93 w 122"/>
                <a:gd name="T1" fmla="*/ 223 h 336"/>
                <a:gd name="T2" fmla="*/ 77 w 122"/>
                <a:gd name="T3" fmla="*/ 213 h 336"/>
                <a:gd name="T4" fmla="*/ 77 w 122"/>
                <a:gd name="T5" fmla="*/ 0 h 336"/>
                <a:gd name="T6" fmla="*/ 45 w 122"/>
                <a:gd name="T7" fmla="*/ 0 h 336"/>
                <a:gd name="T8" fmla="*/ 45 w 122"/>
                <a:gd name="T9" fmla="*/ 213 h 336"/>
                <a:gd name="T10" fmla="*/ 29 w 122"/>
                <a:gd name="T11" fmla="*/ 223 h 336"/>
                <a:gd name="T12" fmla="*/ 0 w 122"/>
                <a:gd name="T13" fmla="*/ 275 h 336"/>
                <a:gd name="T14" fmla="*/ 61 w 122"/>
                <a:gd name="T15" fmla="*/ 336 h 336"/>
                <a:gd name="T16" fmla="*/ 122 w 122"/>
                <a:gd name="T17" fmla="*/ 275 h 336"/>
                <a:gd name="T18" fmla="*/ 93 w 122"/>
                <a:gd name="T19" fmla="*/ 22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336">
                  <a:moveTo>
                    <a:pt x="93" y="223"/>
                  </a:moveTo>
                  <a:cubicBezTo>
                    <a:pt x="77" y="213"/>
                    <a:pt x="77" y="213"/>
                    <a:pt x="77" y="213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213"/>
                    <a:pt x="45" y="213"/>
                    <a:pt x="45" y="213"/>
                  </a:cubicBezTo>
                  <a:cubicBezTo>
                    <a:pt x="29" y="223"/>
                    <a:pt x="29" y="223"/>
                    <a:pt x="29" y="223"/>
                  </a:cubicBezTo>
                  <a:cubicBezTo>
                    <a:pt x="11" y="235"/>
                    <a:pt x="0" y="254"/>
                    <a:pt x="0" y="275"/>
                  </a:cubicBezTo>
                  <a:cubicBezTo>
                    <a:pt x="0" y="309"/>
                    <a:pt x="27" y="336"/>
                    <a:pt x="61" y="336"/>
                  </a:cubicBezTo>
                  <a:cubicBezTo>
                    <a:pt x="95" y="336"/>
                    <a:pt x="122" y="309"/>
                    <a:pt x="122" y="275"/>
                  </a:cubicBezTo>
                  <a:cubicBezTo>
                    <a:pt x="122" y="254"/>
                    <a:pt x="112" y="235"/>
                    <a:pt x="93" y="2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08" name="矩形 607"/>
          <p:cNvSpPr/>
          <p:nvPr/>
        </p:nvSpPr>
        <p:spPr>
          <a:xfrm>
            <a:off x="794475" y="508423"/>
            <a:ext cx="10521323" cy="752228"/>
          </a:xfrm>
          <a:prstGeom prst="rect">
            <a:avLst/>
          </a:prstGeom>
          <a:solidFill>
            <a:srgbClr val="BD596A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cs typeface="+mn-ea"/>
                <a:sym typeface="+mn-lt"/>
              </a:rPr>
              <a:t>赠  送  图  标</a:t>
            </a:r>
            <a:endParaRPr lang="zh-CN" altLang="en-US" sz="3600" b="1" dirty="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n4ftseoi">
      <a:majorFont>
        <a:latin typeface="Microsoft YaHei"/>
        <a:ea typeface="Microsoft YaHei"/>
        <a:cs typeface=""/>
      </a:majorFont>
      <a:minorFont>
        <a:latin typeface="Microsoft YaHe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n4ftseoi">
      <a:majorFont>
        <a:latin typeface="Microsoft YaHei"/>
        <a:ea typeface="Microsoft YaHei"/>
        <a:cs typeface=""/>
      </a:majorFont>
      <a:minorFont>
        <a:latin typeface="Microsoft YaHe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4542</Words>
  <Application>WPS 演示</Application>
  <PresentationFormat>宽屏</PresentationFormat>
  <Paragraphs>406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Arial</vt:lpstr>
      <vt:lpstr>宋体</vt:lpstr>
      <vt:lpstr>Wingdings</vt:lpstr>
      <vt:lpstr>Calibri</vt:lpstr>
      <vt:lpstr>微软雅黑</vt:lpstr>
      <vt:lpstr>Arial Unicode MS</vt:lpstr>
      <vt:lpstr>Tahoma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My</dc:creator>
  <cp:lastModifiedBy>Administrator</cp:lastModifiedBy>
  <cp:revision>27</cp:revision>
  <dcterms:created xsi:type="dcterms:W3CDTF">2018-04-08T04:03:00Z</dcterms:created>
  <dcterms:modified xsi:type="dcterms:W3CDTF">2018-05-19T02:54:03Z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