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3"/>
    <p:sldId id="257" r:id="rId4"/>
    <p:sldId id="258" r:id="rId5"/>
    <p:sldId id="265" r:id="rId6"/>
    <p:sldId id="263" r:id="rId7"/>
    <p:sldId id="262" r:id="rId8"/>
    <p:sldId id="260" r:id="rId9"/>
    <p:sldId id="276" r:id="rId10"/>
    <p:sldId id="261" r:id="rId11"/>
    <p:sldId id="264" r:id="rId12"/>
    <p:sldId id="277" r:id="rId13"/>
    <p:sldId id="259" r:id="rId14"/>
    <p:sldId id="266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BB3"/>
    <a:srgbClr val="0A6D97"/>
    <a:srgbClr val="FFC000"/>
    <a:srgbClr val="245980"/>
    <a:srgbClr val="4F7AA4"/>
    <a:srgbClr val="A1BCD3"/>
    <a:srgbClr val="D8F3FA"/>
    <a:srgbClr val="C7EEF8"/>
    <a:srgbClr val="C1ECF7"/>
    <a:srgbClr val="327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4A377-E69E-4DF0-A64D-B039BDEE6A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8BB6-3427-4E45-B6A0-DA75C014AD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083559" y="0"/>
            <a:ext cx="6108438" cy="61012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6083558" cy="6083558"/>
          </a:xfrm>
          <a:prstGeom prst="rect">
            <a:avLst/>
          </a:prstGeom>
        </p:spPr>
      </p:pic>
      <p:sp>
        <p:nvSpPr>
          <p:cNvPr id="2" name="文本框 17"/>
          <p:cNvSpPr txBox="1"/>
          <p:nvPr/>
        </p:nvSpPr>
        <p:spPr>
          <a:xfrm>
            <a:off x="3522650" y="4088735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工作总结汇报</a:t>
            </a:r>
            <a:endParaRPr lang="zh-CN" altLang="en-US" sz="66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8"/>
          <p:cNvSpPr txBox="1"/>
          <p:nvPr/>
        </p:nvSpPr>
        <p:spPr>
          <a:xfrm>
            <a:off x="3170503" y="5006461"/>
            <a:ext cx="5967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rgbClr val="548B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anything what you want and what you like</a:t>
            </a:r>
            <a:endParaRPr lang="zh-CN" altLang="en-US" sz="2000" dirty="0">
              <a:solidFill>
                <a:srgbClr val="548BB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38476" y="5542623"/>
            <a:ext cx="2240280" cy="368300"/>
          </a:xfrm>
          <a:prstGeom prst="rect">
            <a:avLst/>
          </a:prstGeom>
          <a:solidFill>
            <a:srgbClr val="0A6D97"/>
          </a:solidFill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汇报人：管理资源吧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0195" cy="1828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195" y="0"/>
            <a:ext cx="3470195" cy="182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390" y="0"/>
            <a:ext cx="3470195" cy="1828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585" y="0"/>
            <a:ext cx="3470195" cy="182880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3111373" y="2319270"/>
            <a:ext cx="6230815" cy="3805483"/>
            <a:chOff x="3540581" y="1750102"/>
            <a:chExt cx="6230815" cy="3805483"/>
          </a:xfrm>
        </p:grpSpPr>
        <p:grpSp>
          <p:nvGrpSpPr>
            <p:cNvPr id="28" name="组合 27"/>
            <p:cNvGrpSpPr/>
            <p:nvPr/>
          </p:nvGrpSpPr>
          <p:grpSpPr>
            <a:xfrm>
              <a:off x="3540581" y="2581997"/>
              <a:ext cx="6230815" cy="2973588"/>
              <a:chOff x="3540581" y="2581997"/>
              <a:chExt cx="6230815" cy="2973588"/>
            </a:xfrm>
          </p:grpSpPr>
          <p:sp>
            <p:nvSpPr>
              <p:cNvPr id="9" name="文本框 13"/>
              <p:cNvSpPr txBox="1">
                <a:spLocks noChangeArrowheads="1"/>
              </p:cNvSpPr>
              <p:nvPr/>
            </p:nvSpPr>
            <p:spPr bwMode="auto">
              <a:xfrm>
                <a:off x="4054766" y="2597975"/>
                <a:ext cx="571663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r>
                  <a:rPr lang="en-US" altLang="zh-CN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/Add your title here</a:t>
                </a:r>
                <a:endParaRPr lang="zh-CN" altLang="en-US" sz="2400" b="1" dirty="0">
                  <a:solidFill>
                    <a:srgbClr val="2459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3575505" y="2581997"/>
                <a:ext cx="431966" cy="493918"/>
                <a:chOff x="4246562" y="2214353"/>
                <a:chExt cx="414504" cy="473952"/>
              </a:xfrm>
              <a:solidFill>
                <a:srgbClr val="245980"/>
              </a:solidFill>
            </p:grpSpPr>
            <p:sp>
              <p:nvSpPr>
                <p:cNvPr id="11" name="菱形 10"/>
                <p:cNvSpPr/>
                <p:nvPr/>
              </p:nvSpPr>
              <p:spPr>
                <a:xfrm>
                  <a:off x="4246562" y="2273801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FDFDF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  <p:sp>
              <p:nvSpPr>
                <p:cNvPr id="12" name="菱形 11"/>
                <p:cNvSpPr/>
                <p:nvPr/>
              </p:nvSpPr>
              <p:spPr>
                <a:xfrm>
                  <a:off x="4246562" y="2214353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B6AA8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3558043" y="3408554"/>
                <a:ext cx="431966" cy="493918"/>
                <a:chOff x="4246562" y="2214353"/>
                <a:chExt cx="414504" cy="473952"/>
              </a:xfrm>
              <a:solidFill>
                <a:srgbClr val="245980"/>
              </a:solidFill>
            </p:grpSpPr>
            <p:sp>
              <p:nvSpPr>
                <p:cNvPr id="15" name="菱形 14"/>
                <p:cNvSpPr/>
                <p:nvPr/>
              </p:nvSpPr>
              <p:spPr>
                <a:xfrm>
                  <a:off x="4246562" y="2273801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FDFDF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  <p:sp>
              <p:nvSpPr>
                <p:cNvPr id="16" name="菱形 15"/>
                <p:cNvSpPr/>
                <p:nvPr/>
              </p:nvSpPr>
              <p:spPr>
                <a:xfrm>
                  <a:off x="4246562" y="2214353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B6AA8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558043" y="4235111"/>
                <a:ext cx="431966" cy="493918"/>
                <a:chOff x="4246562" y="2214353"/>
                <a:chExt cx="414504" cy="473952"/>
              </a:xfrm>
              <a:solidFill>
                <a:srgbClr val="245980"/>
              </a:solidFill>
            </p:grpSpPr>
            <p:sp>
              <p:nvSpPr>
                <p:cNvPr id="19" name="菱形 18"/>
                <p:cNvSpPr/>
                <p:nvPr/>
              </p:nvSpPr>
              <p:spPr>
                <a:xfrm>
                  <a:off x="4246562" y="2273801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FDFDF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  <p:sp>
              <p:nvSpPr>
                <p:cNvPr id="20" name="菱形 19"/>
                <p:cNvSpPr/>
                <p:nvPr/>
              </p:nvSpPr>
              <p:spPr>
                <a:xfrm>
                  <a:off x="4246562" y="2214353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B6AA8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3540581" y="5061667"/>
                <a:ext cx="431966" cy="493918"/>
                <a:chOff x="4246562" y="2214353"/>
                <a:chExt cx="414504" cy="473952"/>
              </a:xfrm>
              <a:solidFill>
                <a:srgbClr val="245980"/>
              </a:solidFill>
            </p:grpSpPr>
            <p:sp>
              <p:nvSpPr>
                <p:cNvPr id="23" name="菱形 22"/>
                <p:cNvSpPr/>
                <p:nvPr/>
              </p:nvSpPr>
              <p:spPr>
                <a:xfrm>
                  <a:off x="4246562" y="2273801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FDFDF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  <p:sp>
              <p:nvSpPr>
                <p:cNvPr id="24" name="菱形 23"/>
                <p:cNvSpPr/>
                <p:nvPr/>
              </p:nvSpPr>
              <p:spPr>
                <a:xfrm>
                  <a:off x="4246562" y="2214353"/>
                  <a:ext cx="414504" cy="414504"/>
                </a:xfrm>
                <a:prstGeom prst="diamond">
                  <a:avLst/>
                </a:prstGeom>
                <a:grpFill/>
                <a:ln>
                  <a:solidFill>
                    <a:srgbClr val="B6AA8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245980"/>
                    </a:solidFill>
                  </a:endParaRPr>
                </a:p>
              </p:txBody>
            </p:sp>
          </p:grpSp>
          <p:sp>
            <p:nvSpPr>
              <p:cNvPr id="25" name="文本框 13"/>
              <p:cNvSpPr txBox="1">
                <a:spLocks noChangeArrowheads="1"/>
              </p:cNvSpPr>
              <p:nvPr/>
            </p:nvSpPr>
            <p:spPr bwMode="auto">
              <a:xfrm>
                <a:off x="4054766" y="3393704"/>
                <a:ext cx="571663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r>
                  <a:rPr lang="en-US" altLang="zh-CN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/Add your title here</a:t>
                </a:r>
                <a:endParaRPr lang="zh-CN" altLang="en-US" sz="2400" b="1" dirty="0">
                  <a:solidFill>
                    <a:srgbClr val="2459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13"/>
              <p:cNvSpPr txBox="1">
                <a:spLocks noChangeArrowheads="1"/>
              </p:cNvSpPr>
              <p:nvPr/>
            </p:nvSpPr>
            <p:spPr bwMode="auto">
              <a:xfrm>
                <a:off x="4054766" y="4220261"/>
                <a:ext cx="571663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r>
                  <a:rPr lang="en-US" altLang="zh-CN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/Add your title here</a:t>
                </a:r>
                <a:endParaRPr lang="zh-CN" altLang="en-US" sz="2400" b="1" dirty="0">
                  <a:solidFill>
                    <a:srgbClr val="2459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13"/>
              <p:cNvSpPr txBox="1">
                <a:spLocks noChangeArrowheads="1"/>
              </p:cNvSpPr>
              <p:nvPr/>
            </p:nvSpPr>
            <p:spPr bwMode="auto">
              <a:xfrm>
                <a:off x="4054766" y="5052248"/>
                <a:ext cx="571663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r>
                  <a:rPr lang="en-US" altLang="zh-CN" sz="2400" b="1" dirty="0" smtClean="0">
                    <a:solidFill>
                      <a:srgbClr val="2459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/Add your title here</a:t>
                </a:r>
                <a:endParaRPr lang="zh-CN" altLang="en-US" sz="2400" b="1" dirty="0">
                  <a:solidFill>
                    <a:srgbClr val="2459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3"/>
            <p:cNvSpPr txBox="1">
              <a:spLocks noChangeArrowheads="1"/>
            </p:cNvSpPr>
            <p:nvPr/>
          </p:nvSpPr>
          <p:spPr bwMode="auto">
            <a:xfrm>
              <a:off x="5711793" y="1750102"/>
              <a:ext cx="184467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245980"/>
                  </a:solidFill>
                </a:rPr>
                <a:t>CONTENTS</a:t>
              </a:r>
              <a:endParaRPr lang="zh-CN" altLang="en-US" sz="2800">
                <a:solidFill>
                  <a:srgbClr val="245980"/>
                </a:solidFill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7556468" y="2012040"/>
              <a:ext cx="2001837" cy="0"/>
            </a:xfrm>
            <a:prstGeom prst="line">
              <a:avLst/>
            </a:prstGeom>
            <a:ln>
              <a:solidFill>
                <a:srgbClr val="2459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3594068" y="2012040"/>
              <a:ext cx="2001837" cy="0"/>
            </a:xfrm>
            <a:prstGeom prst="line">
              <a:avLst/>
            </a:prstGeom>
            <a:ln>
              <a:solidFill>
                <a:srgbClr val="2459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 bwMode="auto">
          <a:xfrm>
            <a:off x="2800350" y="0"/>
            <a:ext cx="6896100" cy="2995613"/>
            <a:chOff x="3216275" y="-52388"/>
            <a:chExt cx="5759450" cy="2501901"/>
          </a:xfrm>
        </p:grpSpPr>
        <p:sp>
          <p:nvSpPr>
            <p:cNvPr id="3" name="任意多边形 2"/>
            <p:cNvSpPr/>
            <p:nvPr/>
          </p:nvSpPr>
          <p:spPr>
            <a:xfrm rot="5400000">
              <a:off x="4845049" y="-1681162"/>
              <a:ext cx="2501901" cy="5759450"/>
            </a:xfrm>
            <a:custGeom>
              <a:avLst/>
              <a:gdLst>
                <a:gd name="connsiteX0" fmla="*/ 0 w 2945555"/>
                <a:gd name="connsiteY0" fmla="*/ 0 h 6782042"/>
                <a:gd name="connsiteX1" fmla="*/ 207618 w 2945555"/>
                <a:gd name="connsiteY1" fmla="*/ 31686 h 6782042"/>
                <a:gd name="connsiteX2" fmla="*/ 2945555 w 2945555"/>
                <a:gd name="connsiteY2" fmla="*/ 3391021 h 6782042"/>
                <a:gd name="connsiteX3" fmla="*/ 207618 w 2945555"/>
                <a:gd name="connsiteY3" fmla="*/ 6750356 h 6782042"/>
                <a:gd name="connsiteX4" fmla="*/ 0 w 2945555"/>
                <a:gd name="connsiteY4" fmla="*/ 6782042 h 678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5555" h="6782042">
                  <a:moveTo>
                    <a:pt x="0" y="0"/>
                  </a:moveTo>
                  <a:lnTo>
                    <a:pt x="207618" y="31686"/>
                  </a:lnTo>
                  <a:cubicBezTo>
                    <a:pt x="1770155" y="351428"/>
                    <a:pt x="2945555" y="1733960"/>
                    <a:pt x="2945555" y="3391021"/>
                  </a:cubicBezTo>
                  <a:cubicBezTo>
                    <a:pt x="2945555" y="5048082"/>
                    <a:pt x="1770155" y="6430615"/>
                    <a:pt x="207618" y="6750356"/>
                  </a:cubicBezTo>
                  <a:lnTo>
                    <a:pt x="0" y="6782042"/>
                  </a:lnTo>
                  <a:close/>
                </a:path>
              </a:pathLst>
            </a:custGeom>
            <a:solidFill>
              <a:srgbClr val="548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5400000">
              <a:off x="4918635" y="-1585040"/>
              <a:ext cx="2354730" cy="5420035"/>
            </a:xfrm>
            <a:custGeom>
              <a:avLst/>
              <a:gdLst>
                <a:gd name="connsiteX0" fmla="*/ 0 w 2945555"/>
                <a:gd name="connsiteY0" fmla="*/ 0 h 6782042"/>
                <a:gd name="connsiteX1" fmla="*/ 207618 w 2945555"/>
                <a:gd name="connsiteY1" fmla="*/ 31686 h 6782042"/>
                <a:gd name="connsiteX2" fmla="*/ 2945555 w 2945555"/>
                <a:gd name="connsiteY2" fmla="*/ 3391021 h 6782042"/>
                <a:gd name="connsiteX3" fmla="*/ 207618 w 2945555"/>
                <a:gd name="connsiteY3" fmla="*/ 6750356 h 6782042"/>
                <a:gd name="connsiteX4" fmla="*/ 0 w 2945555"/>
                <a:gd name="connsiteY4" fmla="*/ 6782042 h 678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5555" h="6782042">
                  <a:moveTo>
                    <a:pt x="0" y="0"/>
                  </a:moveTo>
                  <a:lnTo>
                    <a:pt x="207618" y="31686"/>
                  </a:lnTo>
                  <a:cubicBezTo>
                    <a:pt x="1770155" y="351428"/>
                    <a:pt x="2945555" y="1733960"/>
                    <a:pt x="2945555" y="3391021"/>
                  </a:cubicBezTo>
                  <a:cubicBezTo>
                    <a:pt x="2945555" y="5048082"/>
                    <a:pt x="1770155" y="6430615"/>
                    <a:pt x="207618" y="6750356"/>
                  </a:cubicBezTo>
                  <a:lnTo>
                    <a:pt x="0" y="6782042"/>
                  </a:lnTo>
                  <a:close/>
                </a:path>
              </a:pathLst>
            </a:custGeom>
            <a:solidFill>
              <a:srgbClr val="2459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" name="文本框 6"/>
          <p:cNvSpPr txBox="1">
            <a:spLocks noChangeArrowheads="1"/>
          </p:cNvSpPr>
          <p:nvPr/>
        </p:nvSpPr>
        <p:spPr bwMode="auto">
          <a:xfrm>
            <a:off x="5178425" y="665163"/>
            <a:ext cx="20177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en-US" altLang="zh-CN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01</a:t>
            </a:r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3"/>
          <p:cNvSpPr txBox="1">
            <a:spLocks noChangeArrowheads="1"/>
          </p:cNvSpPr>
          <p:nvPr/>
        </p:nvSpPr>
        <p:spPr bwMode="auto">
          <a:xfrm>
            <a:off x="4104223" y="3507469"/>
            <a:ext cx="428835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40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894320" y="4642648"/>
            <a:ext cx="4403360" cy="703469"/>
            <a:chOff x="3894320" y="4642648"/>
            <a:chExt cx="4403360" cy="703469"/>
          </a:xfrm>
        </p:grpSpPr>
        <p:sp>
          <p:nvSpPr>
            <p:cNvPr id="8" name="矩形 7"/>
            <p:cNvSpPr/>
            <p:nvPr/>
          </p:nvSpPr>
          <p:spPr>
            <a:xfrm>
              <a:off x="3894320" y="4879449"/>
              <a:ext cx="440336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The young pioneers, the most diligent demonstration, 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871145" y="4642648"/>
              <a:ext cx="244971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why starting is the best way to start. 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620550" y="5084507"/>
              <a:ext cx="9509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only for you.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c71d4959-a188-4fd5-8ea7-c895fb786dbf"/>
          <p:cNvGrpSpPr>
            <a:grpSpLocks noChangeAspect="1"/>
          </p:cNvGrpSpPr>
          <p:nvPr/>
        </p:nvGrpSpPr>
        <p:grpSpPr>
          <a:xfrm>
            <a:off x="1937536" y="1716376"/>
            <a:ext cx="8316927" cy="4059730"/>
            <a:chOff x="1847952" y="1399135"/>
            <a:chExt cx="8316927" cy="4059730"/>
          </a:xfrm>
        </p:grpSpPr>
        <p:grpSp>
          <p:nvGrpSpPr>
            <p:cNvPr id="4" name="组合 3"/>
            <p:cNvGrpSpPr/>
            <p:nvPr/>
          </p:nvGrpSpPr>
          <p:grpSpPr>
            <a:xfrm>
              <a:off x="6230221" y="1399135"/>
              <a:ext cx="3934658" cy="4059730"/>
              <a:chOff x="6230221" y="1399136"/>
              <a:chExt cx="3934658" cy="4059730"/>
            </a:xfrm>
          </p:grpSpPr>
          <p:sp>
            <p:nvSpPr>
              <p:cNvPr id="30" name="iS1ide-Freeform 29"/>
              <p:cNvSpPr/>
              <p:nvPr/>
            </p:nvSpPr>
            <p:spPr>
              <a:xfrm rot="16200000" flipH="1">
                <a:off x="6167685" y="1461672"/>
                <a:ext cx="4059730" cy="3934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0" h="21600" extrusionOk="0">
                    <a:moveTo>
                      <a:pt x="8400" y="0"/>
                    </a:moveTo>
                    <a:cubicBezTo>
                      <a:pt x="3600" y="0"/>
                      <a:pt x="0" y="3946"/>
                      <a:pt x="0" y="8723"/>
                    </a:cubicBezTo>
                    <a:cubicBezTo>
                      <a:pt x="0" y="13500"/>
                      <a:pt x="3600" y="17238"/>
                      <a:pt x="8400" y="17238"/>
                    </a:cubicBezTo>
                    <a:cubicBezTo>
                      <a:pt x="10400" y="17238"/>
                      <a:pt x="12200" y="16615"/>
                      <a:pt x="13600" y="15369"/>
                    </a:cubicBezTo>
                    <a:cubicBezTo>
                      <a:pt x="13600" y="15369"/>
                      <a:pt x="13800" y="15577"/>
                      <a:pt x="13800" y="15785"/>
                    </a:cubicBezTo>
                    <a:cubicBezTo>
                      <a:pt x="19000" y="20977"/>
                      <a:pt x="19000" y="20977"/>
                      <a:pt x="19000" y="20977"/>
                    </a:cubicBezTo>
                    <a:cubicBezTo>
                      <a:pt x="19400" y="21392"/>
                      <a:pt x="19800" y="21600"/>
                      <a:pt x="20000" y="21600"/>
                    </a:cubicBezTo>
                    <a:cubicBezTo>
                      <a:pt x="20400" y="21600"/>
                      <a:pt x="20800" y="21392"/>
                      <a:pt x="21200" y="20977"/>
                    </a:cubicBezTo>
                    <a:cubicBezTo>
                      <a:pt x="21600" y="20562"/>
                      <a:pt x="21600" y="19523"/>
                      <a:pt x="21200" y="18900"/>
                    </a:cubicBezTo>
                    <a:cubicBezTo>
                      <a:pt x="16000" y="13500"/>
                      <a:pt x="16000" y="13500"/>
                      <a:pt x="16000" y="13500"/>
                    </a:cubicBezTo>
                    <a:cubicBezTo>
                      <a:pt x="15800" y="13500"/>
                      <a:pt x="15600" y="13292"/>
                      <a:pt x="15400" y="13292"/>
                    </a:cubicBezTo>
                    <a:cubicBezTo>
                      <a:pt x="16200" y="11838"/>
                      <a:pt x="16600" y="10385"/>
                      <a:pt x="16600" y="8723"/>
                    </a:cubicBezTo>
                    <a:cubicBezTo>
                      <a:pt x="16600" y="3946"/>
                      <a:pt x="13000" y="0"/>
                      <a:pt x="8400" y="0"/>
                    </a:cubicBezTo>
                    <a:close/>
                    <a:moveTo>
                      <a:pt x="8400" y="2700"/>
                    </a:moveTo>
                    <a:cubicBezTo>
                      <a:pt x="11600" y="2700"/>
                      <a:pt x="14200" y="5400"/>
                      <a:pt x="14200" y="8723"/>
                    </a:cubicBezTo>
                    <a:cubicBezTo>
                      <a:pt x="14200" y="9762"/>
                      <a:pt x="13800" y="10800"/>
                      <a:pt x="13200" y="11838"/>
                    </a:cubicBezTo>
                    <a:cubicBezTo>
                      <a:pt x="12800" y="12669"/>
                      <a:pt x="12800" y="12669"/>
                      <a:pt x="12800" y="12669"/>
                    </a:cubicBezTo>
                    <a:cubicBezTo>
                      <a:pt x="12000" y="13292"/>
                      <a:pt x="12000" y="13292"/>
                      <a:pt x="12000" y="13292"/>
                    </a:cubicBezTo>
                    <a:cubicBezTo>
                      <a:pt x="11000" y="14123"/>
                      <a:pt x="9600" y="14538"/>
                      <a:pt x="8400" y="14538"/>
                    </a:cubicBezTo>
                    <a:cubicBezTo>
                      <a:pt x="5200" y="14538"/>
                      <a:pt x="2600" y="12046"/>
                      <a:pt x="2600" y="8723"/>
                    </a:cubicBezTo>
                    <a:cubicBezTo>
                      <a:pt x="2600" y="5400"/>
                      <a:pt x="5200" y="2700"/>
                      <a:pt x="8400" y="2700"/>
                    </a:cubicBezTo>
                    <a:close/>
                  </a:path>
                </a:pathLst>
              </a:custGeom>
              <a:solidFill>
                <a:srgbClr val="245980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iS1ide-Freeform 30"/>
              <p:cNvSpPr/>
              <p:nvPr/>
            </p:nvSpPr>
            <p:spPr>
              <a:xfrm rot="293297">
                <a:off x="7449364" y="2379655"/>
                <a:ext cx="675407" cy="7085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5" h="21302" extrusionOk="0">
                    <a:moveTo>
                      <a:pt x="7820" y="21302"/>
                    </a:moveTo>
                    <a:cubicBezTo>
                      <a:pt x="7134" y="21302"/>
                      <a:pt x="6486" y="20992"/>
                      <a:pt x="6071" y="20461"/>
                    </a:cubicBezTo>
                    <a:lnTo>
                      <a:pt x="446" y="13281"/>
                    </a:lnTo>
                    <a:cubicBezTo>
                      <a:pt x="-286" y="12346"/>
                      <a:pt x="-96" y="11016"/>
                      <a:pt x="870" y="10309"/>
                    </a:cubicBezTo>
                    <a:cubicBezTo>
                      <a:pt x="1839" y="9601"/>
                      <a:pt x="3213" y="9787"/>
                      <a:pt x="3944" y="10719"/>
                    </a:cubicBezTo>
                    <a:lnTo>
                      <a:pt x="7644" y="15443"/>
                    </a:lnTo>
                    <a:lnTo>
                      <a:pt x="16947" y="999"/>
                    </a:lnTo>
                    <a:cubicBezTo>
                      <a:pt x="17588" y="6"/>
                      <a:pt x="18941" y="-298"/>
                      <a:pt x="19970" y="321"/>
                    </a:cubicBezTo>
                    <a:cubicBezTo>
                      <a:pt x="20999" y="939"/>
                      <a:pt x="21314" y="2249"/>
                      <a:pt x="20673" y="3242"/>
                    </a:cubicBezTo>
                    <a:lnTo>
                      <a:pt x="9683" y="20302"/>
                    </a:lnTo>
                    <a:cubicBezTo>
                      <a:pt x="9300" y="20895"/>
                      <a:pt x="8641" y="21269"/>
                      <a:pt x="7920" y="21300"/>
                    </a:cubicBezTo>
                    <a:cubicBezTo>
                      <a:pt x="7886" y="21302"/>
                      <a:pt x="7852" y="21302"/>
                      <a:pt x="7820" y="2130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iS1ide-Rectangle 31"/>
              <p:cNvSpPr/>
              <p:nvPr/>
            </p:nvSpPr>
            <p:spPr>
              <a:xfrm>
                <a:off x="7243644" y="3182779"/>
                <a:ext cx="1231106" cy="24622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6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847952" y="1505267"/>
              <a:ext cx="4236884" cy="3847467"/>
              <a:chOff x="1847952" y="1687819"/>
              <a:chExt cx="4236884" cy="3847467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889842" y="1715463"/>
                <a:ext cx="3194994" cy="680187"/>
                <a:chOff x="2889842" y="1759609"/>
                <a:chExt cx="3194994" cy="680187"/>
              </a:xfrm>
            </p:grpSpPr>
            <p:sp>
              <p:nvSpPr>
                <p:cNvPr id="28" name="iS1ide-文本框 3"/>
                <p:cNvSpPr txBox="1"/>
                <p:nvPr/>
              </p:nvSpPr>
              <p:spPr>
                <a:xfrm>
                  <a:off x="2889842" y="1759609"/>
                  <a:ext cx="3194994" cy="295466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none" lIns="0" tIns="0" rIns="0" bIns="0" anchor="ctr">
                  <a:normAutofit/>
                </a:bodyPr>
                <a:lstStyle/>
                <a:p>
                  <a:r>
                    <a:rPr lang="zh-CN" altLang="en-US" sz="16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iS1ide-文本框 4"/>
                <p:cNvSpPr txBox="1"/>
                <p:nvPr/>
              </p:nvSpPr>
              <p:spPr>
                <a:xfrm>
                  <a:off x="2889842" y="2055075"/>
                  <a:ext cx="3194994" cy="384721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square" lIns="0" tIns="0" rIns="0" bIns="0">
                  <a:noAutofit/>
                </a:bodyPr>
                <a:lstStyle/>
                <a:p>
                  <a:pPr lvl="0"/>
                  <a:r>
                    <a:rPr lang="zh-CN" altLang="en-US" sz="11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管理资源吧PPT致力于专业工作汇报、商务演示、课件演示PPT模板免费下载。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1847958" y="1687819"/>
                <a:ext cx="734512" cy="734512"/>
                <a:chOff x="1847958" y="1809393"/>
                <a:chExt cx="734512" cy="734512"/>
              </a:xfrm>
            </p:grpSpPr>
            <p:sp>
              <p:nvSpPr>
                <p:cNvPr id="26" name="iS1ide-Freeform 25"/>
                <p:cNvSpPr/>
                <p:nvPr/>
              </p:nvSpPr>
              <p:spPr>
                <a:xfrm>
                  <a:off x="1847958" y="1809393"/>
                  <a:ext cx="734512" cy="734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0A6D97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iS1ide-Freeform 26"/>
                <p:cNvSpPr/>
                <p:nvPr/>
              </p:nvSpPr>
              <p:spPr>
                <a:xfrm>
                  <a:off x="2066699" y="2044447"/>
                  <a:ext cx="297019" cy="2644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60" y="0"/>
                      </a:moveTo>
                      <a:cubicBezTo>
                        <a:pt x="17248" y="0"/>
                        <a:pt x="17149" y="31"/>
                        <a:pt x="17076" y="113"/>
                      </a:cubicBezTo>
                      <a:cubicBezTo>
                        <a:pt x="17005" y="194"/>
                        <a:pt x="16960" y="305"/>
                        <a:pt x="16960" y="431"/>
                      </a:cubicBezTo>
                      <a:lnTo>
                        <a:pt x="16960" y="3038"/>
                      </a:lnTo>
                      <a:lnTo>
                        <a:pt x="13888" y="3038"/>
                      </a:lnTo>
                      <a:cubicBezTo>
                        <a:pt x="13342" y="3038"/>
                        <a:pt x="12818" y="3113"/>
                        <a:pt x="12336" y="3263"/>
                      </a:cubicBezTo>
                      <a:cubicBezTo>
                        <a:pt x="11854" y="3411"/>
                        <a:pt x="11440" y="3595"/>
                        <a:pt x="11067" y="3825"/>
                      </a:cubicBezTo>
                      <a:cubicBezTo>
                        <a:pt x="10694" y="4054"/>
                        <a:pt x="10331" y="4355"/>
                        <a:pt x="9982" y="4744"/>
                      </a:cubicBezTo>
                      <a:cubicBezTo>
                        <a:pt x="9633" y="5131"/>
                        <a:pt x="9325" y="5508"/>
                        <a:pt x="9081" y="5869"/>
                      </a:cubicBezTo>
                      <a:cubicBezTo>
                        <a:pt x="8836" y="6229"/>
                        <a:pt x="8581" y="6678"/>
                        <a:pt x="8313" y="7219"/>
                      </a:cubicBezTo>
                      <a:cubicBezTo>
                        <a:pt x="8044" y="7760"/>
                        <a:pt x="7826" y="8238"/>
                        <a:pt x="7662" y="8644"/>
                      </a:cubicBezTo>
                      <a:cubicBezTo>
                        <a:pt x="7497" y="9050"/>
                        <a:pt x="7294" y="9549"/>
                        <a:pt x="7061" y="10144"/>
                      </a:cubicBezTo>
                      <a:cubicBezTo>
                        <a:pt x="6691" y="11127"/>
                        <a:pt x="6383" y="11909"/>
                        <a:pt x="6126" y="12469"/>
                      </a:cubicBezTo>
                      <a:cubicBezTo>
                        <a:pt x="5934" y="12883"/>
                        <a:pt x="5760" y="13215"/>
                        <a:pt x="5592" y="13500"/>
                      </a:cubicBezTo>
                      <a:cubicBezTo>
                        <a:pt x="5423" y="13784"/>
                        <a:pt x="5215" y="14073"/>
                        <a:pt x="4974" y="14344"/>
                      </a:cubicBezTo>
                      <a:cubicBezTo>
                        <a:pt x="4733" y="14615"/>
                        <a:pt x="4453" y="14808"/>
                        <a:pt x="4140" y="14944"/>
                      </a:cubicBezTo>
                      <a:cubicBezTo>
                        <a:pt x="3827" y="15079"/>
                        <a:pt x="3474" y="15150"/>
                        <a:pt x="3088" y="15150"/>
                      </a:cubicBezTo>
                      <a:lnTo>
                        <a:pt x="401" y="15150"/>
                      </a:lnTo>
                      <a:cubicBezTo>
                        <a:pt x="288" y="15150"/>
                        <a:pt x="189" y="15200"/>
                        <a:pt x="117" y="15281"/>
                      </a:cubicBezTo>
                      <a:cubicBezTo>
                        <a:pt x="45" y="15363"/>
                        <a:pt x="0" y="15455"/>
                        <a:pt x="0" y="15581"/>
                      </a:cubicBezTo>
                      <a:lnTo>
                        <a:pt x="0" y="18187"/>
                      </a:lnTo>
                      <a:cubicBezTo>
                        <a:pt x="0" y="18314"/>
                        <a:pt x="45" y="18406"/>
                        <a:pt x="117" y="18487"/>
                      </a:cubicBezTo>
                      <a:cubicBezTo>
                        <a:pt x="189" y="18568"/>
                        <a:pt x="288" y="18619"/>
                        <a:pt x="401" y="18619"/>
                      </a:cubicBezTo>
                      <a:lnTo>
                        <a:pt x="3088" y="18619"/>
                      </a:lnTo>
                      <a:cubicBezTo>
                        <a:pt x="3635" y="18619"/>
                        <a:pt x="4159" y="18543"/>
                        <a:pt x="4640" y="18394"/>
                      </a:cubicBezTo>
                      <a:cubicBezTo>
                        <a:pt x="5122" y="18246"/>
                        <a:pt x="5536" y="18062"/>
                        <a:pt x="5909" y="17831"/>
                      </a:cubicBezTo>
                      <a:cubicBezTo>
                        <a:pt x="6282" y="17602"/>
                        <a:pt x="6645" y="17282"/>
                        <a:pt x="6994" y="16894"/>
                      </a:cubicBezTo>
                      <a:cubicBezTo>
                        <a:pt x="7344" y="16506"/>
                        <a:pt x="7650" y="16129"/>
                        <a:pt x="7896" y="15769"/>
                      </a:cubicBezTo>
                      <a:cubicBezTo>
                        <a:pt x="8140" y="15408"/>
                        <a:pt x="8395" y="14960"/>
                        <a:pt x="8663" y="14419"/>
                      </a:cubicBezTo>
                      <a:cubicBezTo>
                        <a:pt x="8933" y="13878"/>
                        <a:pt x="9150" y="13400"/>
                        <a:pt x="9314" y="12994"/>
                      </a:cubicBezTo>
                      <a:cubicBezTo>
                        <a:pt x="9479" y="12588"/>
                        <a:pt x="9683" y="12089"/>
                        <a:pt x="9915" y="11494"/>
                      </a:cubicBezTo>
                      <a:cubicBezTo>
                        <a:pt x="10285" y="10510"/>
                        <a:pt x="10593" y="9746"/>
                        <a:pt x="10850" y="9187"/>
                      </a:cubicBezTo>
                      <a:cubicBezTo>
                        <a:pt x="11043" y="8772"/>
                        <a:pt x="11216" y="8422"/>
                        <a:pt x="11384" y="8138"/>
                      </a:cubicBezTo>
                      <a:cubicBezTo>
                        <a:pt x="11553" y="7854"/>
                        <a:pt x="11761" y="7583"/>
                        <a:pt x="12002" y="7313"/>
                      </a:cubicBezTo>
                      <a:cubicBezTo>
                        <a:pt x="12243" y="7042"/>
                        <a:pt x="12523" y="6829"/>
                        <a:pt x="12836" y="6694"/>
                      </a:cubicBezTo>
                      <a:cubicBezTo>
                        <a:pt x="13149" y="6558"/>
                        <a:pt x="13503" y="6488"/>
                        <a:pt x="13888" y="6488"/>
                      </a:cubicBezTo>
                      <a:lnTo>
                        <a:pt x="16960" y="6488"/>
                      </a:lnTo>
                      <a:lnTo>
                        <a:pt x="16960" y="9094"/>
                      </a:lnTo>
                      <a:cubicBezTo>
                        <a:pt x="16960" y="9211"/>
                        <a:pt x="17000" y="9309"/>
                        <a:pt x="17076" y="9394"/>
                      </a:cubicBezTo>
                      <a:cubicBezTo>
                        <a:pt x="17153" y="9480"/>
                        <a:pt x="17256" y="9525"/>
                        <a:pt x="17360" y="9525"/>
                      </a:cubicBezTo>
                      <a:cubicBezTo>
                        <a:pt x="17473" y="9525"/>
                        <a:pt x="17555" y="9475"/>
                        <a:pt x="17627" y="9394"/>
                      </a:cubicBezTo>
                      <a:lnTo>
                        <a:pt x="21483" y="5081"/>
                      </a:lnTo>
                      <a:cubicBezTo>
                        <a:pt x="21556" y="5000"/>
                        <a:pt x="21600" y="4889"/>
                        <a:pt x="21600" y="4763"/>
                      </a:cubicBezTo>
                      <a:cubicBezTo>
                        <a:pt x="21600" y="4637"/>
                        <a:pt x="21556" y="4526"/>
                        <a:pt x="21483" y="4444"/>
                      </a:cubicBezTo>
                      <a:lnTo>
                        <a:pt x="17644" y="131"/>
                      </a:lnTo>
                      <a:cubicBezTo>
                        <a:pt x="17547" y="40"/>
                        <a:pt x="17456" y="0"/>
                        <a:pt x="17360" y="0"/>
                      </a:cubicBezTo>
                      <a:close/>
                      <a:moveTo>
                        <a:pt x="401" y="3113"/>
                      </a:moveTo>
                      <a:cubicBezTo>
                        <a:pt x="288" y="3113"/>
                        <a:pt x="189" y="3163"/>
                        <a:pt x="117" y="3244"/>
                      </a:cubicBezTo>
                      <a:cubicBezTo>
                        <a:pt x="45" y="3325"/>
                        <a:pt x="0" y="3417"/>
                        <a:pt x="0" y="3544"/>
                      </a:cubicBezTo>
                      <a:lnTo>
                        <a:pt x="0" y="6150"/>
                      </a:lnTo>
                      <a:cubicBezTo>
                        <a:pt x="0" y="6276"/>
                        <a:pt x="45" y="6369"/>
                        <a:pt x="117" y="6450"/>
                      </a:cubicBezTo>
                      <a:cubicBezTo>
                        <a:pt x="189" y="6531"/>
                        <a:pt x="288" y="6581"/>
                        <a:pt x="401" y="6581"/>
                      </a:cubicBezTo>
                      <a:lnTo>
                        <a:pt x="3088" y="6581"/>
                      </a:lnTo>
                      <a:cubicBezTo>
                        <a:pt x="3441" y="6581"/>
                        <a:pt x="3772" y="6638"/>
                        <a:pt x="4073" y="6769"/>
                      </a:cubicBezTo>
                      <a:cubicBezTo>
                        <a:pt x="4375" y="6899"/>
                        <a:pt x="4619" y="7053"/>
                        <a:pt x="4824" y="7238"/>
                      </a:cubicBezTo>
                      <a:cubicBezTo>
                        <a:pt x="5028" y="7422"/>
                        <a:pt x="5237" y="7681"/>
                        <a:pt x="5442" y="8006"/>
                      </a:cubicBezTo>
                      <a:cubicBezTo>
                        <a:pt x="5646" y="8331"/>
                        <a:pt x="5805" y="8621"/>
                        <a:pt x="5926" y="8869"/>
                      </a:cubicBezTo>
                      <a:cubicBezTo>
                        <a:pt x="6046" y="9117"/>
                        <a:pt x="6200" y="9438"/>
                        <a:pt x="6377" y="9844"/>
                      </a:cubicBezTo>
                      <a:cubicBezTo>
                        <a:pt x="6994" y="8212"/>
                        <a:pt x="7547" y="6979"/>
                        <a:pt x="8029" y="6150"/>
                      </a:cubicBezTo>
                      <a:cubicBezTo>
                        <a:pt x="6744" y="4120"/>
                        <a:pt x="5095" y="3113"/>
                        <a:pt x="3088" y="3113"/>
                      </a:cubicBezTo>
                      <a:lnTo>
                        <a:pt x="401" y="3113"/>
                      </a:lnTo>
                      <a:close/>
                      <a:moveTo>
                        <a:pt x="10516" y="11831"/>
                      </a:moveTo>
                      <a:cubicBezTo>
                        <a:pt x="9898" y="13454"/>
                        <a:pt x="9354" y="14686"/>
                        <a:pt x="8880" y="15525"/>
                      </a:cubicBezTo>
                      <a:cubicBezTo>
                        <a:pt x="9097" y="15877"/>
                        <a:pt x="9315" y="16188"/>
                        <a:pt x="9548" y="16462"/>
                      </a:cubicBezTo>
                      <a:cubicBezTo>
                        <a:pt x="9781" y="16737"/>
                        <a:pt x="10006" y="16987"/>
                        <a:pt x="10216" y="17194"/>
                      </a:cubicBezTo>
                      <a:cubicBezTo>
                        <a:pt x="10424" y="17401"/>
                        <a:pt x="10669" y="17584"/>
                        <a:pt x="10934" y="17737"/>
                      </a:cubicBezTo>
                      <a:cubicBezTo>
                        <a:pt x="11198" y="17891"/>
                        <a:pt x="11417" y="18009"/>
                        <a:pt x="11618" y="18112"/>
                      </a:cubicBezTo>
                      <a:cubicBezTo>
                        <a:pt x="11819" y="18216"/>
                        <a:pt x="12081" y="18293"/>
                        <a:pt x="12386" y="18356"/>
                      </a:cubicBezTo>
                      <a:cubicBezTo>
                        <a:pt x="12691" y="18419"/>
                        <a:pt x="12945" y="18474"/>
                        <a:pt x="13154" y="18506"/>
                      </a:cubicBezTo>
                      <a:cubicBezTo>
                        <a:pt x="13362" y="18538"/>
                        <a:pt x="13643" y="18567"/>
                        <a:pt x="14005" y="18581"/>
                      </a:cubicBezTo>
                      <a:cubicBezTo>
                        <a:pt x="14367" y="18594"/>
                        <a:pt x="14664" y="18586"/>
                        <a:pt x="14890" y="18581"/>
                      </a:cubicBezTo>
                      <a:cubicBezTo>
                        <a:pt x="15114" y="18577"/>
                        <a:pt x="15432" y="18585"/>
                        <a:pt x="15858" y="18581"/>
                      </a:cubicBezTo>
                      <a:cubicBezTo>
                        <a:pt x="16283" y="18576"/>
                        <a:pt x="16636" y="18562"/>
                        <a:pt x="16893" y="18562"/>
                      </a:cubicBezTo>
                      <a:lnTo>
                        <a:pt x="16893" y="21169"/>
                      </a:lnTo>
                      <a:cubicBezTo>
                        <a:pt x="16893" y="21286"/>
                        <a:pt x="16934" y="21384"/>
                        <a:pt x="17010" y="21469"/>
                      </a:cubicBezTo>
                      <a:cubicBezTo>
                        <a:pt x="17086" y="21555"/>
                        <a:pt x="17172" y="21600"/>
                        <a:pt x="17277" y="21600"/>
                      </a:cubicBezTo>
                      <a:cubicBezTo>
                        <a:pt x="17389" y="21600"/>
                        <a:pt x="17472" y="21550"/>
                        <a:pt x="17544" y="21469"/>
                      </a:cubicBezTo>
                      <a:lnTo>
                        <a:pt x="21400" y="17156"/>
                      </a:lnTo>
                      <a:cubicBezTo>
                        <a:pt x="21472" y="17075"/>
                        <a:pt x="21517" y="16964"/>
                        <a:pt x="21517" y="16837"/>
                      </a:cubicBezTo>
                      <a:cubicBezTo>
                        <a:pt x="21517" y="16711"/>
                        <a:pt x="21473" y="16600"/>
                        <a:pt x="21400" y="16519"/>
                      </a:cubicBezTo>
                      <a:cubicBezTo>
                        <a:pt x="21400" y="16519"/>
                        <a:pt x="17560" y="12206"/>
                        <a:pt x="17560" y="12206"/>
                      </a:cubicBezTo>
                      <a:cubicBezTo>
                        <a:pt x="17464" y="12115"/>
                        <a:pt x="17373" y="12075"/>
                        <a:pt x="17277" y="12075"/>
                      </a:cubicBezTo>
                      <a:cubicBezTo>
                        <a:pt x="17164" y="12075"/>
                        <a:pt x="17064" y="12107"/>
                        <a:pt x="16993" y="12187"/>
                      </a:cubicBezTo>
                      <a:cubicBezTo>
                        <a:pt x="16921" y="12269"/>
                        <a:pt x="16893" y="12380"/>
                        <a:pt x="16893" y="12506"/>
                      </a:cubicBezTo>
                      <a:lnTo>
                        <a:pt x="16893" y="15112"/>
                      </a:lnTo>
                      <a:lnTo>
                        <a:pt x="13805" y="15112"/>
                      </a:lnTo>
                      <a:cubicBezTo>
                        <a:pt x="13451" y="15112"/>
                        <a:pt x="13121" y="15038"/>
                        <a:pt x="12820" y="14906"/>
                      </a:cubicBezTo>
                      <a:cubicBezTo>
                        <a:pt x="12519" y="14775"/>
                        <a:pt x="12273" y="14623"/>
                        <a:pt x="12069" y="14437"/>
                      </a:cubicBezTo>
                      <a:cubicBezTo>
                        <a:pt x="11864" y="14253"/>
                        <a:pt x="11656" y="13994"/>
                        <a:pt x="11451" y="13669"/>
                      </a:cubicBezTo>
                      <a:cubicBezTo>
                        <a:pt x="11246" y="13344"/>
                        <a:pt x="11087" y="13054"/>
                        <a:pt x="10967" y="12806"/>
                      </a:cubicBezTo>
                      <a:cubicBezTo>
                        <a:pt x="10846" y="12558"/>
                        <a:pt x="10692" y="12236"/>
                        <a:pt x="10516" y="118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2889842" y="2752928"/>
                <a:ext cx="3194994" cy="680187"/>
                <a:chOff x="2889842" y="3060823"/>
                <a:chExt cx="3194994" cy="680187"/>
              </a:xfrm>
            </p:grpSpPr>
            <p:sp>
              <p:nvSpPr>
                <p:cNvPr id="24" name="iS1ide-Rectangle 23"/>
                <p:cNvSpPr/>
                <p:nvPr/>
              </p:nvSpPr>
              <p:spPr>
                <a:xfrm>
                  <a:off x="2889842" y="3060823"/>
                  <a:ext cx="3194994" cy="295466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none" lIns="0" tIns="0" rIns="0" bIns="0" anchor="ctr">
                  <a:normAutofit/>
                </a:bodyPr>
                <a:lstStyle/>
                <a:p>
                  <a:r>
                    <a:rPr lang="zh-CN" altLang="en-US" sz="16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iS1ide-Rectangle 24"/>
                <p:cNvSpPr/>
                <p:nvPr/>
              </p:nvSpPr>
              <p:spPr>
                <a:xfrm>
                  <a:off x="2889842" y="3356289"/>
                  <a:ext cx="3194994" cy="384721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square" lIns="0" tIns="0" rIns="0" bIns="0">
                  <a:noAutofit/>
                </a:bodyPr>
                <a:lstStyle/>
                <a:p>
                  <a:pPr lvl="0"/>
                  <a:r>
                    <a:rPr lang="zh-CN" altLang="en-US" sz="11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管理资源吧PPT致力于专业工作汇报、商务演示、课件演示PPT模板免费下载。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2889842" y="3790393"/>
                <a:ext cx="3194994" cy="680187"/>
                <a:chOff x="2889842" y="4315507"/>
                <a:chExt cx="3194994" cy="680187"/>
              </a:xfrm>
            </p:grpSpPr>
            <p:sp>
              <p:nvSpPr>
                <p:cNvPr id="22" name="iS1ide-Rectangle 21"/>
                <p:cNvSpPr/>
                <p:nvPr/>
              </p:nvSpPr>
              <p:spPr>
                <a:xfrm>
                  <a:off x="2889842" y="4315507"/>
                  <a:ext cx="3194994" cy="295466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none" lIns="0" tIns="0" rIns="0" bIns="0" anchor="ctr">
                  <a:normAutofit/>
                </a:bodyPr>
                <a:lstStyle/>
                <a:p>
                  <a:pPr lvl="0">
                    <a:defRPr sz="1800">
                      <a:solidFill>
                        <a:srgbClr val="000000"/>
                      </a:solidFill>
                    </a:defRPr>
                  </a:pPr>
                  <a:r>
                    <a:rPr lang="zh-CN" altLang="en-US" sz="16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iS1ide-Rectangle 22"/>
                <p:cNvSpPr/>
                <p:nvPr/>
              </p:nvSpPr>
              <p:spPr>
                <a:xfrm>
                  <a:off x="2889842" y="4610973"/>
                  <a:ext cx="3194994" cy="384721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square" lIns="0" tIns="0" rIns="0" bIns="0">
                  <a:noAutofit/>
                </a:bodyPr>
                <a:lstStyle/>
                <a:p>
                  <a:pPr lvl="0"/>
                  <a:r>
                    <a:rPr lang="zh-CN" altLang="en-US" sz="11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管理资源吧PPT致力于专业工作汇报、商务演示、课件演示PPT模板免费下载。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847958" y="2725471"/>
                <a:ext cx="734512" cy="734512"/>
                <a:chOff x="1847958" y="3073551"/>
                <a:chExt cx="734512" cy="734512"/>
              </a:xfrm>
            </p:grpSpPr>
            <p:sp>
              <p:nvSpPr>
                <p:cNvPr id="20" name="iS1ide-Freeform 19"/>
                <p:cNvSpPr/>
                <p:nvPr/>
              </p:nvSpPr>
              <p:spPr>
                <a:xfrm>
                  <a:off x="1847958" y="3073551"/>
                  <a:ext cx="734512" cy="734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245980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iS1ide-Freeform 20"/>
                <p:cNvSpPr/>
                <p:nvPr/>
              </p:nvSpPr>
              <p:spPr>
                <a:xfrm>
                  <a:off x="2087611" y="3308595"/>
                  <a:ext cx="255206" cy="2644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022" y="1765"/>
                      </a:moveTo>
                      <a:cubicBezTo>
                        <a:pt x="21407" y="1393"/>
                        <a:pt x="21600" y="1056"/>
                        <a:pt x="21600" y="753"/>
                      </a:cubicBezTo>
                      <a:cubicBezTo>
                        <a:pt x="21600" y="554"/>
                        <a:pt x="21519" y="396"/>
                        <a:pt x="21358" y="279"/>
                      </a:cubicBezTo>
                      <a:cubicBezTo>
                        <a:pt x="21196" y="163"/>
                        <a:pt x="21026" y="86"/>
                        <a:pt x="20847" y="52"/>
                      </a:cubicBezTo>
                      <a:cubicBezTo>
                        <a:pt x="20667" y="17"/>
                        <a:pt x="20475" y="0"/>
                        <a:pt x="20268" y="0"/>
                      </a:cubicBezTo>
                      <a:lnTo>
                        <a:pt x="1332" y="0"/>
                      </a:lnTo>
                      <a:cubicBezTo>
                        <a:pt x="1125" y="0"/>
                        <a:pt x="933" y="17"/>
                        <a:pt x="753" y="52"/>
                      </a:cubicBezTo>
                      <a:cubicBezTo>
                        <a:pt x="574" y="86"/>
                        <a:pt x="404" y="163"/>
                        <a:pt x="242" y="279"/>
                      </a:cubicBezTo>
                      <a:cubicBezTo>
                        <a:pt x="81" y="396"/>
                        <a:pt x="0" y="554"/>
                        <a:pt x="0" y="753"/>
                      </a:cubicBezTo>
                      <a:cubicBezTo>
                        <a:pt x="0" y="1056"/>
                        <a:pt x="193" y="1393"/>
                        <a:pt x="578" y="1765"/>
                      </a:cubicBezTo>
                      <a:lnTo>
                        <a:pt x="9079" y="9970"/>
                      </a:lnTo>
                      <a:lnTo>
                        <a:pt x="9079" y="19938"/>
                      </a:lnTo>
                      <a:lnTo>
                        <a:pt x="4774" y="19938"/>
                      </a:lnTo>
                      <a:cubicBezTo>
                        <a:pt x="4541" y="19938"/>
                        <a:pt x="4340" y="20021"/>
                        <a:pt x="4169" y="20186"/>
                      </a:cubicBezTo>
                      <a:cubicBezTo>
                        <a:pt x="3999" y="20350"/>
                        <a:pt x="3913" y="20545"/>
                        <a:pt x="3913" y="20769"/>
                      </a:cubicBezTo>
                      <a:cubicBezTo>
                        <a:pt x="3913" y="20994"/>
                        <a:pt x="3999" y="21189"/>
                        <a:pt x="4169" y="21353"/>
                      </a:cubicBezTo>
                      <a:cubicBezTo>
                        <a:pt x="4340" y="21518"/>
                        <a:pt x="4541" y="21600"/>
                        <a:pt x="4774" y="21600"/>
                      </a:cubicBezTo>
                      <a:lnTo>
                        <a:pt x="16826" y="21600"/>
                      </a:lnTo>
                      <a:cubicBezTo>
                        <a:pt x="17059" y="21600"/>
                        <a:pt x="17260" y="21518"/>
                        <a:pt x="17431" y="21353"/>
                      </a:cubicBezTo>
                      <a:cubicBezTo>
                        <a:pt x="17601" y="21189"/>
                        <a:pt x="17687" y="20994"/>
                        <a:pt x="17687" y="20769"/>
                      </a:cubicBezTo>
                      <a:cubicBezTo>
                        <a:pt x="17687" y="20545"/>
                        <a:pt x="17601" y="20350"/>
                        <a:pt x="17431" y="20186"/>
                      </a:cubicBezTo>
                      <a:cubicBezTo>
                        <a:pt x="17260" y="20021"/>
                        <a:pt x="17059" y="19938"/>
                        <a:pt x="16826" y="19938"/>
                      </a:cubicBezTo>
                      <a:lnTo>
                        <a:pt x="12522" y="19938"/>
                      </a:lnTo>
                      <a:lnTo>
                        <a:pt x="12522" y="9970"/>
                      </a:lnTo>
                      <a:cubicBezTo>
                        <a:pt x="12522" y="9970"/>
                        <a:pt x="21022" y="1765"/>
                        <a:pt x="21022" y="17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1847952" y="3763123"/>
                <a:ext cx="734512" cy="734512"/>
                <a:chOff x="1847958" y="4328236"/>
                <a:chExt cx="734512" cy="734512"/>
              </a:xfrm>
            </p:grpSpPr>
            <p:sp>
              <p:nvSpPr>
                <p:cNvPr id="18" name="iS1ide-Freeform 17"/>
                <p:cNvSpPr/>
                <p:nvPr/>
              </p:nvSpPr>
              <p:spPr>
                <a:xfrm>
                  <a:off x="1847958" y="4328236"/>
                  <a:ext cx="734512" cy="734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0A6D97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iS1ide-Freeform 18"/>
                <p:cNvSpPr/>
                <p:nvPr/>
              </p:nvSpPr>
              <p:spPr>
                <a:xfrm>
                  <a:off x="2096539" y="4564580"/>
                  <a:ext cx="239635" cy="2616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593" y="0"/>
                      </a:moveTo>
                      <a:cubicBezTo>
                        <a:pt x="8967" y="0"/>
                        <a:pt x="7584" y="538"/>
                        <a:pt x="6434" y="1592"/>
                      </a:cubicBezTo>
                      <a:cubicBezTo>
                        <a:pt x="5285" y="2645"/>
                        <a:pt x="4717" y="3911"/>
                        <a:pt x="4717" y="5400"/>
                      </a:cubicBezTo>
                      <a:cubicBezTo>
                        <a:pt x="4717" y="6889"/>
                        <a:pt x="5285" y="8155"/>
                        <a:pt x="6434" y="9208"/>
                      </a:cubicBezTo>
                      <a:cubicBezTo>
                        <a:pt x="7584" y="10262"/>
                        <a:pt x="8967" y="10800"/>
                        <a:pt x="10593" y="10800"/>
                      </a:cubicBezTo>
                      <a:cubicBezTo>
                        <a:pt x="12219" y="10800"/>
                        <a:pt x="13602" y="10262"/>
                        <a:pt x="14752" y="9208"/>
                      </a:cubicBezTo>
                      <a:cubicBezTo>
                        <a:pt x="15903" y="8155"/>
                        <a:pt x="16490" y="6889"/>
                        <a:pt x="16490" y="5400"/>
                      </a:cubicBezTo>
                      <a:cubicBezTo>
                        <a:pt x="16490" y="3911"/>
                        <a:pt x="15903" y="2645"/>
                        <a:pt x="14752" y="1592"/>
                      </a:cubicBezTo>
                      <a:cubicBezTo>
                        <a:pt x="13602" y="538"/>
                        <a:pt x="12219" y="0"/>
                        <a:pt x="10593" y="0"/>
                      </a:cubicBezTo>
                      <a:close/>
                      <a:moveTo>
                        <a:pt x="5317" y="9928"/>
                      </a:moveTo>
                      <a:cubicBezTo>
                        <a:pt x="4693" y="9928"/>
                        <a:pt x="4117" y="10007"/>
                        <a:pt x="3600" y="10194"/>
                      </a:cubicBezTo>
                      <a:cubicBezTo>
                        <a:pt x="3084" y="10381"/>
                        <a:pt x="2654" y="10638"/>
                        <a:pt x="2297" y="10952"/>
                      </a:cubicBezTo>
                      <a:cubicBezTo>
                        <a:pt x="1938" y="11265"/>
                        <a:pt x="1622" y="11644"/>
                        <a:pt x="1345" y="12088"/>
                      </a:cubicBezTo>
                      <a:cubicBezTo>
                        <a:pt x="1069" y="12534"/>
                        <a:pt x="846" y="12984"/>
                        <a:pt x="683" y="13453"/>
                      </a:cubicBezTo>
                      <a:cubicBezTo>
                        <a:pt x="519" y="13921"/>
                        <a:pt x="376" y="14439"/>
                        <a:pt x="269" y="14987"/>
                      </a:cubicBezTo>
                      <a:cubicBezTo>
                        <a:pt x="161" y="15535"/>
                        <a:pt x="98" y="16049"/>
                        <a:pt x="62" y="16522"/>
                      </a:cubicBezTo>
                      <a:cubicBezTo>
                        <a:pt x="26" y="16995"/>
                        <a:pt x="0" y="17465"/>
                        <a:pt x="0" y="17962"/>
                      </a:cubicBezTo>
                      <a:cubicBezTo>
                        <a:pt x="0" y="19085"/>
                        <a:pt x="371" y="19983"/>
                        <a:pt x="1117" y="20634"/>
                      </a:cubicBezTo>
                      <a:cubicBezTo>
                        <a:pt x="1865" y="21284"/>
                        <a:pt x="2859" y="21600"/>
                        <a:pt x="4097" y="21600"/>
                      </a:cubicBezTo>
                      <a:lnTo>
                        <a:pt x="17503" y="21600"/>
                      </a:lnTo>
                      <a:cubicBezTo>
                        <a:pt x="18740" y="21600"/>
                        <a:pt x="19736" y="21284"/>
                        <a:pt x="20483" y="20634"/>
                      </a:cubicBezTo>
                      <a:cubicBezTo>
                        <a:pt x="21229" y="19983"/>
                        <a:pt x="21600" y="19085"/>
                        <a:pt x="21600" y="17962"/>
                      </a:cubicBezTo>
                      <a:cubicBezTo>
                        <a:pt x="21600" y="17465"/>
                        <a:pt x="21573" y="16995"/>
                        <a:pt x="21538" y="16522"/>
                      </a:cubicBezTo>
                      <a:cubicBezTo>
                        <a:pt x="21502" y="16049"/>
                        <a:pt x="21438" y="15535"/>
                        <a:pt x="21331" y="14987"/>
                      </a:cubicBezTo>
                      <a:cubicBezTo>
                        <a:pt x="21223" y="14439"/>
                        <a:pt x="21081" y="13921"/>
                        <a:pt x="20917" y="13453"/>
                      </a:cubicBezTo>
                      <a:cubicBezTo>
                        <a:pt x="20754" y="12985"/>
                        <a:pt x="20531" y="12534"/>
                        <a:pt x="20255" y="12088"/>
                      </a:cubicBezTo>
                      <a:cubicBezTo>
                        <a:pt x="19978" y="11644"/>
                        <a:pt x="19662" y="11265"/>
                        <a:pt x="19303" y="10952"/>
                      </a:cubicBezTo>
                      <a:cubicBezTo>
                        <a:pt x="18946" y="10638"/>
                        <a:pt x="18517" y="10381"/>
                        <a:pt x="18000" y="10194"/>
                      </a:cubicBezTo>
                      <a:cubicBezTo>
                        <a:pt x="17484" y="10007"/>
                        <a:pt x="16906" y="9928"/>
                        <a:pt x="16283" y="9928"/>
                      </a:cubicBezTo>
                      <a:cubicBezTo>
                        <a:pt x="16181" y="9928"/>
                        <a:pt x="15959" y="10011"/>
                        <a:pt x="15621" y="10213"/>
                      </a:cubicBezTo>
                      <a:cubicBezTo>
                        <a:pt x="15283" y="10414"/>
                        <a:pt x="14913" y="10647"/>
                        <a:pt x="14503" y="10895"/>
                      </a:cubicBezTo>
                      <a:cubicBezTo>
                        <a:pt x="14094" y="11143"/>
                        <a:pt x="13555" y="11376"/>
                        <a:pt x="12869" y="11577"/>
                      </a:cubicBezTo>
                      <a:cubicBezTo>
                        <a:pt x="12183" y="11778"/>
                        <a:pt x="11496" y="11880"/>
                        <a:pt x="10800" y="11880"/>
                      </a:cubicBezTo>
                      <a:cubicBezTo>
                        <a:pt x="10105" y="11880"/>
                        <a:pt x="9416" y="11778"/>
                        <a:pt x="8731" y="11577"/>
                      </a:cubicBezTo>
                      <a:cubicBezTo>
                        <a:pt x="8045" y="11376"/>
                        <a:pt x="7506" y="11143"/>
                        <a:pt x="7097" y="10895"/>
                      </a:cubicBezTo>
                      <a:cubicBezTo>
                        <a:pt x="6687" y="10647"/>
                        <a:pt x="6296" y="10414"/>
                        <a:pt x="5959" y="10213"/>
                      </a:cubicBezTo>
                      <a:cubicBezTo>
                        <a:pt x="5621" y="10011"/>
                        <a:pt x="5419" y="9928"/>
                        <a:pt x="5317" y="99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847952" y="4800774"/>
                <a:ext cx="734512" cy="734512"/>
                <a:chOff x="1847958" y="4328236"/>
                <a:chExt cx="734512" cy="734512"/>
              </a:xfrm>
            </p:grpSpPr>
            <p:sp>
              <p:nvSpPr>
                <p:cNvPr id="16" name="iS1ide-Freeform 15"/>
                <p:cNvSpPr/>
                <p:nvPr/>
              </p:nvSpPr>
              <p:spPr>
                <a:xfrm>
                  <a:off x="1847958" y="4328236"/>
                  <a:ext cx="734512" cy="734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245980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iS1ide-Freeform 16"/>
                <p:cNvSpPr/>
                <p:nvPr/>
              </p:nvSpPr>
              <p:spPr>
                <a:xfrm>
                  <a:off x="2085522" y="4564580"/>
                  <a:ext cx="261670" cy="261670"/>
                </a:xfrm>
                <a:custGeom>
                  <a:avLst/>
                  <a:gdLst>
                    <a:gd name="connsiteX0" fmla="*/ 127000 w 338138"/>
                    <a:gd name="connsiteY0" fmla="*/ 274638 h 338138"/>
                    <a:gd name="connsiteX1" fmla="*/ 211138 w 338138"/>
                    <a:gd name="connsiteY1" fmla="*/ 274638 h 338138"/>
                    <a:gd name="connsiteX2" fmla="*/ 211138 w 338138"/>
                    <a:gd name="connsiteY2" fmla="*/ 295805 h 338138"/>
                    <a:gd name="connsiteX3" fmla="*/ 169069 w 338138"/>
                    <a:gd name="connsiteY3" fmla="*/ 338138 h 338138"/>
                    <a:gd name="connsiteX4" fmla="*/ 127000 w 338138"/>
                    <a:gd name="connsiteY4" fmla="*/ 295805 h 338138"/>
                    <a:gd name="connsiteX5" fmla="*/ 169070 w 338138"/>
                    <a:gd name="connsiteY5" fmla="*/ 42863 h 338138"/>
                    <a:gd name="connsiteX6" fmla="*/ 84138 w 338138"/>
                    <a:gd name="connsiteY6" fmla="*/ 127000 h 338138"/>
                    <a:gd name="connsiteX7" fmla="*/ 84138 w 338138"/>
                    <a:gd name="connsiteY7" fmla="*/ 211138 h 338138"/>
                    <a:gd name="connsiteX8" fmla="*/ 254001 w 338138"/>
                    <a:gd name="connsiteY8" fmla="*/ 211138 h 338138"/>
                    <a:gd name="connsiteX9" fmla="*/ 254001 w 338138"/>
                    <a:gd name="connsiteY9" fmla="*/ 127000 h 338138"/>
                    <a:gd name="connsiteX10" fmla="*/ 169070 w 338138"/>
                    <a:gd name="connsiteY10" fmla="*/ 42863 h 338138"/>
                    <a:gd name="connsiteX11" fmla="*/ 169069 w 338138"/>
                    <a:gd name="connsiteY11" fmla="*/ 0 h 338138"/>
                    <a:gd name="connsiteX12" fmla="*/ 295871 w 338138"/>
                    <a:gd name="connsiteY12" fmla="*/ 127000 h 338138"/>
                    <a:gd name="connsiteX13" fmla="*/ 295871 w 338138"/>
                    <a:gd name="connsiteY13" fmla="*/ 211667 h 338138"/>
                    <a:gd name="connsiteX14" fmla="*/ 317005 w 338138"/>
                    <a:gd name="connsiteY14" fmla="*/ 211667 h 338138"/>
                    <a:gd name="connsiteX15" fmla="*/ 338138 w 338138"/>
                    <a:gd name="connsiteY15" fmla="*/ 232833 h 338138"/>
                    <a:gd name="connsiteX16" fmla="*/ 317005 w 338138"/>
                    <a:gd name="connsiteY16" fmla="*/ 254000 h 338138"/>
                    <a:gd name="connsiteX17" fmla="*/ 21133 w 338138"/>
                    <a:gd name="connsiteY17" fmla="*/ 254000 h 338138"/>
                    <a:gd name="connsiteX18" fmla="*/ 0 w 338138"/>
                    <a:gd name="connsiteY18" fmla="*/ 232833 h 338138"/>
                    <a:gd name="connsiteX19" fmla="*/ 21133 w 338138"/>
                    <a:gd name="connsiteY19" fmla="*/ 211667 h 338138"/>
                    <a:gd name="connsiteX20" fmla="*/ 42267 w 338138"/>
                    <a:gd name="connsiteY20" fmla="*/ 211667 h 338138"/>
                    <a:gd name="connsiteX21" fmla="*/ 42267 w 338138"/>
                    <a:gd name="connsiteY21" fmla="*/ 127000 h 338138"/>
                    <a:gd name="connsiteX22" fmla="*/ 169069 w 338138"/>
                    <a:gd name="connsiteY22" fmla="*/ 0 h 33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38138" h="338138">
                      <a:moveTo>
                        <a:pt x="127000" y="274638"/>
                      </a:moveTo>
                      <a:cubicBezTo>
                        <a:pt x="127000" y="274638"/>
                        <a:pt x="127000" y="274638"/>
                        <a:pt x="211138" y="274638"/>
                      </a:cubicBezTo>
                      <a:cubicBezTo>
                        <a:pt x="211138" y="274638"/>
                        <a:pt x="211138" y="274638"/>
                        <a:pt x="211138" y="295805"/>
                      </a:cubicBezTo>
                      <a:cubicBezTo>
                        <a:pt x="211138" y="319617"/>
                        <a:pt x="192733" y="338138"/>
                        <a:pt x="169069" y="338138"/>
                      </a:cubicBezTo>
                      <a:cubicBezTo>
                        <a:pt x="145405" y="338138"/>
                        <a:pt x="127000" y="319617"/>
                        <a:pt x="127000" y="295805"/>
                      </a:cubicBezTo>
                      <a:close/>
                      <a:moveTo>
                        <a:pt x="169070" y="42863"/>
                      </a:moveTo>
                      <a:cubicBezTo>
                        <a:pt x="122622" y="42863"/>
                        <a:pt x="84138" y="80988"/>
                        <a:pt x="84138" y="127000"/>
                      </a:cubicBezTo>
                      <a:cubicBezTo>
                        <a:pt x="84138" y="127000"/>
                        <a:pt x="84138" y="127000"/>
                        <a:pt x="84138" y="211138"/>
                      </a:cubicBezTo>
                      <a:cubicBezTo>
                        <a:pt x="84138" y="211138"/>
                        <a:pt x="84138" y="211138"/>
                        <a:pt x="254001" y="211138"/>
                      </a:cubicBezTo>
                      <a:lnTo>
                        <a:pt x="254001" y="127000"/>
                      </a:lnTo>
                      <a:cubicBezTo>
                        <a:pt x="254001" y="80988"/>
                        <a:pt x="215517" y="42863"/>
                        <a:pt x="169070" y="42863"/>
                      </a:cubicBezTo>
                      <a:close/>
                      <a:moveTo>
                        <a:pt x="169069" y="0"/>
                      </a:moveTo>
                      <a:cubicBezTo>
                        <a:pt x="239074" y="0"/>
                        <a:pt x="295871" y="56885"/>
                        <a:pt x="295871" y="127000"/>
                      </a:cubicBezTo>
                      <a:cubicBezTo>
                        <a:pt x="295871" y="127000"/>
                        <a:pt x="295871" y="127000"/>
                        <a:pt x="295871" y="211667"/>
                      </a:cubicBezTo>
                      <a:cubicBezTo>
                        <a:pt x="295871" y="211667"/>
                        <a:pt x="295871" y="211667"/>
                        <a:pt x="317005" y="211667"/>
                      </a:cubicBezTo>
                      <a:cubicBezTo>
                        <a:pt x="328892" y="211667"/>
                        <a:pt x="338138" y="220927"/>
                        <a:pt x="338138" y="232833"/>
                      </a:cubicBezTo>
                      <a:cubicBezTo>
                        <a:pt x="338138" y="244739"/>
                        <a:pt x="328892" y="254000"/>
                        <a:pt x="317005" y="254000"/>
                      </a:cubicBezTo>
                      <a:cubicBezTo>
                        <a:pt x="317005" y="254000"/>
                        <a:pt x="317005" y="254000"/>
                        <a:pt x="21133" y="254000"/>
                      </a:cubicBezTo>
                      <a:cubicBezTo>
                        <a:pt x="9246" y="254000"/>
                        <a:pt x="0" y="244739"/>
                        <a:pt x="0" y="232833"/>
                      </a:cubicBezTo>
                      <a:cubicBezTo>
                        <a:pt x="0" y="220927"/>
                        <a:pt x="9246" y="211667"/>
                        <a:pt x="21133" y="211667"/>
                      </a:cubicBezTo>
                      <a:cubicBezTo>
                        <a:pt x="21133" y="211667"/>
                        <a:pt x="21133" y="211667"/>
                        <a:pt x="42267" y="211667"/>
                      </a:cubicBezTo>
                      <a:cubicBezTo>
                        <a:pt x="42267" y="211667"/>
                        <a:pt x="42267" y="211667"/>
                        <a:pt x="42267" y="127000"/>
                      </a:cubicBezTo>
                      <a:cubicBezTo>
                        <a:pt x="42267" y="56885"/>
                        <a:pt x="99064" y="0"/>
                        <a:pt x="16906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2889842" y="4827859"/>
                <a:ext cx="3194994" cy="680187"/>
                <a:chOff x="2889842" y="4315507"/>
                <a:chExt cx="3194994" cy="680187"/>
              </a:xfrm>
            </p:grpSpPr>
            <p:sp>
              <p:nvSpPr>
                <p:cNvPr id="14" name="iS1ide-Rectangle 13"/>
                <p:cNvSpPr/>
                <p:nvPr/>
              </p:nvSpPr>
              <p:spPr>
                <a:xfrm>
                  <a:off x="2889842" y="4315507"/>
                  <a:ext cx="3194994" cy="295466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none" lIns="0" tIns="0" rIns="0" bIns="0" anchor="ctr">
                  <a:normAutofit/>
                </a:bodyPr>
                <a:lstStyle/>
                <a:p>
                  <a:pPr lvl="0">
                    <a:defRPr sz="1800">
                      <a:solidFill>
                        <a:srgbClr val="000000"/>
                      </a:solidFill>
                    </a:defRPr>
                  </a:pPr>
                  <a:r>
                    <a:rPr lang="zh-CN" altLang="en-US" sz="16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iS1ide-Rectangle 14"/>
                <p:cNvSpPr/>
                <p:nvPr/>
              </p:nvSpPr>
              <p:spPr>
                <a:xfrm>
                  <a:off x="2889842" y="4610973"/>
                  <a:ext cx="3194994" cy="384721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square" lIns="0" tIns="0" rIns="0" bIns="0">
                  <a:noAutofit/>
                </a:bodyPr>
                <a:lstStyle/>
                <a:p>
                  <a:pPr lvl="0"/>
                  <a:r>
                    <a:rPr lang="zh-CN" altLang="en-US" sz="11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管理资源吧PPT致力于专业工作汇报、商务演示、课件演示PPT模板免费下载。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04425" y="749100"/>
            <a:ext cx="9383151" cy="5795889"/>
            <a:chOff x="829994" y="520505"/>
            <a:chExt cx="9383151" cy="5795889"/>
          </a:xfrm>
        </p:grpSpPr>
        <p:sp>
          <p:nvSpPr>
            <p:cNvPr id="6" name="矩形 5"/>
            <p:cNvSpPr/>
            <p:nvPr/>
          </p:nvSpPr>
          <p:spPr>
            <a:xfrm>
              <a:off x="6745459" y="2349305"/>
              <a:ext cx="3467686" cy="364001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829994" y="520505"/>
              <a:ext cx="3137095" cy="5795889"/>
            </a:xfrm>
            <a:prstGeom prst="rect">
              <a:avLst/>
            </a:prstGeom>
            <a:solidFill>
              <a:srgbClr val="24598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657601" y="1699846"/>
              <a:ext cx="5838092" cy="3744351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93687" y="862094"/>
              <a:ext cx="2571538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FF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MORE  THAN  </a:t>
              </a:r>
              <a:endParaRPr lang="en-US" altLang="zh-CN" sz="3200" b="1" dirty="0" smtClean="0">
                <a:solidFill>
                  <a:srgbClr val="FFFFFF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sz="3200" b="1" dirty="0" smtClean="0">
                  <a:solidFill>
                    <a:srgbClr val="FFFFFF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TEMPLATE</a:t>
              </a:r>
              <a:endParaRPr lang="en-US" altLang="zh-CN" sz="2800" b="1" dirty="0" smtClean="0">
                <a:solidFill>
                  <a:srgbClr val="FFFFFF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0764" y="2349305"/>
              <a:ext cx="2539715" cy="316928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endParaRPr lang="en-US" altLang="zh-CN" sz="1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此处添加详细文本描述，建议与标题相关并符合整体语言风格，其中本模版所有图形线条及其相应素材均可编辑、更改颜色。</a:t>
              </a:r>
              <a:endParaRPr lang="en-US" altLang="zh-CN" sz="16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en-US" altLang="zh-CN" sz="1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此处添加详细文本描述，建议与标题相关并符合整体语言风格，其中本模版所有图形线条及其相应素材均可编辑、更改颜色。</a:t>
              </a:r>
              <a:endPara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93392" y="1941761"/>
            <a:ext cx="9205216" cy="4225701"/>
            <a:chOff x="918614" y="1941761"/>
            <a:chExt cx="9205216" cy="4225701"/>
          </a:xfrm>
        </p:grpSpPr>
        <p:sp>
          <p:nvSpPr>
            <p:cNvPr id="3" name="PA_椭圆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1169253" y="2504274"/>
              <a:ext cx="3508975" cy="3508975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" name="PA_椭圆 5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>
            <a:xfrm>
              <a:off x="1559139" y="2894160"/>
              <a:ext cx="2729203" cy="272920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" name="PA_椭圆 6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>
            <a:xfrm>
              <a:off x="1949027" y="3284047"/>
              <a:ext cx="1949431" cy="1949431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" name="PA_椭圆 7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2338911" y="3673932"/>
              <a:ext cx="1169659" cy="1169659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" name="PA_饼形 8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>
            <a:xfrm>
              <a:off x="918614" y="2157205"/>
              <a:ext cx="4010257" cy="4010257"/>
            </a:xfrm>
            <a:prstGeom prst="pie">
              <a:avLst>
                <a:gd name="adj1" fmla="val 18800821"/>
                <a:gd name="adj2" fmla="val 20487076"/>
              </a:avLst>
            </a:prstGeom>
            <a:solidFill>
              <a:srgbClr val="2459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PA_饼形 9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1419894" y="2754915"/>
              <a:ext cx="3007693" cy="3007693"/>
            </a:xfrm>
            <a:prstGeom prst="pie">
              <a:avLst>
                <a:gd name="adj1" fmla="val 21086868"/>
                <a:gd name="adj2" fmla="val 1772864"/>
              </a:avLst>
            </a:prstGeom>
            <a:solidFill>
              <a:srgbClr val="0A6D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PA_饼形 10"/>
            <p:cNvSpPr>
              <a:spLocks noChangeAspect="1"/>
            </p:cNvSpPr>
            <p:nvPr>
              <p:custDataLst>
                <p:tags r:id="rId7"/>
              </p:custDataLst>
            </p:nvPr>
          </p:nvSpPr>
          <p:spPr>
            <a:xfrm>
              <a:off x="1670535" y="3005556"/>
              <a:ext cx="2506411" cy="2506411"/>
            </a:xfrm>
            <a:prstGeom prst="pie">
              <a:avLst>
                <a:gd name="adj1" fmla="val 2573177"/>
                <a:gd name="adj2" fmla="val 6304209"/>
              </a:avLst>
            </a:prstGeom>
            <a:solidFill>
              <a:srgbClr val="4F7A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10" name="PA_直线连接符 27"/>
            <p:cNvCxnSpPr/>
            <p:nvPr>
              <p:custDataLst>
                <p:tags r:id="rId8"/>
              </p:custDataLst>
            </p:nvPr>
          </p:nvCxnSpPr>
          <p:spPr>
            <a:xfrm>
              <a:off x="4049494" y="2026008"/>
              <a:ext cx="2362837" cy="0"/>
            </a:xfrm>
            <a:prstGeom prst="line">
              <a:avLst/>
            </a:prstGeom>
            <a:ln w="12700" cmpd="sng">
              <a:solidFill>
                <a:srgbClr val="222732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A_直线连接符 28"/>
            <p:cNvCxnSpPr/>
            <p:nvPr>
              <p:custDataLst>
                <p:tags r:id="rId9"/>
              </p:custDataLst>
            </p:nvPr>
          </p:nvCxnSpPr>
          <p:spPr>
            <a:xfrm>
              <a:off x="4427587" y="3005556"/>
              <a:ext cx="1984744" cy="0"/>
            </a:xfrm>
            <a:prstGeom prst="line">
              <a:avLst/>
            </a:prstGeom>
            <a:ln w="12700" cmpd="sng">
              <a:solidFill>
                <a:srgbClr val="222732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A_直线连接符 30"/>
            <p:cNvCxnSpPr/>
            <p:nvPr>
              <p:custDataLst>
                <p:tags r:id="rId10"/>
              </p:custDataLst>
            </p:nvPr>
          </p:nvCxnSpPr>
          <p:spPr>
            <a:xfrm>
              <a:off x="4049493" y="4098770"/>
              <a:ext cx="2362837" cy="0"/>
            </a:xfrm>
            <a:prstGeom prst="line">
              <a:avLst/>
            </a:prstGeom>
            <a:ln w="12700" cmpd="sng">
              <a:solidFill>
                <a:srgbClr val="222732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A_直线连接符 31"/>
            <p:cNvCxnSpPr/>
            <p:nvPr>
              <p:custDataLst>
                <p:tags r:id="rId11"/>
              </p:custDataLst>
            </p:nvPr>
          </p:nvCxnSpPr>
          <p:spPr>
            <a:xfrm>
              <a:off x="3758298" y="5078318"/>
              <a:ext cx="2654032" cy="0"/>
            </a:xfrm>
            <a:prstGeom prst="line">
              <a:avLst/>
            </a:prstGeom>
            <a:ln w="12700" cmpd="sng">
              <a:solidFill>
                <a:srgbClr val="222732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i$liḋe-Rectangle 33"/>
            <p:cNvSpPr/>
            <p:nvPr/>
          </p:nvSpPr>
          <p:spPr>
            <a:xfrm>
              <a:off x="6551575" y="1941761"/>
              <a:ext cx="3561227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i$liḋe-Rectangle 34"/>
            <p:cNvSpPr/>
            <p:nvPr/>
          </p:nvSpPr>
          <p:spPr>
            <a:xfrm>
              <a:off x="6551575" y="2157206"/>
              <a:ext cx="3561227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管理资源吧PPT致力于专业工作汇报、商务演示、课件演示PPT模板免费下载。</a:t>
              </a: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i$liḋe-Rectangle 27"/>
            <p:cNvSpPr/>
            <p:nvPr/>
          </p:nvSpPr>
          <p:spPr>
            <a:xfrm>
              <a:off x="6562603" y="2830079"/>
              <a:ext cx="3561227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i$liḋe-Rectangle 28"/>
            <p:cNvSpPr/>
            <p:nvPr/>
          </p:nvSpPr>
          <p:spPr>
            <a:xfrm>
              <a:off x="6562603" y="3045524"/>
              <a:ext cx="3561227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 lvl="0"/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管理资源吧PPT致力于专业工作汇报、商务演示、课件演示PPT模板免费下载。</a:t>
              </a: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i$liḋe-Rectangle 21"/>
            <p:cNvSpPr/>
            <p:nvPr/>
          </p:nvSpPr>
          <p:spPr>
            <a:xfrm>
              <a:off x="6551575" y="3718397"/>
              <a:ext cx="3561227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i$liḋe-Rectangle 22"/>
            <p:cNvSpPr/>
            <p:nvPr/>
          </p:nvSpPr>
          <p:spPr>
            <a:xfrm>
              <a:off x="6551575" y="3933842"/>
              <a:ext cx="3561227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管理资源吧PPT致力于专业工作汇报、商务演示、课件演示PPT模板免费下载。</a:t>
              </a: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i$liḋe-Rectangle 15"/>
            <p:cNvSpPr/>
            <p:nvPr/>
          </p:nvSpPr>
          <p:spPr>
            <a:xfrm>
              <a:off x="6551575" y="4606714"/>
              <a:ext cx="3561227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i$liḋe-Rectangle 16"/>
            <p:cNvSpPr/>
            <p:nvPr/>
          </p:nvSpPr>
          <p:spPr>
            <a:xfrm>
              <a:off x="6551575" y="4822159"/>
              <a:ext cx="3561227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管理资源吧PPT致力于专业工作汇报、商务演示、课件演示PPT模板免费下载。</a:t>
              </a: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81225" y="1734391"/>
            <a:ext cx="4216400" cy="3101975"/>
            <a:chOff x="5275385" y="1734392"/>
            <a:chExt cx="4216400" cy="3101975"/>
          </a:xfrm>
        </p:grpSpPr>
        <p:sp>
          <p:nvSpPr>
            <p:cNvPr id="11" name="平行四边形 10"/>
            <p:cNvSpPr/>
            <p:nvPr/>
          </p:nvSpPr>
          <p:spPr>
            <a:xfrm>
              <a:off x="5275385" y="1734392"/>
              <a:ext cx="2038350" cy="3101975"/>
            </a:xfrm>
            <a:prstGeom prst="parallelogram">
              <a:avLst>
                <a:gd name="adj" fmla="val 65384"/>
              </a:avLst>
            </a:prstGeom>
            <a:solidFill>
              <a:srgbClr val="2459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6364410" y="1734392"/>
              <a:ext cx="2038350" cy="3101975"/>
            </a:xfrm>
            <a:prstGeom prst="parallelogram">
              <a:avLst>
                <a:gd name="adj" fmla="val 65384"/>
              </a:avLst>
            </a:prstGeom>
            <a:solidFill>
              <a:srgbClr val="2459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7453435" y="1734392"/>
              <a:ext cx="2038350" cy="3101975"/>
            </a:xfrm>
            <a:prstGeom prst="parallelogram">
              <a:avLst>
                <a:gd name="adj" fmla="val 65384"/>
              </a:avLst>
            </a:prstGeom>
            <a:solidFill>
              <a:srgbClr val="2459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75385" y="1734392"/>
            <a:ext cx="4216400" cy="3101975"/>
            <a:chOff x="5275385" y="1734392"/>
            <a:chExt cx="4216400" cy="3101975"/>
          </a:xfrm>
        </p:grpSpPr>
        <p:sp>
          <p:nvSpPr>
            <p:cNvPr id="6" name="平行四边形 5"/>
            <p:cNvSpPr/>
            <p:nvPr/>
          </p:nvSpPr>
          <p:spPr>
            <a:xfrm>
              <a:off x="5275385" y="1734392"/>
              <a:ext cx="2038350" cy="3101975"/>
            </a:xfrm>
            <a:prstGeom prst="parallelogram">
              <a:avLst>
                <a:gd name="adj" fmla="val 65384"/>
              </a:avLst>
            </a:prstGeom>
            <a:solidFill>
              <a:srgbClr val="2459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平行四边形 6"/>
            <p:cNvSpPr/>
            <p:nvPr/>
          </p:nvSpPr>
          <p:spPr>
            <a:xfrm>
              <a:off x="6364410" y="1734392"/>
              <a:ext cx="2038350" cy="3101975"/>
            </a:xfrm>
            <a:prstGeom prst="parallelogram">
              <a:avLst>
                <a:gd name="adj" fmla="val 65384"/>
              </a:avLst>
            </a:prstGeom>
            <a:solidFill>
              <a:srgbClr val="2459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7453435" y="1734392"/>
              <a:ext cx="2038350" cy="3101975"/>
            </a:xfrm>
            <a:prstGeom prst="parallelogram">
              <a:avLst>
                <a:gd name="adj" fmla="val 65384"/>
              </a:avLst>
            </a:prstGeom>
            <a:solidFill>
              <a:srgbClr val="2459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185904" y="2212009"/>
            <a:ext cx="2968695" cy="2082307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383585" y="2212009"/>
            <a:ext cx="2968695" cy="2082307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90" y="2212009"/>
            <a:ext cx="2776410" cy="2082307"/>
          </a:xfrm>
          <a:prstGeom prst="rect">
            <a:avLst/>
          </a:prstGeom>
        </p:spPr>
      </p:pic>
      <p:sp>
        <p:nvSpPr>
          <p:cNvPr id="15" name="MH_Desc_1"/>
          <p:cNvSpPr>
            <a:spLocks noChangeArrowheads="1"/>
          </p:cNvSpPr>
          <p:nvPr/>
        </p:nvSpPr>
        <p:spPr bwMode="auto">
          <a:xfrm>
            <a:off x="2344420" y="5316855"/>
            <a:ext cx="730059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/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管理资源吧PPT致力于专业工作汇报、商务演示、课件演示PPT模板免费下载。更多精彩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，请在稻壳儿搜索：少先队员</a:t>
            </a:r>
            <a:endParaRPr lang="id-ID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ctr" eaLnBrk="1" hangingPunct="1"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幼圆" panose="02010509060101010101" pitchFamily="49" charset="-122"/>
              <a:ea typeface="微软雅黑" panose="020B0503020204020204" pitchFamily="34" charset="-122"/>
              <a:sym typeface="+mn-ea"/>
            </a:endParaRPr>
          </a:p>
          <a:p>
            <a:pPr lvl="0" algn="ctr" eaLnBrk="1" hangingPunct="1"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 bwMode="auto">
          <a:xfrm>
            <a:off x="2800350" y="0"/>
            <a:ext cx="6896100" cy="2995613"/>
            <a:chOff x="3216275" y="-52388"/>
            <a:chExt cx="5759450" cy="2501901"/>
          </a:xfrm>
        </p:grpSpPr>
        <p:sp>
          <p:nvSpPr>
            <p:cNvPr id="3" name="任意多边形 2"/>
            <p:cNvSpPr/>
            <p:nvPr/>
          </p:nvSpPr>
          <p:spPr>
            <a:xfrm rot="5400000">
              <a:off x="4845049" y="-1681162"/>
              <a:ext cx="2501901" cy="5759450"/>
            </a:xfrm>
            <a:custGeom>
              <a:avLst/>
              <a:gdLst>
                <a:gd name="connsiteX0" fmla="*/ 0 w 2945555"/>
                <a:gd name="connsiteY0" fmla="*/ 0 h 6782042"/>
                <a:gd name="connsiteX1" fmla="*/ 207618 w 2945555"/>
                <a:gd name="connsiteY1" fmla="*/ 31686 h 6782042"/>
                <a:gd name="connsiteX2" fmla="*/ 2945555 w 2945555"/>
                <a:gd name="connsiteY2" fmla="*/ 3391021 h 6782042"/>
                <a:gd name="connsiteX3" fmla="*/ 207618 w 2945555"/>
                <a:gd name="connsiteY3" fmla="*/ 6750356 h 6782042"/>
                <a:gd name="connsiteX4" fmla="*/ 0 w 2945555"/>
                <a:gd name="connsiteY4" fmla="*/ 6782042 h 678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5555" h="6782042">
                  <a:moveTo>
                    <a:pt x="0" y="0"/>
                  </a:moveTo>
                  <a:lnTo>
                    <a:pt x="207618" y="31686"/>
                  </a:lnTo>
                  <a:cubicBezTo>
                    <a:pt x="1770155" y="351428"/>
                    <a:pt x="2945555" y="1733960"/>
                    <a:pt x="2945555" y="3391021"/>
                  </a:cubicBezTo>
                  <a:cubicBezTo>
                    <a:pt x="2945555" y="5048082"/>
                    <a:pt x="1770155" y="6430615"/>
                    <a:pt x="207618" y="6750356"/>
                  </a:cubicBezTo>
                  <a:lnTo>
                    <a:pt x="0" y="6782042"/>
                  </a:lnTo>
                  <a:close/>
                </a:path>
              </a:pathLst>
            </a:custGeom>
            <a:solidFill>
              <a:srgbClr val="548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5400000">
              <a:off x="4918635" y="-1585040"/>
              <a:ext cx="2354730" cy="5420035"/>
            </a:xfrm>
            <a:custGeom>
              <a:avLst/>
              <a:gdLst>
                <a:gd name="connsiteX0" fmla="*/ 0 w 2945555"/>
                <a:gd name="connsiteY0" fmla="*/ 0 h 6782042"/>
                <a:gd name="connsiteX1" fmla="*/ 207618 w 2945555"/>
                <a:gd name="connsiteY1" fmla="*/ 31686 h 6782042"/>
                <a:gd name="connsiteX2" fmla="*/ 2945555 w 2945555"/>
                <a:gd name="connsiteY2" fmla="*/ 3391021 h 6782042"/>
                <a:gd name="connsiteX3" fmla="*/ 207618 w 2945555"/>
                <a:gd name="connsiteY3" fmla="*/ 6750356 h 6782042"/>
                <a:gd name="connsiteX4" fmla="*/ 0 w 2945555"/>
                <a:gd name="connsiteY4" fmla="*/ 6782042 h 678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5555" h="6782042">
                  <a:moveTo>
                    <a:pt x="0" y="0"/>
                  </a:moveTo>
                  <a:lnTo>
                    <a:pt x="207618" y="31686"/>
                  </a:lnTo>
                  <a:cubicBezTo>
                    <a:pt x="1770155" y="351428"/>
                    <a:pt x="2945555" y="1733960"/>
                    <a:pt x="2945555" y="3391021"/>
                  </a:cubicBezTo>
                  <a:cubicBezTo>
                    <a:pt x="2945555" y="5048082"/>
                    <a:pt x="1770155" y="6430615"/>
                    <a:pt x="207618" y="6750356"/>
                  </a:cubicBezTo>
                  <a:lnTo>
                    <a:pt x="0" y="6782042"/>
                  </a:lnTo>
                  <a:close/>
                </a:path>
              </a:pathLst>
            </a:custGeom>
            <a:solidFill>
              <a:srgbClr val="2459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" name="文本框 6"/>
          <p:cNvSpPr txBox="1">
            <a:spLocks noChangeArrowheads="1"/>
          </p:cNvSpPr>
          <p:nvPr/>
        </p:nvSpPr>
        <p:spPr bwMode="auto">
          <a:xfrm>
            <a:off x="5178425" y="665163"/>
            <a:ext cx="20177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3"/>
          <p:cNvSpPr txBox="1">
            <a:spLocks noChangeArrowheads="1"/>
          </p:cNvSpPr>
          <p:nvPr/>
        </p:nvSpPr>
        <p:spPr bwMode="auto">
          <a:xfrm>
            <a:off x="4104223" y="3507469"/>
            <a:ext cx="428835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40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894320" y="4642648"/>
            <a:ext cx="4403360" cy="703469"/>
            <a:chOff x="3894320" y="4642648"/>
            <a:chExt cx="4403360" cy="703469"/>
          </a:xfrm>
        </p:grpSpPr>
        <p:sp>
          <p:nvSpPr>
            <p:cNvPr id="8" name="矩形 7"/>
            <p:cNvSpPr/>
            <p:nvPr/>
          </p:nvSpPr>
          <p:spPr>
            <a:xfrm>
              <a:off x="3894320" y="4879449"/>
              <a:ext cx="440336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The young pioneers, the most diligent demonstration, 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871145" y="4642648"/>
              <a:ext cx="244971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why starting is the best way to start. 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620550" y="5084507"/>
              <a:ext cx="9509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only for you.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51666" y="2165768"/>
            <a:ext cx="3252676" cy="2940433"/>
            <a:chOff x="4591709" y="2058677"/>
            <a:chExt cx="3252676" cy="2940433"/>
          </a:xfrm>
        </p:grpSpPr>
        <p:grpSp>
          <p:nvGrpSpPr>
            <p:cNvPr id="4" name="Group 4"/>
            <p:cNvGrpSpPr/>
            <p:nvPr/>
          </p:nvGrpSpPr>
          <p:grpSpPr>
            <a:xfrm>
              <a:off x="4591709" y="2058677"/>
              <a:ext cx="3252676" cy="2940433"/>
              <a:chOff x="4683153" y="2682940"/>
              <a:chExt cx="2890404" cy="2612939"/>
            </a:xfrm>
          </p:grpSpPr>
          <p:sp>
            <p:nvSpPr>
              <p:cNvPr id="8" name="Freeform: Shape 5"/>
              <p:cNvSpPr/>
              <p:nvPr/>
            </p:nvSpPr>
            <p:spPr bwMode="auto">
              <a:xfrm>
                <a:off x="7178492" y="3765234"/>
                <a:ext cx="161701" cy="113926"/>
              </a:xfrm>
              <a:custGeom>
                <a:avLst/>
                <a:gdLst>
                  <a:gd name="T0" fmla="*/ 88 w 88"/>
                  <a:gd name="T1" fmla="*/ 0 h 62"/>
                  <a:gd name="T2" fmla="*/ 0 w 88"/>
                  <a:gd name="T3" fmla="*/ 9 h 62"/>
                  <a:gd name="T4" fmla="*/ 61 w 88"/>
                  <a:gd name="T5" fmla="*/ 62 h 62"/>
                  <a:gd name="T6" fmla="*/ 88 w 88"/>
                  <a:gd name="T7" fmla="*/ 0 h 62"/>
                  <a:gd name="T8" fmla="*/ 88 w 88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2">
                    <a:moveTo>
                      <a:pt x="88" y="0"/>
                    </a:moveTo>
                    <a:lnTo>
                      <a:pt x="0" y="9"/>
                    </a:lnTo>
                    <a:lnTo>
                      <a:pt x="61" y="62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: Shape 6"/>
              <p:cNvSpPr/>
              <p:nvPr/>
            </p:nvSpPr>
            <p:spPr bwMode="auto">
              <a:xfrm>
                <a:off x="5827922" y="4955940"/>
                <a:ext cx="139651" cy="126789"/>
              </a:xfrm>
              <a:custGeom>
                <a:avLst/>
                <a:gdLst>
                  <a:gd name="T0" fmla="*/ 29 w 76"/>
                  <a:gd name="T1" fmla="*/ 0 h 69"/>
                  <a:gd name="T2" fmla="*/ 76 w 76"/>
                  <a:gd name="T3" fmla="*/ 55 h 69"/>
                  <a:gd name="T4" fmla="*/ 12 w 76"/>
                  <a:gd name="T5" fmla="*/ 69 h 69"/>
                  <a:gd name="T6" fmla="*/ 0 w 76"/>
                  <a:gd name="T7" fmla="*/ 69 h 69"/>
                  <a:gd name="T8" fmla="*/ 29 w 76"/>
                  <a:gd name="T9" fmla="*/ 0 h 69"/>
                  <a:gd name="T10" fmla="*/ 29 w 76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69">
                    <a:moveTo>
                      <a:pt x="29" y="0"/>
                    </a:moveTo>
                    <a:lnTo>
                      <a:pt x="76" y="55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: Shape 7"/>
              <p:cNvSpPr/>
              <p:nvPr/>
            </p:nvSpPr>
            <p:spPr bwMode="auto">
              <a:xfrm>
                <a:off x="5436532" y="4838340"/>
                <a:ext cx="143326" cy="134139"/>
              </a:xfrm>
              <a:custGeom>
                <a:avLst/>
                <a:gdLst>
                  <a:gd name="T0" fmla="*/ 78 w 78"/>
                  <a:gd name="T1" fmla="*/ 0 h 73"/>
                  <a:gd name="T2" fmla="*/ 0 w 78"/>
                  <a:gd name="T3" fmla="*/ 14 h 73"/>
                  <a:gd name="T4" fmla="*/ 50 w 78"/>
                  <a:gd name="T5" fmla="*/ 73 h 73"/>
                  <a:gd name="T6" fmla="*/ 78 w 78"/>
                  <a:gd name="T7" fmla="*/ 0 h 73"/>
                  <a:gd name="T8" fmla="*/ 78 w 78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3">
                    <a:moveTo>
                      <a:pt x="78" y="0"/>
                    </a:moveTo>
                    <a:lnTo>
                      <a:pt x="0" y="14"/>
                    </a:lnTo>
                    <a:lnTo>
                      <a:pt x="50" y="73"/>
                    </a:lnTo>
                    <a:lnTo>
                      <a:pt x="78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: Shape 8"/>
              <p:cNvSpPr/>
              <p:nvPr/>
            </p:nvSpPr>
            <p:spPr bwMode="auto">
              <a:xfrm>
                <a:off x="5118643" y="2682940"/>
                <a:ext cx="2454914" cy="999605"/>
              </a:xfrm>
              <a:custGeom>
                <a:avLst/>
                <a:gdLst>
                  <a:gd name="T0" fmla="*/ 232 w 1336"/>
                  <a:gd name="T1" fmla="*/ 38 h 544"/>
                  <a:gd name="T2" fmla="*/ 723 w 1336"/>
                  <a:gd name="T3" fmla="*/ 43 h 544"/>
                  <a:gd name="T4" fmla="*/ 1130 w 1336"/>
                  <a:gd name="T5" fmla="*/ 361 h 544"/>
                  <a:gd name="T6" fmla="*/ 1123 w 1336"/>
                  <a:gd name="T7" fmla="*/ 380 h 544"/>
                  <a:gd name="T8" fmla="*/ 1175 w 1336"/>
                  <a:gd name="T9" fmla="*/ 423 h 544"/>
                  <a:gd name="T10" fmla="*/ 1102 w 1336"/>
                  <a:gd name="T11" fmla="*/ 427 h 544"/>
                  <a:gd name="T12" fmla="*/ 611 w 1336"/>
                  <a:gd name="T13" fmla="*/ 463 h 544"/>
                  <a:gd name="T14" fmla="*/ 609 w 1336"/>
                  <a:gd name="T15" fmla="*/ 463 h 544"/>
                  <a:gd name="T16" fmla="*/ 607 w 1336"/>
                  <a:gd name="T17" fmla="*/ 461 h 544"/>
                  <a:gd name="T18" fmla="*/ 211 w 1336"/>
                  <a:gd name="T19" fmla="*/ 104 h 544"/>
                  <a:gd name="T20" fmla="*/ 211 w 1336"/>
                  <a:gd name="T21" fmla="*/ 104 h 544"/>
                  <a:gd name="T22" fmla="*/ 156 w 1336"/>
                  <a:gd name="T23" fmla="*/ 57 h 544"/>
                  <a:gd name="T24" fmla="*/ 225 w 1336"/>
                  <a:gd name="T25" fmla="*/ 57 h 544"/>
                  <a:gd name="T26" fmla="*/ 232 w 1336"/>
                  <a:gd name="T27" fmla="*/ 38 h 544"/>
                  <a:gd name="T28" fmla="*/ 232 w 1336"/>
                  <a:gd name="T29" fmla="*/ 38 h 544"/>
                  <a:gd name="T30" fmla="*/ 730 w 1336"/>
                  <a:gd name="T31" fmla="*/ 12 h 544"/>
                  <a:gd name="T32" fmla="*/ 1336 w 1336"/>
                  <a:gd name="T33" fmla="*/ 480 h 544"/>
                  <a:gd name="T34" fmla="*/ 590 w 1336"/>
                  <a:gd name="T35" fmla="*/ 544 h 544"/>
                  <a:gd name="T36" fmla="*/ 0 w 1336"/>
                  <a:gd name="T37" fmla="*/ 0 h 544"/>
                  <a:gd name="T38" fmla="*/ 730 w 1336"/>
                  <a:gd name="T39" fmla="*/ 12 h 544"/>
                  <a:gd name="T40" fmla="*/ 730 w 1336"/>
                  <a:gd name="T41" fmla="*/ 12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6" h="544">
                    <a:moveTo>
                      <a:pt x="232" y="38"/>
                    </a:moveTo>
                    <a:lnTo>
                      <a:pt x="723" y="43"/>
                    </a:lnTo>
                    <a:lnTo>
                      <a:pt x="1130" y="361"/>
                    </a:lnTo>
                    <a:lnTo>
                      <a:pt x="1123" y="380"/>
                    </a:lnTo>
                    <a:lnTo>
                      <a:pt x="1175" y="423"/>
                    </a:lnTo>
                    <a:lnTo>
                      <a:pt x="1102" y="427"/>
                    </a:lnTo>
                    <a:lnTo>
                      <a:pt x="611" y="463"/>
                    </a:lnTo>
                    <a:lnTo>
                      <a:pt x="609" y="463"/>
                    </a:lnTo>
                    <a:lnTo>
                      <a:pt x="607" y="461"/>
                    </a:lnTo>
                    <a:lnTo>
                      <a:pt x="211" y="104"/>
                    </a:lnTo>
                    <a:lnTo>
                      <a:pt x="211" y="104"/>
                    </a:lnTo>
                    <a:lnTo>
                      <a:pt x="156" y="57"/>
                    </a:lnTo>
                    <a:lnTo>
                      <a:pt x="225" y="57"/>
                    </a:lnTo>
                    <a:lnTo>
                      <a:pt x="232" y="38"/>
                    </a:lnTo>
                    <a:lnTo>
                      <a:pt x="232" y="38"/>
                    </a:lnTo>
                    <a:close/>
                    <a:moveTo>
                      <a:pt x="730" y="12"/>
                    </a:moveTo>
                    <a:lnTo>
                      <a:pt x="1336" y="480"/>
                    </a:lnTo>
                    <a:lnTo>
                      <a:pt x="590" y="544"/>
                    </a:lnTo>
                    <a:lnTo>
                      <a:pt x="0" y="0"/>
                    </a:lnTo>
                    <a:lnTo>
                      <a:pt x="730" y="12"/>
                    </a:lnTo>
                    <a:lnTo>
                      <a:pt x="730" y="12"/>
                    </a:lnTo>
                    <a:close/>
                  </a:path>
                </a:pathLst>
              </a:custGeom>
              <a:solidFill>
                <a:srgbClr val="0A6D9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: Shape 9"/>
              <p:cNvSpPr/>
              <p:nvPr/>
            </p:nvSpPr>
            <p:spPr bwMode="auto">
              <a:xfrm>
                <a:off x="5544946" y="2752765"/>
                <a:ext cx="1650084" cy="644967"/>
              </a:xfrm>
              <a:custGeom>
                <a:avLst/>
                <a:gdLst>
                  <a:gd name="T0" fmla="*/ 0 w 898"/>
                  <a:gd name="T1" fmla="*/ 0 h 351"/>
                  <a:gd name="T2" fmla="*/ 491 w 898"/>
                  <a:gd name="T3" fmla="*/ 5 h 351"/>
                  <a:gd name="T4" fmla="*/ 898 w 898"/>
                  <a:gd name="T5" fmla="*/ 323 h 351"/>
                  <a:gd name="T6" fmla="*/ 401 w 898"/>
                  <a:gd name="T7" fmla="*/ 351 h 351"/>
                  <a:gd name="T8" fmla="*/ 0 w 898"/>
                  <a:gd name="T9" fmla="*/ 0 h 351"/>
                  <a:gd name="T10" fmla="*/ 0 w 898"/>
                  <a:gd name="T11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8" h="351">
                    <a:moveTo>
                      <a:pt x="0" y="0"/>
                    </a:moveTo>
                    <a:lnTo>
                      <a:pt x="491" y="5"/>
                    </a:lnTo>
                    <a:lnTo>
                      <a:pt x="898" y="323"/>
                    </a:lnTo>
                    <a:lnTo>
                      <a:pt x="401" y="35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: Shape 10"/>
              <p:cNvSpPr/>
              <p:nvPr/>
            </p:nvSpPr>
            <p:spPr bwMode="auto">
              <a:xfrm>
                <a:off x="5592721" y="2769304"/>
                <a:ext cx="1554534" cy="611891"/>
              </a:xfrm>
              <a:custGeom>
                <a:avLst/>
                <a:gdLst>
                  <a:gd name="T0" fmla="*/ 0 w 846"/>
                  <a:gd name="T1" fmla="*/ 0 h 333"/>
                  <a:gd name="T2" fmla="*/ 460 w 846"/>
                  <a:gd name="T3" fmla="*/ 5 h 333"/>
                  <a:gd name="T4" fmla="*/ 846 w 846"/>
                  <a:gd name="T5" fmla="*/ 307 h 333"/>
                  <a:gd name="T6" fmla="*/ 377 w 846"/>
                  <a:gd name="T7" fmla="*/ 333 h 333"/>
                  <a:gd name="T8" fmla="*/ 0 w 846"/>
                  <a:gd name="T9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6" h="333">
                    <a:moveTo>
                      <a:pt x="0" y="0"/>
                    </a:moveTo>
                    <a:lnTo>
                      <a:pt x="460" y="5"/>
                    </a:lnTo>
                    <a:lnTo>
                      <a:pt x="846" y="307"/>
                    </a:lnTo>
                    <a:lnTo>
                      <a:pt x="377" y="3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598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: Shape 11"/>
              <p:cNvSpPr/>
              <p:nvPr/>
            </p:nvSpPr>
            <p:spPr bwMode="auto">
              <a:xfrm>
                <a:off x="6234012" y="3346282"/>
                <a:ext cx="961017" cy="187426"/>
              </a:xfrm>
              <a:custGeom>
                <a:avLst/>
                <a:gdLst>
                  <a:gd name="T0" fmla="*/ 523 w 523"/>
                  <a:gd name="T1" fmla="*/ 0 h 102"/>
                  <a:gd name="T2" fmla="*/ 516 w 523"/>
                  <a:gd name="T3" fmla="*/ 19 h 102"/>
                  <a:gd name="T4" fmla="*/ 495 w 523"/>
                  <a:gd name="T5" fmla="*/ 66 h 102"/>
                  <a:gd name="T6" fmla="*/ 4 w 523"/>
                  <a:gd name="T7" fmla="*/ 102 h 102"/>
                  <a:gd name="T8" fmla="*/ 2 w 523"/>
                  <a:gd name="T9" fmla="*/ 102 h 102"/>
                  <a:gd name="T10" fmla="*/ 0 w 523"/>
                  <a:gd name="T11" fmla="*/ 100 h 102"/>
                  <a:gd name="T12" fmla="*/ 26 w 523"/>
                  <a:gd name="T13" fmla="*/ 28 h 102"/>
                  <a:gd name="T14" fmla="*/ 523 w 523"/>
                  <a:gd name="T15" fmla="*/ 0 h 102"/>
                  <a:gd name="T16" fmla="*/ 523 w 523"/>
                  <a:gd name="T1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3" h="102">
                    <a:moveTo>
                      <a:pt x="523" y="0"/>
                    </a:moveTo>
                    <a:lnTo>
                      <a:pt x="516" y="19"/>
                    </a:lnTo>
                    <a:lnTo>
                      <a:pt x="495" y="66"/>
                    </a:lnTo>
                    <a:lnTo>
                      <a:pt x="4" y="102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26" y="28"/>
                    </a:lnTo>
                    <a:lnTo>
                      <a:pt x="523" y="0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: Shape 12"/>
              <p:cNvSpPr/>
              <p:nvPr/>
            </p:nvSpPr>
            <p:spPr bwMode="auto">
              <a:xfrm>
                <a:off x="5506358" y="2752765"/>
                <a:ext cx="775429" cy="777267"/>
              </a:xfrm>
              <a:custGeom>
                <a:avLst/>
                <a:gdLst>
                  <a:gd name="T0" fmla="*/ 21 w 422"/>
                  <a:gd name="T1" fmla="*/ 0 h 423"/>
                  <a:gd name="T2" fmla="*/ 14 w 422"/>
                  <a:gd name="T3" fmla="*/ 19 h 423"/>
                  <a:gd name="T4" fmla="*/ 14 w 422"/>
                  <a:gd name="T5" fmla="*/ 19 h 423"/>
                  <a:gd name="T6" fmla="*/ 0 w 422"/>
                  <a:gd name="T7" fmla="*/ 66 h 423"/>
                  <a:gd name="T8" fmla="*/ 0 w 422"/>
                  <a:gd name="T9" fmla="*/ 66 h 423"/>
                  <a:gd name="T10" fmla="*/ 396 w 422"/>
                  <a:gd name="T11" fmla="*/ 423 h 423"/>
                  <a:gd name="T12" fmla="*/ 422 w 422"/>
                  <a:gd name="T13" fmla="*/ 351 h 423"/>
                  <a:gd name="T14" fmla="*/ 21 w 422"/>
                  <a:gd name="T15" fmla="*/ 0 h 423"/>
                  <a:gd name="T16" fmla="*/ 21 w 422"/>
                  <a:gd name="T17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2" h="423">
                    <a:moveTo>
                      <a:pt x="21" y="0"/>
                    </a:moveTo>
                    <a:lnTo>
                      <a:pt x="14" y="19"/>
                    </a:lnTo>
                    <a:lnTo>
                      <a:pt x="14" y="19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396" y="423"/>
                    </a:lnTo>
                    <a:lnTo>
                      <a:pt x="422" y="351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: Shape 13"/>
              <p:cNvSpPr/>
              <p:nvPr/>
            </p:nvSpPr>
            <p:spPr bwMode="auto">
              <a:xfrm>
                <a:off x="5405295" y="2787679"/>
                <a:ext cx="126788" cy="86364"/>
              </a:xfrm>
              <a:custGeom>
                <a:avLst/>
                <a:gdLst>
                  <a:gd name="T0" fmla="*/ 69 w 69"/>
                  <a:gd name="T1" fmla="*/ 0 h 47"/>
                  <a:gd name="T2" fmla="*/ 69 w 69"/>
                  <a:gd name="T3" fmla="*/ 0 h 47"/>
                  <a:gd name="T4" fmla="*/ 55 w 69"/>
                  <a:gd name="T5" fmla="*/ 47 h 47"/>
                  <a:gd name="T6" fmla="*/ 0 w 69"/>
                  <a:gd name="T7" fmla="*/ 0 h 47"/>
                  <a:gd name="T8" fmla="*/ 69 w 69"/>
                  <a:gd name="T9" fmla="*/ 0 h 47"/>
                  <a:gd name="T10" fmla="*/ 69 w 69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7">
                    <a:moveTo>
                      <a:pt x="69" y="0"/>
                    </a:moveTo>
                    <a:lnTo>
                      <a:pt x="69" y="0"/>
                    </a:lnTo>
                    <a:lnTo>
                      <a:pt x="55" y="47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: Shape 14"/>
              <p:cNvSpPr/>
              <p:nvPr/>
            </p:nvSpPr>
            <p:spPr bwMode="auto">
              <a:xfrm>
                <a:off x="7143580" y="3381194"/>
                <a:ext cx="134138" cy="86364"/>
              </a:xfrm>
              <a:custGeom>
                <a:avLst/>
                <a:gdLst>
                  <a:gd name="T0" fmla="*/ 21 w 73"/>
                  <a:gd name="T1" fmla="*/ 0 h 47"/>
                  <a:gd name="T2" fmla="*/ 0 w 73"/>
                  <a:gd name="T3" fmla="*/ 47 h 47"/>
                  <a:gd name="T4" fmla="*/ 73 w 73"/>
                  <a:gd name="T5" fmla="*/ 43 h 47"/>
                  <a:gd name="T6" fmla="*/ 21 w 73"/>
                  <a:gd name="T7" fmla="*/ 0 h 47"/>
                  <a:gd name="T8" fmla="*/ 21 w 7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7">
                    <a:moveTo>
                      <a:pt x="21" y="0"/>
                    </a:moveTo>
                    <a:lnTo>
                      <a:pt x="0" y="47"/>
                    </a:lnTo>
                    <a:lnTo>
                      <a:pt x="73" y="43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: Shape 15"/>
              <p:cNvSpPr/>
              <p:nvPr/>
            </p:nvSpPr>
            <p:spPr bwMode="auto">
              <a:xfrm>
                <a:off x="5589046" y="3564945"/>
                <a:ext cx="1984511" cy="1730934"/>
              </a:xfrm>
              <a:custGeom>
                <a:avLst/>
                <a:gdLst>
                  <a:gd name="T0" fmla="*/ 953 w 1080"/>
                  <a:gd name="T1" fmla="*/ 109 h 942"/>
                  <a:gd name="T2" fmla="*/ 865 w 1080"/>
                  <a:gd name="T3" fmla="*/ 118 h 942"/>
                  <a:gd name="T4" fmla="*/ 389 w 1080"/>
                  <a:gd name="T5" fmla="*/ 171 h 942"/>
                  <a:gd name="T6" fmla="*/ 384 w 1080"/>
                  <a:gd name="T7" fmla="*/ 185 h 942"/>
                  <a:gd name="T8" fmla="*/ 159 w 1080"/>
                  <a:gd name="T9" fmla="*/ 757 h 942"/>
                  <a:gd name="T10" fmla="*/ 130 w 1080"/>
                  <a:gd name="T11" fmla="*/ 826 h 942"/>
                  <a:gd name="T12" fmla="*/ 142 w 1080"/>
                  <a:gd name="T13" fmla="*/ 826 h 942"/>
                  <a:gd name="T14" fmla="*/ 206 w 1080"/>
                  <a:gd name="T15" fmla="*/ 812 h 942"/>
                  <a:gd name="T16" fmla="*/ 213 w 1080"/>
                  <a:gd name="T17" fmla="*/ 816 h 942"/>
                  <a:gd name="T18" fmla="*/ 213 w 1080"/>
                  <a:gd name="T19" fmla="*/ 816 h 942"/>
                  <a:gd name="T20" fmla="*/ 223 w 1080"/>
                  <a:gd name="T21" fmla="*/ 814 h 942"/>
                  <a:gd name="T22" fmla="*/ 697 w 1080"/>
                  <a:gd name="T23" fmla="*/ 707 h 942"/>
                  <a:gd name="T24" fmla="*/ 941 w 1080"/>
                  <a:gd name="T25" fmla="*/ 180 h 942"/>
                  <a:gd name="T26" fmla="*/ 926 w 1080"/>
                  <a:gd name="T27" fmla="*/ 171 h 942"/>
                  <a:gd name="T28" fmla="*/ 953 w 1080"/>
                  <a:gd name="T29" fmla="*/ 109 h 942"/>
                  <a:gd name="T30" fmla="*/ 953 w 1080"/>
                  <a:gd name="T31" fmla="*/ 109 h 942"/>
                  <a:gd name="T32" fmla="*/ 334 w 1080"/>
                  <a:gd name="T33" fmla="*/ 64 h 942"/>
                  <a:gd name="T34" fmla="*/ 1080 w 1080"/>
                  <a:gd name="T35" fmla="*/ 0 h 942"/>
                  <a:gd name="T36" fmla="*/ 720 w 1080"/>
                  <a:gd name="T37" fmla="*/ 771 h 942"/>
                  <a:gd name="T38" fmla="*/ 0 w 1080"/>
                  <a:gd name="T39" fmla="*/ 942 h 942"/>
                  <a:gd name="T40" fmla="*/ 334 w 1080"/>
                  <a:gd name="T41" fmla="*/ 64 h 942"/>
                  <a:gd name="T42" fmla="*/ 334 w 1080"/>
                  <a:gd name="T43" fmla="*/ 64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0" h="942">
                    <a:moveTo>
                      <a:pt x="953" y="109"/>
                    </a:moveTo>
                    <a:lnTo>
                      <a:pt x="865" y="118"/>
                    </a:lnTo>
                    <a:lnTo>
                      <a:pt x="389" y="171"/>
                    </a:lnTo>
                    <a:lnTo>
                      <a:pt x="384" y="185"/>
                    </a:lnTo>
                    <a:lnTo>
                      <a:pt x="159" y="757"/>
                    </a:lnTo>
                    <a:lnTo>
                      <a:pt x="130" y="826"/>
                    </a:lnTo>
                    <a:lnTo>
                      <a:pt x="142" y="826"/>
                    </a:lnTo>
                    <a:lnTo>
                      <a:pt x="206" y="812"/>
                    </a:lnTo>
                    <a:lnTo>
                      <a:pt x="213" y="816"/>
                    </a:lnTo>
                    <a:lnTo>
                      <a:pt x="213" y="816"/>
                    </a:lnTo>
                    <a:lnTo>
                      <a:pt x="223" y="814"/>
                    </a:lnTo>
                    <a:lnTo>
                      <a:pt x="697" y="707"/>
                    </a:lnTo>
                    <a:lnTo>
                      <a:pt x="941" y="180"/>
                    </a:lnTo>
                    <a:lnTo>
                      <a:pt x="926" y="171"/>
                    </a:lnTo>
                    <a:lnTo>
                      <a:pt x="953" y="109"/>
                    </a:lnTo>
                    <a:lnTo>
                      <a:pt x="953" y="109"/>
                    </a:lnTo>
                    <a:close/>
                    <a:moveTo>
                      <a:pt x="334" y="64"/>
                    </a:moveTo>
                    <a:lnTo>
                      <a:pt x="1080" y="0"/>
                    </a:lnTo>
                    <a:lnTo>
                      <a:pt x="720" y="771"/>
                    </a:lnTo>
                    <a:lnTo>
                      <a:pt x="0" y="942"/>
                    </a:lnTo>
                    <a:lnTo>
                      <a:pt x="334" y="64"/>
                    </a:lnTo>
                    <a:lnTo>
                      <a:pt x="334" y="64"/>
                    </a:lnTo>
                    <a:close/>
                  </a:path>
                </a:pathLst>
              </a:custGeom>
              <a:solidFill>
                <a:srgbClr val="0A6D9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: Shape 16"/>
              <p:cNvSpPr/>
              <p:nvPr/>
            </p:nvSpPr>
            <p:spPr bwMode="auto">
              <a:xfrm>
                <a:off x="6294650" y="3781771"/>
                <a:ext cx="1023493" cy="227851"/>
              </a:xfrm>
              <a:custGeom>
                <a:avLst/>
                <a:gdLst>
                  <a:gd name="T0" fmla="*/ 542 w 557"/>
                  <a:gd name="T1" fmla="*/ 53 h 124"/>
                  <a:gd name="T2" fmla="*/ 481 w 557"/>
                  <a:gd name="T3" fmla="*/ 0 h 124"/>
                  <a:gd name="T4" fmla="*/ 5 w 557"/>
                  <a:gd name="T5" fmla="*/ 53 h 124"/>
                  <a:gd name="T6" fmla="*/ 0 w 557"/>
                  <a:gd name="T7" fmla="*/ 67 h 124"/>
                  <a:gd name="T8" fmla="*/ 61 w 557"/>
                  <a:gd name="T9" fmla="*/ 124 h 124"/>
                  <a:gd name="T10" fmla="*/ 557 w 557"/>
                  <a:gd name="T11" fmla="*/ 62 h 124"/>
                  <a:gd name="T12" fmla="*/ 542 w 557"/>
                  <a:gd name="T13" fmla="*/ 53 h 124"/>
                  <a:gd name="T14" fmla="*/ 542 w 557"/>
                  <a:gd name="T15" fmla="*/ 5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7" h="124">
                    <a:moveTo>
                      <a:pt x="542" y="53"/>
                    </a:moveTo>
                    <a:lnTo>
                      <a:pt x="481" y="0"/>
                    </a:lnTo>
                    <a:lnTo>
                      <a:pt x="5" y="53"/>
                    </a:lnTo>
                    <a:lnTo>
                      <a:pt x="0" y="67"/>
                    </a:lnTo>
                    <a:lnTo>
                      <a:pt x="61" y="124"/>
                    </a:lnTo>
                    <a:lnTo>
                      <a:pt x="557" y="62"/>
                    </a:lnTo>
                    <a:lnTo>
                      <a:pt x="542" y="53"/>
                    </a:lnTo>
                    <a:lnTo>
                      <a:pt x="542" y="53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3"/>
                  </a:gs>
                  <a:gs pos="0">
                    <a:schemeClr val="accent3"/>
                  </a:gs>
                  <a:gs pos="76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578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: Shape 17"/>
              <p:cNvSpPr/>
              <p:nvPr/>
            </p:nvSpPr>
            <p:spPr bwMode="auto">
              <a:xfrm>
                <a:off x="4683153" y="2682940"/>
                <a:ext cx="1519620" cy="2612939"/>
              </a:xfrm>
              <a:custGeom>
                <a:avLst/>
                <a:gdLst>
                  <a:gd name="T0" fmla="*/ 247 w 827"/>
                  <a:gd name="T1" fmla="*/ 230 h 1422"/>
                  <a:gd name="T2" fmla="*/ 266 w 827"/>
                  <a:gd name="T3" fmla="*/ 173 h 1422"/>
                  <a:gd name="T4" fmla="*/ 699 w 827"/>
                  <a:gd name="T5" fmla="*/ 596 h 1422"/>
                  <a:gd name="T6" fmla="*/ 699 w 827"/>
                  <a:gd name="T7" fmla="*/ 596 h 1422"/>
                  <a:gd name="T8" fmla="*/ 699 w 827"/>
                  <a:gd name="T9" fmla="*/ 596 h 1422"/>
                  <a:gd name="T10" fmla="*/ 488 w 827"/>
                  <a:gd name="T11" fmla="*/ 1173 h 1422"/>
                  <a:gd name="T12" fmla="*/ 460 w 827"/>
                  <a:gd name="T13" fmla="*/ 1246 h 1422"/>
                  <a:gd name="T14" fmla="*/ 410 w 827"/>
                  <a:gd name="T15" fmla="*/ 1187 h 1422"/>
                  <a:gd name="T16" fmla="*/ 405 w 827"/>
                  <a:gd name="T17" fmla="*/ 1187 h 1422"/>
                  <a:gd name="T18" fmla="*/ 66 w 827"/>
                  <a:gd name="T19" fmla="*/ 788 h 1422"/>
                  <a:gd name="T20" fmla="*/ 102 w 827"/>
                  <a:gd name="T21" fmla="*/ 672 h 1422"/>
                  <a:gd name="T22" fmla="*/ 102 w 827"/>
                  <a:gd name="T23" fmla="*/ 670 h 1422"/>
                  <a:gd name="T24" fmla="*/ 104 w 827"/>
                  <a:gd name="T25" fmla="*/ 660 h 1422"/>
                  <a:gd name="T26" fmla="*/ 104 w 827"/>
                  <a:gd name="T27" fmla="*/ 660 h 1422"/>
                  <a:gd name="T28" fmla="*/ 232 w 827"/>
                  <a:gd name="T29" fmla="*/ 230 h 1422"/>
                  <a:gd name="T30" fmla="*/ 247 w 827"/>
                  <a:gd name="T31" fmla="*/ 230 h 1422"/>
                  <a:gd name="T32" fmla="*/ 247 w 827"/>
                  <a:gd name="T33" fmla="*/ 230 h 1422"/>
                  <a:gd name="T34" fmla="*/ 827 w 827"/>
                  <a:gd name="T35" fmla="*/ 544 h 1422"/>
                  <a:gd name="T36" fmla="*/ 237 w 827"/>
                  <a:gd name="T37" fmla="*/ 0 h 1422"/>
                  <a:gd name="T38" fmla="*/ 0 w 827"/>
                  <a:gd name="T39" fmla="*/ 819 h 1422"/>
                  <a:gd name="T40" fmla="*/ 493 w 827"/>
                  <a:gd name="T41" fmla="*/ 1422 h 1422"/>
                  <a:gd name="T42" fmla="*/ 827 w 827"/>
                  <a:gd name="T43" fmla="*/ 544 h 1422"/>
                  <a:gd name="T44" fmla="*/ 827 w 827"/>
                  <a:gd name="T45" fmla="*/ 544 h 1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27" h="1422">
                    <a:moveTo>
                      <a:pt x="247" y="230"/>
                    </a:moveTo>
                    <a:lnTo>
                      <a:pt x="266" y="173"/>
                    </a:lnTo>
                    <a:lnTo>
                      <a:pt x="699" y="596"/>
                    </a:lnTo>
                    <a:lnTo>
                      <a:pt x="699" y="596"/>
                    </a:lnTo>
                    <a:lnTo>
                      <a:pt x="699" y="596"/>
                    </a:lnTo>
                    <a:lnTo>
                      <a:pt x="488" y="1173"/>
                    </a:lnTo>
                    <a:lnTo>
                      <a:pt x="460" y="1246"/>
                    </a:lnTo>
                    <a:lnTo>
                      <a:pt x="410" y="1187"/>
                    </a:lnTo>
                    <a:lnTo>
                      <a:pt x="405" y="1187"/>
                    </a:lnTo>
                    <a:lnTo>
                      <a:pt x="66" y="788"/>
                    </a:lnTo>
                    <a:lnTo>
                      <a:pt x="102" y="672"/>
                    </a:lnTo>
                    <a:lnTo>
                      <a:pt x="102" y="670"/>
                    </a:lnTo>
                    <a:lnTo>
                      <a:pt x="104" y="660"/>
                    </a:lnTo>
                    <a:lnTo>
                      <a:pt x="104" y="660"/>
                    </a:lnTo>
                    <a:lnTo>
                      <a:pt x="232" y="230"/>
                    </a:lnTo>
                    <a:lnTo>
                      <a:pt x="247" y="230"/>
                    </a:lnTo>
                    <a:lnTo>
                      <a:pt x="247" y="230"/>
                    </a:lnTo>
                    <a:close/>
                    <a:moveTo>
                      <a:pt x="827" y="544"/>
                    </a:moveTo>
                    <a:lnTo>
                      <a:pt x="237" y="0"/>
                    </a:lnTo>
                    <a:lnTo>
                      <a:pt x="0" y="819"/>
                    </a:lnTo>
                    <a:lnTo>
                      <a:pt x="493" y="1422"/>
                    </a:lnTo>
                    <a:lnTo>
                      <a:pt x="827" y="544"/>
                    </a:lnTo>
                    <a:lnTo>
                      <a:pt x="827" y="544"/>
                    </a:lnTo>
                    <a:close/>
                  </a:path>
                </a:pathLst>
              </a:custGeom>
              <a:solidFill>
                <a:srgbClr val="0A6D9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: Shape 18"/>
              <p:cNvSpPr/>
              <p:nvPr/>
            </p:nvSpPr>
            <p:spPr bwMode="auto">
              <a:xfrm>
                <a:off x="5137019" y="3000830"/>
                <a:ext cx="134138" cy="104739"/>
              </a:xfrm>
              <a:custGeom>
                <a:avLst/>
                <a:gdLst>
                  <a:gd name="T0" fmla="*/ 0 w 73"/>
                  <a:gd name="T1" fmla="*/ 57 h 57"/>
                  <a:gd name="T2" fmla="*/ 19 w 73"/>
                  <a:gd name="T3" fmla="*/ 0 h 57"/>
                  <a:gd name="T4" fmla="*/ 73 w 73"/>
                  <a:gd name="T5" fmla="*/ 55 h 57"/>
                  <a:gd name="T6" fmla="*/ 0 w 73"/>
                  <a:gd name="T7" fmla="*/ 57 h 57"/>
                  <a:gd name="T8" fmla="*/ 0 w 73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7">
                    <a:moveTo>
                      <a:pt x="0" y="57"/>
                    </a:moveTo>
                    <a:lnTo>
                      <a:pt x="19" y="0"/>
                    </a:lnTo>
                    <a:lnTo>
                      <a:pt x="73" y="55"/>
                    </a:lnTo>
                    <a:lnTo>
                      <a:pt x="0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: Shape 19"/>
              <p:cNvSpPr/>
              <p:nvPr/>
            </p:nvSpPr>
            <p:spPr bwMode="auto">
              <a:xfrm>
                <a:off x="5113130" y="3101489"/>
                <a:ext cx="858117" cy="692742"/>
              </a:xfrm>
              <a:custGeom>
                <a:avLst/>
                <a:gdLst>
                  <a:gd name="T0" fmla="*/ 15 w 467"/>
                  <a:gd name="T1" fmla="*/ 2 h 377"/>
                  <a:gd name="T2" fmla="*/ 88 w 467"/>
                  <a:gd name="T3" fmla="*/ 0 h 377"/>
                  <a:gd name="T4" fmla="*/ 467 w 467"/>
                  <a:gd name="T5" fmla="*/ 368 h 377"/>
                  <a:gd name="T6" fmla="*/ 467 w 467"/>
                  <a:gd name="T7" fmla="*/ 368 h 377"/>
                  <a:gd name="T8" fmla="*/ 382 w 467"/>
                  <a:gd name="T9" fmla="*/ 377 h 377"/>
                  <a:gd name="T10" fmla="*/ 0 w 467"/>
                  <a:gd name="T11" fmla="*/ 2 h 377"/>
                  <a:gd name="T12" fmla="*/ 15 w 467"/>
                  <a:gd name="T13" fmla="*/ 2 h 377"/>
                  <a:gd name="T14" fmla="*/ 15 w 467"/>
                  <a:gd name="T15" fmla="*/ 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7" h="377">
                    <a:moveTo>
                      <a:pt x="15" y="2"/>
                    </a:moveTo>
                    <a:lnTo>
                      <a:pt x="88" y="0"/>
                    </a:lnTo>
                    <a:lnTo>
                      <a:pt x="467" y="368"/>
                    </a:lnTo>
                    <a:lnTo>
                      <a:pt x="467" y="368"/>
                    </a:lnTo>
                    <a:lnTo>
                      <a:pt x="382" y="377"/>
                    </a:lnTo>
                    <a:lnTo>
                      <a:pt x="0" y="2"/>
                    </a:lnTo>
                    <a:lnTo>
                      <a:pt x="15" y="2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: Shape 20"/>
              <p:cNvSpPr/>
              <p:nvPr/>
            </p:nvSpPr>
            <p:spPr bwMode="auto">
              <a:xfrm>
                <a:off x="5881210" y="3904885"/>
                <a:ext cx="525528" cy="1159469"/>
              </a:xfrm>
              <a:custGeom>
                <a:avLst/>
                <a:gdLst>
                  <a:gd name="T0" fmla="*/ 286 w 286"/>
                  <a:gd name="T1" fmla="*/ 57 h 631"/>
                  <a:gd name="T2" fmla="*/ 225 w 286"/>
                  <a:gd name="T3" fmla="*/ 0 h 631"/>
                  <a:gd name="T4" fmla="*/ 0 w 286"/>
                  <a:gd name="T5" fmla="*/ 572 h 631"/>
                  <a:gd name="T6" fmla="*/ 47 w 286"/>
                  <a:gd name="T7" fmla="*/ 627 h 631"/>
                  <a:gd name="T8" fmla="*/ 54 w 286"/>
                  <a:gd name="T9" fmla="*/ 631 h 631"/>
                  <a:gd name="T10" fmla="*/ 286 w 286"/>
                  <a:gd name="T11" fmla="*/ 57 h 631"/>
                  <a:gd name="T12" fmla="*/ 286 w 286"/>
                  <a:gd name="T13" fmla="*/ 57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6" h="631">
                    <a:moveTo>
                      <a:pt x="286" y="57"/>
                    </a:moveTo>
                    <a:lnTo>
                      <a:pt x="225" y="0"/>
                    </a:lnTo>
                    <a:lnTo>
                      <a:pt x="0" y="572"/>
                    </a:lnTo>
                    <a:lnTo>
                      <a:pt x="47" y="627"/>
                    </a:lnTo>
                    <a:lnTo>
                      <a:pt x="54" y="631"/>
                    </a:lnTo>
                    <a:lnTo>
                      <a:pt x="286" y="57"/>
                    </a:lnTo>
                    <a:lnTo>
                      <a:pt x="286" y="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46000">
                    <a:schemeClr val="accent3"/>
                  </a:gs>
                  <a:gs pos="67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206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: Shape 21"/>
              <p:cNvSpPr/>
              <p:nvPr/>
            </p:nvSpPr>
            <p:spPr bwMode="auto">
              <a:xfrm>
                <a:off x="5980435" y="3895696"/>
                <a:ext cx="1337707" cy="1168656"/>
              </a:xfrm>
              <a:custGeom>
                <a:avLst/>
                <a:gdLst>
                  <a:gd name="T0" fmla="*/ 232 w 728"/>
                  <a:gd name="T1" fmla="*/ 62 h 636"/>
                  <a:gd name="T2" fmla="*/ 728 w 728"/>
                  <a:gd name="T3" fmla="*/ 0 h 636"/>
                  <a:gd name="T4" fmla="*/ 484 w 728"/>
                  <a:gd name="T5" fmla="*/ 527 h 636"/>
                  <a:gd name="T6" fmla="*/ 10 w 728"/>
                  <a:gd name="T7" fmla="*/ 634 h 636"/>
                  <a:gd name="T8" fmla="*/ 0 w 728"/>
                  <a:gd name="T9" fmla="*/ 636 h 636"/>
                  <a:gd name="T10" fmla="*/ 0 w 728"/>
                  <a:gd name="T11" fmla="*/ 636 h 636"/>
                  <a:gd name="T12" fmla="*/ 232 w 728"/>
                  <a:gd name="T13" fmla="*/ 62 h 636"/>
                  <a:gd name="T14" fmla="*/ 232 w 728"/>
                  <a:gd name="T15" fmla="*/ 62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8" h="636">
                    <a:moveTo>
                      <a:pt x="232" y="62"/>
                    </a:moveTo>
                    <a:lnTo>
                      <a:pt x="728" y="0"/>
                    </a:lnTo>
                    <a:lnTo>
                      <a:pt x="484" y="527"/>
                    </a:lnTo>
                    <a:lnTo>
                      <a:pt x="10" y="634"/>
                    </a:lnTo>
                    <a:lnTo>
                      <a:pt x="0" y="636"/>
                    </a:lnTo>
                    <a:lnTo>
                      <a:pt x="0" y="636"/>
                    </a:lnTo>
                    <a:lnTo>
                      <a:pt x="232" y="62"/>
                    </a:lnTo>
                    <a:lnTo>
                      <a:pt x="232" y="62"/>
                    </a:lnTo>
                    <a:close/>
                  </a:path>
                </a:pathLst>
              </a:custGeom>
              <a:solidFill>
                <a:srgbClr val="F8F5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22"/>
              <p:cNvSpPr/>
              <p:nvPr/>
            </p:nvSpPr>
            <p:spPr bwMode="auto">
              <a:xfrm>
                <a:off x="6006160" y="3917747"/>
                <a:ext cx="1280744" cy="1124556"/>
              </a:xfrm>
              <a:custGeom>
                <a:avLst/>
                <a:gdLst>
                  <a:gd name="T0" fmla="*/ 223 w 697"/>
                  <a:gd name="T1" fmla="*/ 59 h 612"/>
                  <a:gd name="T2" fmla="*/ 697 w 697"/>
                  <a:gd name="T3" fmla="*/ 0 h 612"/>
                  <a:gd name="T4" fmla="*/ 463 w 697"/>
                  <a:gd name="T5" fmla="*/ 508 h 612"/>
                  <a:gd name="T6" fmla="*/ 0 w 697"/>
                  <a:gd name="T7" fmla="*/ 612 h 612"/>
                  <a:gd name="T8" fmla="*/ 223 w 697"/>
                  <a:gd name="T9" fmla="*/ 59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612">
                    <a:moveTo>
                      <a:pt x="223" y="59"/>
                    </a:moveTo>
                    <a:lnTo>
                      <a:pt x="697" y="0"/>
                    </a:lnTo>
                    <a:lnTo>
                      <a:pt x="463" y="508"/>
                    </a:lnTo>
                    <a:lnTo>
                      <a:pt x="0" y="612"/>
                    </a:lnTo>
                    <a:lnTo>
                      <a:pt x="223" y="59"/>
                    </a:lnTo>
                    <a:close/>
                  </a:path>
                </a:pathLst>
              </a:custGeom>
              <a:solidFill>
                <a:srgbClr val="24598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23"/>
              <p:cNvSpPr/>
              <p:nvPr/>
            </p:nvSpPr>
            <p:spPr bwMode="auto">
              <a:xfrm>
                <a:off x="4804429" y="3105567"/>
                <a:ext cx="1006956" cy="1758498"/>
              </a:xfrm>
              <a:custGeom>
                <a:avLst/>
                <a:gdLst>
                  <a:gd name="T0" fmla="*/ 548 w 548"/>
                  <a:gd name="T1" fmla="*/ 375 h 957"/>
                  <a:gd name="T2" fmla="*/ 166 w 548"/>
                  <a:gd name="T3" fmla="*/ 0 h 957"/>
                  <a:gd name="T4" fmla="*/ 38 w 548"/>
                  <a:gd name="T5" fmla="*/ 430 h 957"/>
                  <a:gd name="T6" fmla="*/ 38 w 548"/>
                  <a:gd name="T7" fmla="*/ 430 h 957"/>
                  <a:gd name="T8" fmla="*/ 36 w 548"/>
                  <a:gd name="T9" fmla="*/ 440 h 957"/>
                  <a:gd name="T10" fmla="*/ 36 w 548"/>
                  <a:gd name="T11" fmla="*/ 442 h 957"/>
                  <a:gd name="T12" fmla="*/ 0 w 548"/>
                  <a:gd name="T13" fmla="*/ 558 h 957"/>
                  <a:gd name="T14" fmla="*/ 339 w 548"/>
                  <a:gd name="T15" fmla="*/ 957 h 957"/>
                  <a:gd name="T16" fmla="*/ 548 w 548"/>
                  <a:gd name="T17" fmla="*/ 375 h 957"/>
                  <a:gd name="T18" fmla="*/ 548 w 548"/>
                  <a:gd name="T19" fmla="*/ 375 h 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8" h="957">
                    <a:moveTo>
                      <a:pt x="548" y="375"/>
                    </a:moveTo>
                    <a:lnTo>
                      <a:pt x="166" y="0"/>
                    </a:lnTo>
                    <a:lnTo>
                      <a:pt x="38" y="430"/>
                    </a:lnTo>
                    <a:lnTo>
                      <a:pt x="38" y="430"/>
                    </a:lnTo>
                    <a:lnTo>
                      <a:pt x="36" y="440"/>
                    </a:lnTo>
                    <a:lnTo>
                      <a:pt x="36" y="442"/>
                    </a:lnTo>
                    <a:lnTo>
                      <a:pt x="0" y="558"/>
                    </a:lnTo>
                    <a:lnTo>
                      <a:pt x="339" y="957"/>
                    </a:lnTo>
                    <a:lnTo>
                      <a:pt x="548" y="375"/>
                    </a:lnTo>
                    <a:lnTo>
                      <a:pt x="548" y="375"/>
                    </a:lnTo>
                    <a:close/>
                  </a:path>
                </a:pathLst>
              </a:custGeom>
              <a:solidFill>
                <a:srgbClr val="E1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24"/>
              <p:cNvSpPr/>
              <p:nvPr/>
            </p:nvSpPr>
            <p:spPr bwMode="auto">
              <a:xfrm>
                <a:off x="4830154" y="3136403"/>
                <a:ext cx="962855" cy="1696022"/>
              </a:xfrm>
              <a:custGeom>
                <a:avLst/>
                <a:gdLst>
                  <a:gd name="T0" fmla="*/ 0 w 524"/>
                  <a:gd name="T1" fmla="*/ 539 h 923"/>
                  <a:gd name="T2" fmla="*/ 33 w 524"/>
                  <a:gd name="T3" fmla="*/ 425 h 923"/>
                  <a:gd name="T4" fmla="*/ 33 w 524"/>
                  <a:gd name="T5" fmla="*/ 425 h 923"/>
                  <a:gd name="T6" fmla="*/ 159 w 524"/>
                  <a:gd name="T7" fmla="*/ 0 h 923"/>
                  <a:gd name="T8" fmla="*/ 524 w 524"/>
                  <a:gd name="T9" fmla="*/ 361 h 923"/>
                  <a:gd name="T10" fmla="*/ 323 w 524"/>
                  <a:gd name="T11" fmla="*/ 923 h 923"/>
                  <a:gd name="T12" fmla="*/ 0 w 524"/>
                  <a:gd name="T13" fmla="*/ 539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923">
                    <a:moveTo>
                      <a:pt x="0" y="539"/>
                    </a:moveTo>
                    <a:lnTo>
                      <a:pt x="33" y="425"/>
                    </a:lnTo>
                    <a:lnTo>
                      <a:pt x="33" y="425"/>
                    </a:lnTo>
                    <a:lnTo>
                      <a:pt x="159" y="0"/>
                    </a:lnTo>
                    <a:lnTo>
                      <a:pt x="524" y="361"/>
                    </a:lnTo>
                    <a:lnTo>
                      <a:pt x="323" y="923"/>
                    </a:lnTo>
                    <a:lnTo>
                      <a:pt x="0" y="539"/>
                    </a:lnTo>
                    <a:close/>
                  </a:path>
                </a:pathLst>
              </a:custGeom>
              <a:solidFill>
                <a:srgbClr val="24598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25"/>
              <p:cNvSpPr/>
              <p:nvPr/>
            </p:nvSpPr>
            <p:spPr bwMode="auto">
              <a:xfrm>
                <a:off x="5431020" y="3777693"/>
                <a:ext cx="540228" cy="1085969"/>
              </a:xfrm>
              <a:custGeom>
                <a:avLst/>
                <a:gdLst>
                  <a:gd name="T0" fmla="*/ 209 w 294"/>
                  <a:gd name="T1" fmla="*/ 9 h 591"/>
                  <a:gd name="T2" fmla="*/ 294 w 294"/>
                  <a:gd name="T3" fmla="*/ 0 h 591"/>
                  <a:gd name="T4" fmla="*/ 83 w 294"/>
                  <a:gd name="T5" fmla="*/ 577 h 591"/>
                  <a:gd name="T6" fmla="*/ 5 w 294"/>
                  <a:gd name="T7" fmla="*/ 591 h 591"/>
                  <a:gd name="T8" fmla="*/ 0 w 294"/>
                  <a:gd name="T9" fmla="*/ 591 h 591"/>
                  <a:gd name="T10" fmla="*/ 209 w 294"/>
                  <a:gd name="T11" fmla="*/ 9 h 591"/>
                  <a:gd name="T12" fmla="*/ 209 w 294"/>
                  <a:gd name="T13" fmla="*/ 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591">
                    <a:moveTo>
                      <a:pt x="209" y="9"/>
                    </a:moveTo>
                    <a:lnTo>
                      <a:pt x="294" y="0"/>
                    </a:lnTo>
                    <a:lnTo>
                      <a:pt x="83" y="577"/>
                    </a:lnTo>
                    <a:lnTo>
                      <a:pt x="5" y="591"/>
                    </a:lnTo>
                    <a:lnTo>
                      <a:pt x="0" y="591"/>
                    </a:lnTo>
                    <a:lnTo>
                      <a:pt x="209" y="9"/>
                    </a:lnTo>
                    <a:lnTo>
                      <a:pt x="209" y="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26"/>
              <p:cNvSpPr/>
              <p:nvPr/>
            </p:nvSpPr>
            <p:spPr bwMode="auto">
              <a:xfrm>
                <a:off x="6603352" y="2818916"/>
                <a:ext cx="970205" cy="746029"/>
              </a:xfrm>
              <a:custGeom>
                <a:avLst/>
                <a:gdLst>
                  <a:gd name="T0" fmla="*/ 0 w 528"/>
                  <a:gd name="T1" fmla="*/ 0 h 406"/>
                  <a:gd name="T2" fmla="*/ 0 w 528"/>
                  <a:gd name="T3" fmla="*/ 0 h 406"/>
                  <a:gd name="T4" fmla="*/ 528 w 528"/>
                  <a:gd name="T5" fmla="*/ 406 h 406"/>
                  <a:gd name="T6" fmla="*/ 0 w 528"/>
                  <a:gd name="T7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406">
                    <a:moveTo>
                      <a:pt x="0" y="0"/>
                    </a:moveTo>
                    <a:lnTo>
                      <a:pt x="0" y="0"/>
                    </a:lnTo>
                    <a:lnTo>
                      <a:pt x="528" y="4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27"/>
              <p:cNvSpPr/>
              <p:nvPr/>
            </p:nvSpPr>
            <p:spPr bwMode="auto">
              <a:xfrm>
                <a:off x="4718066" y="2682940"/>
                <a:ext cx="400577" cy="1378132"/>
              </a:xfrm>
              <a:custGeom>
                <a:avLst/>
                <a:gdLst>
                  <a:gd name="T0" fmla="*/ 0 w 218"/>
                  <a:gd name="T1" fmla="*/ 750 h 750"/>
                  <a:gd name="T2" fmla="*/ 0 w 218"/>
                  <a:gd name="T3" fmla="*/ 750 h 750"/>
                  <a:gd name="T4" fmla="*/ 218 w 218"/>
                  <a:gd name="T5" fmla="*/ 0 h 750"/>
                  <a:gd name="T6" fmla="*/ 0 w 218"/>
                  <a:gd name="T7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750">
                    <a:moveTo>
                      <a:pt x="0" y="750"/>
                    </a:moveTo>
                    <a:lnTo>
                      <a:pt x="0" y="750"/>
                    </a:lnTo>
                    <a:lnTo>
                      <a:pt x="218" y="0"/>
                    </a:lnTo>
                    <a:lnTo>
                      <a:pt x="0" y="7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28"/>
              <p:cNvSpPr/>
              <p:nvPr/>
            </p:nvSpPr>
            <p:spPr bwMode="auto">
              <a:xfrm>
                <a:off x="5114968" y="2682940"/>
                <a:ext cx="2458589" cy="2612939"/>
              </a:xfrm>
              <a:custGeom>
                <a:avLst/>
                <a:gdLst>
                  <a:gd name="T0" fmla="*/ 265 w 1338"/>
                  <a:gd name="T1" fmla="*/ 1420 h 1422"/>
                  <a:gd name="T2" fmla="*/ 597 w 1338"/>
                  <a:gd name="T3" fmla="*/ 548 h 1422"/>
                  <a:gd name="T4" fmla="*/ 1336 w 1338"/>
                  <a:gd name="T5" fmla="*/ 487 h 1422"/>
                  <a:gd name="T6" fmla="*/ 1338 w 1338"/>
                  <a:gd name="T7" fmla="*/ 480 h 1422"/>
                  <a:gd name="T8" fmla="*/ 1331 w 1338"/>
                  <a:gd name="T9" fmla="*/ 475 h 1422"/>
                  <a:gd name="T10" fmla="*/ 594 w 1338"/>
                  <a:gd name="T11" fmla="*/ 537 h 1422"/>
                  <a:gd name="T12" fmla="*/ 12 w 1338"/>
                  <a:gd name="T13" fmla="*/ 0 h 1422"/>
                  <a:gd name="T14" fmla="*/ 2 w 1338"/>
                  <a:gd name="T15" fmla="*/ 0 h 1422"/>
                  <a:gd name="T16" fmla="*/ 0 w 1338"/>
                  <a:gd name="T17" fmla="*/ 7 h 1422"/>
                  <a:gd name="T18" fmla="*/ 585 w 1338"/>
                  <a:gd name="T19" fmla="*/ 546 h 1422"/>
                  <a:gd name="T20" fmla="*/ 253 w 1338"/>
                  <a:gd name="T21" fmla="*/ 1417 h 1422"/>
                  <a:gd name="T22" fmla="*/ 258 w 1338"/>
                  <a:gd name="T23" fmla="*/ 1422 h 1422"/>
                  <a:gd name="T24" fmla="*/ 265 w 1338"/>
                  <a:gd name="T25" fmla="*/ 1420 h 1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8" h="1422">
                    <a:moveTo>
                      <a:pt x="265" y="1420"/>
                    </a:moveTo>
                    <a:lnTo>
                      <a:pt x="597" y="548"/>
                    </a:lnTo>
                    <a:lnTo>
                      <a:pt x="1336" y="487"/>
                    </a:lnTo>
                    <a:lnTo>
                      <a:pt x="1338" y="480"/>
                    </a:lnTo>
                    <a:lnTo>
                      <a:pt x="1331" y="475"/>
                    </a:lnTo>
                    <a:lnTo>
                      <a:pt x="594" y="537"/>
                    </a:lnTo>
                    <a:lnTo>
                      <a:pt x="1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585" y="546"/>
                    </a:lnTo>
                    <a:lnTo>
                      <a:pt x="253" y="1417"/>
                    </a:lnTo>
                    <a:lnTo>
                      <a:pt x="258" y="1422"/>
                    </a:lnTo>
                    <a:lnTo>
                      <a:pt x="265" y="1420"/>
                    </a:lnTo>
                    <a:close/>
                  </a:path>
                </a:pathLst>
              </a:custGeom>
              <a:solidFill>
                <a:srgbClr val="FFF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Oval 32"/>
            <p:cNvSpPr/>
            <p:nvPr/>
          </p:nvSpPr>
          <p:spPr>
            <a:xfrm>
              <a:off x="4767402" y="3581365"/>
              <a:ext cx="113434" cy="11347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Oval 36"/>
            <p:cNvSpPr/>
            <p:nvPr/>
          </p:nvSpPr>
          <p:spPr>
            <a:xfrm flipH="1">
              <a:off x="6443377" y="2282607"/>
              <a:ext cx="113434" cy="11347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40"/>
            <p:cNvSpPr/>
            <p:nvPr/>
          </p:nvSpPr>
          <p:spPr>
            <a:xfrm flipH="1">
              <a:off x="6757089" y="4243304"/>
              <a:ext cx="113434" cy="11347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Straight Connector 30"/>
          <p:cNvSpPr/>
          <p:nvPr/>
        </p:nvSpPr>
        <p:spPr>
          <a:xfrm flipH="1" flipV="1">
            <a:off x="3418703" y="3269956"/>
            <a:ext cx="0" cy="882163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Straight Connector 31"/>
          <p:cNvCxnSpPr/>
          <p:nvPr/>
        </p:nvCxnSpPr>
        <p:spPr>
          <a:xfrm flipH="1">
            <a:off x="3418703" y="3745193"/>
            <a:ext cx="1203240" cy="0"/>
          </a:xfrm>
          <a:prstGeom prst="line">
            <a:avLst/>
          </a:prstGeom>
          <a:ln w="12700"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traight Connector 34"/>
          <p:cNvSpPr/>
          <p:nvPr/>
        </p:nvSpPr>
        <p:spPr>
          <a:xfrm flipV="1">
            <a:off x="7879243" y="1997805"/>
            <a:ext cx="0" cy="882163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Straight Connector 35"/>
          <p:cNvCxnSpPr/>
          <p:nvPr/>
        </p:nvCxnSpPr>
        <p:spPr>
          <a:xfrm>
            <a:off x="6380661" y="2446435"/>
            <a:ext cx="1478237" cy="0"/>
          </a:xfrm>
          <a:prstGeom prst="line">
            <a:avLst/>
          </a:prstGeom>
          <a:ln w="12700"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traight Connector 38"/>
          <p:cNvSpPr/>
          <p:nvPr/>
        </p:nvSpPr>
        <p:spPr>
          <a:xfrm flipV="1">
            <a:off x="8440090" y="3926681"/>
            <a:ext cx="0" cy="882163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Straight Connector 39"/>
          <p:cNvCxnSpPr/>
          <p:nvPr/>
        </p:nvCxnSpPr>
        <p:spPr>
          <a:xfrm>
            <a:off x="6694373" y="4407132"/>
            <a:ext cx="1745717" cy="0"/>
          </a:xfrm>
          <a:prstGeom prst="line">
            <a:avLst/>
          </a:prstGeom>
          <a:ln w="12700"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 bwMode="auto">
          <a:xfrm>
            <a:off x="1342768" y="3555699"/>
            <a:ext cx="1997358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管理资源吧PPT致力于专业工作汇报、商务演示、课件演示PPT模板免费下载。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23"/>
          <p:cNvSpPr txBox="1"/>
          <p:nvPr/>
        </p:nvSpPr>
        <p:spPr bwMode="auto">
          <a:xfrm>
            <a:off x="639473" y="3261253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88000">
            <a:no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4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7858898" y="2296644"/>
            <a:ext cx="1997358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管理资源吧PPT致力于专业工作汇报、商务演示、课件演示PPT模板免费下载。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23"/>
          <p:cNvSpPr txBox="1"/>
          <p:nvPr/>
        </p:nvSpPr>
        <p:spPr bwMode="auto">
          <a:xfrm>
            <a:off x="7858898" y="1980126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88000"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8373762" y="4243199"/>
            <a:ext cx="1997358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管理资源吧PPT致力于专业工作汇报、商务演示、课件演示PPT模板免费下载。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23"/>
          <p:cNvSpPr txBox="1"/>
          <p:nvPr/>
        </p:nvSpPr>
        <p:spPr bwMode="auto">
          <a:xfrm>
            <a:off x="8373762" y="3926681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88000"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c2c58403-096d-4083-af96-ee4da59cb6ac"/>
          <p:cNvGrpSpPr>
            <a:grpSpLocks noChangeAspect="1"/>
          </p:cNvGrpSpPr>
          <p:nvPr/>
        </p:nvGrpSpPr>
        <p:grpSpPr>
          <a:xfrm>
            <a:off x="1507543" y="2088728"/>
            <a:ext cx="9178643" cy="7982372"/>
            <a:chOff x="1507543" y="2088728"/>
            <a:chExt cx="9178643" cy="7982372"/>
          </a:xfrm>
        </p:grpSpPr>
        <p:grpSp>
          <p:nvGrpSpPr>
            <p:cNvPr id="4" name="Group 96256"/>
            <p:cNvGrpSpPr/>
            <p:nvPr/>
          </p:nvGrpSpPr>
          <p:grpSpPr bwMode="auto">
            <a:xfrm>
              <a:off x="4324350" y="2624138"/>
              <a:ext cx="3543300" cy="7446962"/>
              <a:chOff x="3835356" y="1981149"/>
              <a:chExt cx="1711032" cy="3597945"/>
            </a:xfrm>
          </p:grpSpPr>
          <p:sp>
            <p:nvSpPr>
              <p:cNvPr id="22" name="íślíḋè-Freeform: Shape 2"/>
              <p:cNvSpPr/>
              <p:nvPr/>
            </p:nvSpPr>
            <p:spPr bwMode="auto">
              <a:xfrm>
                <a:off x="3835356" y="1981149"/>
                <a:ext cx="1711032" cy="3597945"/>
              </a:xfrm>
              <a:custGeom>
                <a:avLst/>
                <a:gdLst>
                  <a:gd name="T0" fmla="*/ 37 w 401"/>
                  <a:gd name="T1" fmla="*/ 843 h 843"/>
                  <a:gd name="T2" fmla="*/ 0 w 401"/>
                  <a:gd name="T3" fmla="*/ 806 h 843"/>
                  <a:gd name="T4" fmla="*/ 0 w 401"/>
                  <a:gd name="T5" fmla="*/ 37 h 843"/>
                  <a:gd name="T6" fmla="*/ 37 w 401"/>
                  <a:gd name="T7" fmla="*/ 0 h 843"/>
                  <a:gd name="T8" fmla="*/ 365 w 401"/>
                  <a:gd name="T9" fmla="*/ 0 h 843"/>
                  <a:gd name="T10" fmla="*/ 401 w 401"/>
                  <a:gd name="T11" fmla="*/ 37 h 843"/>
                  <a:gd name="T12" fmla="*/ 401 w 401"/>
                  <a:gd name="T13" fmla="*/ 806 h 843"/>
                  <a:gd name="T14" fmla="*/ 365 w 401"/>
                  <a:gd name="T15" fmla="*/ 843 h 843"/>
                  <a:gd name="T16" fmla="*/ 37 w 401"/>
                  <a:gd name="T17" fmla="*/ 84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843">
                    <a:moveTo>
                      <a:pt x="37" y="843"/>
                    </a:moveTo>
                    <a:cubicBezTo>
                      <a:pt x="16" y="843"/>
                      <a:pt x="0" y="827"/>
                      <a:pt x="0" y="80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16"/>
                      <a:pt x="16" y="0"/>
                      <a:pt x="37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85" y="0"/>
                      <a:pt x="401" y="16"/>
                      <a:pt x="401" y="37"/>
                    </a:cubicBezTo>
                    <a:cubicBezTo>
                      <a:pt x="401" y="806"/>
                      <a:pt x="401" y="806"/>
                      <a:pt x="401" y="806"/>
                    </a:cubicBezTo>
                    <a:cubicBezTo>
                      <a:pt x="401" y="827"/>
                      <a:pt x="385" y="843"/>
                      <a:pt x="365" y="843"/>
                    </a:cubicBezTo>
                    <a:lnTo>
                      <a:pt x="37" y="84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íślíḋè-Oval 3"/>
              <p:cNvSpPr/>
              <p:nvPr/>
            </p:nvSpPr>
            <p:spPr bwMode="auto">
              <a:xfrm>
                <a:off x="4667108" y="2134547"/>
                <a:ext cx="51361" cy="5138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íślíḋè-Oval 4"/>
              <p:cNvSpPr/>
              <p:nvPr/>
            </p:nvSpPr>
            <p:spPr bwMode="auto">
              <a:xfrm>
                <a:off x="4684739" y="2152187"/>
                <a:ext cx="12265" cy="1227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íślíḋè-Oval 5"/>
              <p:cNvSpPr/>
              <p:nvPr/>
            </p:nvSpPr>
            <p:spPr bwMode="auto">
              <a:xfrm>
                <a:off x="4667108" y="2130712"/>
                <a:ext cx="51361" cy="5138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íślíḋè-Oval 6"/>
              <p:cNvSpPr/>
              <p:nvPr/>
            </p:nvSpPr>
            <p:spPr bwMode="auto">
              <a:xfrm>
                <a:off x="4684739" y="2147585"/>
                <a:ext cx="12265" cy="1303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íślíḋè-Oval 7"/>
              <p:cNvSpPr/>
              <p:nvPr/>
            </p:nvSpPr>
            <p:spPr bwMode="auto">
              <a:xfrm>
                <a:off x="4676307" y="2139149"/>
                <a:ext cx="33730" cy="3374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íślíḋè-Oval 8"/>
              <p:cNvSpPr/>
              <p:nvPr/>
            </p:nvSpPr>
            <p:spPr bwMode="auto">
              <a:xfrm>
                <a:off x="4676307" y="2139149"/>
                <a:ext cx="33730" cy="3374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íślíḋè-Oval 9"/>
              <p:cNvSpPr/>
              <p:nvPr/>
            </p:nvSpPr>
            <p:spPr bwMode="auto">
              <a:xfrm>
                <a:off x="4684739" y="2147585"/>
                <a:ext cx="16865" cy="1687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íślíḋè-Oval 10"/>
              <p:cNvSpPr/>
              <p:nvPr/>
            </p:nvSpPr>
            <p:spPr bwMode="auto">
              <a:xfrm>
                <a:off x="4684739" y="2147585"/>
                <a:ext cx="16865" cy="1687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íślíḋè-Freeform: Shape 11"/>
              <p:cNvSpPr/>
              <p:nvPr/>
            </p:nvSpPr>
            <p:spPr bwMode="auto">
              <a:xfrm>
                <a:off x="4688572" y="2152187"/>
                <a:ext cx="4600" cy="3835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íślíḋè-Freeform: Shape 12"/>
              <p:cNvSpPr/>
              <p:nvPr/>
            </p:nvSpPr>
            <p:spPr bwMode="auto">
              <a:xfrm>
                <a:off x="4688572" y="2152187"/>
                <a:ext cx="4600" cy="3835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íślíḋè-Oval 13"/>
              <p:cNvSpPr/>
              <p:nvPr/>
            </p:nvSpPr>
            <p:spPr bwMode="auto">
              <a:xfrm>
                <a:off x="4552119" y="5216308"/>
                <a:ext cx="277506" cy="27765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íślíḋè-Rectangle 14"/>
              <p:cNvSpPr/>
              <p:nvPr/>
            </p:nvSpPr>
            <p:spPr bwMode="auto">
              <a:xfrm>
                <a:off x="3941912" y="2497332"/>
                <a:ext cx="1501752" cy="26338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íślíḋè-Freeform: Shape 15"/>
              <p:cNvSpPr/>
              <p:nvPr/>
            </p:nvSpPr>
            <p:spPr bwMode="auto">
              <a:xfrm>
                <a:off x="4560551" y="2258799"/>
                <a:ext cx="312003" cy="72097"/>
              </a:xfrm>
              <a:custGeom>
                <a:avLst/>
                <a:gdLst>
                  <a:gd name="T0" fmla="*/ 8 w 73"/>
                  <a:gd name="T1" fmla="*/ 17 h 17"/>
                  <a:gd name="T2" fmla="*/ 0 w 73"/>
                  <a:gd name="T3" fmla="*/ 9 h 17"/>
                  <a:gd name="T4" fmla="*/ 8 w 73"/>
                  <a:gd name="T5" fmla="*/ 0 h 17"/>
                  <a:gd name="T6" fmla="*/ 65 w 73"/>
                  <a:gd name="T7" fmla="*/ 0 h 17"/>
                  <a:gd name="T8" fmla="*/ 73 w 73"/>
                  <a:gd name="T9" fmla="*/ 9 h 17"/>
                  <a:gd name="T10" fmla="*/ 65 w 73"/>
                  <a:gd name="T11" fmla="*/ 17 h 17"/>
                  <a:gd name="T12" fmla="*/ 8 w 7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17">
                    <a:moveTo>
                      <a:pt x="8" y="17"/>
                    </a:moveTo>
                    <a:cubicBezTo>
                      <a:pt x="3" y="17"/>
                      <a:pt x="0" y="13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0" y="0"/>
                      <a:pt x="73" y="4"/>
                      <a:pt x="73" y="9"/>
                    </a:cubicBezTo>
                    <a:cubicBezTo>
                      <a:pt x="73" y="13"/>
                      <a:pt x="70" y="17"/>
                      <a:pt x="65" y="17"/>
                    </a:cubicBezTo>
                    <a:lnTo>
                      <a:pt x="8" y="1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íślíḋè-Freeform: Shape 16"/>
              <p:cNvSpPr/>
              <p:nvPr/>
            </p:nvSpPr>
            <p:spPr bwMode="auto">
              <a:xfrm>
                <a:off x="4577416" y="2280275"/>
                <a:ext cx="277506" cy="29146"/>
              </a:xfrm>
              <a:custGeom>
                <a:avLst/>
                <a:gdLst>
                  <a:gd name="T0" fmla="*/ 65 w 65"/>
                  <a:gd name="T1" fmla="*/ 4 h 7"/>
                  <a:gd name="T2" fmla="*/ 61 w 65"/>
                  <a:gd name="T3" fmla="*/ 7 h 7"/>
                  <a:gd name="T4" fmla="*/ 4 w 65"/>
                  <a:gd name="T5" fmla="*/ 7 h 7"/>
                  <a:gd name="T6" fmla="*/ 0 w 65"/>
                  <a:gd name="T7" fmla="*/ 4 h 7"/>
                  <a:gd name="T8" fmla="*/ 4 w 65"/>
                  <a:gd name="T9" fmla="*/ 0 h 7"/>
                  <a:gd name="T10" fmla="*/ 61 w 65"/>
                  <a:gd name="T11" fmla="*/ 0 h 7"/>
                  <a:gd name="T12" fmla="*/ 65 w 65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7">
                    <a:moveTo>
                      <a:pt x="65" y="4"/>
                    </a:moveTo>
                    <a:cubicBezTo>
                      <a:pt x="65" y="6"/>
                      <a:pt x="63" y="7"/>
                      <a:pt x="61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3" y="0"/>
                      <a:pt x="65" y="2"/>
                      <a:pt x="65" y="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íślíḋè-Oval 17"/>
              <p:cNvSpPr/>
              <p:nvPr/>
            </p:nvSpPr>
            <p:spPr bwMode="auto">
              <a:xfrm>
                <a:off x="4458595" y="2271071"/>
                <a:ext cx="46762" cy="475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" name="íślíḋè-Freeform: Shape 24"/>
            <p:cNvSpPr/>
            <p:nvPr/>
          </p:nvSpPr>
          <p:spPr bwMode="auto">
            <a:xfrm>
              <a:off x="2452688" y="2099840"/>
              <a:ext cx="414337" cy="352425"/>
            </a:xfrm>
            <a:custGeom>
              <a:avLst/>
              <a:gdLst>
                <a:gd name="T0" fmla="*/ 117 w 232"/>
                <a:gd name="T1" fmla="*/ 196 h 197"/>
                <a:gd name="T2" fmla="*/ 25 w 232"/>
                <a:gd name="T3" fmla="*/ 104 h 197"/>
                <a:gd name="T4" fmla="*/ 25 w 232"/>
                <a:gd name="T5" fmla="*/ 104 h 197"/>
                <a:gd name="T6" fmla="*/ 25 w 232"/>
                <a:gd name="T7" fmla="*/ 22 h 197"/>
                <a:gd name="T8" fmla="*/ 25 w 232"/>
                <a:gd name="T9" fmla="*/ 22 h 197"/>
                <a:gd name="T10" fmla="*/ 107 w 232"/>
                <a:gd name="T11" fmla="*/ 22 h 197"/>
                <a:gd name="T12" fmla="*/ 117 w 232"/>
                <a:gd name="T13" fmla="*/ 32 h 197"/>
                <a:gd name="T14" fmla="*/ 127 w 232"/>
                <a:gd name="T15" fmla="*/ 22 h 197"/>
                <a:gd name="T16" fmla="*/ 127 w 232"/>
                <a:gd name="T17" fmla="*/ 22 h 197"/>
                <a:gd name="T18" fmla="*/ 209 w 232"/>
                <a:gd name="T19" fmla="*/ 22 h 197"/>
                <a:gd name="T20" fmla="*/ 209 w 232"/>
                <a:gd name="T21" fmla="*/ 22 h 197"/>
                <a:gd name="T22" fmla="*/ 209 w 232"/>
                <a:gd name="T23" fmla="*/ 104 h 197"/>
                <a:gd name="T24" fmla="*/ 117 w 232"/>
                <a:gd name="T25" fmla="*/ 196 h 197"/>
                <a:gd name="T26" fmla="*/ 66 w 232"/>
                <a:gd name="T27" fmla="*/ 14 h 197"/>
                <a:gd name="T28" fmla="*/ 66 w 232"/>
                <a:gd name="T29" fmla="*/ 14 h 197"/>
                <a:gd name="T30" fmla="*/ 31 w 232"/>
                <a:gd name="T31" fmla="*/ 98 h 197"/>
                <a:gd name="T32" fmla="*/ 117 w 232"/>
                <a:gd name="T33" fmla="*/ 184 h 197"/>
                <a:gd name="T34" fmla="*/ 203 w 232"/>
                <a:gd name="T35" fmla="*/ 98 h 197"/>
                <a:gd name="T36" fmla="*/ 203 w 232"/>
                <a:gd name="T37" fmla="*/ 98 h 197"/>
                <a:gd name="T38" fmla="*/ 203 w 232"/>
                <a:gd name="T39" fmla="*/ 28 h 197"/>
                <a:gd name="T40" fmla="*/ 203 w 232"/>
                <a:gd name="T41" fmla="*/ 28 h 197"/>
                <a:gd name="T42" fmla="*/ 133 w 232"/>
                <a:gd name="T43" fmla="*/ 28 h 197"/>
                <a:gd name="T44" fmla="*/ 117 w 232"/>
                <a:gd name="T45" fmla="*/ 44 h 197"/>
                <a:gd name="T46" fmla="*/ 101 w 232"/>
                <a:gd name="T47" fmla="*/ 28 h 197"/>
                <a:gd name="T48" fmla="*/ 101 w 232"/>
                <a:gd name="T49" fmla="*/ 28 h 197"/>
                <a:gd name="T50" fmla="*/ 66 w 232"/>
                <a:gd name="T51" fmla="*/ 1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2" h="197">
                  <a:moveTo>
                    <a:pt x="117" y="196"/>
                  </a:moveTo>
                  <a:lnTo>
                    <a:pt x="25" y="104"/>
                  </a:lnTo>
                  <a:lnTo>
                    <a:pt x="25" y="104"/>
                  </a:lnTo>
                  <a:cubicBezTo>
                    <a:pt x="3" y="81"/>
                    <a:pt x="3" y="45"/>
                    <a:pt x="25" y="22"/>
                  </a:cubicBezTo>
                  <a:lnTo>
                    <a:pt x="25" y="22"/>
                  </a:lnTo>
                  <a:cubicBezTo>
                    <a:pt x="48" y="0"/>
                    <a:pt x="84" y="0"/>
                    <a:pt x="107" y="22"/>
                  </a:cubicBezTo>
                  <a:lnTo>
                    <a:pt x="117" y="32"/>
                  </a:lnTo>
                  <a:lnTo>
                    <a:pt x="127" y="22"/>
                  </a:lnTo>
                  <a:lnTo>
                    <a:pt x="127" y="22"/>
                  </a:lnTo>
                  <a:cubicBezTo>
                    <a:pt x="149" y="0"/>
                    <a:pt x="186" y="0"/>
                    <a:pt x="209" y="22"/>
                  </a:cubicBezTo>
                  <a:lnTo>
                    <a:pt x="209" y="22"/>
                  </a:lnTo>
                  <a:cubicBezTo>
                    <a:pt x="231" y="45"/>
                    <a:pt x="231" y="81"/>
                    <a:pt x="209" y="104"/>
                  </a:cubicBezTo>
                  <a:lnTo>
                    <a:pt x="117" y="196"/>
                  </a:lnTo>
                  <a:close/>
                  <a:moveTo>
                    <a:pt x="66" y="14"/>
                  </a:moveTo>
                  <a:lnTo>
                    <a:pt x="66" y="14"/>
                  </a:lnTo>
                  <a:cubicBezTo>
                    <a:pt x="22" y="14"/>
                    <a:pt x="0" y="67"/>
                    <a:pt x="31" y="98"/>
                  </a:cubicBezTo>
                  <a:lnTo>
                    <a:pt x="117" y="184"/>
                  </a:lnTo>
                  <a:lnTo>
                    <a:pt x="203" y="98"/>
                  </a:lnTo>
                  <a:lnTo>
                    <a:pt x="203" y="98"/>
                  </a:lnTo>
                  <a:cubicBezTo>
                    <a:pt x="221" y="79"/>
                    <a:pt x="221" y="47"/>
                    <a:pt x="203" y="28"/>
                  </a:cubicBezTo>
                  <a:lnTo>
                    <a:pt x="203" y="28"/>
                  </a:lnTo>
                  <a:cubicBezTo>
                    <a:pt x="183" y="9"/>
                    <a:pt x="152" y="9"/>
                    <a:pt x="133" y="28"/>
                  </a:cubicBezTo>
                  <a:lnTo>
                    <a:pt x="117" y="44"/>
                  </a:lnTo>
                  <a:lnTo>
                    <a:pt x="101" y="28"/>
                  </a:lnTo>
                  <a:lnTo>
                    <a:pt x="101" y="28"/>
                  </a:lnTo>
                  <a:cubicBezTo>
                    <a:pt x="92" y="19"/>
                    <a:pt x="79" y="14"/>
                    <a:pt x="66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íślíḋè-Freeform: Shape 50"/>
            <p:cNvSpPr/>
            <p:nvPr/>
          </p:nvSpPr>
          <p:spPr bwMode="auto">
            <a:xfrm>
              <a:off x="2468563" y="4068340"/>
              <a:ext cx="382587" cy="304800"/>
            </a:xfrm>
            <a:custGeom>
              <a:avLst/>
              <a:gdLst>
                <a:gd name="T0" fmla="*/ 25 w 216"/>
                <a:gd name="T1" fmla="*/ 171 h 172"/>
                <a:gd name="T2" fmla="*/ 0 w 216"/>
                <a:gd name="T3" fmla="*/ 146 h 172"/>
                <a:gd name="T4" fmla="*/ 0 w 216"/>
                <a:gd name="T5" fmla="*/ 44 h 172"/>
                <a:gd name="T6" fmla="*/ 59 w 216"/>
                <a:gd name="T7" fmla="*/ 19 h 172"/>
                <a:gd name="T8" fmla="*/ 62 w 216"/>
                <a:gd name="T9" fmla="*/ 9 h 172"/>
                <a:gd name="T10" fmla="*/ 141 w 216"/>
                <a:gd name="T11" fmla="*/ 0 h 172"/>
                <a:gd name="T12" fmla="*/ 153 w 216"/>
                <a:gd name="T13" fmla="*/ 9 h 172"/>
                <a:gd name="T14" fmla="*/ 156 w 216"/>
                <a:gd name="T15" fmla="*/ 19 h 172"/>
                <a:gd name="T16" fmla="*/ 190 w 216"/>
                <a:gd name="T17" fmla="*/ 19 h 172"/>
                <a:gd name="T18" fmla="*/ 215 w 216"/>
                <a:gd name="T19" fmla="*/ 146 h 172"/>
                <a:gd name="T20" fmla="*/ 190 w 216"/>
                <a:gd name="T21" fmla="*/ 171 h 172"/>
                <a:gd name="T22" fmla="*/ 25 w 216"/>
                <a:gd name="T23" fmla="*/ 28 h 172"/>
                <a:gd name="T24" fmla="*/ 8 w 216"/>
                <a:gd name="T25" fmla="*/ 146 h 172"/>
                <a:gd name="T26" fmla="*/ 25 w 216"/>
                <a:gd name="T27" fmla="*/ 163 h 172"/>
                <a:gd name="T28" fmla="*/ 190 w 216"/>
                <a:gd name="T29" fmla="*/ 163 h 172"/>
                <a:gd name="T30" fmla="*/ 207 w 216"/>
                <a:gd name="T31" fmla="*/ 44 h 172"/>
                <a:gd name="T32" fmla="*/ 190 w 216"/>
                <a:gd name="T33" fmla="*/ 28 h 172"/>
                <a:gd name="T34" fmla="*/ 145 w 216"/>
                <a:gd name="T35" fmla="*/ 11 h 172"/>
                <a:gd name="T36" fmla="*/ 141 w 216"/>
                <a:gd name="T37" fmla="*/ 8 h 172"/>
                <a:gd name="T38" fmla="*/ 74 w 216"/>
                <a:gd name="T39" fmla="*/ 8 h 172"/>
                <a:gd name="T40" fmla="*/ 65 w 216"/>
                <a:gd name="T41" fmla="*/ 28 h 172"/>
                <a:gd name="T42" fmla="*/ 108 w 216"/>
                <a:gd name="T43" fmla="*/ 146 h 172"/>
                <a:gd name="T44" fmla="*/ 70 w 216"/>
                <a:gd name="T45" fmla="*/ 55 h 172"/>
                <a:gd name="T46" fmla="*/ 160 w 216"/>
                <a:gd name="T47" fmla="*/ 93 h 172"/>
                <a:gd name="T48" fmla="*/ 108 w 216"/>
                <a:gd name="T49" fmla="*/ 146 h 172"/>
                <a:gd name="T50" fmla="*/ 108 w 216"/>
                <a:gd name="T51" fmla="*/ 48 h 172"/>
                <a:gd name="T52" fmla="*/ 76 w 216"/>
                <a:gd name="T53" fmla="*/ 124 h 172"/>
                <a:gd name="T54" fmla="*/ 152 w 216"/>
                <a:gd name="T55" fmla="*/ 93 h 172"/>
                <a:gd name="T56" fmla="*/ 185 w 216"/>
                <a:gd name="T57" fmla="*/ 43 h 172"/>
                <a:gd name="T58" fmla="*/ 180 w 216"/>
                <a:gd name="T59" fmla="*/ 56 h 172"/>
                <a:gd name="T60" fmla="*/ 193 w 216"/>
                <a:gd name="T61" fmla="*/ 51 h 172"/>
                <a:gd name="T62" fmla="*/ 185 w 216"/>
                <a:gd name="T63" fmla="*/ 4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6" h="172">
                  <a:moveTo>
                    <a:pt x="190" y="171"/>
                  </a:moveTo>
                  <a:lnTo>
                    <a:pt x="25" y="171"/>
                  </a:lnTo>
                  <a:lnTo>
                    <a:pt x="25" y="171"/>
                  </a:lnTo>
                  <a:cubicBezTo>
                    <a:pt x="11" y="171"/>
                    <a:pt x="0" y="160"/>
                    <a:pt x="0" y="146"/>
                  </a:cubicBezTo>
                  <a:lnTo>
                    <a:pt x="0" y="44"/>
                  </a:lnTo>
                  <a:lnTo>
                    <a:pt x="0" y="44"/>
                  </a:lnTo>
                  <a:cubicBezTo>
                    <a:pt x="0" y="31"/>
                    <a:pt x="11" y="19"/>
                    <a:pt x="25" y="19"/>
                  </a:cubicBezTo>
                  <a:lnTo>
                    <a:pt x="59" y="19"/>
                  </a:lnTo>
                  <a:lnTo>
                    <a:pt x="62" y="9"/>
                  </a:lnTo>
                  <a:lnTo>
                    <a:pt x="62" y="9"/>
                  </a:lnTo>
                  <a:cubicBezTo>
                    <a:pt x="63" y="4"/>
                    <a:pt x="68" y="0"/>
                    <a:pt x="74" y="0"/>
                  </a:cubicBezTo>
                  <a:lnTo>
                    <a:pt x="141" y="0"/>
                  </a:lnTo>
                  <a:lnTo>
                    <a:pt x="141" y="0"/>
                  </a:lnTo>
                  <a:cubicBezTo>
                    <a:pt x="147" y="0"/>
                    <a:pt x="152" y="4"/>
                    <a:pt x="153" y="9"/>
                  </a:cubicBezTo>
                  <a:lnTo>
                    <a:pt x="154" y="10"/>
                  </a:lnTo>
                  <a:lnTo>
                    <a:pt x="156" y="19"/>
                  </a:lnTo>
                  <a:lnTo>
                    <a:pt x="190" y="19"/>
                  </a:lnTo>
                  <a:lnTo>
                    <a:pt x="190" y="19"/>
                  </a:lnTo>
                  <a:cubicBezTo>
                    <a:pt x="204" y="19"/>
                    <a:pt x="215" y="31"/>
                    <a:pt x="215" y="44"/>
                  </a:cubicBezTo>
                  <a:lnTo>
                    <a:pt x="215" y="146"/>
                  </a:lnTo>
                  <a:lnTo>
                    <a:pt x="215" y="146"/>
                  </a:lnTo>
                  <a:cubicBezTo>
                    <a:pt x="215" y="160"/>
                    <a:pt x="204" y="171"/>
                    <a:pt x="190" y="171"/>
                  </a:cubicBezTo>
                  <a:close/>
                  <a:moveTo>
                    <a:pt x="25" y="28"/>
                  </a:moveTo>
                  <a:lnTo>
                    <a:pt x="25" y="28"/>
                  </a:lnTo>
                  <a:cubicBezTo>
                    <a:pt x="15" y="28"/>
                    <a:pt x="8" y="35"/>
                    <a:pt x="8" y="44"/>
                  </a:cubicBezTo>
                  <a:lnTo>
                    <a:pt x="8" y="146"/>
                  </a:lnTo>
                  <a:lnTo>
                    <a:pt x="8" y="146"/>
                  </a:lnTo>
                  <a:cubicBezTo>
                    <a:pt x="8" y="155"/>
                    <a:pt x="15" y="163"/>
                    <a:pt x="25" y="163"/>
                  </a:cubicBezTo>
                  <a:lnTo>
                    <a:pt x="190" y="163"/>
                  </a:lnTo>
                  <a:lnTo>
                    <a:pt x="190" y="163"/>
                  </a:lnTo>
                  <a:cubicBezTo>
                    <a:pt x="200" y="163"/>
                    <a:pt x="207" y="155"/>
                    <a:pt x="207" y="146"/>
                  </a:cubicBezTo>
                  <a:lnTo>
                    <a:pt x="207" y="44"/>
                  </a:lnTo>
                  <a:lnTo>
                    <a:pt x="207" y="44"/>
                  </a:lnTo>
                  <a:cubicBezTo>
                    <a:pt x="207" y="35"/>
                    <a:pt x="200" y="28"/>
                    <a:pt x="190" y="28"/>
                  </a:cubicBezTo>
                  <a:lnTo>
                    <a:pt x="150" y="28"/>
                  </a:lnTo>
                  <a:lnTo>
                    <a:pt x="145" y="11"/>
                  </a:lnTo>
                  <a:lnTo>
                    <a:pt x="145" y="11"/>
                  </a:lnTo>
                  <a:cubicBezTo>
                    <a:pt x="145" y="9"/>
                    <a:pt x="143" y="8"/>
                    <a:pt x="141" y="8"/>
                  </a:cubicBezTo>
                  <a:lnTo>
                    <a:pt x="74" y="8"/>
                  </a:lnTo>
                  <a:lnTo>
                    <a:pt x="74" y="8"/>
                  </a:lnTo>
                  <a:cubicBezTo>
                    <a:pt x="72" y="8"/>
                    <a:pt x="70" y="9"/>
                    <a:pt x="70" y="11"/>
                  </a:cubicBezTo>
                  <a:lnTo>
                    <a:pt x="65" y="28"/>
                  </a:lnTo>
                  <a:lnTo>
                    <a:pt x="25" y="28"/>
                  </a:lnTo>
                  <a:close/>
                  <a:moveTo>
                    <a:pt x="108" y="146"/>
                  </a:moveTo>
                  <a:lnTo>
                    <a:pt x="108" y="146"/>
                  </a:lnTo>
                  <a:cubicBezTo>
                    <a:pt x="61" y="146"/>
                    <a:pt x="37" y="89"/>
                    <a:pt x="70" y="55"/>
                  </a:cubicBezTo>
                  <a:lnTo>
                    <a:pt x="70" y="55"/>
                  </a:lnTo>
                  <a:cubicBezTo>
                    <a:pt x="104" y="22"/>
                    <a:pt x="160" y="46"/>
                    <a:pt x="160" y="93"/>
                  </a:cubicBezTo>
                  <a:lnTo>
                    <a:pt x="160" y="93"/>
                  </a:lnTo>
                  <a:cubicBezTo>
                    <a:pt x="160" y="122"/>
                    <a:pt x="136" y="146"/>
                    <a:pt x="108" y="146"/>
                  </a:cubicBezTo>
                  <a:close/>
                  <a:moveTo>
                    <a:pt x="108" y="48"/>
                  </a:moveTo>
                  <a:lnTo>
                    <a:pt x="108" y="48"/>
                  </a:lnTo>
                  <a:cubicBezTo>
                    <a:pt x="68" y="48"/>
                    <a:pt x="48" y="96"/>
                    <a:pt x="76" y="124"/>
                  </a:cubicBezTo>
                  <a:lnTo>
                    <a:pt x="76" y="124"/>
                  </a:lnTo>
                  <a:cubicBezTo>
                    <a:pt x="104" y="152"/>
                    <a:pt x="152" y="133"/>
                    <a:pt x="152" y="93"/>
                  </a:cubicBezTo>
                  <a:lnTo>
                    <a:pt x="152" y="93"/>
                  </a:lnTo>
                  <a:cubicBezTo>
                    <a:pt x="152" y="68"/>
                    <a:pt x="132" y="48"/>
                    <a:pt x="108" y="48"/>
                  </a:cubicBezTo>
                  <a:close/>
                  <a:moveTo>
                    <a:pt x="185" y="43"/>
                  </a:moveTo>
                  <a:lnTo>
                    <a:pt x="185" y="43"/>
                  </a:lnTo>
                  <a:cubicBezTo>
                    <a:pt x="178" y="43"/>
                    <a:pt x="175" y="52"/>
                    <a:pt x="180" y="56"/>
                  </a:cubicBezTo>
                  <a:lnTo>
                    <a:pt x="180" y="56"/>
                  </a:lnTo>
                  <a:cubicBezTo>
                    <a:pt x="184" y="61"/>
                    <a:pt x="193" y="58"/>
                    <a:pt x="193" y="51"/>
                  </a:cubicBezTo>
                  <a:lnTo>
                    <a:pt x="193" y="51"/>
                  </a:lnTo>
                  <a:cubicBezTo>
                    <a:pt x="193" y="46"/>
                    <a:pt x="189" y="43"/>
                    <a:pt x="185" y="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íślíḋè-Freeform: Shape 53"/>
            <p:cNvSpPr/>
            <p:nvPr/>
          </p:nvSpPr>
          <p:spPr bwMode="auto">
            <a:xfrm>
              <a:off x="9340850" y="2088728"/>
              <a:ext cx="382588" cy="374650"/>
            </a:xfrm>
            <a:custGeom>
              <a:avLst/>
              <a:gdLst>
                <a:gd name="T0" fmla="*/ 186 w 216"/>
                <a:gd name="T1" fmla="*/ 0 h 210"/>
                <a:gd name="T2" fmla="*/ 29 w 216"/>
                <a:gd name="T3" fmla="*/ 0 h 210"/>
                <a:gd name="T4" fmla="*/ 29 w 216"/>
                <a:gd name="T5" fmla="*/ 0 h 210"/>
                <a:gd name="T6" fmla="*/ 0 w 216"/>
                <a:gd name="T7" fmla="*/ 29 h 210"/>
                <a:gd name="T8" fmla="*/ 0 w 216"/>
                <a:gd name="T9" fmla="*/ 136 h 210"/>
                <a:gd name="T10" fmla="*/ 0 w 216"/>
                <a:gd name="T11" fmla="*/ 136 h 210"/>
                <a:gd name="T12" fmla="*/ 29 w 216"/>
                <a:gd name="T13" fmla="*/ 165 h 210"/>
                <a:gd name="T14" fmla="*/ 32 w 216"/>
                <a:gd name="T15" fmla="*/ 165 h 210"/>
                <a:gd name="T16" fmla="*/ 32 w 216"/>
                <a:gd name="T17" fmla="*/ 209 h 210"/>
                <a:gd name="T18" fmla="*/ 96 w 216"/>
                <a:gd name="T19" fmla="*/ 165 h 210"/>
                <a:gd name="T20" fmla="*/ 186 w 216"/>
                <a:gd name="T21" fmla="*/ 165 h 210"/>
                <a:gd name="T22" fmla="*/ 186 w 216"/>
                <a:gd name="T23" fmla="*/ 165 h 210"/>
                <a:gd name="T24" fmla="*/ 215 w 216"/>
                <a:gd name="T25" fmla="*/ 136 h 210"/>
                <a:gd name="T26" fmla="*/ 215 w 216"/>
                <a:gd name="T27" fmla="*/ 29 h 210"/>
                <a:gd name="T28" fmla="*/ 215 w 216"/>
                <a:gd name="T29" fmla="*/ 29 h 210"/>
                <a:gd name="T30" fmla="*/ 186 w 216"/>
                <a:gd name="T31" fmla="*/ 0 h 210"/>
                <a:gd name="T32" fmla="*/ 207 w 216"/>
                <a:gd name="T33" fmla="*/ 136 h 210"/>
                <a:gd name="T34" fmla="*/ 207 w 216"/>
                <a:gd name="T35" fmla="*/ 136 h 210"/>
                <a:gd name="T36" fmla="*/ 186 w 216"/>
                <a:gd name="T37" fmla="*/ 157 h 210"/>
                <a:gd name="T38" fmla="*/ 93 w 216"/>
                <a:gd name="T39" fmla="*/ 157 h 210"/>
                <a:gd name="T40" fmla="*/ 40 w 216"/>
                <a:gd name="T41" fmla="*/ 193 h 210"/>
                <a:gd name="T42" fmla="*/ 41 w 216"/>
                <a:gd name="T43" fmla="*/ 157 h 210"/>
                <a:gd name="T44" fmla="*/ 29 w 216"/>
                <a:gd name="T45" fmla="*/ 157 h 210"/>
                <a:gd name="T46" fmla="*/ 29 w 216"/>
                <a:gd name="T47" fmla="*/ 157 h 210"/>
                <a:gd name="T48" fmla="*/ 8 w 216"/>
                <a:gd name="T49" fmla="*/ 136 h 210"/>
                <a:gd name="T50" fmla="*/ 8 w 216"/>
                <a:gd name="T51" fmla="*/ 29 h 210"/>
                <a:gd name="T52" fmla="*/ 8 w 216"/>
                <a:gd name="T53" fmla="*/ 29 h 210"/>
                <a:gd name="T54" fmla="*/ 29 w 216"/>
                <a:gd name="T55" fmla="*/ 8 h 210"/>
                <a:gd name="T56" fmla="*/ 186 w 216"/>
                <a:gd name="T57" fmla="*/ 8 h 210"/>
                <a:gd name="T58" fmla="*/ 186 w 216"/>
                <a:gd name="T59" fmla="*/ 8 h 210"/>
                <a:gd name="T60" fmla="*/ 207 w 216"/>
                <a:gd name="T61" fmla="*/ 29 h 210"/>
                <a:gd name="T62" fmla="*/ 207 w 216"/>
                <a:gd name="T63" fmla="*/ 136 h 210"/>
                <a:gd name="T64" fmla="*/ 78 w 216"/>
                <a:gd name="T65" fmla="*/ 80 h 210"/>
                <a:gd name="T66" fmla="*/ 78 w 216"/>
                <a:gd name="T67" fmla="*/ 80 h 210"/>
                <a:gd name="T68" fmla="*/ 57 w 216"/>
                <a:gd name="T69" fmla="*/ 88 h 210"/>
                <a:gd name="T70" fmla="*/ 57 w 216"/>
                <a:gd name="T71" fmla="*/ 88 h 210"/>
                <a:gd name="T72" fmla="*/ 65 w 216"/>
                <a:gd name="T73" fmla="*/ 67 h 210"/>
                <a:gd name="T74" fmla="*/ 65 w 216"/>
                <a:gd name="T75" fmla="*/ 67 h 210"/>
                <a:gd name="T76" fmla="*/ 78 w 216"/>
                <a:gd name="T77" fmla="*/ 80 h 210"/>
                <a:gd name="T78" fmla="*/ 120 w 216"/>
                <a:gd name="T79" fmla="*/ 80 h 210"/>
                <a:gd name="T80" fmla="*/ 120 w 216"/>
                <a:gd name="T81" fmla="*/ 80 h 210"/>
                <a:gd name="T82" fmla="*/ 99 w 216"/>
                <a:gd name="T83" fmla="*/ 88 h 210"/>
                <a:gd name="T84" fmla="*/ 99 w 216"/>
                <a:gd name="T85" fmla="*/ 88 h 210"/>
                <a:gd name="T86" fmla="*/ 108 w 216"/>
                <a:gd name="T87" fmla="*/ 67 h 210"/>
                <a:gd name="T88" fmla="*/ 108 w 216"/>
                <a:gd name="T89" fmla="*/ 67 h 210"/>
                <a:gd name="T90" fmla="*/ 120 w 216"/>
                <a:gd name="T91" fmla="*/ 80 h 210"/>
                <a:gd name="T92" fmla="*/ 162 w 216"/>
                <a:gd name="T93" fmla="*/ 81 h 210"/>
                <a:gd name="T94" fmla="*/ 162 w 216"/>
                <a:gd name="T95" fmla="*/ 81 h 210"/>
                <a:gd name="T96" fmla="*/ 141 w 216"/>
                <a:gd name="T97" fmla="*/ 90 h 210"/>
                <a:gd name="T98" fmla="*/ 141 w 216"/>
                <a:gd name="T99" fmla="*/ 90 h 210"/>
                <a:gd name="T100" fmla="*/ 150 w 216"/>
                <a:gd name="T101" fmla="*/ 69 h 210"/>
                <a:gd name="T102" fmla="*/ 150 w 216"/>
                <a:gd name="T103" fmla="*/ 69 h 210"/>
                <a:gd name="T104" fmla="*/ 162 w 216"/>
                <a:gd name="T105" fmla="*/ 8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" h="210">
                  <a:moveTo>
                    <a:pt x="186" y="0"/>
                  </a:moveTo>
                  <a:lnTo>
                    <a:pt x="29" y="0"/>
                  </a:lnTo>
                  <a:lnTo>
                    <a:pt x="29" y="0"/>
                  </a:lnTo>
                  <a:cubicBezTo>
                    <a:pt x="13" y="0"/>
                    <a:pt x="0" y="13"/>
                    <a:pt x="0" y="29"/>
                  </a:cubicBezTo>
                  <a:lnTo>
                    <a:pt x="0" y="136"/>
                  </a:lnTo>
                  <a:lnTo>
                    <a:pt x="0" y="136"/>
                  </a:lnTo>
                  <a:cubicBezTo>
                    <a:pt x="0" y="152"/>
                    <a:pt x="13" y="165"/>
                    <a:pt x="29" y="165"/>
                  </a:cubicBezTo>
                  <a:lnTo>
                    <a:pt x="32" y="165"/>
                  </a:lnTo>
                  <a:lnTo>
                    <a:pt x="32" y="209"/>
                  </a:lnTo>
                  <a:lnTo>
                    <a:pt x="96" y="165"/>
                  </a:lnTo>
                  <a:lnTo>
                    <a:pt x="186" y="165"/>
                  </a:lnTo>
                  <a:lnTo>
                    <a:pt x="186" y="165"/>
                  </a:lnTo>
                  <a:cubicBezTo>
                    <a:pt x="202" y="165"/>
                    <a:pt x="215" y="152"/>
                    <a:pt x="215" y="136"/>
                  </a:cubicBezTo>
                  <a:lnTo>
                    <a:pt x="215" y="29"/>
                  </a:lnTo>
                  <a:lnTo>
                    <a:pt x="215" y="29"/>
                  </a:lnTo>
                  <a:cubicBezTo>
                    <a:pt x="215" y="13"/>
                    <a:pt x="202" y="0"/>
                    <a:pt x="186" y="0"/>
                  </a:cubicBezTo>
                  <a:close/>
                  <a:moveTo>
                    <a:pt x="207" y="136"/>
                  </a:moveTo>
                  <a:lnTo>
                    <a:pt x="207" y="136"/>
                  </a:lnTo>
                  <a:cubicBezTo>
                    <a:pt x="207" y="147"/>
                    <a:pt x="198" y="157"/>
                    <a:pt x="186" y="157"/>
                  </a:cubicBezTo>
                  <a:lnTo>
                    <a:pt x="93" y="157"/>
                  </a:lnTo>
                  <a:lnTo>
                    <a:pt x="40" y="193"/>
                  </a:lnTo>
                  <a:lnTo>
                    <a:pt x="41" y="157"/>
                  </a:lnTo>
                  <a:lnTo>
                    <a:pt x="29" y="157"/>
                  </a:lnTo>
                  <a:lnTo>
                    <a:pt x="29" y="157"/>
                  </a:lnTo>
                  <a:cubicBezTo>
                    <a:pt x="17" y="157"/>
                    <a:pt x="8" y="147"/>
                    <a:pt x="8" y="136"/>
                  </a:cubicBezTo>
                  <a:lnTo>
                    <a:pt x="8" y="29"/>
                  </a:lnTo>
                  <a:lnTo>
                    <a:pt x="8" y="29"/>
                  </a:lnTo>
                  <a:cubicBezTo>
                    <a:pt x="8" y="17"/>
                    <a:pt x="17" y="8"/>
                    <a:pt x="29" y="8"/>
                  </a:cubicBezTo>
                  <a:lnTo>
                    <a:pt x="186" y="8"/>
                  </a:lnTo>
                  <a:lnTo>
                    <a:pt x="186" y="8"/>
                  </a:lnTo>
                  <a:cubicBezTo>
                    <a:pt x="198" y="8"/>
                    <a:pt x="207" y="17"/>
                    <a:pt x="207" y="29"/>
                  </a:cubicBezTo>
                  <a:lnTo>
                    <a:pt x="207" y="136"/>
                  </a:lnTo>
                  <a:close/>
                  <a:moveTo>
                    <a:pt x="78" y="80"/>
                  </a:moveTo>
                  <a:lnTo>
                    <a:pt x="78" y="80"/>
                  </a:lnTo>
                  <a:cubicBezTo>
                    <a:pt x="78" y="91"/>
                    <a:pt x="65" y="97"/>
                    <a:pt x="57" y="88"/>
                  </a:cubicBezTo>
                  <a:lnTo>
                    <a:pt x="57" y="88"/>
                  </a:lnTo>
                  <a:cubicBezTo>
                    <a:pt x="49" y="81"/>
                    <a:pt x="54" y="67"/>
                    <a:pt x="65" y="67"/>
                  </a:cubicBezTo>
                  <a:lnTo>
                    <a:pt x="65" y="67"/>
                  </a:lnTo>
                  <a:cubicBezTo>
                    <a:pt x="72" y="67"/>
                    <a:pt x="78" y="73"/>
                    <a:pt x="78" y="80"/>
                  </a:cubicBezTo>
                  <a:close/>
                  <a:moveTo>
                    <a:pt x="120" y="80"/>
                  </a:moveTo>
                  <a:lnTo>
                    <a:pt x="120" y="80"/>
                  </a:lnTo>
                  <a:cubicBezTo>
                    <a:pt x="120" y="91"/>
                    <a:pt x="107" y="97"/>
                    <a:pt x="99" y="88"/>
                  </a:cubicBezTo>
                  <a:lnTo>
                    <a:pt x="99" y="88"/>
                  </a:lnTo>
                  <a:cubicBezTo>
                    <a:pt x="91" y="81"/>
                    <a:pt x="97" y="67"/>
                    <a:pt x="108" y="67"/>
                  </a:cubicBezTo>
                  <a:lnTo>
                    <a:pt x="108" y="67"/>
                  </a:lnTo>
                  <a:cubicBezTo>
                    <a:pt x="114" y="67"/>
                    <a:pt x="120" y="73"/>
                    <a:pt x="120" y="80"/>
                  </a:cubicBezTo>
                  <a:close/>
                  <a:moveTo>
                    <a:pt x="162" y="81"/>
                  </a:moveTo>
                  <a:lnTo>
                    <a:pt x="162" y="81"/>
                  </a:lnTo>
                  <a:cubicBezTo>
                    <a:pt x="162" y="93"/>
                    <a:pt x="149" y="98"/>
                    <a:pt x="141" y="90"/>
                  </a:cubicBezTo>
                  <a:lnTo>
                    <a:pt x="141" y="90"/>
                  </a:lnTo>
                  <a:cubicBezTo>
                    <a:pt x="133" y="82"/>
                    <a:pt x="138" y="69"/>
                    <a:pt x="150" y="69"/>
                  </a:cubicBezTo>
                  <a:lnTo>
                    <a:pt x="150" y="69"/>
                  </a:lnTo>
                  <a:cubicBezTo>
                    <a:pt x="156" y="69"/>
                    <a:pt x="162" y="74"/>
                    <a:pt x="162" y="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íślíḋè-Freeform: Shape 54"/>
            <p:cNvSpPr/>
            <p:nvPr/>
          </p:nvSpPr>
          <p:spPr bwMode="auto">
            <a:xfrm>
              <a:off x="9348788" y="4060403"/>
              <a:ext cx="366712" cy="312737"/>
            </a:xfrm>
            <a:custGeom>
              <a:avLst/>
              <a:gdLst>
                <a:gd name="T0" fmla="*/ 0 w 209"/>
                <a:gd name="T1" fmla="*/ 175 h 176"/>
                <a:gd name="T2" fmla="*/ 39 w 209"/>
                <a:gd name="T3" fmla="*/ 175 h 176"/>
                <a:gd name="T4" fmla="*/ 39 w 209"/>
                <a:gd name="T5" fmla="*/ 103 h 176"/>
                <a:gd name="T6" fmla="*/ 0 w 209"/>
                <a:gd name="T7" fmla="*/ 103 h 176"/>
                <a:gd name="T8" fmla="*/ 0 w 209"/>
                <a:gd name="T9" fmla="*/ 175 h 176"/>
                <a:gd name="T10" fmla="*/ 9 w 209"/>
                <a:gd name="T11" fmla="*/ 112 h 176"/>
                <a:gd name="T12" fmla="*/ 31 w 209"/>
                <a:gd name="T13" fmla="*/ 112 h 176"/>
                <a:gd name="T14" fmla="*/ 31 w 209"/>
                <a:gd name="T15" fmla="*/ 166 h 176"/>
                <a:gd name="T16" fmla="*/ 9 w 209"/>
                <a:gd name="T17" fmla="*/ 166 h 176"/>
                <a:gd name="T18" fmla="*/ 9 w 209"/>
                <a:gd name="T19" fmla="*/ 112 h 176"/>
                <a:gd name="T20" fmla="*/ 57 w 209"/>
                <a:gd name="T21" fmla="*/ 175 h 176"/>
                <a:gd name="T22" fmla="*/ 96 w 209"/>
                <a:gd name="T23" fmla="*/ 175 h 176"/>
                <a:gd name="T24" fmla="*/ 96 w 209"/>
                <a:gd name="T25" fmla="*/ 38 h 176"/>
                <a:gd name="T26" fmla="*/ 57 w 209"/>
                <a:gd name="T27" fmla="*/ 38 h 176"/>
                <a:gd name="T28" fmla="*/ 57 w 209"/>
                <a:gd name="T29" fmla="*/ 175 h 176"/>
                <a:gd name="T30" fmla="*/ 65 w 209"/>
                <a:gd name="T31" fmla="*/ 47 h 176"/>
                <a:gd name="T32" fmla="*/ 87 w 209"/>
                <a:gd name="T33" fmla="*/ 47 h 176"/>
                <a:gd name="T34" fmla="*/ 87 w 209"/>
                <a:gd name="T35" fmla="*/ 166 h 176"/>
                <a:gd name="T36" fmla="*/ 65 w 209"/>
                <a:gd name="T37" fmla="*/ 166 h 176"/>
                <a:gd name="T38" fmla="*/ 65 w 209"/>
                <a:gd name="T39" fmla="*/ 47 h 176"/>
                <a:gd name="T40" fmla="*/ 169 w 209"/>
                <a:gd name="T41" fmla="*/ 69 h 176"/>
                <a:gd name="T42" fmla="*/ 169 w 209"/>
                <a:gd name="T43" fmla="*/ 175 h 176"/>
                <a:gd name="T44" fmla="*/ 208 w 209"/>
                <a:gd name="T45" fmla="*/ 175 h 176"/>
                <a:gd name="T46" fmla="*/ 208 w 209"/>
                <a:gd name="T47" fmla="*/ 69 h 176"/>
                <a:gd name="T48" fmla="*/ 169 w 209"/>
                <a:gd name="T49" fmla="*/ 69 h 176"/>
                <a:gd name="T50" fmla="*/ 200 w 209"/>
                <a:gd name="T51" fmla="*/ 166 h 176"/>
                <a:gd name="T52" fmla="*/ 177 w 209"/>
                <a:gd name="T53" fmla="*/ 166 h 176"/>
                <a:gd name="T54" fmla="*/ 177 w 209"/>
                <a:gd name="T55" fmla="*/ 77 h 176"/>
                <a:gd name="T56" fmla="*/ 200 w 209"/>
                <a:gd name="T57" fmla="*/ 77 h 176"/>
                <a:gd name="T58" fmla="*/ 200 w 209"/>
                <a:gd name="T59" fmla="*/ 166 h 176"/>
                <a:gd name="T60" fmla="*/ 113 w 209"/>
                <a:gd name="T61" fmla="*/ 175 h 176"/>
                <a:gd name="T62" fmla="*/ 152 w 209"/>
                <a:gd name="T63" fmla="*/ 175 h 176"/>
                <a:gd name="T64" fmla="*/ 152 w 209"/>
                <a:gd name="T65" fmla="*/ 0 h 176"/>
                <a:gd name="T66" fmla="*/ 113 w 209"/>
                <a:gd name="T67" fmla="*/ 0 h 176"/>
                <a:gd name="T68" fmla="*/ 113 w 209"/>
                <a:gd name="T69" fmla="*/ 175 h 176"/>
                <a:gd name="T70" fmla="*/ 121 w 209"/>
                <a:gd name="T71" fmla="*/ 8 h 176"/>
                <a:gd name="T72" fmla="*/ 144 w 209"/>
                <a:gd name="T73" fmla="*/ 8 h 176"/>
                <a:gd name="T74" fmla="*/ 144 w 209"/>
                <a:gd name="T75" fmla="*/ 166 h 176"/>
                <a:gd name="T76" fmla="*/ 121 w 209"/>
                <a:gd name="T77" fmla="*/ 166 h 176"/>
                <a:gd name="T78" fmla="*/ 121 w 209"/>
                <a:gd name="T79" fmla="*/ 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9" h="176">
                  <a:moveTo>
                    <a:pt x="0" y="175"/>
                  </a:moveTo>
                  <a:lnTo>
                    <a:pt x="39" y="175"/>
                  </a:lnTo>
                  <a:lnTo>
                    <a:pt x="39" y="103"/>
                  </a:lnTo>
                  <a:lnTo>
                    <a:pt x="0" y="103"/>
                  </a:lnTo>
                  <a:lnTo>
                    <a:pt x="0" y="175"/>
                  </a:lnTo>
                  <a:close/>
                  <a:moveTo>
                    <a:pt x="9" y="112"/>
                  </a:moveTo>
                  <a:lnTo>
                    <a:pt x="31" y="112"/>
                  </a:lnTo>
                  <a:lnTo>
                    <a:pt x="31" y="166"/>
                  </a:lnTo>
                  <a:lnTo>
                    <a:pt x="9" y="166"/>
                  </a:lnTo>
                  <a:lnTo>
                    <a:pt x="9" y="112"/>
                  </a:lnTo>
                  <a:close/>
                  <a:moveTo>
                    <a:pt x="57" y="175"/>
                  </a:moveTo>
                  <a:lnTo>
                    <a:pt x="96" y="175"/>
                  </a:lnTo>
                  <a:lnTo>
                    <a:pt x="96" y="38"/>
                  </a:lnTo>
                  <a:lnTo>
                    <a:pt x="57" y="38"/>
                  </a:lnTo>
                  <a:lnTo>
                    <a:pt x="57" y="175"/>
                  </a:lnTo>
                  <a:close/>
                  <a:moveTo>
                    <a:pt x="65" y="47"/>
                  </a:moveTo>
                  <a:lnTo>
                    <a:pt x="87" y="47"/>
                  </a:lnTo>
                  <a:lnTo>
                    <a:pt x="87" y="166"/>
                  </a:lnTo>
                  <a:lnTo>
                    <a:pt x="65" y="166"/>
                  </a:lnTo>
                  <a:lnTo>
                    <a:pt x="65" y="47"/>
                  </a:lnTo>
                  <a:close/>
                  <a:moveTo>
                    <a:pt x="169" y="69"/>
                  </a:moveTo>
                  <a:lnTo>
                    <a:pt x="169" y="175"/>
                  </a:lnTo>
                  <a:lnTo>
                    <a:pt x="208" y="175"/>
                  </a:lnTo>
                  <a:lnTo>
                    <a:pt x="208" y="69"/>
                  </a:lnTo>
                  <a:lnTo>
                    <a:pt x="169" y="69"/>
                  </a:lnTo>
                  <a:close/>
                  <a:moveTo>
                    <a:pt x="200" y="166"/>
                  </a:moveTo>
                  <a:lnTo>
                    <a:pt x="177" y="166"/>
                  </a:lnTo>
                  <a:lnTo>
                    <a:pt x="177" y="77"/>
                  </a:lnTo>
                  <a:lnTo>
                    <a:pt x="200" y="77"/>
                  </a:lnTo>
                  <a:lnTo>
                    <a:pt x="200" y="166"/>
                  </a:lnTo>
                  <a:close/>
                  <a:moveTo>
                    <a:pt x="113" y="175"/>
                  </a:moveTo>
                  <a:lnTo>
                    <a:pt x="152" y="175"/>
                  </a:lnTo>
                  <a:lnTo>
                    <a:pt x="152" y="0"/>
                  </a:lnTo>
                  <a:lnTo>
                    <a:pt x="113" y="0"/>
                  </a:lnTo>
                  <a:lnTo>
                    <a:pt x="113" y="175"/>
                  </a:lnTo>
                  <a:close/>
                  <a:moveTo>
                    <a:pt x="121" y="8"/>
                  </a:moveTo>
                  <a:lnTo>
                    <a:pt x="144" y="8"/>
                  </a:lnTo>
                  <a:lnTo>
                    <a:pt x="144" y="166"/>
                  </a:lnTo>
                  <a:lnTo>
                    <a:pt x="121" y="166"/>
                  </a:lnTo>
                  <a:lnTo>
                    <a:pt x="121" y="8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íślíḋè-Rectangle 18"/>
            <p:cNvSpPr/>
            <p:nvPr/>
          </p:nvSpPr>
          <p:spPr>
            <a:xfrm>
              <a:off x="4538027" y="3686175"/>
              <a:ext cx="3116896" cy="3181351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0" name="Group 21"/>
            <p:cNvGrpSpPr/>
            <p:nvPr/>
          </p:nvGrpSpPr>
          <p:grpSpPr>
            <a:xfrm>
              <a:off x="1507543" y="2452265"/>
              <a:ext cx="2308084" cy="1191469"/>
              <a:chOff x="1479056" y="3250483"/>
              <a:chExt cx="2308084" cy="1191469"/>
            </a:xfrm>
          </p:grpSpPr>
          <p:sp>
            <p:nvSpPr>
              <p:cNvPr id="20" name="íślíḋè-TextBox 35"/>
              <p:cNvSpPr txBox="1"/>
              <p:nvPr/>
            </p:nvSpPr>
            <p:spPr bwMode="auto">
              <a:xfrm>
                <a:off x="1479056" y="3712148"/>
                <a:ext cx="2308084" cy="7298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1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ctr"/>
                <a:r>
                  <a: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管理资源吧PPT致力于专业工作汇报、商务演示、课件演示PPT模板免费下载。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íślíḋè-Rectangle 1"/>
              <p:cNvSpPr/>
              <p:nvPr/>
            </p:nvSpPr>
            <p:spPr>
              <a:xfrm>
                <a:off x="1479056" y="3250483"/>
                <a:ext cx="2308084" cy="338554"/>
              </a:xfrm>
              <a:prstGeom prst="rect">
                <a:avLst/>
              </a:prstGeom>
            </p:spPr>
            <p:txBody>
              <a:bodyPr wrap="none" anchor="t" anchorCtr="1">
                <a:norm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37"/>
            <p:cNvGrpSpPr/>
            <p:nvPr/>
          </p:nvGrpSpPr>
          <p:grpSpPr>
            <a:xfrm>
              <a:off x="8378102" y="2452265"/>
              <a:ext cx="2308084" cy="1191469"/>
              <a:chOff x="1479056" y="3250483"/>
              <a:chExt cx="2308084" cy="1191469"/>
            </a:xfrm>
          </p:grpSpPr>
          <p:sp>
            <p:nvSpPr>
              <p:cNvPr id="18" name="íślíḋè-TextBox 38"/>
              <p:cNvSpPr txBox="1"/>
              <p:nvPr/>
            </p:nvSpPr>
            <p:spPr bwMode="auto">
              <a:xfrm>
                <a:off x="1479056" y="3712148"/>
                <a:ext cx="2308084" cy="7298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1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ctr"/>
                <a:r>
                  <a: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管理资源吧PPT致力于专业工作汇报、商务演示、课件演示PPT模板免费下载。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íślíḋè-Rectangle 39"/>
              <p:cNvSpPr/>
              <p:nvPr/>
            </p:nvSpPr>
            <p:spPr>
              <a:xfrm>
                <a:off x="1479056" y="3250483"/>
                <a:ext cx="2308084" cy="338554"/>
              </a:xfrm>
              <a:prstGeom prst="rect">
                <a:avLst/>
              </a:prstGeom>
            </p:spPr>
            <p:txBody>
              <a:bodyPr wrap="none" anchor="t" anchorCtr="1">
                <a:norm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0"/>
            <p:cNvGrpSpPr/>
            <p:nvPr/>
          </p:nvGrpSpPr>
          <p:grpSpPr>
            <a:xfrm>
              <a:off x="1507543" y="4373140"/>
              <a:ext cx="2308084" cy="1191469"/>
              <a:chOff x="1479056" y="3250483"/>
              <a:chExt cx="2308084" cy="1191469"/>
            </a:xfrm>
          </p:grpSpPr>
          <p:sp>
            <p:nvSpPr>
              <p:cNvPr id="16" name="íślíḋè-TextBox 41"/>
              <p:cNvSpPr txBox="1"/>
              <p:nvPr/>
            </p:nvSpPr>
            <p:spPr bwMode="auto">
              <a:xfrm>
                <a:off x="1479056" y="3712148"/>
                <a:ext cx="2308084" cy="7298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1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ctr"/>
                <a:r>
                  <a: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管理资源吧PPT致力于专业工作汇报、商务演示、课件演示PPT模板免费下载。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íślíḋè-Rectangle 44"/>
              <p:cNvSpPr/>
              <p:nvPr/>
            </p:nvSpPr>
            <p:spPr>
              <a:xfrm>
                <a:off x="1479056" y="3250483"/>
                <a:ext cx="2308084" cy="338554"/>
              </a:xfrm>
              <a:prstGeom prst="rect">
                <a:avLst/>
              </a:prstGeom>
            </p:spPr>
            <p:txBody>
              <a:bodyPr wrap="none" anchor="t" anchorCtr="1">
                <a:norm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45"/>
            <p:cNvGrpSpPr/>
            <p:nvPr/>
          </p:nvGrpSpPr>
          <p:grpSpPr>
            <a:xfrm>
              <a:off x="8378102" y="4373140"/>
              <a:ext cx="2308084" cy="1191469"/>
              <a:chOff x="1479056" y="3250483"/>
              <a:chExt cx="2308084" cy="1191469"/>
            </a:xfrm>
          </p:grpSpPr>
          <p:sp>
            <p:nvSpPr>
              <p:cNvPr id="14" name="íślíḋè-TextBox 48"/>
              <p:cNvSpPr txBox="1"/>
              <p:nvPr/>
            </p:nvSpPr>
            <p:spPr bwMode="auto">
              <a:xfrm>
                <a:off x="1479056" y="3712148"/>
                <a:ext cx="2308084" cy="7298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1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ctr"/>
                <a:r>
                  <a: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管理资源吧PPT致力于专业工作汇报、商务演示、课件演示PPT模板免费下载。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íślíḋè-Rectangle 49"/>
              <p:cNvSpPr/>
              <p:nvPr/>
            </p:nvSpPr>
            <p:spPr>
              <a:xfrm>
                <a:off x="1479056" y="3250483"/>
                <a:ext cx="2308084" cy="338554"/>
              </a:xfrm>
              <a:prstGeom prst="rect">
                <a:avLst/>
              </a:prstGeom>
            </p:spPr>
            <p:txBody>
              <a:bodyPr wrap="none" anchor="t" anchorCtr="1">
                <a:norm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 bwMode="auto">
          <a:xfrm>
            <a:off x="2800350" y="0"/>
            <a:ext cx="6896100" cy="2995613"/>
            <a:chOff x="3216275" y="-52388"/>
            <a:chExt cx="5759450" cy="2501901"/>
          </a:xfrm>
        </p:grpSpPr>
        <p:sp>
          <p:nvSpPr>
            <p:cNvPr id="3" name="任意多边形 2"/>
            <p:cNvSpPr/>
            <p:nvPr/>
          </p:nvSpPr>
          <p:spPr>
            <a:xfrm rot="5400000">
              <a:off x="4845049" y="-1681162"/>
              <a:ext cx="2501901" cy="5759450"/>
            </a:xfrm>
            <a:custGeom>
              <a:avLst/>
              <a:gdLst>
                <a:gd name="connsiteX0" fmla="*/ 0 w 2945555"/>
                <a:gd name="connsiteY0" fmla="*/ 0 h 6782042"/>
                <a:gd name="connsiteX1" fmla="*/ 207618 w 2945555"/>
                <a:gd name="connsiteY1" fmla="*/ 31686 h 6782042"/>
                <a:gd name="connsiteX2" fmla="*/ 2945555 w 2945555"/>
                <a:gd name="connsiteY2" fmla="*/ 3391021 h 6782042"/>
                <a:gd name="connsiteX3" fmla="*/ 207618 w 2945555"/>
                <a:gd name="connsiteY3" fmla="*/ 6750356 h 6782042"/>
                <a:gd name="connsiteX4" fmla="*/ 0 w 2945555"/>
                <a:gd name="connsiteY4" fmla="*/ 6782042 h 678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5555" h="6782042">
                  <a:moveTo>
                    <a:pt x="0" y="0"/>
                  </a:moveTo>
                  <a:lnTo>
                    <a:pt x="207618" y="31686"/>
                  </a:lnTo>
                  <a:cubicBezTo>
                    <a:pt x="1770155" y="351428"/>
                    <a:pt x="2945555" y="1733960"/>
                    <a:pt x="2945555" y="3391021"/>
                  </a:cubicBezTo>
                  <a:cubicBezTo>
                    <a:pt x="2945555" y="5048082"/>
                    <a:pt x="1770155" y="6430615"/>
                    <a:pt x="207618" y="6750356"/>
                  </a:cubicBezTo>
                  <a:lnTo>
                    <a:pt x="0" y="6782042"/>
                  </a:lnTo>
                  <a:close/>
                </a:path>
              </a:pathLst>
            </a:custGeom>
            <a:solidFill>
              <a:srgbClr val="548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5400000">
              <a:off x="4918635" y="-1585040"/>
              <a:ext cx="2354730" cy="5420035"/>
            </a:xfrm>
            <a:custGeom>
              <a:avLst/>
              <a:gdLst>
                <a:gd name="connsiteX0" fmla="*/ 0 w 2945555"/>
                <a:gd name="connsiteY0" fmla="*/ 0 h 6782042"/>
                <a:gd name="connsiteX1" fmla="*/ 207618 w 2945555"/>
                <a:gd name="connsiteY1" fmla="*/ 31686 h 6782042"/>
                <a:gd name="connsiteX2" fmla="*/ 2945555 w 2945555"/>
                <a:gd name="connsiteY2" fmla="*/ 3391021 h 6782042"/>
                <a:gd name="connsiteX3" fmla="*/ 207618 w 2945555"/>
                <a:gd name="connsiteY3" fmla="*/ 6750356 h 6782042"/>
                <a:gd name="connsiteX4" fmla="*/ 0 w 2945555"/>
                <a:gd name="connsiteY4" fmla="*/ 6782042 h 678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5555" h="6782042">
                  <a:moveTo>
                    <a:pt x="0" y="0"/>
                  </a:moveTo>
                  <a:lnTo>
                    <a:pt x="207618" y="31686"/>
                  </a:lnTo>
                  <a:cubicBezTo>
                    <a:pt x="1770155" y="351428"/>
                    <a:pt x="2945555" y="1733960"/>
                    <a:pt x="2945555" y="3391021"/>
                  </a:cubicBezTo>
                  <a:cubicBezTo>
                    <a:pt x="2945555" y="5048082"/>
                    <a:pt x="1770155" y="6430615"/>
                    <a:pt x="207618" y="6750356"/>
                  </a:cubicBezTo>
                  <a:lnTo>
                    <a:pt x="0" y="6782042"/>
                  </a:lnTo>
                  <a:close/>
                </a:path>
              </a:pathLst>
            </a:custGeom>
            <a:solidFill>
              <a:srgbClr val="2459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" name="文本框 6"/>
          <p:cNvSpPr txBox="1">
            <a:spLocks noChangeArrowheads="1"/>
          </p:cNvSpPr>
          <p:nvPr/>
        </p:nvSpPr>
        <p:spPr bwMode="auto">
          <a:xfrm>
            <a:off x="5178425" y="665163"/>
            <a:ext cx="20177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3"/>
          <p:cNvSpPr txBox="1">
            <a:spLocks noChangeArrowheads="1"/>
          </p:cNvSpPr>
          <p:nvPr/>
        </p:nvSpPr>
        <p:spPr bwMode="auto">
          <a:xfrm>
            <a:off x="4104223" y="3507469"/>
            <a:ext cx="428835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40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894320" y="4642648"/>
            <a:ext cx="4403360" cy="703469"/>
            <a:chOff x="3894320" y="4642648"/>
            <a:chExt cx="4403360" cy="703469"/>
          </a:xfrm>
        </p:grpSpPr>
        <p:sp>
          <p:nvSpPr>
            <p:cNvPr id="8" name="矩形 7"/>
            <p:cNvSpPr/>
            <p:nvPr/>
          </p:nvSpPr>
          <p:spPr>
            <a:xfrm>
              <a:off x="3894320" y="4879449"/>
              <a:ext cx="440336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The young pioneers, the most diligent demonstration, 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871145" y="4642648"/>
              <a:ext cx="244971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why starting is the best way to start. 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620550" y="5084507"/>
              <a:ext cx="9509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i="0" dirty="0" smtClean="0">
                  <a:solidFill>
                    <a:srgbClr val="4F7AA4"/>
                  </a:solidFill>
                  <a:effectLst/>
                  <a:latin typeface="Arial" panose="020B0604020202020204" pitchFamily="34" charset="0"/>
                </a:rPr>
                <a:t>only for you.</a:t>
              </a:r>
              <a:endParaRPr lang="zh-CN" altLang="en-US" sz="1100" dirty="0">
                <a:solidFill>
                  <a:srgbClr val="4F7AA4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080338" y="195102"/>
            <a:ext cx="2031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8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 dirty="0" smtClean="0">
                <a:solidFill>
                  <a:srgbClr val="2459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100" b="1" dirty="0">
              <a:solidFill>
                <a:srgbClr val="2459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42128a8c-3440-4571-bedf-8942cb5465c0"/>
          <p:cNvGrpSpPr>
            <a:grpSpLocks noChangeAspect="1"/>
          </p:cNvGrpSpPr>
          <p:nvPr/>
        </p:nvGrpSpPr>
        <p:grpSpPr>
          <a:xfrm>
            <a:off x="1843780" y="1852334"/>
            <a:ext cx="8504441" cy="4018496"/>
            <a:chOff x="2313719" y="1778194"/>
            <a:chExt cx="8504441" cy="401849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007447" y="2461690"/>
              <a:ext cx="608012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6477347" y="3732580"/>
              <a:ext cx="471908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112222" y="4917804"/>
              <a:ext cx="503237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弧形 6"/>
            <p:cNvSpPr/>
            <p:nvPr/>
          </p:nvSpPr>
          <p:spPr>
            <a:xfrm>
              <a:off x="2313719" y="1778194"/>
              <a:ext cx="4018496" cy="4018496"/>
            </a:xfrm>
            <a:prstGeom prst="arc">
              <a:avLst>
                <a:gd name="adj1" fmla="val 16196982"/>
                <a:gd name="adj2" fmla="val 5380091"/>
              </a:avLst>
            </a:prstGeom>
            <a:noFill/>
            <a:ln w="28575">
              <a:solidFill>
                <a:srgbClr val="2459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200" ker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4872789" y="2598821"/>
              <a:ext cx="743300" cy="46944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 flipV="1">
              <a:off x="4874405" y="3695770"/>
              <a:ext cx="1221208" cy="2670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 flipV="1">
              <a:off x="4874405" y="4384601"/>
              <a:ext cx="862383" cy="39312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6949256" y="2182899"/>
              <a:ext cx="16947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少先队员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949255" y="2442435"/>
              <a:ext cx="3549843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此处添加详细文本描述，建议与标题相关并符合整体语言风格，其中本模版所有图形线条及其相应素材均可编辑、更改颜色。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268318" y="3342939"/>
              <a:ext cx="16947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少先队员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268317" y="3602475"/>
              <a:ext cx="3549843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此处添加详细文本描述，建议与标题相关并符合整体语言风格，其中本模版所有图形线条及其相应素材均可编辑、更改颜色。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49256" y="4650147"/>
              <a:ext cx="16947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少先队员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49255" y="4934832"/>
              <a:ext cx="3549843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此处添加详细文本描述，建议与标题相关并符合整体语言风格，其中本模版所有图形线条及其相应素材均可编辑、更改颜色。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689167" y="2124353"/>
              <a:ext cx="674674" cy="6746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关键词</a:t>
              </a:r>
              <a:endParaRPr lang="en-US" sz="12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934063" y="3352410"/>
              <a:ext cx="674674" cy="6746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关键词</a:t>
              </a:r>
              <a:endParaRPr lang="en-US" sz="1200" ker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89167" y="4580467"/>
              <a:ext cx="674674" cy="6746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关键词</a:t>
              </a:r>
              <a:endParaRPr lang="en-US" sz="1200" ker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536133" y="2953567"/>
              <a:ext cx="1561578" cy="156157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459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关键词</a:t>
              </a:r>
              <a:endParaRPr lang="en-US" sz="24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 bwMode="auto">
          <a:xfrm>
            <a:off x="784730" y="1783970"/>
            <a:ext cx="4900084" cy="3299881"/>
            <a:chOff x="0" y="0"/>
            <a:chExt cx="2724" cy="1835"/>
          </a:xfrm>
        </p:grpSpPr>
        <p:sp>
          <p:nvSpPr>
            <p:cNvPr id="3" name="Oval 11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" name="Picture 13" descr="apple icons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0"/>
              <a:ext cx="2246" cy="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1150990" y="847929"/>
            <a:ext cx="10256280" cy="99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管理资源吧PPT致力于专业工作汇报、商务演示、课件演示PPT模板免费下载。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过精彩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请在百度搜索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“管理资源吧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”。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5741438" y="2388858"/>
            <a:ext cx="3386137" cy="496888"/>
            <a:chOff x="2760984" y="929053"/>
            <a:chExt cx="3386479" cy="497230"/>
          </a:xfrm>
        </p:grpSpPr>
        <p:grpSp>
          <p:nvGrpSpPr>
            <p:cNvPr id="7" name="组合 6"/>
            <p:cNvGrpSpPr/>
            <p:nvPr/>
          </p:nvGrpSpPr>
          <p:grpSpPr bwMode="auto">
            <a:xfrm>
              <a:off x="2760984" y="929053"/>
              <a:ext cx="3386479" cy="497230"/>
              <a:chOff x="2760984" y="929053"/>
              <a:chExt cx="3386479" cy="49723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2760984" y="929053"/>
                <a:ext cx="2818097" cy="4972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管理资源吧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5579081" y="929053"/>
                <a:ext cx="568382" cy="49723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 bwMode="auto">
            <a:xfrm>
              <a:off x="5655632" y="1002700"/>
              <a:ext cx="347766" cy="369685"/>
              <a:chOff x="1389888" y="356616"/>
              <a:chExt cx="680431" cy="826047"/>
            </a:xfrm>
          </p:grpSpPr>
          <p:sp>
            <p:nvSpPr>
              <p:cNvPr id="9" name="椭圆 8"/>
              <p:cNvSpPr>
                <a:spLocks noChangeArrowheads="1"/>
              </p:cNvSpPr>
              <p:nvPr/>
            </p:nvSpPr>
            <p:spPr bwMode="auto">
              <a:xfrm>
                <a:off x="1389888" y="356616"/>
                <a:ext cx="658368" cy="65836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accent1">
                    <a:lumMod val="75000"/>
                  </a:schemeClr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1452146" y="421825"/>
                <a:ext cx="537281" cy="537281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9525" algn="ctr">
                <a:solidFill>
                  <a:schemeClr val="accent1">
                    <a:lumMod val="75000"/>
                  </a:schemeClr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>
                <a:spLocks noChangeArrowheads="1"/>
              </p:cNvSpPr>
              <p:nvPr/>
            </p:nvSpPr>
            <p:spPr bwMode="auto">
              <a:xfrm rot="19000163" flipH="1">
                <a:off x="1993827" y="842547"/>
                <a:ext cx="76492" cy="3401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>
                    <a:lumMod val="75000"/>
                  </a:schemeClr>
                </a:solidFill>
                <a:rou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6486290" y="3343331"/>
            <a:ext cx="2400300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SI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ZE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设计尺寸：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16:9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6486289" y="4316603"/>
            <a:ext cx="2509247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TYPEFACE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	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中文：微软雅黑和微软雅黑 </a:t>
            </a:r>
            <a:r>
              <a:rPr lang="en-US" altLang="zh-CN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Light (</a:t>
            </a:r>
            <a:r>
              <a:rPr lang="zh-CN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英文</a:t>
            </a:r>
            <a:r>
              <a:rPr lang="zh-CN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Arial</a:t>
            </a:r>
            <a:endParaRPr lang="zh-CN" alt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6486289" y="5499163"/>
            <a:ext cx="2400300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ADVANTAGE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易于编辑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50984" y="3345561"/>
            <a:ext cx="509880" cy="509880"/>
          </a:xfrm>
          <a:prstGeom prst="rect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132"/>
          <p:cNvSpPr>
            <a:spLocks noEditPoints="1"/>
          </p:cNvSpPr>
          <p:nvPr/>
        </p:nvSpPr>
        <p:spPr bwMode="auto">
          <a:xfrm>
            <a:off x="5814658" y="3409415"/>
            <a:ext cx="382530" cy="383518"/>
          </a:xfrm>
          <a:custGeom>
            <a:avLst/>
            <a:gdLst>
              <a:gd name="T0" fmla="*/ 300833111 w 258"/>
              <a:gd name="T1" fmla="*/ 1262592286 h 260"/>
              <a:gd name="T2" fmla="*/ 1203336886 w 258"/>
              <a:gd name="T3" fmla="*/ 1184893384 h 260"/>
              <a:gd name="T4" fmla="*/ 1272379823 w 258"/>
              <a:gd name="T5" fmla="*/ 325359608 h 260"/>
              <a:gd name="T6" fmla="*/ 1272379823 w 258"/>
              <a:gd name="T7" fmla="*/ 1262592286 h 260"/>
              <a:gd name="T8" fmla="*/ 1203336886 w 258"/>
              <a:gd name="T9" fmla="*/ 252517576 h 260"/>
              <a:gd name="T10" fmla="*/ 1119497131 w 258"/>
              <a:gd name="T11" fmla="*/ 150540934 h 260"/>
              <a:gd name="T12" fmla="*/ 1035657376 w 258"/>
              <a:gd name="T13" fmla="*/ 252517576 h 260"/>
              <a:gd name="T14" fmla="*/ 961682166 w 258"/>
              <a:gd name="T15" fmla="*/ 72842032 h 260"/>
              <a:gd name="T16" fmla="*/ 877842411 w 258"/>
              <a:gd name="T17" fmla="*/ 252517576 h 260"/>
              <a:gd name="T18" fmla="*/ 798937149 w 258"/>
              <a:gd name="T19" fmla="*/ 150540934 h 260"/>
              <a:gd name="T20" fmla="*/ 715097394 w 258"/>
              <a:gd name="T21" fmla="*/ 252517576 h 260"/>
              <a:gd name="T22" fmla="*/ 641122184 w 258"/>
              <a:gd name="T23" fmla="*/ 150540934 h 260"/>
              <a:gd name="T24" fmla="*/ 557282429 w 258"/>
              <a:gd name="T25" fmla="*/ 252517576 h 260"/>
              <a:gd name="T26" fmla="*/ 478374947 w 258"/>
              <a:gd name="T27" fmla="*/ 150540934 h 260"/>
              <a:gd name="T28" fmla="*/ 404399737 w 258"/>
              <a:gd name="T29" fmla="*/ 252517576 h 260"/>
              <a:gd name="T30" fmla="*/ 300833111 w 258"/>
              <a:gd name="T31" fmla="*/ 0 h 260"/>
              <a:gd name="T32" fmla="*/ 1272379823 w 258"/>
              <a:gd name="T33" fmla="*/ 150540934 h 260"/>
              <a:gd name="T34" fmla="*/ 1203336886 w 258"/>
              <a:gd name="T35" fmla="*/ 252517576 h 260"/>
              <a:gd name="T36" fmla="*/ 0 w 258"/>
              <a:gd name="T37" fmla="*/ 1262592286 h 260"/>
              <a:gd name="T38" fmla="*/ 246584772 w 258"/>
              <a:gd name="T39" fmla="*/ 325359608 h 260"/>
              <a:gd name="T40" fmla="*/ 152882692 w 258"/>
              <a:gd name="T41" fmla="*/ 398201640 h 260"/>
              <a:gd name="T42" fmla="*/ 246584772 w 258"/>
              <a:gd name="T43" fmla="*/ 471043672 h 260"/>
              <a:gd name="T44" fmla="*/ 152882692 w 258"/>
              <a:gd name="T45" fmla="*/ 553597241 h 260"/>
              <a:gd name="T46" fmla="*/ 246584772 w 258"/>
              <a:gd name="T47" fmla="*/ 631296143 h 260"/>
              <a:gd name="T48" fmla="*/ 152882692 w 258"/>
              <a:gd name="T49" fmla="*/ 713849711 h 260"/>
              <a:gd name="T50" fmla="*/ 246584772 w 258"/>
              <a:gd name="T51" fmla="*/ 786691744 h 260"/>
              <a:gd name="T52" fmla="*/ 73975210 w 258"/>
              <a:gd name="T53" fmla="*/ 869245312 h 260"/>
              <a:gd name="T54" fmla="*/ 246584772 w 258"/>
              <a:gd name="T55" fmla="*/ 946944214 h 260"/>
              <a:gd name="T56" fmla="*/ 152882692 w 258"/>
              <a:gd name="T57" fmla="*/ 1029497783 h 260"/>
              <a:gd name="T58" fmla="*/ 246584772 w 258"/>
              <a:gd name="T59" fmla="*/ 1102339815 h 260"/>
              <a:gd name="T60" fmla="*/ 152882692 w 258"/>
              <a:gd name="T61" fmla="*/ 1184893384 h 260"/>
              <a:gd name="T62" fmla="*/ 0 w 258"/>
              <a:gd name="T63" fmla="*/ 0 h 260"/>
              <a:gd name="T64" fmla="*/ 246584772 w 258"/>
              <a:gd name="T65" fmla="*/ 252517576 h 260"/>
              <a:gd name="T66" fmla="*/ 0 w 258"/>
              <a:gd name="T67" fmla="*/ 0 h 26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58" h="260">
                <a:moveTo>
                  <a:pt x="244" y="260"/>
                </a:moveTo>
                <a:lnTo>
                  <a:pt x="61" y="260"/>
                </a:lnTo>
                <a:lnTo>
                  <a:pt x="61" y="244"/>
                </a:lnTo>
                <a:lnTo>
                  <a:pt x="244" y="244"/>
                </a:lnTo>
                <a:lnTo>
                  <a:pt x="244" y="67"/>
                </a:lnTo>
                <a:lnTo>
                  <a:pt x="258" y="67"/>
                </a:lnTo>
                <a:lnTo>
                  <a:pt x="258" y="244"/>
                </a:lnTo>
                <a:lnTo>
                  <a:pt x="258" y="260"/>
                </a:lnTo>
                <a:lnTo>
                  <a:pt x="244" y="260"/>
                </a:lnTo>
                <a:close/>
                <a:moveTo>
                  <a:pt x="244" y="52"/>
                </a:moveTo>
                <a:lnTo>
                  <a:pt x="227" y="52"/>
                </a:lnTo>
                <a:lnTo>
                  <a:pt x="227" y="31"/>
                </a:lnTo>
                <a:lnTo>
                  <a:pt x="210" y="31"/>
                </a:lnTo>
                <a:lnTo>
                  <a:pt x="210" y="52"/>
                </a:lnTo>
                <a:lnTo>
                  <a:pt x="195" y="52"/>
                </a:lnTo>
                <a:lnTo>
                  <a:pt x="195" y="15"/>
                </a:lnTo>
                <a:lnTo>
                  <a:pt x="178" y="15"/>
                </a:lnTo>
                <a:lnTo>
                  <a:pt x="178" y="52"/>
                </a:lnTo>
                <a:lnTo>
                  <a:pt x="162" y="52"/>
                </a:lnTo>
                <a:lnTo>
                  <a:pt x="162" y="31"/>
                </a:lnTo>
                <a:lnTo>
                  <a:pt x="145" y="31"/>
                </a:lnTo>
                <a:lnTo>
                  <a:pt x="145" y="52"/>
                </a:lnTo>
                <a:lnTo>
                  <a:pt x="130" y="52"/>
                </a:lnTo>
                <a:lnTo>
                  <a:pt x="130" y="31"/>
                </a:lnTo>
                <a:lnTo>
                  <a:pt x="113" y="31"/>
                </a:lnTo>
                <a:lnTo>
                  <a:pt x="113" y="52"/>
                </a:lnTo>
                <a:lnTo>
                  <a:pt x="97" y="52"/>
                </a:lnTo>
                <a:lnTo>
                  <a:pt x="97" y="31"/>
                </a:lnTo>
                <a:lnTo>
                  <a:pt x="82" y="31"/>
                </a:lnTo>
                <a:lnTo>
                  <a:pt x="82" y="52"/>
                </a:lnTo>
                <a:lnTo>
                  <a:pt x="61" y="52"/>
                </a:lnTo>
                <a:lnTo>
                  <a:pt x="61" y="0"/>
                </a:lnTo>
                <a:lnTo>
                  <a:pt x="258" y="0"/>
                </a:lnTo>
                <a:lnTo>
                  <a:pt x="258" y="31"/>
                </a:lnTo>
                <a:lnTo>
                  <a:pt x="244" y="31"/>
                </a:lnTo>
                <a:lnTo>
                  <a:pt x="244" y="52"/>
                </a:lnTo>
                <a:close/>
                <a:moveTo>
                  <a:pt x="31" y="260"/>
                </a:moveTo>
                <a:lnTo>
                  <a:pt x="0" y="260"/>
                </a:lnTo>
                <a:lnTo>
                  <a:pt x="0" y="67"/>
                </a:lnTo>
                <a:lnTo>
                  <a:pt x="50" y="67"/>
                </a:lnTo>
                <a:lnTo>
                  <a:pt x="50" y="82"/>
                </a:lnTo>
                <a:lnTo>
                  <a:pt x="31" y="82"/>
                </a:lnTo>
                <a:lnTo>
                  <a:pt x="31" y="97"/>
                </a:lnTo>
                <a:lnTo>
                  <a:pt x="50" y="97"/>
                </a:lnTo>
                <a:lnTo>
                  <a:pt x="50" y="114"/>
                </a:lnTo>
                <a:lnTo>
                  <a:pt x="31" y="114"/>
                </a:lnTo>
                <a:lnTo>
                  <a:pt x="31" y="130"/>
                </a:lnTo>
                <a:lnTo>
                  <a:pt x="50" y="130"/>
                </a:lnTo>
                <a:lnTo>
                  <a:pt x="50" y="147"/>
                </a:lnTo>
                <a:lnTo>
                  <a:pt x="31" y="147"/>
                </a:lnTo>
                <a:lnTo>
                  <a:pt x="31" y="162"/>
                </a:lnTo>
                <a:lnTo>
                  <a:pt x="50" y="162"/>
                </a:lnTo>
                <a:lnTo>
                  <a:pt x="50" y="179"/>
                </a:lnTo>
                <a:lnTo>
                  <a:pt x="15" y="179"/>
                </a:lnTo>
                <a:lnTo>
                  <a:pt x="15" y="195"/>
                </a:lnTo>
                <a:lnTo>
                  <a:pt x="50" y="195"/>
                </a:lnTo>
                <a:lnTo>
                  <a:pt x="50" y="212"/>
                </a:lnTo>
                <a:lnTo>
                  <a:pt x="31" y="212"/>
                </a:lnTo>
                <a:lnTo>
                  <a:pt x="31" y="227"/>
                </a:lnTo>
                <a:lnTo>
                  <a:pt x="50" y="227"/>
                </a:lnTo>
                <a:lnTo>
                  <a:pt x="50" y="244"/>
                </a:lnTo>
                <a:lnTo>
                  <a:pt x="31" y="244"/>
                </a:lnTo>
                <a:lnTo>
                  <a:pt x="31" y="260"/>
                </a:lnTo>
                <a:close/>
                <a:moveTo>
                  <a:pt x="0" y="0"/>
                </a:moveTo>
                <a:lnTo>
                  <a:pt x="50" y="0"/>
                </a:lnTo>
                <a:lnTo>
                  <a:pt x="50" y="52"/>
                </a:lnTo>
                <a:lnTo>
                  <a:pt x="0" y="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zh-CN" altLang="en-US" sz="1800" ker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741114" y="4523328"/>
            <a:ext cx="509880" cy="509880"/>
            <a:chOff x="752712" y="3046913"/>
            <a:chExt cx="509880" cy="509880"/>
          </a:xfrm>
        </p:grpSpPr>
        <p:sp>
          <p:nvSpPr>
            <p:cNvPr id="20" name="矩形 19"/>
            <p:cNvSpPr/>
            <p:nvPr/>
          </p:nvSpPr>
          <p:spPr>
            <a:xfrm>
              <a:off x="752712" y="3046913"/>
              <a:ext cx="509880" cy="509880"/>
            </a:xfrm>
            <a:prstGeom prst="rect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33"/>
            <p:cNvSpPr/>
            <p:nvPr/>
          </p:nvSpPr>
          <p:spPr bwMode="auto">
            <a:xfrm>
              <a:off x="836200" y="3111382"/>
              <a:ext cx="347031" cy="380942"/>
            </a:xfrm>
            <a:custGeom>
              <a:avLst/>
              <a:gdLst>
                <a:gd name="T0" fmla="*/ 0 w 234"/>
                <a:gd name="T1" fmla="*/ 0 h 256"/>
                <a:gd name="T2" fmla="*/ 0 w 234"/>
                <a:gd name="T3" fmla="*/ 229634222 h 256"/>
                <a:gd name="T4" fmla="*/ 28982196 w 234"/>
                <a:gd name="T5" fmla="*/ 229634222 h 256"/>
                <a:gd name="T6" fmla="*/ 37678217 w 234"/>
                <a:gd name="T7" fmla="*/ 191846334 h 256"/>
                <a:gd name="T8" fmla="*/ 49270074 w 234"/>
                <a:gd name="T9" fmla="*/ 162779121 h 256"/>
                <a:gd name="T10" fmla="*/ 66660413 w 234"/>
                <a:gd name="T11" fmla="*/ 136617095 h 256"/>
                <a:gd name="T12" fmla="*/ 86948290 w 234"/>
                <a:gd name="T13" fmla="*/ 110456774 h 256"/>
                <a:gd name="T14" fmla="*/ 110133707 w 234"/>
                <a:gd name="T15" fmla="*/ 98829206 h 256"/>
                <a:gd name="T16" fmla="*/ 139117605 w 234"/>
                <a:gd name="T17" fmla="*/ 87203344 h 256"/>
                <a:gd name="T18" fmla="*/ 173896581 w 234"/>
                <a:gd name="T19" fmla="*/ 81389560 h 256"/>
                <a:gd name="T20" fmla="*/ 211574797 w 234"/>
                <a:gd name="T21" fmla="*/ 78482669 h 256"/>
                <a:gd name="T22" fmla="*/ 252150553 w 234"/>
                <a:gd name="T23" fmla="*/ 78482669 h 256"/>
                <a:gd name="T24" fmla="*/ 252150553 w 234"/>
                <a:gd name="T25" fmla="*/ 595885540 h 256"/>
                <a:gd name="T26" fmla="*/ 252150553 w 234"/>
                <a:gd name="T27" fmla="*/ 642394103 h 256"/>
                <a:gd name="T28" fmla="*/ 249251312 w 234"/>
                <a:gd name="T29" fmla="*/ 665647533 h 256"/>
                <a:gd name="T30" fmla="*/ 240556993 w 234"/>
                <a:gd name="T31" fmla="*/ 680181992 h 256"/>
                <a:gd name="T32" fmla="*/ 240556993 w 234"/>
                <a:gd name="T33" fmla="*/ 685995775 h 256"/>
                <a:gd name="T34" fmla="*/ 234760214 w 234"/>
                <a:gd name="T35" fmla="*/ 691807854 h 256"/>
                <a:gd name="T36" fmla="*/ 223166654 w 234"/>
                <a:gd name="T37" fmla="*/ 694714746 h 256"/>
                <a:gd name="T38" fmla="*/ 202878777 w 234"/>
                <a:gd name="T39" fmla="*/ 697621638 h 256"/>
                <a:gd name="T40" fmla="*/ 168099801 w 234"/>
                <a:gd name="T41" fmla="*/ 703435421 h 256"/>
                <a:gd name="T42" fmla="*/ 147811923 w 234"/>
                <a:gd name="T43" fmla="*/ 703435421 h 256"/>
                <a:gd name="T44" fmla="*/ 147811923 w 234"/>
                <a:gd name="T45" fmla="*/ 744130202 h 256"/>
                <a:gd name="T46" fmla="*/ 524587281 w 234"/>
                <a:gd name="T47" fmla="*/ 744130202 h 256"/>
                <a:gd name="T48" fmla="*/ 524587281 w 234"/>
                <a:gd name="T49" fmla="*/ 703435421 h 256"/>
                <a:gd name="T50" fmla="*/ 486910766 w 234"/>
                <a:gd name="T51" fmla="*/ 703435421 h 256"/>
                <a:gd name="T52" fmla="*/ 455029329 w 234"/>
                <a:gd name="T53" fmla="*/ 697621638 h 256"/>
                <a:gd name="T54" fmla="*/ 437638990 w 234"/>
                <a:gd name="T55" fmla="*/ 691807854 h 256"/>
                <a:gd name="T56" fmla="*/ 423147892 w 234"/>
                <a:gd name="T57" fmla="*/ 680181992 h 256"/>
                <a:gd name="T58" fmla="*/ 411554333 w 234"/>
                <a:gd name="T59" fmla="*/ 665647533 h 256"/>
                <a:gd name="T60" fmla="*/ 405757553 w 234"/>
                <a:gd name="T61" fmla="*/ 642394103 h 256"/>
                <a:gd name="T62" fmla="*/ 405757553 w 234"/>
                <a:gd name="T63" fmla="*/ 595885540 h 256"/>
                <a:gd name="T64" fmla="*/ 405757553 w 234"/>
                <a:gd name="T65" fmla="*/ 78482669 h 256"/>
                <a:gd name="T66" fmla="*/ 460826109 w 234"/>
                <a:gd name="T67" fmla="*/ 78482669 h 256"/>
                <a:gd name="T68" fmla="*/ 512993721 w 234"/>
                <a:gd name="T69" fmla="*/ 81389560 h 256"/>
                <a:gd name="T70" fmla="*/ 530384060 w 234"/>
                <a:gd name="T71" fmla="*/ 81389560 h 256"/>
                <a:gd name="T72" fmla="*/ 544875158 w 234"/>
                <a:gd name="T73" fmla="*/ 90110236 h 256"/>
                <a:gd name="T74" fmla="*/ 565163036 w 234"/>
                <a:gd name="T75" fmla="*/ 98829206 h 256"/>
                <a:gd name="T76" fmla="*/ 579654134 w 234"/>
                <a:gd name="T77" fmla="*/ 110456774 h 256"/>
                <a:gd name="T78" fmla="*/ 591247693 w 234"/>
                <a:gd name="T79" fmla="*/ 119177449 h 256"/>
                <a:gd name="T80" fmla="*/ 602841253 w 234"/>
                <a:gd name="T81" fmla="*/ 136617095 h 256"/>
                <a:gd name="T82" fmla="*/ 614434812 w 234"/>
                <a:gd name="T83" fmla="*/ 154058446 h 256"/>
                <a:gd name="T84" fmla="*/ 626026669 w 234"/>
                <a:gd name="T85" fmla="*/ 174404983 h 256"/>
                <a:gd name="T86" fmla="*/ 640517767 w 234"/>
                <a:gd name="T87" fmla="*/ 229634222 h 256"/>
                <a:gd name="T88" fmla="*/ 678195984 w 234"/>
                <a:gd name="T89" fmla="*/ 229634222 h 256"/>
                <a:gd name="T90" fmla="*/ 678195984 w 234"/>
                <a:gd name="T91" fmla="*/ 0 h 256"/>
                <a:gd name="T92" fmla="*/ 0 w 234"/>
                <a:gd name="T93" fmla="*/ 0 h 2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4" h="256">
                  <a:moveTo>
                    <a:pt x="0" y="0"/>
                  </a:moveTo>
                  <a:lnTo>
                    <a:pt x="0" y="79"/>
                  </a:lnTo>
                  <a:lnTo>
                    <a:pt x="10" y="79"/>
                  </a:lnTo>
                  <a:lnTo>
                    <a:pt x="13" y="66"/>
                  </a:lnTo>
                  <a:lnTo>
                    <a:pt x="17" y="56"/>
                  </a:lnTo>
                  <a:lnTo>
                    <a:pt x="23" y="47"/>
                  </a:lnTo>
                  <a:lnTo>
                    <a:pt x="30" y="38"/>
                  </a:lnTo>
                  <a:lnTo>
                    <a:pt x="38" y="34"/>
                  </a:lnTo>
                  <a:lnTo>
                    <a:pt x="48" y="30"/>
                  </a:lnTo>
                  <a:lnTo>
                    <a:pt x="60" y="28"/>
                  </a:lnTo>
                  <a:lnTo>
                    <a:pt x="73" y="27"/>
                  </a:lnTo>
                  <a:lnTo>
                    <a:pt x="87" y="27"/>
                  </a:lnTo>
                  <a:lnTo>
                    <a:pt x="87" y="205"/>
                  </a:lnTo>
                  <a:lnTo>
                    <a:pt x="87" y="221"/>
                  </a:lnTo>
                  <a:lnTo>
                    <a:pt x="86" y="229"/>
                  </a:lnTo>
                  <a:lnTo>
                    <a:pt x="83" y="234"/>
                  </a:lnTo>
                  <a:lnTo>
                    <a:pt x="83" y="236"/>
                  </a:lnTo>
                  <a:lnTo>
                    <a:pt x="81" y="238"/>
                  </a:lnTo>
                  <a:lnTo>
                    <a:pt x="77" y="239"/>
                  </a:lnTo>
                  <a:lnTo>
                    <a:pt x="70" y="240"/>
                  </a:lnTo>
                  <a:lnTo>
                    <a:pt x="58" y="242"/>
                  </a:lnTo>
                  <a:lnTo>
                    <a:pt x="51" y="242"/>
                  </a:lnTo>
                  <a:lnTo>
                    <a:pt x="51" y="256"/>
                  </a:lnTo>
                  <a:lnTo>
                    <a:pt x="181" y="256"/>
                  </a:lnTo>
                  <a:lnTo>
                    <a:pt x="181" y="242"/>
                  </a:lnTo>
                  <a:lnTo>
                    <a:pt x="168" y="242"/>
                  </a:lnTo>
                  <a:lnTo>
                    <a:pt x="157" y="240"/>
                  </a:lnTo>
                  <a:lnTo>
                    <a:pt x="151" y="238"/>
                  </a:lnTo>
                  <a:lnTo>
                    <a:pt x="146" y="234"/>
                  </a:lnTo>
                  <a:lnTo>
                    <a:pt x="142" y="229"/>
                  </a:lnTo>
                  <a:lnTo>
                    <a:pt x="140" y="221"/>
                  </a:lnTo>
                  <a:lnTo>
                    <a:pt x="140" y="205"/>
                  </a:lnTo>
                  <a:lnTo>
                    <a:pt x="140" y="27"/>
                  </a:lnTo>
                  <a:lnTo>
                    <a:pt x="159" y="27"/>
                  </a:lnTo>
                  <a:lnTo>
                    <a:pt x="177" y="28"/>
                  </a:lnTo>
                  <a:lnTo>
                    <a:pt x="183" y="28"/>
                  </a:lnTo>
                  <a:lnTo>
                    <a:pt x="188" y="31"/>
                  </a:lnTo>
                  <a:lnTo>
                    <a:pt x="195" y="34"/>
                  </a:lnTo>
                  <a:lnTo>
                    <a:pt x="200" y="38"/>
                  </a:lnTo>
                  <a:lnTo>
                    <a:pt x="204" y="41"/>
                  </a:lnTo>
                  <a:lnTo>
                    <a:pt x="208" y="47"/>
                  </a:lnTo>
                  <a:lnTo>
                    <a:pt x="212" y="53"/>
                  </a:lnTo>
                  <a:lnTo>
                    <a:pt x="216" y="60"/>
                  </a:lnTo>
                  <a:lnTo>
                    <a:pt x="221" y="79"/>
                  </a:lnTo>
                  <a:lnTo>
                    <a:pt x="234" y="79"/>
                  </a:lnTo>
                  <a:lnTo>
                    <a:pt x="2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endParaRPr lang="zh-CN" altLang="en-US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50983" y="5500192"/>
            <a:ext cx="509880" cy="509880"/>
            <a:chOff x="752712" y="3929563"/>
            <a:chExt cx="509880" cy="509880"/>
          </a:xfrm>
        </p:grpSpPr>
        <p:sp>
          <p:nvSpPr>
            <p:cNvPr id="23" name="矩形 22"/>
            <p:cNvSpPr/>
            <p:nvPr/>
          </p:nvSpPr>
          <p:spPr>
            <a:xfrm>
              <a:off x="752712" y="3929563"/>
              <a:ext cx="509880" cy="509880"/>
            </a:xfrm>
            <a:prstGeom prst="rect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34"/>
            <p:cNvSpPr>
              <a:spLocks noEditPoints="1"/>
            </p:cNvSpPr>
            <p:nvPr/>
          </p:nvSpPr>
          <p:spPr bwMode="auto">
            <a:xfrm>
              <a:off x="825810" y="4000598"/>
              <a:ext cx="367810" cy="367810"/>
            </a:xfrm>
            <a:custGeom>
              <a:avLst/>
              <a:gdLst>
                <a:gd name="T0" fmla="*/ 925225143 w 260"/>
                <a:gd name="T1" fmla="*/ 210722638 h 261"/>
                <a:gd name="T2" fmla="*/ 822842962 w 260"/>
                <a:gd name="T3" fmla="*/ 15051063 h 261"/>
                <a:gd name="T4" fmla="*/ 853177702 w 260"/>
                <a:gd name="T5" fmla="*/ 0 h 261"/>
                <a:gd name="T6" fmla="*/ 883512441 w 260"/>
                <a:gd name="T7" fmla="*/ 11287812 h 261"/>
                <a:gd name="T8" fmla="*/ 985894622 w 260"/>
                <a:gd name="T9" fmla="*/ 116649131 h 261"/>
                <a:gd name="T10" fmla="*/ 985894622 w 260"/>
                <a:gd name="T11" fmla="*/ 154279698 h 261"/>
                <a:gd name="T12" fmla="*/ 564993779 w 260"/>
                <a:gd name="T13" fmla="*/ 568198473 h 261"/>
                <a:gd name="T14" fmla="*/ 754588824 w 260"/>
                <a:gd name="T15" fmla="*/ 82783755 h 261"/>
                <a:gd name="T16" fmla="*/ 564993779 w 260"/>
                <a:gd name="T17" fmla="*/ 568198473 h 261"/>
                <a:gd name="T18" fmla="*/ 329894677 w 260"/>
                <a:gd name="T19" fmla="*/ 647218978 h 261"/>
                <a:gd name="T20" fmla="*/ 546033106 w 260"/>
                <a:gd name="T21" fmla="*/ 587012787 h 261"/>
                <a:gd name="T22" fmla="*/ 193386400 w 260"/>
                <a:gd name="T23" fmla="*/ 124175633 h 261"/>
                <a:gd name="T24" fmla="*/ 155468949 w 260"/>
                <a:gd name="T25" fmla="*/ 127938883 h 261"/>
                <a:gd name="T26" fmla="*/ 121340907 w 260"/>
                <a:gd name="T27" fmla="*/ 146753197 h 261"/>
                <a:gd name="T28" fmla="*/ 102382181 w 260"/>
                <a:gd name="T29" fmla="*/ 176857262 h 261"/>
                <a:gd name="T30" fmla="*/ 98588878 w 260"/>
                <a:gd name="T31" fmla="*/ 214485889 h 261"/>
                <a:gd name="T32" fmla="*/ 98588878 w 260"/>
                <a:gd name="T33" fmla="*/ 809023237 h 261"/>
                <a:gd name="T34" fmla="*/ 113756248 w 260"/>
                <a:gd name="T35" fmla="*/ 842890553 h 261"/>
                <a:gd name="T36" fmla="*/ 136508276 w 260"/>
                <a:gd name="T37" fmla="*/ 865468117 h 261"/>
                <a:gd name="T38" fmla="*/ 170636319 w 260"/>
                <a:gd name="T39" fmla="*/ 880519180 h 261"/>
                <a:gd name="T40" fmla="*/ 769756194 w 260"/>
                <a:gd name="T41" fmla="*/ 884282431 h 261"/>
                <a:gd name="T42" fmla="*/ 807675592 w 260"/>
                <a:gd name="T43" fmla="*/ 876755929 h 261"/>
                <a:gd name="T44" fmla="*/ 838010332 w 260"/>
                <a:gd name="T45" fmla="*/ 857941616 h 261"/>
                <a:gd name="T46" fmla="*/ 856969057 w 260"/>
                <a:gd name="T47" fmla="*/ 827837550 h 261"/>
                <a:gd name="T48" fmla="*/ 868345072 w 260"/>
                <a:gd name="T49" fmla="*/ 786445673 h 261"/>
                <a:gd name="T50" fmla="*/ 966935897 w 260"/>
                <a:gd name="T51" fmla="*/ 319847208 h 261"/>
                <a:gd name="T52" fmla="*/ 959351238 w 260"/>
                <a:gd name="T53" fmla="*/ 857941616 h 261"/>
                <a:gd name="T54" fmla="*/ 936599210 w 260"/>
                <a:gd name="T55" fmla="*/ 914384556 h 261"/>
                <a:gd name="T56" fmla="*/ 891097100 w 260"/>
                <a:gd name="T57" fmla="*/ 955776434 h 261"/>
                <a:gd name="T58" fmla="*/ 834218976 w 260"/>
                <a:gd name="T59" fmla="*/ 978353998 h 261"/>
                <a:gd name="T60" fmla="*/ 155468949 w 260"/>
                <a:gd name="T61" fmla="*/ 982117248 h 261"/>
                <a:gd name="T62" fmla="*/ 94797522 w 260"/>
                <a:gd name="T63" fmla="*/ 970829436 h 261"/>
                <a:gd name="T64" fmla="*/ 45502110 w 260"/>
                <a:gd name="T65" fmla="*/ 933198870 h 261"/>
                <a:gd name="T66" fmla="*/ 7584659 w 260"/>
                <a:gd name="T67" fmla="*/ 884282431 h 261"/>
                <a:gd name="T68" fmla="*/ 0 w 260"/>
                <a:gd name="T69" fmla="*/ 824076240 h 261"/>
                <a:gd name="T70" fmla="*/ 0 w 260"/>
                <a:gd name="T71" fmla="*/ 158041009 h 261"/>
                <a:gd name="T72" fmla="*/ 22752029 w 260"/>
                <a:gd name="T73" fmla="*/ 97834818 h 261"/>
                <a:gd name="T74" fmla="*/ 68254138 w 260"/>
                <a:gd name="T75" fmla="*/ 56442940 h 261"/>
                <a:gd name="T76" fmla="*/ 128925565 w 260"/>
                <a:gd name="T77" fmla="*/ 26340815 h 261"/>
                <a:gd name="T78" fmla="*/ 671167315 w 260"/>
                <a:gd name="T79" fmla="*/ 26340815 h 261"/>
                <a:gd name="T80" fmla="*/ 193386400 w 260"/>
                <a:gd name="T81" fmla="*/ 124175633 h 2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0" h="261">
                  <a:moveTo>
                    <a:pt x="257" y="44"/>
                  </a:moveTo>
                  <a:lnTo>
                    <a:pt x="244" y="56"/>
                  </a:lnTo>
                  <a:lnTo>
                    <a:pt x="204" y="16"/>
                  </a:lnTo>
                  <a:lnTo>
                    <a:pt x="217" y="4"/>
                  </a:lnTo>
                  <a:lnTo>
                    <a:pt x="220" y="2"/>
                  </a:lnTo>
                  <a:lnTo>
                    <a:pt x="225" y="0"/>
                  </a:lnTo>
                  <a:lnTo>
                    <a:pt x="229" y="2"/>
                  </a:lnTo>
                  <a:lnTo>
                    <a:pt x="233" y="3"/>
                  </a:lnTo>
                  <a:lnTo>
                    <a:pt x="257" y="29"/>
                  </a:lnTo>
                  <a:lnTo>
                    <a:pt x="260" y="31"/>
                  </a:lnTo>
                  <a:lnTo>
                    <a:pt x="260" y="37"/>
                  </a:lnTo>
                  <a:lnTo>
                    <a:pt x="260" y="41"/>
                  </a:lnTo>
                  <a:lnTo>
                    <a:pt x="257" y="44"/>
                  </a:lnTo>
                  <a:close/>
                  <a:moveTo>
                    <a:pt x="149" y="151"/>
                  </a:moveTo>
                  <a:lnTo>
                    <a:pt x="109" y="111"/>
                  </a:lnTo>
                  <a:lnTo>
                    <a:pt x="199" y="22"/>
                  </a:lnTo>
                  <a:lnTo>
                    <a:pt x="239" y="63"/>
                  </a:lnTo>
                  <a:lnTo>
                    <a:pt x="149" y="151"/>
                  </a:lnTo>
                  <a:close/>
                  <a:moveTo>
                    <a:pt x="144" y="156"/>
                  </a:moveTo>
                  <a:lnTo>
                    <a:pt x="87" y="172"/>
                  </a:lnTo>
                  <a:lnTo>
                    <a:pt x="104" y="116"/>
                  </a:lnTo>
                  <a:lnTo>
                    <a:pt x="144" y="156"/>
                  </a:lnTo>
                  <a:close/>
                  <a:moveTo>
                    <a:pt x="51" y="33"/>
                  </a:moveTo>
                  <a:lnTo>
                    <a:pt x="51" y="33"/>
                  </a:lnTo>
                  <a:lnTo>
                    <a:pt x="45" y="33"/>
                  </a:lnTo>
                  <a:lnTo>
                    <a:pt x="41" y="34"/>
                  </a:lnTo>
                  <a:lnTo>
                    <a:pt x="36" y="37"/>
                  </a:lnTo>
                  <a:lnTo>
                    <a:pt x="32" y="39"/>
                  </a:lnTo>
                  <a:lnTo>
                    <a:pt x="30" y="43"/>
                  </a:lnTo>
                  <a:lnTo>
                    <a:pt x="27" y="47"/>
                  </a:lnTo>
                  <a:lnTo>
                    <a:pt x="26" y="52"/>
                  </a:lnTo>
                  <a:lnTo>
                    <a:pt x="26" y="57"/>
                  </a:lnTo>
                  <a:lnTo>
                    <a:pt x="26" y="209"/>
                  </a:lnTo>
                  <a:lnTo>
                    <a:pt x="26" y="215"/>
                  </a:lnTo>
                  <a:lnTo>
                    <a:pt x="27" y="220"/>
                  </a:lnTo>
                  <a:lnTo>
                    <a:pt x="30" y="224"/>
                  </a:lnTo>
                  <a:lnTo>
                    <a:pt x="32" y="228"/>
                  </a:lnTo>
                  <a:lnTo>
                    <a:pt x="36" y="230"/>
                  </a:lnTo>
                  <a:lnTo>
                    <a:pt x="41" y="233"/>
                  </a:lnTo>
                  <a:lnTo>
                    <a:pt x="45" y="234"/>
                  </a:lnTo>
                  <a:lnTo>
                    <a:pt x="51" y="235"/>
                  </a:lnTo>
                  <a:lnTo>
                    <a:pt x="203" y="235"/>
                  </a:lnTo>
                  <a:lnTo>
                    <a:pt x="208" y="234"/>
                  </a:lnTo>
                  <a:lnTo>
                    <a:pt x="213" y="233"/>
                  </a:lnTo>
                  <a:lnTo>
                    <a:pt x="217" y="230"/>
                  </a:lnTo>
                  <a:lnTo>
                    <a:pt x="221" y="228"/>
                  </a:lnTo>
                  <a:lnTo>
                    <a:pt x="225" y="224"/>
                  </a:lnTo>
                  <a:lnTo>
                    <a:pt x="226" y="220"/>
                  </a:lnTo>
                  <a:lnTo>
                    <a:pt x="227" y="215"/>
                  </a:lnTo>
                  <a:lnTo>
                    <a:pt x="229" y="209"/>
                  </a:lnTo>
                  <a:lnTo>
                    <a:pt x="229" y="109"/>
                  </a:lnTo>
                  <a:lnTo>
                    <a:pt x="255" y="85"/>
                  </a:lnTo>
                  <a:lnTo>
                    <a:pt x="255" y="219"/>
                  </a:lnTo>
                  <a:lnTo>
                    <a:pt x="253" y="228"/>
                  </a:lnTo>
                  <a:lnTo>
                    <a:pt x="251" y="235"/>
                  </a:lnTo>
                  <a:lnTo>
                    <a:pt x="247" y="243"/>
                  </a:lnTo>
                  <a:lnTo>
                    <a:pt x="242" y="248"/>
                  </a:lnTo>
                  <a:lnTo>
                    <a:pt x="235" y="254"/>
                  </a:lnTo>
                  <a:lnTo>
                    <a:pt x="229" y="258"/>
                  </a:lnTo>
                  <a:lnTo>
                    <a:pt x="220" y="260"/>
                  </a:lnTo>
                  <a:lnTo>
                    <a:pt x="212" y="261"/>
                  </a:lnTo>
                  <a:lnTo>
                    <a:pt x="41" y="261"/>
                  </a:lnTo>
                  <a:lnTo>
                    <a:pt x="34" y="260"/>
                  </a:lnTo>
                  <a:lnTo>
                    <a:pt x="25" y="258"/>
                  </a:lnTo>
                  <a:lnTo>
                    <a:pt x="18" y="254"/>
                  </a:lnTo>
                  <a:lnTo>
                    <a:pt x="12" y="248"/>
                  </a:lnTo>
                  <a:lnTo>
                    <a:pt x="6" y="243"/>
                  </a:lnTo>
                  <a:lnTo>
                    <a:pt x="2" y="235"/>
                  </a:lnTo>
                  <a:lnTo>
                    <a:pt x="0" y="228"/>
                  </a:lnTo>
                  <a:lnTo>
                    <a:pt x="0" y="219"/>
                  </a:lnTo>
                  <a:lnTo>
                    <a:pt x="0" y="51"/>
                  </a:lnTo>
                  <a:lnTo>
                    <a:pt x="0" y="42"/>
                  </a:lnTo>
                  <a:lnTo>
                    <a:pt x="2" y="34"/>
                  </a:lnTo>
                  <a:lnTo>
                    <a:pt x="6" y="26"/>
                  </a:lnTo>
                  <a:lnTo>
                    <a:pt x="12" y="20"/>
                  </a:lnTo>
                  <a:lnTo>
                    <a:pt x="18" y="15"/>
                  </a:lnTo>
                  <a:lnTo>
                    <a:pt x="25" y="9"/>
                  </a:lnTo>
                  <a:lnTo>
                    <a:pt x="34" y="7"/>
                  </a:lnTo>
                  <a:lnTo>
                    <a:pt x="41" y="7"/>
                  </a:lnTo>
                  <a:lnTo>
                    <a:pt x="177" y="7"/>
                  </a:lnTo>
                  <a:lnTo>
                    <a:pt x="151" y="33"/>
                  </a:lnTo>
                  <a:lnTo>
                    <a:pt x="51" y="3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endParaRPr lang="zh-CN" altLang="en-US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561246" y="1821526"/>
            <a:ext cx="4294505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复制链接：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http://www.glzy8.com/ppt/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 descr="C:\Users\Administrator\Desktop\t7.jpgt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84336" y="2015398"/>
            <a:ext cx="3714886" cy="20891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1983</Words>
  <Application>WPS 演示</Application>
  <PresentationFormat>宽屏</PresentationFormat>
  <Paragraphs>185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Calibri</vt:lpstr>
      <vt:lpstr>方正姚体</vt:lpstr>
      <vt:lpstr>幼圆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黄枝聪</dc:creator>
  <cp:lastModifiedBy>Administrator</cp:lastModifiedBy>
  <cp:revision>14</cp:revision>
  <dcterms:created xsi:type="dcterms:W3CDTF">2017-10-09T03:17:00Z</dcterms:created>
  <dcterms:modified xsi:type="dcterms:W3CDTF">2018-05-23T03:12:51Z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