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4" ContentType="video/mp4"/>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25.fntdata" ContentType="application/x-fontdata"/>
  <Override PartName="/ppt/fonts/font26.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80" r:id="rId3"/>
    <p:sldId id="256" r:id="rId5"/>
    <p:sldId id="257" r:id="rId6"/>
    <p:sldId id="258" r:id="rId7"/>
    <p:sldId id="270" r:id="rId8"/>
    <p:sldId id="271" r:id="rId9"/>
    <p:sldId id="263" r:id="rId10"/>
    <p:sldId id="264" r:id="rId11"/>
    <p:sldId id="259" r:id="rId12"/>
    <p:sldId id="265" r:id="rId13"/>
    <p:sldId id="261" r:id="rId14"/>
    <p:sldId id="266" r:id="rId15"/>
    <p:sldId id="267" r:id="rId16"/>
    <p:sldId id="269" r:id="rId17"/>
    <p:sldId id="272" r:id="rId18"/>
    <p:sldId id="262" r:id="rId19"/>
    <p:sldId id="268" r:id="rId20"/>
    <p:sldId id="273" r:id="rId21"/>
    <p:sldId id="274" r:id="rId22"/>
    <p:sldId id="276" r:id="rId23"/>
    <p:sldId id="277" r:id="rId24"/>
    <p:sldId id="278" r:id="rId25"/>
    <p:sldId id="279" r:id="rId26"/>
    <p:sldId id="260" r:id="rId27"/>
  </p:sldIdLst>
  <p:sldSz cx="12192000" cy="6858000"/>
  <p:notesSz cx="6858000" cy="9144000"/>
  <p:embeddedFontLst>
    <p:embeddedFont>
      <p:font typeface="微软雅黑" panose="020B0503020204020204" pitchFamily="34" charset="-122"/>
      <p:regular r:id="rId31"/>
    </p:embeddedFont>
    <p:embeddedFont>
      <p:font typeface="Bauhaus 93" panose="04030905020B02020C02" pitchFamily="82" charset="0"/>
      <p:regular r:id="rId32"/>
    </p:embeddedFont>
    <p:embeddedFont>
      <p:font typeface="造字工房朗宋（非商用）常规体" pitchFamily="2" charset="-122"/>
      <p:regular r:id="rId33"/>
    </p:embeddedFont>
    <p:embeddedFont>
      <p:font typeface="郑庆科智雅体" panose="02000603000000000000" pitchFamily="2" charset="-122"/>
      <p:regular r:id="rId34"/>
    </p:embeddedFont>
    <p:embeddedFont>
      <p:font typeface="Calibri" panose="020F0502020204030204" pitchFamily="34" charset="0"/>
      <p:regular r:id="rId35"/>
      <p:bold r:id="rId36"/>
      <p:italic r:id="rId37"/>
      <p:boldItalic r:id="rId38"/>
    </p:embeddedFont>
    <p:embeddedFont>
      <p:font typeface="Tahoma" panose="020B0604030504040204" pitchFamily="34" charset="0"/>
      <p:regular r:id="rId39"/>
      <p:bold r:id="rId40"/>
    </p:embeddedFont>
    <p:embeddedFont>
      <p:font typeface="Open Sans" panose="020B0606030504020204" pitchFamily="34" charset="0"/>
      <p:regular r:id="rId41"/>
      <p:bold r:id="rId42"/>
      <p:italic r:id="rId43"/>
      <p:boldItalic r:id="rId44"/>
    </p:embeddedFont>
    <p:embeddedFont>
      <p:font typeface="Open Sans Light" panose="020B0306030504020204" pitchFamily="34" charset="0"/>
      <p:regular r:id="rId45"/>
      <p:italic r:id="rId46"/>
    </p:embeddedFont>
    <p:embeddedFont>
      <p:font typeface="Helvetica" panose="020B0604020202030204" pitchFamily="34" charset="0"/>
      <p:regular r:id="rId47"/>
      <p:bold r:id="rId48"/>
      <p:italic r:id="rId49"/>
      <p:boldItalic r:id="rId50"/>
    </p:embeddedFont>
    <p:embeddedFont>
      <p:font typeface="Kartika" panose="02020503030404060203" pitchFamily="18" charset="0"/>
      <p:regular r:id="rId51"/>
      <p:bold r:id="rId52"/>
    </p:embeddedFont>
    <p:embeddedFont>
      <p:font typeface="等线 Light" panose="02010600030101010101" charset="0"/>
      <p:regular r:id="rId53"/>
    </p:embeddedFont>
    <p:embeddedFont>
      <p:font typeface="等线" panose="02010600030101010101" charset="0"/>
      <p:regular r:id="rId54"/>
      <p:bold r:id="rId55"/>
    </p:embeddedFont>
    <p:embeddedFont>
      <p:font typeface="幼圆" panose="02010509060101010101" pitchFamily="49" charset="-122"/>
      <p:regular r:id="rId5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97C0"/>
    <a:srgbClr val="3BA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showGuides="1">
      <p:cViewPr>
        <p:scale>
          <a:sx n="70" d="100"/>
          <a:sy n="70" d="100"/>
        </p:scale>
        <p:origin x="1800" y="11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6" Type="http://schemas.openxmlformats.org/officeDocument/2006/relationships/font" Target="fonts/font26.fntdata"/><Relationship Id="rId55" Type="http://schemas.openxmlformats.org/officeDocument/2006/relationships/font" Target="fonts/font25.fntdata"/><Relationship Id="rId54" Type="http://schemas.openxmlformats.org/officeDocument/2006/relationships/font" Target="fonts/font24.fntdata"/><Relationship Id="rId53" Type="http://schemas.openxmlformats.org/officeDocument/2006/relationships/font" Target="fonts/font23.fntdata"/><Relationship Id="rId52" Type="http://schemas.openxmlformats.org/officeDocument/2006/relationships/font" Target="fonts/font22.fntdata"/><Relationship Id="rId51" Type="http://schemas.openxmlformats.org/officeDocument/2006/relationships/font" Target="fonts/font21.fntdata"/><Relationship Id="rId50" Type="http://schemas.openxmlformats.org/officeDocument/2006/relationships/font" Target="fonts/font20.fntdata"/><Relationship Id="rId5" Type="http://schemas.openxmlformats.org/officeDocument/2006/relationships/slide" Target="slides/slide2.xml"/><Relationship Id="rId49" Type="http://schemas.openxmlformats.org/officeDocument/2006/relationships/font" Target="fonts/font19.fntdata"/><Relationship Id="rId48" Type="http://schemas.openxmlformats.org/officeDocument/2006/relationships/font" Target="fonts/font18.fntdata"/><Relationship Id="rId47" Type="http://schemas.openxmlformats.org/officeDocument/2006/relationships/font" Target="fonts/font17.fntdata"/><Relationship Id="rId46" Type="http://schemas.openxmlformats.org/officeDocument/2006/relationships/font" Target="fonts/font16.fntdata"/><Relationship Id="rId45" Type="http://schemas.openxmlformats.org/officeDocument/2006/relationships/font" Target="fonts/font15.fntdata"/><Relationship Id="rId44" Type="http://schemas.openxmlformats.org/officeDocument/2006/relationships/font" Target="fonts/font14.fntdata"/><Relationship Id="rId43" Type="http://schemas.openxmlformats.org/officeDocument/2006/relationships/font" Target="fonts/font13.fntdata"/><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T1</c:v>
                </c:pt>
              </c:strCache>
            </c:strRef>
          </c:tx>
          <c:spPr>
            <a:ln w="28575" cap="rnd">
              <a:solidFill>
                <a:srgbClr val="3497C0"/>
              </a:solidFill>
              <a:round/>
            </a:ln>
            <a:effectLst/>
          </c:spPr>
          <c:marker>
            <c:symbol val="none"/>
          </c:marker>
          <c:dLbls>
            <c:delete val="1"/>
          </c:dLbls>
          <c:cat>
            <c:strRef>
              <c:f>Sheet1!$A$2:$A$5</c:f>
              <c:strCache>
                <c:ptCount val="4"/>
                <c:pt idx="0">
                  <c:v>S1</c:v>
                </c:pt>
                <c:pt idx="1">
                  <c:v>S2</c:v>
                </c:pt>
                <c:pt idx="2">
                  <c:v>S3</c:v>
                </c:pt>
                <c:pt idx="3">
                  <c:v>S4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T2</c:v>
                </c:pt>
              </c:strCache>
            </c:strRef>
          </c:tx>
          <c:spPr>
            <a:ln w="28575" cap="rnd">
              <a:solidFill>
                <a:srgbClr val="3BAC8E"/>
              </a:solidFill>
              <a:round/>
            </a:ln>
            <a:effectLst/>
          </c:spPr>
          <c:marker>
            <c:symbol val="none"/>
          </c:marker>
          <c:dLbls>
            <c:delete val="1"/>
          </c:dLbls>
          <c:cat>
            <c:strRef>
              <c:f>Sheet1!$A$2:$A$5</c:f>
              <c:strCache>
                <c:ptCount val="4"/>
                <c:pt idx="0">
                  <c:v>S1</c:v>
                </c:pt>
                <c:pt idx="1">
                  <c:v>S2</c:v>
                </c:pt>
                <c:pt idx="2">
                  <c:v>S3</c:v>
                </c:pt>
                <c:pt idx="3">
                  <c:v>S4</c:v>
                </c:pt>
              </c:strCache>
            </c:strRef>
          </c:cat>
          <c:val>
            <c:numRef>
              <c:f>Sheet1!$C$2:$C$5</c:f>
              <c:numCache>
                <c:formatCode>General</c:formatCode>
                <c:ptCount val="4"/>
                <c:pt idx="0">
                  <c:v>2.4</c:v>
                </c:pt>
                <c:pt idx="1">
                  <c:v>4.4</c:v>
                </c:pt>
                <c:pt idx="2">
                  <c:v>1.8</c:v>
                </c:pt>
                <c:pt idx="3">
                  <c:v>2.8</c:v>
                </c:pt>
              </c:numCache>
            </c:numRef>
          </c:val>
          <c:smooth val="1"/>
        </c:ser>
        <c:ser>
          <c:idx val="2"/>
          <c:order val="2"/>
          <c:tx>
            <c:strRef>
              <c:f>Sheet1!$D$1</c:f>
              <c:strCache>
                <c:ptCount val="1"/>
                <c:pt idx="0">
                  <c:v>T3</c:v>
                </c:pt>
              </c:strCache>
            </c:strRef>
          </c:tx>
          <c:spPr>
            <a:ln w="25400" cap="rnd" cmpd="sng">
              <a:gradFill>
                <a:gsLst>
                  <a:gs pos="0">
                    <a:srgbClr val="08AEEA"/>
                  </a:gs>
                  <a:gs pos="100000">
                    <a:srgbClr val="2AF598"/>
                  </a:gs>
                </a:gsLst>
                <a:lin ang="0" scaled="0"/>
              </a:gradFill>
              <a:round/>
            </a:ln>
            <a:effectLst/>
          </c:spPr>
          <c:marker>
            <c:symbol val="none"/>
          </c:marker>
          <c:dPt>
            <c:idx val="1"/>
            <c:marker>
              <c:symbol val="none"/>
            </c:marker>
            <c:bubble3D val="0"/>
            <c:spPr>
              <a:ln w="25400" cap="rnd" cmpd="sng">
                <a:gradFill>
                  <a:gsLst>
                    <a:gs pos="0">
                      <a:srgbClr val="08AEEA"/>
                    </a:gs>
                    <a:gs pos="83000">
                      <a:srgbClr val="2AF598"/>
                    </a:gs>
                  </a:gsLst>
                  <a:lin ang="0" scaled="0"/>
                </a:gradFill>
                <a:round/>
              </a:ln>
              <a:effectLst/>
            </c:spPr>
          </c:dPt>
          <c:dPt>
            <c:idx val="2"/>
            <c:marker>
              <c:symbol val="none"/>
            </c:marker>
            <c:bubble3D val="0"/>
            <c:spPr>
              <a:ln w="25400" cap="rnd" cmpd="sng">
                <a:gradFill>
                  <a:gsLst>
                    <a:gs pos="100000">
                      <a:srgbClr val="08AEEA"/>
                    </a:gs>
                    <a:gs pos="0">
                      <a:srgbClr val="2AF598"/>
                    </a:gs>
                  </a:gsLst>
                  <a:lin ang="0" scaled="0"/>
                </a:gradFill>
                <a:round/>
              </a:ln>
              <a:effectLst/>
            </c:spPr>
          </c:dPt>
          <c:dLbls>
            <c:delete val="1"/>
          </c:dLbls>
          <c:cat>
            <c:strRef>
              <c:f>Sheet1!$A$2:$A$5</c:f>
              <c:strCache>
                <c:ptCount val="4"/>
                <c:pt idx="0">
                  <c:v>S1</c:v>
                </c:pt>
                <c:pt idx="1">
                  <c:v>S2</c:v>
                </c:pt>
                <c:pt idx="2">
                  <c:v>S3</c:v>
                </c:pt>
                <c:pt idx="3">
                  <c:v>S4</c:v>
                </c:pt>
              </c:strCache>
            </c:str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marker val="0"/>
        <c:smooth val="1"/>
        <c:axId val="-292418608"/>
        <c:axId val="-237812864"/>
      </c:lineChart>
      <c:catAx>
        <c:axId val="-29241860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37812864"/>
        <c:crosses val="autoZero"/>
        <c:auto val="1"/>
        <c:lblAlgn val="ctr"/>
        <c:lblOffset val="100"/>
        <c:noMultiLvlLbl val="0"/>
      </c:catAx>
      <c:valAx>
        <c:axId val="-23781286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924186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gradFill flip="none" rotWithShape="1">
                <a:gsLst>
                  <a:gs pos="0">
                    <a:srgbClr val="08AEEA"/>
                  </a:gs>
                  <a:gs pos="100000">
                    <a:srgbClr val="2AF598"/>
                  </a:gs>
                </a:gsLst>
                <a:lin ang="2700000" scaled="0"/>
                <a:tileRect/>
              </a:gra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占比</c:v>
                </c:pt>
                <c:pt idx="1">
                  <c:v>无需改变</c:v>
                </c:pt>
              </c:strCache>
            </c:strRef>
          </c:cat>
          <c:val>
            <c:numRef>
              <c:f>Sheet1!$B$2:$B$3</c:f>
              <c:numCache>
                <c:formatCode>0%</c:formatCode>
                <c:ptCount val="2"/>
                <c:pt idx="0">
                  <c:v>0.8</c:v>
                </c:pt>
                <c:pt idx="1" c:formatCode="0.00%">
                  <c:v>0.2</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rgbClr val="29F3AF"/>
              </a:soli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占比</c:v>
                </c:pt>
                <c:pt idx="1">
                  <c:v>无需改变</c:v>
                </c:pt>
              </c:strCache>
            </c:strRef>
          </c:cat>
          <c:val>
            <c:numRef>
              <c:f>Sheet1!$B$2:$B$3</c:f>
              <c:numCache>
                <c:formatCode>0%</c:formatCode>
                <c:ptCount val="2"/>
                <c:pt idx="0">
                  <c:v>0.35</c:v>
                </c:pt>
                <c:pt idx="1" c:formatCode="0.00%">
                  <c:v>0.65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rgbClr val="08AEEA"/>
              </a:soli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占比</c:v>
                </c:pt>
                <c:pt idx="1">
                  <c:v>无需改变</c:v>
                </c:pt>
              </c:strCache>
            </c:strRef>
          </c:cat>
          <c:val>
            <c:numRef>
              <c:f>Sheet1!$B$2:$B$3</c:f>
              <c:numCache>
                <c:formatCode>0%</c:formatCode>
                <c:ptCount val="2"/>
                <c:pt idx="0">
                  <c:v>0.45</c:v>
                </c:pt>
                <c:pt idx="1" c:formatCode="0.00%">
                  <c:v>0.55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3F2C84-66BB-4933-B76D-CA0A3A5FE98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428FF4-0A5A-4A3C-904A-094D53F0CD3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tx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81430"/>
            <a:ext cx="12192000" cy="609514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F4BE3A-0D44-485B-82C4-191ADE8AFD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DDCD1F-5587-4B3C-9556-8E877DA4959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4BE3A-0D44-485B-82C4-191ADE8AFD6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DCD1F-5587-4B3C-9556-8E877DA4959D}" type="slidenum">
              <a:rPr lang="zh-CN" altLang="en-US" smtClean="0"/>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endPar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endPar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tags" Target="../tags/tag1.xml"/><Relationship Id="rId2" Type="http://schemas.microsoft.com/office/2007/relationships/media" Target="../media/media1.mp4"/><Relationship Id="rId1" Type="http://schemas.openxmlformats.org/officeDocument/2006/relationships/video" Target="NULL" TargetMode="External"/></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microsoft.com/office/2007/relationships/media" Target="../media/media2.m4a"/><Relationship Id="rId7" Type="http://schemas.openxmlformats.org/officeDocument/2006/relationships/audio" Target="../media/media2.m4a"/><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microsoft.com/office/2007/relationships/hdphoto" Target="../media/hdphoto1.wdp"/><Relationship Id="rId2" Type="http://schemas.openxmlformats.org/officeDocument/2006/relationships/image" Target="../media/image3.png"/><Relationship Id="rId12" Type="http://schemas.openxmlformats.org/officeDocument/2006/relationships/notesSlide" Target="../notesSlides/notesSlide2.xml"/><Relationship Id="rId11" Type="http://schemas.openxmlformats.org/officeDocument/2006/relationships/slideLayout" Target="../slideLayouts/slideLayout6.xml"/><Relationship Id="rId10" Type="http://schemas.openxmlformats.org/officeDocument/2006/relationships/image" Target="../media/image4.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6.png"/><Relationship Id="rId12" Type="http://schemas.openxmlformats.org/officeDocument/2006/relationships/notesSlide" Target="../notesSlides/notesSlide3.xml"/><Relationship Id="rId11" Type="http://schemas.openxmlformats.org/officeDocument/2006/relationships/slideLayout" Target="../slideLayouts/slideLayout7.xml"/><Relationship Id="rId10" Type="http://schemas.openxmlformats.org/officeDocument/2006/relationships/tags" Target="../tags/tag14.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2.png"/><Relationship Id="rId4" Type="http://schemas.microsoft.com/office/2007/relationships/hdphoto" Target="../media/hdphoto2.wdp"/><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3" Type="http://schemas.openxmlformats.org/officeDocument/2006/relationships/notesSlide" Target="../notesSlides/notesSlide16.xml"/><Relationship Id="rId22" Type="http://schemas.openxmlformats.org/officeDocument/2006/relationships/slideLayout" Target="../slideLayouts/slideLayout7.xml"/><Relationship Id="rId21" Type="http://schemas.openxmlformats.org/officeDocument/2006/relationships/tags" Target="../tags/tag40.xml"/><Relationship Id="rId20" Type="http://schemas.openxmlformats.org/officeDocument/2006/relationships/tags" Target="../tags/tag39.xml"/><Relationship Id="rId2" Type="http://schemas.openxmlformats.org/officeDocument/2006/relationships/tags" Target="../tags/tag21.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8.xml.rels><?xml version="1.0" encoding="UTF-8" standalone="yes"?>
<Relationships xmlns="http://schemas.openxmlformats.org/package/2006/relationships"><Relationship Id="rId9" Type="http://schemas.microsoft.com/office/2007/relationships/hdphoto" Target="../media/hdphoto7.wdp"/><Relationship Id="rId8" Type="http://schemas.openxmlformats.org/officeDocument/2006/relationships/image" Target="../media/image16.png"/><Relationship Id="rId7" Type="http://schemas.microsoft.com/office/2007/relationships/hdphoto" Target="../media/hdphoto6.wdp"/><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 Id="rId3" Type="http://schemas.microsoft.com/office/2007/relationships/hdphoto" Target="../media/hdphoto4.wdp"/><Relationship Id="rId2" Type="http://schemas.openxmlformats.org/officeDocument/2006/relationships/image" Target="../media/image13.png"/><Relationship Id="rId11" Type="http://schemas.openxmlformats.org/officeDocument/2006/relationships/notesSlide" Target="../notesSlides/notesSlide18.xml"/><Relationship Id="rId10" Type="http://schemas.openxmlformats.org/officeDocument/2006/relationships/slideLayout" Target="../slideLayouts/slideLayout7.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chart" Target="../charts/chart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5.jpeg"/><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19.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电路板">
            <a:hlinkClick r:id="" action="ppaction://media"/>
          </p:cNvPr>
          <p:cNvPicPr>
            <a:picLocks noChangeAspect="1"/>
          </p:cNvPicPr>
          <p:nvPr>
            <a:videoFile r:link="rId1"/>
            <p:extLst>
              <p:ext uri="{DAA4B4D4-6D71-4841-9C94-3DE7FCFB9230}">
                <p14:media xmlns:p14="http://schemas.microsoft.com/office/powerpoint/2010/main" r:embed="rId2">
                  <p14:trim end="33304.644531"/>
                </p14:media>
              </p:ext>
            </p:extLst>
            <p:custDataLst>
              <p:tags r:id="rId3"/>
            </p:custDataLst>
          </p:nvPr>
        </p:nvPicPr>
        <p:blipFill>
          <a:blip r:embed="rId4"/>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A_图片 6"/>
          <p:cNvPicPr>
            <a:picLocks noChangeAspect="1"/>
          </p:cNvPicPr>
          <p:nvPr>
            <p:custDataLst>
              <p:tags r:id="rId1"/>
            </p:custDataLst>
          </p:nvPr>
        </p:nvPicPr>
        <p:blipFill>
          <a:blip r:embed="rId2">
            <a:extLst>
              <a:ext uri="{BEBA8EAE-BF5A-486C-A8C5-ECC9F3942E4B}">
                <a14:imgProps xmlns:a14="http://schemas.microsoft.com/office/drawing/2010/main">
                  <a14:imgLayer r:embed="rId3">
                    <a14:imgEffect>
                      <a14:backgroundRemoval t="10000" b="90000" l="10000" r="90000">
                        <a14:foregroundMark x1="17556" y1="35600" x2="79556" y2="43600"/>
                        <a14:foregroundMark x1="33778" y1="49600" x2="40444" y2="52800"/>
                        <a14:foregroundMark x1="66333" y1="38200" x2="77889" y2="38600"/>
                        <a14:foregroundMark x1="75333" y1="56200" x2="79333" y2="50400"/>
                        <a14:backgroundMark x1="48333" y1="48000" x2="48222" y2="52400"/>
                        <a14:backgroundMark x1="42000" y1="60400" x2="61333" y2="60400"/>
                        <a14:backgroundMark x1="73667" y1="59800" x2="80444" y2="60000"/>
                      </a14:backgroundRemoval>
                    </a14:imgEffect>
                  </a14:imgLayer>
                </a14:imgProps>
              </a:ext>
              <a:ext uri="{28A0092B-C50C-407E-A947-70E740481C1C}">
                <a14:useLocalDpi xmlns:a14="http://schemas.microsoft.com/office/drawing/2010/main" val="0"/>
              </a:ext>
            </a:extLst>
          </a:blip>
          <a:stretch>
            <a:fillRect/>
          </a:stretch>
        </p:blipFill>
        <p:spPr>
          <a:xfrm>
            <a:off x="972273" y="694481"/>
            <a:ext cx="10464089" cy="5813384"/>
          </a:xfrm>
          <a:prstGeom prst="rect">
            <a:avLst/>
          </a:prstGeom>
        </p:spPr>
      </p:pic>
      <p:sp>
        <p:nvSpPr>
          <p:cNvPr id="9" name="PA_库_文本框 8"/>
          <p:cNvSpPr txBox="1"/>
          <p:nvPr>
            <p:custDataLst>
              <p:tags r:id="rId4"/>
            </p:custDataLst>
          </p:nvPr>
        </p:nvSpPr>
        <p:spPr>
          <a:xfrm>
            <a:off x="2820364" y="3935390"/>
            <a:ext cx="6504972" cy="461665"/>
          </a:xfrm>
          <a:prstGeom prst="rect">
            <a:avLst/>
          </a:prstGeom>
          <a:noFill/>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MICROSOFT  INNOVATE FOR GOOD</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10" name="PA_库_文本框 9"/>
          <p:cNvSpPr txBox="1"/>
          <p:nvPr>
            <p:custDataLst>
              <p:tags r:id="rId5"/>
            </p:custDataLst>
          </p:nvPr>
        </p:nvSpPr>
        <p:spPr>
          <a:xfrm>
            <a:off x="4898020" y="4629874"/>
            <a:ext cx="2613950" cy="369332"/>
          </a:xfrm>
          <a:prstGeom prst="rect">
            <a:avLst/>
          </a:prstGeom>
          <a:noFill/>
        </p:spPr>
        <p:txBody>
          <a:bodyPr wrap="square" rtlCol="0">
            <a:spAutoFit/>
          </a:bodyPr>
          <a:lstStyle/>
          <a:p>
            <a:pPr algn="dist"/>
            <a:r>
              <a:rPr lang="zh-CN" altLang="en-US" dirty="0" smtClean="0">
                <a:solidFill>
                  <a:schemeClr val="bg1"/>
                </a:solidFill>
                <a:latin typeface="造字工房朗宋（非商用）常规体" pitchFamily="2" charset="-122"/>
                <a:ea typeface="造字工房朗宋（非商用）常规体" pitchFamily="2" charset="-122"/>
              </a:rPr>
              <a:t>科技</a:t>
            </a:r>
            <a:r>
              <a:rPr lang="en-US" altLang="zh-CN" dirty="0" smtClean="0">
                <a:solidFill>
                  <a:schemeClr val="bg1"/>
                </a:solidFill>
                <a:latin typeface="造字工房朗宋（非商用）常规体" pitchFamily="2" charset="-122"/>
                <a:ea typeface="造字工房朗宋（非商用）常规体" pitchFamily="2" charset="-122"/>
              </a:rPr>
              <a:t>.</a:t>
            </a:r>
            <a:r>
              <a:rPr lang="zh-CN" altLang="en-US" dirty="0" smtClean="0">
                <a:solidFill>
                  <a:schemeClr val="bg1"/>
                </a:solidFill>
                <a:latin typeface="造字工房朗宋（非商用）常规体" pitchFamily="2" charset="-122"/>
                <a:ea typeface="造字工房朗宋（非商用）常规体" pitchFamily="2" charset="-122"/>
              </a:rPr>
              <a:t>共赢</a:t>
            </a:r>
            <a:r>
              <a:rPr lang="en-US" altLang="zh-CN" dirty="0">
                <a:solidFill>
                  <a:schemeClr val="bg1"/>
                </a:solidFill>
                <a:latin typeface="造字工房朗宋（非商用）常规体" pitchFamily="2" charset="-122"/>
                <a:ea typeface="造字工房朗宋（非商用）常规体" pitchFamily="2" charset="-122"/>
              </a:rPr>
              <a:t>.</a:t>
            </a:r>
            <a:r>
              <a:rPr lang="zh-CN" altLang="en-US" dirty="0" smtClean="0">
                <a:solidFill>
                  <a:schemeClr val="bg1"/>
                </a:solidFill>
                <a:latin typeface="造字工房朗宋（非商用）常规体" pitchFamily="2" charset="-122"/>
                <a:ea typeface="造字工房朗宋（非商用）常规体" pitchFamily="2" charset="-122"/>
              </a:rPr>
              <a:t>发展</a:t>
            </a:r>
            <a:endParaRPr lang="zh-CN" altLang="en-US" dirty="0">
              <a:solidFill>
                <a:schemeClr val="bg1"/>
              </a:solidFill>
              <a:latin typeface="造字工房朗宋（非商用）常规体" pitchFamily="2" charset="-122"/>
              <a:ea typeface="造字工房朗宋（非商用）常规体" pitchFamily="2" charset="-122"/>
            </a:endParaRPr>
          </a:p>
        </p:txBody>
      </p:sp>
      <p:sp>
        <p:nvSpPr>
          <p:cNvPr id="11" name="PA_库_文本框 10"/>
          <p:cNvSpPr txBox="1"/>
          <p:nvPr>
            <p:custDataLst>
              <p:tags r:id="rId6"/>
            </p:custDataLst>
          </p:nvPr>
        </p:nvSpPr>
        <p:spPr>
          <a:xfrm>
            <a:off x="4898020" y="5075232"/>
            <a:ext cx="2613950" cy="307777"/>
          </a:xfrm>
          <a:prstGeom prst="rect">
            <a:avLst/>
          </a:prstGeom>
          <a:noFill/>
        </p:spPr>
        <p:txBody>
          <a:bodyPr wrap="square" rtlCol="0">
            <a:spAutoFit/>
          </a:bodyPr>
          <a:lstStyle/>
          <a:p>
            <a:pPr algn="dist"/>
            <a:r>
              <a:rPr lang="zh-CN" altLang="en-US" sz="1400" dirty="0" smtClean="0">
                <a:solidFill>
                  <a:schemeClr val="bg1"/>
                </a:solidFill>
                <a:latin typeface="郑庆科智雅体" panose="02000603000000000000" pitchFamily="2" charset="-122"/>
                <a:ea typeface="郑庆科智雅体" panose="02000603000000000000" pitchFamily="2" charset="-122"/>
              </a:rPr>
              <a:t>未来以来，你来不来</a:t>
            </a:r>
            <a:endParaRPr lang="zh-CN" altLang="en-US" sz="1400" dirty="0">
              <a:solidFill>
                <a:schemeClr val="bg1"/>
              </a:solidFill>
              <a:latin typeface="郑庆科智雅体" panose="02000603000000000000" pitchFamily="2" charset="-122"/>
              <a:ea typeface="郑庆科智雅体" panose="02000603000000000000" pitchFamily="2" charset="-122"/>
            </a:endParaRPr>
          </a:p>
        </p:txBody>
      </p:sp>
      <p:pic>
        <p:nvPicPr>
          <p:cNvPr id="2" name="PA_AudioMachine - Breath and Life">
            <a:hlinkClick r:id="" action="ppaction://media"/>
          </p:cNvPr>
          <p:cNvPicPr>
            <a:picLocks noChangeAspect="1"/>
          </p:cNvPicPr>
          <p:nvPr>
            <a:audioFile r:link="rId7"/>
            <p:extLst>
              <p:ext uri="{DAA4B4D4-6D71-4841-9C94-3DE7FCFB9230}">
                <p14:media xmlns:p14="http://schemas.microsoft.com/office/powerpoint/2010/main" r:embed="rId8"/>
              </p:ext>
            </p:extLst>
            <p:custDataLst>
              <p:tags r:id="rId9"/>
            </p:custDataLst>
          </p:nvPr>
        </p:nvPicPr>
        <p:blipFill>
          <a:blip r:embed="rId10"/>
          <a:stretch>
            <a:fillRect/>
          </a:stretch>
        </p:blipFill>
        <p:spPr>
          <a:xfrm>
            <a:off x="6272496" y="-10399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250"/>
                                        <p:tgtEl>
                                          <p:spTgt spid="7"/>
                                        </p:tgtEl>
                                      </p:cBhvr>
                                    </p:animEffect>
                                  </p:childTnLst>
                                </p:cTn>
                              </p:par>
                              <p:par>
                                <p:cTn id="11" presetID="2" presetClass="entr" presetSubtype="4" decel="100000" fill="hold" grpId="0"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500" fill="hold"/>
                                        <p:tgtEl>
                                          <p:spTgt spid="9"/>
                                        </p:tgtEl>
                                        <p:attrNameLst>
                                          <p:attrName>ppt_x</p:attrName>
                                        </p:attrNameLst>
                                      </p:cBhvr>
                                      <p:tavLst>
                                        <p:tav tm="0">
                                          <p:val>
                                            <p:strVal val="#ppt_x"/>
                                          </p:val>
                                        </p:tav>
                                        <p:tav tm="100000">
                                          <p:val>
                                            <p:strVal val="#ppt_x"/>
                                          </p:val>
                                        </p:tav>
                                      </p:tavLst>
                                    </p:anim>
                                    <p:anim calcmode="lin" valueType="num">
                                      <p:cBhvr additive="base">
                                        <p:cTn id="14" dur="1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500" fill="hold"/>
                                        <p:tgtEl>
                                          <p:spTgt spid="10"/>
                                        </p:tgtEl>
                                        <p:attrNameLst>
                                          <p:attrName>ppt_x</p:attrName>
                                        </p:attrNameLst>
                                      </p:cBhvr>
                                      <p:tavLst>
                                        <p:tav tm="0">
                                          <p:val>
                                            <p:strVal val="#ppt_x"/>
                                          </p:val>
                                        </p:tav>
                                        <p:tav tm="100000">
                                          <p:val>
                                            <p:strVal val="#ppt_x"/>
                                          </p:val>
                                        </p:tav>
                                      </p:tavLst>
                                    </p:anim>
                                    <p:anim calcmode="lin" valueType="num">
                                      <p:cBhvr additive="base">
                                        <p:cTn id="18" dur="1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25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500" fill="hold"/>
                                        <p:tgtEl>
                                          <p:spTgt spid="11"/>
                                        </p:tgtEl>
                                        <p:attrNameLst>
                                          <p:attrName>ppt_x</p:attrName>
                                        </p:attrNameLst>
                                      </p:cBhvr>
                                      <p:tavLst>
                                        <p:tav tm="0">
                                          <p:val>
                                            <p:strVal val="#ppt_x"/>
                                          </p:val>
                                        </p:tav>
                                        <p:tav tm="100000">
                                          <p:val>
                                            <p:strVal val="#ppt_x"/>
                                          </p:val>
                                        </p:tav>
                                      </p:tavLst>
                                    </p:anim>
                                    <p:anim calcmode="lin" valueType="num">
                                      <p:cBhvr additive="base">
                                        <p:cTn id="2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2"/>
                </p:tgtEl>
              </p:cMediaNode>
            </p:audio>
          </p:childTnLst>
        </p:cTn>
      </p:par>
    </p:tnLst>
    <p:bldLst>
      <p:bldP spid="9" grpId="0" autoUpdateAnimBg="0"/>
      <p:bldP spid="10" grpId="0" autoUpdateAnimBg="0"/>
      <p:bldP spid="1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1"/>
            <a:ext cx="6199573" cy="6858000"/>
          </a:xfrm>
          <a:prstGeom prst="rect">
            <a:avLst/>
          </a:prstGeom>
        </p:spPr>
      </p:pic>
      <p:sp>
        <p:nvSpPr>
          <p:cNvPr id="4" name="文本框 3"/>
          <p:cNvSpPr txBox="1"/>
          <p:nvPr/>
        </p:nvSpPr>
        <p:spPr>
          <a:xfrm>
            <a:off x="0" y="3198167"/>
            <a:ext cx="6096000" cy="461665"/>
          </a:xfrm>
          <a:prstGeom prst="rect">
            <a:avLst/>
          </a:prstGeom>
          <a:noFill/>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CONTENTS</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5" name="文本框 4"/>
          <p:cNvSpPr txBox="1"/>
          <p:nvPr/>
        </p:nvSpPr>
        <p:spPr>
          <a:xfrm>
            <a:off x="2070809" y="1805652"/>
            <a:ext cx="1954381" cy="3460830"/>
          </a:xfrm>
          <a:prstGeom prst="rect">
            <a:avLst/>
          </a:prstGeom>
          <a:noFill/>
        </p:spPr>
        <p:txBody>
          <a:bodyPr vert="eaVert" wrap="square" rtlCol="0">
            <a:spAutoFit/>
          </a:bodyPr>
          <a:lstStyle/>
          <a:p>
            <a:pPr algn="dist"/>
            <a:r>
              <a:rPr lang="zh-CN" altLang="en-US" sz="11500" b="1" dirty="0" smtClean="0">
                <a:gradFill>
                  <a:gsLst>
                    <a:gs pos="100000">
                      <a:srgbClr val="3497C0"/>
                    </a:gs>
                    <a:gs pos="18000">
                      <a:srgbClr val="3BAC8E"/>
                    </a:gs>
                  </a:gsLst>
                  <a:path path="circle">
                    <a:fillToRect l="100000" t="100000"/>
                  </a:path>
                </a:gradFill>
                <a:latin typeface="郑庆科智雅体" panose="02000603000000000000" pitchFamily="2" charset="-122"/>
                <a:ea typeface="郑庆科智雅体" panose="02000603000000000000" pitchFamily="2" charset="-122"/>
              </a:rPr>
              <a:t>目录</a:t>
            </a:r>
            <a:endParaRPr lang="zh-CN" altLang="en-US" sz="11500" b="1" dirty="0">
              <a:gradFill>
                <a:gsLst>
                  <a:gs pos="100000">
                    <a:srgbClr val="3497C0"/>
                  </a:gs>
                  <a:gs pos="18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grpSp>
        <p:nvGrpSpPr>
          <p:cNvPr id="10" name="PA_库_8"/>
          <p:cNvGrpSpPr/>
          <p:nvPr>
            <p:custDataLst>
              <p:tags r:id="rId3"/>
            </p:custDataLst>
          </p:nvPr>
        </p:nvGrpSpPr>
        <p:grpSpPr>
          <a:xfrm>
            <a:off x="7670523" y="1248471"/>
            <a:ext cx="3838131" cy="727986"/>
            <a:chOff x="640080" y="2297933"/>
            <a:chExt cx="3838131" cy="727986"/>
          </a:xfrm>
        </p:grpSpPr>
        <p:sp>
          <p:nvSpPr>
            <p:cNvPr id="18" name="文本框 17"/>
            <p:cNvSpPr txBox="1"/>
            <p:nvPr/>
          </p:nvSpPr>
          <p:spPr>
            <a:xfrm>
              <a:off x="640080" y="2687365"/>
              <a:ext cx="3838131" cy="338554"/>
            </a:xfrm>
            <a:prstGeom prst="rect">
              <a:avLst/>
            </a:prstGeom>
            <a:noFill/>
          </p:spPr>
          <p:txBody>
            <a:bodyPr wrap="square" rtlCol="0">
              <a:spAutoFit/>
            </a:bodyPr>
            <a:lstStyle/>
            <a:p>
              <a:r>
                <a:rPr lang="en-US" altLang="zh-CN"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Text or Copy Your text and   paste it here. </a:t>
              </a:r>
              <a:endParaRPr lang="zh-CN" altLang="en-US"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sp>
          <p:nvSpPr>
            <p:cNvPr id="19" name="文本框 18"/>
            <p:cNvSpPr txBox="1"/>
            <p:nvPr/>
          </p:nvSpPr>
          <p:spPr>
            <a:xfrm>
              <a:off x="640080" y="2297933"/>
              <a:ext cx="2788921" cy="400110"/>
            </a:xfrm>
            <a:prstGeom prst="rect">
              <a:avLst/>
            </a:prstGeom>
            <a:noFill/>
          </p:spPr>
          <p:txBody>
            <a:bodyPr wrap="square" rtlCol="0">
              <a:spAutoFit/>
            </a:bodyPr>
            <a:lstStyle/>
            <a:p>
              <a:r>
                <a:rPr lang="zh-CN" altLang="en-US" sz="2000" dirty="0" smtClean="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输入你的标题</a:t>
              </a:r>
              <a:endParaRPr lang="en-US" altLang="zh-CN" sz="2000" dirty="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grpSp>
      <p:grpSp>
        <p:nvGrpSpPr>
          <p:cNvPr id="11" name="PA_库_9"/>
          <p:cNvGrpSpPr/>
          <p:nvPr>
            <p:custDataLst>
              <p:tags r:id="rId4"/>
            </p:custDataLst>
          </p:nvPr>
        </p:nvGrpSpPr>
        <p:grpSpPr>
          <a:xfrm>
            <a:off x="7670523" y="2438506"/>
            <a:ext cx="3838131" cy="727986"/>
            <a:chOff x="640080" y="2297933"/>
            <a:chExt cx="3838131" cy="727986"/>
          </a:xfrm>
        </p:grpSpPr>
        <p:sp>
          <p:nvSpPr>
            <p:cNvPr id="16" name="文本框 15"/>
            <p:cNvSpPr txBox="1"/>
            <p:nvPr/>
          </p:nvSpPr>
          <p:spPr>
            <a:xfrm>
              <a:off x="640080" y="2687365"/>
              <a:ext cx="3838131" cy="338554"/>
            </a:xfrm>
            <a:prstGeom prst="rect">
              <a:avLst/>
            </a:prstGeom>
            <a:noFill/>
          </p:spPr>
          <p:txBody>
            <a:bodyPr wrap="square" rtlCol="0">
              <a:spAutoFit/>
            </a:bodyPr>
            <a:lstStyle/>
            <a:p>
              <a:r>
                <a:rPr lang="en-US" altLang="zh-CN"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Text or Copy Your text and   paste it here. </a:t>
              </a:r>
              <a:endParaRPr lang="zh-CN" altLang="en-US"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sp>
          <p:nvSpPr>
            <p:cNvPr id="17" name="文本框 16"/>
            <p:cNvSpPr txBox="1"/>
            <p:nvPr/>
          </p:nvSpPr>
          <p:spPr>
            <a:xfrm>
              <a:off x="640080" y="2297933"/>
              <a:ext cx="2788921" cy="400110"/>
            </a:xfrm>
            <a:prstGeom prst="rect">
              <a:avLst/>
            </a:prstGeom>
            <a:noFill/>
          </p:spPr>
          <p:txBody>
            <a:bodyPr wrap="square" rtlCol="0">
              <a:spAutoFit/>
            </a:bodyPr>
            <a:lstStyle/>
            <a:p>
              <a:r>
                <a:rPr lang="zh-CN" altLang="en-US" sz="2000" dirty="0" smtClean="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输入你的标题</a:t>
              </a:r>
              <a:endParaRPr lang="en-US" altLang="zh-CN" sz="2000" dirty="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grpSp>
      <p:sp>
        <p:nvSpPr>
          <p:cNvPr id="13" name="PA_库_11"/>
          <p:cNvSpPr/>
          <p:nvPr>
            <p:custDataLst>
              <p:tags r:id="rId5"/>
            </p:custDataLst>
          </p:nvPr>
        </p:nvSpPr>
        <p:spPr>
          <a:xfrm>
            <a:off x="6458507" y="1134674"/>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rPr>
              <a:t>1</a:t>
            </a:r>
            <a:endParaRPr lang="zh-CN" altLang="en-US"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endParaRPr>
          </a:p>
        </p:txBody>
      </p:sp>
      <p:sp>
        <p:nvSpPr>
          <p:cNvPr id="15" name="PA_库_13"/>
          <p:cNvSpPr/>
          <p:nvPr>
            <p:custDataLst>
              <p:tags r:id="rId6"/>
            </p:custDataLst>
          </p:nvPr>
        </p:nvSpPr>
        <p:spPr>
          <a:xfrm>
            <a:off x="6458507" y="2345299"/>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rPr>
              <a:t>2</a:t>
            </a:r>
            <a:endParaRPr lang="zh-CN" altLang="en-US"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endParaRPr>
          </a:p>
        </p:txBody>
      </p:sp>
      <p:sp>
        <p:nvSpPr>
          <p:cNvPr id="25" name="矩形 24"/>
          <p:cNvSpPr/>
          <p:nvPr/>
        </p:nvSpPr>
        <p:spPr>
          <a:xfrm rot="18900000">
            <a:off x="6541082" y="1217410"/>
            <a:ext cx="743129" cy="736269"/>
          </a:xfrm>
          <a:prstGeom prst="rect">
            <a:avLst/>
          </a:prstGeom>
          <a:noFill/>
          <a:ln w="19050">
            <a:gradFill flip="none" rotWithShape="1">
              <a:gsLst>
                <a:gs pos="0">
                  <a:srgbClr val="3497C0"/>
                </a:gs>
                <a:gs pos="100000">
                  <a:srgbClr val="3BAC8E"/>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6" name="矩形 25"/>
          <p:cNvSpPr/>
          <p:nvPr/>
        </p:nvSpPr>
        <p:spPr>
          <a:xfrm rot="18900000">
            <a:off x="6538652" y="2443889"/>
            <a:ext cx="743129" cy="736269"/>
          </a:xfrm>
          <a:prstGeom prst="rect">
            <a:avLst/>
          </a:prstGeom>
          <a:noFill/>
          <a:ln w="19050">
            <a:gradFill flip="none" rotWithShape="1">
              <a:gsLst>
                <a:gs pos="0">
                  <a:srgbClr val="3497C0"/>
                </a:gs>
                <a:gs pos="100000">
                  <a:srgbClr val="3BAC8E"/>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27" name="PA_库_8"/>
          <p:cNvGrpSpPr/>
          <p:nvPr>
            <p:custDataLst>
              <p:tags r:id="rId7"/>
            </p:custDataLst>
          </p:nvPr>
        </p:nvGrpSpPr>
        <p:grpSpPr>
          <a:xfrm>
            <a:off x="7670523" y="3721748"/>
            <a:ext cx="3838131" cy="727986"/>
            <a:chOff x="640080" y="2297933"/>
            <a:chExt cx="3838131" cy="727986"/>
          </a:xfrm>
        </p:grpSpPr>
        <p:sp>
          <p:nvSpPr>
            <p:cNvPr id="28" name="文本框 27"/>
            <p:cNvSpPr txBox="1"/>
            <p:nvPr/>
          </p:nvSpPr>
          <p:spPr>
            <a:xfrm>
              <a:off x="640080" y="2687365"/>
              <a:ext cx="3838131" cy="338554"/>
            </a:xfrm>
            <a:prstGeom prst="rect">
              <a:avLst/>
            </a:prstGeom>
            <a:noFill/>
          </p:spPr>
          <p:txBody>
            <a:bodyPr wrap="square" rtlCol="0">
              <a:spAutoFit/>
            </a:bodyPr>
            <a:lstStyle/>
            <a:p>
              <a:r>
                <a:rPr lang="en-US" altLang="zh-CN"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Text or Copy Your text and   paste it here. </a:t>
              </a:r>
              <a:endParaRPr lang="zh-CN" altLang="en-US"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sp>
          <p:nvSpPr>
            <p:cNvPr id="29" name="文本框 28"/>
            <p:cNvSpPr txBox="1"/>
            <p:nvPr/>
          </p:nvSpPr>
          <p:spPr>
            <a:xfrm>
              <a:off x="640080" y="2297933"/>
              <a:ext cx="2788921" cy="400110"/>
            </a:xfrm>
            <a:prstGeom prst="rect">
              <a:avLst/>
            </a:prstGeom>
            <a:noFill/>
          </p:spPr>
          <p:txBody>
            <a:bodyPr wrap="square" rtlCol="0">
              <a:spAutoFit/>
            </a:bodyPr>
            <a:lstStyle/>
            <a:p>
              <a:r>
                <a:rPr lang="zh-CN" altLang="en-US" sz="2000" dirty="0" smtClean="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输入你的标题</a:t>
              </a:r>
              <a:endParaRPr lang="en-US" altLang="zh-CN" sz="2000" dirty="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grpSp>
      <p:grpSp>
        <p:nvGrpSpPr>
          <p:cNvPr id="30" name="PA_库_9"/>
          <p:cNvGrpSpPr/>
          <p:nvPr>
            <p:custDataLst>
              <p:tags r:id="rId8"/>
            </p:custDataLst>
          </p:nvPr>
        </p:nvGrpSpPr>
        <p:grpSpPr>
          <a:xfrm>
            <a:off x="7670523" y="4911783"/>
            <a:ext cx="3838131" cy="727986"/>
            <a:chOff x="640080" y="2297933"/>
            <a:chExt cx="3838131" cy="727986"/>
          </a:xfrm>
        </p:grpSpPr>
        <p:sp>
          <p:nvSpPr>
            <p:cNvPr id="31" name="文本框 30"/>
            <p:cNvSpPr txBox="1"/>
            <p:nvPr/>
          </p:nvSpPr>
          <p:spPr>
            <a:xfrm>
              <a:off x="640080" y="2687365"/>
              <a:ext cx="3838131" cy="338554"/>
            </a:xfrm>
            <a:prstGeom prst="rect">
              <a:avLst/>
            </a:prstGeom>
            <a:noFill/>
          </p:spPr>
          <p:txBody>
            <a:bodyPr wrap="square" rtlCol="0">
              <a:spAutoFit/>
            </a:bodyPr>
            <a:lstStyle/>
            <a:p>
              <a:r>
                <a:rPr lang="en-US" altLang="zh-CN"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Text or Copy Your text and   paste it here. </a:t>
              </a:r>
              <a:endParaRPr lang="zh-CN" altLang="en-US" sz="1600" spc="-150" dirty="0">
                <a:gradFill>
                  <a:gsLst>
                    <a:gs pos="90000">
                      <a:srgbClr val="FEFEFF"/>
                    </a:gs>
                    <a:gs pos="10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sp>
          <p:nvSpPr>
            <p:cNvPr id="32" name="文本框 31"/>
            <p:cNvSpPr txBox="1"/>
            <p:nvPr/>
          </p:nvSpPr>
          <p:spPr>
            <a:xfrm>
              <a:off x="640080" y="2297933"/>
              <a:ext cx="2788921" cy="400110"/>
            </a:xfrm>
            <a:prstGeom prst="rect">
              <a:avLst/>
            </a:prstGeom>
            <a:noFill/>
          </p:spPr>
          <p:txBody>
            <a:bodyPr wrap="square" rtlCol="0">
              <a:spAutoFit/>
            </a:bodyPr>
            <a:lstStyle/>
            <a:p>
              <a:r>
                <a:rPr lang="zh-CN" altLang="en-US" sz="2000" dirty="0" smtClean="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rPr>
                <a:t>输入你的标题</a:t>
              </a:r>
              <a:endParaRPr lang="en-US" altLang="zh-CN" sz="2000" dirty="0">
                <a:gradFill>
                  <a:gsLst>
                    <a:gs pos="75000">
                      <a:srgbClr val="FEFEFF"/>
                    </a:gs>
                    <a:gs pos="25000">
                      <a:srgbClr val="FDFEFF"/>
                    </a:gs>
                    <a:gs pos="0">
                      <a:schemeClr val="bg1">
                        <a:alpha val="0"/>
                      </a:schemeClr>
                    </a:gs>
                    <a:gs pos="100000">
                      <a:schemeClr val="bg1">
                        <a:alpha val="20000"/>
                      </a:schemeClr>
                    </a:gs>
                  </a:gsLst>
                  <a:lin ang="0" scaled="0"/>
                </a:gradFill>
                <a:latin typeface="郑庆科智雅体" panose="02000603000000000000" pitchFamily="2" charset="-122"/>
                <a:ea typeface="郑庆科智雅体" panose="02000603000000000000" pitchFamily="2" charset="-122"/>
              </a:endParaRPr>
            </a:p>
          </p:txBody>
        </p:sp>
      </p:grpSp>
      <p:sp>
        <p:nvSpPr>
          <p:cNvPr id="33" name="PA_库_11"/>
          <p:cNvSpPr/>
          <p:nvPr>
            <p:custDataLst>
              <p:tags r:id="rId9"/>
            </p:custDataLst>
          </p:nvPr>
        </p:nvSpPr>
        <p:spPr>
          <a:xfrm>
            <a:off x="6458507" y="3607951"/>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rPr>
              <a:t>3</a:t>
            </a:r>
            <a:endParaRPr lang="zh-CN" altLang="en-US"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endParaRPr>
          </a:p>
        </p:txBody>
      </p:sp>
      <p:sp>
        <p:nvSpPr>
          <p:cNvPr id="34" name="PA_库_13"/>
          <p:cNvSpPr/>
          <p:nvPr>
            <p:custDataLst>
              <p:tags r:id="rId10"/>
            </p:custDataLst>
          </p:nvPr>
        </p:nvSpPr>
        <p:spPr>
          <a:xfrm>
            <a:off x="6458507" y="4818576"/>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rPr>
              <a:t>4</a:t>
            </a:r>
            <a:endParaRPr lang="zh-CN" altLang="en-US" sz="4800" b="1" dirty="0">
              <a:gradFill>
                <a:gsLst>
                  <a:gs pos="100000">
                    <a:srgbClr val="3BAC8E"/>
                  </a:gs>
                  <a:gs pos="0">
                    <a:srgbClr val="3497C0"/>
                  </a:gs>
                </a:gsLst>
                <a:lin ang="5400000" scaled="0"/>
              </a:gradFill>
              <a:latin typeface="郑庆科智雅体" panose="02000603000000000000" pitchFamily="2" charset="-122"/>
              <a:ea typeface="郑庆科智雅体" panose="02000603000000000000" pitchFamily="2" charset="-122"/>
              <a:cs typeface="Calibri" panose="020F0502020204030204" pitchFamily="34" charset="0"/>
            </a:endParaRPr>
          </a:p>
        </p:txBody>
      </p:sp>
      <p:sp>
        <p:nvSpPr>
          <p:cNvPr id="35" name="矩形 34"/>
          <p:cNvSpPr/>
          <p:nvPr/>
        </p:nvSpPr>
        <p:spPr>
          <a:xfrm rot="18900000">
            <a:off x="6541082" y="3690687"/>
            <a:ext cx="743129" cy="736269"/>
          </a:xfrm>
          <a:prstGeom prst="rect">
            <a:avLst/>
          </a:prstGeom>
          <a:noFill/>
          <a:ln w="19050">
            <a:gradFill flip="none" rotWithShape="1">
              <a:gsLst>
                <a:gs pos="0">
                  <a:srgbClr val="3497C0"/>
                </a:gs>
                <a:gs pos="100000">
                  <a:srgbClr val="3BAC8E"/>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6" name="矩形 35"/>
          <p:cNvSpPr/>
          <p:nvPr/>
        </p:nvSpPr>
        <p:spPr>
          <a:xfrm rot="18900000">
            <a:off x="6538652" y="4917166"/>
            <a:ext cx="743129" cy="736269"/>
          </a:xfrm>
          <a:prstGeom prst="rect">
            <a:avLst/>
          </a:prstGeom>
          <a:noFill/>
          <a:ln w="19050">
            <a:gradFill flip="none" rotWithShape="1">
              <a:gsLst>
                <a:gs pos="0">
                  <a:srgbClr val="3497C0"/>
                </a:gs>
                <a:gs pos="100000">
                  <a:srgbClr val="3BAC8E"/>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500"/>
                                        <p:tgtEl>
                                          <p:spTgt spid="2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outVertical)">
                                      <p:cBhvr>
                                        <p:cTn id="10" dur="500"/>
                                        <p:tgtEl>
                                          <p:spTgt spid="2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outVertical)">
                                      <p:cBhvr>
                                        <p:cTn id="13" dur="500"/>
                                        <p:tgtEl>
                                          <p:spTgt spid="3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arn(outVertical)">
                                      <p:cBhvr>
                                        <p:cTn id="16" dur="500"/>
                                        <p:tgtEl>
                                          <p:spTgt spid="36"/>
                                        </p:tgtEl>
                                      </p:cBhvr>
                                    </p:animEffect>
                                  </p:childTnLst>
                                </p:cTn>
                              </p:par>
                              <p:par>
                                <p:cTn id="17" presetID="2" presetClass="entr" presetSubtype="2" decel="100000" fill="hold"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1+#ppt_w/2"/>
                                          </p:val>
                                        </p:tav>
                                        <p:tav tm="100000">
                                          <p:val>
                                            <p:strVal val="#ppt_x"/>
                                          </p:val>
                                        </p:tav>
                                      </p:tavLst>
                                    </p:anim>
                                    <p:anim calcmode="lin" valueType="num">
                                      <p:cBhvr additive="base">
                                        <p:cTn id="20" dur="1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1+#ppt_w/2"/>
                                          </p:val>
                                        </p:tav>
                                        <p:tav tm="100000">
                                          <p:val>
                                            <p:strVal val="#ppt_x"/>
                                          </p:val>
                                        </p:tav>
                                      </p:tavLst>
                                    </p:anim>
                                    <p:anim calcmode="lin" valueType="num">
                                      <p:cBhvr additive="base">
                                        <p:cTn id="24" dur="1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500" fill="hold"/>
                                        <p:tgtEl>
                                          <p:spTgt spid="13"/>
                                        </p:tgtEl>
                                        <p:attrNameLst>
                                          <p:attrName>ppt_x</p:attrName>
                                        </p:attrNameLst>
                                      </p:cBhvr>
                                      <p:tavLst>
                                        <p:tav tm="0">
                                          <p:val>
                                            <p:strVal val="1+#ppt_w/2"/>
                                          </p:val>
                                        </p:tav>
                                        <p:tav tm="100000">
                                          <p:val>
                                            <p:strVal val="#ppt_x"/>
                                          </p:val>
                                        </p:tav>
                                      </p:tavLst>
                                    </p:anim>
                                    <p:anim calcmode="lin" valueType="num">
                                      <p:cBhvr additive="base">
                                        <p:cTn id="28" dur="1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25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1+#ppt_w/2"/>
                                          </p:val>
                                        </p:tav>
                                        <p:tav tm="100000">
                                          <p:val>
                                            <p:strVal val="#ppt_x"/>
                                          </p:val>
                                        </p:tav>
                                      </p:tavLst>
                                    </p:anim>
                                    <p:anim calcmode="lin" valueType="num">
                                      <p:cBhvr additive="base">
                                        <p:cTn id="32" dur="1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25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500" fill="hold"/>
                                        <p:tgtEl>
                                          <p:spTgt spid="27"/>
                                        </p:tgtEl>
                                        <p:attrNameLst>
                                          <p:attrName>ppt_x</p:attrName>
                                        </p:attrNameLst>
                                      </p:cBhvr>
                                      <p:tavLst>
                                        <p:tav tm="0">
                                          <p:val>
                                            <p:strVal val="1+#ppt_w/2"/>
                                          </p:val>
                                        </p:tav>
                                        <p:tav tm="100000">
                                          <p:val>
                                            <p:strVal val="#ppt_x"/>
                                          </p:val>
                                        </p:tav>
                                      </p:tavLst>
                                    </p:anim>
                                    <p:anim calcmode="lin" valueType="num">
                                      <p:cBhvr additive="base">
                                        <p:cTn id="36" dur="1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5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500" fill="hold"/>
                                        <p:tgtEl>
                                          <p:spTgt spid="30"/>
                                        </p:tgtEl>
                                        <p:attrNameLst>
                                          <p:attrName>ppt_x</p:attrName>
                                        </p:attrNameLst>
                                      </p:cBhvr>
                                      <p:tavLst>
                                        <p:tav tm="0">
                                          <p:val>
                                            <p:strVal val="1+#ppt_w/2"/>
                                          </p:val>
                                        </p:tav>
                                        <p:tav tm="100000">
                                          <p:val>
                                            <p:strVal val="#ppt_x"/>
                                          </p:val>
                                        </p:tav>
                                      </p:tavLst>
                                    </p:anim>
                                    <p:anim calcmode="lin" valueType="num">
                                      <p:cBhvr additive="base">
                                        <p:cTn id="40" dur="1500" fill="hold"/>
                                        <p:tgtEl>
                                          <p:spTgt spid="30"/>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5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1500" fill="hold"/>
                                        <p:tgtEl>
                                          <p:spTgt spid="33"/>
                                        </p:tgtEl>
                                        <p:attrNameLst>
                                          <p:attrName>ppt_x</p:attrName>
                                        </p:attrNameLst>
                                      </p:cBhvr>
                                      <p:tavLst>
                                        <p:tav tm="0">
                                          <p:val>
                                            <p:strVal val="1+#ppt_w/2"/>
                                          </p:val>
                                        </p:tav>
                                        <p:tav tm="100000">
                                          <p:val>
                                            <p:strVal val="#ppt_x"/>
                                          </p:val>
                                        </p:tav>
                                      </p:tavLst>
                                    </p:anim>
                                    <p:anim calcmode="lin" valueType="num">
                                      <p:cBhvr additive="base">
                                        <p:cTn id="44" dur="1500" fill="hold"/>
                                        <p:tgtEl>
                                          <p:spTgt spid="3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1500" fill="hold"/>
                                        <p:tgtEl>
                                          <p:spTgt spid="34"/>
                                        </p:tgtEl>
                                        <p:attrNameLst>
                                          <p:attrName>ppt_x</p:attrName>
                                        </p:attrNameLst>
                                      </p:cBhvr>
                                      <p:tavLst>
                                        <p:tav tm="0">
                                          <p:val>
                                            <p:strVal val="1+#ppt_w/2"/>
                                          </p:val>
                                        </p:tav>
                                        <p:tav tm="100000">
                                          <p:val>
                                            <p:strVal val="#ppt_x"/>
                                          </p:val>
                                        </p:tav>
                                      </p:tavLst>
                                    </p:anim>
                                    <p:anim calcmode="lin" valueType="num">
                                      <p:cBhvr additive="base">
                                        <p:cTn id="48" dur="1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5" grpId="0" autoUpdateAnimBg="0"/>
      <p:bldP spid="25" grpId="0" animBg="1"/>
      <p:bldP spid="26" grpId="0" animBg="1"/>
      <p:bldP spid="33" grpId="0" autoUpdateAnimBg="0"/>
      <p:bldP spid="34" grpId="0" autoUpdateAnimBg="0"/>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4" name="PA_库_文本框 3"/>
          <p:cNvSpPr txBox="1"/>
          <p:nvPr>
            <p:custDataLst>
              <p:tags r:id="rId2"/>
            </p:custDataLst>
          </p:nvPr>
        </p:nvSpPr>
        <p:spPr>
          <a:xfrm>
            <a:off x="3968187" y="3428999"/>
            <a:ext cx="4641448" cy="461665"/>
          </a:xfrm>
          <a:prstGeom prst="rect">
            <a:avLst/>
          </a:prstGeom>
          <a:noFill/>
          <a:ln>
            <a:noFill/>
            <a:prstDash val="lgDash"/>
          </a:ln>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PARTONE</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5" name="PA_库_文本框 4"/>
          <p:cNvSpPr txBox="1"/>
          <p:nvPr>
            <p:custDataLst>
              <p:tags r:id="rId3"/>
            </p:custDataLst>
          </p:nvPr>
        </p:nvSpPr>
        <p:spPr>
          <a:xfrm>
            <a:off x="5581025" y="1250520"/>
            <a:ext cx="1415772" cy="4818624"/>
          </a:xfrm>
          <a:prstGeom prst="rect">
            <a:avLst/>
          </a:prstGeom>
          <a:noFill/>
        </p:spPr>
        <p:txBody>
          <a:bodyPr vert="eaVert" wrap="square" rtlCol="0">
            <a:spAutoFit/>
          </a:bodyPr>
          <a:lstStyle/>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未来以来</a:t>
            </a:r>
            <a:endParaRPr lang="zh-CN" altLang="en-US" sz="8000" b="1" dirty="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0-#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set>
                                      <p:cBhvr>
                                        <p:cTn id="13" dur="1" fill="hold">
                                          <p:stCondLst>
                                            <p:cond delay="0"/>
                                          </p:stCondLst>
                                        </p:cTn>
                                        <p:tgtEl>
                                          <p:spTgt spid="4"/>
                                        </p:tgtEl>
                                        <p:attrNameLst>
                                          <p:attrName>style.visibility</p:attrName>
                                        </p:attrNameLst>
                                      </p:cBhvr>
                                      <p:to>
                                        <p:strVal val="visible"/>
                                      </p:to>
                                    </p:set>
                                    <p:anim to="" calcmode="lin" valueType="num">
                                      <p:cBhvr>
                                        <p:cTn id="14"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5"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6" dur="15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110" name="文本框 109"/>
          <p:cNvSpPr txBox="1"/>
          <p:nvPr/>
        </p:nvSpPr>
        <p:spPr>
          <a:xfrm>
            <a:off x="7028761" y="2200212"/>
            <a:ext cx="4417764" cy="646331"/>
          </a:xfrm>
          <a:prstGeom prst="rect">
            <a:avLst/>
          </a:prstGeom>
          <a:noFill/>
        </p:spPr>
        <p:txBody>
          <a:bodyPr wrap="square" rtlCol="0">
            <a:spAutoFit/>
          </a:bodyPr>
          <a:lstStyle/>
          <a:p>
            <a:r>
              <a:rPr lang="zh-CN" altLang="en-US" sz="3600" dirty="0">
                <a:gradFill>
                  <a:gsLst>
                    <a:gs pos="0">
                      <a:srgbClr val="3BAC8E"/>
                    </a:gs>
                    <a:gs pos="87000">
                      <a:srgbClr val="3497C0"/>
                    </a:gs>
                  </a:gsLst>
                  <a:lin ang="0" scaled="0"/>
                </a:gradFill>
                <a:latin typeface="郑庆科智雅体" panose="02000603000000000000" pitchFamily="2" charset="-122"/>
                <a:ea typeface="郑庆科智雅体" panose="02000603000000000000" pitchFamily="2" charset="-122"/>
              </a:rPr>
              <a:t>项目介绍</a:t>
            </a:r>
            <a:endParaRPr lang="zh-CN" altLang="en-US" sz="3600" dirty="0">
              <a:gradFill>
                <a:gsLst>
                  <a:gs pos="0">
                    <a:srgbClr val="3BAC8E"/>
                  </a:gs>
                  <a:gs pos="87000">
                    <a:srgbClr val="3497C0"/>
                  </a:gs>
                </a:gsLst>
                <a:lin ang="0" scaled="0"/>
              </a:gradFill>
              <a:latin typeface="郑庆科智雅体" panose="02000603000000000000" pitchFamily="2" charset="-122"/>
              <a:ea typeface="郑庆科智雅体" panose="02000603000000000000" pitchFamily="2" charset="-122"/>
            </a:endParaRPr>
          </a:p>
        </p:txBody>
      </p:sp>
      <p:sp>
        <p:nvSpPr>
          <p:cNvPr id="111" name="文本框 110"/>
          <p:cNvSpPr txBox="1"/>
          <p:nvPr/>
        </p:nvSpPr>
        <p:spPr>
          <a:xfrm>
            <a:off x="7070726" y="3173887"/>
            <a:ext cx="4756839" cy="2308324"/>
          </a:xfrm>
          <a:prstGeom prst="rect">
            <a:avLst/>
          </a:prstGeom>
          <a:noFill/>
        </p:spPr>
        <p:txBody>
          <a:bodyPr wrap="square" rtlCol="0">
            <a:spAutoFit/>
          </a:bodyPr>
          <a:lstStyle/>
          <a:p>
            <a:pP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列举企业当前所提供的产品和服务类型，以及将来的产品和服务</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a:p>
            <a:pP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计划，陈述产品和服务的独到之处，包括成本、质量、功能、可</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a:p>
            <a:pP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靠性和价格等，指出产品所处生命周期或开发进展</a:t>
            </a:r>
            <a:r>
              <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p:txBody>
      </p:sp>
      <p:grpSp>
        <p:nvGrpSpPr>
          <p:cNvPr id="112" name="组合 111"/>
          <p:cNvGrpSpPr/>
          <p:nvPr/>
        </p:nvGrpSpPr>
        <p:grpSpPr>
          <a:xfrm>
            <a:off x="479425" y="1872868"/>
            <a:ext cx="5616575" cy="3811836"/>
            <a:chOff x="479425" y="1872868"/>
            <a:chExt cx="5616575" cy="3811836"/>
          </a:xfrm>
        </p:grpSpPr>
        <p:sp>
          <p:nvSpPr>
            <p:cNvPr id="113" name="矩形: 圆角 9"/>
            <p:cNvSpPr/>
            <p:nvPr/>
          </p:nvSpPr>
          <p:spPr>
            <a:xfrm>
              <a:off x="479425" y="1872868"/>
              <a:ext cx="5616575" cy="3811836"/>
            </a:xfrm>
            <a:prstGeom prst="roundRect">
              <a:avLst>
                <a:gd name="adj" fmla="val 3372"/>
              </a:avLst>
            </a:prstGeom>
            <a:solidFill>
              <a:schemeClr val="bg1"/>
            </a:solidFill>
            <a:ln>
              <a:noFill/>
            </a:ln>
            <a:effectLst>
              <a:outerShdw blurRad="127000" dist="38100" dir="5400000" algn="t" rotWithShape="0">
                <a:srgbClr val="0BDB8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pic>
          <p:nvPicPr>
            <p:cNvPr id="114" name="图片 11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79425" y="1881733"/>
              <a:ext cx="5616575" cy="3745978"/>
            </a:xfrm>
            <a:custGeom>
              <a:avLst/>
              <a:gdLst>
                <a:gd name="connsiteX0" fmla="*/ 128535 w 5616575"/>
                <a:gd name="connsiteY0" fmla="*/ 0 h 3811836"/>
                <a:gd name="connsiteX1" fmla="*/ 5488040 w 5616575"/>
                <a:gd name="connsiteY1" fmla="*/ 0 h 3811836"/>
                <a:gd name="connsiteX2" fmla="*/ 5616575 w 5616575"/>
                <a:gd name="connsiteY2" fmla="*/ 128535 h 3811836"/>
                <a:gd name="connsiteX3" fmla="*/ 5616575 w 5616575"/>
                <a:gd name="connsiteY3" fmla="*/ 3683301 h 3811836"/>
                <a:gd name="connsiteX4" fmla="*/ 5488040 w 5616575"/>
                <a:gd name="connsiteY4" fmla="*/ 3811836 h 3811836"/>
                <a:gd name="connsiteX5" fmla="*/ 128535 w 5616575"/>
                <a:gd name="connsiteY5" fmla="*/ 3811836 h 3811836"/>
                <a:gd name="connsiteX6" fmla="*/ 0 w 5616575"/>
                <a:gd name="connsiteY6" fmla="*/ 3683301 h 3811836"/>
                <a:gd name="connsiteX7" fmla="*/ 0 w 5616575"/>
                <a:gd name="connsiteY7" fmla="*/ 128535 h 3811836"/>
                <a:gd name="connsiteX8" fmla="*/ 128535 w 5616575"/>
                <a:gd name="connsiteY8" fmla="*/ 0 h 38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575" h="3811836">
                  <a:moveTo>
                    <a:pt x="128535" y="0"/>
                  </a:moveTo>
                  <a:lnTo>
                    <a:pt x="5488040" y="0"/>
                  </a:lnTo>
                  <a:cubicBezTo>
                    <a:pt x="5559028" y="0"/>
                    <a:pt x="5616575" y="57547"/>
                    <a:pt x="5616575" y="128535"/>
                  </a:cubicBezTo>
                  <a:lnTo>
                    <a:pt x="5616575" y="3683301"/>
                  </a:lnTo>
                  <a:cubicBezTo>
                    <a:pt x="5616575" y="3754289"/>
                    <a:pt x="5559028" y="3811836"/>
                    <a:pt x="5488040" y="3811836"/>
                  </a:cubicBezTo>
                  <a:lnTo>
                    <a:pt x="128535" y="3811836"/>
                  </a:lnTo>
                  <a:cubicBezTo>
                    <a:pt x="57547" y="3811836"/>
                    <a:pt x="0" y="3754289"/>
                    <a:pt x="0" y="3683301"/>
                  </a:cubicBezTo>
                  <a:lnTo>
                    <a:pt x="0" y="128535"/>
                  </a:lnTo>
                  <a:cubicBezTo>
                    <a:pt x="0" y="57547"/>
                    <a:pt x="57547" y="0"/>
                    <a:pt x="128535" y="0"/>
                  </a:cubicBezTo>
                  <a:close/>
                </a:path>
              </a:pathLst>
            </a:custGeom>
          </p:spPr>
        </p:pic>
        <p:sp>
          <p:nvSpPr>
            <p:cNvPr id="115" name="任意多边形: 形状 16"/>
            <p:cNvSpPr/>
            <p:nvPr/>
          </p:nvSpPr>
          <p:spPr>
            <a:xfrm>
              <a:off x="479425" y="5056742"/>
              <a:ext cx="5616575" cy="627962"/>
            </a:xfrm>
            <a:custGeom>
              <a:avLst/>
              <a:gdLst>
                <a:gd name="connsiteX0" fmla="*/ 0 w 5616575"/>
                <a:gd name="connsiteY0" fmla="*/ 0 h 627962"/>
                <a:gd name="connsiteX1" fmla="*/ 5616575 w 5616575"/>
                <a:gd name="connsiteY1" fmla="*/ 0 h 627962"/>
                <a:gd name="connsiteX2" fmla="*/ 5616575 w 5616575"/>
                <a:gd name="connsiteY2" fmla="*/ 499427 h 627962"/>
                <a:gd name="connsiteX3" fmla="*/ 5488040 w 5616575"/>
                <a:gd name="connsiteY3" fmla="*/ 627962 h 627962"/>
                <a:gd name="connsiteX4" fmla="*/ 128535 w 5616575"/>
                <a:gd name="connsiteY4" fmla="*/ 627962 h 627962"/>
                <a:gd name="connsiteX5" fmla="*/ 0 w 5616575"/>
                <a:gd name="connsiteY5" fmla="*/ 499427 h 62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575" h="627962">
                  <a:moveTo>
                    <a:pt x="0" y="0"/>
                  </a:moveTo>
                  <a:lnTo>
                    <a:pt x="5616575" y="0"/>
                  </a:lnTo>
                  <a:lnTo>
                    <a:pt x="5616575" y="499427"/>
                  </a:lnTo>
                  <a:cubicBezTo>
                    <a:pt x="5616575" y="570415"/>
                    <a:pt x="5559028" y="627962"/>
                    <a:pt x="5488040" y="627962"/>
                  </a:cubicBezTo>
                  <a:lnTo>
                    <a:pt x="128535" y="627962"/>
                  </a:lnTo>
                  <a:cubicBezTo>
                    <a:pt x="57547" y="627962"/>
                    <a:pt x="0" y="570415"/>
                    <a:pt x="0" y="499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116" name="文本框 115"/>
            <p:cNvSpPr txBox="1"/>
            <p:nvPr/>
          </p:nvSpPr>
          <p:spPr>
            <a:xfrm>
              <a:off x="674342" y="5109113"/>
              <a:ext cx="5226739" cy="523220"/>
            </a:xfrm>
            <a:prstGeom prst="rect">
              <a:avLst/>
            </a:prstGeom>
            <a:noFill/>
          </p:spPr>
          <p:txBody>
            <a:bodyPr wrap="square" rtlCol="0">
              <a:spAutoFit/>
            </a:bodyPr>
            <a:lstStyle/>
            <a:p>
              <a:pPr algn="ctr"/>
              <a:r>
                <a:rPr lang="en-US" altLang="zh-CN" sz="2800" dirty="0">
                  <a:solidFill>
                    <a:schemeClr val="tx1">
                      <a:lumMod val="50000"/>
                      <a:lumOff val="50000"/>
                    </a:schemeClr>
                  </a:solidFill>
                  <a:latin typeface="郑庆科智雅体" panose="02000603000000000000" pitchFamily="2" charset="-122"/>
                  <a:ea typeface="郑庆科智雅体" panose="02000603000000000000" pitchFamily="2" charset="-122"/>
                </a:rPr>
                <a:t>Lorem ipsum dolor sit </a:t>
              </a:r>
              <a:r>
                <a:rPr lang="en-US" altLang="zh-CN" sz="2800" dirty="0" err="1">
                  <a:solidFill>
                    <a:schemeClr val="tx1">
                      <a:lumMod val="50000"/>
                      <a:lumOff val="50000"/>
                    </a:schemeClr>
                  </a:solidFill>
                  <a:latin typeface="郑庆科智雅体" panose="02000603000000000000" pitchFamily="2" charset="-122"/>
                  <a:ea typeface="郑庆科智雅体" panose="02000603000000000000" pitchFamily="2" charset="-122"/>
                </a:rPr>
                <a:t>amet</a:t>
              </a:r>
              <a:endParaRPr lang="en-US" altLang="zh-CN" sz="28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grpSp>
      <p:sp>
        <p:nvSpPr>
          <p:cNvPr id="117" name="文本框 116"/>
          <p:cNvSpPr txBox="1"/>
          <p:nvPr/>
        </p:nvSpPr>
        <p:spPr>
          <a:xfrm>
            <a:off x="7130361" y="1872868"/>
            <a:ext cx="2536153" cy="372410"/>
          </a:xfrm>
          <a:prstGeom prst="rect">
            <a:avLst/>
          </a:prstGeom>
          <a:noFill/>
        </p:spPr>
        <p:txBody>
          <a:bodyPr wrap="square" rtlCol="0">
            <a:spAutoFit/>
          </a:bodyPr>
          <a:lstStyle/>
          <a:p>
            <a:pPr>
              <a:lnSpc>
                <a:spcPct val="130000"/>
              </a:lnSpc>
            </a:pPr>
            <a:r>
              <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rPr>
              <a:t>Lorem ipsum dolor sit</a:t>
            </a:r>
            <a:endPar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ppt_x"/>
                                          </p:val>
                                        </p:tav>
                                        <p:tav tm="100000">
                                          <p:val>
                                            <p:strVal val="#ppt_x"/>
                                          </p:val>
                                        </p:tav>
                                      </p:tavLst>
                                    </p:anim>
                                    <p:anim calcmode="lin" valueType="num">
                                      <p:cBhvr additive="base">
                                        <p:cTn id="8"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1000"/>
                                        <p:tgtEl>
                                          <p:spTgt spid="111"/>
                                        </p:tgtEl>
                                      </p:cBhvr>
                                    </p:animEffect>
                                    <p:anim calcmode="lin" valueType="num">
                                      <p:cBhvr>
                                        <p:cTn id="14" dur="1000" fill="hold"/>
                                        <p:tgtEl>
                                          <p:spTgt spid="111"/>
                                        </p:tgtEl>
                                        <p:attrNameLst>
                                          <p:attrName>ppt_x</p:attrName>
                                        </p:attrNameLst>
                                      </p:cBhvr>
                                      <p:tavLst>
                                        <p:tav tm="0">
                                          <p:val>
                                            <p:strVal val="#ppt_x"/>
                                          </p:val>
                                        </p:tav>
                                        <p:tav tm="100000">
                                          <p:val>
                                            <p:strVal val="#ppt_x"/>
                                          </p:val>
                                        </p:tav>
                                      </p:tavLst>
                                    </p:anim>
                                    <p:anim calcmode="lin" valueType="num">
                                      <p:cBhvr>
                                        <p:cTn id="15" dur="1000" fill="hold"/>
                                        <p:tgtEl>
                                          <p:spTgt spid="11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0"/>
                                        </p:tgtEl>
                                        <p:attrNameLst>
                                          <p:attrName>style.visibility</p:attrName>
                                        </p:attrNameLst>
                                      </p:cBhvr>
                                      <p:to>
                                        <p:strVal val="visible"/>
                                      </p:to>
                                    </p:set>
                                    <p:animEffect transition="in" filter="fade">
                                      <p:cBhvr>
                                        <p:cTn id="18" dur="1000"/>
                                        <p:tgtEl>
                                          <p:spTgt spid="110"/>
                                        </p:tgtEl>
                                      </p:cBhvr>
                                    </p:animEffect>
                                    <p:anim calcmode="lin" valueType="num">
                                      <p:cBhvr>
                                        <p:cTn id="19" dur="1000" fill="hold"/>
                                        <p:tgtEl>
                                          <p:spTgt spid="110"/>
                                        </p:tgtEl>
                                        <p:attrNameLst>
                                          <p:attrName>ppt_x</p:attrName>
                                        </p:attrNameLst>
                                      </p:cBhvr>
                                      <p:tavLst>
                                        <p:tav tm="0">
                                          <p:val>
                                            <p:strVal val="#ppt_x"/>
                                          </p:val>
                                        </p:tav>
                                        <p:tav tm="100000">
                                          <p:val>
                                            <p:strVal val="#ppt_x"/>
                                          </p:val>
                                        </p:tav>
                                      </p:tavLst>
                                    </p:anim>
                                    <p:anim calcmode="lin" valueType="num">
                                      <p:cBhvr>
                                        <p:cTn id="20" dur="1000" fill="hold"/>
                                        <p:tgtEl>
                                          <p:spTgt spid="11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Effect transition="in" filter="fade">
                                      <p:cBhvr>
                                        <p:cTn id="23" dur="1000"/>
                                        <p:tgtEl>
                                          <p:spTgt spid="117"/>
                                        </p:tgtEl>
                                      </p:cBhvr>
                                    </p:animEffect>
                                    <p:anim calcmode="lin" valueType="num">
                                      <p:cBhvr>
                                        <p:cTn id="24" dur="1000" fill="hold"/>
                                        <p:tgtEl>
                                          <p:spTgt spid="117"/>
                                        </p:tgtEl>
                                        <p:attrNameLst>
                                          <p:attrName>ppt_x</p:attrName>
                                        </p:attrNameLst>
                                      </p:cBhvr>
                                      <p:tavLst>
                                        <p:tav tm="0">
                                          <p:val>
                                            <p:strVal val="#ppt_x"/>
                                          </p:val>
                                        </p:tav>
                                        <p:tav tm="100000">
                                          <p:val>
                                            <p:strVal val="#ppt_x"/>
                                          </p:val>
                                        </p:tav>
                                      </p:tavLst>
                                    </p:anim>
                                    <p:anim calcmode="lin" valueType="num">
                                      <p:cBhvr>
                                        <p:cTn id="25"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pic>
        <p:nvPicPr>
          <p:cNvPr id="12" name="图片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183808" y="1905291"/>
            <a:ext cx="5616575" cy="3582987"/>
          </a:xfrm>
          <a:custGeom>
            <a:avLst/>
            <a:gdLst>
              <a:gd name="connsiteX0" fmla="*/ 128535 w 5616575"/>
              <a:gd name="connsiteY0" fmla="*/ 0 h 3811836"/>
              <a:gd name="connsiteX1" fmla="*/ 5488040 w 5616575"/>
              <a:gd name="connsiteY1" fmla="*/ 0 h 3811836"/>
              <a:gd name="connsiteX2" fmla="*/ 5616575 w 5616575"/>
              <a:gd name="connsiteY2" fmla="*/ 128535 h 3811836"/>
              <a:gd name="connsiteX3" fmla="*/ 5616575 w 5616575"/>
              <a:gd name="connsiteY3" fmla="*/ 3683301 h 3811836"/>
              <a:gd name="connsiteX4" fmla="*/ 5488040 w 5616575"/>
              <a:gd name="connsiteY4" fmla="*/ 3811836 h 3811836"/>
              <a:gd name="connsiteX5" fmla="*/ 128535 w 5616575"/>
              <a:gd name="connsiteY5" fmla="*/ 3811836 h 3811836"/>
              <a:gd name="connsiteX6" fmla="*/ 0 w 5616575"/>
              <a:gd name="connsiteY6" fmla="*/ 3683301 h 3811836"/>
              <a:gd name="connsiteX7" fmla="*/ 0 w 5616575"/>
              <a:gd name="connsiteY7" fmla="*/ 128535 h 3811836"/>
              <a:gd name="connsiteX8" fmla="*/ 128535 w 5616575"/>
              <a:gd name="connsiteY8" fmla="*/ 0 h 38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575" h="3811836">
                <a:moveTo>
                  <a:pt x="128535" y="0"/>
                </a:moveTo>
                <a:lnTo>
                  <a:pt x="5488040" y="0"/>
                </a:lnTo>
                <a:cubicBezTo>
                  <a:pt x="5559028" y="0"/>
                  <a:pt x="5616575" y="57547"/>
                  <a:pt x="5616575" y="128535"/>
                </a:cubicBezTo>
                <a:lnTo>
                  <a:pt x="5616575" y="3683301"/>
                </a:lnTo>
                <a:cubicBezTo>
                  <a:pt x="5616575" y="3754289"/>
                  <a:pt x="5559028" y="3811836"/>
                  <a:pt x="5488040" y="3811836"/>
                </a:cubicBezTo>
                <a:lnTo>
                  <a:pt x="128535" y="3811836"/>
                </a:lnTo>
                <a:cubicBezTo>
                  <a:pt x="57547" y="3811836"/>
                  <a:pt x="0" y="3754289"/>
                  <a:pt x="0" y="3683301"/>
                </a:cubicBezTo>
                <a:lnTo>
                  <a:pt x="0" y="128535"/>
                </a:lnTo>
                <a:cubicBezTo>
                  <a:pt x="0" y="57547"/>
                  <a:pt x="57547" y="0"/>
                  <a:pt x="128535" y="0"/>
                </a:cubicBezTo>
                <a:close/>
              </a:path>
            </a:pathLst>
          </a:custGeom>
        </p:spPr>
      </p:pic>
      <p:sp>
        <p:nvSpPr>
          <p:cNvPr id="13" name="矩形: 圆角 11"/>
          <p:cNvSpPr/>
          <p:nvPr/>
        </p:nvSpPr>
        <p:spPr>
          <a:xfrm>
            <a:off x="4867571" y="3317670"/>
            <a:ext cx="2203373" cy="2688116"/>
          </a:xfrm>
          <a:prstGeom prst="roundRect">
            <a:avLst>
              <a:gd name="adj" fmla="val 4307"/>
            </a:avLst>
          </a:prstGeom>
          <a:gradFill>
            <a:gsLst>
              <a:gs pos="0">
                <a:srgbClr val="08AEEA"/>
              </a:gs>
              <a:gs pos="100000">
                <a:srgbClr val="2AF598"/>
              </a:gs>
            </a:gsLst>
            <a:lin ang="3600000" scaled="0"/>
          </a:gradFill>
          <a:ln>
            <a:noFill/>
          </a:ln>
          <a:effectLst>
            <a:outerShdw blurRad="127000" dist="38100" dir="5400000" algn="t" rotWithShape="0">
              <a:srgbClr val="0BDB8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17" name="文本框 16"/>
          <p:cNvSpPr txBox="1"/>
          <p:nvPr/>
        </p:nvSpPr>
        <p:spPr>
          <a:xfrm>
            <a:off x="587709" y="3277403"/>
            <a:ext cx="4417764" cy="646331"/>
          </a:xfrm>
          <a:prstGeom prst="rect">
            <a:avLst/>
          </a:prstGeom>
          <a:noFill/>
        </p:spPr>
        <p:txBody>
          <a:bodyPr wrap="square" rtlCol="0">
            <a:spAutoFit/>
          </a:bodyPr>
          <a:lstStyle/>
          <a:p>
            <a:r>
              <a:rPr lang="zh-CN" altLang="en-US" sz="3600" dirty="0">
                <a:gradFill>
                  <a:gsLst>
                    <a:gs pos="0">
                      <a:srgbClr val="3BAC8E"/>
                    </a:gs>
                    <a:gs pos="87000">
                      <a:srgbClr val="3497C0"/>
                    </a:gs>
                  </a:gsLst>
                  <a:lin ang="0" scaled="0"/>
                </a:gradFill>
                <a:latin typeface="郑庆科智雅体" panose="02000603000000000000" pitchFamily="2" charset="-122"/>
                <a:ea typeface="郑庆科智雅体" panose="02000603000000000000" pitchFamily="2" charset="-122"/>
              </a:rPr>
              <a:t>添加你的标题</a:t>
            </a:r>
            <a:endParaRPr lang="zh-CN" altLang="en-US" sz="3600" dirty="0">
              <a:gradFill>
                <a:gsLst>
                  <a:gs pos="0">
                    <a:srgbClr val="3BAC8E"/>
                  </a:gs>
                  <a:gs pos="87000">
                    <a:srgbClr val="3497C0"/>
                  </a:gs>
                </a:gsLst>
                <a:lin ang="0" scaled="0"/>
              </a:gradFill>
              <a:latin typeface="郑庆科智雅体" panose="02000603000000000000" pitchFamily="2" charset="-122"/>
              <a:ea typeface="郑庆科智雅体" panose="02000603000000000000" pitchFamily="2" charset="-122"/>
            </a:endParaRPr>
          </a:p>
        </p:txBody>
      </p:sp>
      <p:sp>
        <p:nvSpPr>
          <p:cNvPr id="18" name="文本框 17"/>
          <p:cNvSpPr txBox="1"/>
          <p:nvPr/>
        </p:nvSpPr>
        <p:spPr>
          <a:xfrm>
            <a:off x="629675" y="3923734"/>
            <a:ext cx="3852306" cy="1579920"/>
          </a:xfrm>
          <a:prstGeom prst="rect">
            <a:avLst/>
          </a:prstGeom>
          <a:noFill/>
        </p:spPr>
        <p:txBody>
          <a:bodyPr wrap="square" rtlCol="0">
            <a:spAutoFit/>
          </a:bodyPr>
          <a:lstStyle/>
          <a:p>
            <a:pPr lvl="0">
              <a:lnSpc>
                <a:spcPts val="1800"/>
              </a:lnSpc>
            </a:pPr>
            <a:r>
              <a:rPr lang="en-US" altLang="zh-CN" sz="14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列举企业当前所提供的产品和服务类型，以及将来的产品和服务</a:t>
            </a:r>
            <a:endParaRPr lang="en-US" altLang="zh-CN" sz="14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a:p>
            <a:pPr lvl="0">
              <a:lnSpc>
                <a:spcPts val="2000"/>
              </a:lnSpc>
            </a:pPr>
            <a:r>
              <a:rPr lang="en-US" altLang="zh-CN" sz="14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计划，陈述产品和服务的独到之处，包括成本、质量、功能、可</a:t>
            </a:r>
            <a:endParaRPr lang="en-US" altLang="zh-CN" sz="14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a:p>
            <a:pPr lvl="0">
              <a:lnSpc>
                <a:spcPts val="2000"/>
              </a:lnSpc>
            </a:pPr>
            <a:r>
              <a:rPr lang="en-US" altLang="zh-CN" sz="14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靠性和价格等，指出产品所处生命周期或开发进展</a:t>
            </a:r>
            <a:r>
              <a:rPr lang="en-US" altLang="zh-CN" sz="14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a:t>
            </a:r>
            <a:endParaRPr lang="en-US" altLang="zh-CN" sz="14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p:txBody>
      </p:sp>
      <p:sp>
        <p:nvSpPr>
          <p:cNvPr id="19" name="文本框 18"/>
          <p:cNvSpPr txBox="1"/>
          <p:nvPr/>
        </p:nvSpPr>
        <p:spPr>
          <a:xfrm>
            <a:off x="5075812" y="3506153"/>
            <a:ext cx="1107996" cy="369332"/>
          </a:xfrm>
          <a:prstGeom prst="rect">
            <a:avLst/>
          </a:prstGeom>
          <a:noFill/>
        </p:spPr>
        <p:txBody>
          <a:bodyPr wrap="none" rtlCol="0">
            <a:spAutoFit/>
          </a:bodyPr>
          <a:lstStyle/>
          <a:p>
            <a:r>
              <a:rPr lang="zh-CN" altLang="en-US" dirty="0">
                <a:solidFill>
                  <a:schemeClr val="bg1"/>
                </a:solidFill>
                <a:latin typeface="郑庆科智雅体" panose="02000603000000000000" pitchFamily="2" charset="-122"/>
                <a:ea typeface="郑庆科智雅体" panose="02000603000000000000" pitchFamily="2" charset="-122"/>
              </a:rPr>
              <a:t>添加标题</a:t>
            </a:r>
            <a:endParaRPr lang="zh-CN" altLang="en-US" dirty="0">
              <a:solidFill>
                <a:schemeClr val="bg1"/>
              </a:solidFill>
              <a:latin typeface="郑庆科智雅体" panose="02000603000000000000" pitchFamily="2" charset="-122"/>
              <a:ea typeface="郑庆科智雅体" panose="02000603000000000000" pitchFamily="2" charset="-122"/>
            </a:endParaRPr>
          </a:p>
        </p:txBody>
      </p:sp>
      <p:cxnSp>
        <p:nvCxnSpPr>
          <p:cNvPr id="20" name="直接连接符 19"/>
          <p:cNvCxnSpPr/>
          <p:nvPr/>
        </p:nvCxnSpPr>
        <p:spPr>
          <a:xfrm>
            <a:off x="5147778" y="4722688"/>
            <a:ext cx="1729740"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060995" y="3974013"/>
            <a:ext cx="1261884" cy="307777"/>
          </a:xfrm>
          <a:prstGeom prst="rect">
            <a:avLst/>
          </a:prstGeom>
          <a:noFill/>
        </p:spPr>
        <p:txBody>
          <a:bodyPr wrap="non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a:t>
            </a:r>
            <a:endParaRPr lang="zh-CN" altLang="en-US" sz="1400" dirty="0">
              <a:solidFill>
                <a:schemeClr val="bg1"/>
              </a:solidFill>
              <a:latin typeface="郑庆科智雅体" panose="02000603000000000000" pitchFamily="2" charset="-122"/>
              <a:ea typeface="郑庆科智雅体" panose="02000603000000000000" pitchFamily="2" charset="-122"/>
            </a:endParaRPr>
          </a:p>
        </p:txBody>
      </p:sp>
      <p:sp>
        <p:nvSpPr>
          <p:cNvPr id="22" name="文本框 21"/>
          <p:cNvSpPr txBox="1"/>
          <p:nvPr/>
        </p:nvSpPr>
        <p:spPr>
          <a:xfrm>
            <a:off x="5060995" y="4226429"/>
            <a:ext cx="1289135" cy="307777"/>
          </a:xfrm>
          <a:prstGeom prst="rect">
            <a:avLst/>
          </a:prstGeom>
          <a:noFill/>
        </p:spPr>
        <p:txBody>
          <a:bodyPr wrap="non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a:t>
            </a:r>
            <a:endParaRPr lang="zh-CN" altLang="en-US" sz="1400" dirty="0">
              <a:solidFill>
                <a:schemeClr val="bg1"/>
              </a:solidFill>
              <a:latin typeface="郑庆科智雅体" panose="02000603000000000000" pitchFamily="2" charset="-122"/>
              <a:ea typeface="郑庆科智雅体" panose="02000603000000000000" pitchFamily="2" charset="-122"/>
            </a:endParaRPr>
          </a:p>
        </p:txBody>
      </p:sp>
      <p:sp>
        <p:nvSpPr>
          <p:cNvPr id="23" name="文本框 22"/>
          <p:cNvSpPr txBox="1"/>
          <p:nvPr/>
        </p:nvSpPr>
        <p:spPr>
          <a:xfrm>
            <a:off x="5060995" y="4854182"/>
            <a:ext cx="1261884" cy="307777"/>
          </a:xfrm>
          <a:prstGeom prst="rect">
            <a:avLst/>
          </a:prstGeom>
          <a:noFill/>
        </p:spPr>
        <p:txBody>
          <a:bodyPr wrap="non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a:t>
            </a:r>
            <a:endParaRPr lang="zh-CN" altLang="en-US" sz="1400" dirty="0">
              <a:solidFill>
                <a:schemeClr val="bg1"/>
              </a:solidFill>
              <a:latin typeface="郑庆科智雅体" panose="02000603000000000000" pitchFamily="2" charset="-122"/>
              <a:ea typeface="郑庆科智雅体" panose="02000603000000000000" pitchFamily="2" charset="-122"/>
            </a:endParaRPr>
          </a:p>
        </p:txBody>
      </p:sp>
      <p:cxnSp>
        <p:nvCxnSpPr>
          <p:cNvPr id="24" name="直接连接符 23"/>
          <p:cNvCxnSpPr/>
          <p:nvPr/>
        </p:nvCxnSpPr>
        <p:spPr>
          <a:xfrm>
            <a:off x="5147778" y="5293453"/>
            <a:ext cx="1729740"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060995" y="5424946"/>
            <a:ext cx="1261884" cy="307777"/>
          </a:xfrm>
          <a:prstGeom prst="rect">
            <a:avLst/>
          </a:prstGeom>
          <a:noFill/>
        </p:spPr>
        <p:txBody>
          <a:bodyPr wrap="non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a:t>
            </a:r>
            <a:endParaRPr lang="zh-CN" altLang="en-US" sz="1400" dirty="0">
              <a:solidFill>
                <a:schemeClr val="bg1"/>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1" grpId="0"/>
      <p:bldP spid="22" grpId="0"/>
      <p:bldP spid="2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grpSp>
        <p:nvGrpSpPr>
          <p:cNvPr id="39" name="组合 3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9614805" y="1575506"/>
            <a:ext cx="1029944" cy="1029944"/>
            <a:chOff x="9614805" y="1575506"/>
            <a:chExt cx="1029944" cy="1029944"/>
          </a:xfrm>
          <a:gradFill flip="none" rotWithShape="1">
            <a:gsLst>
              <a:gs pos="0">
                <a:srgbClr val="3497C0"/>
              </a:gs>
              <a:gs pos="100000">
                <a:srgbClr val="3BAC8E"/>
              </a:gs>
            </a:gsLst>
            <a:lin ang="18900000" scaled="1"/>
            <a:tileRect/>
          </a:gradFill>
        </p:grpSpPr>
        <p:sp>
          <p:nvSpPr>
            <p:cNvPr id="40" name="Freeform 22"/>
            <p:cNvSpPr>
              <a:spLocks noEditPoints="1"/>
            </p:cNvSpPr>
            <p:nvPr/>
          </p:nvSpPr>
          <p:spPr bwMode="auto">
            <a:xfrm>
              <a:off x="9889929" y="1575506"/>
              <a:ext cx="754820" cy="754820"/>
            </a:xfrm>
            <a:custGeom>
              <a:avLst/>
              <a:gdLst>
                <a:gd name="T0" fmla="*/ 44 w 63"/>
                <a:gd name="T1" fmla="*/ 7 h 63"/>
                <a:gd name="T2" fmla="*/ 26 w 63"/>
                <a:gd name="T3" fmla="*/ 18 h 63"/>
                <a:gd name="T4" fmla="*/ 2 w 63"/>
                <a:gd name="T5" fmla="*/ 41 h 63"/>
                <a:gd name="T6" fmla="*/ 2 w 63"/>
                <a:gd name="T7" fmla="*/ 49 h 63"/>
                <a:gd name="T8" fmla="*/ 14 w 63"/>
                <a:gd name="T9" fmla="*/ 61 h 63"/>
                <a:gd name="T10" fmla="*/ 22 w 63"/>
                <a:gd name="T11" fmla="*/ 61 h 63"/>
                <a:gd name="T12" fmla="*/ 45 w 63"/>
                <a:gd name="T13" fmla="*/ 37 h 63"/>
                <a:gd name="T14" fmla="*/ 56 w 63"/>
                <a:gd name="T15" fmla="*/ 19 h 63"/>
                <a:gd name="T16" fmla="*/ 63 w 63"/>
                <a:gd name="T17" fmla="*/ 0 h 63"/>
                <a:gd name="T18" fmla="*/ 44 w 63"/>
                <a:gd name="T19" fmla="*/ 7 h 63"/>
                <a:gd name="T20" fmla="*/ 43 w 63"/>
                <a:gd name="T21" fmla="*/ 31 h 63"/>
                <a:gd name="T22" fmla="*/ 32 w 63"/>
                <a:gd name="T23" fmla="*/ 31 h 63"/>
                <a:gd name="T24" fmla="*/ 32 w 63"/>
                <a:gd name="T25" fmla="*/ 20 h 63"/>
                <a:gd name="T26" fmla="*/ 43 w 63"/>
                <a:gd name="T27" fmla="*/ 20 h 63"/>
                <a:gd name="T28" fmla="*/ 43 w 63"/>
                <a:gd name="T29"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63">
                  <a:moveTo>
                    <a:pt x="44" y="7"/>
                  </a:moveTo>
                  <a:cubicBezTo>
                    <a:pt x="38" y="9"/>
                    <a:pt x="30" y="14"/>
                    <a:pt x="26" y="18"/>
                  </a:cubicBezTo>
                  <a:cubicBezTo>
                    <a:pt x="2" y="41"/>
                    <a:pt x="2" y="41"/>
                    <a:pt x="2" y="41"/>
                  </a:cubicBezTo>
                  <a:cubicBezTo>
                    <a:pt x="0" y="43"/>
                    <a:pt x="0" y="47"/>
                    <a:pt x="2" y="49"/>
                  </a:cubicBezTo>
                  <a:cubicBezTo>
                    <a:pt x="14" y="61"/>
                    <a:pt x="14" y="61"/>
                    <a:pt x="14" y="61"/>
                  </a:cubicBezTo>
                  <a:cubicBezTo>
                    <a:pt x="16" y="63"/>
                    <a:pt x="20" y="63"/>
                    <a:pt x="22" y="61"/>
                  </a:cubicBezTo>
                  <a:cubicBezTo>
                    <a:pt x="45" y="37"/>
                    <a:pt x="45" y="37"/>
                    <a:pt x="45" y="37"/>
                  </a:cubicBezTo>
                  <a:cubicBezTo>
                    <a:pt x="49" y="33"/>
                    <a:pt x="55" y="25"/>
                    <a:pt x="56" y="19"/>
                  </a:cubicBezTo>
                  <a:cubicBezTo>
                    <a:pt x="63" y="0"/>
                    <a:pt x="63" y="0"/>
                    <a:pt x="63" y="0"/>
                  </a:cubicBezTo>
                  <a:lnTo>
                    <a:pt x="44" y="7"/>
                  </a:lnTo>
                  <a:close/>
                  <a:moveTo>
                    <a:pt x="43" y="31"/>
                  </a:moveTo>
                  <a:cubicBezTo>
                    <a:pt x="40" y="35"/>
                    <a:pt x="35" y="35"/>
                    <a:pt x="32" y="31"/>
                  </a:cubicBezTo>
                  <a:cubicBezTo>
                    <a:pt x="28" y="28"/>
                    <a:pt x="28" y="23"/>
                    <a:pt x="32" y="20"/>
                  </a:cubicBezTo>
                  <a:cubicBezTo>
                    <a:pt x="35" y="17"/>
                    <a:pt x="40" y="17"/>
                    <a:pt x="43" y="20"/>
                  </a:cubicBezTo>
                  <a:cubicBezTo>
                    <a:pt x="47" y="23"/>
                    <a:pt x="47" y="28"/>
                    <a:pt x="43" y="31"/>
                  </a:cubicBezTo>
                  <a:close/>
                </a:path>
              </a:pathLst>
            </a:custGeom>
            <a:grp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41" name="Freeform 23"/>
            <p:cNvSpPr/>
            <p:nvPr/>
          </p:nvSpPr>
          <p:spPr bwMode="auto">
            <a:xfrm>
              <a:off x="9614805" y="1871791"/>
              <a:ext cx="345664" cy="310394"/>
            </a:xfrm>
            <a:custGeom>
              <a:avLst/>
              <a:gdLst>
                <a:gd name="T0" fmla="*/ 10 w 29"/>
                <a:gd name="T1" fmla="*/ 24 h 26"/>
                <a:gd name="T2" fmla="*/ 29 w 29"/>
                <a:gd name="T3" fmla="*/ 5 h 26"/>
                <a:gd name="T4" fmla="*/ 14 w 29"/>
                <a:gd name="T5" fmla="*/ 5 h 26"/>
                <a:gd name="T6" fmla="*/ 2 w 29"/>
                <a:gd name="T7" fmla="*/ 16 h 26"/>
                <a:gd name="T8" fmla="*/ 2 w 29"/>
                <a:gd name="T9" fmla="*/ 24 h 26"/>
                <a:gd name="T10" fmla="*/ 10 w 29"/>
                <a:gd name="T11" fmla="*/ 24 h 26"/>
              </a:gdLst>
              <a:ahLst/>
              <a:cxnLst>
                <a:cxn ang="0">
                  <a:pos x="T0" y="T1"/>
                </a:cxn>
                <a:cxn ang="0">
                  <a:pos x="T2" y="T3"/>
                </a:cxn>
                <a:cxn ang="0">
                  <a:pos x="T4" y="T5"/>
                </a:cxn>
                <a:cxn ang="0">
                  <a:pos x="T6" y="T7"/>
                </a:cxn>
                <a:cxn ang="0">
                  <a:pos x="T8" y="T9"/>
                </a:cxn>
                <a:cxn ang="0">
                  <a:pos x="T10" y="T11"/>
                </a:cxn>
              </a:cxnLst>
              <a:rect l="0" t="0" r="r" b="b"/>
              <a:pathLst>
                <a:path w="29" h="26">
                  <a:moveTo>
                    <a:pt x="10" y="24"/>
                  </a:moveTo>
                  <a:cubicBezTo>
                    <a:pt x="29" y="5"/>
                    <a:pt x="29" y="5"/>
                    <a:pt x="29" y="5"/>
                  </a:cubicBezTo>
                  <a:cubicBezTo>
                    <a:pt x="25" y="0"/>
                    <a:pt x="18" y="0"/>
                    <a:pt x="14" y="5"/>
                  </a:cubicBezTo>
                  <a:cubicBezTo>
                    <a:pt x="2" y="16"/>
                    <a:pt x="2" y="16"/>
                    <a:pt x="2" y="16"/>
                  </a:cubicBezTo>
                  <a:cubicBezTo>
                    <a:pt x="0" y="18"/>
                    <a:pt x="0" y="22"/>
                    <a:pt x="2" y="24"/>
                  </a:cubicBezTo>
                  <a:cubicBezTo>
                    <a:pt x="4" y="26"/>
                    <a:pt x="8" y="26"/>
                    <a:pt x="10" y="24"/>
                  </a:cubicBezTo>
                  <a:close/>
                </a:path>
              </a:pathLst>
            </a:custGeom>
            <a:grp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42" name="Freeform 24"/>
            <p:cNvSpPr/>
            <p:nvPr/>
          </p:nvSpPr>
          <p:spPr bwMode="auto">
            <a:xfrm>
              <a:off x="10031017" y="2259786"/>
              <a:ext cx="317446" cy="345664"/>
            </a:xfrm>
            <a:custGeom>
              <a:avLst/>
              <a:gdLst>
                <a:gd name="T0" fmla="*/ 2 w 26"/>
                <a:gd name="T1" fmla="*/ 19 h 29"/>
                <a:gd name="T2" fmla="*/ 2 w 26"/>
                <a:gd name="T3" fmla="*/ 27 h 29"/>
                <a:gd name="T4" fmla="*/ 10 w 26"/>
                <a:gd name="T5" fmla="*/ 27 h 29"/>
                <a:gd name="T6" fmla="*/ 22 w 26"/>
                <a:gd name="T7" fmla="*/ 15 h 29"/>
                <a:gd name="T8" fmla="*/ 22 w 26"/>
                <a:gd name="T9" fmla="*/ 0 h 29"/>
                <a:gd name="T10" fmla="*/ 2 w 26"/>
                <a:gd name="T11" fmla="*/ 19 h 29"/>
              </a:gdLst>
              <a:ahLst/>
              <a:cxnLst>
                <a:cxn ang="0">
                  <a:pos x="T0" y="T1"/>
                </a:cxn>
                <a:cxn ang="0">
                  <a:pos x="T2" y="T3"/>
                </a:cxn>
                <a:cxn ang="0">
                  <a:pos x="T4" y="T5"/>
                </a:cxn>
                <a:cxn ang="0">
                  <a:pos x="T6" y="T7"/>
                </a:cxn>
                <a:cxn ang="0">
                  <a:pos x="T8" y="T9"/>
                </a:cxn>
                <a:cxn ang="0">
                  <a:pos x="T10" y="T11"/>
                </a:cxn>
              </a:cxnLst>
              <a:rect l="0" t="0" r="r" b="b"/>
              <a:pathLst>
                <a:path w="26" h="29">
                  <a:moveTo>
                    <a:pt x="2" y="19"/>
                  </a:moveTo>
                  <a:cubicBezTo>
                    <a:pt x="0" y="21"/>
                    <a:pt x="0" y="25"/>
                    <a:pt x="2" y="27"/>
                  </a:cubicBezTo>
                  <a:cubicBezTo>
                    <a:pt x="4" y="29"/>
                    <a:pt x="8" y="29"/>
                    <a:pt x="10" y="27"/>
                  </a:cubicBezTo>
                  <a:cubicBezTo>
                    <a:pt x="22" y="15"/>
                    <a:pt x="22" y="15"/>
                    <a:pt x="22" y="15"/>
                  </a:cubicBezTo>
                  <a:cubicBezTo>
                    <a:pt x="26" y="11"/>
                    <a:pt x="26" y="4"/>
                    <a:pt x="22" y="0"/>
                  </a:cubicBezTo>
                  <a:lnTo>
                    <a:pt x="2" y="19"/>
                  </a:lnTo>
                  <a:close/>
                </a:path>
              </a:pathLst>
            </a:custGeom>
            <a:grp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43" name="Freeform 25"/>
            <p:cNvSpPr/>
            <p:nvPr/>
          </p:nvSpPr>
          <p:spPr bwMode="auto">
            <a:xfrm>
              <a:off x="9889929" y="2161024"/>
              <a:ext cx="169306" cy="169306"/>
            </a:xfrm>
            <a:custGeom>
              <a:avLst/>
              <a:gdLst>
                <a:gd name="T0" fmla="*/ 1 w 14"/>
                <a:gd name="T1" fmla="*/ 2 h 14"/>
                <a:gd name="T2" fmla="*/ 1 w 14"/>
                <a:gd name="T3" fmla="*/ 6 h 14"/>
                <a:gd name="T4" fmla="*/ 9 w 14"/>
                <a:gd name="T5" fmla="*/ 13 h 14"/>
                <a:gd name="T6" fmla="*/ 12 w 14"/>
                <a:gd name="T7" fmla="*/ 13 h 14"/>
                <a:gd name="T8" fmla="*/ 14 w 14"/>
                <a:gd name="T9" fmla="*/ 11 h 14"/>
                <a:gd name="T10" fmla="*/ 3 w 14"/>
                <a:gd name="T11" fmla="*/ 0 h 14"/>
                <a:gd name="T12" fmla="*/ 1 w 14"/>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 y="2"/>
                  </a:moveTo>
                  <a:cubicBezTo>
                    <a:pt x="0" y="3"/>
                    <a:pt x="0" y="4"/>
                    <a:pt x="1" y="6"/>
                  </a:cubicBezTo>
                  <a:cubicBezTo>
                    <a:pt x="9" y="13"/>
                    <a:pt x="9" y="13"/>
                    <a:pt x="9" y="13"/>
                  </a:cubicBezTo>
                  <a:cubicBezTo>
                    <a:pt x="10" y="14"/>
                    <a:pt x="11" y="14"/>
                    <a:pt x="12" y="13"/>
                  </a:cubicBezTo>
                  <a:cubicBezTo>
                    <a:pt x="14" y="11"/>
                    <a:pt x="14" y="11"/>
                    <a:pt x="14" y="11"/>
                  </a:cubicBezTo>
                  <a:cubicBezTo>
                    <a:pt x="3" y="0"/>
                    <a:pt x="3" y="0"/>
                    <a:pt x="3" y="0"/>
                  </a:cubicBezTo>
                  <a:lnTo>
                    <a:pt x="1" y="2"/>
                  </a:lnTo>
                  <a:close/>
                </a:path>
              </a:pathLst>
            </a:custGeom>
            <a:grp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44" name="Freeform 26"/>
            <p:cNvSpPr/>
            <p:nvPr/>
          </p:nvSpPr>
          <p:spPr bwMode="auto">
            <a:xfrm>
              <a:off x="9650079" y="2259786"/>
              <a:ext cx="338612" cy="331555"/>
            </a:xfrm>
            <a:custGeom>
              <a:avLst/>
              <a:gdLst>
                <a:gd name="T0" fmla="*/ 0 w 28"/>
                <a:gd name="T1" fmla="*/ 28 h 28"/>
                <a:gd name="T2" fmla="*/ 22 w 28"/>
                <a:gd name="T3" fmla="*/ 6 h 28"/>
                <a:gd name="T4" fmla="*/ 0 w 28"/>
                <a:gd name="T5" fmla="*/ 28 h 28"/>
              </a:gdLst>
              <a:ahLst/>
              <a:cxnLst>
                <a:cxn ang="0">
                  <a:pos x="T0" y="T1"/>
                </a:cxn>
                <a:cxn ang="0">
                  <a:pos x="T2" y="T3"/>
                </a:cxn>
                <a:cxn ang="0">
                  <a:pos x="T4" y="T5"/>
                </a:cxn>
              </a:cxnLst>
              <a:rect l="0" t="0" r="r" b="b"/>
              <a:pathLst>
                <a:path w="28" h="28">
                  <a:moveTo>
                    <a:pt x="0" y="28"/>
                  </a:moveTo>
                  <a:cubicBezTo>
                    <a:pt x="11" y="22"/>
                    <a:pt x="28" y="11"/>
                    <a:pt x="22" y="6"/>
                  </a:cubicBezTo>
                  <a:cubicBezTo>
                    <a:pt x="17" y="0"/>
                    <a:pt x="6" y="17"/>
                    <a:pt x="0" y="28"/>
                  </a:cubicBezTo>
                  <a:close/>
                </a:path>
              </a:pathLst>
            </a:custGeom>
            <a:grp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grpSp>
        <p:nvGrpSpPr>
          <p:cNvPr id="45" name="组合 4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1551548" y="3295391"/>
            <a:ext cx="985223" cy="985223"/>
            <a:chOff x="1551548" y="3295391"/>
            <a:chExt cx="985223" cy="985223"/>
          </a:xfrm>
        </p:grpSpPr>
        <p:sp>
          <p:nvSpPr>
            <p:cNvPr id="46" name="椭圆 45"/>
            <p:cNvSpPr/>
            <p:nvPr/>
          </p:nvSpPr>
          <p:spPr>
            <a:xfrm>
              <a:off x="1551548" y="3295391"/>
              <a:ext cx="985223" cy="985223"/>
            </a:xfrm>
            <a:prstGeom prst="ellipse">
              <a:avLst/>
            </a:prstGeom>
            <a:solidFill>
              <a:schemeClr val="bg1">
                <a:alpha val="30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nvGrpSpPr>
            <p:cNvPr id="47" name="组合 46"/>
            <p:cNvGrpSpPr/>
            <p:nvPr/>
          </p:nvGrpSpPr>
          <p:grpSpPr>
            <a:xfrm>
              <a:off x="1784396" y="3502100"/>
              <a:ext cx="554888" cy="558173"/>
              <a:chOff x="1725613" y="5727700"/>
              <a:chExt cx="268287" cy="269875"/>
            </a:xfrm>
          </p:grpSpPr>
          <p:sp>
            <p:nvSpPr>
              <p:cNvPr id="48" name="Freeform 10"/>
              <p:cNvSpPr/>
              <p:nvPr/>
            </p:nvSpPr>
            <p:spPr bwMode="auto">
              <a:xfrm>
                <a:off x="1766888" y="5757863"/>
                <a:ext cx="31750" cy="31750"/>
              </a:xfrm>
              <a:custGeom>
                <a:avLst/>
                <a:gdLst>
                  <a:gd name="T0" fmla="*/ 10 w 12"/>
                  <a:gd name="T1" fmla="*/ 6 h 12"/>
                  <a:gd name="T2" fmla="*/ 6 w 12"/>
                  <a:gd name="T3" fmla="*/ 2 h 12"/>
                  <a:gd name="T4" fmla="*/ 2 w 12"/>
                  <a:gd name="T5" fmla="*/ 2 h 12"/>
                  <a:gd name="T6" fmla="*/ 2 w 12"/>
                  <a:gd name="T7" fmla="*/ 6 h 12"/>
                  <a:gd name="T8" fmla="*/ 6 w 12"/>
                  <a:gd name="T9" fmla="*/ 10 h 12"/>
                  <a:gd name="T10" fmla="*/ 10 w 12"/>
                  <a:gd name="T11" fmla="*/ 10 h 12"/>
                  <a:gd name="T12" fmla="*/ 1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0" y="6"/>
                    </a:moveTo>
                    <a:cubicBezTo>
                      <a:pt x="6" y="2"/>
                      <a:pt x="6" y="2"/>
                      <a:pt x="6" y="2"/>
                    </a:cubicBezTo>
                    <a:cubicBezTo>
                      <a:pt x="5" y="0"/>
                      <a:pt x="3" y="0"/>
                      <a:pt x="2" y="2"/>
                    </a:cubicBezTo>
                    <a:cubicBezTo>
                      <a:pt x="0" y="3"/>
                      <a:pt x="0" y="5"/>
                      <a:pt x="2" y="6"/>
                    </a:cubicBezTo>
                    <a:cubicBezTo>
                      <a:pt x="6" y="10"/>
                      <a:pt x="6" y="10"/>
                      <a:pt x="6" y="10"/>
                    </a:cubicBezTo>
                    <a:cubicBezTo>
                      <a:pt x="7" y="12"/>
                      <a:pt x="9" y="12"/>
                      <a:pt x="10" y="10"/>
                    </a:cubicBezTo>
                    <a:cubicBezTo>
                      <a:pt x="12" y="9"/>
                      <a:pt x="12" y="7"/>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49" name="Freeform 11"/>
              <p:cNvSpPr/>
              <p:nvPr/>
            </p:nvSpPr>
            <p:spPr bwMode="auto">
              <a:xfrm>
                <a:off x="1725613" y="5846763"/>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0" name="Freeform 12"/>
              <p:cNvSpPr/>
              <p:nvPr/>
            </p:nvSpPr>
            <p:spPr bwMode="auto">
              <a:xfrm>
                <a:off x="1960563" y="5862638"/>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1" name="Freeform 13"/>
              <p:cNvSpPr/>
              <p:nvPr/>
            </p:nvSpPr>
            <p:spPr bwMode="auto">
              <a:xfrm>
                <a:off x="1933575" y="5770563"/>
                <a:ext cx="30162" cy="30162"/>
              </a:xfrm>
              <a:custGeom>
                <a:avLst/>
                <a:gdLst>
                  <a:gd name="T0" fmla="*/ 10 w 11"/>
                  <a:gd name="T1" fmla="*/ 1 h 11"/>
                  <a:gd name="T2" fmla="*/ 5 w 11"/>
                  <a:gd name="T3" fmla="*/ 1 h 11"/>
                  <a:gd name="T4" fmla="*/ 1 w 11"/>
                  <a:gd name="T5" fmla="*/ 5 h 11"/>
                  <a:gd name="T6" fmla="*/ 1 w 11"/>
                  <a:gd name="T7" fmla="*/ 10 h 11"/>
                  <a:gd name="T8" fmla="*/ 5 w 11"/>
                  <a:gd name="T9" fmla="*/ 10 h 11"/>
                  <a:gd name="T10" fmla="*/ 10 w 11"/>
                  <a:gd name="T11" fmla="*/ 5 h 11"/>
                  <a:gd name="T12" fmla="*/ 10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0" y="1"/>
                    </a:moveTo>
                    <a:cubicBezTo>
                      <a:pt x="9" y="0"/>
                      <a:pt x="7" y="0"/>
                      <a:pt x="5" y="1"/>
                    </a:cubicBezTo>
                    <a:cubicBezTo>
                      <a:pt x="1" y="5"/>
                      <a:pt x="1" y="5"/>
                      <a:pt x="1" y="5"/>
                    </a:cubicBezTo>
                    <a:cubicBezTo>
                      <a:pt x="0" y="7"/>
                      <a:pt x="0" y="9"/>
                      <a:pt x="1" y="10"/>
                    </a:cubicBezTo>
                    <a:cubicBezTo>
                      <a:pt x="2" y="11"/>
                      <a:pt x="4" y="11"/>
                      <a:pt x="5" y="10"/>
                    </a:cubicBezTo>
                    <a:cubicBezTo>
                      <a:pt x="10" y="5"/>
                      <a:pt x="10" y="5"/>
                      <a:pt x="10" y="5"/>
                    </a:cubicBezTo>
                    <a:cubicBezTo>
                      <a:pt x="11" y="4"/>
                      <a:pt x="11" y="2"/>
                      <a:pt x="1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2" name="Freeform 14"/>
              <p:cNvSpPr/>
              <p:nvPr/>
            </p:nvSpPr>
            <p:spPr bwMode="auto">
              <a:xfrm>
                <a:off x="1860550" y="5727700"/>
                <a:ext cx="17462" cy="34925"/>
              </a:xfrm>
              <a:custGeom>
                <a:avLst/>
                <a:gdLst>
                  <a:gd name="T0" fmla="*/ 3 w 6"/>
                  <a:gd name="T1" fmla="*/ 13 h 13"/>
                  <a:gd name="T2" fmla="*/ 5 w 6"/>
                  <a:gd name="T3" fmla="*/ 12 h 13"/>
                  <a:gd name="T4" fmla="*/ 6 w 6"/>
                  <a:gd name="T5" fmla="*/ 10 h 13"/>
                  <a:gd name="T6" fmla="*/ 6 w 6"/>
                  <a:gd name="T7" fmla="*/ 3 h 13"/>
                  <a:gd name="T8" fmla="*/ 3 w 6"/>
                  <a:gd name="T9" fmla="*/ 0 h 13"/>
                  <a:gd name="T10" fmla="*/ 0 w 6"/>
                  <a:gd name="T11" fmla="*/ 2 h 13"/>
                  <a:gd name="T12" fmla="*/ 0 w 6"/>
                  <a:gd name="T13" fmla="*/ 3 h 13"/>
                  <a:gd name="T14" fmla="*/ 0 w 6"/>
                  <a:gd name="T15" fmla="*/ 10 h 13"/>
                  <a:gd name="T16" fmla="*/ 3 w 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3" y="13"/>
                    </a:moveTo>
                    <a:cubicBezTo>
                      <a:pt x="3" y="13"/>
                      <a:pt x="4" y="12"/>
                      <a:pt x="5" y="12"/>
                    </a:cubicBezTo>
                    <a:cubicBezTo>
                      <a:pt x="5" y="11"/>
                      <a:pt x="6" y="11"/>
                      <a:pt x="6" y="10"/>
                    </a:cubicBezTo>
                    <a:cubicBezTo>
                      <a:pt x="6" y="3"/>
                      <a:pt x="6" y="3"/>
                      <a:pt x="6" y="3"/>
                    </a:cubicBezTo>
                    <a:cubicBezTo>
                      <a:pt x="6" y="2"/>
                      <a:pt x="4" y="0"/>
                      <a:pt x="3" y="0"/>
                    </a:cubicBezTo>
                    <a:cubicBezTo>
                      <a:pt x="1" y="0"/>
                      <a:pt x="0" y="1"/>
                      <a:pt x="0" y="2"/>
                    </a:cubicBezTo>
                    <a:cubicBezTo>
                      <a:pt x="0" y="3"/>
                      <a:pt x="0" y="3"/>
                      <a:pt x="0" y="3"/>
                    </a:cubicBezTo>
                    <a:cubicBezTo>
                      <a:pt x="0" y="10"/>
                      <a:pt x="0" y="10"/>
                      <a:pt x="0" y="10"/>
                    </a:cubicBezTo>
                    <a:cubicBezTo>
                      <a:pt x="0" y="11"/>
                      <a:pt x="1" y="13"/>
                      <a:pt x="3"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3" name="Freeform 15"/>
              <p:cNvSpPr/>
              <p:nvPr/>
            </p:nvSpPr>
            <p:spPr bwMode="auto">
              <a:xfrm>
                <a:off x="1793875" y="5794375"/>
                <a:ext cx="131762" cy="152400"/>
              </a:xfrm>
              <a:custGeom>
                <a:avLst/>
                <a:gdLst>
                  <a:gd name="T0" fmla="*/ 25 w 49"/>
                  <a:gd name="T1" fmla="*/ 0 h 56"/>
                  <a:gd name="T2" fmla="*/ 0 w 49"/>
                  <a:gd name="T3" fmla="*/ 25 h 56"/>
                  <a:gd name="T4" fmla="*/ 12 w 49"/>
                  <a:gd name="T5" fmla="*/ 46 h 56"/>
                  <a:gd name="T6" fmla="*/ 12 w 49"/>
                  <a:gd name="T7" fmla="*/ 56 h 56"/>
                  <a:gd name="T8" fmla="*/ 37 w 49"/>
                  <a:gd name="T9" fmla="*/ 56 h 56"/>
                  <a:gd name="T10" fmla="*/ 37 w 49"/>
                  <a:gd name="T11" fmla="*/ 46 h 56"/>
                  <a:gd name="T12" fmla="*/ 49 w 49"/>
                  <a:gd name="T13" fmla="*/ 25 h 56"/>
                  <a:gd name="T14" fmla="*/ 25 w 49"/>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6">
                    <a:moveTo>
                      <a:pt x="25" y="0"/>
                    </a:moveTo>
                    <a:cubicBezTo>
                      <a:pt x="11" y="0"/>
                      <a:pt x="0" y="11"/>
                      <a:pt x="0" y="25"/>
                    </a:cubicBezTo>
                    <a:cubicBezTo>
                      <a:pt x="0" y="34"/>
                      <a:pt x="5" y="42"/>
                      <a:pt x="12" y="46"/>
                    </a:cubicBezTo>
                    <a:cubicBezTo>
                      <a:pt x="12" y="56"/>
                      <a:pt x="12" y="56"/>
                      <a:pt x="12" y="56"/>
                    </a:cubicBezTo>
                    <a:cubicBezTo>
                      <a:pt x="37" y="56"/>
                      <a:pt x="37" y="56"/>
                      <a:pt x="37" y="56"/>
                    </a:cubicBezTo>
                    <a:cubicBezTo>
                      <a:pt x="37" y="46"/>
                      <a:pt x="37" y="46"/>
                      <a:pt x="37" y="46"/>
                    </a:cubicBezTo>
                    <a:cubicBezTo>
                      <a:pt x="44" y="42"/>
                      <a:pt x="49" y="34"/>
                      <a:pt x="49" y="25"/>
                    </a:cubicBezTo>
                    <a:cubicBezTo>
                      <a:pt x="49" y="11"/>
                      <a:pt x="38" y="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4" name="Freeform 16"/>
              <p:cNvSpPr/>
              <p:nvPr/>
            </p:nvSpPr>
            <p:spPr bwMode="auto">
              <a:xfrm>
                <a:off x="1825625" y="5962650"/>
                <a:ext cx="68262" cy="34925"/>
              </a:xfrm>
              <a:custGeom>
                <a:avLst/>
                <a:gdLst>
                  <a:gd name="T0" fmla="*/ 0 w 25"/>
                  <a:gd name="T1" fmla="*/ 6 h 13"/>
                  <a:gd name="T2" fmla="*/ 7 w 25"/>
                  <a:gd name="T3" fmla="*/ 6 h 13"/>
                  <a:gd name="T4" fmla="*/ 6 w 25"/>
                  <a:gd name="T5" fmla="*/ 7 h 13"/>
                  <a:gd name="T6" fmla="*/ 13 w 25"/>
                  <a:gd name="T7" fmla="*/ 13 h 13"/>
                  <a:gd name="T8" fmla="*/ 19 w 25"/>
                  <a:gd name="T9" fmla="*/ 7 h 13"/>
                  <a:gd name="T10" fmla="*/ 19 w 25"/>
                  <a:gd name="T11" fmla="*/ 6 h 13"/>
                  <a:gd name="T12" fmla="*/ 25 w 25"/>
                  <a:gd name="T13" fmla="*/ 6 h 13"/>
                  <a:gd name="T14" fmla="*/ 25 w 25"/>
                  <a:gd name="T15" fmla="*/ 0 h 13"/>
                  <a:gd name="T16" fmla="*/ 0 w 25"/>
                  <a:gd name="T17" fmla="*/ 0 h 13"/>
                  <a:gd name="T18" fmla="*/ 0 w 25"/>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3">
                    <a:moveTo>
                      <a:pt x="0" y="6"/>
                    </a:moveTo>
                    <a:cubicBezTo>
                      <a:pt x="7" y="6"/>
                      <a:pt x="7" y="6"/>
                      <a:pt x="7" y="6"/>
                    </a:cubicBezTo>
                    <a:cubicBezTo>
                      <a:pt x="6" y="7"/>
                      <a:pt x="6" y="7"/>
                      <a:pt x="6" y="7"/>
                    </a:cubicBezTo>
                    <a:cubicBezTo>
                      <a:pt x="6" y="10"/>
                      <a:pt x="9" y="13"/>
                      <a:pt x="13" y="13"/>
                    </a:cubicBezTo>
                    <a:cubicBezTo>
                      <a:pt x="16" y="13"/>
                      <a:pt x="19" y="10"/>
                      <a:pt x="19" y="7"/>
                    </a:cubicBezTo>
                    <a:cubicBezTo>
                      <a:pt x="19" y="6"/>
                      <a:pt x="19" y="6"/>
                      <a:pt x="19" y="6"/>
                    </a:cubicBezTo>
                    <a:cubicBezTo>
                      <a:pt x="25" y="6"/>
                      <a:pt x="25" y="6"/>
                      <a:pt x="25" y="6"/>
                    </a:cubicBezTo>
                    <a:cubicBezTo>
                      <a:pt x="25" y="0"/>
                      <a:pt x="25" y="0"/>
                      <a:pt x="25" y="0"/>
                    </a:cubicBezTo>
                    <a:cubicBezTo>
                      <a:pt x="0" y="0"/>
                      <a:pt x="0" y="0"/>
                      <a:pt x="0" y="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grpSp>
      </p:grpSp>
      <p:grpSp>
        <p:nvGrpSpPr>
          <p:cNvPr id="55" name="组合 5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7442057" y="3648925"/>
            <a:ext cx="985223" cy="985223"/>
            <a:chOff x="7442057" y="3648925"/>
            <a:chExt cx="985223" cy="985223"/>
          </a:xfrm>
        </p:grpSpPr>
        <p:sp>
          <p:nvSpPr>
            <p:cNvPr id="56" name="椭圆 55"/>
            <p:cNvSpPr/>
            <p:nvPr/>
          </p:nvSpPr>
          <p:spPr>
            <a:xfrm flipH="1">
              <a:off x="7442057" y="3648925"/>
              <a:ext cx="985223" cy="985223"/>
            </a:xfrm>
            <a:prstGeom prst="ellipse">
              <a:avLst/>
            </a:prstGeom>
            <a:solidFill>
              <a:schemeClr val="bg1">
                <a:alpha val="30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nvGrpSpPr>
            <p:cNvPr id="57" name="组合 56"/>
            <p:cNvGrpSpPr/>
            <p:nvPr/>
          </p:nvGrpSpPr>
          <p:grpSpPr>
            <a:xfrm>
              <a:off x="7708091" y="3915777"/>
              <a:ext cx="453154" cy="451518"/>
              <a:chOff x="5287964" y="2994026"/>
              <a:chExt cx="879475" cy="876300"/>
            </a:xfrm>
            <a:solidFill>
              <a:schemeClr val="bg1"/>
            </a:solidFill>
          </p:grpSpPr>
          <p:sp>
            <p:nvSpPr>
              <p:cNvPr id="58" name="Freeform 75"/>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59" name="Freeform 76"/>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60" name="Freeform 77"/>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grpSp>
      </p:grpSp>
      <p:grpSp>
        <p:nvGrpSpPr>
          <p:cNvPr id="61" name="组合 6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5446762" y="2772836"/>
            <a:ext cx="985223" cy="985223"/>
            <a:chOff x="5446762" y="2772836"/>
            <a:chExt cx="985223" cy="985223"/>
          </a:xfrm>
        </p:grpSpPr>
        <p:sp>
          <p:nvSpPr>
            <p:cNvPr id="62" name="椭圆 61"/>
            <p:cNvSpPr/>
            <p:nvPr/>
          </p:nvSpPr>
          <p:spPr>
            <a:xfrm rot="2711270" flipH="1">
              <a:off x="5446762" y="2772836"/>
              <a:ext cx="985223" cy="985223"/>
            </a:xfrm>
            <a:prstGeom prst="ellipse">
              <a:avLst/>
            </a:prstGeom>
            <a:solidFill>
              <a:schemeClr val="bg1">
                <a:alpha val="30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nvGrpSpPr>
            <p:cNvPr id="63" name="组合 62"/>
            <p:cNvGrpSpPr/>
            <p:nvPr/>
          </p:nvGrpSpPr>
          <p:grpSpPr>
            <a:xfrm>
              <a:off x="5651478" y="3024422"/>
              <a:ext cx="524087" cy="498584"/>
              <a:chOff x="6323014" y="4870451"/>
              <a:chExt cx="652463" cy="620713"/>
            </a:xfrm>
            <a:solidFill>
              <a:schemeClr val="bg1"/>
            </a:solidFill>
          </p:grpSpPr>
          <p:sp>
            <p:nvSpPr>
              <p:cNvPr id="64" name="Freeform 81"/>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65" name="Freeform 82"/>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66" name="Freeform 83"/>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67" name="Freeform 84"/>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grpSp>
      </p:grpSp>
      <p:grpSp>
        <p:nvGrpSpPr>
          <p:cNvPr id="68" name="组合 6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3430168" y="4559774"/>
            <a:ext cx="985223" cy="985223"/>
            <a:chOff x="3430168" y="4559774"/>
            <a:chExt cx="985223" cy="985223"/>
          </a:xfrm>
        </p:grpSpPr>
        <p:sp>
          <p:nvSpPr>
            <p:cNvPr id="69" name="椭圆 68"/>
            <p:cNvSpPr/>
            <p:nvPr/>
          </p:nvSpPr>
          <p:spPr>
            <a:xfrm rot="18888730">
              <a:off x="3430168" y="4559774"/>
              <a:ext cx="985223" cy="985223"/>
            </a:xfrm>
            <a:prstGeom prst="ellipse">
              <a:avLst/>
            </a:prstGeom>
            <a:solidFill>
              <a:schemeClr val="bg1">
                <a:alpha val="30000"/>
              </a:schemeClr>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nvGrpSpPr>
            <p:cNvPr id="70" name="Group 4"/>
            <p:cNvGrpSpPr>
              <a:grpSpLocks noChangeAspect="1"/>
            </p:cNvGrpSpPr>
            <p:nvPr/>
          </p:nvGrpSpPr>
          <p:grpSpPr bwMode="auto">
            <a:xfrm>
              <a:off x="3680845" y="4835351"/>
              <a:ext cx="461588" cy="453764"/>
              <a:chOff x="3722" y="2043"/>
              <a:chExt cx="236" cy="232"/>
            </a:xfrm>
            <a:solidFill>
              <a:schemeClr val="bg1"/>
            </a:solidFill>
          </p:grpSpPr>
          <p:sp>
            <p:nvSpPr>
              <p:cNvPr id="71" name="Freeform 5"/>
              <p:cNvSpPr>
                <a:spLocks noEditPoints="1"/>
              </p:cNvSpPr>
              <p:nvPr/>
            </p:nvSpPr>
            <p:spPr bwMode="auto">
              <a:xfrm>
                <a:off x="3810" y="2089"/>
                <a:ext cx="14" cy="32"/>
              </a:xfrm>
              <a:custGeom>
                <a:avLst/>
                <a:gdLst>
                  <a:gd name="T0" fmla="*/ 4 w 6"/>
                  <a:gd name="T1" fmla="*/ 0 h 13"/>
                  <a:gd name="T2" fmla="*/ 2 w 6"/>
                  <a:gd name="T3" fmla="*/ 0 h 13"/>
                  <a:gd name="T4" fmla="*/ 0 w 6"/>
                  <a:gd name="T5" fmla="*/ 2 h 13"/>
                  <a:gd name="T6" fmla="*/ 0 w 6"/>
                  <a:gd name="T7" fmla="*/ 13 h 13"/>
                  <a:gd name="T8" fmla="*/ 6 w 6"/>
                  <a:gd name="T9" fmla="*/ 13 h 13"/>
                  <a:gd name="T10" fmla="*/ 6 w 6"/>
                  <a:gd name="T11" fmla="*/ 2 h 13"/>
                  <a:gd name="T12" fmla="*/ 4 w 6"/>
                  <a:gd name="T13" fmla="*/ 0 h 13"/>
                  <a:gd name="T14" fmla="*/ 4 w 6"/>
                  <a:gd name="T15" fmla="*/ 0 h 13"/>
                  <a:gd name="T16" fmla="*/ 4 w 6"/>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4" y="0"/>
                    </a:moveTo>
                    <a:cubicBezTo>
                      <a:pt x="2" y="0"/>
                      <a:pt x="2" y="0"/>
                      <a:pt x="2" y="0"/>
                    </a:cubicBezTo>
                    <a:cubicBezTo>
                      <a:pt x="1" y="0"/>
                      <a:pt x="0" y="1"/>
                      <a:pt x="0" y="2"/>
                    </a:cubicBezTo>
                    <a:cubicBezTo>
                      <a:pt x="0" y="13"/>
                      <a:pt x="0" y="13"/>
                      <a:pt x="0" y="13"/>
                    </a:cubicBezTo>
                    <a:cubicBezTo>
                      <a:pt x="6" y="13"/>
                      <a:pt x="6" y="13"/>
                      <a:pt x="6" y="13"/>
                    </a:cubicBezTo>
                    <a:cubicBezTo>
                      <a:pt x="6" y="2"/>
                      <a:pt x="6" y="2"/>
                      <a:pt x="6" y="2"/>
                    </a:cubicBezTo>
                    <a:cubicBezTo>
                      <a:pt x="6" y="1"/>
                      <a:pt x="5" y="0"/>
                      <a:pt x="4" y="0"/>
                    </a:cubicBezTo>
                    <a:close/>
                    <a:moveTo>
                      <a:pt x="4" y="0"/>
                    </a:move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2" name="Freeform 6"/>
              <p:cNvSpPr>
                <a:spLocks noEditPoints="1"/>
              </p:cNvSpPr>
              <p:nvPr/>
            </p:nvSpPr>
            <p:spPr bwMode="auto">
              <a:xfrm>
                <a:off x="3853" y="2089"/>
                <a:ext cx="17" cy="32"/>
              </a:xfrm>
              <a:custGeom>
                <a:avLst/>
                <a:gdLst>
                  <a:gd name="T0" fmla="*/ 4 w 7"/>
                  <a:gd name="T1" fmla="*/ 0 h 13"/>
                  <a:gd name="T2" fmla="*/ 3 w 7"/>
                  <a:gd name="T3" fmla="*/ 0 h 13"/>
                  <a:gd name="T4" fmla="*/ 0 w 7"/>
                  <a:gd name="T5" fmla="*/ 2 h 13"/>
                  <a:gd name="T6" fmla="*/ 0 w 7"/>
                  <a:gd name="T7" fmla="*/ 13 h 13"/>
                  <a:gd name="T8" fmla="*/ 7 w 7"/>
                  <a:gd name="T9" fmla="*/ 13 h 13"/>
                  <a:gd name="T10" fmla="*/ 7 w 7"/>
                  <a:gd name="T11" fmla="*/ 2 h 13"/>
                  <a:gd name="T12" fmla="*/ 4 w 7"/>
                  <a:gd name="T13" fmla="*/ 0 h 13"/>
                  <a:gd name="T14" fmla="*/ 4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3" y="0"/>
                      <a:pt x="3" y="0"/>
                    </a:cubicBezTo>
                    <a:cubicBezTo>
                      <a:pt x="1" y="0"/>
                      <a:pt x="0" y="1"/>
                      <a:pt x="0" y="2"/>
                    </a:cubicBezTo>
                    <a:cubicBezTo>
                      <a:pt x="0" y="13"/>
                      <a:pt x="0" y="13"/>
                      <a:pt x="0" y="13"/>
                    </a:cubicBezTo>
                    <a:cubicBezTo>
                      <a:pt x="7" y="13"/>
                      <a:pt x="7" y="13"/>
                      <a:pt x="7" y="13"/>
                    </a:cubicBezTo>
                    <a:cubicBezTo>
                      <a:pt x="7" y="2"/>
                      <a:pt x="7" y="2"/>
                      <a:pt x="7" y="2"/>
                    </a:cubicBezTo>
                    <a:cubicBezTo>
                      <a:pt x="7" y="1"/>
                      <a:pt x="6" y="0"/>
                      <a:pt x="4" y="0"/>
                    </a:cubicBezTo>
                    <a:close/>
                    <a:moveTo>
                      <a:pt x="4" y="0"/>
                    </a:move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3" name="Freeform 7"/>
              <p:cNvSpPr>
                <a:spLocks noEditPoints="1"/>
              </p:cNvSpPr>
              <p:nvPr/>
            </p:nvSpPr>
            <p:spPr bwMode="auto">
              <a:xfrm>
                <a:off x="3722" y="2043"/>
                <a:ext cx="236" cy="232"/>
              </a:xfrm>
              <a:custGeom>
                <a:avLst/>
                <a:gdLst>
                  <a:gd name="T0" fmla="*/ 48 w 97"/>
                  <a:gd name="T1" fmla="*/ 0 h 95"/>
                  <a:gd name="T2" fmla="*/ 0 w 97"/>
                  <a:gd name="T3" fmla="*/ 49 h 95"/>
                  <a:gd name="T4" fmla="*/ 14 w 97"/>
                  <a:gd name="T5" fmla="*/ 83 h 95"/>
                  <a:gd name="T6" fmla="*/ 33 w 97"/>
                  <a:gd name="T7" fmla="*/ 95 h 95"/>
                  <a:gd name="T8" fmla="*/ 35 w 97"/>
                  <a:gd name="T9" fmla="*/ 95 h 95"/>
                  <a:gd name="T10" fmla="*/ 39 w 97"/>
                  <a:gd name="T11" fmla="*/ 92 h 95"/>
                  <a:gd name="T12" fmla="*/ 36 w 97"/>
                  <a:gd name="T13" fmla="*/ 86 h 95"/>
                  <a:gd name="T14" fmla="*/ 20 w 97"/>
                  <a:gd name="T15" fmla="*/ 76 h 95"/>
                  <a:gd name="T16" fmla="*/ 9 w 97"/>
                  <a:gd name="T17" fmla="*/ 49 h 95"/>
                  <a:gd name="T18" fmla="*/ 48 w 97"/>
                  <a:gd name="T19" fmla="*/ 9 h 95"/>
                  <a:gd name="T20" fmla="*/ 87 w 97"/>
                  <a:gd name="T21" fmla="*/ 49 h 95"/>
                  <a:gd name="T22" fmla="*/ 76 w 97"/>
                  <a:gd name="T23" fmla="*/ 76 h 95"/>
                  <a:gd name="T24" fmla="*/ 62 w 97"/>
                  <a:gd name="T25" fmla="*/ 84 h 95"/>
                  <a:gd name="T26" fmla="*/ 57 w 97"/>
                  <a:gd name="T27" fmla="*/ 82 h 95"/>
                  <a:gd name="T28" fmla="*/ 53 w 97"/>
                  <a:gd name="T29" fmla="*/ 65 h 95"/>
                  <a:gd name="T30" fmla="*/ 67 w 97"/>
                  <a:gd name="T31" fmla="*/ 50 h 95"/>
                  <a:gd name="T32" fmla="*/ 67 w 97"/>
                  <a:gd name="T33" fmla="*/ 35 h 95"/>
                  <a:gd name="T34" fmla="*/ 29 w 97"/>
                  <a:gd name="T35" fmla="*/ 35 h 95"/>
                  <a:gd name="T36" fmla="*/ 29 w 97"/>
                  <a:gd name="T37" fmla="*/ 50 h 95"/>
                  <a:gd name="T38" fmla="*/ 43 w 97"/>
                  <a:gd name="T39" fmla="*/ 65 h 95"/>
                  <a:gd name="T40" fmla="*/ 50 w 97"/>
                  <a:gd name="T41" fmla="*/ 88 h 95"/>
                  <a:gd name="T42" fmla="*/ 62 w 97"/>
                  <a:gd name="T43" fmla="*/ 93 h 95"/>
                  <a:gd name="T44" fmla="*/ 82 w 97"/>
                  <a:gd name="T45" fmla="*/ 83 h 95"/>
                  <a:gd name="T46" fmla="*/ 83 w 97"/>
                  <a:gd name="T47" fmla="*/ 83 h 95"/>
                  <a:gd name="T48" fmla="*/ 97 w 97"/>
                  <a:gd name="T49" fmla="*/ 49 h 95"/>
                  <a:gd name="T50" fmla="*/ 48 w 97"/>
                  <a:gd name="T51" fmla="*/ 0 h 95"/>
                  <a:gd name="T52" fmla="*/ 48 w 97"/>
                  <a:gd name="T53" fmla="*/ 0 h 95"/>
                  <a:gd name="T54" fmla="*/ 48 w 97"/>
                  <a:gd name="T5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95">
                    <a:moveTo>
                      <a:pt x="48" y="0"/>
                    </a:moveTo>
                    <a:cubicBezTo>
                      <a:pt x="21" y="0"/>
                      <a:pt x="0" y="22"/>
                      <a:pt x="0" y="49"/>
                    </a:cubicBezTo>
                    <a:cubicBezTo>
                      <a:pt x="0" y="61"/>
                      <a:pt x="5" y="74"/>
                      <a:pt x="14" y="83"/>
                    </a:cubicBezTo>
                    <a:cubicBezTo>
                      <a:pt x="19" y="88"/>
                      <a:pt x="26" y="92"/>
                      <a:pt x="33" y="95"/>
                    </a:cubicBezTo>
                    <a:cubicBezTo>
                      <a:pt x="34" y="95"/>
                      <a:pt x="34" y="95"/>
                      <a:pt x="35" y="95"/>
                    </a:cubicBezTo>
                    <a:cubicBezTo>
                      <a:pt x="37" y="95"/>
                      <a:pt x="38" y="94"/>
                      <a:pt x="39" y="92"/>
                    </a:cubicBezTo>
                    <a:cubicBezTo>
                      <a:pt x="40" y="89"/>
                      <a:pt x="39" y="87"/>
                      <a:pt x="36" y="86"/>
                    </a:cubicBezTo>
                    <a:cubicBezTo>
                      <a:pt x="30" y="84"/>
                      <a:pt x="25" y="81"/>
                      <a:pt x="20" y="76"/>
                    </a:cubicBezTo>
                    <a:cubicBezTo>
                      <a:pt x="13" y="69"/>
                      <a:pt x="9" y="59"/>
                      <a:pt x="9" y="49"/>
                    </a:cubicBezTo>
                    <a:cubicBezTo>
                      <a:pt x="9" y="27"/>
                      <a:pt x="27" y="9"/>
                      <a:pt x="48" y="9"/>
                    </a:cubicBezTo>
                    <a:cubicBezTo>
                      <a:pt x="70" y="9"/>
                      <a:pt x="87" y="27"/>
                      <a:pt x="87" y="49"/>
                    </a:cubicBezTo>
                    <a:cubicBezTo>
                      <a:pt x="87" y="59"/>
                      <a:pt x="83" y="69"/>
                      <a:pt x="76" y="76"/>
                    </a:cubicBezTo>
                    <a:cubicBezTo>
                      <a:pt x="73" y="79"/>
                      <a:pt x="66" y="84"/>
                      <a:pt x="62" y="84"/>
                    </a:cubicBezTo>
                    <a:cubicBezTo>
                      <a:pt x="60" y="84"/>
                      <a:pt x="58" y="83"/>
                      <a:pt x="57" y="82"/>
                    </a:cubicBezTo>
                    <a:cubicBezTo>
                      <a:pt x="53" y="78"/>
                      <a:pt x="53" y="70"/>
                      <a:pt x="53" y="65"/>
                    </a:cubicBezTo>
                    <a:cubicBezTo>
                      <a:pt x="61" y="65"/>
                      <a:pt x="67" y="58"/>
                      <a:pt x="67" y="50"/>
                    </a:cubicBezTo>
                    <a:cubicBezTo>
                      <a:pt x="67" y="35"/>
                      <a:pt x="67" y="35"/>
                      <a:pt x="67" y="35"/>
                    </a:cubicBezTo>
                    <a:cubicBezTo>
                      <a:pt x="29" y="35"/>
                      <a:pt x="29" y="35"/>
                      <a:pt x="29" y="35"/>
                    </a:cubicBezTo>
                    <a:cubicBezTo>
                      <a:pt x="29" y="50"/>
                      <a:pt x="29" y="50"/>
                      <a:pt x="29" y="50"/>
                    </a:cubicBezTo>
                    <a:cubicBezTo>
                      <a:pt x="29" y="58"/>
                      <a:pt x="35" y="65"/>
                      <a:pt x="43" y="65"/>
                    </a:cubicBezTo>
                    <a:cubicBezTo>
                      <a:pt x="43" y="71"/>
                      <a:pt x="44" y="82"/>
                      <a:pt x="50" y="88"/>
                    </a:cubicBezTo>
                    <a:cubicBezTo>
                      <a:pt x="53" y="91"/>
                      <a:pt x="57" y="93"/>
                      <a:pt x="62" y="93"/>
                    </a:cubicBezTo>
                    <a:cubicBezTo>
                      <a:pt x="71" y="93"/>
                      <a:pt x="81" y="84"/>
                      <a:pt x="82" y="83"/>
                    </a:cubicBezTo>
                    <a:cubicBezTo>
                      <a:pt x="83" y="83"/>
                      <a:pt x="83" y="83"/>
                      <a:pt x="83" y="83"/>
                    </a:cubicBezTo>
                    <a:cubicBezTo>
                      <a:pt x="92" y="74"/>
                      <a:pt x="97" y="62"/>
                      <a:pt x="97" y="49"/>
                    </a:cubicBezTo>
                    <a:cubicBezTo>
                      <a:pt x="97" y="22"/>
                      <a:pt x="75" y="0"/>
                      <a:pt x="48" y="0"/>
                    </a:cubicBezTo>
                    <a:close/>
                    <a:moveTo>
                      <a:pt x="48" y="0"/>
                    </a:moveTo>
                    <a:cubicBezTo>
                      <a:pt x="48" y="0"/>
                      <a:pt x="48" y="0"/>
                      <a:pt x="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郑庆科智雅体" panose="02000603000000000000" pitchFamily="2" charset="-122"/>
                  <a:ea typeface="郑庆科智雅体" panose="02000603000000000000" pitchFamily="2" charset="-122"/>
                </a:endParaRPr>
              </a:p>
            </p:txBody>
          </p:sp>
        </p:grpSp>
      </p:grpSp>
      <p:sp>
        <p:nvSpPr>
          <p:cNvPr id="74" name="任意多边形 73"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13500000" flipV="1">
            <a:off x="2548100" y="4382705"/>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5" name="任意多边形 7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8100000" flipV="1">
            <a:off x="4220098" y="4234396"/>
            <a:ext cx="1194883" cy="167846"/>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6" name="任意多边形 7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13500000" flipV="1">
            <a:off x="6442848" y="3609608"/>
            <a:ext cx="834605" cy="60788"/>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7" name="任意多边形 7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7913339">
            <a:off x="8195034" y="3206788"/>
            <a:ext cx="1536809" cy="117449"/>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郑庆科智雅体" panose="02000603000000000000" pitchFamily="2" charset="-122"/>
              <a:ea typeface="郑庆科智雅体" panose="02000603000000000000" pitchFamily="2" charset="-122"/>
            </a:endParaRPr>
          </a:p>
        </p:txBody>
      </p:sp>
      <p:sp>
        <p:nvSpPr>
          <p:cNvPr id="78"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1526386" y="1950567"/>
            <a:ext cx="3035757" cy="1007968"/>
          </a:xfrm>
          <a:prstGeom prst="rect">
            <a:avLst/>
          </a:prstGeom>
        </p:spPr>
        <p:txBody>
          <a:bodyPr wrap="square">
            <a:spAutoFit/>
          </a:bodyPr>
          <a:lstStyle/>
          <a:p>
            <a:pPr>
              <a:lnSpc>
                <a:spcPct val="200000"/>
              </a:lnSpc>
            </a:pPr>
            <a:r>
              <a:rPr lang="en-US" altLang="zh-CN" sz="1400" b="1"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Key Words Here</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a:p>
            <a:r>
              <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Vivamus Quam Dolor, Tempor Ac Gravida Sit Amet, Porta Fermentum Magna. Aliquam Euismod.</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p:txBody>
      </p:sp>
      <p:sp>
        <p:nvSpPr>
          <p:cNvPr id="7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684745" y="4804125"/>
            <a:ext cx="3035757" cy="1007968"/>
          </a:xfrm>
          <a:prstGeom prst="rect">
            <a:avLst/>
          </a:prstGeom>
        </p:spPr>
        <p:txBody>
          <a:bodyPr wrap="square">
            <a:spAutoFit/>
          </a:bodyPr>
          <a:lstStyle/>
          <a:p>
            <a:pPr>
              <a:lnSpc>
                <a:spcPct val="200000"/>
              </a:lnSpc>
            </a:pPr>
            <a:r>
              <a:rPr lang="en-US" altLang="zh-CN" sz="1400" b="1"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Key Words Here</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a:p>
            <a:r>
              <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Vivamus Quam Dolor, Tempor Ac Gravida Sit Amet, Porta Fermentum Magna. Aliquam Euismod.</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p:txBody>
      </p:sp>
      <p:sp>
        <p:nvSpPr>
          <p:cNvPr id="8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5688483" y="1677298"/>
            <a:ext cx="3035757" cy="1007968"/>
          </a:xfrm>
          <a:prstGeom prst="rect">
            <a:avLst/>
          </a:prstGeom>
        </p:spPr>
        <p:txBody>
          <a:bodyPr wrap="square">
            <a:spAutoFit/>
          </a:bodyPr>
          <a:lstStyle/>
          <a:p>
            <a:pPr>
              <a:lnSpc>
                <a:spcPct val="200000"/>
              </a:lnSpc>
            </a:pPr>
            <a:r>
              <a:rPr lang="en-US" altLang="zh-CN" sz="1400" b="1"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Key Words Here</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a:p>
            <a:r>
              <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Vivamus Quam Dolor, Tempor Ac Gravida Sit Amet, Porta Fermentum Magna. Aliquam Euismod.</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p:txBody>
      </p:sp>
      <p:sp>
        <p:nvSpPr>
          <p:cNvPr id="81"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8301506" y="4376924"/>
            <a:ext cx="3035757" cy="1007968"/>
          </a:xfrm>
          <a:prstGeom prst="rect">
            <a:avLst/>
          </a:prstGeom>
        </p:spPr>
        <p:txBody>
          <a:bodyPr wrap="square">
            <a:spAutoFit/>
          </a:bodyPr>
          <a:lstStyle/>
          <a:p>
            <a:pPr>
              <a:lnSpc>
                <a:spcPct val="200000"/>
              </a:lnSpc>
            </a:pPr>
            <a:r>
              <a:rPr lang="en-US" altLang="zh-CN" sz="1400" b="1"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Key Words Here</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a:p>
            <a:r>
              <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rPr>
              <a:t>Vivamus Quam Dolor, Tempor Ac Gravida Sit Amet, Porta Fermentum Magna. Aliquam Euismod.</a:t>
            </a:r>
            <a:endParaRPr lang="en-US" sz="1050" dirty="0">
              <a:solidFill>
                <a:schemeClr val="bg1"/>
              </a:solidFill>
              <a:latin typeface="郑庆科智雅体" panose="02000603000000000000" pitchFamily="2" charset="-122"/>
              <a:ea typeface="郑庆科智雅体" panose="02000603000000000000" pitchFamily="2" charset="-122"/>
              <a:cs typeface="Open Sans Light" panose="020B03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500"/>
                                  </p:stCondLst>
                                  <p:childTnLst>
                                    <p:set>
                                      <p:cBhvr>
                                        <p:cTn id="6" dur="1" fill="hold">
                                          <p:stCondLst>
                                            <p:cond delay="0"/>
                                          </p:stCondLst>
                                        </p:cTn>
                                        <p:tgtEl>
                                          <p:spTgt spid="78"/>
                                        </p:tgtEl>
                                        <p:attrNameLst>
                                          <p:attrName>style.visibility</p:attrName>
                                        </p:attrNameLst>
                                      </p:cBhvr>
                                      <p:to>
                                        <p:strVal val="visible"/>
                                      </p:to>
                                    </p:set>
                                    <p:animEffect transition="in" filter="wipe(left)">
                                      <p:cBhvr>
                                        <p:cTn id="7" dur="500"/>
                                        <p:tgtEl>
                                          <p:spTgt spid="78"/>
                                        </p:tgtEl>
                                      </p:cBhvr>
                                    </p:animEffect>
                                  </p:childTnLst>
                                </p:cTn>
                              </p:par>
                              <p:par>
                                <p:cTn id="8" presetID="22" presetClass="entr" presetSubtype="8" fill="hold" grpId="0" nodeType="withEffect">
                                  <p:stCondLst>
                                    <p:cond delay="3500"/>
                                  </p:stCondLst>
                                  <p:childTnLst>
                                    <p:set>
                                      <p:cBhvr>
                                        <p:cTn id="9" dur="1" fill="hold">
                                          <p:stCondLst>
                                            <p:cond delay="0"/>
                                          </p:stCondLst>
                                        </p:cTn>
                                        <p:tgtEl>
                                          <p:spTgt spid="79"/>
                                        </p:tgtEl>
                                        <p:attrNameLst>
                                          <p:attrName>style.visibility</p:attrName>
                                        </p:attrNameLst>
                                      </p:cBhvr>
                                      <p:to>
                                        <p:strVal val="visible"/>
                                      </p:to>
                                    </p:set>
                                    <p:animEffect transition="in" filter="wipe(left)">
                                      <p:cBhvr>
                                        <p:cTn id="10" dur="500"/>
                                        <p:tgtEl>
                                          <p:spTgt spid="79"/>
                                        </p:tgtEl>
                                      </p:cBhvr>
                                    </p:animEffect>
                                  </p:childTnLst>
                                </p:cTn>
                              </p:par>
                              <p:par>
                                <p:cTn id="11" presetID="22" presetClass="entr" presetSubtype="8" fill="hold" grpId="0" nodeType="withEffect">
                                  <p:stCondLst>
                                    <p:cond delay="3500"/>
                                  </p:stCondLst>
                                  <p:childTnLst>
                                    <p:set>
                                      <p:cBhvr>
                                        <p:cTn id="12" dur="1" fill="hold">
                                          <p:stCondLst>
                                            <p:cond delay="0"/>
                                          </p:stCondLst>
                                        </p:cTn>
                                        <p:tgtEl>
                                          <p:spTgt spid="80"/>
                                        </p:tgtEl>
                                        <p:attrNameLst>
                                          <p:attrName>style.visibility</p:attrName>
                                        </p:attrNameLst>
                                      </p:cBhvr>
                                      <p:to>
                                        <p:strVal val="visible"/>
                                      </p:to>
                                    </p:set>
                                    <p:animEffect transition="in" filter="wipe(left)">
                                      <p:cBhvr>
                                        <p:cTn id="13" dur="500"/>
                                        <p:tgtEl>
                                          <p:spTgt spid="80"/>
                                        </p:tgtEl>
                                      </p:cBhvr>
                                    </p:animEffect>
                                  </p:childTnLst>
                                </p:cTn>
                              </p:par>
                              <p:par>
                                <p:cTn id="14" presetID="22" presetClass="entr" presetSubtype="8" fill="hold" grpId="0" nodeType="withEffect">
                                  <p:stCondLst>
                                    <p:cond delay="350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par>
                                <p:cTn id="17" presetID="53" presetClass="entr" presetSubtype="16" fill="hold" nodeType="withEffect">
                                  <p:stCondLst>
                                    <p:cond delay="1000"/>
                                  </p:stCondLst>
                                  <p:childTnLst>
                                    <p:set>
                                      <p:cBhvr>
                                        <p:cTn id="18" dur="1" fill="hold">
                                          <p:stCondLst>
                                            <p:cond delay="0"/>
                                          </p:stCondLst>
                                        </p:cTn>
                                        <p:tgtEl>
                                          <p:spTgt spid="45"/>
                                        </p:tgtEl>
                                        <p:attrNameLst>
                                          <p:attrName>style.visibility</p:attrName>
                                        </p:attrNameLst>
                                      </p:cBhvr>
                                      <p:to>
                                        <p:strVal val="visible"/>
                                      </p:to>
                                    </p:set>
                                    <p:anim calcmode="lin" valueType="num">
                                      <p:cBhvr>
                                        <p:cTn id="19" dur="1000" fill="hold"/>
                                        <p:tgtEl>
                                          <p:spTgt spid="45"/>
                                        </p:tgtEl>
                                        <p:attrNameLst>
                                          <p:attrName>ppt_w</p:attrName>
                                        </p:attrNameLst>
                                      </p:cBhvr>
                                      <p:tavLst>
                                        <p:tav tm="0">
                                          <p:val>
                                            <p:fltVal val="0"/>
                                          </p:val>
                                        </p:tav>
                                        <p:tav tm="100000">
                                          <p:val>
                                            <p:strVal val="#ppt_w"/>
                                          </p:val>
                                        </p:tav>
                                      </p:tavLst>
                                    </p:anim>
                                    <p:anim calcmode="lin" valueType="num">
                                      <p:cBhvr>
                                        <p:cTn id="20" dur="1000" fill="hold"/>
                                        <p:tgtEl>
                                          <p:spTgt spid="45"/>
                                        </p:tgtEl>
                                        <p:attrNameLst>
                                          <p:attrName>ppt_h</p:attrName>
                                        </p:attrNameLst>
                                      </p:cBhvr>
                                      <p:tavLst>
                                        <p:tav tm="0">
                                          <p:val>
                                            <p:fltVal val="0"/>
                                          </p:val>
                                        </p:tav>
                                        <p:tav tm="100000">
                                          <p:val>
                                            <p:strVal val="#ppt_h"/>
                                          </p:val>
                                        </p:tav>
                                      </p:tavLst>
                                    </p:anim>
                                    <p:animEffect transition="in" filter="fade">
                                      <p:cBhvr>
                                        <p:cTn id="21" dur="1000"/>
                                        <p:tgtEl>
                                          <p:spTgt spid="45"/>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500"/>
                                        <p:tgtEl>
                                          <p:spTgt spid="74"/>
                                        </p:tgtEl>
                                      </p:cBhvr>
                                    </p:animEffect>
                                  </p:childTnLst>
                                </p:cTn>
                              </p:par>
                              <p:par>
                                <p:cTn id="25" presetID="63" presetClass="path" presetSubtype="0" accel="50000" decel="50000" fill="hold" grpId="1" nodeType="withEffect">
                                  <p:stCondLst>
                                    <p:cond delay="2000"/>
                                  </p:stCondLst>
                                  <p:childTnLst>
                                    <p:animMotion origin="layout" path="M -0.03177 -0.05556 L 8.33333E-7 1.48148E-6 " pathEditMode="relative" rAng="0" ptsTypes="AA">
                                      <p:cBhvr>
                                        <p:cTn id="26" dur="2000" fill="hold"/>
                                        <p:tgtEl>
                                          <p:spTgt spid="74"/>
                                        </p:tgtEl>
                                        <p:attrNameLst>
                                          <p:attrName>ppt_x</p:attrName>
                                          <p:attrName>ppt_y</p:attrName>
                                        </p:attrNameLst>
                                      </p:cBhvr>
                                      <p:rCtr x="1589" y="2778"/>
                                    </p:animMotion>
                                  </p:childTnLst>
                                </p:cTn>
                              </p:par>
                              <p:par>
                                <p:cTn id="27" presetID="53" presetClass="entr" presetSubtype="16" fill="hold" nodeType="withEffect">
                                  <p:stCondLst>
                                    <p:cond delay="1000"/>
                                  </p:stCondLst>
                                  <p:childTnLst>
                                    <p:set>
                                      <p:cBhvr>
                                        <p:cTn id="28" dur="1" fill="hold">
                                          <p:stCondLst>
                                            <p:cond delay="0"/>
                                          </p:stCondLst>
                                        </p:cTn>
                                        <p:tgtEl>
                                          <p:spTgt spid="68"/>
                                        </p:tgtEl>
                                        <p:attrNameLst>
                                          <p:attrName>style.visibility</p:attrName>
                                        </p:attrNameLst>
                                      </p:cBhvr>
                                      <p:to>
                                        <p:strVal val="visible"/>
                                      </p:to>
                                    </p:set>
                                    <p:anim calcmode="lin" valueType="num">
                                      <p:cBhvr>
                                        <p:cTn id="29" dur="1000" fill="hold"/>
                                        <p:tgtEl>
                                          <p:spTgt spid="68"/>
                                        </p:tgtEl>
                                        <p:attrNameLst>
                                          <p:attrName>ppt_w</p:attrName>
                                        </p:attrNameLst>
                                      </p:cBhvr>
                                      <p:tavLst>
                                        <p:tav tm="0">
                                          <p:val>
                                            <p:fltVal val="0"/>
                                          </p:val>
                                        </p:tav>
                                        <p:tav tm="100000">
                                          <p:val>
                                            <p:strVal val="#ppt_w"/>
                                          </p:val>
                                        </p:tav>
                                      </p:tavLst>
                                    </p:anim>
                                    <p:anim calcmode="lin" valueType="num">
                                      <p:cBhvr>
                                        <p:cTn id="30" dur="1000" fill="hold"/>
                                        <p:tgtEl>
                                          <p:spTgt spid="68"/>
                                        </p:tgtEl>
                                        <p:attrNameLst>
                                          <p:attrName>ppt_h</p:attrName>
                                        </p:attrNameLst>
                                      </p:cBhvr>
                                      <p:tavLst>
                                        <p:tav tm="0">
                                          <p:val>
                                            <p:fltVal val="0"/>
                                          </p:val>
                                        </p:tav>
                                        <p:tav tm="100000">
                                          <p:val>
                                            <p:strVal val="#ppt_h"/>
                                          </p:val>
                                        </p:tav>
                                      </p:tavLst>
                                    </p:anim>
                                    <p:animEffect transition="in" filter="fade">
                                      <p:cBhvr>
                                        <p:cTn id="31" dur="1000"/>
                                        <p:tgtEl>
                                          <p:spTgt spid="68"/>
                                        </p:tgtEl>
                                      </p:cBhvr>
                                    </p:animEffect>
                                  </p:childTnLst>
                                </p:cTn>
                              </p:par>
                              <p:par>
                                <p:cTn id="32" presetID="53" presetClass="entr" presetSubtype="16" fill="hold" nodeType="withEffect">
                                  <p:stCondLst>
                                    <p:cond delay="1000"/>
                                  </p:stCondLst>
                                  <p:childTnLst>
                                    <p:set>
                                      <p:cBhvr>
                                        <p:cTn id="33" dur="1" fill="hold">
                                          <p:stCondLst>
                                            <p:cond delay="0"/>
                                          </p:stCondLst>
                                        </p:cTn>
                                        <p:tgtEl>
                                          <p:spTgt spid="61"/>
                                        </p:tgtEl>
                                        <p:attrNameLst>
                                          <p:attrName>style.visibility</p:attrName>
                                        </p:attrNameLst>
                                      </p:cBhvr>
                                      <p:to>
                                        <p:strVal val="visible"/>
                                      </p:to>
                                    </p:set>
                                    <p:anim calcmode="lin" valueType="num">
                                      <p:cBhvr>
                                        <p:cTn id="34" dur="1000" fill="hold"/>
                                        <p:tgtEl>
                                          <p:spTgt spid="61"/>
                                        </p:tgtEl>
                                        <p:attrNameLst>
                                          <p:attrName>ppt_w</p:attrName>
                                        </p:attrNameLst>
                                      </p:cBhvr>
                                      <p:tavLst>
                                        <p:tav tm="0">
                                          <p:val>
                                            <p:fltVal val="0"/>
                                          </p:val>
                                        </p:tav>
                                        <p:tav tm="100000">
                                          <p:val>
                                            <p:strVal val="#ppt_w"/>
                                          </p:val>
                                        </p:tav>
                                      </p:tavLst>
                                    </p:anim>
                                    <p:anim calcmode="lin" valueType="num">
                                      <p:cBhvr>
                                        <p:cTn id="35" dur="1000" fill="hold"/>
                                        <p:tgtEl>
                                          <p:spTgt spid="61"/>
                                        </p:tgtEl>
                                        <p:attrNameLst>
                                          <p:attrName>ppt_h</p:attrName>
                                        </p:attrNameLst>
                                      </p:cBhvr>
                                      <p:tavLst>
                                        <p:tav tm="0">
                                          <p:val>
                                            <p:fltVal val="0"/>
                                          </p:val>
                                        </p:tav>
                                        <p:tav tm="100000">
                                          <p:val>
                                            <p:strVal val="#ppt_h"/>
                                          </p:val>
                                        </p:tav>
                                      </p:tavLst>
                                    </p:anim>
                                    <p:animEffect transition="in" filter="fade">
                                      <p:cBhvr>
                                        <p:cTn id="36" dur="1000"/>
                                        <p:tgtEl>
                                          <p:spTgt spid="61"/>
                                        </p:tgtEl>
                                      </p:cBhvr>
                                    </p:animEffect>
                                  </p:childTnLst>
                                </p:cTn>
                              </p:par>
                              <p:par>
                                <p:cTn id="37" presetID="53" presetClass="entr" presetSubtype="16" fill="hold" nodeType="withEffect">
                                  <p:stCondLst>
                                    <p:cond delay="1000"/>
                                  </p:stCondLst>
                                  <p:childTnLst>
                                    <p:set>
                                      <p:cBhvr>
                                        <p:cTn id="38" dur="1" fill="hold">
                                          <p:stCondLst>
                                            <p:cond delay="0"/>
                                          </p:stCondLst>
                                        </p:cTn>
                                        <p:tgtEl>
                                          <p:spTgt spid="55"/>
                                        </p:tgtEl>
                                        <p:attrNameLst>
                                          <p:attrName>style.visibility</p:attrName>
                                        </p:attrNameLst>
                                      </p:cBhvr>
                                      <p:to>
                                        <p:strVal val="visible"/>
                                      </p:to>
                                    </p:set>
                                    <p:anim calcmode="lin" valueType="num">
                                      <p:cBhvr>
                                        <p:cTn id="39" dur="1000" fill="hold"/>
                                        <p:tgtEl>
                                          <p:spTgt spid="55"/>
                                        </p:tgtEl>
                                        <p:attrNameLst>
                                          <p:attrName>ppt_w</p:attrName>
                                        </p:attrNameLst>
                                      </p:cBhvr>
                                      <p:tavLst>
                                        <p:tav tm="0">
                                          <p:val>
                                            <p:fltVal val="0"/>
                                          </p:val>
                                        </p:tav>
                                        <p:tav tm="100000">
                                          <p:val>
                                            <p:strVal val="#ppt_w"/>
                                          </p:val>
                                        </p:tav>
                                      </p:tavLst>
                                    </p:anim>
                                    <p:anim calcmode="lin" valueType="num">
                                      <p:cBhvr>
                                        <p:cTn id="40" dur="1000" fill="hold"/>
                                        <p:tgtEl>
                                          <p:spTgt spid="55"/>
                                        </p:tgtEl>
                                        <p:attrNameLst>
                                          <p:attrName>ppt_h</p:attrName>
                                        </p:attrNameLst>
                                      </p:cBhvr>
                                      <p:tavLst>
                                        <p:tav tm="0">
                                          <p:val>
                                            <p:fltVal val="0"/>
                                          </p:val>
                                        </p:tav>
                                        <p:tav tm="100000">
                                          <p:val>
                                            <p:strVal val="#ppt_h"/>
                                          </p:val>
                                        </p:tav>
                                      </p:tavLst>
                                    </p:anim>
                                    <p:animEffect transition="in" filter="fade">
                                      <p:cBhvr>
                                        <p:cTn id="41" dur="1000"/>
                                        <p:tgtEl>
                                          <p:spTgt spid="55"/>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63" presetClass="path" presetSubtype="0" accel="50000" decel="50000" fill="hold" grpId="1" nodeType="withEffect">
                                  <p:stCondLst>
                                    <p:cond delay="2000"/>
                                  </p:stCondLst>
                                  <p:childTnLst>
                                    <p:animMotion origin="layout" path="M -0.03177 -0.05556 L 8.33333E-7 1.48148E-6 " pathEditMode="relative" rAng="0" ptsTypes="AA">
                                      <p:cBhvr>
                                        <p:cTn id="46" dur="2000" fill="hold"/>
                                        <p:tgtEl>
                                          <p:spTgt spid="76"/>
                                        </p:tgtEl>
                                        <p:attrNameLst>
                                          <p:attrName>ppt_x</p:attrName>
                                          <p:attrName>ppt_y</p:attrName>
                                        </p:attrNameLst>
                                      </p:cBhvr>
                                      <p:rCtr x="1589" y="2778"/>
                                    </p:animMotion>
                                  </p:childTnLst>
                                </p:cTn>
                              </p:par>
                              <p:par>
                                <p:cTn id="47" presetID="10" presetClass="entr" presetSubtype="0" fill="hold" grpId="0" nodeType="withEffect">
                                  <p:stCondLst>
                                    <p:cond delay="200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500"/>
                                        <p:tgtEl>
                                          <p:spTgt spid="75"/>
                                        </p:tgtEl>
                                      </p:cBhvr>
                                    </p:animEffect>
                                  </p:childTnLst>
                                </p:cTn>
                              </p:par>
                              <p:par>
                                <p:cTn id="50" presetID="63" presetClass="path" presetSubtype="0" accel="50000" decel="50000" fill="hold" grpId="1" nodeType="withEffect">
                                  <p:stCondLst>
                                    <p:cond delay="2000"/>
                                  </p:stCondLst>
                                  <p:childTnLst>
                                    <p:animMotion origin="layout" path="M -0.04088 0.07407 L -2.08333E-6 3.7037E-7 " pathEditMode="relative" rAng="0" ptsTypes="AA">
                                      <p:cBhvr>
                                        <p:cTn id="51" dur="2000" fill="hold"/>
                                        <p:tgtEl>
                                          <p:spTgt spid="75"/>
                                        </p:tgtEl>
                                        <p:attrNameLst>
                                          <p:attrName>ppt_x</p:attrName>
                                          <p:attrName>ppt_y</p:attrName>
                                        </p:attrNameLst>
                                      </p:cBhvr>
                                      <p:rCtr x="2044" y="-3704"/>
                                    </p:animMotion>
                                  </p:childTnLst>
                                </p:cTn>
                              </p:par>
                              <p:par>
                                <p:cTn id="52" presetID="10" presetClass="entr" presetSubtype="0" fill="hold" grpId="0" nodeType="withEffect">
                                  <p:stCondLst>
                                    <p:cond delay="200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500"/>
                                        <p:tgtEl>
                                          <p:spTgt spid="77"/>
                                        </p:tgtEl>
                                      </p:cBhvr>
                                    </p:animEffect>
                                  </p:childTnLst>
                                </p:cTn>
                              </p:par>
                              <p:par>
                                <p:cTn id="55" presetID="63" presetClass="path" presetSubtype="0" accel="50000" decel="50000" fill="hold" grpId="1" nodeType="withEffect">
                                  <p:stCondLst>
                                    <p:cond delay="2000"/>
                                  </p:stCondLst>
                                  <p:childTnLst>
                                    <p:animMotion origin="layout" path="M -0.04088 0.07407 L -2.08333E-6 3.7037E-7 " pathEditMode="relative" rAng="0" ptsTypes="AA">
                                      <p:cBhvr>
                                        <p:cTn id="56" dur="2000" fill="hold"/>
                                        <p:tgtEl>
                                          <p:spTgt spid="77"/>
                                        </p:tgtEl>
                                        <p:attrNameLst>
                                          <p:attrName>ppt_x</p:attrName>
                                          <p:attrName>ppt_y</p:attrName>
                                        </p:attrNameLst>
                                      </p:cBhvr>
                                      <p:rCtr x="2044" y="-3704"/>
                                    </p:animMotion>
                                  </p:childTnLst>
                                </p:cTn>
                              </p:par>
                              <p:par>
                                <p:cTn id="57" presetID="10" presetClass="entr" presetSubtype="0" fill="hold" nodeType="withEffect">
                                  <p:stCondLst>
                                    <p:cond delay="200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par>
                                <p:cTn id="60" presetID="63" presetClass="path" presetSubtype="0" accel="50000" decel="50000" fill="hold" nodeType="withEffect">
                                  <p:stCondLst>
                                    <p:cond delay="2000"/>
                                  </p:stCondLst>
                                  <p:childTnLst>
                                    <p:animMotion origin="layout" path="M -0.04088 0.07407 L -2.08333E-6 3.7037E-7 " pathEditMode="relative" rAng="0" ptsTypes="AA">
                                      <p:cBhvr>
                                        <p:cTn id="61" dur="2000" fill="hold"/>
                                        <p:tgtEl>
                                          <p:spTgt spid="39"/>
                                        </p:tgtEl>
                                        <p:attrNameLst>
                                          <p:attrName>ppt_x</p:attrName>
                                          <p:attrName>ppt_y</p:attrName>
                                        </p:attrNameLst>
                                      </p:cBhvr>
                                      <p:rCtr x="2044" y="-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5" grpId="0" animBg="1"/>
      <p:bldP spid="75" grpId="1" animBg="1"/>
      <p:bldP spid="76" grpId="0" animBg="1"/>
      <p:bldP spid="76" grpId="1" animBg="1"/>
      <p:bldP spid="77" grpId="0" animBg="1"/>
      <p:bldP spid="77" grpId="1"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82" name="椭圆 81"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1760568" y="1818255"/>
            <a:ext cx="2027340" cy="202733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bg1"/>
              </a:solidFill>
              <a:latin typeface="郑庆科智雅体" panose="02000603000000000000" pitchFamily="2" charset="-122"/>
              <a:ea typeface="郑庆科智雅体" panose="02000603000000000000" pitchFamily="2" charset="-122"/>
            </a:endParaRPr>
          </a:p>
        </p:txBody>
      </p:sp>
      <p:sp>
        <p:nvSpPr>
          <p:cNvPr id="83" name="椭圆 82"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3139699" y="1807857"/>
            <a:ext cx="601028" cy="603052"/>
          </a:xfrm>
          <a:prstGeom prst="ellipse">
            <a:avLst/>
          </a:prstGeom>
          <a:gradFill>
            <a:gsLst>
              <a:gs pos="0">
                <a:srgbClr val="3BAC8E"/>
              </a:gs>
              <a:gs pos="100000">
                <a:srgbClr val="3497C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rPr>
              <a:t>01</a:t>
            </a:r>
            <a:endParaRPr lang="zh-CN" altLang="en-US"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endParaRPr>
          </a:p>
        </p:txBody>
      </p:sp>
      <p:sp>
        <p:nvSpPr>
          <p:cNvPr id="84" name="椭圆 83"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5000114" y="1818255"/>
            <a:ext cx="2027340" cy="2027339"/>
          </a:xfrm>
          <a:prstGeom prst="ellipse">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bg1"/>
              </a:solidFill>
              <a:latin typeface="郑庆科智雅体" panose="02000603000000000000" pitchFamily="2" charset="-122"/>
              <a:ea typeface="郑庆科智雅体" panose="02000603000000000000" pitchFamily="2" charset="-122"/>
            </a:endParaRPr>
          </a:p>
        </p:txBody>
      </p:sp>
      <p:sp>
        <p:nvSpPr>
          <p:cNvPr id="85" name="椭圆 84"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6379245" y="1807857"/>
            <a:ext cx="601028" cy="603052"/>
          </a:xfrm>
          <a:prstGeom prst="ellipse">
            <a:avLst/>
          </a:prstGeom>
          <a:gradFill>
            <a:gsLst>
              <a:gs pos="0">
                <a:srgbClr val="3BAC8E"/>
              </a:gs>
              <a:gs pos="100000">
                <a:srgbClr val="3497C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rPr>
              <a:t>02</a:t>
            </a:r>
            <a:endParaRPr lang="zh-CN" altLang="en-US"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endParaRPr>
          </a:p>
        </p:txBody>
      </p:sp>
      <p:sp>
        <p:nvSpPr>
          <p:cNvPr id="86" name="椭圆 85"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8239660" y="1818255"/>
            <a:ext cx="2027340" cy="2027339"/>
          </a:xfrm>
          <a:prstGeom prst="ellipse">
            <a:avLst/>
          </a:prstGeom>
          <a:blipFill>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bg1"/>
              </a:solidFill>
              <a:latin typeface="郑庆科智雅体" panose="02000603000000000000" pitchFamily="2" charset="-122"/>
              <a:ea typeface="郑庆科智雅体" panose="02000603000000000000" pitchFamily="2" charset="-122"/>
            </a:endParaRPr>
          </a:p>
        </p:txBody>
      </p:sp>
      <p:sp>
        <p:nvSpPr>
          <p:cNvPr id="87" name="椭圆 8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9618792" y="1807857"/>
            <a:ext cx="601028" cy="603052"/>
          </a:xfrm>
          <a:prstGeom prst="ellipse">
            <a:avLst/>
          </a:prstGeom>
          <a:gradFill>
            <a:gsLst>
              <a:gs pos="0">
                <a:srgbClr val="3BAC8E"/>
              </a:gs>
              <a:gs pos="100000">
                <a:srgbClr val="3497C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rPr>
              <a:t>03</a:t>
            </a:r>
            <a:endParaRPr lang="zh-CN" altLang="en-US" sz="1600" b="1" dirty="0">
              <a:solidFill>
                <a:schemeClr val="bg1"/>
              </a:solidFill>
              <a:latin typeface="郑庆科智雅体" panose="02000603000000000000" pitchFamily="2" charset="-122"/>
              <a:ea typeface="郑庆科智雅体" panose="02000603000000000000" pitchFamily="2" charset="-122"/>
              <a:cs typeface="Helvetica" panose="020B0604020202030204" pitchFamily="34" charset="0"/>
            </a:endParaRPr>
          </a:p>
        </p:txBody>
      </p:sp>
      <p:grpSp>
        <p:nvGrpSpPr>
          <p:cNvPr id="88" name="组合 8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1663530" y="4553623"/>
            <a:ext cx="2221415" cy="1091066"/>
            <a:chOff x="2317117" y="2062784"/>
            <a:chExt cx="3997789" cy="1091066"/>
          </a:xfrm>
        </p:grpSpPr>
        <p:sp>
          <p:nvSpPr>
            <p:cNvPr id="89" name="矩形 88"/>
            <p:cNvSpPr/>
            <p:nvPr/>
          </p:nvSpPr>
          <p:spPr>
            <a:xfrm>
              <a:off x="3106966" y="2062784"/>
              <a:ext cx="2418090" cy="276999"/>
            </a:xfrm>
            <a:prstGeom prst="rect">
              <a:avLst/>
            </a:prstGeom>
          </p:spPr>
          <p:txBody>
            <a:bodyPr wrap="none">
              <a:spAutoFit/>
            </a:bodyPr>
            <a:lstStyle/>
            <a:p>
              <a:pPr algn="ctr">
                <a:defRPr/>
              </a:pPr>
              <a:r>
                <a:rPr lang="en-US" altLang="zh-CN" sz="1200" b="1">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Your Title Here</a:t>
              </a:r>
              <a:endParaRPr lang="zh-CN" altLang="en-US" sz="1200" b="1"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90" name="矩形 89"/>
            <p:cNvSpPr/>
            <p:nvPr/>
          </p:nvSpPr>
          <p:spPr>
            <a:xfrm>
              <a:off x="2317117" y="2415186"/>
              <a:ext cx="3997789" cy="738664"/>
            </a:xfrm>
            <a:prstGeom prst="rect">
              <a:avLst/>
            </a:prstGeom>
          </p:spPr>
          <p:txBody>
            <a:bodyPr wrap="square">
              <a:spAutoFit/>
            </a:bodyPr>
            <a:lstStyle/>
            <a:p>
              <a:pPr algn="ctr"/>
              <a:r>
                <a:rPr lang="en-US" altLang="zh-CN"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Compellingly deliver prospective catalysts for change before economically sound meta-services. </a:t>
              </a:r>
              <a:endParaRPr lang="zh-CN" altLang="en-US"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grpSp>
        <p:nvGrpSpPr>
          <p:cNvPr id="91" name="组合 90"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4903076" y="4553623"/>
            <a:ext cx="2221415" cy="1091066"/>
            <a:chOff x="2317117" y="2062784"/>
            <a:chExt cx="3997789" cy="1091066"/>
          </a:xfrm>
        </p:grpSpPr>
        <p:sp>
          <p:nvSpPr>
            <p:cNvPr id="92" name="矩形 91"/>
            <p:cNvSpPr/>
            <p:nvPr/>
          </p:nvSpPr>
          <p:spPr>
            <a:xfrm>
              <a:off x="3106967" y="2062784"/>
              <a:ext cx="2418090" cy="276999"/>
            </a:xfrm>
            <a:prstGeom prst="rect">
              <a:avLst/>
            </a:prstGeom>
          </p:spPr>
          <p:txBody>
            <a:bodyPr wrap="none">
              <a:spAutoFit/>
            </a:bodyPr>
            <a:lstStyle/>
            <a:p>
              <a:pPr algn="ctr">
                <a:defRPr/>
              </a:pPr>
              <a:r>
                <a:rPr lang="en-US" altLang="zh-CN" sz="1200" b="1"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Your Title Here</a:t>
              </a:r>
              <a:endParaRPr lang="zh-CN" altLang="en-US" sz="1200" b="1"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93" name="矩形 92"/>
            <p:cNvSpPr/>
            <p:nvPr/>
          </p:nvSpPr>
          <p:spPr>
            <a:xfrm>
              <a:off x="2317117" y="2415186"/>
              <a:ext cx="3997789" cy="738664"/>
            </a:xfrm>
            <a:prstGeom prst="rect">
              <a:avLst/>
            </a:prstGeom>
          </p:spPr>
          <p:txBody>
            <a:bodyPr wrap="square">
              <a:spAutoFit/>
            </a:bodyPr>
            <a:lstStyle/>
            <a:p>
              <a:pPr algn="ctr"/>
              <a:r>
                <a:rPr lang="en-US" altLang="zh-CN"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Compellingly deliver prospective catalysts for change before economically sound meta-services. </a:t>
              </a:r>
              <a:endParaRPr lang="zh-CN" altLang="en-US"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grpSp>
        <p:nvGrpSpPr>
          <p:cNvPr id="94" name="组合 93"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GrpSpPr/>
          <p:nvPr/>
        </p:nvGrpSpPr>
        <p:grpSpPr>
          <a:xfrm>
            <a:off x="8142622" y="4553623"/>
            <a:ext cx="2221415" cy="1091066"/>
            <a:chOff x="2317117" y="2062784"/>
            <a:chExt cx="3997789" cy="1091066"/>
          </a:xfrm>
        </p:grpSpPr>
        <p:sp>
          <p:nvSpPr>
            <p:cNvPr id="95" name="矩形 94"/>
            <p:cNvSpPr/>
            <p:nvPr/>
          </p:nvSpPr>
          <p:spPr>
            <a:xfrm>
              <a:off x="3106967" y="2062784"/>
              <a:ext cx="2418090" cy="276999"/>
            </a:xfrm>
            <a:prstGeom prst="rect">
              <a:avLst/>
            </a:prstGeom>
          </p:spPr>
          <p:txBody>
            <a:bodyPr wrap="none">
              <a:spAutoFit/>
            </a:bodyPr>
            <a:lstStyle/>
            <a:p>
              <a:pPr algn="ctr">
                <a:defRPr/>
              </a:pPr>
              <a:r>
                <a:rPr lang="en-US" altLang="zh-CN" sz="1200" b="1"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Your Title Here</a:t>
              </a:r>
              <a:endParaRPr lang="zh-CN" altLang="en-US" sz="1200" b="1"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sp>
          <p:nvSpPr>
            <p:cNvPr id="96" name="矩形 95"/>
            <p:cNvSpPr/>
            <p:nvPr/>
          </p:nvSpPr>
          <p:spPr>
            <a:xfrm>
              <a:off x="2317117" y="2415186"/>
              <a:ext cx="3997789" cy="738664"/>
            </a:xfrm>
            <a:prstGeom prst="rect">
              <a:avLst/>
            </a:prstGeom>
          </p:spPr>
          <p:txBody>
            <a:bodyPr wrap="square">
              <a:spAutoFit/>
            </a:bodyPr>
            <a:lstStyle/>
            <a:p>
              <a:pPr algn="ctr"/>
              <a:r>
                <a:rPr lang="en-US" altLang="zh-CN"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rPr>
                <a:t>Compellingly deliver prospective catalysts for change before economically sound meta-services. </a:t>
              </a:r>
              <a:endParaRPr lang="zh-CN" altLang="en-US" sz="1050" dirty="0">
                <a:solidFill>
                  <a:schemeClr val="bg1"/>
                </a:solidFill>
                <a:latin typeface="郑庆科智雅体" panose="02000603000000000000" pitchFamily="2" charset="-122"/>
                <a:ea typeface="郑庆科智雅体" panose="02000603000000000000" pitchFamily="2" charset="-122"/>
                <a:cs typeface="Open Sans" panose="020B0606030504020204" pitchFamily="34" charset="0"/>
              </a:endParaRPr>
            </a:p>
          </p:txBody>
        </p:sp>
      </p:grpSp>
      <p:sp>
        <p:nvSpPr>
          <p:cNvPr id="97" name="任意多边形 96"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13500000" flipV="1">
            <a:off x="2618642" y="3480360"/>
            <a:ext cx="1310725" cy="102832"/>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郑庆科智雅体" panose="02000603000000000000" pitchFamily="2" charset="-122"/>
              <a:ea typeface="郑庆科智雅体" panose="02000603000000000000" pitchFamily="2" charset="-122"/>
            </a:endParaRPr>
          </a:p>
        </p:txBody>
      </p:sp>
      <p:sp>
        <p:nvSpPr>
          <p:cNvPr id="98" name="任意多边形 97"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13500000" flipV="1">
            <a:off x="5723882" y="3480360"/>
            <a:ext cx="1310725" cy="102832"/>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郑庆科智雅体" panose="02000603000000000000" pitchFamily="2" charset="-122"/>
              <a:ea typeface="郑庆科智雅体" panose="02000603000000000000" pitchFamily="2" charset="-122"/>
            </a:endParaRPr>
          </a:p>
        </p:txBody>
      </p:sp>
      <p:sp>
        <p:nvSpPr>
          <p:cNvPr id="99" name="任意多边形 98"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rot="13500000" flipV="1">
            <a:off x="8780232" y="3480360"/>
            <a:ext cx="1310725" cy="102832"/>
          </a:xfrm>
          <a:custGeom>
            <a:avLst/>
            <a:gdLst>
              <a:gd name="connsiteX0" fmla="*/ 0 w 3125338"/>
              <a:gd name="connsiteY0" fmla="*/ 0 h 0"/>
              <a:gd name="connsiteX1" fmla="*/ 3125338 w 3125338"/>
              <a:gd name="connsiteY1" fmla="*/ 0 h 0"/>
            </a:gdLst>
            <a:ahLst/>
            <a:cxnLst>
              <a:cxn ang="0">
                <a:pos x="connsiteX0" y="connsiteY0"/>
              </a:cxn>
              <a:cxn ang="0">
                <a:pos x="connsiteX1" y="connsiteY1"/>
              </a:cxn>
            </a:cxnLst>
            <a:rect l="l" t="t" r="r" b="b"/>
            <a:pathLst>
              <a:path w="3125338">
                <a:moveTo>
                  <a:pt x="0" y="0"/>
                </a:moveTo>
                <a:lnTo>
                  <a:pt x="3125338" y="0"/>
                </a:lnTo>
              </a:path>
            </a:pathLst>
          </a:custGeom>
          <a:no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000"/>
                                  </p:stCondLst>
                                  <p:childTnLst>
                                    <p:set>
                                      <p:cBhvr>
                                        <p:cTn id="6" dur="1" fill="hold">
                                          <p:stCondLst>
                                            <p:cond delay="0"/>
                                          </p:stCondLst>
                                        </p:cTn>
                                        <p:tgtEl>
                                          <p:spTgt spid="88"/>
                                        </p:tgtEl>
                                        <p:attrNameLst>
                                          <p:attrName>style.visibility</p:attrName>
                                        </p:attrNameLst>
                                      </p:cBhvr>
                                      <p:to>
                                        <p:strVal val="visible"/>
                                      </p:to>
                                    </p:set>
                                    <p:animEffect transition="in" filter="wipe(up)">
                                      <p:cBhvr>
                                        <p:cTn id="7" dur="500"/>
                                        <p:tgtEl>
                                          <p:spTgt spid="88"/>
                                        </p:tgtEl>
                                      </p:cBhvr>
                                    </p:animEffect>
                                  </p:childTnLst>
                                </p:cTn>
                              </p:par>
                              <p:par>
                                <p:cTn id="8" presetID="22" presetClass="entr" presetSubtype="1" fill="hold" nodeType="withEffect">
                                  <p:stCondLst>
                                    <p:cond delay="2000"/>
                                  </p:stCondLst>
                                  <p:childTnLst>
                                    <p:set>
                                      <p:cBhvr>
                                        <p:cTn id="9" dur="1" fill="hold">
                                          <p:stCondLst>
                                            <p:cond delay="0"/>
                                          </p:stCondLst>
                                        </p:cTn>
                                        <p:tgtEl>
                                          <p:spTgt spid="91"/>
                                        </p:tgtEl>
                                        <p:attrNameLst>
                                          <p:attrName>style.visibility</p:attrName>
                                        </p:attrNameLst>
                                      </p:cBhvr>
                                      <p:to>
                                        <p:strVal val="visible"/>
                                      </p:to>
                                    </p:set>
                                    <p:animEffect transition="in" filter="wipe(up)">
                                      <p:cBhvr>
                                        <p:cTn id="10" dur="500"/>
                                        <p:tgtEl>
                                          <p:spTgt spid="91"/>
                                        </p:tgtEl>
                                      </p:cBhvr>
                                    </p:animEffect>
                                  </p:childTnLst>
                                </p:cTn>
                              </p:par>
                              <p:par>
                                <p:cTn id="11" presetID="22" presetClass="entr" presetSubtype="1" fill="hold" nodeType="withEffect">
                                  <p:stCondLst>
                                    <p:cond delay="2000"/>
                                  </p:stCondLst>
                                  <p:childTnLst>
                                    <p:set>
                                      <p:cBhvr>
                                        <p:cTn id="12" dur="1" fill="hold">
                                          <p:stCondLst>
                                            <p:cond delay="0"/>
                                          </p:stCondLst>
                                        </p:cTn>
                                        <p:tgtEl>
                                          <p:spTgt spid="94"/>
                                        </p:tgtEl>
                                        <p:attrNameLst>
                                          <p:attrName>style.visibility</p:attrName>
                                        </p:attrNameLst>
                                      </p:cBhvr>
                                      <p:to>
                                        <p:strVal val="visible"/>
                                      </p:to>
                                    </p:set>
                                    <p:animEffect transition="in" filter="wipe(up)">
                                      <p:cBhvr>
                                        <p:cTn id="13" dur="500"/>
                                        <p:tgtEl>
                                          <p:spTgt spid="94"/>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par>
                                <p:cTn id="17" presetID="63" presetClass="path" presetSubtype="0" accel="50000" decel="50000" fill="hold" grpId="1" nodeType="withEffect">
                                  <p:stCondLst>
                                    <p:cond delay="1000"/>
                                  </p:stCondLst>
                                  <p:childTnLst>
                                    <p:animMotion origin="layout" path="M -0.04714 -0.08425 L 4.16667E-7 -4.81481E-6 " pathEditMode="relative" rAng="0" ptsTypes="AA">
                                      <p:cBhvr>
                                        <p:cTn id="18" dur="2000" fill="hold"/>
                                        <p:tgtEl>
                                          <p:spTgt spid="97"/>
                                        </p:tgtEl>
                                        <p:attrNameLst>
                                          <p:attrName>ppt_x</p:attrName>
                                          <p:attrName>ppt_y</p:attrName>
                                        </p:attrNameLst>
                                      </p:cBhvr>
                                      <p:rCtr x="2357" y="4213"/>
                                    </p:animMotion>
                                  </p:childTnLst>
                                </p:cTn>
                              </p:par>
                              <p:par>
                                <p:cTn id="19" presetID="10" presetClass="entr" presetSubtype="0" fill="hold" grpId="0" nodeType="withEffect">
                                  <p:stCondLst>
                                    <p:cond delay="1000"/>
                                  </p:stCondLst>
                                  <p:childTnLst>
                                    <p:set>
                                      <p:cBhvr>
                                        <p:cTn id="20" dur="1" fill="hold">
                                          <p:stCondLst>
                                            <p:cond delay="0"/>
                                          </p:stCondLst>
                                        </p:cTn>
                                        <p:tgtEl>
                                          <p:spTgt spid="98"/>
                                        </p:tgtEl>
                                        <p:attrNameLst>
                                          <p:attrName>style.visibility</p:attrName>
                                        </p:attrNameLst>
                                      </p:cBhvr>
                                      <p:to>
                                        <p:strVal val="visible"/>
                                      </p:to>
                                    </p:set>
                                    <p:animEffect transition="in" filter="fade">
                                      <p:cBhvr>
                                        <p:cTn id="21" dur="500"/>
                                        <p:tgtEl>
                                          <p:spTgt spid="98"/>
                                        </p:tgtEl>
                                      </p:cBhvr>
                                    </p:animEffect>
                                  </p:childTnLst>
                                </p:cTn>
                              </p:par>
                              <p:par>
                                <p:cTn id="22" presetID="63" presetClass="path" presetSubtype="0" accel="50000" decel="50000" fill="hold" grpId="1" nodeType="withEffect">
                                  <p:stCondLst>
                                    <p:cond delay="1000"/>
                                  </p:stCondLst>
                                  <p:childTnLst>
                                    <p:animMotion origin="layout" path="M -0.04714 -0.08425 L 4.16667E-7 -4.81481E-6 " pathEditMode="relative" rAng="0" ptsTypes="AA">
                                      <p:cBhvr>
                                        <p:cTn id="23" dur="2000" fill="hold"/>
                                        <p:tgtEl>
                                          <p:spTgt spid="98"/>
                                        </p:tgtEl>
                                        <p:attrNameLst>
                                          <p:attrName>ppt_x</p:attrName>
                                          <p:attrName>ppt_y</p:attrName>
                                        </p:attrNameLst>
                                      </p:cBhvr>
                                      <p:rCtr x="2357" y="4213"/>
                                    </p:animMotion>
                                  </p:childTnLst>
                                </p:cTn>
                              </p:par>
                              <p:par>
                                <p:cTn id="24" presetID="10" presetClass="entr" presetSubtype="0" fill="hold" grpId="0" nodeType="withEffect">
                                  <p:stCondLst>
                                    <p:cond delay="10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par>
                                <p:cTn id="27" presetID="63" presetClass="path" presetSubtype="0" accel="50000" decel="50000" fill="hold" grpId="1" nodeType="withEffect">
                                  <p:stCondLst>
                                    <p:cond delay="1000"/>
                                  </p:stCondLst>
                                  <p:childTnLst>
                                    <p:animMotion origin="layout" path="M -0.04714 -0.08425 L 4.16667E-7 -4.81481E-6 " pathEditMode="relative" rAng="0" ptsTypes="AA">
                                      <p:cBhvr>
                                        <p:cTn id="28" dur="2000" fill="hold"/>
                                        <p:tgtEl>
                                          <p:spTgt spid="99"/>
                                        </p:tgtEl>
                                        <p:attrNameLst>
                                          <p:attrName>ppt_x</p:attrName>
                                          <p:attrName>ppt_y</p:attrName>
                                        </p:attrNameLst>
                                      </p:cBhvr>
                                      <p:rCtr x="2357" y="4213"/>
                                    </p:animMotion>
                                  </p:childTnLst>
                                </p:cTn>
                              </p:par>
                              <p:par>
                                <p:cTn id="29" presetID="53" presetClass="entr" presetSubtype="16" fill="hold" grpId="0" nodeType="with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p:cTn id="31" dur="1000" fill="hold"/>
                                        <p:tgtEl>
                                          <p:spTgt spid="82"/>
                                        </p:tgtEl>
                                        <p:attrNameLst>
                                          <p:attrName>ppt_w</p:attrName>
                                        </p:attrNameLst>
                                      </p:cBhvr>
                                      <p:tavLst>
                                        <p:tav tm="0">
                                          <p:val>
                                            <p:fltVal val="0"/>
                                          </p:val>
                                        </p:tav>
                                        <p:tav tm="100000">
                                          <p:val>
                                            <p:strVal val="#ppt_w"/>
                                          </p:val>
                                        </p:tav>
                                      </p:tavLst>
                                    </p:anim>
                                    <p:anim calcmode="lin" valueType="num">
                                      <p:cBhvr>
                                        <p:cTn id="32" dur="1000" fill="hold"/>
                                        <p:tgtEl>
                                          <p:spTgt spid="82"/>
                                        </p:tgtEl>
                                        <p:attrNameLst>
                                          <p:attrName>ppt_h</p:attrName>
                                        </p:attrNameLst>
                                      </p:cBhvr>
                                      <p:tavLst>
                                        <p:tav tm="0">
                                          <p:val>
                                            <p:fltVal val="0"/>
                                          </p:val>
                                        </p:tav>
                                        <p:tav tm="100000">
                                          <p:val>
                                            <p:strVal val="#ppt_h"/>
                                          </p:val>
                                        </p:tav>
                                      </p:tavLst>
                                    </p:anim>
                                    <p:animEffect transition="in" filter="fade">
                                      <p:cBhvr>
                                        <p:cTn id="33" dur="1000"/>
                                        <p:tgtEl>
                                          <p:spTgt spid="8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1000" fill="hold"/>
                                        <p:tgtEl>
                                          <p:spTgt spid="84"/>
                                        </p:tgtEl>
                                        <p:attrNameLst>
                                          <p:attrName>ppt_w</p:attrName>
                                        </p:attrNameLst>
                                      </p:cBhvr>
                                      <p:tavLst>
                                        <p:tav tm="0">
                                          <p:val>
                                            <p:fltVal val="0"/>
                                          </p:val>
                                        </p:tav>
                                        <p:tav tm="100000">
                                          <p:val>
                                            <p:strVal val="#ppt_w"/>
                                          </p:val>
                                        </p:tav>
                                      </p:tavLst>
                                    </p:anim>
                                    <p:anim calcmode="lin" valueType="num">
                                      <p:cBhvr>
                                        <p:cTn id="37" dur="1000" fill="hold"/>
                                        <p:tgtEl>
                                          <p:spTgt spid="84"/>
                                        </p:tgtEl>
                                        <p:attrNameLst>
                                          <p:attrName>ppt_h</p:attrName>
                                        </p:attrNameLst>
                                      </p:cBhvr>
                                      <p:tavLst>
                                        <p:tav tm="0">
                                          <p:val>
                                            <p:fltVal val="0"/>
                                          </p:val>
                                        </p:tav>
                                        <p:tav tm="100000">
                                          <p:val>
                                            <p:strVal val="#ppt_h"/>
                                          </p:val>
                                        </p:tav>
                                      </p:tavLst>
                                    </p:anim>
                                    <p:animEffect transition="in" filter="fade">
                                      <p:cBhvr>
                                        <p:cTn id="38" dur="1000"/>
                                        <p:tgtEl>
                                          <p:spTgt spid="8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anim calcmode="lin" valueType="num">
                                      <p:cBhvr>
                                        <p:cTn id="41" dur="1000" fill="hold"/>
                                        <p:tgtEl>
                                          <p:spTgt spid="86"/>
                                        </p:tgtEl>
                                        <p:attrNameLst>
                                          <p:attrName>ppt_w</p:attrName>
                                        </p:attrNameLst>
                                      </p:cBhvr>
                                      <p:tavLst>
                                        <p:tav tm="0">
                                          <p:val>
                                            <p:fltVal val="0"/>
                                          </p:val>
                                        </p:tav>
                                        <p:tav tm="100000">
                                          <p:val>
                                            <p:strVal val="#ppt_w"/>
                                          </p:val>
                                        </p:tav>
                                      </p:tavLst>
                                    </p:anim>
                                    <p:anim calcmode="lin" valueType="num">
                                      <p:cBhvr>
                                        <p:cTn id="42" dur="1000" fill="hold"/>
                                        <p:tgtEl>
                                          <p:spTgt spid="86"/>
                                        </p:tgtEl>
                                        <p:attrNameLst>
                                          <p:attrName>ppt_h</p:attrName>
                                        </p:attrNameLst>
                                      </p:cBhvr>
                                      <p:tavLst>
                                        <p:tav tm="0">
                                          <p:val>
                                            <p:fltVal val="0"/>
                                          </p:val>
                                        </p:tav>
                                        <p:tav tm="100000">
                                          <p:val>
                                            <p:strVal val="#ppt_h"/>
                                          </p:val>
                                        </p:tav>
                                      </p:tavLst>
                                    </p:anim>
                                    <p:animEffect transition="in" filter="fade">
                                      <p:cBhvr>
                                        <p:cTn id="43" dur="1000"/>
                                        <p:tgtEl>
                                          <p:spTgt spid="86"/>
                                        </p:tgtEl>
                                      </p:cBhvr>
                                    </p:animEffect>
                                  </p:childTnLst>
                                </p:cTn>
                              </p:par>
                              <p:par>
                                <p:cTn id="44" presetID="49" presetClass="entr" presetSubtype="0" decel="100000" fill="hold" grpId="0" nodeType="withEffect">
                                  <p:stCondLst>
                                    <p:cond delay="1000"/>
                                  </p:stCondLst>
                                  <p:childTnLst>
                                    <p:set>
                                      <p:cBhvr>
                                        <p:cTn id="45" dur="1" fill="hold">
                                          <p:stCondLst>
                                            <p:cond delay="0"/>
                                          </p:stCondLst>
                                        </p:cTn>
                                        <p:tgtEl>
                                          <p:spTgt spid="83"/>
                                        </p:tgtEl>
                                        <p:attrNameLst>
                                          <p:attrName>style.visibility</p:attrName>
                                        </p:attrNameLst>
                                      </p:cBhvr>
                                      <p:to>
                                        <p:strVal val="visible"/>
                                      </p:to>
                                    </p:set>
                                    <p:anim calcmode="lin" valueType="num">
                                      <p:cBhvr>
                                        <p:cTn id="46" dur="1000" fill="hold"/>
                                        <p:tgtEl>
                                          <p:spTgt spid="83"/>
                                        </p:tgtEl>
                                        <p:attrNameLst>
                                          <p:attrName>ppt_w</p:attrName>
                                        </p:attrNameLst>
                                      </p:cBhvr>
                                      <p:tavLst>
                                        <p:tav tm="0">
                                          <p:val>
                                            <p:fltVal val="0"/>
                                          </p:val>
                                        </p:tav>
                                        <p:tav tm="100000">
                                          <p:val>
                                            <p:strVal val="#ppt_w"/>
                                          </p:val>
                                        </p:tav>
                                      </p:tavLst>
                                    </p:anim>
                                    <p:anim calcmode="lin" valueType="num">
                                      <p:cBhvr>
                                        <p:cTn id="47" dur="1000" fill="hold"/>
                                        <p:tgtEl>
                                          <p:spTgt spid="83"/>
                                        </p:tgtEl>
                                        <p:attrNameLst>
                                          <p:attrName>ppt_h</p:attrName>
                                        </p:attrNameLst>
                                      </p:cBhvr>
                                      <p:tavLst>
                                        <p:tav tm="0">
                                          <p:val>
                                            <p:fltVal val="0"/>
                                          </p:val>
                                        </p:tav>
                                        <p:tav tm="100000">
                                          <p:val>
                                            <p:strVal val="#ppt_h"/>
                                          </p:val>
                                        </p:tav>
                                      </p:tavLst>
                                    </p:anim>
                                    <p:anim calcmode="lin" valueType="num">
                                      <p:cBhvr>
                                        <p:cTn id="48" dur="1000" fill="hold"/>
                                        <p:tgtEl>
                                          <p:spTgt spid="83"/>
                                        </p:tgtEl>
                                        <p:attrNameLst>
                                          <p:attrName>style.rotation</p:attrName>
                                        </p:attrNameLst>
                                      </p:cBhvr>
                                      <p:tavLst>
                                        <p:tav tm="0">
                                          <p:val>
                                            <p:fltVal val="360"/>
                                          </p:val>
                                        </p:tav>
                                        <p:tav tm="100000">
                                          <p:val>
                                            <p:fltVal val="0"/>
                                          </p:val>
                                        </p:tav>
                                      </p:tavLst>
                                    </p:anim>
                                    <p:animEffect transition="in" filter="fade">
                                      <p:cBhvr>
                                        <p:cTn id="49" dur="1000"/>
                                        <p:tgtEl>
                                          <p:spTgt spid="83"/>
                                        </p:tgtEl>
                                      </p:cBhvr>
                                    </p:animEffect>
                                  </p:childTnLst>
                                </p:cTn>
                              </p:par>
                              <p:par>
                                <p:cTn id="50" presetID="49" presetClass="entr" presetSubtype="0" decel="100000" fill="hold" grpId="0" nodeType="withEffect">
                                  <p:stCondLst>
                                    <p:cond delay="1000"/>
                                  </p:stCondLst>
                                  <p:childTnLst>
                                    <p:set>
                                      <p:cBhvr>
                                        <p:cTn id="51" dur="1" fill="hold">
                                          <p:stCondLst>
                                            <p:cond delay="0"/>
                                          </p:stCondLst>
                                        </p:cTn>
                                        <p:tgtEl>
                                          <p:spTgt spid="85"/>
                                        </p:tgtEl>
                                        <p:attrNameLst>
                                          <p:attrName>style.visibility</p:attrName>
                                        </p:attrNameLst>
                                      </p:cBhvr>
                                      <p:to>
                                        <p:strVal val="visible"/>
                                      </p:to>
                                    </p:set>
                                    <p:anim calcmode="lin" valueType="num">
                                      <p:cBhvr>
                                        <p:cTn id="52" dur="1000" fill="hold"/>
                                        <p:tgtEl>
                                          <p:spTgt spid="85"/>
                                        </p:tgtEl>
                                        <p:attrNameLst>
                                          <p:attrName>ppt_w</p:attrName>
                                        </p:attrNameLst>
                                      </p:cBhvr>
                                      <p:tavLst>
                                        <p:tav tm="0">
                                          <p:val>
                                            <p:fltVal val="0"/>
                                          </p:val>
                                        </p:tav>
                                        <p:tav tm="100000">
                                          <p:val>
                                            <p:strVal val="#ppt_w"/>
                                          </p:val>
                                        </p:tav>
                                      </p:tavLst>
                                    </p:anim>
                                    <p:anim calcmode="lin" valueType="num">
                                      <p:cBhvr>
                                        <p:cTn id="53" dur="1000" fill="hold"/>
                                        <p:tgtEl>
                                          <p:spTgt spid="85"/>
                                        </p:tgtEl>
                                        <p:attrNameLst>
                                          <p:attrName>ppt_h</p:attrName>
                                        </p:attrNameLst>
                                      </p:cBhvr>
                                      <p:tavLst>
                                        <p:tav tm="0">
                                          <p:val>
                                            <p:fltVal val="0"/>
                                          </p:val>
                                        </p:tav>
                                        <p:tav tm="100000">
                                          <p:val>
                                            <p:strVal val="#ppt_h"/>
                                          </p:val>
                                        </p:tav>
                                      </p:tavLst>
                                    </p:anim>
                                    <p:anim calcmode="lin" valueType="num">
                                      <p:cBhvr>
                                        <p:cTn id="54" dur="1000" fill="hold"/>
                                        <p:tgtEl>
                                          <p:spTgt spid="85"/>
                                        </p:tgtEl>
                                        <p:attrNameLst>
                                          <p:attrName>style.rotation</p:attrName>
                                        </p:attrNameLst>
                                      </p:cBhvr>
                                      <p:tavLst>
                                        <p:tav tm="0">
                                          <p:val>
                                            <p:fltVal val="360"/>
                                          </p:val>
                                        </p:tav>
                                        <p:tav tm="100000">
                                          <p:val>
                                            <p:fltVal val="0"/>
                                          </p:val>
                                        </p:tav>
                                      </p:tavLst>
                                    </p:anim>
                                    <p:animEffect transition="in" filter="fade">
                                      <p:cBhvr>
                                        <p:cTn id="55" dur="1000"/>
                                        <p:tgtEl>
                                          <p:spTgt spid="85"/>
                                        </p:tgtEl>
                                      </p:cBhvr>
                                    </p:animEffect>
                                  </p:childTnLst>
                                </p:cTn>
                              </p:par>
                              <p:par>
                                <p:cTn id="56" presetID="49" presetClass="entr" presetSubtype="0" decel="100000" fill="hold" grpId="0" nodeType="withEffect">
                                  <p:stCondLst>
                                    <p:cond delay="1000"/>
                                  </p:stCondLst>
                                  <p:childTnLst>
                                    <p:set>
                                      <p:cBhvr>
                                        <p:cTn id="57" dur="1" fill="hold">
                                          <p:stCondLst>
                                            <p:cond delay="0"/>
                                          </p:stCondLst>
                                        </p:cTn>
                                        <p:tgtEl>
                                          <p:spTgt spid="87"/>
                                        </p:tgtEl>
                                        <p:attrNameLst>
                                          <p:attrName>style.visibility</p:attrName>
                                        </p:attrNameLst>
                                      </p:cBhvr>
                                      <p:to>
                                        <p:strVal val="visible"/>
                                      </p:to>
                                    </p:set>
                                    <p:anim calcmode="lin" valueType="num">
                                      <p:cBhvr>
                                        <p:cTn id="58" dur="1000" fill="hold"/>
                                        <p:tgtEl>
                                          <p:spTgt spid="87"/>
                                        </p:tgtEl>
                                        <p:attrNameLst>
                                          <p:attrName>ppt_w</p:attrName>
                                        </p:attrNameLst>
                                      </p:cBhvr>
                                      <p:tavLst>
                                        <p:tav tm="0">
                                          <p:val>
                                            <p:fltVal val="0"/>
                                          </p:val>
                                        </p:tav>
                                        <p:tav tm="100000">
                                          <p:val>
                                            <p:strVal val="#ppt_w"/>
                                          </p:val>
                                        </p:tav>
                                      </p:tavLst>
                                    </p:anim>
                                    <p:anim calcmode="lin" valueType="num">
                                      <p:cBhvr>
                                        <p:cTn id="59" dur="1000" fill="hold"/>
                                        <p:tgtEl>
                                          <p:spTgt spid="87"/>
                                        </p:tgtEl>
                                        <p:attrNameLst>
                                          <p:attrName>ppt_h</p:attrName>
                                        </p:attrNameLst>
                                      </p:cBhvr>
                                      <p:tavLst>
                                        <p:tav tm="0">
                                          <p:val>
                                            <p:fltVal val="0"/>
                                          </p:val>
                                        </p:tav>
                                        <p:tav tm="100000">
                                          <p:val>
                                            <p:strVal val="#ppt_h"/>
                                          </p:val>
                                        </p:tav>
                                      </p:tavLst>
                                    </p:anim>
                                    <p:anim calcmode="lin" valueType="num">
                                      <p:cBhvr>
                                        <p:cTn id="60" dur="1000" fill="hold"/>
                                        <p:tgtEl>
                                          <p:spTgt spid="87"/>
                                        </p:tgtEl>
                                        <p:attrNameLst>
                                          <p:attrName>style.rotation</p:attrName>
                                        </p:attrNameLst>
                                      </p:cBhvr>
                                      <p:tavLst>
                                        <p:tav tm="0">
                                          <p:val>
                                            <p:fltVal val="360"/>
                                          </p:val>
                                        </p:tav>
                                        <p:tav tm="100000">
                                          <p:val>
                                            <p:fltVal val="0"/>
                                          </p:val>
                                        </p:tav>
                                      </p:tavLst>
                                    </p:anim>
                                    <p:animEffect transition="in" filter="fade">
                                      <p:cBhvr>
                                        <p:cTn id="61"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6" grpId="0" animBg="1"/>
      <p:bldP spid="87" grpId="0" animBg="1"/>
      <p:bldP spid="97" grpId="0" animBg="1"/>
      <p:bldP spid="97" grpId="1" animBg="1"/>
      <p:bldP spid="98" grpId="0" animBg="1"/>
      <p:bldP spid="98" grpId="1" animBg="1"/>
      <p:bldP spid="99" grpId="0" animBg="1"/>
      <p:bldP spid="9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4" name="PA_库_文本框 3"/>
          <p:cNvSpPr txBox="1"/>
          <p:nvPr>
            <p:custDataLst>
              <p:tags r:id="rId2"/>
            </p:custDataLst>
          </p:nvPr>
        </p:nvSpPr>
        <p:spPr>
          <a:xfrm>
            <a:off x="3968187" y="3428999"/>
            <a:ext cx="4641448" cy="461665"/>
          </a:xfrm>
          <a:prstGeom prst="rect">
            <a:avLst/>
          </a:prstGeom>
          <a:noFill/>
          <a:ln>
            <a:noFill/>
            <a:prstDash val="lgDash"/>
          </a:ln>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PARTTWO</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5" name="PA_库_文本框 4"/>
          <p:cNvSpPr txBox="1"/>
          <p:nvPr>
            <p:custDataLst>
              <p:tags r:id="rId3"/>
            </p:custDataLst>
          </p:nvPr>
        </p:nvSpPr>
        <p:spPr>
          <a:xfrm>
            <a:off x="5581025" y="1250520"/>
            <a:ext cx="1415772" cy="4818624"/>
          </a:xfrm>
          <a:prstGeom prst="rect">
            <a:avLst/>
          </a:prstGeom>
          <a:noFill/>
        </p:spPr>
        <p:txBody>
          <a:bodyPr vert="eaVert" wrap="square" rtlCol="0">
            <a:spAutoFit/>
          </a:bodyPr>
          <a:lstStyle/>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你来不来</a:t>
            </a:r>
            <a:endParaRPr lang="zh-CN" altLang="en-US" sz="8000" b="1" dirty="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set>
                                      <p:cBhvr>
                                        <p:cTn id="9" dur="1" fill="hold">
                                          <p:stCondLst>
                                            <p:cond delay="0"/>
                                          </p:stCondLst>
                                        </p:cTn>
                                        <p:tgtEl>
                                          <p:spTgt spid="4"/>
                                        </p:tgtEl>
                                        <p:attrNameLst>
                                          <p:attrName>style.visibility</p:attrName>
                                        </p:attrNameLst>
                                      </p:cBhvr>
                                      <p:to>
                                        <p:strVal val="visible"/>
                                      </p:to>
                                    </p:set>
                                    <p:anim to="" calcmode="lin" valueType="num">
                                      <p:cBhvr>
                                        <p:cTn id="10"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1"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2" dur="1500">
                                          <p:stCondLst>
                                            <p:cond delay="0"/>
                                          </p:stCondLst>
                                        </p:cTn>
                                        <p:tgtEl>
                                          <p:spTgt spid="4"/>
                                        </p:tgtEl>
                                      </p:cBhvr>
                                    </p:animEffect>
                                  </p:childTnLst>
                                </p:cTn>
                              </p:par>
                              <p:par>
                                <p:cTn id="13" presetID="2" presetClass="entr" presetSubtype="1" decel="10000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21" name="椭圆 20"/>
          <p:cNvSpPr/>
          <p:nvPr/>
        </p:nvSpPr>
        <p:spPr>
          <a:xfrm>
            <a:off x="2428590" y="-2158973"/>
            <a:ext cx="7305196" cy="7305196"/>
          </a:xfrm>
          <a:prstGeom prst="ellipse">
            <a:avLst/>
          </a:prstGeom>
          <a:noFill/>
          <a:ln>
            <a:solidFill>
              <a:srgbClr val="3BAC8E">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23" name="组合 22"/>
          <p:cNvGrpSpPr>
            <a:grpSpLocks noChangeAspect="1"/>
          </p:cNvGrpSpPr>
          <p:nvPr/>
        </p:nvGrpSpPr>
        <p:grpSpPr>
          <a:xfrm rot="5400000" flipH="1">
            <a:off x="5609611" y="2090967"/>
            <a:ext cx="998835" cy="1007343"/>
            <a:chOff x="5498567" y="0"/>
            <a:chExt cx="4004719" cy="4038834"/>
          </a:xfrm>
          <a:solidFill>
            <a:srgbClr val="3BAC8E"/>
          </a:solidFill>
        </p:grpSpPr>
        <p:sp>
          <p:nvSpPr>
            <p:cNvPr id="24" name="椭圆 23"/>
            <p:cNvSpPr/>
            <p:nvPr/>
          </p:nvSpPr>
          <p:spPr>
            <a:xfrm>
              <a:off x="5498567" y="1926708"/>
              <a:ext cx="282388" cy="28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5" name="椭圆 24"/>
            <p:cNvSpPr>
              <a:spLocks noChangeAspect="1"/>
            </p:cNvSpPr>
            <p:nvPr/>
          </p:nvSpPr>
          <p:spPr>
            <a:xfrm>
              <a:off x="5556623" y="1469508"/>
              <a:ext cx="273600" cy="273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6" name="椭圆 25"/>
            <p:cNvSpPr>
              <a:spLocks noChangeAspect="1"/>
            </p:cNvSpPr>
            <p:nvPr/>
          </p:nvSpPr>
          <p:spPr>
            <a:xfrm>
              <a:off x="5718378" y="1012308"/>
              <a:ext cx="270000" cy="27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7" name="椭圆 26"/>
            <p:cNvSpPr>
              <a:spLocks noChangeAspect="1"/>
            </p:cNvSpPr>
            <p:nvPr/>
          </p:nvSpPr>
          <p:spPr>
            <a:xfrm>
              <a:off x="6002892" y="627678"/>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8" name="椭圆 27"/>
            <p:cNvSpPr>
              <a:spLocks noChangeAspect="1"/>
            </p:cNvSpPr>
            <p:nvPr/>
          </p:nvSpPr>
          <p:spPr>
            <a:xfrm>
              <a:off x="6358492" y="325011"/>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9" name="椭圆 28"/>
            <p:cNvSpPr>
              <a:spLocks noChangeAspect="1"/>
            </p:cNvSpPr>
            <p:nvPr/>
          </p:nvSpPr>
          <p:spPr>
            <a:xfrm>
              <a:off x="6786663" y="107886"/>
              <a:ext cx="259200" cy="25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0" name="椭圆 29"/>
            <p:cNvSpPr>
              <a:spLocks noChangeAspect="1"/>
            </p:cNvSpPr>
            <p:nvPr/>
          </p:nvSpPr>
          <p:spPr>
            <a:xfrm>
              <a:off x="7269290" y="0"/>
              <a:ext cx="252000" cy="2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1" name="椭圆 30"/>
            <p:cNvSpPr>
              <a:spLocks noChangeAspect="1"/>
            </p:cNvSpPr>
            <p:nvPr/>
          </p:nvSpPr>
          <p:spPr>
            <a:xfrm>
              <a:off x="7747606" y="25980"/>
              <a:ext cx="237600" cy="237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2" name="椭圆 31"/>
            <p:cNvSpPr>
              <a:spLocks noChangeAspect="1"/>
            </p:cNvSpPr>
            <p:nvPr/>
          </p:nvSpPr>
          <p:spPr>
            <a:xfrm>
              <a:off x="8222791" y="165021"/>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3" name="椭圆 32"/>
            <p:cNvSpPr>
              <a:spLocks noChangeAspect="1"/>
            </p:cNvSpPr>
            <p:nvPr/>
          </p:nvSpPr>
          <p:spPr>
            <a:xfrm>
              <a:off x="8633632" y="42444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4" name="椭圆 33"/>
            <p:cNvSpPr>
              <a:spLocks noChangeAspect="1"/>
            </p:cNvSpPr>
            <p:nvPr/>
          </p:nvSpPr>
          <p:spPr>
            <a:xfrm>
              <a:off x="8989229" y="780046"/>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5" name="椭圆 34"/>
            <p:cNvSpPr>
              <a:spLocks noChangeAspect="1"/>
            </p:cNvSpPr>
            <p:nvPr/>
          </p:nvSpPr>
          <p:spPr>
            <a:xfrm>
              <a:off x="9228714" y="120821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6" name="椭圆 35"/>
            <p:cNvSpPr>
              <a:spLocks noChangeAspect="1"/>
            </p:cNvSpPr>
            <p:nvPr/>
          </p:nvSpPr>
          <p:spPr>
            <a:xfrm>
              <a:off x="9352086" y="169444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7" name="椭圆 36"/>
            <p:cNvSpPr>
              <a:spLocks noChangeAspect="1"/>
            </p:cNvSpPr>
            <p:nvPr/>
          </p:nvSpPr>
          <p:spPr>
            <a:xfrm>
              <a:off x="9359346" y="218066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8" name="椭圆 37"/>
            <p:cNvSpPr>
              <a:spLocks noChangeAspect="1"/>
            </p:cNvSpPr>
            <p:nvPr/>
          </p:nvSpPr>
          <p:spPr>
            <a:xfrm>
              <a:off x="9265008" y="2652378"/>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39" name="椭圆 38"/>
            <p:cNvSpPr>
              <a:spLocks noChangeAspect="1"/>
            </p:cNvSpPr>
            <p:nvPr/>
          </p:nvSpPr>
          <p:spPr>
            <a:xfrm>
              <a:off x="9012058" y="308495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0" name="椭圆 39"/>
            <p:cNvSpPr>
              <a:spLocks noChangeAspect="1"/>
            </p:cNvSpPr>
            <p:nvPr/>
          </p:nvSpPr>
          <p:spPr>
            <a:xfrm>
              <a:off x="8698090" y="341719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1" name="椭圆 40"/>
            <p:cNvSpPr>
              <a:spLocks noChangeAspect="1"/>
            </p:cNvSpPr>
            <p:nvPr/>
          </p:nvSpPr>
          <p:spPr>
            <a:xfrm>
              <a:off x="7837378" y="38135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2" name="椭圆 41"/>
            <p:cNvSpPr>
              <a:spLocks noChangeAspect="1"/>
            </p:cNvSpPr>
            <p:nvPr/>
          </p:nvSpPr>
          <p:spPr>
            <a:xfrm>
              <a:off x="8298948" y="3671193"/>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3" name="椭圆 42"/>
            <p:cNvSpPr>
              <a:spLocks noChangeAspect="1"/>
            </p:cNvSpPr>
            <p:nvPr/>
          </p:nvSpPr>
          <p:spPr>
            <a:xfrm>
              <a:off x="7365008" y="3848034"/>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4" name="椭圆 43"/>
            <p:cNvSpPr>
              <a:spLocks noChangeAspect="1"/>
            </p:cNvSpPr>
            <p:nvPr/>
          </p:nvSpPr>
          <p:spPr>
            <a:xfrm>
              <a:off x="6070036" y="3255292"/>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5" name="椭圆 44"/>
            <p:cNvSpPr>
              <a:spLocks noChangeAspect="1"/>
            </p:cNvSpPr>
            <p:nvPr/>
          </p:nvSpPr>
          <p:spPr>
            <a:xfrm>
              <a:off x="6441926" y="3560210"/>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6" name="椭圆 45"/>
            <p:cNvSpPr>
              <a:spLocks noChangeAspect="1"/>
            </p:cNvSpPr>
            <p:nvPr/>
          </p:nvSpPr>
          <p:spPr>
            <a:xfrm>
              <a:off x="6892638" y="3758309"/>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7" name="椭圆 46"/>
            <p:cNvSpPr>
              <a:spLocks noChangeAspect="1"/>
            </p:cNvSpPr>
            <p:nvPr/>
          </p:nvSpPr>
          <p:spPr>
            <a:xfrm>
              <a:off x="5754606" y="2867834"/>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8" name="椭圆 47"/>
            <p:cNvSpPr>
              <a:spLocks noChangeAspect="1"/>
            </p:cNvSpPr>
            <p:nvPr/>
          </p:nvSpPr>
          <p:spPr>
            <a:xfrm>
              <a:off x="5585178" y="2412457"/>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sp>
        <p:nvSpPr>
          <p:cNvPr id="49" name="文本框 48"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667788" y="3360837"/>
            <a:ext cx="1210588" cy="400110"/>
          </a:xfrm>
          <a:prstGeom prst="rect">
            <a:avLst/>
          </a:prstGeom>
          <a:noFill/>
        </p:spPr>
        <p:txBody>
          <a:bodyPr wrap="none" rtlCol="0">
            <a:spAutoFit/>
          </a:bodyPr>
          <a:lstStyle/>
          <a:p>
            <a:pPr defTabSz="1218565">
              <a:defRPr/>
            </a:pPr>
            <a:r>
              <a:rPr lang="zh-CN" altLang="en-US" sz="2000" kern="0" dirty="0">
                <a:solidFill>
                  <a:schemeClr val="bg1"/>
                </a:solidFill>
                <a:latin typeface="郑庆科智雅体" panose="02000603000000000000" pitchFamily="2" charset="-122"/>
                <a:ea typeface="郑庆科智雅体" panose="02000603000000000000" pitchFamily="2" charset="-122"/>
              </a:rPr>
              <a:t>添加标题</a:t>
            </a:r>
            <a:endParaRPr lang="zh-CN" altLang="en-US" sz="2000" kern="0" dirty="0">
              <a:solidFill>
                <a:schemeClr val="bg1"/>
              </a:solidFill>
              <a:latin typeface="郑庆科智雅体" panose="02000603000000000000" pitchFamily="2" charset="-122"/>
              <a:ea typeface="郑庆科智雅体" panose="02000603000000000000" pitchFamily="2" charset="-122"/>
            </a:endParaRPr>
          </a:p>
        </p:txBody>
      </p:sp>
      <p:sp>
        <p:nvSpPr>
          <p:cNvPr id="50" name="文本框 4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7785264" y="5235406"/>
            <a:ext cx="1210588" cy="400110"/>
          </a:xfrm>
          <a:prstGeom prst="rect">
            <a:avLst/>
          </a:prstGeom>
          <a:noFill/>
        </p:spPr>
        <p:txBody>
          <a:bodyPr wrap="none" rtlCol="0">
            <a:spAutoFit/>
          </a:bodyPr>
          <a:lstStyle/>
          <a:p>
            <a:pPr defTabSz="1218565">
              <a:defRPr/>
            </a:pPr>
            <a:r>
              <a:rPr lang="zh-CN" altLang="en-US" sz="2000" kern="0" dirty="0">
                <a:solidFill>
                  <a:schemeClr val="bg1"/>
                </a:solidFill>
                <a:latin typeface="郑庆科智雅体" panose="02000603000000000000" pitchFamily="2" charset="-122"/>
                <a:ea typeface="郑庆科智雅体" panose="02000603000000000000" pitchFamily="2" charset="-122"/>
              </a:rPr>
              <a:t>添加标题</a:t>
            </a:r>
            <a:endParaRPr lang="zh-CN" altLang="en-US" sz="2000" kern="0" dirty="0">
              <a:solidFill>
                <a:schemeClr val="bg1"/>
              </a:solidFill>
              <a:latin typeface="郑庆科智雅体" panose="02000603000000000000" pitchFamily="2" charset="-122"/>
              <a:ea typeface="郑庆科智雅体" panose="02000603000000000000" pitchFamily="2" charset="-122"/>
            </a:endParaRPr>
          </a:p>
        </p:txBody>
      </p:sp>
      <p:sp>
        <p:nvSpPr>
          <p:cNvPr id="51" name="文本框 5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636234" y="5235406"/>
            <a:ext cx="1210588" cy="400110"/>
          </a:xfrm>
          <a:prstGeom prst="rect">
            <a:avLst/>
          </a:prstGeom>
          <a:noFill/>
        </p:spPr>
        <p:txBody>
          <a:bodyPr wrap="none" rtlCol="0">
            <a:spAutoFit/>
          </a:bodyPr>
          <a:lstStyle/>
          <a:p>
            <a:pPr defTabSz="1218565">
              <a:defRPr/>
            </a:pPr>
            <a:r>
              <a:rPr lang="zh-CN" altLang="en-US" sz="2000" kern="0" dirty="0">
                <a:solidFill>
                  <a:schemeClr val="bg1"/>
                </a:solidFill>
                <a:latin typeface="郑庆科智雅体" panose="02000603000000000000" pitchFamily="2" charset="-122"/>
                <a:ea typeface="郑庆科智雅体" panose="02000603000000000000" pitchFamily="2" charset="-122"/>
              </a:rPr>
              <a:t>添加标题</a:t>
            </a:r>
            <a:endParaRPr lang="zh-CN" altLang="en-US" sz="2000" kern="0" dirty="0">
              <a:solidFill>
                <a:schemeClr val="bg1"/>
              </a:solidFill>
              <a:latin typeface="郑庆科智雅体" panose="02000603000000000000" pitchFamily="2" charset="-122"/>
              <a:ea typeface="郑庆科智雅体" panose="02000603000000000000" pitchFamily="2" charset="-122"/>
            </a:endParaRPr>
          </a:p>
        </p:txBody>
      </p:sp>
      <p:sp>
        <p:nvSpPr>
          <p:cNvPr id="52" name="文本框 5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9867970" y="3360837"/>
            <a:ext cx="1210588" cy="400110"/>
          </a:xfrm>
          <a:prstGeom prst="rect">
            <a:avLst/>
          </a:prstGeom>
          <a:noFill/>
        </p:spPr>
        <p:txBody>
          <a:bodyPr wrap="none" rtlCol="0">
            <a:spAutoFit/>
          </a:bodyPr>
          <a:lstStyle/>
          <a:p>
            <a:pPr defTabSz="1218565">
              <a:defRPr/>
            </a:pPr>
            <a:r>
              <a:rPr lang="zh-CN" altLang="en-US" sz="2000" kern="0" dirty="0">
                <a:solidFill>
                  <a:schemeClr val="bg1"/>
                </a:solidFill>
                <a:latin typeface="郑庆科智雅体" panose="02000603000000000000" pitchFamily="2" charset="-122"/>
                <a:ea typeface="郑庆科智雅体" panose="02000603000000000000" pitchFamily="2" charset="-122"/>
              </a:rPr>
              <a:t>添加标题</a:t>
            </a:r>
            <a:endParaRPr lang="zh-CN" altLang="en-US" sz="2000" kern="0" dirty="0">
              <a:solidFill>
                <a:schemeClr val="bg1"/>
              </a:solidFill>
              <a:latin typeface="郑庆科智雅体" panose="02000603000000000000" pitchFamily="2" charset="-122"/>
              <a:ea typeface="郑庆科智雅体" panose="02000603000000000000" pitchFamily="2" charset="-122"/>
            </a:endParaRPr>
          </a:p>
        </p:txBody>
      </p:sp>
      <p:sp>
        <p:nvSpPr>
          <p:cNvPr id="53" name="文本框 5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5528143" y="2448519"/>
            <a:ext cx="1015663" cy="2102499"/>
          </a:xfrm>
          <a:prstGeom prst="rect">
            <a:avLst/>
          </a:prstGeom>
          <a:noFill/>
          <a:effectLst/>
        </p:spPr>
        <p:txBody>
          <a:bodyPr vert="eaVert" wrap="none" rtlCol="0">
            <a:spAutoFit/>
          </a:bodyPr>
          <a:lstStyle/>
          <a:p>
            <a:r>
              <a:rPr lang="en-US" altLang="zh-CN" sz="5400" dirty="0" smtClean="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TEXT</a:t>
            </a:r>
            <a:endParaRPr lang="en-US" altLang="zh-CN" sz="5400"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nvGrpSpPr>
          <p:cNvPr id="54" name="组合 53"/>
          <p:cNvGrpSpPr/>
          <p:nvPr/>
        </p:nvGrpSpPr>
        <p:grpSpPr>
          <a:xfrm>
            <a:off x="2482208" y="2738007"/>
            <a:ext cx="720000" cy="720000"/>
            <a:chOff x="2482208" y="2738007"/>
            <a:chExt cx="720000" cy="720000"/>
          </a:xfrm>
        </p:grpSpPr>
        <p:sp>
          <p:nvSpPr>
            <p:cNvPr id="55" name="椭圆 54"/>
            <p:cNvSpPr>
              <a:spLocks noChangeAspect="1"/>
            </p:cNvSpPr>
            <p:nvPr/>
          </p:nvSpPr>
          <p:spPr>
            <a:xfrm>
              <a:off x="2482208" y="2738007"/>
              <a:ext cx="720000" cy="720000"/>
            </a:xfrm>
            <a:prstGeom prst="ellipse">
              <a:avLst/>
            </a:prstGeom>
            <a:gradFill>
              <a:gsLst>
                <a:gs pos="21000">
                  <a:srgbClr val="3BAC8E"/>
                </a:gs>
                <a:gs pos="96000">
                  <a:srgbClr val="3497C0"/>
                </a:gs>
              </a:gsLst>
              <a:lin ang="18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56" name="文本框 5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551102" y="2867174"/>
              <a:ext cx="553357" cy="461665"/>
            </a:xfrm>
            <a:prstGeom prst="rect">
              <a:avLst/>
            </a:prstGeom>
            <a:noFill/>
            <a:effectLst/>
          </p:spPr>
          <p:txBody>
            <a:bodyPr wrap="none" rtlCol="0">
              <a:spAutoFit/>
            </a:bodyPr>
            <a:lstStyle/>
            <a:p>
              <a:r>
                <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01</a:t>
              </a:r>
              <a:endPar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57" name="组合 56"/>
          <p:cNvGrpSpPr/>
          <p:nvPr/>
        </p:nvGrpSpPr>
        <p:grpSpPr>
          <a:xfrm>
            <a:off x="4143209" y="4426223"/>
            <a:ext cx="720000" cy="720000"/>
            <a:chOff x="4143209" y="4426223"/>
            <a:chExt cx="720000" cy="720000"/>
          </a:xfrm>
        </p:grpSpPr>
        <p:sp>
          <p:nvSpPr>
            <p:cNvPr id="58" name="椭圆 57"/>
            <p:cNvSpPr>
              <a:spLocks noChangeAspect="1"/>
            </p:cNvSpPr>
            <p:nvPr/>
          </p:nvSpPr>
          <p:spPr>
            <a:xfrm>
              <a:off x="4143209" y="4426223"/>
              <a:ext cx="720000" cy="720000"/>
            </a:xfrm>
            <a:prstGeom prst="ellipse">
              <a:avLst/>
            </a:prstGeom>
            <a:gradFill>
              <a:gsLst>
                <a:gs pos="21000">
                  <a:srgbClr val="3BAC8E"/>
                </a:gs>
                <a:gs pos="80000">
                  <a:srgbClr val="3497C0"/>
                </a:gs>
              </a:gsLst>
              <a:lin ang="18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59" name="文本框 58"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212103" y="4555390"/>
              <a:ext cx="553357" cy="461665"/>
            </a:xfrm>
            <a:prstGeom prst="rect">
              <a:avLst/>
            </a:prstGeom>
            <a:noFill/>
            <a:effectLst/>
          </p:spPr>
          <p:txBody>
            <a:bodyPr wrap="none" rtlCol="0">
              <a:spAutoFit/>
            </a:bodyPr>
            <a:lstStyle/>
            <a:p>
              <a:r>
                <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02</a:t>
              </a:r>
              <a:endPar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60" name="组合 59"/>
          <p:cNvGrpSpPr/>
          <p:nvPr/>
        </p:nvGrpSpPr>
        <p:grpSpPr>
          <a:xfrm>
            <a:off x="7297827" y="4426223"/>
            <a:ext cx="720000" cy="720000"/>
            <a:chOff x="7297827" y="4426223"/>
            <a:chExt cx="720000" cy="720000"/>
          </a:xfrm>
        </p:grpSpPr>
        <p:sp>
          <p:nvSpPr>
            <p:cNvPr id="61" name="椭圆 60"/>
            <p:cNvSpPr>
              <a:spLocks noChangeAspect="1"/>
            </p:cNvSpPr>
            <p:nvPr/>
          </p:nvSpPr>
          <p:spPr>
            <a:xfrm>
              <a:off x="7297827" y="4426223"/>
              <a:ext cx="720000" cy="720000"/>
            </a:xfrm>
            <a:prstGeom prst="ellipse">
              <a:avLst/>
            </a:prstGeom>
            <a:solidFill>
              <a:srgbClr val="3497C0"/>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2" name="文本框 6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7366721" y="4555390"/>
              <a:ext cx="553357" cy="461665"/>
            </a:xfrm>
            <a:prstGeom prst="rect">
              <a:avLst/>
            </a:prstGeom>
            <a:noFill/>
            <a:effectLst/>
          </p:spPr>
          <p:txBody>
            <a:bodyPr wrap="none" rtlCol="0">
              <a:spAutoFit/>
            </a:bodyPr>
            <a:lstStyle/>
            <a:p>
              <a:r>
                <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03</a:t>
              </a:r>
              <a:endPar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63" name="组合 62"/>
          <p:cNvGrpSpPr/>
          <p:nvPr/>
        </p:nvGrpSpPr>
        <p:grpSpPr>
          <a:xfrm>
            <a:off x="9013786" y="2738007"/>
            <a:ext cx="720000" cy="720000"/>
            <a:chOff x="9013786" y="2738007"/>
            <a:chExt cx="720000" cy="720000"/>
          </a:xfrm>
        </p:grpSpPr>
        <p:sp>
          <p:nvSpPr>
            <p:cNvPr id="64" name="椭圆 63"/>
            <p:cNvSpPr>
              <a:spLocks noChangeAspect="1"/>
            </p:cNvSpPr>
            <p:nvPr/>
          </p:nvSpPr>
          <p:spPr>
            <a:xfrm>
              <a:off x="9013786" y="2738007"/>
              <a:ext cx="720000" cy="720000"/>
            </a:xfrm>
            <a:prstGeom prst="ellipse">
              <a:avLst/>
            </a:prstGeom>
            <a:solidFill>
              <a:srgbClr val="3497C0"/>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65" name="文本框 6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9082680" y="2867174"/>
              <a:ext cx="553357" cy="461665"/>
            </a:xfrm>
            <a:prstGeom prst="rect">
              <a:avLst/>
            </a:prstGeom>
            <a:noFill/>
            <a:effectLst/>
          </p:spPr>
          <p:txBody>
            <a:bodyPr wrap="none" rtlCol="0">
              <a:spAutoFit/>
            </a:bodyPr>
            <a:lstStyle/>
            <a:p>
              <a:r>
                <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04</a:t>
              </a:r>
              <a:endParaRPr lang="en-US" altLang="zh-CN" sz="24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53"/>
                                        </p:tgtEl>
                                        <p:attrNameLst>
                                          <p:attrName>style.visibility</p:attrName>
                                        </p:attrNameLst>
                                      </p:cBhvr>
                                      <p:to>
                                        <p:strVal val="visible"/>
                                      </p:to>
                                    </p:set>
                                    <p:set>
                                      <p:cBhvr>
                                        <p:cTn id="20" dur="455" fill="hold">
                                          <p:stCondLst>
                                            <p:cond delay="0"/>
                                          </p:stCondLst>
                                        </p:cTn>
                                        <p:tgtEl>
                                          <p:spTgt spid="53"/>
                                        </p:tgtEl>
                                        <p:attrNameLst>
                                          <p:attrName>style.rotation</p:attrName>
                                        </p:attrNameLst>
                                      </p:cBhvr>
                                      <p:to>
                                        <p:strVal val="-45.0"/>
                                      </p:to>
                                    </p:set>
                                    <p:anim calcmode="lin" valueType="num">
                                      <p:cBhvr>
                                        <p:cTn id="21" dur="455" fill="hold">
                                          <p:stCondLst>
                                            <p:cond delay="455"/>
                                          </p:stCondLst>
                                        </p:cTn>
                                        <p:tgtEl>
                                          <p:spTgt spid="53"/>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53"/>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53"/>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53"/>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3000"/>
                            </p:stCondLst>
                            <p:childTnLst>
                              <p:par>
                                <p:cTn id="26" presetID="52" presetClass="entr" presetSubtype="0" fill="hold" nodeType="afterEffect">
                                  <p:stCondLst>
                                    <p:cond delay="0"/>
                                  </p:stCondLst>
                                  <p:childTnLst>
                                    <p:set>
                                      <p:cBhvr>
                                        <p:cTn id="27" dur="1" fill="hold">
                                          <p:stCondLst>
                                            <p:cond delay="0"/>
                                          </p:stCondLst>
                                        </p:cTn>
                                        <p:tgtEl>
                                          <p:spTgt spid="54"/>
                                        </p:tgtEl>
                                        <p:attrNameLst>
                                          <p:attrName>style.visibility</p:attrName>
                                        </p:attrNameLst>
                                      </p:cBhvr>
                                      <p:to>
                                        <p:strVal val="visible"/>
                                      </p:to>
                                    </p:set>
                                    <p:animScale>
                                      <p:cBhvr>
                                        <p:cTn id="28"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4"/>
                                        </p:tgtEl>
                                        <p:attrNameLst>
                                          <p:attrName>ppt_x</p:attrName>
                                          <p:attrName>ppt_y</p:attrName>
                                        </p:attrNameLst>
                                      </p:cBhvr>
                                    </p:animMotion>
                                    <p:animEffect transition="in" filter="fade">
                                      <p:cBhvr>
                                        <p:cTn id="30" dur="1000"/>
                                        <p:tgtEl>
                                          <p:spTgt spid="54"/>
                                        </p:tgtEl>
                                      </p:cBhvr>
                                    </p:animEffect>
                                  </p:childTnLst>
                                </p:cTn>
                              </p:par>
                              <p:par>
                                <p:cTn id="31" presetID="52" presetClass="entr" presetSubtype="0" fill="hold" nodeType="withEffect">
                                  <p:stCondLst>
                                    <p:cond delay="250"/>
                                  </p:stCondLst>
                                  <p:childTnLst>
                                    <p:set>
                                      <p:cBhvr>
                                        <p:cTn id="32" dur="1" fill="hold">
                                          <p:stCondLst>
                                            <p:cond delay="0"/>
                                          </p:stCondLst>
                                        </p:cTn>
                                        <p:tgtEl>
                                          <p:spTgt spid="57"/>
                                        </p:tgtEl>
                                        <p:attrNameLst>
                                          <p:attrName>style.visibility</p:attrName>
                                        </p:attrNameLst>
                                      </p:cBhvr>
                                      <p:to>
                                        <p:strVal val="visible"/>
                                      </p:to>
                                    </p:set>
                                    <p:animScale>
                                      <p:cBhvr>
                                        <p:cTn id="33"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7"/>
                                        </p:tgtEl>
                                        <p:attrNameLst>
                                          <p:attrName>ppt_x</p:attrName>
                                          <p:attrName>ppt_y</p:attrName>
                                        </p:attrNameLst>
                                      </p:cBhvr>
                                    </p:animMotion>
                                    <p:animEffect transition="in" filter="fade">
                                      <p:cBhvr>
                                        <p:cTn id="35" dur="1000"/>
                                        <p:tgtEl>
                                          <p:spTgt spid="57"/>
                                        </p:tgtEl>
                                      </p:cBhvr>
                                    </p:animEffect>
                                  </p:childTnLst>
                                </p:cTn>
                              </p:par>
                              <p:par>
                                <p:cTn id="36" presetID="52" presetClass="entr" presetSubtype="0" fill="hold" nodeType="withEffect">
                                  <p:stCondLst>
                                    <p:cond delay="500"/>
                                  </p:stCondLst>
                                  <p:childTnLst>
                                    <p:set>
                                      <p:cBhvr>
                                        <p:cTn id="37" dur="1" fill="hold">
                                          <p:stCondLst>
                                            <p:cond delay="0"/>
                                          </p:stCondLst>
                                        </p:cTn>
                                        <p:tgtEl>
                                          <p:spTgt spid="60"/>
                                        </p:tgtEl>
                                        <p:attrNameLst>
                                          <p:attrName>style.visibility</p:attrName>
                                        </p:attrNameLst>
                                      </p:cBhvr>
                                      <p:to>
                                        <p:strVal val="visible"/>
                                      </p:to>
                                    </p:set>
                                    <p:animScale>
                                      <p:cBhvr>
                                        <p:cTn id="38"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60"/>
                                        </p:tgtEl>
                                        <p:attrNameLst>
                                          <p:attrName>ppt_x</p:attrName>
                                          <p:attrName>ppt_y</p:attrName>
                                        </p:attrNameLst>
                                      </p:cBhvr>
                                    </p:animMotion>
                                    <p:animEffect transition="in" filter="fade">
                                      <p:cBhvr>
                                        <p:cTn id="40" dur="1000"/>
                                        <p:tgtEl>
                                          <p:spTgt spid="60"/>
                                        </p:tgtEl>
                                      </p:cBhvr>
                                    </p:animEffect>
                                  </p:childTnLst>
                                </p:cTn>
                              </p:par>
                              <p:par>
                                <p:cTn id="41" presetID="52" presetClass="entr" presetSubtype="0" fill="hold" nodeType="withEffect">
                                  <p:stCondLst>
                                    <p:cond delay="750"/>
                                  </p:stCondLst>
                                  <p:childTnLst>
                                    <p:set>
                                      <p:cBhvr>
                                        <p:cTn id="42" dur="1" fill="hold">
                                          <p:stCondLst>
                                            <p:cond delay="0"/>
                                          </p:stCondLst>
                                        </p:cTn>
                                        <p:tgtEl>
                                          <p:spTgt spid="63"/>
                                        </p:tgtEl>
                                        <p:attrNameLst>
                                          <p:attrName>style.visibility</p:attrName>
                                        </p:attrNameLst>
                                      </p:cBhvr>
                                      <p:to>
                                        <p:strVal val="visible"/>
                                      </p:to>
                                    </p:set>
                                    <p:animScale>
                                      <p:cBhvr>
                                        <p:cTn id="43"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63"/>
                                        </p:tgtEl>
                                        <p:attrNameLst>
                                          <p:attrName>ppt_x</p:attrName>
                                          <p:attrName>ppt_y</p:attrName>
                                        </p:attrNameLst>
                                      </p:cBhvr>
                                    </p:animMotion>
                                    <p:animEffect transition="in" filter="fade">
                                      <p:cBhvr>
                                        <p:cTn id="45" dur="1000"/>
                                        <p:tgtEl>
                                          <p:spTgt spid="63"/>
                                        </p:tgtEl>
                                      </p:cBhvr>
                                    </p:animEffect>
                                  </p:childTnLst>
                                </p:cTn>
                              </p:par>
                            </p:childTnLst>
                          </p:cTn>
                        </p:par>
                        <p:par>
                          <p:cTn id="46" fill="hold">
                            <p:stCondLst>
                              <p:cond delay="4000"/>
                            </p:stCondLst>
                            <p:childTnLst>
                              <p:par>
                                <p:cTn id="47" presetID="50" presetClass="entr" presetSubtype="0" decel="10000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1000" fill="hold"/>
                                        <p:tgtEl>
                                          <p:spTgt spid="49"/>
                                        </p:tgtEl>
                                        <p:attrNameLst>
                                          <p:attrName>ppt_w</p:attrName>
                                        </p:attrNameLst>
                                      </p:cBhvr>
                                      <p:tavLst>
                                        <p:tav tm="0">
                                          <p:val>
                                            <p:strVal val="#ppt_w+.3"/>
                                          </p:val>
                                        </p:tav>
                                        <p:tav tm="100000">
                                          <p:val>
                                            <p:strVal val="#ppt_w"/>
                                          </p:val>
                                        </p:tav>
                                      </p:tavLst>
                                    </p:anim>
                                    <p:anim calcmode="lin" valueType="num">
                                      <p:cBhvr>
                                        <p:cTn id="50" dur="1000" fill="hold"/>
                                        <p:tgtEl>
                                          <p:spTgt spid="49"/>
                                        </p:tgtEl>
                                        <p:attrNameLst>
                                          <p:attrName>ppt_h</p:attrName>
                                        </p:attrNameLst>
                                      </p:cBhvr>
                                      <p:tavLst>
                                        <p:tav tm="0">
                                          <p:val>
                                            <p:strVal val="#ppt_h"/>
                                          </p:val>
                                        </p:tav>
                                        <p:tav tm="100000">
                                          <p:val>
                                            <p:strVal val="#ppt_h"/>
                                          </p:val>
                                        </p:tav>
                                      </p:tavLst>
                                    </p:anim>
                                    <p:animEffect transition="in" filter="fade">
                                      <p:cBhvr>
                                        <p:cTn id="51" dur="1000"/>
                                        <p:tgtEl>
                                          <p:spTgt spid="49"/>
                                        </p:tgtEl>
                                      </p:cBhvr>
                                    </p:animEffect>
                                  </p:childTnLst>
                                </p:cTn>
                              </p:par>
                              <p:par>
                                <p:cTn id="52" presetID="50" presetClass="entr" presetSubtype="0" decel="100000" fill="hold" grpId="0" nodeType="withEffect">
                                  <p:stCondLst>
                                    <p:cond delay="250"/>
                                  </p:stCondLst>
                                  <p:childTnLst>
                                    <p:set>
                                      <p:cBhvr>
                                        <p:cTn id="53" dur="1" fill="hold">
                                          <p:stCondLst>
                                            <p:cond delay="0"/>
                                          </p:stCondLst>
                                        </p:cTn>
                                        <p:tgtEl>
                                          <p:spTgt spid="51"/>
                                        </p:tgtEl>
                                        <p:attrNameLst>
                                          <p:attrName>style.visibility</p:attrName>
                                        </p:attrNameLst>
                                      </p:cBhvr>
                                      <p:to>
                                        <p:strVal val="visible"/>
                                      </p:to>
                                    </p:set>
                                    <p:anim calcmode="lin" valueType="num">
                                      <p:cBhvr>
                                        <p:cTn id="54" dur="1000" fill="hold"/>
                                        <p:tgtEl>
                                          <p:spTgt spid="51"/>
                                        </p:tgtEl>
                                        <p:attrNameLst>
                                          <p:attrName>ppt_w</p:attrName>
                                        </p:attrNameLst>
                                      </p:cBhvr>
                                      <p:tavLst>
                                        <p:tav tm="0">
                                          <p:val>
                                            <p:strVal val="#ppt_w+.3"/>
                                          </p:val>
                                        </p:tav>
                                        <p:tav tm="100000">
                                          <p:val>
                                            <p:strVal val="#ppt_w"/>
                                          </p:val>
                                        </p:tav>
                                      </p:tavLst>
                                    </p:anim>
                                    <p:anim calcmode="lin" valueType="num">
                                      <p:cBhvr>
                                        <p:cTn id="55" dur="1000" fill="hold"/>
                                        <p:tgtEl>
                                          <p:spTgt spid="51"/>
                                        </p:tgtEl>
                                        <p:attrNameLst>
                                          <p:attrName>ppt_h</p:attrName>
                                        </p:attrNameLst>
                                      </p:cBhvr>
                                      <p:tavLst>
                                        <p:tav tm="0">
                                          <p:val>
                                            <p:strVal val="#ppt_h"/>
                                          </p:val>
                                        </p:tav>
                                        <p:tav tm="100000">
                                          <p:val>
                                            <p:strVal val="#ppt_h"/>
                                          </p:val>
                                        </p:tav>
                                      </p:tavLst>
                                    </p:anim>
                                    <p:animEffect transition="in" filter="fade">
                                      <p:cBhvr>
                                        <p:cTn id="56" dur="1000"/>
                                        <p:tgtEl>
                                          <p:spTgt spid="51"/>
                                        </p:tgtEl>
                                      </p:cBhvr>
                                    </p:animEffect>
                                  </p:childTnLst>
                                </p:cTn>
                              </p:par>
                              <p:par>
                                <p:cTn id="57" presetID="50" presetClass="entr" presetSubtype="0" decel="100000" fill="hold" grpId="0" nodeType="withEffect">
                                  <p:stCondLst>
                                    <p:cond delay="500"/>
                                  </p:stCondLst>
                                  <p:childTnLst>
                                    <p:set>
                                      <p:cBhvr>
                                        <p:cTn id="58" dur="1" fill="hold">
                                          <p:stCondLst>
                                            <p:cond delay="0"/>
                                          </p:stCondLst>
                                        </p:cTn>
                                        <p:tgtEl>
                                          <p:spTgt spid="50"/>
                                        </p:tgtEl>
                                        <p:attrNameLst>
                                          <p:attrName>style.visibility</p:attrName>
                                        </p:attrNameLst>
                                      </p:cBhvr>
                                      <p:to>
                                        <p:strVal val="visible"/>
                                      </p:to>
                                    </p:set>
                                    <p:anim calcmode="lin" valueType="num">
                                      <p:cBhvr>
                                        <p:cTn id="59" dur="1000" fill="hold"/>
                                        <p:tgtEl>
                                          <p:spTgt spid="50"/>
                                        </p:tgtEl>
                                        <p:attrNameLst>
                                          <p:attrName>ppt_w</p:attrName>
                                        </p:attrNameLst>
                                      </p:cBhvr>
                                      <p:tavLst>
                                        <p:tav tm="0">
                                          <p:val>
                                            <p:strVal val="#ppt_w+.3"/>
                                          </p:val>
                                        </p:tav>
                                        <p:tav tm="100000">
                                          <p:val>
                                            <p:strVal val="#ppt_w"/>
                                          </p:val>
                                        </p:tav>
                                      </p:tavLst>
                                    </p:anim>
                                    <p:anim calcmode="lin" valueType="num">
                                      <p:cBhvr>
                                        <p:cTn id="60" dur="1000" fill="hold"/>
                                        <p:tgtEl>
                                          <p:spTgt spid="50"/>
                                        </p:tgtEl>
                                        <p:attrNameLst>
                                          <p:attrName>ppt_h</p:attrName>
                                        </p:attrNameLst>
                                      </p:cBhvr>
                                      <p:tavLst>
                                        <p:tav tm="0">
                                          <p:val>
                                            <p:strVal val="#ppt_h"/>
                                          </p:val>
                                        </p:tav>
                                        <p:tav tm="100000">
                                          <p:val>
                                            <p:strVal val="#ppt_h"/>
                                          </p:val>
                                        </p:tav>
                                      </p:tavLst>
                                    </p:anim>
                                    <p:animEffect transition="in" filter="fade">
                                      <p:cBhvr>
                                        <p:cTn id="61" dur="1000"/>
                                        <p:tgtEl>
                                          <p:spTgt spid="50"/>
                                        </p:tgtEl>
                                      </p:cBhvr>
                                    </p:animEffect>
                                  </p:childTnLst>
                                </p:cTn>
                              </p:par>
                              <p:par>
                                <p:cTn id="62" presetID="50" presetClass="entr" presetSubtype="0" decel="100000" fill="hold" grpId="0" nodeType="withEffect">
                                  <p:stCondLst>
                                    <p:cond delay="750"/>
                                  </p:stCondLst>
                                  <p:childTnLst>
                                    <p:set>
                                      <p:cBhvr>
                                        <p:cTn id="63" dur="1" fill="hold">
                                          <p:stCondLst>
                                            <p:cond delay="0"/>
                                          </p:stCondLst>
                                        </p:cTn>
                                        <p:tgtEl>
                                          <p:spTgt spid="52"/>
                                        </p:tgtEl>
                                        <p:attrNameLst>
                                          <p:attrName>style.visibility</p:attrName>
                                        </p:attrNameLst>
                                      </p:cBhvr>
                                      <p:to>
                                        <p:strVal val="visible"/>
                                      </p:to>
                                    </p:set>
                                    <p:anim calcmode="lin" valueType="num">
                                      <p:cBhvr>
                                        <p:cTn id="64" dur="1000" fill="hold"/>
                                        <p:tgtEl>
                                          <p:spTgt spid="52"/>
                                        </p:tgtEl>
                                        <p:attrNameLst>
                                          <p:attrName>ppt_w</p:attrName>
                                        </p:attrNameLst>
                                      </p:cBhvr>
                                      <p:tavLst>
                                        <p:tav tm="0">
                                          <p:val>
                                            <p:strVal val="#ppt_w+.3"/>
                                          </p:val>
                                        </p:tav>
                                        <p:tav tm="100000">
                                          <p:val>
                                            <p:strVal val="#ppt_w"/>
                                          </p:val>
                                        </p:tav>
                                      </p:tavLst>
                                    </p:anim>
                                    <p:anim calcmode="lin" valueType="num">
                                      <p:cBhvr>
                                        <p:cTn id="65" dur="1000" fill="hold"/>
                                        <p:tgtEl>
                                          <p:spTgt spid="52"/>
                                        </p:tgtEl>
                                        <p:attrNameLst>
                                          <p:attrName>ppt_h</p:attrName>
                                        </p:attrNameLst>
                                      </p:cBhvr>
                                      <p:tavLst>
                                        <p:tav tm="0">
                                          <p:val>
                                            <p:strVal val="#ppt_h"/>
                                          </p:val>
                                        </p:tav>
                                        <p:tav tm="100000">
                                          <p:val>
                                            <p:strVal val="#ppt_h"/>
                                          </p:val>
                                        </p:tav>
                                      </p:tavLst>
                                    </p:anim>
                                    <p:animEffect transition="in" filter="fade">
                                      <p:cBhvr>
                                        <p:cTn id="66"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9" grpId="0"/>
      <p:bldP spid="50" grpId="0"/>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grpSp>
        <p:nvGrpSpPr>
          <p:cNvPr id="4" name="原创设计师QQ69613753    _1"/>
          <p:cNvGrpSpPr/>
          <p:nvPr/>
        </p:nvGrpSpPr>
        <p:grpSpPr>
          <a:xfrm>
            <a:off x="1132371" y="1167834"/>
            <a:ext cx="4551532" cy="4911330"/>
            <a:chOff x="1128878" y="910350"/>
            <a:chExt cx="4079272" cy="4401738"/>
          </a:xfrm>
        </p:grpSpPr>
        <p:sp>
          <p:nvSpPr>
            <p:cNvPr id="5" name="椭圆 4"/>
            <p:cNvSpPr/>
            <p:nvPr/>
          </p:nvSpPr>
          <p:spPr>
            <a:xfrm>
              <a:off x="1646537" y="1471617"/>
              <a:ext cx="3561613" cy="3561613"/>
            </a:xfrm>
            <a:prstGeom prst="ellipse">
              <a:avLst/>
            </a:prstGeom>
            <a:noFill/>
            <a:ln w="38100">
              <a:gradFill>
                <a:gsLst>
                  <a:gs pos="0">
                    <a:srgbClr val="3BAC8E"/>
                  </a:gs>
                  <a:gs pos="100000">
                    <a:srgbClr val="3497C0"/>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 name="椭圆 5"/>
            <p:cNvSpPr/>
            <p:nvPr/>
          </p:nvSpPr>
          <p:spPr>
            <a:xfrm>
              <a:off x="1128878" y="910350"/>
              <a:ext cx="1824106" cy="1824106"/>
            </a:xfrm>
            <a:prstGeom prst="ellipse">
              <a:avLst/>
            </a:prstGeom>
            <a:gradFill>
              <a:gsLst>
                <a:gs pos="0">
                  <a:srgbClr val="3BAC8E"/>
                </a:gs>
                <a:gs pos="100000">
                  <a:srgbClr val="3497C0"/>
                </a:gs>
              </a:gsLst>
              <a:lin ang="9600000" scaled="0"/>
            </a:grad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 name="椭圆 6"/>
            <p:cNvSpPr/>
            <p:nvPr/>
          </p:nvSpPr>
          <p:spPr>
            <a:xfrm>
              <a:off x="3894974" y="1256027"/>
              <a:ext cx="575226" cy="575226"/>
            </a:xfrm>
            <a:prstGeom prst="ellipse">
              <a:avLst/>
            </a:prstGeom>
            <a:no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8" name="椭圆 7"/>
            <p:cNvSpPr/>
            <p:nvPr/>
          </p:nvSpPr>
          <p:spPr>
            <a:xfrm>
              <a:off x="1159786" y="2978139"/>
              <a:ext cx="1093186" cy="109318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9" name="椭圆 8"/>
            <p:cNvSpPr/>
            <p:nvPr/>
          </p:nvSpPr>
          <p:spPr>
            <a:xfrm>
              <a:off x="3867862" y="4191999"/>
              <a:ext cx="1093186" cy="1093186"/>
            </a:xfrm>
            <a:prstGeom prst="ellipse">
              <a:avLst/>
            </a:prstGeom>
            <a:gradFill>
              <a:gsLst>
                <a:gs pos="0">
                  <a:srgbClr val="3BAC8E"/>
                </a:gs>
                <a:gs pos="100000">
                  <a:schemeClr val="bg1">
                    <a:alpha val="0"/>
                  </a:schemeClr>
                </a:gs>
              </a:gsLst>
              <a:lin ang="9600000" scaled="0"/>
            </a:gradFill>
            <a:ln>
              <a:gradFill>
                <a:gsLst>
                  <a:gs pos="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0" name="椭圆 9"/>
            <p:cNvSpPr/>
            <p:nvPr/>
          </p:nvSpPr>
          <p:spPr>
            <a:xfrm>
              <a:off x="3451373" y="4895599"/>
              <a:ext cx="416489" cy="416489"/>
            </a:xfrm>
            <a:prstGeom prst="ellipse">
              <a:avLst/>
            </a:prstGeom>
            <a:no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1" name="椭圆 10"/>
            <p:cNvSpPr/>
            <p:nvPr/>
          </p:nvSpPr>
          <p:spPr>
            <a:xfrm>
              <a:off x="4722176" y="2442897"/>
              <a:ext cx="416489" cy="416489"/>
            </a:xfrm>
            <a:prstGeom prst="ellipse">
              <a:avLst/>
            </a:prstGeom>
            <a:solidFill>
              <a:srgbClr val="3497C0"/>
            </a:solid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12" name="Group 4"/>
            <p:cNvGrpSpPr>
              <a:grpSpLocks noChangeAspect="1"/>
            </p:cNvGrpSpPr>
            <p:nvPr/>
          </p:nvGrpSpPr>
          <p:grpSpPr bwMode="auto">
            <a:xfrm>
              <a:off x="2706688" y="2614613"/>
              <a:ext cx="1482725" cy="1343025"/>
              <a:chOff x="1753" y="2115"/>
              <a:chExt cx="934" cy="846"/>
            </a:xfrm>
          </p:grpSpPr>
          <p:sp>
            <p:nvSpPr>
              <p:cNvPr id="13" name="AutoShape 3"/>
              <p:cNvSpPr>
                <a:spLocks noChangeAspect="1" noChangeArrowheads="1" noTextEdit="1"/>
              </p:cNvSpPr>
              <p:nvPr/>
            </p:nvSpPr>
            <p:spPr bwMode="auto">
              <a:xfrm>
                <a:off x="1753" y="2115"/>
                <a:ext cx="934"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14" name="Freeform 5"/>
              <p:cNvSpPr>
                <a:spLocks noEditPoints="1"/>
              </p:cNvSpPr>
              <p:nvPr/>
            </p:nvSpPr>
            <p:spPr bwMode="auto">
              <a:xfrm>
                <a:off x="1745" y="2122"/>
                <a:ext cx="949" cy="839"/>
              </a:xfrm>
              <a:custGeom>
                <a:avLst/>
                <a:gdLst>
                  <a:gd name="T0" fmla="*/ 101 w 128"/>
                  <a:gd name="T1" fmla="*/ 35 h 113"/>
                  <a:gd name="T2" fmla="*/ 104 w 128"/>
                  <a:gd name="T3" fmla="*/ 14 h 113"/>
                  <a:gd name="T4" fmla="*/ 97 w 128"/>
                  <a:gd name="T5" fmla="*/ 2 h 113"/>
                  <a:gd name="T6" fmla="*/ 63 w 128"/>
                  <a:gd name="T7" fmla="*/ 15 h 113"/>
                  <a:gd name="T8" fmla="*/ 36 w 128"/>
                  <a:gd name="T9" fmla="*/ 1 h 113"/>
                  <a:gd name="T10" fmla="*/ 23 w 128"/>
                  <a:gd name="T11" fmla="*/ 30 h 113"/>
                  <a:gd name="T12" fmla="*/ 19 w 128"/>
                  <a:gd name="T13" fmla="*/ 37 h 113"/>
                  <a:gd name="T14" fmla="*/ 19 w 128"/>
                  <a:gd name="T15" fmla="*/ 76 h 113"/>
                  <a:gd name="T16" fmla="*/ 24 w 128"/>
                  <a:gd name="T17" fmla="*/ 84 h 113"/>
                  <a:gd name="T18" fmla="*/ 37 w 128"/>
                  <a:gd name="T19" fmla="*/ 113 h 113"/>
                  <a:gd name="T20" fmla="*/ 67 w 128"/>
                  <a:gd name="T21" fmla="*/ 100 h 113"/>
                  <a:gd name="T22" fmla="*/ 99 w 128"/>
                  <a:gd name="T23" fmla="*/ 110 h 113"/>
                  <a:gd name="T24" fmla="*/ 102 w 128"/>
                  <a:gd name="T25" fmla="*/ 77 h 113"/>
                  <a:gd name="T26" fmla="*/ 128 w 128"/>
                  <a:gd name="T27" fmla="*/ 56 h 113"/>
                  <a:gd name="T28" fmla="*/ 90 w 128"/>
                  <a:gd name="T29" fmla="*/ 5 h 113"/>
                  <a:gd name="T30" fmla="*/ 89 w 128"/>
                  <a:gd name="T31" fmla="*/ 10 h 113"/>
                  <a:gd name="T32" fmla="*/ 99 w 128"/>
                  <a:gd name="T33" fmla="*/ 17 h 113"/>
                  <a:gd name="T34" fmla="*/ 97 w 128"/>
                  <a:gd name="T35" fmla="*/ 34 h 113"/>
                  <a:gd name="T36" fmla="*/ 66 w 128"/>
                  <a:gd name="T37" fmla="*/ 18 h 113"/>
                  <a:gd name="T38" fmla="*/ 36 w 128"/>
                  <a:gd name="T39" fmla="*/ 62 h 113"/>
                  <a:gd name="T40" fmla="*/ 46 w 128"/>
                  <a:gd name="T41" fmla="*/ 77 h 113"/>
                  <a:gd name="T42" fmla="*/ 36 w 128"/>
                  <a:gd name="T43" fmla="*/ 62 h 113"/>
                  <a:gd name="T44" fmla="*/ 31 w 128"/>
                  <a:gd name="T45" fmla="*/ 39 h 113"/>
                  <a:gd name="T46" fmla="*/ 41 w 128"/>
                  <a:gd name="T47" fmla="*/ 43 h 113"/>
                  <a:gd name="T48" fmla="*/ 46 w 128"/>
                  <a:gd name="T49" fmla="*/ 68 h 113"/>
                  <a:gd name="T50" fmla="*/ 45 w 128"/>
                  <a:gd name="T51" fmla="*/ 45 h 113"/>
                  <a:gd name="T52" fmla="*/ 64 w 128"/>
                  <a:gd name="T53" fmla="*/ 35 h 113"/>
                  <a:gd name="T54" fmla="*/ 75 w 128"/>
                  <a:gd name="T55" fmla="*/ 35 h 113"/>
                  <a:gd name="T56" fmla="*/ 88 w 128"/>
                  <a:gd name="T57" fmla="*/ 56 h 113"/>
                  <a:gd name="T58" fmla="*/ 75 w 128"/>
                  <a:gd name="T59" fmla="*/ 77 h 113"/>
                  <a:gd name="T60" fmla="*/ 63 w 128"/>
                  <a:gd name="T61" fmla="*/ 78 h 113"/>
                  <a:gd name="T62" fmla="*/ 46 w 128"/>
                  <a:gd name="T63" fmla="*/ 68 h 113"/>
                  <a:gd name="T64" fmla="*/ 91 w 128"/>
                  <a:gd name="T65" fmla="*/ 61 h 113"/>
                  <a:gd name="T66" fmla="*/ 82 w 128"/>
                  <a:gd name="T67" fmla="*/ 77 h 113"/>
                  <a:gd name="T68" fmla="*/ 91 w 128"/>
                  <a:gd name="T69" fmla="*/ 51 h 113"/>
                  <a:gd name="T70" fmla="*/ 81 w 128"/>
                  <a:gd name="T71" fmla="*/ 36 h 113"/>
                  <a:gd name="T72" fmla="*/ 91 w 128"/>
                  <a:gd name="T73" fmla="*/ 51 h 113"/>
                  <a:gd name="T74" fmla="*/ 71 w 128"/>
                  <a:gd name="T75" fmla="*/ 30 h 113"/>
                  <a:gd name="T76" fmla="*/ 64 w 128"/>
                  <a:gd name="T77" fmla="*/ 30 h 113"/>
                  <a:gd name="T78" fmla="*/ 63 w 128"/>
                  <a:gd name="T79" fmla="*/ 22 h 113"/>
                  <a:gd name="T80" fmla="*/ 36 w 128"/>
                  <a:gd name="T81" fmla="*/ 5 h 113"/>
                  <a:gd name="T82" fmla="*/ 49 w 128"/>
                  <a:gd name="T83" fmla="*/ 31 h 113"/>
                  <a:gd name="T84" fmla="*/ 28 w 128"/>
                  <a:gd name="T85" fmla="*/ 29 h 113"/>
                  <a:gd name="T86" fmla="*/ 4 w 128"/>
                  <a:gd name="T87" fmla="*/ 57 h 113"/>
                  <a:gd name="T88" fmla="*/ 26 w 128"/>
                  <a:gd name="T89" fmla="*/ 40 h 113"/>
                  <a:gd name="T90" fmla="*/ 27 w 128"/>
                  <a:gd name="T91" fmla="*/ 73 h 113"/>
                  <a:gd name="T92" fmla="*/ 37 w 128"/>
                  <a:gd name="T93" fmla="*/ 108 h 113"/>
                  <a:gd name="T94" fmla="*/ 29 w 128"/>
                  <a:gd name="T95" fmla="*/ 85 h 113"/>
                  <a:gd name="T96" fmla="*/ 50 w 128"/>
                  <a:gd name="T97" fmla="*/ 82 h 113"/>
                  <a:gd name="T98" fmla="*/ 37 w 128"/>
                  <a:gd name="T99" fmla="*/ 108 h 113"/>
                  <a:gd name="T100" fmla="*/ 56 w 128"/>
                  <a:gd name="T101" fmla="*/ 82 h 113"/>
                  <a:gd name="T102" fmla="*/ 64 w 128"/>
                  <a:gd name="T103" fmla="*/ 83 h 113"/>
                  <a:gd name="T104" fmla="*/ 64 w 128"/>
                  <a:gd name="T105" fmla="*/ 91 h 113"/>
                  <a:gd name="T106" fmla="*/ 91 w 128"/>
                  <a:gd name="T107" fmla="*/ 107 h 113"/>
                  <a:gd name="T108" fmla="*/ 78 w 128"/>
                  <a:gd name="T109" fmla="*/ 82 h 113"/>
                  <a:gd name="T110" fmla="*/ 99 w 128"/>
                  <a:gd name="T111" fmla="*/ 84 h 113"/>
                  <a:gd name="T112" fmla="*/ 106 w 128"/>
                  <a:gd name="T113" fmla="*/ 71 h 113"/>
                  <a:gd name="T114" fmla="*/ 94 w 128"/>
                  <a:gd name="T115" fmla="*/ 56 h 113"/>
                  <a:gd name="T116" fmla="*/ 123 w 128"/>
                  <a:gd name="T117" fmla="*/ 5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13">
                    <a:moveTo>
                      <a:pt x="108" y="37"/>
                    </a:moveTo>
                    <a:cubicBezTo>
                      <a:pt x="106" y="36"/>
                      <a:pt x="104" y="36"/>
                      <a:pt x="101" y="35"/>
                    </a:cubicBezTo>
                    <a:cubicBezTo>
                      <a:pt x="102" y="33"/>
                      <a:pt x="103" y="30"/>
                      <a:pt x="103" y="28"/>
                    </a:cubicBezTo>
                    <a:cubicBezTo>
                      <a:pt x="104" y="23"/>
                      <a:pt x="104" y="18"/>
                      <a:pt x="104" y="14"/>
                    </a:cubicBezTo>
                    <a:cubicBezTo>
                      <a:pt x="104" y="12"/>
                      <a:pt x="105" y="11"/>
                      <a:pt x="105" y="10"/>
                    </a:cubicBezTo>
                    <a:cubicBezTo>
                      <a:pt x="105" y="5"/>
                      <a:pt x="101" y="2"/>
                      <a:pt x="97" y="2"/>
                    </a:cubicBezTo>
                    <a:cubicBezTo>
                      <a:pt x="95" y="0"/>
                      <a:pt x="93" y="0"/>
                      <a:pt x="90" y="0"/>
                    </a:cubicBezTo>
                    <a:cubicBezTo>
                      <a:pt x="82" y="0"/>
                      <a:pt x="73" y="5"/>
                      <a:pt x="63" y="15"/>
                    </a:cubicBezTo>
                    <a:cubicBezTo>
                      <a:pt x="62" y="14"/>
                      <a:pt x="61" y="13"/>
                      <a:pt x="60" y="12"/>
                    </a:cubicBezTo>
                    <a:cubicBezTo>
                      <a:pt x="51" y="5"/>
                      <a:pt x="43" y="1"/>
                      <a:pt x="36" y="1"/>
                    </a:cubicBezTo>
                    <a:cubicBezTo>
                      <a:pt x="33" y="1"/>
                      <a:pt x="31" y="1"/>
                      <a:pt x="29" y="3"/>
                    </a:cubicBezTo>
                    <a:cubicBezTo>
                      <a:pt x="22" y="7"/>
                      <a:pt x="21" y="16"/>
                      <a:pt x="23" y="30"/>
                    </a:cubicBezTo>
                    <a:cubicBezTo>
                      <a:pt x="24" y="31"/>
                      <a:pt x="24" y="33"/>
                      <a:pt x="25" y="35"/>
                    </a:cubicBezTo>
                    <a:cubicBezTo>
                      <a:pt x="23" y="36"/>
                      <a:pt x="21" y="37"/>
                      <a:pt x="19" y="37"/>
                    </a:cubicBezTo>
                    <a:cubicBezTo>
                      <a:pt x="6" y="42"/>
                      <a:pt x="0" y="49"/>
                      <a:pt x="0" y="57"/>
                    </a:cubicBezTo>
                    <a:cubicBezTo>
                      <a:pt x="0" y="64"/>
                      <a:pt x="7" y="71"/>
                      <a:pt x="19" y="76"/>
                    </a:cubicBezTo>
                    <a:cubicBezTo>
                      <a:pt x="21" y="76"/>
                      <a:pt x="23" y="77"/>
                      <a:pt x="26" y="78"/>
                    </a:cubicBezTo>
                    <a:cubicBezTo>
                      <a:pt x="25" y="80"/>
                      <a:pt x="25" y="82"/>
                      <a:pt x="24" y="84"/>
                    </a:cubicBezTo>
                    <a:cubicBezTo>
                      <a:pt x="22" y="98"/>
                      <a:pt x="24" y="107"/>
                      <a:pt x="30" y="111"/>
                    </a:cubicBezTo>
                    <a:cubicBezTo>
                      <a:pt x="32" y="112"/>
                      <a:pt x="35" y="113"/>
                      <a:pt x="37" y="113"/>
                    </a:cubicBezTo>
                    <a:cubicBezTo>
                      <a:pt x="45" y="113"/>
                      <a:pt x="54" y="107"/>
                      <a:pt x="64" y="98"/>
                    </a:cubicBezTo>
                    <a:cubicBezTo>
                      <a:pt x="65" y="99"/>
                      <a:pt x="66" y="100"/>
                      <a:pt x="67" y="100"/>
                    </a:cubicBezTo>
                    <a:cubicBezTo>
                      <a:pt x="76" y="108"/>
                      <a:pt x="85" y="112"/>
                      <a:pt x="91" y="112"/>
                    </a:cubicBezTo>
                    <a:cubicBezTo>
                      <a:pt x="94" y="112"/>
                      <a:pt x="97" y="111"/>
                      <a:pt x="99" y="110"/>
                    </a:cubicBezTo>
                    <a:cubicBezTo>
                      <a:pt x="105" y="106"/>
                      <a:pt x="107" y="96"/>
                      <a:pt x="104" y="83"/>
                    </a:cubicBezTo>
                    <a:cubicBezTo>
                      <a:pt x="103" y="81"/>
                      <a:pt x="103" y="79"/>
                      <a:pt x="102" y="77"/>
                    </a:cubicBezTo>
                    <a:cubicBezTo>
                      <a:pt x="104" y="77"/>
                      <a:pt x="106" y="76"/>
                      <a:pt x="108" y="75"/>
                    </a:cubicBezTo>
                    <a:cubicBezTo>
                      <a:pt x="121" y="70"/>
                      <a:pt x="128" y="64"/>
                      <a:pt x="128" y="56"/>
                    </a:cubicBezTo>
                    <a:cubicBezTo>
                      <a:pt x="128" y="49"/>
                      <a:pt x="121" y="42"/>
                      <a:pt x="108" y="37"/>
                    </a:cubicBezTo>
                    <a:close/>
                    <a:moveTo>
                      <a:pt x="90" y="5"/>
                    </a:moveTo>
                    <a:cubicBezTo>
                      <a:pt x="90" y="5"/>
                      <a:pt x="90" y="5"/>
                      <a:pt x="91" y="5"/>
                    </a:cubicBezTo>
                    <a:cubicBezTo>
                      <a:pt x="89" y="6"/>
                      <a:pt x="89" y="8"/>
                      <a:pt x="89" y="10"/>
                    </a:cubicBezTo>
                    <a:cubicBezTo>
                      <a:pt x="89" y="14"/>
                      <a:pt x="92" y="17"/>
                      <a:pt x="97" y="17"/>
                    </a:cubicBezTo>
                    <a:cubicBezTo>
                      <a:pt x="98" y="17"/>
                      <a:pt x="98" y="17"/>
                      <a:pt x="99" y="17"/>
                    </a:cubicBezTo>
                    <a:cubicBezTo>
                      <a:pt x="99" y="20"/>
                      <a:pt x="99" y="24"/>
                      <a:pt x="98" y="27"/>
                    </a:cubicBezTo>
                    <a:cubicBezTo>
                      <a:pt x="98" y="29"/>
                      <a:pt x="97" y="32"/>
                      <a:pt x="97" y="34"/>
                    </a:cubicBezTo>
                    <a:cubicBezTo>
                      <a:pt x="91" y="32"/>
                      <a:pt x="84" y="31"/>
                      <a:pt x="77" y="31"/>
                    </a:cubicBezTo>
                    <a:cubicBezTo>
                      <a:pt x="74" y="26"/>
                      <a:pt x="70" y="22"/>
                      <a:pt x="66" y="18"/>
                    </a:cubicBezTo>
                    <a:cubicBezTo>
                      <a:pt x="75" y="10"/>
                      <a:pt x="84" y="5"/>
                      <a:pt x="90" y="5"/>
                    </a:cubicBezTo>
                    <a:close/>
                    <a:moveTo>
                      <a:pt x="36" y="62"/>
                    </a:moveTo>
                    <a:cubicBezTo>
                      <a:pt x="38" y="65"/>
                      <a:pt x="40" y="68"/>
                      <a:pt x="42" y="71"/>
                    </a:cubicBezTo>
                    <a:cubicBezTo>
                      <a:pt x="43" y="73"/>
                      <a:pt x="44" y="75"/>
                      <a:pt x="46" y="77"/>
                    </a:cubicBezTo>
                    <a:cubicBezTo>
                      <a:pt x="41" y="76"/>
                      <a:pt x="36" y="75"/>
                      <a:pt x="32" y="74"/>
                    </a:cubicBezTo>
                    <a:cubicBezTo>
                      <a:pt x="33" y="70"/>
                      <a:pt x="35" y="66"/>
                      <a:pt x="36" y="62"/>
                    </a:cubicBezTo>
                    <a:close/>
                    <a:moveTo>
                      <a:pt x="36" y="51"/>
                    </a:moveTo>
                    <a:cubicBezTo>
                      <a:pt x="34" y="47"/>
                      <a:pt x="32" y="43"/>
                      <a:pt x="31" y="39"/>
                    </a:cubicBezTo>
                    <a:cubicBezTo>
                      <a:pt x="36" y="38"/>
                      <a:pt x="40" y="37"/>
                      <a:pt x="45" y="36"/>
                    </a:cubicBezTo>
                    <a:cubicBezTo>
                      <a:pt x="44" y="38"/>
                      <a:pt x="43" y="40"/>
                      <a:pt x="41" y="43"/>
                    </a:cubicBezTo>
                    <a:cubicBezTo>
                      <a:pt x="39" y="46"/>
                      <a:pt x="38" y="49"/>
                      <a:pt x="36" y="51"/>
                    </a:cubicBezTo>
                    <a:close/>
                    <a:moveTo>
                      <a:pt x="46" y="68"/>
                    </a:moveTo>
                    <a:cubicBezTo>
                      <a:pt x="43" y="64"/>
                      <a:pt x="41" y="61"/>
                      <a:pt x="39" y="57"/>
                    </a:cubicBezTo>
                    <a:cubicBezTo>
                      <a:pt x="41" y="53"/>
                      <a:pt x="43" y="49"/>
                      <a:pt x="45" y="45"/>
                    </a:cubicBezTo>
                    <a:cubicBezTo>
                      <a:pt x="47" y="42"/>
                      <a:pt x="50" y="39"/>
                      <a:pt x="52" y="35"/>
                    </a:cubicBezTo>
                    <a:cubicBezTo>
                      <a:pt x="56" y="35"/>
                      <a:pt x="60" y="35"/>
                      <a:pt x="64" y="35"/>
                    </a:cubicBezTo>
                    <a:cubicBezTo>
                      <a:pt x="64" y="35"/>
                      <a:pt x="64" y="35"/>
                      <a:pt x="64" y="35"/>
                    </a:cubicBezTo>
                    <a:cubicBezTo>
                      <a:pt x="68" y="35"/>
                      <a:pt x="72" y="35"/>
                      <a:pt x="75" y="35"/>
                    </a:cubicBezTo>
                    <a:cubicBezTo>
                      <a:pt x="77" y="38"/>
                      <a:pt x="79" y="41"/>
                      <a:pt x="82" y="45"/>
                    </a:cubicBezTo>
                    <a:cubicBezTo>
                      <a:pt x="84" y="48"/>
                      <a:pt x="86" y="52"/>
                      <a:pt x="88" y="56"/>
                    </a:cubicBezTo>
                    <a:cubicBezTo>
                      <a:pt x="86" y="60"/>
                      <a:pt x="84" y="64"/>
                      <a:pt x="82" y="67"/>
                    </a:cubicBezTo>
                    <a:cubicBezTo>
                      <a:pt x="80" y="71"/>
                      <a:pt x="78" y="74"/>
                      <a:pt x="75" y="77"/>
                    </a:cubicBezTo>
                    <a:cubicBezTo>
                      <a:pt x="72" y="78"/>
                      <a:pt x="68" y="78"/>
                      <a:pt x="64" y="78"/>
                    </a:cubicBezTo>
                    <a:cubicBezTo>
                      <a:pt x="63" y="78"/>
                      <a:pt x="63" y="78"/>
                      <a:pt x="63" y="78"/>
                    </a:cubicBezTo>
                    <a:cubicBezTo>
                      <a:pt x="59" y="78"/>
                      <a:pt x="56" y="78"/>
                      <a:pt x="52" y="77"/>
                    </a:cubicBezTo>
                    <a:cubicBezTo>
                      <a:pt x="50" y="74"/>
                      <a:pt x="48" y="71"/>
                      <a:pt x="46" y="68"/>
                    </a:cubicBezTo>
                    <a:close/>
                    <a:moveTo>
                      <a:pt x="86" y="70"/>
                    </a:moveTo>
                    <a:cubicBezTo>
                      <a:pt x="88" y="67"/>
                      <a:pt x="89" y="64"/>
                      <a:pt x="91" y="61"/>
                    </a:cubicBezTo>
                    <a:cubicBezTo>
                      <a:pt x="93" y="66"/>
                      <a:pt x="95" y="70"/>
                      <a:pt x="96" y="74"/>
                    </a:cubicBezTo>
                    <a:cubicBezTo>
                      <a:pt x="92" y="75"/>
                      <a:pt x="87" y="76"/>
                      <a:pt x="82" y="77"/>
                    </a:cubicBezTo>
                    <a:cubicBezTo>
                      <a:pt x="83" y="74"/>
                      <a:pt x="85" y="72"/>
                      <a:pt x="86" y="70"/>
                    </a:cubicBezTo>
                    <a:close/>
                    <a:moveTo>
                      <a:pt x="91" y="51"/>
                    </a:moveTo>
                    <a:cubicBezTo>
                      <a:pt x="89" y="48"/>
                      <a:pt x="87" y="45"/>
                      <a:pt x="86" y="42"/>
                    </a:cubicBezTo>
                    <a:cubicBezTo>
                      <a:pt x="84" y="40"/>
                      <a:pt x="83" y="38"/>
                      <a:pt x="81" y="36"/>
                    </a:cubicBezTo>
                    <a:cubicBezTo>
                      <a:pt x="86" y="36"/>
                      <a:pt x="91" y="37"/>
                      <a:pt x="95" y="38"/>
                    </a:cubicBezTo>
                    <a:cubicBezTo>
                      <a:pt x="94" y="42"/>
                      <a:pt x="93" y="46"/>
                      <a:pt x="91" y="51"/>
                    </a:cubicBezTo>
                    <a:close/>
                    <a:moveTo>
                      <a:pt x="63" y="22"/>
                    </a:moveTo>
                    <a:cubicBezTo>
                      <a:pt x="66" y="24"/>
                      <a:pt x="68" y="27"/>
                      <a:pt x="71" y="30"/>
                    </a:cubicBezTo>
                    <a:cubicBezTo>
                      <a:pt x="69" y="30"/>
                      <a:pt x="66" y="30"/>
                      <a:pt x="64" y="30"/>
                    </a:cubicBezTo>
                    <a:cubicBezTo>
                      <a:pt x="64" y="30"/>
                      <a:pt x="64" y="30"/>
                      <a:pt x="64" y="30"/>
                    </a:cubicBezTo>
                    <a:cubicBezTo>
                      <a:pt x="61" y="30"/>
                      <a:pt x="58" y="30"/>
                      <a:pt x="56" y="30"/>
                    </a:cubicBezTo>
                    <a:cubicBezTo>
                      <a:pt x="58" y="27"/>
                      <a:pt x="61" y="24"/>
                      <a:pt x="63" y="22"/>
                    </a:cubicBezTo>
                    <a:close/>
                    <a:moveTo>
                      <a:pt x="31" y="7"/>
                    </a:moveTo>
                    <a:cubicBezTo>
                      <a:pt x="33" y="6"/>
                      <a:pt x="34" y="5"/>
                      <a:pt x="36" y="5"/>
                    </a:cubicBezTo>
                    <a:cubicBezTo>
                      <a:pt x="42" y="5"/>
                      <a:pt x="51" y="10"/>
                      <a:pt x="60" y="18"/>
                    </a:cubicBezTo>
                    <a:cubicBezTo>
                      <a:pt x="56" y="22"/>
                      <a:pt x="53" y="26"/>
                      <a:pt x="49" y="31"/>
                    </a:cubicBezTo>
                    <a:cubicBezTo>
                      <a:pt x="42" y="32"/>
                      <a:pt x="36" y="33"/>
                      <a:pt x="30" y="34"/>
                    </a:cubicBezTo>
                    <a:cubicBezTo>
                      <a:pt x="29" y="32"/>
                      <a:pt x="28" y="30"/>
                      <a:pt x="28" y="29"/>
                    </a:cubicBezTo>
                    <a:cubicBezTo>
                      <a:pt x="26" y="18"/>
                      <a:pt x="27" y="10"/>
                      <a:pt x="31" y="7"/>
                    </a:cubicBezTo>
                    <a:close/>
                    <a:moveTo>
                      <a:pt x="4" y="57"/>
                    </a:moveTo>
                    <a:cubicBezTo>
                      <a:pt x="4" y="51"/>
                      <a:pt x="10" y="46"/>
                      <a:pt x="21" y="42"/>
                    </a:cubicBezTo>
                    <a:cubicBezTo>
                      <a:pt x="23" y="41"/>
                      <a:pt x="24" y="41"/>
                      <a:pt x="26" y="40"/>
                    </a:cubicBezTo>
                    <a:cubicBezTo>
                      <a:pt x="28" y="45"/>
                      <a:pt x="31" y="51"/>
                      <a:pt x="34" y="57"/>
                    </a:cubicBezTo>
                    <a:cubicBezTo>
                      <a:pt x="31" y="62"/>
                      <a:pt x="29" y="68"/>
                      <a:pt x="27" y="73"/>
                    </a:cubicBezTo>
                    <a:cubicBezTo>
                      <a:pt x="13" y="69"/>
                      <a:pt x="4" y="63"/>
                      <a:pt x="4" y="57"/>
                    </a:cubicBezTo>
                    <a:close/>
                    <a:moveTo>
                      <a:pt x="37" y="108"/>
                    </a:moveTo>
                    <a:cubicBezTo>
                      <a:pt x="36" y="108"/>
                      <a:pt x="34" y="108"/>
                      <a:pt x="33" y="107"/>
                    </a:cubicBezTo>
                    <a:cubicBezTo>
                      <a:pt x="28" y="104"/>
                      <a:pt x="27" y="96"/>
                      <a:pt x="29" y="85"/>
                    </a:cubicBezTo>
                    <a:cubicBezTo>
                      <a:pt x="29" y="83"/>
                      <a:pt x="30" y="81"/>
                      <a:pt x="30" y="79"/>
                    </a:cubicBezTo>
                    <a:cubicBezTo>
                      <a:pt x="36" y="80"/>
                      <a:pt x="43" y="81"/>
                      <a:pt x="50" y="82"/>
                    </a:cubicBezTo>
                    <a:cubicBezTo>
                      <a:pt x="53" y="87"/>
                      <a:pt x="57" y="91"/>
                      <a:pt x="61" y="94"/>
                    </a:cubicBezTo>
                    <a:cubicBezTo>
                      <a:pt x="52" y="103"/>
                      <a:pt x="44" y="108"/>
                      <a:pt x="37" y="108"/>
                    </a:cubicBezTo>
                    <a:close/>
                    <a:moveTo>
                      <a:pt x="64" y="91"/>
                    </a:moveTo>
                    <a:cubicBezTo>
                      <a:pt x="62" y="88"/>
                      <a:pt x="59" y="86"/>
                      <a:pt x="56" y="82"/>
                    </a:cubicBezTo>
                    <a:cubicBezTo>
                      <a:pt x="59" y="83"/>
                      <a:pt x="61" y="83"/>
                      <a:pt x="63" y="83"/>
                    </a:cubicBezTo>
                    <a:cubicBezTo>
                      <a:pt x="64" y="83"/>
                      <a:pt x="64" y="83"/>
                      <a:pt x="64" y="83"/>
                    </a:cubicBezTo>
                    <a:cubicBezTo>
                      <a:pt x="66" y="83"/>
                      <a:pt x="69" y="82"/>
                      <a:pt x="72" y="82"/>
                    </a:cubicBezTo>
                    <a:cubicBezTo>
                      <a:pt x="69" y="85"/>
                      <a:pt x="67" y="88"/>
                      <a:pt x="64" y="91"/>
                    </a:cubicBezTo>
                    <a:close/>
                    <a:moveTo>
                      <a:pt x="96" y="106"/>
                    </a:moveTo>
                    <a:cubicBezTo>
                      <a:pt x="95" y="107"/>
                      <a:pt x="93" y="107"/>
                      <a:pt x="91" y="107"/>
                    </a:cubicBezTo>
                    <a:cubicBezTo>
                      <a:pt x="85" y="107"/>
                      <a:pt x="77" y="102"/>
                      <a:pt x="68" y="94"/>
                    </a:cubicBezTo>
                    <a:cubicBezTo>
                      <a:pt x="71" y="91"/>
                      <a:pt x="75" y="86"/>
                      <a:pt x="78" y="82"/>
                    </a:cubicBezTo>
                    <a:cubicBezTo>
                      <a:pt x="85" y="81"/>
                      <a:pt x="92" y="80"/>
                      <a:pt x="98" y="79"/>
                    </a:cubicBezTo>
                    <a:cubicBezTo>
                      <a:pt x="98" y="80"/>
                      <a:pt x="99" y="82"/>
                      <a:pt x="99" y="84"/>
                    </a:cubicBezTo>
                    <a:cubicBezTo>
                      <a:pt x="101" y="95"/>
                      <a:pt x="100" y="103"/>
                      <a:pt x="96" y="106"/>
                    </a:cubicBezTo>
                    <a:close/>
                    <a:moveTo>
                      <a:pt x="106" y="71"/>
                    </a:moveTo>
                    <a:cubicBezTo>
                      <a:pt x="105" y="71"/>
                      <a:pt x="103" y="72"/>
                      <a:pt x="101" y="73"/>
                    </a:cubicBezTo>
                    <a:cubicBezTo>
                      <a:pt x="99" y="67"/>
                      <a:pt x="97" y="62"/>
                      <a:pt x="94" y="56"/>
                    </a:cubicBezTo>
                    <a:cubicBezTo>
                      <a:pt x="96" y="50"/>
                      <a:pt x="98" y="45"/>
                      <a:pt x="100" y="40"/>
                    </a:cubicBezTo>
                    <a:cubicBezTo>
                      <a:pt x="114" y="44"/>
                      <a:pt x="123" y="50"/>
                      <a:pt x="123" y="56"/>
                    </a:cubicBezTo>
                    <a:cubicBezTo>
                      <a:pt x="123" y="61"/>
                      <a:pt x="117" y="67"/>
                      <a:pt x="106"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15" name="Oval 6"/>
              <p:cNvSpPr>
                <a:spLocks noChangeArrowheads="1"/>
              </p:cNvSpPr>
              <p:nvPr/>
            </p:nvSpPr>
            <p:spPr bwMode="auto">
              <a:xfrm>
                <a:off x="2123" y="2449"/>
                <a:ext cx="186" cy="17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grpSp>
      <p:cxnSp>
        <p:nvCxnSpPr>
          <p:cNvPr id="16" name="原创设计师QQ69613753    _4"/>
          <p:cNvCxnSpPr/>
          <p:nvPr/>
        </p:nvCxnSpPr>
        <p:spPr>
          <a:xfrm flipH="1">
            <a:off x="6988074" y="3042000"/>
            <a:ext cx="3894996" cy="0"/>
          </a:xfrm>
          <a:prstGeom prst="line">
            <a:avLst/>
          </a:prstGeom>
          <a:gradFill>
            <a:gsLst>
              <a:gs pos="100000">
                <a:schemeClr val="bg1">
                  <a:alpha val="13000"/>
                </a:schemeClr>
              </a:gs>
              <a:gs pos="0">
                <a:schemeClr val="bg1">
                  <a:alpha val="0"/>
                </a:schemeClr>
              </a:gs>
            </a:gsLst>
            <a:lin ang="16800000" scaled="0"/>
          </a:gradFill>
          <a:ln w="19050">
            <a:gradFill>
              <a:gsLst>
                <a:gs pos="100000">
                  <a:schemeClr val="bg1"/>
                </a:gs>
                <a:gs pos="0">
                  <a:schemeClr val="bg1">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sp>
        <p:nvSpPr>
          <p:cNvPr id="17" name="文本框 16"/>
          <p:cNvSpPr txBox="1"/>
          <p:nvPr/>
        </p:nvSpPr>
        <p:spPr>
          <a:xfrm>
            <a:off x="6824185" y="3056903"/>
            <a:ext cx="4350636" cy="2012859"/>
          </a:xfrm>
          <a:prstGeom prst="rect">
            <a:avLst/>
          </a:prstGeom>
          <a:noFill/>
        </p:spPr>
        <p:txBody>
          <a:bodyPr wrap="square" rtlCol="0">
            <a:spAutoFit/>
          </a:bodyPr>
          <a:lstStyle/>
          <a:p>
            <a:pPr>
              <a:lnSpc>
                <a:spcPct val="130000"/>
              </a:lnSpc>
            </a:pPr>
            <a:r>
              <a:rPr lang="en-US" altLang="zh-CN" sz="1200" dirty="0" smtClean="0">
                <a:solidFill>
                  <a:schemeClr val="bg1"/>
                </a:solidFill>
                <a:latin typeface="郑庆科智雅体" panose="02000603000000000000" pitchFamily="2" charset="-122"/>
                <a:ea typeface="郑庆科智雅体" panose="02000603000000000000" pitchFamily="2" charset="-122"/>
              </a:rPr>
              <a:t>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a:t>
            </a:r>
            <a:endParaRPr lang="en-US" altLang="zh-CN" sz="1200" dirty="0" smtClean="0">
              <a:solidFill>
                <a:schemeClr val="bg1"/>
              </a:solidFill>
              <a:latin typeface="郑庆科智雅体" panose="02000603000000000000" pitchFamily="2" charset="-122"/>
              <a:ea typeface="郑庆科智雅体" panose="02000603000000000000" pitchFamily="2" charset="-122"/>
            </a:endParaRPr>
          </a:p>
        </p:txBody>
      </p:sp>
      <p:sp>
        <p:nvSpPr>
          <p:cNvPr id="18" name="TextBox 76"/>
          <p:cNvSpPr txBox="1"/>
          <p:nvPr/>
        </p:nvSpPr>
        <p:spPr>
          <a:xfrm>
            <a:off x="6824184" y="2491491"/>
            <a:ext cx="4256900" cy="553998"/>
          </a:xfrm>
          <a:prstGeom prst="rect">
            <a:avLst/>
          </a:prstGeom>
          <a:noFill/>
        </p:spPr>
        <p:txBody>
          <a:bodyPr wrap="square" rtlCol="0">
            <a:spAutoFit/>
          </a:bodyPr>
          <a:lstStyle/>
          <a:p>
            <a:r>
              <a:rPr lang="zh-CN" altLang="en-US" sz="3000" dirty="0" smtClean="0">
                <a:gradFill>
                  <a:gsLst>
                    <a:gs pos="0">
                      <a:schemeClr val="bg1"/>
                    </a:gs>
                    <a:gs pos="100000">
                      <a:schemeClr val="bg1">
                        <a:alpha val="0"/>
                      </a:schemeClr>
                    </a:gs>
                  </a:gsLst>
                  <a:lin ang="9600000" scaled="0"/>
                </a:gradFill>
                <a:latin typeface="郑庆科智雅体" panose="02000603000000000000" pitchFamily="2" charset="-122"/>
                <a:ea typeface="郑庆科智雅体" panose="02000603000000000000" pitchFamily="2" charset="-122"/>
              </a:rPr>
              <a:t>未来以来，你来不来</a:t>
            </a:r>
            <a:endParaRPr lang="en-US" altLang="zh-CN" sz="3000" dirty="0" smtClean="0">
              <a:gradFill>
                <a:gsLst>
                  <a:gs pos="0">
                    <a:schemeClr val="bg1"/>
                  </a:gs>
                  <a:gs pos="100000">
                    <a:schemeClr val="bg1">
                      <a:alpha val="0"/>
                    </a:schemeClr>
                  </a:gs>
                </a:gsLst>
                <a:lin ang="9600000" scaled="0"/>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grpSp>
        <p:nvGrpSpPr>
          <p:cNvPr id="66" name="组合 65"/>
          <p:cNvGrpSpPr/>
          <p:nvPr/>
        </p:nvGrpSpPr>
        <p:grpSpPr>
          <a:xfrm>
            <a:off x="4944368" y="2622005"/>
            <a:ext cx="2319545" cy="3777824"/>
            <a:chOff x="4974848" y="2042885"/>
            <a:chExt cx="2319545" cy="3777824"/>
          </a:xfrm>
        </p:grpSpPr>
        <p:sp>
          <p:nvSpPr>
            <p:cNvPr id="67" name="任意多边形 66"/>
            <p:cNvSpPr>
              <a:spLocks noChangeAspect="1"/>
            </p:cNvSpPr>
            <p:nvPr/>
          </p:nvSpPr>
          <p:spPr>
            <a:xfrm rot="-2700000">
              <a:off x="6026408" y="2042885"/>
              <a:ext cx="1267985" cy="2731054"/>
            </a:xfrm>
            <a:custGeom>
              <a:avLst/>
              <a:gdLst>
                <a:gd name="connsiteX0" fmla="*/ 866512 w 1267985"/>
                <a:gd name="connsiteY0" fmla="*/ 396286 h 2731054"/>
                <a:gd name="connsiteX1" fmla="*/ 1267985 w 1267985"/>
                <a:gd name="connsiteY1" fmla="*/ 1365528 h 2731054"/>
                <a:gd name="connsiteX2" fmla="*/ 37419 w 1267985"/>
                <a:gd name="connsiteY2" fmla="*/ 2729165 h 2731054"/>
                <a:gd name="connsiteX3" fmla="*/ 0 w 1267985"/>
                <a:gd name="connsiteY3" fmla="*/ 2731054 h 2731054"/>
                <a:gd name="connsiteX4" fmla="*/ 0 w 1267985"/>
                <a:gd name="connsiteY4" fmla="*/ 2656339 h 2731054"/>
                <a:gd name="connsiteX5" fmla="*/ 29778 w 1267985"/>
                <a:gd name="connsiteY5" fmla="*/ 2654835 h 2731054"/>
                <a:gd name="connsiteX6" fmla="*/ 1193270 w 1267985"/>
                <a:gd name="connsiteY6" fmla="*/ 1365526 h 2731054"/>
                <a:gd name="connsiteX7" fmla="*/ 29778 w 1267985"/>
                <a:gd name="connsiteY7" fmla="*/ 76217 h 2731054"/>
                <a:gd name="connsiteX8" fmla="*/ 0 w 1267985"/>
                <a:gd name="connsiteY8" fmla="*/ 74714 h 2731054"/>
                <a:gd name="connsiteX9" fmla="*/ 0 w 1267985"/>
                <a:gd name="connsiteY9" fmla="*/ 0 h 2731054"/>
                <a:gd name="connsiteX10" fmla="*/ 37418 w 1267985"/>
                <a:gd name="connsiteY10" fmla="*/ 1890 h 2731054"/>
                <a:gd name="connsiteX11" fmla="*/ 866512 w 1267985"/>
                <a:gd name="connsiteY11" fmla="*/ 396286 h 273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985" h="2731054">
                  <a:moveTo>
                    <a:pt x="866512" y="396286"/>
                  </a:moveTo>
                  <a:cubicBezTo>
                    <a:pt x="1114563" y="644337"/>
                    <a:pt x="1267985" y="987015"/>
                    <a:pt x="1267985" y="1365528"/>
                  </a:cubicBezTo>
                  <a:cubicBezTo>
                    <a:pt x="1267985" y="2075237"/>
                    <a:pt x="728609" y="2658970"/>
                    <a:pt x="37419" y="2729165"/>
                  </a:cubicBezTo>
                  <a:lnTo>
                    <a:pt x="0" y="2731054"/>
                  </a:lnTo>
                  <a:lnTo>
                    <a:pt x="0" y="2656339"/>
                  </a:lnTo>
                  <a:lnTo>
                    <a:pt x="29778" y="2654835"/>
                  </a:lnTo>
                  <a:cubicBezTo>
                    <a:pt x="683294" y="2588467"/>
                    <a:pt x="1193271" y="2036552"/>
                    <a:pt x="1193270" y="1365526"/>
                  </a:cubicBezTo>
                  <a:cubicBezTo>
                    <a:pt x="1193270" y="694500"/>
                    <a:pt x="683294" y="142585"/>
                    <a:pt x="29778" y="76217"/>
                  </a:cubicBezTo>
                  <a:lnTo>
                    <a:pt x="0" y="74714"/>
                  </a:lnTo>
                  <a:lnTo>
                    <a:pt x="0" y="0"/>
                  </a:lnTo>
                  <a:lnTo>
                    <a:pt x="37418" y="1890"/>
                  </a:lnTo>
                  <a:cubicBezTo>
                    <a:pt x="359974" y="34647"/>
                    <a:pt x="649468" y="179242"/>
                    <a:pt x="866512" y="396286"/>
                  </a:cubicBezTo>
                  <a:close/>
                </a:path>
              </a:pathLst>
            </a:custGeom>
            <a:gradFill>
              <a:gsLst>
                <a:gs pos="0">
                  <a:srgbClr val="3BAC8E"/>
                </a:gs>
                <a:gs pos="100000">
                  <a:srgbClr val="3497C0"/>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8" name="任意多边形 67"/>
            <p:cNvSpPr>
              <a:spLocks noChangeAspect="1"/>
            </p:cNvSpPr>
            <p:nvPr/>
          </p:nvSpPr>
          <p:spPr>
            <a:xfrm rot="18900000" flipH="1" flipV="1">
              <a:off x="4974848" y="3089655"/>
              <a:ext cx="1267985" cy="2731054"/>
            </a:xfrm>
            <a:custGeom>
              <a:avLst/>
              <a:gdLst>
                <a:gd name="connsiteX0" fmla="*/ 866512 w 1267985"/>
                <a:gd name="connsiteY0" fmla="*/ 396286 h 2731054"/>
                <a:gd name="connsiteX1" fmla="*/ 1267985 w 1267985"/>
                <a:gd name="connsiteY1" fmla="*/ 1365528 h 2731054"/>
                <a:gd name="connsiteX2" fmla="*/ 37419 w 1267985"/>
                <a:gd name="connsiteY2" fmla="*/ 2729165 h 2731054"/>
                <a:gd name="connsiteX3" fmla="*/ 0 w 1267985"/>
                <a:gd name="connsiteY3" fmla="*/ 2731054 h 2731054"/>
                <a:gd name="connsiteX4" fmla="*/ 0 w 1267985"/>
                <a:gd name="connsiteY4" fmla="*/ 2656339 h 2731054"/>
                <a:gd name="connsiteX5" fmla="*/ 29778 w 1267985"/>
                <a:gd name="connsiteY5" fmla="*/ 2654835 h 2731054"/>
                <a:gd name="connsiteX6" fmla="*/ 1193270 w 1267985"/>
                <a:gd name="connsiteY6" fmla="*/ 1365526 h 2731054"/>
                <a:gd name="connsiteX7" fmla="*/ 29778 w 1267985"/>
                <a:gd name="connsiteY7" fmla="*/ 76217 h 2731054"/>
                <a:gd name="connsiteX8" fmla="*/ 0 w 1267985"/>
                <a:gd name="connsiteY8" fmla="*/ 74714 h 2731054"/>
                <a:gd name="connsiteX9" fmla="*/ 0 w 1267985"/>
                <a:gd name="connsiteY9" fmla="*/ 0 h 2731054"/>
                <a:gd name="connsiteX10" fmla="*/ 37418 w 1267985"/>
                <a:gd name="connsiteY10" fmla="*/ 1890 h 2731054"/>
                <a:gd name="connsiteX11" fmla="*/ 866512 w 1267985"/>
                <a:gd name="connsiteY11" fmla="*/ 396286 h 273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985" h="2731054">
                  <a:moveTo>
                    <a:pt x="866512" y="396286"/>
                  </a:moveTo>
                  <a:cubicBezTo>
                    <a:pt x="1114563" y="644337"/>
                    <a:pt x="1267985" y="987015"/>
                    <a:pt x="1267985" y="1365528"/>
                  </a:cubicBezTo>
                  <a:cubicBezTo>
                    <a:pt x="1267985" y="2075237"/>
                    <a:pt x="728609" y="2658970"/>
                    <a:pt x="37419" y="2729165"/>
                  </a:cubicBezTo>
                  <a:lnTo>
                    <a:pt x="0" y="2731054"/>
                  </a:lnTo>
                  <a:lnTo>
                    <a:pt x="0" y="2656339"/>
                  </a:lnTo>
                  <a:lnTo>
                    <a:pt x="29778" y="2654835"/>
                  </a:lnTo>
                  <a:cubicBezTo>
                    <a:pt x="683294" y="2588467"/>
                    <a:pt x="1193271" y="2036552"/>
                    <a:pt x="1193270" y="1365526"/>
                  </a:cubicBezTo>
                  <a:cubicBezTo>
                    <a:pt x="1193270" y="694500"/>
                    <a:pt x="683294" y="142585"/>
                    <a:pt x="29778" y="76217"/>
                  </a:cubicBezTo>
                  <a:lnTo>
                    <a:pt x="0" y="74714"/>
                  </a:lnTo>
                  <a:lnTo>
                    <a:pt x="0" y="0"/>
                  </a:lnTo>
                  <a:lnTo>
                    <a:pt x="37418" y="1890"/>
                  </a:lnTo>
                  <a:cubicBezTo>
                    <a:pt x="359974" y="34647"/>
                    <a:pt x="649468" y="179242"/>
                    <a:pt x="866512" y="396286"/>
                  </a:cubicBezTo>
                  <a:close/>
                </a:path>
              </a:pathLst>
            </a:custGeom>
            <a:gradFill>
              <a:gsLst>
                <a:gs pos="0">
                  <a:srgbClr val="3BAC8E"/>
                </a:gs>
                <a:gs pos="100000">
                  <a:srgbClr val="3497C0"/>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9" name="椭圆 68"/>
            <p:cNvSpPr>
              <a:spLocks noChangeAspect="1"/>
            </p:cNvSpPr>
            <p:nvPr/>
          </p:nvSpPr>
          <p:spPr>
            <a:xfrm>
              <a:off x="5138526" y="2943037"/>
              <a:ext cx="108000" cy="108000"/>
            </a:xfrm>
            <a:prstGeom prst="ellipse">
              <a:avLst/>
            </a:prstGeom>
            <a:gradFill>
              <a:gsLst>
                <a:gs pos="21000">
                  <a:srgbClr val="00ECFE"/>
                </a:gs>
                <a:gs pos="80000">
                  <a:srgbClr val="0094FA"/>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0" name="椭圆 69"/>
            <p:cNvSpPr>
              <a:spLocks noChangeAspect="1"/>
            </p:cNvSpPr>
            <p:nvPr/>
          </p:nvSpPr>
          <p:spPr>
            <a:xfrm>
              <a:off x="7022715" y="4812557"/>
              <a:ext cx="108000" cy="108000"/>
            </a:xfrm>
            <a:prstGeom prst="ellipse">
              <a:avLst/>
            </a:prstGeom>
            <a:solidFill>
              <a:srgbClr val="3497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sp>
        <p:nvSpPr>
          <p:cNvPr id="71" name="椭圆 70"/>
          <p:cNvSpPr/>
          <p:nvPr/>
        </p:nvSpPr>
        <p:spPr>
          <a:xfrm>
            <a:off x="3864729" y="2342646"/>
            <a:ext cx="4345094" cy="4345094"/>
          </a:xfrm>
          <a:prstGeom prst="ellips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2" name="椭圆 71"/>
          <p:cNvSpPr/>
          <p:nvPr/>
        </p:nvSpPr>
        <p:spPr>
          <a:xfrm>
            <a:off x="2668415" y="1078741"/>
            <a:ext cx="6887605" cy="6887605"/>
          </a:xfrm>
          <a:prstGeom prst="ellipse">
            <a:avLst/>
          </a:prstGeom>
          <a:no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73" name="组合 72"/>
          <p:cNvGrpSpPr/>
          <p:nvPr/>
        </p:nvGrpSpPr>
        <p:grpSpPr>
          <a:xfrm>
            <a:off x="8285771" y="1648610"/>
            <a:ext cx="1116000" cy="1390229"/>
            <a:chOff x="8285771" y="1648610"/>
            <a:chExt cx="1116000" cy="1390229"/>
          </a:xfrm>
        </p:grpSpPr>
        <p:sp>
          <p:nvSpPr>
            <p:cNvPr id="74" name="椭圆 73"/>
            <p:cNvSpPr>
              <a:spLocks noChangeAspect="1"/>
            </p:cNvSpPr>
            <p:nvPr/>
          </p:nvSpPr>
          <p:spPr>
            <a:xfrm>
              <a:off x="8285771" y="1922839"/>
              <a:ext cx="1116000" cy="1116000"/>
            </a:xfrm>
            <a:prstGeom prst="ellipse">
              <a:avLst/>
            </a:prstGeom>
            <a:solidFill>
              <a:srgbClr val="3BAC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5" name="文本框 7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437868" y="1648610"/>
              <a:ext cx="798617" cy="120032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郑庆科智雅体" panose="02000603000000000000" pitchFamily="2" charset="-122"/>
                  <a:ea typeface="郑庆科智雅体" panose="02000603000000000000" pitchFamily="2" charset="-122"/>
                </a:rPr>
                <a:t>  </a:t>
              </a:r>
              <a:endParaRPr lang="en-US" altLang="zh-CN" sz="3200" b="1" kern="0" dirty="0">
                <a:solidFill>
                  <a:schemeClr val="tx1">
                    <a:lumMod val="85000"/>
                    <a:lumOff val="15000"/>
                  </a:schemeClr>
                </a:solidFill>
                <a:latin typeface="郑庆科智雅体" panose="02000603000000000000" pitchFamily="2" charset="-122"/>
                <a:ea typeface="郑庆科智雅体" panose="02000603000000000000" pitchFamily="2" charset="-122"/>
              </a:endParaRPr>
            </a:p>
            <a:p>
              <a:r>
                <a:rPr lang="en-US" altLang="zh-CN" sz="40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01</a:t>
              </a:r>
              <a:endParaRPr lang="en-US" altLang="zh-CN" sz="40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76" name="组合 75"/>
          <p:cNvGrpSpPr/>
          <p:nvPr/>
        </p:nvGrpSpPr>
        <p:grpSpPr>
          <a:xfrm>
            <a:off x="1988143" y="4151615"/>
            <a:ext cx="936000" cy="1230809"/>
            <a:chOff x="1988143" y="4151615"/>
            <a:chExt cx="936000" cy="1230809"/>
          </a:xfrm>
        </p:grpSpPr>
        <p:sp>
          <p:nvSpPr>
            <p:cNvPr id="77" name="椭圆 76"/>
            <p:cNvSpPr>
              <a:spLocks noChangeAspect="1"/>
            </p:cNvSpPr>
            <p:nvPr/>
          </p:nvSpPr>
          <p:spPr>
            <a:xfrm>
              <a:off x="1988143" y="4446424"/>
              <a:ext cx="936000" cy="936000"/>
            </a:xfrm>
            <a:prstGeom prst="ellipse">
              <a:avLst/>
            </a:prstGeom>
            <a:solidFill>
              <a:srgbClr val="3497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8" name="文本框 7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104925" y="4151615"/>
              <a:ext cx="675185" cy="1077218"/>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郑庆科智雅体" panose="02000603000000000000" pitchFamily="2" charset="-122"/>
                  <a:ea typeface="郑庆科智雅体" panose="02000603000000000000" pitchFamily="2" charset="-122"/>
                </a:rPr>
                <a:t>  </a:t>
              </a:r>
              <a:endParaRPr lang="en-US" altLang="zh-CN" sz="3200" b="1" kern="0" dirty="0">
                <a:solidFill>
                  <a:schemeClr val="tx1">
                    <a:lumMod val="85000"/>
                    <a:lumOff val="15000"/>
                  </a:schemeClr>
                </a:solidFill>
                <a:latin typeface="郑庆科智雅体" panose="02000603000000000000" pitchFamily="2" charset="-122"/>
                <a:ea typeface="郑庆科智雅体" panose="02000603000000000000" pitchFamily="2" charset="-122"/>
              </a:endParaRPr>
            </a:p>
            <a:p>
              <a:r>
                <a:rPr lang="en-US" altLang="zh-CN" sz="32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02</a:t>
              </a:r>
              <a:endParaRPr lang="en-US" altLang="zh-CN" sz="32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79" name="组合 78"/>
          <p:cNvGrpSpPr/>
          <p:nvPr/>
        </p:nvGrpSpPr>
        <p:grpSpPr>
          <a:xfrm>
            <a:off x="3352813" y="1556277"/>
            <a:ext cx="540000" cy="962498"/>
            <a:chOff x="3352813" y="1556277"/>
            <a:chExt cx="540000" cy="962498"/>
          </a:xfrm>
        </p:grpSpPr>
        <p:sp>
          <p:nvSpPr>
            <p:cNvPr id="80" name="椭圆 79"/>
            <p:cNvSpPr>
              <a:spLocks noChangeAspect="1"/>
            </p:cNvSpPr>
            <p:nvPr/>
          </p:nvSpPr>
          <p:spPr>
            <a:xfrm>
              <a:off x="3352813" y="1978775"/>
              <a:ext cx="540000" cy="540000"/>
            </a:xfrm>
            <a:prstGeom prst="ellipse">
              <a:avLst/>
            </a:prstGeom>
            <a:gradFill>
              <a:gsLst>
                <a:gs pos="21000">
                  <a:srgbClr val="3BAC8E"/>
                </a:gs>
                <a:gs pos="80000">
                  <a:srgbClr val="3497C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81" name="文本框 8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371696" y="1556277"/>
              <a:ext cx="461986" cy="861774"/>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郑庆科智雅体" panose="02000603000000000000" pitchFamily="2" charset="-122"/>
                  <a:ea typeface="郑庆科智雅体" panose="02000603000000000000" pitchFamily="2" charset="-122"/>
                </a:rPr>
                <a:t>  </a:t>
              </a:r>
              <a:endParaRPr lang="en-US" altLang="zh-CN" sz="3200" b="1" kern="0" dirty="0">
                <a:solidFill>
                  <a:schemeClr val="tx1">
                    <a:lumMod val="85000"/>
                    <a:lumOff val="15000"/>
                  </a:schemeClr>
                </a:solidFill>
                <a:latin typeface="郑庆科智雅体" panose="02000603000000000000" pitchFamily="2" charset="-122"/>
                <a:ea typeface="郑庆科智雅体" panose="02000603000000000000" pitchFamily="2" charset="-122"/>
              </a:endParaRPr>
            </a:p>
            <a:p>
              <a:r>
                <a:rPr lang="en-US" altLang="zh-CN"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03</a:t>
              </a:r>
              <a:endParaRPr lang="en-US" altLang="zh-CN"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82" name="组合 81"/>
          <p:cNvGrpSpPr/>
          <p:nvPr/>
        </p:nvGrpSpPr>
        <p:grpSpPr>
          <a:xfrm>
            <a:off x="3990157" y="5112392"/>
            <a:ext cx="612000" cy="999285"/>
            <a:chOff x="3990157" y="5112392"/>
            <a:chExt cx="612000" cy="999285"/>
          </a:xfrm>
        </p:grpSpPr>
        <p:sp>
          <p:nvSpPr>
            <p:cNvPr id="83" name="椭圆 82"/>
            <p:cNvSpPr>
              <a:spLocks noChangeAspect="1"/>
            </p:cNvSpPr>
            <p:nvPr/>
          </p:nvSpPr>
          <p:spPr>
            <a:xfrm>
              <a:off x="3990157" y="5499677"/>
              <a:ext cx="612000" cy="612000"/>
            </a:xfrm>
            <a:prstGeom prst="ellipse">
              <a:avLst/>
            </a:prstGeom>
            <a:solidFill>
              <a:srgbClr val="3BAC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84" name="文本框 83"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028831" y="5112392"/>
              <a:ext cx="492443" cy="892552"/>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郑庆科智雅体" panose="02000603000000000000" pitchFamily="2" charset="-122"/>
                  <a:ea typeface="郑庆科智雅体" panose="02000603000000000000" pitchFamily="2" charset="-122"/>
                </a:rPr>
                <a:t>  </a:t>
              </a:r>
              <a:endParaRPr lang="en-US" altLang="zh-CN" sz="3200" b="1" kern="0" dirty="0">
                <a:solidFill>
                  <a:schemeClr val="tx1">
                    <a:lumMod val="85000"/>
                    <a:lumOff val="15000"/>
                  </a:schemeClr>
                </a:solidFill>
                <a:latin typeface="郑庆科智雅体" panose="02000603000000000000" pitchFamily="2" charset="-122"/>
                <a:ea typeface="郑庆科智雅体" panose="02000603000000000000" pitchFamily="2" charset="-122"/>
              </a:endParaRPr>
            </a:p>
            <a:p>
              <a:r>
                <a:rPr lang="en-US" altLang="zh-CN" sz="20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04</a:t>
              </a:r>
              <a:endParaRPr lang="en-US" altLang="zh-CN" sz="2000"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85" name="组合 84"/>
          <p:cNvGrpSpPr/>
          <p:nvPr/>
        </p:nvGrpSpPr>
        <p:grpSpPr>
          <a:xfrm>
            <a:off x="9135169" y="5048044"/>
            <a:ext cx="461029" cy="883633"/>
            <a:chOff x="9135169" y="5048044"/>
            <a:chExt cx="461029" cy="883633"/>
          </a:xfrm>
        </p:grpSpPr>
        <p:sp>
          <p:nvSpPr>
            <p:cNvPr id="86" name="椭圆 85"/>
            <p:cNvSpPr>
              <a:spLocks noChangeAspect="1"/>
            </p:cNvSpPr>
            <p:nvPr/>
          </p:nvSpPr>
          <p:spPr>
            <a:xfrm>
              <a:off x="9164198" y="5499677"/>
              <a:ext cx="432000" cy="432000"/>
            </a:xfrm>
            <a:prstGeom prst="ellipse">
              <a:avLst/>
            </a:prstGeom>
            <a:gradFill>
              <a:gsLst>
                <a:gs pos="21000">
                  <a:srgbClr val="00ECFE"/>
                </a:gs>
                <a:gs pos="80000">
                  <a:srgbClr val="0094FA"/>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87" name="文本框 8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9135169" y="5048044"/>
              <a:ext cx="460382" cy="861774"/>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郑庆科智雅体" panose="02000603000000000000" pitchFamily="2" charset="-122"/>
                  <a:ea typeface="郑庆科智雅体" panose="02000603000000000000" pitchFamily="2" charset="-122"/>
                </a:rPr>
                <a:t>  </a:t>
              </a:r>
              <a:endParaRPr lang="en-US" altLang="zh-CN" sz="3200" b="1" kern="0" dirty="0">
                <a:solidFill>
                  <a:schemeClr val="tx1">
                    <a:lumMod val="85000"/>
                    <a:lumOff val="15000"/>
                  </a:schemeClr>
                </a:solidFill>
                <a:latin typeface="郑庆科智雅体" panose="02000603000000000000" pitchFamily="2" charset="-122"/>
                <a:ea typeface="郑庆科智雅体" panose="02000603000000000000" pitchFamily="2" charset="-122"/>
              </a:endParaRPr>
            </a:p>
            <a:p>
              <a:r>
                <a:rPr lang="en-US" altLang="zh-CN"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rPr>
                <a:t>05</a:t>
              </a:r>
              <a:endParaRPr lang="en-US" altLang="zh-CN" b="1" dirty="0">
                <a:solidFill>
                  <a:schemeClr val="bg1"/>
                </a:solidFill>
                <a:latin typeface="郑庆科智雅体" panose="02000603000000000000" pitchFamily="2" charset="-122"/>
                <a:ea typeface="郑庆科智雅体" panose="02000603000000000000" pitchFamily="2" charset="-122"/>
                <a:cs typeface="Kartika" panose="02020503030404060203" pitchFamily="18" charset="0"/>
              </a:endParaRPr>
            </a:p>
          </p:txBody>
        </p:sp>
      </p:grpSp>
      <p:grpSp>
        <p:nvGrpSpPr>
          <p:cNvPr id="88" name="组合 87"/>
          <p:cNvGrpSpPr/>
          <p:nvPr/>
        </p:nvGrpSpPr>
        <p:grpSpPr>
          <a:xfrm>
            <a:off x="5039827" y="3444366"/>
            <a:ext cx="2144782" cy="2144782"/>
            <a:chOff x="5039827" y="3444366"/>
            <a:chExt cx="2144782" cy="2144782"/>
          </a:xfrm>
        </p:grpSpPr>
        <p:sp>
          <p:nvSpPr>
            <p:cNvPr id="89" name="椭圆 88"/>
            <p:cNvSpPr>
              <a:spLocks noChangeAspect="1"/>
            </p:cNvSpPr>
            <p:nvPr/>
          </p:nvSpPr>
          <p:spPr>
            <a:xfrm>
              <a:off x="5039827" y="3444366"/>
              <a:ext cx="2144782" cy="2144782"/>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90" name="文本框 89"/>
            <p:cNvSpPr txBox="1"/>
            <p:nvPr/>
          </p:nvSpPr>
          <p:spPr>
            <a:xfrm>
              <a:off x="5175868" y="4154036"/>
              <a:ext cx="1826141" cy="584775"/>
            </a:xfrm>
            <a:prstGeom prst="rect">
              <a:avLst/>
            </a:prstGeom>
            <a:noFill/>
          </p:spPr>
          <p:txBody>
            <a:bodyPr wrap="none" rtlCol="0">
              <a:spAutoFit/>
            </a:bodyPr>
            <a:lstStyle/>
            <a:p>
              <a:r>
                <a:rPr lang="zh-CN" altLang="en-US" sz="3200" dirty="0" smtClean="0">
                  <a:solidFill>
                    <a:srgbClr val="282D3A"/>
                  </a:solidFill>
                  <a:latin typeface="郑庆科智雅体" panose="02000603000000000000" pitchFamily="2" charset="-122"/>
                  <a:ea typeface="郑庆科智雅体" panose="02000603000000000000" pitchFamily="2" charset="-122"/>
                </a:rPr>
                <a:t>科技未来</a:t>
              </a:r>
              <a:endParaRPr lang="zh-CN" altLang="en-US" sz="3200" dirty="0">
                <a:solidFill>
                  <a:srgbClr val="282D3A"/>
                </a:solidFill>
                <a:latin typeface="郑庆科智雅体" panose="02000603000000000000" pitchFamily="2" charset="-122"/>
                <a:ea typeface="郑庆科智雅体" panose="02000603000000000000" pitchFamily="2" charset="-122"/>
              </a:endParaRPr>
            </a:p>
          </p:txBody>
        </p:sp>
      </p:grpSp>
      <p:sp>
        <p:nvSpPr>
          <p:cNvPr id="91" name="文本框 90"/>
          <p:cNvSpPr txBox="1"/>
          <p:nvPr/>
        </p:nvSpPr>
        <p:spPr>
          <a:xfrm>
            <a:off x="9785637" y="5604834"/>
            <a:ext cx="1723549" cy="400110"/>
          </a:xfrm>
          <a:prstGeom prst="rect">
            <a:avLst/>
          </a:prstGeom>
          <a:noFill/>
          <a:effectLst/>
        </p:spPr>
        <p:txBody>
          <a:bodyPr wrap="none" rtlCol="0">
            <a:spAutoFit/>
          </a:bodyPr>
          <a:lstStyle/>
          <a:p>
            <a:r>
              <a:rPr lang="zh-CN" altLang="en-US" sz="2000" dirty="0">
                <a:solidFill>
                  <a:schemeClr val="bg1"/>
                </a:solidFill>
                <a:latin typeface="郑庆科智雅体" panose="02000603000000000000" pitchFamily="2" charset="-122"/>
                <a:ea typeface="郑庆科智雅体" panose="02000603000000000000" pitchFamily="2" charset="-122"/>
              </a:rPr>
              <a:t>此处输入标题</a:t>
            </a:r>
            <a:endParaRPr lang="en-US" altLang="zh-CN" sz="2000" dirty="0">
              <a:solidFill>
                <a:schemeClr val="bg1"/>
              </a:solidFill>
              <a:latin typeface="郑庆科智雅体" panose="02000603000000000000" pitchFamily="2" charset="-122"/>
              <a:ea typeface="郑庆科智雅体" panose="02000603000000000000" pitchFamily="2" charset="-122"/>
            </a:endParaRPr>
          </a:p>
        </p:txBody>
      </p:sp>
      <p:sp>
        <p:nvSpPr>
          <p:cNvPr id="92" name="文本框 91"/>
          <p:cNvSpPr txBox="1"/>
          <p:nvPr/>
        </p:nvSpPr>
        <p:spPr>
          <a:xfrm>
            <a:off x="1464637" y="2048719"/>
            <a:ext cx="1723549" cy="400110"/>
          </a:xfrm>
          <a:prstGeom prst="rect">
            <a:avLst/>
          </a:prstGeom>
          <a:noFill/>
          <a:effectLst/>
        </p:spPr>
        <p:txBody>
          <a:bodyPr wrap="none" rtlCol="0">
            <a:spAutoFit/>
          </a:bodyPr>
          <a:lstStyle/>
          <a:p>
            <a:r>
              <a:rPr lang="zh-CN" altLang="en-US" sz="2000" dirty="0">
                <a:solidFill>
                  <a:schemeClr val="bg1"/>
                </a:solidFill>
                <a:latin typeface="郑庆科智雅体" panose="02000603000000000000" pitchFamily="2" charset="-122"/>
                <a:ea typeface="郑庆科智雅体" panose="02000603000000000000" pitchFamily="2" charset="-122"/>
              </a:rPr>
              <a:t>此处输入标题</a:t>
            </a:r>
            <a:endParaRPr lang="en-US" altLang="zh-CN" sz="2000" dirty="0">
              <a:solidFill>
                <a:schemeClr val="bg1"/>
              </a:solidFill>
              <a:latin typeface="郑庆科智雅体" panose="02000603000000000000" pitchFamily="2" charset="-122"/>
              <a:ea typeface="郑庆科智雅体" panose="02000603000000000000" pitchFamily="2" charset="-122"/>
            </a:endParaRPr>
          </a:p>
        </p:txBody>
      </p:sp>
      <p:sp>
        <p:nvSpPr>
          <p:cNvPr id="93" name="文本框 92"/>
          <p:cNvSpPr txBox="1"/>
          <p:nvPr/>
        </p:nvSpPr>
        <p:spPr>
          <a:xfrm>
            <a:off x="9720647" y="2173548"/>
            <a:ext cx="1723549" cy="400110"/>
          </a:xfrm>
          <a:prstGeom prst="rect">
            <a:avLst/>
          </a:prstGeom>
          <a:noFill/>
          <a:effectLst/>
        </p:spPr>
        <p:txBody>
          <a:bodyPr wrap="none" rtlCol="0">
            <a:spAutoFit/>
          </a:bodyPr>
          <a:lstStyle/>
          <a:p>
            <a:r>
              <a:rPr lang="zh-CN" altLang="en-US" sz="2000" dirty="0">
                <a:solidFill>
                  <a:schemeClr val="bg1"/>
                </a:solidFill>
                <a:latin typeface="郑庆科智雅体" panose="02000603000000000000" pitchFamily="2" charset="-122"/>
                <a:ea typeface="郑庆科智雅体" panose="02000603000000000000" pitchFamily="2" charset="-122"/>
              </a:rPr>
              <a:t>此处输入标题</a:t>
            </a:r>
            <a:endParaRPr lang="en-US" altLang="zh-CN" sz="2000" dirty="0">
              <a:solidFill>
                <a:schemeClr val="bg1"/>
              </a:solidFill>
              <a:latin typeface="郑庆科智雅体" panose="02000603000000000000" pitchFamily="2" charset="-122"/>
              <a:ea typeface="郑庆科智雅体" panose="02000603000000000000" pitchFamily="2" charset="-122"/>
            </a:endParaRPr>
          </a:p>
        </p:txBody>
      </p:sp>
      <p:sp>
        <p:nvSpPr>
          <p:cNvPr id="94" name="文本框 93"/>
          <p:cNvSpPr txBox="1"/>
          <p:nvPr/>
        </p:nvSpPr>
        <p:spPr>
          <a:xfrm>
            <a:off x="2211320" y="5889827"/>
            <a:ext cx="1723549" cy="400110"/>
          </a:xfrm>
          <a:prstGeom prst="rect">
            <a:avLst/>
          </a:prstGeom>
          <a:noFill/>
          <a:effectLst/>
        </p:spPr>
        <p:txBody>
          <a:bodyPr wrap="none" rtlCol="0">
            <a:spAutoFit/>
          </a:bodyPr>
          <a:lstStyle/>
          <a:p>
            <a:r>
              <a:rPr lang="zh-CN" altLang="en-US" sz="2000" dirty="0">
                <a:solidFill>
                  <a:schemeClr val="bg1"/>
                </a:solidFill>
                <a:latin typeface="郑庆科智雅体" panose="02000603000000000000" pitchFamily="2" charset="-122"/>
                <a:ea typeface="郑庆科智雅体" panose="02000603000000000000" pitchFamily="2" charset="-122"/>
              </a:rPr>
              <a:t>此处输入标题</a:t>
            </a:r>
            <a:endParaRPr lang="en-US" altLang="zh-CN" sz="2000" dirty="0">
              <a:solidFill>
                <a:schemeClr val="bg1"/>
              </a:solidFill>
              <a:latin typeface="郑庆科智雅体" panose="02000603000000000000" pitchFamily="2" charset="-122"/>
              <a:ea typeface="郑庆科智雅体" panose="02000603000000000000" pitchFamily="2" charset="-122"/>
            </a:endParaRPr>
          </a:p>
        </p:txBody>
      </p:sp>
      <p:sp>
        <p:nvSpPr>
          <p:cNvPr id="95" name="文本框 94"/>
          <p:cNvSpPr txBox="1"/>
          <p:nvPr/>
        </p:nvSpPr>
        <p:spPr>
          <a:xfrm>
            <a:off x="393769" y="3951560"/>
            <a:ext cx="1723549" cy="400110"/>
          </a:xfrm>
          <a:prstGeom prst="rect">
            <a:avLst/>
          </a:prstGeom>
          <a:noFill/>
          <a:effectLst/>
        </p:spPr>
        <p:txBody>
          <a:bodyPr wrap="none" rtlCol="0">
            <a:spAutoFit/>
          </a:bodyPr>
          <a:lstStyle/>
          <a:p>
            <a:r>
              <a:rPr lang="zh-CN" altLang="en-US" sz="2000" dirty="0">
                <a:solidFill>
                  <a:schemeClr val="bg1"/>
                </a:solidFill>
                <a:latin typeface="郑庆科智雅体" panose="02000603000000000000" pitchFamily="2" charset="-122"/>
                <a:ea typeface="郑庆科智雅体" panose="02000603000000000000" pitchFamily="2" charset="-122"/>
              </a:rPr>
              <a:t>此处输入标题</a:t>
            </a:r>
            <a:endParaRPr lang="en-US" altLang="zh-CN" sz="2000" dirty="0">
              <a:solidFill>
                <a:schemeClr val="bg1"/>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decel="50000" fill="hold">
                                          <p:stCondLst>
                                            <p:cond delay="0"/>
                                          </p:stCondLst>
                                        </p:cTn>
                                        <p:tgtEl>
                                          <p:spTgt spid="8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8"/>
                                        </p:tgtEl>
                                        <p:attrNameLst>
                                          <p:attrName>ppt_w</p:attrName>
                                        </p:attrNameLst>
                                      </p:cBhvr>
                                      <p:tavLst>
                                        <p:tav tm="0">
                                          <p:val>
                                            <p:strVal val="#ppt_w*.05"/>
                                          </p:val>
                                        </p:tav>
                                        <p:tav tm="100000">
                                          <p:val>
                                            <p:strVal val="#ppt_w"/>
                                          </p:val>
                                        </p:tav>
                                      </p:tavLst>
                                    </p:anim>
                                    <p:anim calcmode="lin" valueType="num">
                                      <p:cBhvr>
                                        <p:cTn id="10" dur="1000" fill="hold"/>
                                        <p:tgtEl>
                                          <p:spTgt spid="8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1250" fill="hold"/>
                                        <p:tgtEl>
                                          <p:spTgt spid="66"/>
                                        </p:tgtEl>
                                        <p:attrNameLst>
                                          <p:attrName>ppt_w</p:attrName>
                                        </p:attrNameLst>
                                      </p:cBhvr>
                                      <p:tavLst>
                                        <p:tav tm="0">
                                          <p:val>
                                            <p:fltVal val="0"/>
                                          </p:val>
                                        </p:tav>
                                        <p:tav tm="100000">
                                          <p:val>
                                            <p:strVal val="#ppt_w"/>
                                          </p:val>
                                        </p:tav>
                                      </p:tavLst>
                                    </p:anim>
                                    <p:anim calcmode="lin" valueType="num">
                                      <p:cBhvr>
                                        <p:cTn id="19" dur="1250" fill="hold"/>
                                        <p:tgtEl>
                                          <p:spTgt spid="66"/>
                                        </p:tgtEl>
                                        <p:attrNameLst>
                                          <p:attrName>ppt_h</p:attrName>
                                        </p:attrNameLst>
                                      </p:cBhvr>
                                      <p:tavLst>
                                        <p:tav tm="0">
                                          <p:val>
                                            <p:fltVal val="0"/>
                                          </p:val>
                                        </p:tav>
                                        <p:tav tm="100000">
                                          <p:val>
                                            <p:strVal val="#ppt_h"/>
                                          </p:val>
                                        </p:tav>
                                      </p:tavLst>
                                    </p:anim>
                                    <p:animEffect transition="in" filter="fade">
                                      <p:cBhvr>
                                        <p:cTn id="20" dur="1250"/>
                                        <p:tgtEl>
                                          <p:spTgt spid="66"/>
                                        </p:tgtEl>
                                      </p:cBhvr>
                                    </p:animEffect>
                                  </p:childTnLst>
                                </p:cTn>
                              </p:par>
                            </p:childTnLst>
                          </p:cTn>
                        </p:par>
                        <p:par>
                          <p:cTn id="21" fill="hold">
                            <p:stCondLst>
                              <p:cond delay="2500"/>
                            </p:stCondLst>
                            <p:childTnLst>
                              <p:par>
                                <p:cTn id="22" presetID="8" presetClass="emph" presetSubtype="0" fill="hold" nodeType="afterEffect">
                                  <p:stCondLst>
                                    <p:cond delay="0"/>
                                  </p:stCondLst>
                                  <p:childTnLst>
                                    <p:animRot by="21600000">
                                      <p:cBhvr>
                                        <p:cTn id="23" dur="2000" fill="hold"/>
                                        <p:tgtEl>
                                          <p:spTgt spid="66"/>
                                        </p:tgtEl>
                                        <p:attrNameLst>
                                          <p:attrName>r</p:attrName>
                                        </p:attrNameLst>
                                      </p:cBhvr>
                                    </p:animRo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23" presetClass="entr" presetSubtype="32"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p:cTn id="33" dur="750" fill="hold"/>
                                        <p:tgtEl>
                                          <p:spTgt spid="73"/>
                                        </p:tgtEl>
                                        <p:attrNameLst>
                                          <p:attrName>ppt_w</p:attrName>
                                        </p:attrNameLst>
                                      </p:cBhvr>
                                      <p:tavLst>
                                        <p:tav tm="0">
                                          <p:val>
                                            <p:strVal val="4*#ppt_w"/>
                                          </p:val>
                                        </p:tav>
                                        <p:tav tm="100000">
                                          <p:val>
                                            <p:strVal val="#ppt_w"/>
                                          </p:val>
                                        </p:tav>
                                      </p:tavLst>
                                    </p:anim>
                                    <p:anim calcmode="lin" valueType="num">
                                      <p:cBhvr>
                                        <p:cTn id="34" dur="750" fill="hold"/>
                                        <p:tgtEl>
                                          <p:spTgt spid="73"/>
                                        </p:tgtEl>
                                        <p:attrNameLst>
                                          <p:attrName>ppt_h</p:attrName>
                                        </p:attrNameLst>
                                      </p:cBhvr>
                                      <p:tavLst>
                                        <p:tav tm="0">
                                          <p:val>
                                            <p:strVal val="4*#ppt_h"/>
                                          </p:val>
                                        </p:tav>
                                        <p:tav tm="100000">
                                          <p:val>
                                            <p:strVal val="#ppt_h"/>
                                          </p:val>
                                        </p:tav>
                                      </p:tavLst>
                                    </p:anim>
                                  </p:childTnLst>
                                </p:cTn>
                              </p:par>
                              <p:par>
                                <p:cTn id="35" presetID="23" presetClass="entr" presetSubtype="32" fill="hold" nodeType="withEffect">
                                  <p:stCondLst>
                                    <p:cond delay="250"/>
                                  </p:stCondLst>
                                  <p:childTnLst>
                                    <p:set>
                                      <p:cBhvr>
                                        <p:cTn id="36" dur="1" fill="hold">
                                          <p:stCondLst>
                                            <p:cond delay="0"/>
                                          </p:stCondLst>
                                        </p:cTn>
                                        <p:tgtEl>
                                          <p:spTgt spid="76"/>
                                        </p:tgtEl>
                                        <p:attrNameLst>
                                          <p:attrName>style.visibility</p:attrName>
                                        </p:attrNameLst>
                                      </p:cBhvr>
                                      <p:to>
                                        <p:strVal val="visible"/>
                                      </p:to>
                                    </p:set>
                                    <p:anim calcmode="lin" valueType="num">
                                      <p:cBhvr>
                                        <p:cTn id="37" dur="750" fill="hold"/>
                                        <p:tgtEl>
                                          <p:spTgt spid="76"/>
                                        </p:tgtEl>
                                        <p:attrNameLst>
                                          <p:attrName>ppt_w</p:attrName>
                                        </p:attrNameLst>
                                      </p:cBhvr>
                                      <p:tavLst>
                                        <p:tav tm="0">
                                          <p:val>
                                            <p:strVal val="4*#ppt_w"/>
                                          </p:val>
                                        </p:tav>
                                        <p:tav tm="100000">
                                          <p:val>
                                            <p:strVal val="#ppt_w"/>
                                          </p:val>
                                        </p:tav>
                                      </p:tavLst>
                                    </p:anim>
                                    <p:anim calcmode="lin" valueType="num">
                                      <p:cBhvr>
                                        <p:cTn id="38" dur="750" fill="hold"/>
                                        <p:tgtEl>
                                          <p:spTgt spid="76"/>
                                        </p:tgtEl>
                                        <p:attrNameLst>
                                          <p:attrName>ppt_h</p:attrName>
                                        </p:attrNameLst>
                                      </p:cBhvr>
                                      <p:tavLst>
                                        <p:tav tm="0">
                                          <p:val>
                                            <p:strVal val="4*#ppt_h"/>
                                          </p:val>
                                        </p:tav>
                                        <p:tav tm="100000">
                                          <p:val>
                                            <p:strVal val="#ppt_h"/>
                                          </p:val>
                                        </p:tav>
                                      </p:tavLst>
                                    </p:anim>
                                  </p:childTnLst>
                                </p:cTn>
                              </p:par>
                              <p:par>
                                <p:cTn id="39" presetID="23" presetClass="entr" presetSubtype="32" fill="hold" nodeType="withEffect">
                                  <p:stCondLst>
                                    <p:cond delay="500"/>
                                  </p:stCondLst>
                                  <p:childTnLst>
                                    <p:set>
                                      <p:cBhvr>
                                        <p:cTn id="40" dur="1" fill="hold">
                                          <p:stCondLst>
                                            <p:cond delay="0"/>
                                          </p:stCondLst>
                                        </p:cTn>
                                        <p:tgtEl>
                                          <p:spTgt spid="79"/>
                                        </p:tgtEl>
                                        <p:attrNameLst>
                                          <p:attrName>style.visibility</p:attrName>
                                        </p:attrNameLst>
                                      </p:cBhvr>
                                      <p:to>
                                        <p:strVal val="visible"/>
                                      </p:to>
                                    </p:set>
                                    <p:anim calcmode="lin" valueType="num">
                                      <p:cBhvr>
                                        <p:cTn id="41" dur="750" fill="hold"/>
                                        <p:tgtEl>
                                          <p:spTgt spid="79"/>
                                        </p:tgtEl>
                                        <p:attrNameLst>
                                          <p:attrName>ppt_w</p:attrName>
                                        </p:attrNameLst>
                                      </p:cBhvr>
                                      <p:tavLst>
                                        <p:tav tm="0">
                                          <p:val>
                                            <p:strVal val="4*#ppt_w"/>
                                          </p:val>
                                        </p:tav>
                                        <p:tav tm="100000">
                                          <p:val>
                                            <p:strVal val="#ppt_w"/>
                                          </p:val>
                                        </p:tav>
                                      </p:tavLst>
                                    </p:anim>
                                    <p:anim calcmode="lin" valueType="num">
                                      <p:cBhvr>
                                        <p:cTn id="42" dur="750" fill="hold"/>
                                        <p:tgtEl>
                                          <p:spTgt spid="79"/>
                                        </p:tgtEl>
                                        <p:attrNameLst>
                                          <p:attrName>ppt_h</p:attrName>
                                        </p:attrNameLst>
                                      </p:cBhvr>
                                      <p:tavLst>
                                        <p:tav tm="0">
                                          <p:val>
                                            <p:strVal val="4*#ppt_h"/>
                                          </p:val>
                                        </p:tav>
                                        <p:tav tm="100000">
                                          <p:val>
                                            <p:strVal val="#ppt_h"/>
                                          </p:val>
                                        </p:tav>
                                      </p:tavLst>
                                    </p:anim>
                                  </p:childTnLst>
                                </p:cTn>
                              </p:par>
                              <p:par>
                                <p:cTn id="43" presetID="23" presetClass="entr" presetSubtype="32" fill="hold" nodeType="withEffect">
                                  <p:stCondLst>
                                    <p:cond delay="750"/>
                                  </p:stCondLst>
                                  <p:childTnLst>
                                    <p:set>
                                      <p:cBhvr>
                                        <p:cTn id="44" dur="1" fill="hold">
                                          <p:stCondLst>
                                            <p:cond delay="0"/>
                                          </p:stCondLst>
                                        </p:cTn>
                                        <p:tgtEl>
                                          <p:spTgt spid="82"/>
                                        </p:tgtEl>
                                        <p:attrNameLst>
                                          <p:attrName>style.visibility</p:attrName>
                                        </p:attrNameLst>
                                      </p:cBhvr>
                                      <p:to>
                                        <p:strVal val="visible"/>
                                      </p:to>
                                    </p:set>
                                    <p:anim calcmode="lin" valueType="num">
                                      <p:cBhvr>
                                        <p:cTn id="45" dur="750" fill="hold"/>
                                        <p:tgtEl>
                                          <p:spTgt spid="82"/>
                                        </p:tgtEl>
                                        <p:attrNameLst>
                                          <p:attrName>ppt_w</p:attrName>
                                        </p:attrNameLst>
                                      </p:cBhvr>
                                      <p:tavLst>
                                        <p:tav tm="0">
                                          <p:val>
                                            <p:strVal val="4*#ppt_w"/>
                                          </p:val>
                                        </p:tav>
                                        <p:tav tm="100000">
                                          <p:val>
                                            <p:strVal val="#ppt_w"/>
                                          </p:val>
                                        </p:tav>
                                      </p:tavLst>
                                    </p:anim>
                                    <p:anim calcmode="lin" valueType="num">
                                      <p:cBhvr>
                                        <p:cTn id="46" dur="750" fill="hold"/>
                                        <p:tgtEl>
                                          <p:spTgt spid="82"/>
                                        </p:tgtEl>
                                        <p:attrNameLst>
                                          <p:attrName>ppt_h</p:attrName>
                                        </p:attrNameLst>
                                      </p:cBhvr>
                                      <p:tavLst>
                                        <p:tav tm="0">
                                          <p:val>
                                            <p:strVal val="4*#ppt_h"/>
                                          </p:val>
                                        </p:tav>
                                        <p:tav tm="100000">
                                          <p:val>
                                            <p:strVal val="#ppt_h"/>
                                          </p:val>
                                        </p:tav>
                                      </p:tavLst>
                                    </p:anim>
                                  </p:childTnLst>
                                </p:cTn>
                              </p:par>
                              <p:par>
                                <p:cTn id="47" presetID="23" presetClass="entr" presetSubtype="32" fill="hold" nodeType="withEffect">
                                  <p:stCondLst>
                                    <p:cond delay="1000"/>
                                  </p:stCondLst>
                                  <p:childTnLst>
                                    <p:set>
                                      <p:cBhvr>
                                        <p:cTn id="48" dur="1" fill="hold">
                                          <p:stCondLst>
                                            <p:cond delay="0"/>
                                          </p:stCondLst>
                                        </p:cTn>
                                        <p:tgtEl>
                                          <p:spTgt spid="85"/>
                                        </p:tgtEl>
                                        <p:attrNameLst>
                                          <p:attrName>style.visibility</p:attrName>
                                        </p:attrNameLst>
                                      </p:cBhvr>
                                      <p:to>
                                        <p:strVal val="visible"/>
                                      </p:to>
                                    </p:set>
                                    <p:anim calcmode="lin" valueType="num">
                                      <p:cBhvr>
                                        <p:cTn id="49" dur="750" fill="hold"/>
                                        <p:tgtEl>
                                          <p:spTgt spid="85"/>
                                        </p:tgtEl>
                                        <p:attrNameLst>
                                          <p:attrName>ppt_w</p:attrName>
                                        </p:attrNameLst>
                                      </p:cBhvr>
                                      <p:tavLst>
                                        <p:tav tm="0">
                                          <p:val>
                                            <p:strVal val="4*#ppt_w"/>
                                          </p:val>
                                        </p:tav>
                                        <p:tav tm="100000">
                                          <p:val>
                                            <p:strVal val="#ppt_w"/>
                                          </p:val>
                                        </p:tav>
                                      </p:tavLst>
                                    </p:anim>
                                    <p:anim calcmode="lin" valueType="num">
                                      <p:cBhvr>
                                        <p:cTn id="50" dur="750" fill="hold"/>
                                        <p:tgtEl>
                                          <p:spTgt spid="85"/>
                                        </p:tgtEl>
                                        <p:attrNameLst>
                                          <p:attrName>ppt_h</p:attrName>
                                        </p:attrNameLst>
                                      </p:cBhvr>
                                      <p:tavLst>
                                        <p:tav tm="0">
                                          <p:val>
                                            <p:strVal val="4*#ppt_h"/>
                                          </p:val>
                                        </p:tav>
                                        <p:tav tm="100000">
                                          <p:val>
                                            <p:strVal val="#ppt_h"/>
                                          </p:val>
                                        </p:tav>
                                      </p:tavLst>
                                    </p:anim>
                                  </p:childTnLst>
                                </p:cTn>
                              </p:par>
                            </p:childTnLst>
                          </p:cTn>
                        </p:par>
                        <p:par>
                          <p:cTn id="51" fill="hold">
                            <p:stCondLst>
                              <p:cond delay="5000"/>
                            </p:stCondLst>
                            <p:childTnLst>
                              <p:par>
                                <p:cTn id="52" presetID="26" presetClass="emph" presetSubtype="0" fill="hold" nodeType="afterEffect">
                                  <p:stCondLst>
                                    <p:cond delay="0"/>
                                  </p:stCondLst>
                                  <p:childTnLst>
                                    <p:animEffect transition="out" filter="fade">
                                      <p:cBhvr>
                                        <p:cTn id="53" dur="500" tmFilter="0, 0; .2, .5; .8, .5; 1, 0"/>
                                        <p:tgtEl>
                                          <p:spTgt spid="73"/>
                                        </p:tgtEl>
                                      </p:cBhvr>
                                    </p:animEffect>
                                    <p:animScale>
                                      <p:cBhvr>
                                        <p:cTn id="54" dur="250" autoRev="1" fill="hold"/>
                                        <p:tgtEl>
                                          <p:spTgt spid="73"/>
                                        </p:tgtEl>
                                      </p:cBhvr>
                                      <p:by x="105000" y="105000"/>
                                    </p:animScale>
                                  </p:childTnLst>
                                </p:cTn>
                              </p:par>
                              <p:par>
                                <p:cTn id="55" presetID="26" presetClass="emph" presetSubtype="0" fill="hold" nodeType="withEffect">
                                  <p:stCondLst>
                                    <p:cond delay="250"/>
                                  </p:stCondLst>
                                  <p:childTnLst>
                                    <p:animEffect transition="out" filter="fade">
                                      <p:cBhvr>
                                        <p:cTn id="56" dur="500" tmFilter="0, 0; .2, .5; .8, .5; 1, 0"/>
                                        <p:tgtEl>
                                          <p:spTgt spid="76"/>
                                        </p:tgtEl>
                                      </p:cBhvr>
                                    </p:animEffect>
                                    <p:animScale>
                                      <p:cBhvr>
                                        <p:cTn id="57" dur="250" autoRev="1" fill="hold"/>
                                        <p:tgtEl>
                                          <p:spTgt spid="76"/>
                                        </p:tgtEl>
                                      </p:cBhvr>
                                      <p:by x="105000" y="105000"/>
                                    </p:animScale>
                                  </p:childTnLst>
                                </p:cTn>
                              </p:par>
                              <p:par>
                                <p:cTn id="58" presetID="26" presetClass="emph" presetSubtype="0" fill="hold" nodeType="withEffect">
                                  <p:stCondLst>
                                    <p:cond delay="500"/>
                                  </p:stCondLst>
                                  <p:childTnLst>
                                    <p:animEffect transition="out" filter="fade">
                                      <p:cBhvr>
                                        <p:cTn id="59" dur="500" tmFilter="0, 0; .2, .5; .8, .5; 1, 0"/>
                                        <p:tgtEl>
                                          <p:spTgt spid="79"/>
                                        </p:tgtEl>
                                      </p:cBhvr>
                                    </p:animEffect>
                                    <p:animScale>
                                      <p:cBhvr>
                                        <p:cTn id="60" dur="250" autoRev="1" fill="hold"/>
                                        <p:tgtEl>
                                          <p:spTgt spid="79"/>
                                        </p:tgtEl>
                                      </p:cBhvr>
                                      <p:by x="105000" y="105000"/>
                                    </p:animScale>
                                  </p:childTnLst>
                                </p:cTn>
                              </p:par>
                              <p:par>
                                <p:cTn id="61" presetID="26" presetClass="emph" presetSubtype="0" fill="hold" nodeType="withEffect">
                                  <p:stCondLst>
                                    <p:cond delay="750"/>
                                  </p:stCondLst>
                                  <p:childTnLst>
                                    <p:animEffect transition="out" filter="fade">
                                      <p:cBhvr>
                                        <p:cTn id="62" dur="500" tmFilter="0, 0; .2, .5; .8, .5; 1, 0"/>
                                        <p:tgtEl>
                                          <p:spTgt spid="82"/>
                                        </p:tgtEl>
                                      </p:cBhvr>
                                    </p:animEffect>
                                    <p:animScale>
                                      <p:cBhvr>
                                        <p:cTn id="63" dur="250" autoRev="1" fill="hold"/>
                                        <p:tgtEl>
                                          <p:spTgt spid="82"/>
                                        </p:tgtEl>
                                      </p:cBhvr>
                                      <p:by x="105000" y="105000"/>
                                    </p:animScale>
                                  </p:childTnLst>
                                </p:cTn>
                              </p:par>
                              <p:par>
                                <p:cTn id="64" presetID="26" presetClass="emph" presetSubtype="0" fill="hold" nodeType="withEffect">
                                  <p:stCondLst>
                                    <p:cond delay="1000"/>
                                  </p:stCondLst>
                                  <p:childTnLst>
                                    <p:animEffect transition="out" filter="fade">
                                      <p:cBhvr>
                                        <p:cTn id="65" dur="500" tmFilter="0, 0; .2, .5; .8, .5; 1, 0"/>
                                        <p:tgtEl>
                                          <p:spTgt spid="85"/>
                                        </p:tgtEl>
                                      </p:cBhvr>
                                    </p:animEffect>
                                    <p:animScale>
                                      <p:cBhvr>
                                        <p:cTn id="66" dur="250" autoRev="1" fill="hold"/>
                                        <p:tgtEl>
                                          <p:spTgt spid="85"/>
                                        </p:tgtEl>
                                      </p:cBhvr>
                                      <p:by x="105000" y="105000"/>
                                    </p:animScale>
                                  </p:childTnLst>
                                </p:cTn>
                              </p:par>
                            </p:childTnLst>
                          </p:cTn>
                        </p:par>
                        <p:par>
                          <p:cTn id="67" fill="hold">
                            <p:stCondLst>
                              <p:cond delay="5500"/>
                            </p:stCondLst>
                            <p:childTnLst>
                              <p:par>
                                <p:cTn id="68" presetID="50" presetClass="entr" presetSubtype="0" decel="100000" fill="hold" grpId="0" nodeType="afterEffect">
                                  <p:stCondLst>
                                    <p:cond delay="0"/>
                                  </p:stCondLst>
                                  <p:childTnLst>
                                    <p:set>
                                      <p:cBhvr>
                                        <p:cTn id="69" dur="1" fill="hold">
                                          <p:stCondLst>
                                            <p:cond delay="0"/>
                                          </p:stCondLst>
                                        </p:cTn>
                                        <p:tgtEl>
                                          <p:spTgt spid="93"/>
                                        </p:tgtEl>
                                        <p:attrNameLst>
                                          <p:attrName>style.visibility</p:attrName>
                                        </p:attrNameLst>
                                      </p:cBhvr>
                                      <p:to>
                                        <p:strVal val="visible"/>
                                      </p:to>
                                    </p:set>
                                    <p:anim calcmode="lin" valueType="num">
                                      <p:cBhvr>
                                        <p:cTn id="70" dur="1000" fill="hold"/>
                                        <p:tgtEl>
                                          <p:spTgt spid="93"/>
                                        </p:tgtEl>
                                        <p:attrNameLst>
                                          <p:attrName>ppt_w</p:attrName>
                                        </p:attrNameLst>
                                      </p:cBhvr>
                                      <p:tavLst>
                                        <p:tav tm="0">
                                          <p:val>
                                            <p:strVal val="#ppt_w+.3"/>
                                          </p:val>
                                        </p:tav>
                                        <p:tav tm="100000">
                                          <p:val>
                                            <p:strVal val="#ppt_w"/>
                                          </p:val>
                                        </p:tav>
                                      </p:tavLst>
                                    </p:anim>
                                    <p:anim calcmode="lin" valueType="num">
                                      <p:cBhvr>
                                        <p:cTn id="71" dur="1000" fill="hold"/>
                                        <p:tgtEl>
                                          <p:spTgt spid="93"/>
                                        </p:tgtEl>
                                        <p:attrNameLst>
                                          <p:attrName>ppt_h</p:attrName>
                                        </p:attrNameLst>
                                      </p:cBhvr>
                                      <p:tavLst>
                                        <p:tav tm="0">
                                          <p:val>
                                            <p:strVal val="#ppt_h"/>
                                          </p:val>
                                        </p:tav>
                                        <p:tav tm="100000">
                                          <p:val>
                                            <p:strVal val="#ppt_h"/>
                                          </p:val>
                                        </p:tav>
                                      </p:tavLst>
                                    </p:anim>
                                    <p:animEffect transition="in" filter="fade">
                                      <p:cBhvr>
                                        <p:cTn id="72" dur="1000"/>
                                        <p:tgtEl>
                                          <p:spTgt spid="93"/>
                                        </p:tgtEl>
                                      </p:cBhvr>
                                    </p:animEffect>
                                  </p:childTnLst>
                                </p:cTn>
                              </p:par>
                              <p:par>
                                <p:cTn id="73" presetID="50" presetClass="entr" presetSubtype="0" decel="100000" fill="hold" grpId="0" nodeType="withEffect">
                                  <p:stCondLst>
                                    <p:cond delay="250"/>
                                  </p:stCondLst>
                                  <p:childTnLst>
                                    <p:set>
                                      <p:cBhvr>
                                        <p:cTn id="74" dur="1" fill="hold">
                                          <p:stCondLst>
                                            <p:cond delay="0"/>
                                          </p:stCondLst>
                                        </p:cTn>
                                        <p:tgtEl>
                                          <p:spTgt spid="95"/>
                                        </p:tgtEl>
                                        <p:attrNameLst>
                                          <p:attrName>style.visibility</p:attrName>
                                        </p:attrNameLst>
                                      </p:cBhvr>
                                      <p:to>
                                        <p:strVal val="visible"/>
                                      </p:to>
                                    </p:set>
                                    <p:anim calcmode="lin" valueType="num">
                                      <p:cBhvr>
                                        <p:cTn id="75" dur="1000" fill="hold"/>
                                        <p:tgtEl>
                                          <p:spTgt spid="95"/>
                                        </p:tgtEl>
                                        <p:attrNameLst>
                                          <p:attrName>ppt_w</p:attrName>
                                        </p:attrNameLst>
                                      </p:cBhvr>
                                      <p:tavLst>
                                        <p:tav tm="0">
                                          <p:val>
                                            <p:strVal val="#ppt_w+.3"/>
                                          </p:val>
                                        </p:tav>
                                        <p:tav tm="100000">
                                          <p:val>
                                            <p:strVal val="#ppt_w"/>
                                          </p:val>
                                        </p:tav>
                                      </p:tavLst>
                                    </p:anim>
                                    <p:anim calcmode="lin" valueType="num">
                                      <p:cBhvr>
                                        <p:cTn id="76" dur="1000" fill="hold"/>
                                        <p:tgtEl>
                                          <p:spTgt spid="95"/>
                                        </p:tgtEl>
                                        <p:attrNameLst>
                                          <p:attrName>ppt_h</p:attrName>
                                        </p:attrNameLst>
                                      </p:cBhvr>
                                      <p:tavLst>
                                        <p:tav tm="0">
                                          <p:val>
                                            <p:strVal val="#ppt_h"/>
                                          </p:val>
                                        </p:tav>
                                        <p:tav tm="100000">
                                          <p:val>
                                            <p:strVal val="#ppt_h"/>
                                          </p:val>
                                        </p:tav>
                                      </p:tavLst>
                                    </p:anim>
                                    <p:animEffect transition="in" filter="fade">
                                      <p:cBhvr>
                                        <p:cTn id="77" dur="1000"/>
                                        <p:tgtEl>
                                          <p:spTgt spid="95"/>
                                        </p:tgtEl>
                                      </p:cBhvr>
                                    </p:animEffect>
                                  </p:childTnLst>
                                </p:cTn>
                              </p:par>
                              <p:par>
                                <p:cTn id="78" presetID="50" presetClass="entr" presetSubtype="0" decel="100000" fill="hold" grpId="0" nodeType="withEffect">
                                  <p:stCondLst>
                                    <p:cond delay="500"/>
                                  </p:stCondLst>
                                  <p:childTnLst>
                                    <p:set>
                                      <p:cBhvr>
                                        <p:cTn id="79" dur="1" fill="hold">
                                          <p:stCondLst>
                                            <p:cond delay="0"/>
                                          </p:stCondLst>
                                        </p:cTn>
                                        <p:tgtEl>
                                          <p:spTgt spid="92"/>
                                        </p:tgtEl>
                                        <p:attrNameLst>
                                          <p:attrName>style.visibility</p:attrName>
                                        </p:attrNameLst>
                                      </p:cBhvr>
                                      <p:to>
                                        <p:strVal val="visible"/>
                                      </p:to>
                                    </p:set>
                                    <p:anim calcmode="lin" valueType="num">
                                      <p:cBhvr>
                                        <p:cTn id="80" dur="1000" fill="hold"/>
                                        <p:tgtEl>
                                          <p:spTgt spid="92"/>
                                        </p:tgtEl>
                                        <p:attrNameLst>
                                          <p:attrName>ppt_w</p:attrName>
                                        </p:attrNameLst>
                                      </p:cBhvr>
                                      <p:tavLst>
                                        <p:tav tm="0">
                                          <p:val>
                                            <p:strVal val="#ppt_w+.3"/>
                                          </p:val>
                                        </p:tav>
                                        <p:tav tm="100000">
                                          <p:val>
                                            <p:strVal val="#ppt_w"/>
                                          </p:val>
                                        </p:tav>
                                      </p:tavLst>
                                    </p:anim>
                                    <p:anim calcmode="lin" valueType="num">
                                      <p:cBhvr>
                                        <p:cTn id="81" dur="1000" fill="hold"/>
                                        <p:tgtEl>
                                          <p:spTgt spid="92"/>
                                        </p:tgtEl>
                                        <p:attrNameLst>
                                          <p:attrName>ppt_h</p:attrName>
                                        </p:attrNameLst>
                                      </p:cBhvr>
                                      <p:tavLst>
                                        <p:tav tm="0">
                                          <p:val>
                                            <p:strVal val="#ppt_h"/>
                                          </p:val>
                                        </p:tav>
                                        <p:tav tm="100000">
                                          <p:val>
                                            <p:strVal val="#ppt_h"/>
                                          </p:val>
                                        </p:tav>
                                      </p:tavLst>
                                    </p:anim>
                                    <p:animEffect transition="in" filter="fade">
                                      <p:cBhvr>
                                        <p:cTn id="82" dur="1000"/>
                                        <p:tgtEl>
                                          <p:spTgt spid="92"/>
                                        </p:tgtEl>
                                      </p:cBhvr>
                                    </p:animEffect>
                                  </p:childTnLst>
                                </p:cTn>
                              </p:par>
                              <p:par>
                                <p:cTn id="83" presetID="50" presetClass="entr" presetSubtype="0" decel="100000" fill="hold" grpId="0" nodeType="withEffect">
                                  <p:stCondLst>
                                    <p:cond delay="750"/>
                                  </p:stCondLst>
                                  <p:childTnLst>
                                    <p:set>
                                      <p:cBhvr>
                                        <p:cTn id="84" dur="1" fill="hold">
                                          <p:stCondLst>
                                            <p:cond delay="0"/>
                                          </p:stCondLst>
                                        </p:cTn>
                                        <p:tgtEl>
                                          <p:spTgt spid="94"/>
                                        </p:tgtEl>
                                        <p:attrNameLst>
                                          <p:attrName>style.visibility</p:attrName>
                                        </p:attrNameLst>
                                      </p:cBhvr>
                                      <p:to>
                                        <p:strVal val="visible"/>
                                      </p:to>
                                    </p:set>
                                    <p:anim calcmode="lin" valueType="num">
                                      <p:cBhvr>
                                        <p:cTn id="85" dur="1000" fill="hold"/>
                                        <p:tgtEl>
                                          <p:spTgt spid="94"/>
                                        </p:tgtEl>
                                        <p:attrNameLst>
                                          <p:attrName>ppt_w</p:attrName>
                                        </p:attrNameLst>
                                      </p:cBhvr>
                                      <p:tavLst>
                                        <p:tav tm="0">
                                          <p:val>
                                            <p:strVal val="#ppt_w+.3"/>
                                          </p:val>
                                        </p:tav>
                                        <p:tav tm="100000">
                                          <p:val>
                                            <p:strVal val="#ppt_w"/>
                                          </p:val>
                                        </p:tav>
                                      </p:tavLst>
                                    </p:anim>
                                    <p:anim calcmode="lin" valueType="num">
                                      <p:cBhvr>
                                        <p:cTn id="86" dur="1000" fill="hold"/>
                                        <p:tgtEl>
                                          <p:spTgt spid="94"/>
                                        </p:tgtEl>
                                        <p:attrNameLst>
                                          <p:attrName>ppt_h</p:attrName>
                                        </p:attrNameLst>
                                      </p:cBhvr>
                                      <p:tavLst>
                                        <p:tav tm="0">
                                          <p:val>
                                            <p:strVal val="#ppt_h"/>
                                          </p:val>
                                        </p:tav>
                                        <p:tav tm="100000">
                                          <p:val>
                                            <p:strVal val="#ppt_h"/>
                                          </p:val>
                                        </p:tav>
                                      </p:tavLst>
                                    </p:anim>
                                    <p:animEffect transition="in" filter="fade">
                                      <p:cBhvr>
                                        <p:cTn id="87" dur="1000"/>
                                        <p:tgtEl>
                                          <p:spTgt spid="94"/>
                                        </p:tgtEl>
                                      </p:cBhvr>
                                    </p:animEffect>
                                  </p:childTnLst>
                                </p:cTn>
                              </p:par>
                              <p:par>
                                <p:cTn id="88" presetID="50" presetClass="entr" presetSubtype="0" decel="100000" fill="hold" grpId="0" nodeType="withEffect">
                                  <p:stCondLst>
                                    <p:cond delay="1000"/>
                                  </p:stCondLst>
                                  <p:childTnLst>
                                    <p:set>
                                      <p:cBhvr>
                                        <p:cTn id="89" dur="1" fill="hold">
                                          <p:stCondLst>
                                            <p:cond delay="0"/>
                                          </p:stCondLst>
                                        </p:cTn>
                                        <p:tgtEl>
                                          <p:spTgt spid="91"/>
                                        </p:tgtEl>
                                        <p:attrNameLst>
                                          <p:attrName>style.visibility</p:attrName>
                                        </p:attrNameLst>
                                      </p:cBhvr>
                                      <p:to>
                                        <p:strVal val="visible"/>
                                      </p:to>
                                    </p:set>
                                    <p:anim calcmode="lin" valueType="num">
                                      <p:cBhvr>
                                        <p:cTn id="90" dur="1000" fill="hold"/>
                                        <p:tgtEl>
                                          <p:spTgt spid="91"/>
                                        </p:tgtEl>
                                        <p:attrNameLst>
                                          <p:attrName>ppt_w</p:attrName>
                                        </p:attrNameLst>
                                      </p:cBhvr>
                                      <p:tavLst>
                                        <p:tav tm="0">
                                          <p:val>
                                            <p:strVal val="#ppt_w+.3"/>
                                          </p:val>
                                        </p:tav>
                                        <p:tav tm="100000">
                                          <p:val>
                                            <p:strVal val="#ppt_w"/>
                                          </p:val>
                                        </p:tav>
                                      </p:tavLst>
                                    </p:anim>
                                    <p:anim calcmode="lin" valueType="num">
                                      <p:cBhvr>
                                        <p:cTn id="91" dur="1000" fill="hold"/>
                                        <p:tgtEl>
                                          <p:spTgt spid="91"/>
                                        </p:tgtEl>
                                        <p:attrNameLst>
                                          <p:attrName>ppt_h</p:attrName>
                                        </p:attrNameLst>
                                      </p:cBhvr>
                                      <p:tavLst>
                                        <p:tav tm="0">
                                          <p:val>
                                            <p:strVal val="#ppt_h"/>
                                          </p:val>
                                        </p:tav>
                                        <p:tav tm="100000">
                                          <p:val>
                                            <p:strVal val="#ppt_h"/>
                                          </p:val>
                                        </p:tav>
                                      </p:tavLst>
                                    </p:anim>
                                    <p:animEffect transition="in" filter="fade">
                                      <p:cBhvr>
                                        <p:cTn id="92" dur="10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91" grpId="0"/>
      <p:bldP spid="92" grpId="0"/>
      <p:bldP spid="93" grpId="0"/>
      <p:bldP spid="94" grpId="0"/>
      <p:bldP spid="9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cxnSp>
        <p:nvCxnSpPr>
          <p:cNvPr id="21" name="Straight Line buttom"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CxnSpPr/>
          <p:nvPr/>
        </p:nvCxnSpPr>
        <p:spPr>
          <a:xfrm>
            <a:off x="915763" y="4030342"/>
            <a:ext cx="10363200" cy="0"/>
          </a:xfrm>
          <a:prstGeom prst="line">
            <a:avLst/>
          </a:prstGeom>
          <a:ln w="1905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218254" y="3452394"/>
            <a:ext cx="1113973" cy="1113970"/>
            <a:chOff x="2218254" y="3060508"/>
            <a:chExt cx="1113973" cy="1113970"/>
          </a:xfrm>
        </p:grpSpPr>
        <p:sp>
          <p:nvSpPr>
            <p:cNvPr id="23" name="Oval 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2218254" y="3060508"/>
              <a:ext cx="1113973" cy="1113970"/>
            </a:xfrm>
            <a:prstGeom prst="ellipse">
              <a:avLst/>
            </a:prstGeom>
            <a:gradFill>
              <a:gsLst>
                <a:gs pos="21000">
                  <a:srgbClr val="3BAC8E"/>
                </a:gs>
                <a:gs pos="80000">
                  <a:srgbClr val="0094FA"/>
                </a:gs>
              </a:gsLst>
              <a:lin ang="1800000" scaled="0"/>
            </a:gra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郑庆科智雅体" panose="02000603000000000000" pitchFamily="2" charset="-122"/>
                <a:ea typeface="郑庆科智雅体" panose="02000603000000000000" pitchFamily="2" charset="-122"/>
              </a:endParaRPr>
            </a:p>
          </p:txBody>
        </p:sp>
        <p:sp>
          <p:nvSpPr>
            <p:cNvPr id="24" name="Freeform 48"/>
            <p:cNvSpPr>
              <a:spLocks noChangeAspect="1" noEditPoints="1"/>
            </p:cNvSpPr>
            <p:nvPr/>
          </p:nvSpPr>
          <p:spPr bwMode="auto">
            <a:xfrm>
              <a:off x="2539706" y="339951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latin typeface="郑庆科智雅体" panose="02000603000000000000" pitchFamily="2" charset="-122"/>
                <a:ea typeface="郑庆科智雅体" panose="02000603000000000000" pitchFamily="2" charset="-122"/>
              </a:endParaRPr>
            </a:p>
          </p:txBody>
        </p:sp>
      </p:grpSp>
      <p:grpSp>
        <p:nvGrpSpPr>
          <p:cNvPr id="25" name="组合 24"/>
          <p:cNvGrpSpPr/>
          <p:nvPr/>
        </p:nvGrpSpPr>
        <p:grpSpPr>
          <a:xfrm>
            <a:off x="3537750" y="3279559"/>
            <a:ext cx="1459644" cy="1459644"/>
            <a:chOff x="3537750" y="2887673"/>
            <a:chExt cx="1459644" cy="1459644"/>
          </a:xfrm>
        </p:grpSpPr>
        <p:sp>
          <p:nvSpPr>
            <p:cNvPr id="26" name="Oval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537750" y="2887673"/>
              <a:ext cx="1459644" cy="1459644"/>
            </a:xfrm>
            <a:prstGeom prst="ellipse">
              <a:avLst/>
            </a:prstGeom>
            <a:gradFill>
              <a:gsLst>
                <a:gs pos="21000">
                  <a:srgbClr val="3497C0"/>
                </a:gs>
                <a:gs pos="80000">
                  <a:srgbClr val="3BAC8E"/>
                </a:gs>
              </a:gsLst>
              <a:lin ang="1800000" scaled="0"/>
            </a:gra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lumMod val="50000"/>
                  </a:schemeClr>
                </a:solidFill>
                <a:latin typeface="郑庆科智雅体" panose="02000603000000000000" pitchFamily="2" charset="-122"/>
                <a:ea typeface="郑庆科智雅体" panose="02000603000000000000" pitchFamily="2" charset="-122"/>
              </a:endParaRPr>
            </a:p>
          </p:txBody>
        </p:sp>
        <p:sp>
          <p:nvSpPr>
            <p:cNvPr id="27" name="Freeform 26"/>
            <p:cNvSpPr>
              <a:spLocks noEditPoints="1"/>
            </p:cNvSpPr>
            <p:nvPr/>
          </p:nvSpPr>
          <p:spPr bwMode="auto">
            <a:xfrm>
              <a:off x="4042203" y="3354026"/>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latin typeface="郑庆科智雅体" panose="02000603000000000000" pitchFamily="2" charset="-122"/>
                <a:ea typeface="郑庆科智雅体" panose="02000603000000000000" pitchFamily="2" charset="-122"/>
              </a:endParaRPr>
            </a:p>
          </p:txBody>
        </p:sp>
      </p:grpSp>
      <p:grpSp>
        <p:nvGrpSpPr>
          <p:cNvPr id="28" name="组合 27"/>
          <p:cNvGrpSpPr/>
          <p:nvPr/>
        </p:nvGrpSpPr>
        <p:grpSpPr>
          <a:xfrm>
            <a:off x="5202917" y="3114934"/>
            <a:ext cx="1788894" cy="1788891"/>
            <a:chOff x="5202917" y="2723048"/>
            <a:chExt cx="1788894" cy="1788891"/>
          </a:xfrm>
        </p:grpSpPr>
        <p:sp>
          <p:nvSpPr>
            <p:cNvPr id="29" name="Oval 12"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5202917" y="2723048"/>
              <a:ext cx="1788894" cy="1788891"/>
            </a:xfrm>
            <a:prstGeom prst="ellipse">
              <a:avLst/>
            </a:prstGeom>
            <a:gradFill>
              <a:gsLst>
                <a:gs pos="21000">
                  <a:srgbClr val="3BAC8E"/>
                </a:gs>
                <a:gs pos="80000">
                  <a:srgbClr val="3497C0"/>
                </a:gs>
              </a:gsLst>
              <a:lin ang="1800000" scaled="0"/>
            </a:gradFill>
            <a:ln>
              <a:no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lumMod val="50000"/>
                  </a:schemeClr>
                </a:solidFill>
                <a:latin typeface="郑庆科智雅体" panose="02000603000000000000" pitchFamily="2" charset="-122"/>
                <a:ea typeface="郑庆科智雅体" panose="02000603000000000000" pitchFamily="2" charset="-122"/>
              </a:endParaRPr>
            </a:p>
          </p:txBody>
        </p:sp>
        <p:sp>
          <p:nvSpPr>
            <p:cNvPr id="30" name="Freeform 31"/>
            <p:cNvSpPr>
              <a:spLocks noEditPoints="1"/>
            </p:cNvSpPr>
            <p:nvPr/>
          </p:nvSpPr>
          <p:spPr bwMode="auto">
            <a:xfrm>
              <a:off x="5845977" y="3274949"/>
              <a:ext cx="600550" cy="75523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latin typeface="郑庆科智雅体" panose="02000603000000000000" pitchFamily="2" charset="-122"/>
                <a:ea typeface="郑庆科智雅体" panose="02000603000000000000" pitchFamily="2" charset="-122"/>
              </a:endParaRPr>
            </a:p>
          </p:txBody>
        </p:sp>
      </p:grpSp>
      <p:grpSp>
        <p:nvGrpSpPr>
          <p:cNvPr id="31" name="组合 30"/>
          <p:cNvGrpSpPr/>
          <p:nvPr/>
        </p:nvGrpSpPr>
        <p:grpSpPr>
          <a:xfrm>
            <a:off x="7197333" y="3279559"/>
            <a:ext cx="1459644" cy="1459644"/>
            <a:chOff x="7197333" y="2887673"/>
            <a:chExt cx="1459644" cy="1459644"/>
          </a:xfrm>
        </p:grpSpPr>
        <p:sp>
          <p:nvSpPr>
            <p:cNvPr id="32" name="Oval 1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7197333" y="2887673"/>
              <a:ext cx="1459644" cy="1459644"/>
            </a:xfrm>
            <a:prstGeom prst="ellipse">
              <a:avLst/>
            </a:prstGeom>
            <a:gradFill>
              <a:gsLst>
                <a:gs pos="21000">
                  <a:srgbClr val="3BAC8E"/>
                </a:gs>
                <a:gs pos="80000">
                  <a:srgbClr val="3497C0"/>
                </a:gs>
              </a:gsLst>
              <a:lin ang="1800000" scaled="0"/>
            </a:gra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4">
                    <a:lumMod val="50000"/>
                  </a:schemeClr>
                </a:solidFill>
                <a:latin typeface="郑庆科智雅体" panose="02000603000000000000" pitchFamily="2" charset="-122"/>
                <a:ea typeface="郑庆科智雅体" panose="02000603000000000000" pitchFamily="2" charset="-122"/>
              </a:endParaRPr>
            </a:p>
          </p:txBody>
        </p:sp>
        <p:sp>
          <p:nvSpPr>
            <p:cNvPr id="33" name="Freeform 16"/>
            <p:cNvSpPr>
              <a:spLocks noEditPoints="1"/>
            </p:cNvSpPr>
            <p:nvPr/>
          </p:nvSpPr>
          <p:spPr bwMode="auto">
            <a:xfrm>
              <a:off x="7607127" y="3383244"/>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latin typeface="郑庆科智雅体" panose="02000603000000000000" pitchFamily="2" charset="-122"/>
                <a:ea typeface="郑庆科智雅体" panose="02000603000000000000" pitchFamily="2" charset="-122"/>
              </a:endParaRPr>
            </a:p>
          </p:txBody>
        </p:sp>
      </p:grpSp>
      <p:grpSp>
        <p:nvGrpSpPr>
          <p:cNvPr id="34" name="组合 33"/>
          <p:cNvGrpSpPr/>
          <p:nvPr/>
        </p:nvGrpSpPr>
        <p:grpSpPr>
          <a:xfrm>
            <a:off x="8862499" y="3452394"/>
            <a:ext cx="1113974" cy="1113971"/>
            <a:chOff x="8862499" y="3060508"/>
            <a:chExt cx="1113974" cy="1113971"/>
          </a:xfrm>
        </p:grpSpPr>
        <p:sp>
          <p:nvSpPr>
            <p:cNvPr id="35" name="Oval 19"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8862499" y="3060508"/>
              <a:ext cx="1113974" cy="1113971"/>
            </a:xfrm>
            <a:prstGeom prst="ellipse">
              <a:avLst/>
            </a:prstGeom>
            <a:gradFill>
              <a:gsLst>
                <a:gs pos="21000">
                  <a:srgbClr val="3BAC8E"/>
                </a:gs>
                <a:gs pos="80000">
                  <a:srgbClr val="0094FA"/>
                </a:gs>
              </a:gsLst>
              <a:lin ang="1800000" scaled="0"/>
            </a:gra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5">
                    <a:lumMod val="50000"/>
                  </a:schemeClr>
                </a:solidFill>
                <a:latin typeface="郑庆科智雅体" panose="02000603000000000000" pitchFamily="2" charset="-122"/>
                <a:ea typeface="郑庆科智雅体" panose="02000603000000000000" pitchFamily="2" charset="-122"/>
              </a:endParaRPr>
            </a:p>
          </p:txBody>
        </p:sp>
        <p:sp>
          <p:nvSpPr>
            <p:cNvPr id="36" name="Freeform 22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a:spLocks noChangeAspect="1"/>
            </p:cNvSpPr>
            <p:nvPr/>
          </p:nvSpPr>
          <p:spPr bwMode="auto">
            <a:xfrm>
              <a:off x="9254567" y="3476262"/>
              <a:ext cx="413055" cy="334996"/>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prstClr val="black"/>
                </a:solidFill>
                <a:latin typeface="郑庆科智雅体" panose="02000603000000000000" pitchFamily="2" charset="-122"/>
                <a:ea typeface="郑庆科智雅体" panose="02000603000000000000" pitchFamily="2" charset="-122"/>
              </a:endParaRPr>
            </a:p>
          </p:txBody>
        </p:sp>
      </p:grpSp>
      <p:sp>
        <p:nvSpPr>
          <p:cNvPr id="37" name="文本框 36"/>
          <p:cNvSpPr txBox="1"/>
          <p:nvPr/>
        </p:nvSpPr>
        <p:spPr>
          <a:xfrm>
            <a:off x="1198648" y="5170852"/>
            <a:ext cx="2339102" cy="1446550"/>
          </a:xfrm>
          <a:prstGeom prst="rect">
            <a:avLst/>
          </a:prstGeom>
          <a:noFill/>
          <a:effectLst/>
        </p:spPr>
        <p:txBody>
          <a:bodyPr wrap="none" rtlCol="0">
            <a:spAutoFit/>
          </a:bodyPr>
          <a:lstStyle/>
          <a:p>
            <a:r>
              <a:rPr lang="zh-CN" altLang="en-US" sz="3200" b="1" dirty="0">
                <a:solidFill>
                  <a:schemeClr val="bg1"/>
                </a:solidFill>
                <a:latin typeface="郑庆科智雅体" panose="02000603000000000000" pitchFamily="2" charset="-122"/>
                <a:ea typeface="郑庆科智雅体" panose="02000603000000000000" pitchFamily="2" charset="-122"/>
              </a:rPr>
              <a:t> </a:t>
            </a:r>
            <a:r>
              <a:rPr lang="zh-CN" altLang="en-US" sz="3200" b="1" dirty="0">
                <a:solidFill>
                  <a:srgbClr val="3BAC8E"/>
                </a:solidFill>
                <a:latin typeface="郑庆科智雅体" panose="02000603000000000000" pitchFamily="2" charset="-122"/>
                <a:ea typeface="郑庆科智雅体" panose="02000603000000000000" pitchFamily="2" charset="-122"/>
              </a:rPr>
              <a:t>任务导入</a:t>
            </a:r>
            <a:endParaRPr lang="zh-CN" altLang="en-US" sz="3200" b="1" dirty="0">
              <a:solidFill>
                <a:srgbClr val="3BAC8E"/>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endParaRPr lang="en-US" altLang="zh-CN" sz="3200" dirty="0">
              <a:solidFill>
                <a:schemeClr val="bg1"/>
              </a:solidFill>
              <a:latin typeface="郑庆科智雅体" panose="02000603000000000000" pitchFamily="2" charset="-122"/>
              <a:ea typeface="郑庆科智雅体" panose="02000603000000000000" pitchFamily="2" charset="-122"/>
            </a:endParaRPr>
          </a:p>
        </p:txBody>
      </p:sp>
      <p:sp>
        <p:nvSpPr>
          <p:cNvPr id="38" name="文本框 37"/>
          <p:cNvSpPr txBox="1"/>
          <p:nvPr/>
        </p:nvSpPr>
        <p:spPr>
          <a:xfrm>
            <a:off x="4927812" y="5200362"/>
            <a:ext cx="2339102" cy="1446550"/>
          </a:xfrm>
          <a:prstGeom prst="rect">
            <a:avLst/>
          </a:prstGeom>
          <a:noFill/>
          <a:effectLst/>
        </p:spPr>
        <p:txBody>
          <a:bodyPr wrap="none" rtlCol="0">
            <a:spAutoFit/>
          </a:bodyPr>
          <a:lstStyle/>
          <a:p>
            <a:r>
              <a:rPr lang="zh-CN" altLang="en-US" sz="3200" b="1" dirty="0">
                <a:solidFill>
                  <a:schemeClr val="bg1"/>
                </a:solidFill>
                <a:latin typeface="郑庆科智雅体" panose="02000603000000000000" pitchFamily="2" charset="-122"/>
                <a:ea typeface="郑庆科智雅体" panose="02000603000000000000" pitchFamily="2" charset="-122"/>
              </a:rPr>
              <a:t> </a:t>
            </a:r>
            <a:r>
              <a:rPr lang="zh-CN" altLang="en-US" sz="3200" b="1" dirty="0">
                <a:solidFill>
                  <a:srgbClr val="3BAC8E"/>
                </a:solidFill>
                <a:latin typeface="郑庆科智雅体" panose="02000603000000000000" pitchFamily="2" charset="-122"/>
                <a:ea typeface="郑庆科智雅体" panose="02000603000000000000" pitchFamily="2" charset="-122"/>
              </a:rPr>
              <a:t>技能培训</a:t>
            </a:r>
            <a:endParaRPr lang="en-US" altLang="zh-CN" sz="3200" b="1" dirty="0">
              <a:solidFill>
                <a:srgbClr val="3BAC8E"/>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endParaRPr lang="en-US" altLang="zh-CN" sz="3200" dirty="0">
              <a:solidFill>
                <a:schemeClr val="bg1"/>
              </a:solidFill>
              <a:latin typeface="郑庆科智雅体" panose="02000603000000000000" pitchFamily="2" charset="-122"/>
              <a:ea typeface="郑庆科智雅体" panose="02000603000000000000" pitchFamily="2" charset="-122"/>
            </a:endParaRPr>
          </a:p>
        </p:txBody>
      </p:sp>
      <p:sp>
        <p:nvSpPr>
          <p:cNvPr id="39" name="文本框 38"/>
          <p:cNvSpPr txBox="1"/>
          <p:nvPr/>
        </p:nvSpPr>
        <p:spPr>
          <a:xfrm>
            <a:off x="8656976" y="5173353"/>
            <a:ext cx="2339102" cy="1446550"/>
          </a:xfrm>
          <a:prstGeom prst="rect">
            <a:avLst/>
          </a:prstGeom>
          <a:noFill/>
          <a:effectLst/>
        </p:spPr>
        <p:txBody>
          <a:bodyPr wrap="none" rtlCol="0">
            <a:spAutoFit/>
          </a:bodyPr>
          <a:lstStyle/>
          <a:p>
            <a:r>
              <a:rPr lang="zh-CN" altLang="en-US" sz="3200" b="1" dirty="0">
                <a:solidFill>
                  <a:schemeClr val="bg1"/>
                </a:solidFill>
                <a:latin typeface="郑庆科智雅体" panose="02000603000000000000" pitchFamily="2" charset="-122"/>
                <a:ea typeface="郑庆科智雅体" panose="02000603000000000000" pitchFamily="2" charset="-122"/>
              </a:rPr>
              <a:t> </a:t>
            </a:r>
            <a:r>
              <a:rPr lang="zh-CN" altLang="en-US" sz="3200" b="1" dirty="0">
                <a:solidFill>
                  <a:srgbClr val="3BAC8E"/>
                </a:solidFill>
                <a:latin typeface="郑庆科智雅体" panose="02000603000000000000" pitchFamily="2" charset="-122"/>
                <a:ea typeface="郑庆科智雅体" panose="02000603000000000000" pitchFamily="2" charset="-122"/>
              </a:rPr>
              <a:t>成果展示</a:t>
            </a:r>
            <a:endParaRPr lang="en-US" altLang="zh-CN" sz="3200" b="1" dirty="0">
              <a:solidFill>
                <a:srgbClr val="3BAC8E"/>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endParaRPr lang="en-US" altLang="zh-CN" sz="3200" dirty="0">
              <a:solidFill>
                <a:schemeClr val="bg1"/>
              </a:solidFill>
              <a:latin typeface="郑庆科智雅体" panose="02000603000000000000" pitchFamily="2" charset="-122"/>
              <a:ea typeface="郑庆科智雅体" panose="02000603000000000000" pitchFamily="2" charset="-122"/>
            </a:endParaRPr>
          </a:p>
        </p:txBody>
      </p:sp>
      <p:sp>
        <p:nvSpPr>
          <p:cNvPr id="40" name="文本框 39"/>
          <p:cNvSpPr txBox="1"/>
          <p:nvPr/>
        </p:nvSpPr>
        <p:spPr>
          <a:xfrm>
            <a:off x="3098021" y="1947382"/>
            <a:ext cx="2339102" cy="1446550"/>
          </a:xfrm>
          <a:prstGeom prst="rect">
            <a:avLst/>
          </a:prstGeom>
          <a:noFill/>
          <a:effectLst/>
        </p:spPr>
        <p:txBody>
          <a:bodyPr wrap="none" rtlCol="0">
            <a:spAutoFit/>
          </a:bodyPr>
          <a:lstStyle/>
          <a:p>
            <a:r>
              <a:rPr lang="zh-CN" altLang="en-US" sz="3200" b="1" dirty="0">
                <a:solidFill>
                  <a:schemeClr val="bg1"/>
                </a:solidFill>
                <a:latin typeface="郑庆科智雅体" panose="02000603000000000000" pitchFamily="2" charset="-122"/>
                <a:ea typeface="郑庆科智雅体" panose="02000603000000000000" pitchFamily="2" charset="-122"/>
              </a:rPr>
              <a:t> </a:t>
            </a:r>
            <a:r>
              <a:rPr lang="zh-CN" altLang="en-US" sz="3200" b="1" dirty="0">
                <a:solidFill>
                  <a:srgbClr val="3BAC8E"/>
                </a:solidFill>
                <a:latin typeface="郑庆科智雅体" panose="02000603000000000000" pitchFamily="2" charset="-122"/>
                <a:ea typeface="郑庆科智雅体" panose="02000603000000000000" pitchFamily="2" charset="-122"/>
              </a:rPr>
              <a:t>尝试探究</a:t>
            </a:r>
            <a:endParaRPr lang="en-US" altLang="zh-CN" sz="3200" b="1" dirty="0">
              <a:solidFill>
                <a:srgbClr val="3BAC8E"/>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endParaRPr lang="en-US" altLang="zh-CN" sz="3200" dirty="0">
              <a:solidFill>
                <a:schemeClr val="bg1"/>
              </a:solidFill>
              <a:latin typeface="郑庆科智雅体" panose="02000603000000000000" pitchFamily="2" charset="-122"/>
              <a:ea typeface="郑庆科智雅体" panose="02000603000000000000" pitchFamily="2" charset="-122"/>
            </a:endParaRPr>
          </a:p>
        </p:txBody>
      </p:sp>
      <p:sp>
        <p:nvSpPr>
          <p:cNvPr id="41" name="文本框 40"/>
          <p:cNvSpPr txBox="1"/>
          <p:nvPr/>
        </p:nvSpPr>
        <p:spPr>
          <a:xfrm>
            <a:off x="6757605" y="1943474"/>
            <a:ext cx="2339102" cy="1446550"/>
          </a:xfrm>
          <a:prstGeom prst="rect">
            <a:avLst/>
          </a:prstGeom>
          <a:noFill/>
          <a:effectLst/>
        </p:spPr>
        <p:txBody>
          <a:bodyPr wrap="none" rtlCol="0">
            <a:spAutoFit/>
          </a:bodyPr>
          <a:lstStyle/>
          <a:p>
            <a:r>
              <a:rPr lang="zh-CN" altLang="en-US" sz="3200" b="1" dirty="0">
                <a:solidFill>
                  <a:schemeClr val="bg1"/>
                </a:solidFill>
                <a:latin typeface="郑庆科智雅体" panose="02000603000000000000" pitchFamily="2" charset="-122"/>
                <a:ea typeface="郑庆科智雅体" panose="02000603000000000000" pitchFamily="2" charset="-122"/>
              </a:rPr>
              <a:t> </a:t>
            </a:r>
            <a:r>
              <a:rPr lang="zh-CN" altLang="en-US" sz="3200" b="1" dirty="0">
                <a:solidFill>
                  <a:srgbClr val="3BAC8E"/>
                </a:solidFill>
                <a:latin typeface="郑庆科智雅体" panose="02000603000000000000" pitchFamily="2" charset="-122"/>
                <a:ea typeface="郑庆科智雅体" panose="02000603000000000000" pitchFamily="2" charset="-122"/>
              </a:rPr>
              <a:t>工作布置</a:t>
            </a:r>
            <a:endParaRPr lang="en-US" altLang="zh-CN" sz="3200" b="1" dirty="0">
              <a:solidFill>
                <a:srgbClr val="3BAC8E"/>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r>
              <a:rPr lang="zh-CN" altLang="en-US" sz="1200" dirty="0">
                <a:solidFill>
                  <a:schemeClr val="bg1"/>
                </a:solidFill>
                <a:latin typeface="郑庆科智雅体" panose="02000603000000000000" pitchFamily="2" charset="-122"/>
                <a:ea typeface="郑庆科智雅体" panose="02000603000000000000" pitchFamily="2" charset="-122"/>
              </a:rPr>
              <a:t>请在这里输入您的主要叙述内容</a:t>
            </a:r>
            <a:endParaRPr lang="en-US" altLang="zh-CN" sz="1200" dirty="0">
              <a:solidFill>
                <a:schemeClr val="bg1"/>
              </a:solidFill>
              <a:latin typeface="郑庆科智雅体" panose="02000603000000000000" pitchFamily="2" charset="-122"/>
              <a:ea typeface="郑庆科智雅体" panose="02000603000000000000" pitchFamily="2" charset="-122"/>
            </a:endParaRPr>
          </a:p>
          <a:p>
            <a:endParaRPr lang="en-US" altLang="zh-CN" sz="3200" dirty="0">
              <a:solidFill>
                <a:schemeClr val="bg1"/>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750" fill="hold"/>
                                        <p:tgtEl>
                                          <p:spTgt spid="28"/>
                                        </p:tgtEl>
                                        <p:attrNameLst>
                                          <p:attrName>ppt_w</p:attrName>
                                        </p:attrNameLst>
                                      </p:cBhvr>
                                      <p:tavLst>
                                        <p:tav tm="0">
                                          <p:val>
                                            <p:fltVal val="0"/>
                                          </p:val>
                                        </p:tav>
                                        <p:tav tm="100000">
                                          <p:val>
                                            <p:strVal val="#ppt_w"/>
                                          </p:val>
                                        </p:tav>
                                      </p:tavLst>
                                    </p:anim>
                                    <p:anim calcmode="lin" valueType="num">
                                      <p:cBhvr>
                                        <p:cTn id="12" dur="750" fill="hold"/>
                                        <p:tgtEl>
                                          <p:spTgt spid="28"/>
                                        </p:tgtEl>
                                        <p:attrNameLst>
                                          <p:attrName>ppt_h</p:attrName>
                                        </p:attrNameLst>
                                      </p:cBhvr>
                                      <p:tavLst>
                                        <p:tav tm="0">
                                          <p:val>
                                            <p:fltVal val="0"/>
                                          </p:val>
                                        </p:tav>
                                        <p:tav tm="100000">
                                          <p:val>
                                            <p:strVal val="#ppt_h"/>
                                          </p:val>
                                        </p:tav>
                                      </p:tavLst>
                                    </p:anim>
                                    <p:animEffect transition="in" filter="fade">
                                      <p:cBhvr>
                                        <p:cTn id="13" dur="750"/>
                                        <p:tgtEl>
                                          <p:spTgt spid="28"/>
                                        </p:tgtEl>
                                      </p:cBhvr>
                                    </p:animEffect>
                                  </p:childTnLst>
                                </p:cTn>
                              </p:par>
                              <p:par>
                                <p:cTn id="14" presetID="53" presetClass="entr" presetSubtype="16"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750" fill="hold"/>
                                        <p:tgtEl>
                                          <p:spTgt spid="22"/>
                                        </p:tgtEl>
                                        <p:attrNameLst>
                                          <p:attrName>ppt_w</p:attrName>
                                        </p:attrNameLst>
                                      </p:cBhvr>
                                      <p:tavLst>
                                        <p:tav tm="0">
                                          <p:val>
                                            <p:fltVal val="0"/>
                                          </p:val>
                                        </p:tav>
                                        <p:tav tm="100000">
                                          <p:val>
                                            <p:strVal val="#ppt_w"/>
                                          </p:val>
                                        </p:tav>
                                      </p:tavLst>
                                    </p:anim>
                                    <p:anim calcmode="lin" valueType="num">
                                      <p:cBhvr>
                                        <p:cTn id="17" dur="750" fill="hold"/>
                                        <p:tgtEl>
                                          <p:spTgt spid="22"/>
                                        </p:tgtEl>
                                        <p:attrNameLst>
                                          <p:attrName>ppt_h</p:attrName>
                                        </p:attrNameLst>
                                      </p:cBhvr>
                                      <p:tavLst>
                                        <p:tav tm="0">
                                          <p:val>
                                            <p:fltVal val="0"/>
                                          </p:val>
                                        </p:tav>
                                        <p:tav tm="100000">
                                          <p:val>
                                            <p:strVal val="#ppt_h"/>
                                          </p:val>
                                        </p:tav>
                                      </p:tavLst>
                                    </p:anim>
                                    <p:animEffect transition="in" filter="fade">
                                      <p:cBhvr>
                                        <p:cTn id="18" dur="750"/>
                                        <p:tgtEl>
                                          <p:spTgt spid="22"/>
                                        </p:tgtEl>
                                      </p:cBhvr>
                                    </p:animEffect>
                                  </p:childTnLst>
                                </p:cTn>
                              </p:par>
                              <p:par>
                                <p:cTn id="19" presetID="53" presetClass="entr" presetSubtype="16"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750" fill="hold"/>
                                        <p:tgtEl>
                                          <p:spTgt spid="34"/>
                                        </p:tgtEl>
                                        <p:attrNameLst>
                                          <p:attrName>ppt_w</p:attrName>
                                        </p:attrNameLst>
                                      </p:cBhvr>
                                      <p:tavLst>
                                        <p:tav tm="0">
                                          <p:val>
                                            <p:fltVal val="0"/>
                                          </p:val>
                                        </p:tav>
                                        <p:tav tm="100000">
                                          <p:val>
                                            <p:strVal val="#ppt_w"/>
                                          </p:val>
                                        </p:tav>
                                      </p:tavLst>
                                    </p:anim>
                                    <p:anim calcmode="lin" valueType="num">
                                      <p:cBhvr>
                                        <p:cTn id="22" dur="750" fill="hold"/>
                                        <p:tgtEl>
                                          <p:spTgt spid="34"/>
                                        </p:tgtEl>
                                        <p:attrNameLst>
                                          <p:attrName>ppt_h</p:attrName>
                                        </p:attrNameLst>
                                      </p:cBhvr>
                                      <p:tavLst>
                                        <p:tav tm="0">
                                          <p:val>
                                            <p:fltVal val="0"/>
                                          </p:val>
                                        </p:tav>
                                        <p:tav tm="100000">
                                          <p:val>
                                            <p:strVal val="#ppt_h"/>
                                          </p:val>
                                        </p:tav>
                                      </p:tavLst>
                                    </p:anim>
                                    <p:animEffect transition="in" filter="fade">
                                      <p:cBhvr>
                                        <p:cTn id="23" dur="750"/>
                                        <p:tgtEl>
                                          <p:spTgt spid="34"/>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750" fill="hold"/>
                                        <p:tgtEl>
                                          <p:spTgt spid="25"/>
                                        </p:tgtEl>
                                        <p:attrNameLst>
                                          <p:attrName>ppt_w</p:attrName>
                                        </p:attrNameLst>
                                      </p:cBhvr>
                                      <p:tavLst>
                                        <p:tav tm="0">
                                          <p:val>
                                            <p:fltVal val="0"/>
                                          </p:val>
                                        </p:tav>
                                        <p:tav tm="100000">
                                          <p:val>
                                            <p:strVal val="#ppt_w"/>
                                          </p:val>
                                        </p:tav>
                                      </p:tavLst>
                                    </p:anim>
                                    <p:anim calcmode="lin" valueType="num">
                                      <p:cBhvr>
                                        <p:cTn id="28" dur="750" fill="hold"/>
                                        <p:tgtEl>
                                          <p:spTgt spid="25"/>
                                        </p:tgtEl>
                                        <p:attrNameLst>
                                          <p:attrName>ppt_h</p:attrName>
                                        </p:attrNameLst>
                                      </p:cBhvr>
                                      <p:tavLst>
                                        <p:tav tm="0">
                                          <p:val>
                                            <p:fltVal val="0"/>
                                          </p:val>
                                        </p:tav>
                                        <p:tav tm="100000">
                                          <p:val>
                                            <p:strVal val="#ppt_h"/>
                                          </p:val>
                                        </p:tav>
                                      </p:tavLst>
                                    </p:anim>
                                    <p:animEffect transition="in" filter="fade">
                                      <p:cBhvr>
                                        <p:cTn id="29" dur="75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750" fill="hold"/>
                                        <p:tgtEl>
                                          <p:spTgt spid="31"/>
                                        </p:tgtEl>
                                        <p:attrNameLst>
                                          <p:attrName>ppt_w</p:attrName>
                                        </p:attrNameLst>
                                      </p:cBhvr>
                                      <p:tavLst>
                                        <p:tav tm="0">
                                          <p:val>
                                            <p:fltVal val="0"/>
                                          </p:val>
                                        </p:tav>
                                        <p:tav tm="100000">
                                          <p:val>
                                            <p:strVal val="#ppt_w"/>
                                          </p:val>
                                        </p:tav>
                                      </p:tavLst>
                                    </p:anim>
                                    <p:anim calcmode="lin" valueType="num">
                                      <p:cBhvr>
                                        <p:cTn id="33" dur="750" fill="hold"/>
                                        <p:tgtEl>
                                          <p:spTgt spid="31"/>
                                        </p:tgtEl>
                                        <p:attrNameLst>
                                          <p:attrName>ppt_h</p:attrName>
                                        </p:attrNameLst>
                                      </p:cBhvr>
                                      <p:tavLst>
                                        <p:tav tm="0">
                                          <p:val>
                                            <p:fltVal val="0"/>
                                          </p:val>
                                        </p:tav>
                                        <p:tav tm="100000">
                                          <p:val>
                                            <p:strVal val="#ppt_h"/>
                                          </p:val>
                                        </p:tav>
                                      </p:tavLst>
                                    </p:anim>
                                    <p:animEffect transition="in" filter="fade">
                                      <p:cBhvr>
                                        <p:cTn id="34" dur="750"/>
                                        <p:tgtEl>
                                          <p:spTgt spid="31"/>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4" name="PA_库_文本框 3"/>
          <p:cNvSpPr txBox="1"/>
          <p:nvPr>
            <p:custDataLst>
              <p:tags r:id="rId2"/>
            </p:custDataLst>
          </p:nvPr>
        </p:nvSpPr>
        <p:spPr>
          <a:xfrm>
            <a:off x="3968187" y="3428999"/>
            <a:ext cx="4641448" cy="461665"/>
          </a:xfrm>
          <a:prstGeom prst="rect">
            <a:avLst/>
          </a:prstGeom>
          <a:noFill/>
          <a:ln>
            <a:noFill/>
            <a:prstDash val="lgDash"/>
          </a:ln>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PARTTHREE</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5" name="PA_库_文本框 4"/>
          <p:cNvSpPr txBox="1"/>
          <p:nvPr>
            <p:custDataLst>
              <p:tags r:id="rId3"/>
            </p:custDataLst>
          </p:nvPr>
        </p:nvSpPr>
        <p:spPr>
          <a:xfrm>
            <a:off x="5581025" y="1250520"/>
            <a:ext cx="1415772" cy="4818624"/>
          </a:xfrm>
          <a:prstGeom prst="rect">
            <a:avLst/>
          </a:prstGeom>
          <a:noFill/>
        </p:spPr>
        <p:txBody>
          <a:bodyPr vert="eaVert" wrap="square" rtlCol="0">
            <a:spAutoFit/>
          </a:bodyPr>
          <a:lstStyle/>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未来以来</a:t>
            </a:r>
            <a:endParaRPr lang="zh-CN" altLang="en-US" sz="8000" b="1" dirty="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set>
                                      <p:cBhvr>
                                        <p:cTn id="9" dur="1" fill="hold">
                                          <p:stCondLst>
                                            <p:cond delay="0"/>
                                          </p:stCondLst>
                                        </p:cTn>
                                        <p:tgtEl>
                                          <p:spTgt spid="4"/>
                                        </p:tgtEl>
                                        <p:attrNameLst>
                                          <p:attrName>style.visibility</p:attrName>
                                        </p:attrNameLst>
                                      </p:cBhvr>
                                      <p:to>
                                        <p:strVal val="visible"/>
                                      </p:to>
                                    </p:set>
                                    <p:anim to="" calcmode="lin" valueType="num">
                                      <p:cBhvr>
                                        <p:cTn id="10"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1"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2" dur="1500">
                                          <p:stCondLst>
                                            <p:cond delay="0"/>
                                          </p:stCondLst>
                                        </p:cTn>
                                        <p:tgtEl>
                                          <p:spTgt spid="4"/>
                                        </p:tgtEl>
                                      </p:cBhvr>
                                    </p:animEffect>
                                  </p:childTnLst>
                                </p:cTn>
                              </p:par>
                              <p:par>
                                <p:cTn id="13" presetID="2" presetClass="entr" presetSubtype="4" decel="10000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41" name="圆: 空心 2"/>
          <p:cNvSpPr/>
          <p:nvPr/>
        </p:nvSpPr>
        <p:spPr>
          <a:xfrm rot="19063360">
            <a:off x="0" y="1167834"/>
            <a:ext cx="12329712" cy="12329712"/>
          </a:xfrm>
          <a:prstGeom prst="donut">
            <a:avLst>
              <a:gd name="adj" fmla="val 5729"/>
            </a:avLst>
          </a:prstGeom>
          <a:gradFill>
            <a:gsLst>
              <a:gs pos="0">
                <a:srgbClr val="08AEEA"/>
              </a:gs>
              <a:gs pos="100000">
                <a:srgbClr val="2AF598"/>
              </a:gs>
            </a:gsLst>
            <a:lin ang="2700000" scaled="0"/>
          </a:gradFill>
          <a:ln>
            <a:noFill/>
          </a:ln>
          <a:effectLst>
            <a:outerShdw blurRad="317500" dist="114300" dir="540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26" name="矩形: 圆角 1"/>
          <p:cNvSpPr/>
          <p:nvPr/>
        </p:nvSpPr>
        <p:spPr>
          <a:xfrm>
            <a:off x="841375" y="2426611"/>
            <a:ext cx="3073400" cy="3015121"/>
          </a:xfrm>
          <a:prstGeom prst="roundRect">
            <a:avLst>
              <a:gd name="adj" fmla="val 3372"/>
            </a:avLst>
          </a:prstGeom>
          <a:solidFill>
            <a:schemeClr val="bg1"/>
          </a:solidFill>
          <a:ln>
            <a:noFill/>
          </a:ln>
          <a:effectLst>
            <a:outerShdw blurRad="127000" dist="38100" dir="5400000" algn="t" rotWithShape="0">
              <a:srgbClr val="0BDB8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27" name="矩形: 圆角 2"/>
          <p:cNvSpPr/>
          <p:nvPr/>
        </p:nvSpPr>
        <p:spPr>
          <a:xfrm>
            <a:off x="4559300" y="2430004"/>
            <a:ext cx="3073400" cy="3015121"/>
          </a:xfrm>
          <a:prstGeom prst="roundRect">
            <a:avLst>
              <a:gd name="adj" fmla="val 3372"/>
            </a:avLst>
          </a:prstGeom>
          <a:solidFill>
            <a:schemeClr val="bg1"/>
          </a:solidFill>
          <a:ln>
            <a:noFill/>
          </a:ln>
          <a:effectLst>
            <a:outerShdw blurRad="127000" dist="38100" dir="5400000" algn="t" rotWithShape="0">
              <a:srgbClr val="0BDB8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28" name="矩形: 圆角 3"/>
          <p:cNvSpPr/>
          <p:nvPr/>
        </p:nvSpPr>
        <p:spPr>
          <a:xfrm>
            <a:off x="8277225" y="2430004"/>
            <a:ext cx="3073400" cy="3015121"/>
          </a:xfrm>
          <a:prstGeom prst="roundRect">
            <a:avLst>
              <a:gd name="adj" fmla="val 3372"/>
            </a:avLst>
          </a:prstGeom>
          <a:solidFill>
            <a:schemeClr val="bg1"/>
          </a:solidFill>
          <a:ln>
            <a:noFill/>
          </a:ln>
          <a:effectLst>
            <a:outerShdw blurRad="127000" dist="38100" dir="5400000" algn="t" rotWithShape="0">
              <a:srgbClr val="0BDB8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29" name="Group 17"/>
          <p:cNvGrpSpPr>
            <a:grpSpLocks noChangeAspect="1"/>
          </p:cNvGrpSpPr>
          <p:nvPr/>
        </p:nvGrpSpPr>
        <p:grpSpPr bwMode="auto">
          <a:xfrm>
            <a:off x="2166144" y="2814178"/>
            <a:ext cx="423863" cy="533400"/>
            <a:chOff x="1742" y="402"/>
            <a:chExt cx="267" cy="336"/>
          </a:xfrm>
          <a:gradFill>
            <a:gsLst>
              <a:gs pos="0">
                <a:srgbClr val="08AEEA"/>
              </a:gs>
              <a:gs pos="100000">
                <a:srgbClr val="2AF598"/>
              </a:gs>
            </a:gsLst>
            <a:lin ang="2700000" scaled="0"/>
          </a:gradFill>
        </p:grpSpPr>
        <p:sp>
          <p:nvSpPr>
            <p:cNvPr id="30" name="Freeform 18"/>
            <p:cNvSpPr>
              <a:spLocks noEditPoints="1"/>
            </p:cNvSpPr>
            <p:nvPr/>
          </p:nvSpPr>
          <p:spPr bwMode="auto">
            <a:xfrm>
              <a:off x="1742" y="402"/>
              <a:ext cx="267" cy="336"/>
            </a:xfrm>
            <a:custGeom>
              <a:avLst/>
              <a:gdLst>
                <a:gd name="T0" fmla="*/ 1191 w 1234"/>
                <a:gd name="T1" fmla="*/ 404 h 1554"/>
                <a:gd name="T2" fmla="*/ 244 w 1234"/>
                <a:gd name="T3" fmla="*/ 404 h 1554"/>
                <a:gd name="T4" fmla="*/ 85 w 1234"/>
                <a:gd name="T5" fmla="*/ 244 h 1554"/>
                <a:gd name="T6" fmla="*/ 244 w 1234"/>
                <a:gd name="T7" fmla="*/ 85 h 1554"/>
                <a:gd name="T8" fmla="*/ 1191 w 1234"/>
                <a:gd name="T9" fmla="*/ 85 h 1554"/>
                <a:gd name="T10" fmla="*/ 1234 w 1234"/>
                <a:gd name="T11" fmla="*/ 43 h 1554"/>
                <a:gd name="T12" fmla="*/ 1191 w 1234"/>
                <a:gd name="T13" fmla="*/ 0 h 1554"/>
                <a:gd name="T14" fmla="*/ 244 w 1234"/>
                <a:gd name="T15" fmla="*/ 0 h 1554"/>
                <a:gd name="T16" fmla="*/ 0 w 1234"/>
                <a:gd name="T17" fmla="*/ 244 h 1554"/>
                <a:gd name="T18" fmla="*/ 0 w 1234"/>
                <a:gd name="T19" fmla="*/ 1309 h 1554"/>
                <a:gd name="T20" fmla="*/ 244 w 1234"/>
                <a:gd name="T21" fmla="*/ 1554 h 1554"/>
                <a:gd name="T22" fmla="*/ 1191 w 1234"/>
                <a:gd name="T23" fmla="*/ 1554 h 1554"/>
                <a:gd name="T24" fmla="*/ 1234 w 1234"/>
                <a:gd name="T25" fmla="*/ 1511 h 1554"/>
                <a:gd name="T26" fmla="*/ 1234 w 1234"/>
                <a:gd name="T27" fmla="*/ 446 h 1554"/>
                <a:gd name="T28" fmla="*/ 1191 w 1234"/>
                <a:gd name="T29" fmla="*/ 404 h 1554"/>
                <a:gd name="T30" fmla="*/ 1148 w 1234"/>
                <a:gd name="T31" fmla="*/ 1468 h 1554"/>
                <a:gd name="T32" fmla="*/ 244 w 1234"/>
                <a:gd name="T33" fmla="*/ 1468 h 1554"/>
                <a:gd name="T34" fmla="*/ 85 w 1234"/>
                <a:gd name="T35" fmla="*/ 1309 h 1554"/>
                <a:gd name="T36" fmla="*/ 85 w 1234"/>
                <a:gd name="T37" fmla="*/ 430 h 1554"/>
                <a:gd name="T38" fmla="*/ 244 w 1234"/>
                <a:gd name="T39" fmla="*/ 489 h 1554"/>
                <a:gd name="T40" fmla="*/ 1148 w 1234"/>
                <a:gd name="T41" fmla="*/ 489 h 1554"/>
                <a:gd name="T42" fmla="*/ 1148 w 1234"/>
                <a:gd name="T43" fmla="*/ 1468 h 1554"/>
                <a:gd name="T44" fmla="*/ 1148 w 1234"/>
                <a:gd name="T45" fmla="*/ 1468 h 1554"/>
                <a:gd name="T46" fmla="*/ 1148 w 1234"/>
                <a:gd name="T47" fmla="*/ 1468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34" h="1554">
                  <a:moveTo>
                    <a:pt x="1191" y="404"/>
                  </a:moveTo>
                  <a:cubicBezTo>
                    <a:pt x="244" y="404"/>
                    <a:pt x="244" y="404"/>
                    <a:pt x="244" y="404"/>
                  </a:cubicBezTo>
                  <a:cubicBezTo>
                    <a:pt x="157" y="404"/>
                    <a:pt x="85" y="332"/>
                    <a:pt x="85" y="244"/>
                  </a:cubicBezTo>
                  <a:cubicBezTo>
                    <a:pt x="85" y="157"/>
                    <a:pt x="156" y="85"/>
                    <a:pt x="244" y="85"/>
                  </a:cubicBezTo>
                  <a:cubicBezTo>
                    <a:pt x="1191" y="85"/>
                    <a:pt x="1191" y="85"/>
                    <a:pt x="1191" y="85"/>
                  </a:cubicBezTo>
                  <a:cubicBezTo>
                    <a:pt x="1215" y="85"/>
                    <a:pt x="1234" y="66"/>
                    <a:pt x="1234" y="43"/>
                  </a:cubicBezTo>
                  <a:cubicBezTo>
                    <a:pt x="1234" y="19"/>
                    <a:pt x="1214" y="0"/>
                    <a:pt x="1191" y="0"/>
                  </a:cubicBezTo>
                  <a:cubicBezTo>
                    <a:pt x="244" y="0"/>
                    <a:pt x="244" y="0"/>
                    <a:pt x="244" y="0"/>
                  </a:cubicBezTo>
                  <a:cubicBezTo>
                    <a:pt x="110" y="0"/>
                    <a:pt x="0" y="110"/>
                    <a:pt x="0" y="244"/>
                  </a:cubicBezTo>
                  <a:cubicBezTo>
                    <a:pt x="0" y="1309"/>
                    <a:pt x="0" y="1309"/>
                    <a:pt x="0" y="1309"/>
                  </a:cubicBezTo>
                  <a:cubicBezTo>
                    <a:pt x="0" y="1444"/>
                    <a:pt x="110" y="1554"/>
                    <a:pt x="244" y="1554"/>
                  </a:cubicBezTo>
                  <a:cubicBezTo>
                    <a:pt x="1191" y="1554"/>
                    <a:pt x="1191" y="1554"/>
                    <a:pt x="1191" y="1554"/>
                  </a:cubicBezTo>
                  <a:cubicBezTo>
                    <a:pt x="1215" y="1554"/>
                    <a:pt x="1234" y="1534"/>
                    <a:pt x="1234" y="1511"/>
                  </a:cubicBezTo>
                  <a:cubicBezTo>
                    <a:pt x="1234" y="446"/>
                    <a:pt x="1234" y="446"/>
                    <a:pt x="1234" y="446"/>
                  </a:cubicBezTo>
                  <a:cubicBezTo>
                    <a:pt x="1233" y="423"/>
                    <a:pt x="1214" y="404"/>
                    <a:pt x="1191" y="404"/>
                  </a:cubicBezTo>
                  <a:close/>
                  <a:moveTo>
                    <a:pt x="1148" y="1468"/>
                  </a:moveTo>
                  <a:cubicBezTo>
                    <a:pt x="244" y="1468"/>
                    <a:pt x="244" y="1468"/>
                    <a:pt x="244" y="1468"/>
                  </a:cubicBezTo>
                  <a:cubicBezTo>
                    <a:pt x="157" y="1468"/>
                    <a:pt x="85" y="1397"/>
                    <a:pt x="85" y="1309"/>
                  </a:cubicBezTo>
                  <a:cubicBezTo>
                    <a:pt x="85" y="430"/>
                    <a:pt x="85" y="430"/>
                    <a:pt x="85" y="430"/>
                  </a:cubicBezTo>
                  <a:cubicBezTo>
                    <a:pt x="128" y="467"/>
                    <a:pt x="184" y="489"/>
                    <a:pt x="244" y="489"/>
                  </a:cubicBezTo>
                  <a:cubicBezTo>
                    <a:pt x="1148" y="489"/>
                    <a:pt x="1148" y="489"/>
                    <a:pt x="1148" y="489"/>
                  </a:cubicBezTo>
                  <a:lnTo>
                    <a:pt x="1148" y="1468"/>
                  </a:lnTo>
                  <a:close/>
                  <a:moveTo>
                    <a:pt x="1148" y="1468"/>
                  </a:moveTo>
                  <a:cubicBezTo>
                    <a:pt x="1148" y="1468"/>
                    <a:pt x="1148" y="1468"/>
                    <a:pt x="1148" y="146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31" name="Freeform 19"/>
            <p:cNvSpPr>
              <a:spLocks noEditPoints="1"/>
            </p:cNvSpPr>
            <p:nvPr/>
          </p:nvSpPr>
          <p:spPr bwMode="auto">
            <a:xfrm>
              <a:off x="1788" y="447"/>
              <a:ext cx="192" cy="18"/>
            </a:xfrm>
            <a:custGeom>
              <a:avLst/>
              <a:gdLst>
                <a:gd name="T0" fmla="*/ 43 w 885"/>
                <a:gd name="T1" fmla="*/ 0 h 85"/>
                <a:gd name="T2" fmla="*/ 0 w 885"/>
                <a:gd name="T3" fmla="*/ 42 h 85"/>
                <a:gd name="T4" fmla="*/ 43 w 885"/>
                <a:gd name="T5" fmla="*/ 85 h 85"/>
                <a:gd name="T6" fmla="*/ 842 w 885"/>
                <a:gd name="T7" fmla="*/ 85 h 85"/>
                <a:gd name="T8" fmla="*/ 885 w 885"/>
                <a:gd name="T9" fmla="*/ 42 h 85"/>
                <a:gd name="T10" fmla="*/ 842 w 885"/>
                <a:gd name="T11" fmla="*/ 0 h 85"/>
                <a:gd name="T12" fmla="*/ 43 w 885"/>
                <a:gd name="T13" fmla="*/ 0 h 85"/>
                <a:gd name="T14" fmla="*/ 43 w 885"/>
                <a:gd name="T15" fmla="*/ 0 h 85"/>
                <a:gd name="T16" fmla="*/ 43 w 885"/>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5" h="85">
                  <a:moveTo>
                    <a:pt x="43" y="0"/>
                  </a:moveTo>
                  <a:cubicBezTo>
                    <a:pt x="19" y="0"/>
                    <a:pt x="0" y="19"/>
                    <a:pt x="0" y="42"/>
                  </a:cubicBezTo>
                  <a:cubicBezTo>
                    <a:pt x="0" y="66"/>
                    <a:pt x="20" y="85"/>
                    <a:pt x="43" y="85"/>
                  </a:cubicBezTo>
                  <a:cubicBezTo>
                    <a:pt x="842" y="85"/>
                    <a:pt x="842" y="85"/>
                    <a:pt x="842" y="85"/>
                  </a:cubicBezTo>
                  <a:cubicBezTo>
                    <a:pt x="866" y="85"/>
                    <a:pt x="885" y="66"/>
                    <a:pt x="885" y="42"/>
                  </a:cubicBezTo>
                  <a:cubicBezTo>
                    <a:pt x="885" y="19"/>
                    <a:pt x="866" y="0"/>
                    <a:pt x="842" y="0"/>
                  </a:cubicBezTo>
                  <a:lnTo>
                    <a:pt x="43" y="0"/>
                  </a:lnTo>
                  <a:close/>
                  <a:moveTo>
                    <a:pt x="43" y="0"/>
                  </a:moveTo>
                  <a:cubicBezTo>
                    <a:pt x="43" y="0"/>
                    <a:pt x="43" y="0"/>
                    <a:pt x="4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32" name="Freeform 20"/>
            <p:cNvSpPr>
              <a:spLocks noEditPoints="1"/>
            </p:cNvSpPr>
            <p:nvPr/>
          </p:nvSpPr>
          <p:spPr bwMode="auto">
            <a:xfrm>
              <a:off x="1823" y="544"/>
              <a:ext cx="105" cy="136"/>
            </a:xfrm>
            <a:custGeom>
              <a:avLst/>
              <a:gdLst>
                <a:gd name="T0" fmla="*/ 34 w 485"/>
                <a:gd name="T1" fmla="*/ 627 h 630"/>
                <a:gd name="T2" fmla="*/ 48 w 485"/>
                <a:gd name="T3" fmla="*/ 630 h 630"/>
                <a:gd name="T4" fmla="*/ 88 w 485"/>
                <a:gd name="T5" fmla="*/ 602 h 630"/>
                <a:gd name="T6" fmla="*/ 140 w 485"/>
                <a:gd name="T7" fmla="*/ 457 h 630"/>
                <a:gd name="T8" fmla="*/ 340 w 485"/>
                <a:gd name="T9" fmla="*/ 457 h 630"/>
                <a:gd name="T10" fmla="*/ 345 w 485"/>
                <a:gd name="T11" fmla="*/ 456 h 630"/>
                <a:gd name="T12" fmla="*/ 397 w 485"/>
                <a:gd name="T13" fmla="*/ 602 h 630"/>
                <a:gd name="T14" fmla="*/ 437 w 485"/>
                <a:gd name="T15" fmla="*/ 630 h 630"/>
                <a:gd name="T16" fmla="*/ 451 w 485"/>
                <a:gd name="T17" fmla="*/ 627 h 630"/>
                <a:gd name="T18" fmla="*/ 477 w 485"/>
                <a:gd name="T19" fmla="*/ 573 h 630"/>
                <a:gd name="T20" fmla="*/ 283 w 485"/>
                <a:gd name="T21" fmla="*/ 29 h 630"/>
                <a:gd name="T22" fmla="*/ 281 w 485"/>
                <a:gd name="T23" fmla="*/ 25 h 630"/>
                <a:gd name="T24" fmla="*/ 280 w 485"/>
                <a:gd name="T25" fmla="*/ 23 h 630"/>
                <a:gd name="T26" fmla="*/ 279 w 485"/>
                <a:gd name="T27" fmla="*/ 21 h 630"/>
                <a:gd name="T28" fmla="*/ 278 w 485"/>
                <a:gd name="T29" fmla="*/ 19 h 630"/>
                <a:gd name="T30" fmla="*/ 277 w 485"/>
                <a:gd name="T31" fmla="*/ 18 h 630"/>
                <a:gd name="T32" fmla="*/ 275 w 485"/>
                <a:gd name="T33" fmla="*/ 16 h 630"/>
                <a:gd name="T34" fmla="*/ 274 w 485"/>
                <a:gd name="T35" fmla="*/ 15 h 630"/>
                <a:gd name="T36" fmla="*/ 272 w 485"/>
                <a:gd name="T37" fmla="*/ 13 h 630"/>
                <a:gd name="T38" fmla="*/ 271 w 485"/>
                <a:gd name="T39" fmla="*/ 12 h 630"/>
                <a:gd name="T40" fmla="*/ 270 w 485"/>
                <a:gd name="T41" fmla="*/ 10 h 630"/>
                <a:gd name="T42" fmla="*/ 268 w 485"/>
                <a:gd name="T43" fmla="*/ 9 h 630"/>
                <a:gd name="T44" fmla="*/ 266 w 485"/>
                <a:gd name="T45" fmla="*/ 8 h 630"/>
                <a:gd name="T46" fmla="*/ 264 w 485"/>
                <a:gd name="T47" fmla="*/ 6 h 630"/>
                <a:gd name="T48" fmla="*/ 262 w 485"/>
                <a:gd name="T49" fmla="*/ 5 h 630"/>
                <a:gd name="T50" fmla="*/ 261 w 485"/>
                <a:gd name="T51" fmla="*/ 5 h 630"/>
                <a:gd name="T52" fmla="*/ 257 w 485"/>
                <a:gd name="T53" fmla="*/ 3 h 630"/>
                <a:gd name="T54" fmla="*/ 256 w 485"/>
                <a:gd name="T55" fmla="*/ 3 h 630"/>
                <a:gd name="T56" fmla="*/ 253 w 485"/>
                <a:gd name="T57" fmla="*/ 2 h 630"/>
                <a:gd name="T58" fmla="*/ 251 w 485"/>
                <a:gd name="T59" fmla="*/ 2 h 630"/>
                <a:gd name="T60" fmla="*/ 248 w 485"/>
                <a:gd name="T61" fmla="*/ 1 h 630"/>
                <a:gd name="T62" fmla="*/ 246 w 485"/>
                <a:gd name="T63" fmla="*/ 1 h 630"/>
                <a:gd name="T64" fmla="*/ 244 w 485"/>
                <a:gd name="T65" fmla="*/ 0 h 630"/>
                <a:gd name="T66" fmla="*/ 240 w 485"/>
                <a:gd name="T67" fmla="*/ 0 h 630"/>
                <a:gd name="T68" fmla="*/ 238 w 485"/>
                <a:gd name="T69" fmla="*/ 1 h 630"/>
                <a:gd name="T70" fmla="*/ 236 w 485"/>
                <a:gd name="T71" fmla="*/ 1 h 630"/>
                <a:gd name="T72" fmla="*/ 233 w 485"/>
                <a:gd name="T73" fmla="*/ 2 h 630"/>
                <a:gd name="T74" fmla="*/ 232 w 485"/>
                <a:gd name="T75" fmla="*/ 2 h 630"/>
                <a:gd name="T76" fmla="*/ 228 w 485"/>
                <a:gd name="T77" fmla="*/ 3 h 630"/>
                <a:gd name="T78" fmla="*/ 228 w 485"/>
                <a:gd name="T79" fmla="*/ 3 h 630"/>
                <a:gd name="T80" fmla="*/ 224 w 485"/>
                <a:gd name="T81" fmla="*/ 5 h 630"/>
                <a:gd name="T82" fmla="*/ 222 w 485"/>
                <a:gd name="T83" fmla="*/ 5 h 630"/>
                <a:gd name="T84" fmla="*/ 220 w 485"/>
                <a:gd name="T85" fmla="*/ 6 h 630"/>
                <a:gd name="T86" fmla="*/ 218 w 485"/>
                <a:gd name="T87" fmla="*/ 8 h 630"/>
                <a:gd name="T88" fmla="*/ 217 w 485"/>
                <a:gd name="T89" fmla="*/ 9 h 630"/>
                <a:gd name="T90" fmla="*/ 215 w 485"/>
                <a:gd name="T91" fmla="*/ 10 h 630"/>
                <a:gd name="T92" fmla="*/ 214 w 485"/>
                <a:gd name="T93" fmla="*/ 12 h 630"/>
                <a:gd name="T94" fmla="*/ 210 w 485"/>
                <a:gd name="T95" fmla="*/ 15 h 630"/>
                <a:gd name="T96" fmla="*/ 209 w 485"/>
                <a:gd name="T97" fmla="*/ 16 h 630"/>
                <a:gd name="T98" fmla="*/ 207 w 485"/>
                <a:gd name="T99" fmla="*/ 18 h 630"/>
                <a:gd name="T100" fmla="*/ 206 w 485"/>
                <a:gd name="T101" fmla="*/ 19 h 630"/>
                <a:gd name="T102" fmla="*/ 205 w 485"/>
                <a:gd name="T103" fmla="*/ 21 h 630"/>
                <a:gd name="T104" fmla="*/ 204 w 485"/>
                <a:gd name="T105" fmla="*/ 23 h 630"/>
                <a:gd name="T106" fmla="*/ 203 w 485"/>
                <a:gd name="T107" fmla="*/ 25 h 630"/>
                <a:gd name="T108" fmla="*/ 202 w 485"/>
                <a:gd name="T109" fmla="*/ 29 h 630"/>
                <a:gd name="T110" fmla="*/ 7 w 485"/>
                <a:gd name="T111" fmla="*/ 573 h 630"/>
                <a:gd name="T112" fmla="*/ 34 w 485"/>
                <a:gd name="T113" fmla="*/ 627 h 630"/>
                <a:gd name="T114" fmla="*/ 243 w 485"/>
                <a:gd name="T115" fmla="*/ 170 h 630"/>
                <a:gd name="T116" fmla="*/ 315 w 485"/>
                <a:gd name="T117" fmla="*/ 372 h 630"/>
                <a:gd name="T118" fmla="*/ 170 w 485"/>
                <a:gd name="T119" fmla="*/ 372 h 630"/>
                <a:gd name="T120" fmla="*/ 243 w 485"/>
                <a:gd name="T121" fmla="*/ 170 h 630"/>
                <a:gd name="T122" fmla="*/ 243 w 485"/>
                <a:gd name="T123" fmla="*/ 170 h 630"/>
                <a:gd name="T124" fmla="*/ 243 w 485"/>
                <a:gd name="T125" fmla="*/ 17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5" h="630">
                  <a:moveTo>
                    <a:pt x="34" y="627"/>
                  </a:moveTo>
                  <a:cubicBezTo>
                    <a:pt x="38" y="629"/>
                    <a:pt x="43" y="630"/>
                    <a:pt x="48" y="630"/>
                  </a:cubicBezTo>
                  <a:cubicBezTo>
                    <a:pt x="66" y="630"/>
                    <a:pt x="82" y="619"/>
                    <a:pt x="88" y="602"/>
                  </a:cubicBezTo>
                  <a:cubicBezTo>
                    <a:pt x="140" y="457"/>
                    <a:pt x="140" y="457"/>
                    <a:pt x="140" y="457"/>
                  </a:cubicBezTo>
                  <a:cubicBezTo>
                    <a:pt x="340" y="457"/>
                    <a:pt x="340" y="457"/>
                    <a:pt x="340" y="457"/>
                  </a:cubicBezTo>
                  <a:cubicBezTo>
                    <a:pt x="341" y="457"/>
                    <a:pt x="343" y="457"/>
                    <a:pt x="345" y="456"/>
                  </a:cubicBezTo>
                  <a:cubicBezTo>
                    <a:pt x="397" y="602"/>
                    <a:pt x="397" y="602"/>
                    <a:pt x="397" y="602"/>
                  </a:cubicBezTo>
                  <a:cubicBezTo>
                    <a:pt x="403" y="619"/>
                    <a:pt x="419" y="630"/>
                    <a:pt x="437" y="630"/>
                  </a:cubicBezTo>
                  <a:cubicBezTo>
                    <a:pt x="441" y="630"/>
                    <a:pt x="446" y="629"/>
                    <a:pt x="451" y="627"/>
                  </a:cubicBezTo>
                  <a:cubicBezTo>
                    <a:pt x="473" y="619"/>
                    <a:pt x="485" y="595"/>
                    <a:pt x="477" y="573"/>
                  </a:cubicBezTo>
                  <a:cubicBezTo>
                    <a:pt x="283" y="29"/>
                    <a:pt x="283" y="29"/>
                    <a:pt x="283" y="29"/>
                  </a:cubicBezTo>
                  <a:cubicBezTo>
                    <a:pt x="282" y="28"/>
                    <a:pt x="282" y="27"/>
                    <a:pt x="281" y="25"/>
                  </a:cubicBezTo>
                  <a:cubicBezTo>
                    <a:pt x="280" y="23"/>
                    <a:pt x="280" y="23"/>
                    <a:pt x="280" y="23"/>
                  </a:cubicBezTo>
                  <a:cubicBezTo>
                    <a:pt x="279" y="21"/>
                    <a:pt x="279" y="21"/>
                    <a:pt x="279" y="21"/>
                  </a:cubicBezTo>
                  <a:cubicBezTo>
                    <a:pt x="279" y="21"/>
                    <a:pt x="278" y="20"/>
                    <a:pt x="278" y="19"/>
                  </a:cubicBezTo>
                  <a:cubicBezTo>
                    <a:pt x="278" y="19"/>
                    <a:pt x="277" y="18"/>
                    <a:pt x="277" y="18"/>
                  </a:cubicBezTo>
                  <a:cubicBezTo>
                    <a:pt x="277" y="17"/>
                    <a:pt x="276" y="17"/>
                    <a:pt x="275" y="16"/>
                  </a:cubicBezTo>
                  <a:cubicBezTo>
                    <a:pt x="275" y="16"/>
                    <a:pt x="275" y="15"/>
                    <a:pt x="274" y="15"/>
                  </a:cubicBezTo>
                  <a:cubicBezTo>
                    <a:pt x="274" y="14"/>
                    <a:pt x="273" y="14"/>
                    <a:pt x="272" y="13"/>
                  </a:cubicBezTo>
                  <a:cubicBezTo>
                    <a:pt x="271" y="12"/>
                    <a:pt x="271" y="12"/>
                    <a:pt x="271" y="12"/>
                  </a:cubicBezTo>
                  <a:cubicBezTo>
                    <a:pt x="270" y="11"/>
                    <a:pt x="270" y="11"/>
                    <a:pt x="270" y="10"/>
                  </a:cubicBezTo>
                  <a:cubicBezTo>
                    <a:pt x="269" y="10"/>
                    <a:pt x="268" y="9"/>
                    <a:pt x="268" y="9"/>
                  </a:cubicBezTo>
                  <a:cubicBezTo>
                    <a:pt x="267" y="8"/>
                    <a:pt x="267" y="8"/>
                    <a:pt x="266" y="8"/>
                  </a:cubicBezTo>
                  <a:cubicBezTo>
                    <a:pt x="266" y="7"/>
                    <a:pt x="265" y="7"/>
                    <a:pt x="264" y="6"/>
                  </a:cubicBezTo>
                  <a:cubicBezTo>
                    <a:pt x="262" y="5"/>
                    <a:pt x="262" y="5"/>
                    <a:pt x="262" y="5"/>
                  </a:cubicBezTo>
                  <a:cubicBezTo>
                    <a:pt x="261" y="5"/>
                    <a:pt x="261" y="5"/>
                    <a:pt x="261" y="5"/>
                  </a:cubicBezTo>
                  <a:cubicBezTo>
                    <a:pt x="259" y="4"/>
                    <a:pt x="258" y="3"/>
                    <a:pt x="257" y="3"/>
                  </a:cubicBezTo>
                  <a:cubicBezTo>
                    <a:pt x="256" y="3"/>
                    <a:pt x="256" y="3"/>
                    <a:pt x="256" y="3"/>
                  </a:cubicBezTo>
                  <a:cubicBezTo>
                    <a:pt x="253" y="2"/>
                    <a:pt x="253" y="2"/>
                    <a:pt x="253" y="2"/>
                  </a:cubicBezTo>
                  <a:cubicBezTo>
                    <a:pt x="252" y="2"/>
                    <a:pt x="252" y="2"/>
                    <a:pt x="251" y="2"/>
                  </a:cubicBezTo>
                  <a:cubicBezTo>
                    <a:pt x="250" y="1"/>
                    <a:pt x="249" y="1"/>
                    <a:pt x="248" y="1"/>
                  </a:cubicBezTo>
                  <a:cubicBezTo>
                    <a:pt x="248" y="1"/>
                    <a:pt x="247" y="1"/>
                    <a:pt x="246" y="1"/>
                  </a:cubicBezTo>
                  <a:cubicBezTo>
                    <a:pt x="246" y="1"/>
                    <a:pt x="245" y="0"/>
                    <a:pt x="244" y="0"/>
                  </a:cubicBezTo>
                  <a:cubicBezTo>
                    <a:pt x="240" y="0"/>
                    <a:pt x="240" y="0"/>
                    <a:pt x="240" y="0"/>
                  </a:cubicBezTo>
                  <a:cubicBezTo>
                    <a:pt x="239" y="0"/>
                    <a:pt x="238" y="0"/>
                    <a:pt x="238" y="1"/>
                  </a:cubicBezTo>
                  <a:cubicBezTo>
                    <a:pt x="237" y="1"/>
                    <a:pt x="237" y="1"/>
                    <a:pt x="236" y="1"/>
                  </a:cubicBezTo>
                  <a:cubicBezTo>
                    <a:pt x="235" y="1"/>
                    <a:pt x="234" y="1"/>
                    <a:pt x="233" y="2"/>
                  </a:cubicBezTo>
                  <a:cubicBezTo>
                    <a:pt x="233" y="2"/>
                    <a:pt x="232" y="2"/>
                    <a:pt x="232" y="2"/>
                  </a:cubicBezTo>
                  <a:cubicBezTo>
                    <a:pt x="230" y="2"/>
                    <a:pt x="229" y="3"/>
                    <a:pt x="228" y="3"/>
                  </a:cubicBezTo>
                  <a:cubicBezTo>
                    <a:pt x="228" y="3"/>
                    <a:pt x="228" y="3"/>
                    <a:pt x="228" y="3"/>
                  </a:cubicBezTo>
                  <a:cubicBezTo>
                    <a:pt x="227" y="3"/>
                    <a:pt x="225" y="4"/>
                    <a:pt x="224" y="5"/>
                  </a:cubicBezTo>
                  <a:cubicBezTo>
                    <a:pt x="222" y="5"/>
                    <a:pt x="222" y="5"/>
                    <a:pt x="222" y="5"/>
                  </a:cubicBezTo>
                  <a:cubicBezTo>
                    <a:pt x="220" y="6"/>
                    <a:pt x="220" y="6"/>
                    <a:pt x="220" y="6"/>
                  </a:cubicBezTo>
                  <a:cubicBezTo>
                    <a:pt x="220" y="7"/>
                    <a:pt x="219" y="7"/>
                    <a:pt x="218" y="8"/>
                  </a:cubicBezTo>
                  <a:cubicBezTo>
                    <a:pt x="218" y="8"/>
                    <a:pt x="217" y="8"/>
                    <a:pt x="217" y="9"/>
                  </a:cubicBezTo>
                  <a:cubicBezTo>
                    <a:pt x="216" y="9"/>
                    <a:pt x="215" y="10"/>
                    <a:pt x="215" y="10"/>
                  </a:cubicBezTo>
                  <a:cubicBezTo>
                    <a:pt x="214" y="11"/>
                    <a:pt x="214" y="11"/>
                    <a:pt x="214" y="12"/>
                  </a:cubicBezTo>
                  <a:cubicBezTo>
                    <a:pt x="210" y="15"/>
                    <a:pt x="210" y="15"/>
                    <a:pt x="210" y="15"/>
                  </a:cubicBezTo>
                  <a:cubicBezTo>
                    <a:pt x="210" y="15"/>
                    <a:pt x="210" y="16"/>
                    <a:pt x="209" y="16"/>
                  </a:cubicBezTo>
                  <a:cubicBezTo>
                    <a:pt x="208" y="17"/>
                    <a:pt x="208" y="17"/>
                    <a:pt x="207" y="18"/>
                  </a:cubicBezTo>
                  <a:cubicBezTo>
                    <a:pt x="207" y="18"/>
                    <a:pt x="207" y="19"/>
                    <a:pt x="206" y="19"/>
                  </a:cubicBezTo>
                  <a:cubicBezTo>
                    <a:pt x="206" y="20"/>
                    <a:pt x="206" y="21"/>
                    <a:pt x="205" y="21"/>
                  </a:cubicBezTo>
                  <a:cubicBezTo>
                    <a:pt x="204" y="23"/>
                    <a:pt x="204" y="23"/>
                    <a:pt x="204" y="23"/>
                  </a:cubicBezTo>
                  <a:cubicBezTo>
                    <a:pt x="203" y="25"/>
                    <a:pt x="203" y="25"/>
                    <a:pt x="203" y="25"/>
                  </a:cubicBezTo>
                  <a:cubicBezTo>
                    <a:pt x="203" y="26"/>
                    <a:pt x="202" y="28"/>
                    <a:pt x="202" y="29"/>
                  </a:cubicBezTo>
                  <a:cubicBezTo>
                    <a:pt x="7" y="573"/>
                    <a:pt x="7" y="573"/>
                    <a:pt x="7" y="573"/>
                  </a:cubicBezTo>
                  <a:cubicBezTo>
                    <a:pt x="0" y="595"/>
                    <a:pt x="12" y="619"/>
                    <a:pt x="34" y="627"/>
                  </a:cubicBezTo>
                  <a:close/>
                  <a:moveTo>
                    <a:pt x="243" y="170"/>
                  </a:moveTo>
                  <a:cubicBezTo>
                    <a:pt x="315" y="372"/>
                    <a:pt x="315" y="372"/>
                    <a:pt x="315" y="372"/>
                  </a:cubicBezTo>
                  <a:cubicBezTo>
                    <a:pt x="170" y="372"/>
                    <a:pt x="170" y="372"/>
                    <a:pt x="170" y="372"/>
                  </a:cubicBezTo>
                  <a:lnTo>
                    <a:pt x="243" y="170"/>
                  </a:lnTo>
                  <a:close/>
                  <a:moveTo>
                    <a:pt x="243" y="170"/>
                  </a:moveTo>
                  <a:cubicBezTo>
                    <a:pt x="243" y="170"/>
                    <a:pt x="243" y="170"/>
                    <a:pt x="243" y="1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sp>
        <p:nvSpPr>
          <p:cNvPr id="33" name="Freeform 67"/>
          <p:cNvSpPr>
            <a:spLocks noEditPoints="1"/>
          </p:cNvSpPr>
          <p:nvPr/>
        </p:nvSpPr>
        <p:spPr bwMode="auto">
          <a:xfrm>
            <a:off x="5837238" y="2817353"/>
            <a:ext cx="517525" cy="527051"/>
          </a:xfrm>
          <a:custGeom>
            <a:avLst/>
            <a:gdLst>
              <a:gd name="T0" fmla="*/ 1406 w 1503"/>
              <a:gd name="T1" fmla="*/ 130 h 1534"/>
              <a:gd name="T2" fmla="*/ 937 w 1503"/>
              <a:gd name="T3" fmla="*/ 130 h 1534"/>
              <a:gd name="T4" fmla="*/ 77 w 1503"/>
              <a:gd name="T5" fmla="*/ 989 h 1534"/>
              <a:gd name="T6" fmla="*/ 65 w 1503"/>
              <a:gd name="T7" fmla="*/ 1014 h 1534"/>
              <a:gd name="T8" fmla="*/ 1 w 1503"/>
              <a:gd name="T9" fmla="*/ 1485 h 1534"/>
              <a:gd name="T10" fmla="*/ 14 w 1503"/>
              <a:gd name="T11" fmla="*/ 1522 h 1534"/>
              <a:gd name="T12" fmla="*/ 44 w 1503"/>
              <a:gd name="T13" fmla="*/ 1534 h 1534"/>
              <a:gd name="T14" fmla="*/ 50 w 1503"/>
              <a:gd name="T15" fmla="*/ 1534 h 1534"/>
              <a:gd name="T16" fmla="*/ 334 w 1503"/>
              <a:gd name="T17" fmla="*/ 1496 h 1534"/>
              <a:gd name="T18" fmla="*/ 371 w 1503"/>
              <a:gd name="T19" fmla="*/ 1447 h 1534"/>
              <a:gd name="T20" fmla="*/ 322 w 1503"/>
              <a:gd name="T21" fmla="*/ 1410 h 1534"/>
              <a:gd name="T22" fmla="*/ 95 w 1503"/>
              <a:gd name="T23" fmla="*/ 1441 h 1534"/>
              <a:gd name="T24" fmla="*/ 139 w 1503"/>
              <a:gd name="T25" fmla="*/ 1112 h 1534"/>
              <a:gd name="T26" fmla="*/ 485 w 1503"/>
              <a:gd name="T27" fmla="*/ 1458 h 1534"/>
              <a:gd name="T28" fmla="*/ 516 w 1503"/>
              <a:gd name="T29" fmla="*/ 1471 h 1534"/>
              <a:gd name="T30" fmla="*/ 546 w 1503"/>
              <a:gd name="T31" fmla="*/ 1458 h 1534"/>
              <a:gd name="T32" fmla="*/ 1406 w 1503"/>
              <a:gd name="T33" fmla="*/ 599 h 1534"/>
              <a:gd name="T34" fmla="*/ 1503 w 1503"/>
              <a:gd name="T35" fmla="*/ 364 h 1534"/>
              <a:gd name="T36" fmla="*/ 1406 w 1503"/>
              <a:gd name="T37" fmla="*/ 130 h 1534"/>
              <a:gd name="T38" fmla="*/ 953 w 1503"/>
              <a:gd name="T39" fmla="*/ 235 h 1534"/>
              <a:gd name="T40" fmla="*/ 1098 w 1503"/>
              <a:gd name="T41" fmla="*/ 380 h 1534"/>
              <a:gd name="T42" fmla="*/ 313 w 1503"/>
              <a:gd name="T43" fmla="*/ 1164 h 1534"/>
              <a:gd name="T44" fmla="*/ 169 w 1503"/>
              <a:gd name="T45" fmla="*/ 1020 h 1534"/>
              <a:gd name="T46" fmla="*/ 953 w 1503"/>
              <a:gd name="T47" fmla="*/ 235 h 1534"/>
              <a:gd name="T48" fmla="*/ 516 w 1503"/>
              <a:gd name="T49" fmla="*/ 1366 h 1534"/>
              <a:gd name="T50" fmla="*/ 375 w 1503"/>
              <a:gd name="T51" fmla="*/ 1225 h 1534"/>
              <a:gd name="T52" fmla="*/ 1159 w 1503"/>
              <a:gd name="T53" fmla="*/ 441 h 1534"/>
              <a:gd name="T54" fmla="*/ 1300 w 1503"/>
              <a:gd name="T55" fmla="*/ 582 h 1534"/>
              <a:gd name="T56" fmla="*/ 516 w 1503"/>
              <a:gd name="T57" fmla="*/ 1366 h 1534"/>
              <a:gd name="T58" fmla="*/ 1360 w 1503"/>
              <a:gd name="T59" fmla="*/ 520 h 1534"/>
              <a:gd name="T60" fmla="*/ 1015 w 1503"/>
              <a:gd name="T61" fmla="*/ 175 h 1534"/>
              <a:gd name="T62" fmla="*/ 1171 w 1503"/>
              <a:gd name="T63" fmla="*/ 119 h 1534"/>
              <a:gd name="T64" fmla="*/ 1345 w 1503"/>
              <a:gd name="T65" fmla="*/ 191 h 1534"/>
              <a:gd name="T66" fmla="*/ 1416 w 1503"/>
              <a:gd name="T67" fmla="*/ 364 h 1534"/>
              <a:gd name="T68" fmla="*/ 1360 w 1503"/>
              <a:gd name="T69" fmla="*/ 520 h 1534"/>
              <a:gd name="T70" fmla="*/ 1360 w 1503"/>
              <a:gd name="T71" fmla="*/ 520 h 1534"/>
              <a:gd name="T72" fmla="*/ 1360 w 1503"/>
              <a:gd name="T73" fmla="*/ 52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03" h="1534">
                <a:moveTo>
                  <a:pt x="1406" y="130"/>
                </a:moveTo>
                <a:cubicBezTo>
                  <a:pt x="1276" y="0"/>
                  <a:pt x="1066" y="0"/>
                  <a:pt x="937" y="130"/>
                </a:cubicBezTo>
                <a:cubicBezTo>
                  <a:pt x="77" y="989"/>
                  <a:pt x="77" y="989"/>
                  <a:pt x="77" y="989"/>
                </a:cubicBezTo>
                <a:cubicBezTo>
                  <a:pt x="71" y="996"/>
                  <a:pt x="66" y="1004"/>
                  <a:pt x="65" y="1014"/>
                </a:cubicBezTo>
                <a:cubicBezTo>
                  <a:pt x="1" y="1485"/>
                  <a:pt x="1" y="1485"/>
                  <a:pt x="1" y="1485"/>
                </a:cubicBezTo>
                <a:cubicBezTo>
                  <a:pt x="0" y="1499"/>
                  <a:pt x="4" y="1512"/>
                  <a:pt x="14" y="1522"/>
                </a:cubicBezTo>
                <a:cubicBezTo>
                  <a:pt x="22" y="1530"/>
                  <a:pt x="33" y="1534"/>
                  <a:pt x="44" y="1534"/>
                </a:cubicBezTo>
                <a:cubicBezTo>
                  <a:pt x="46" y="1534"/>
                  <a:pt x="48" y="1534"/>
                  <a:pt x="50" y="1534"/>
                </a:cubicBezTo>
                <a:cubicBezTo>
                  <a:pt x="334" y="1496"/>
                  <a:pt x="334" y="1496"/>
                  <a:pt x="334" y="1496"/>
                </a:cubicBezTo>
                <a:cubicBezTo>
                  <a:pt x="358" y="1492"/>
                  <a:pt x="374" y="1471"/>
                  <a:pt x="371" y="1447"/>
                </a:cubicBezTo>
                <a:cubicBezTo>
                  <a:pt x="368" y="1423"/>
                  <a:pt x="346" y="1407"/>
                  <a:pt x="322" y="1410"/>
                </a:cubicBezTo>
                <a:cubicBezTo>
                  <a:pt x="95" y="1441"/>
                  <a:pt x="95" y="1441"/>
                  <a:pt x="95" y="1441"/>
                </a:cubicBezTo>
                <a:cubicBezTo>
                  <a:pt x="139" y="1112"/>
                  <a:pt x="139" y="1112"/>
                  <a:pt x="139" y="1112"/>
                </a:cubicBezTo>
                <a:cubicBezTo>
                  <a:pt x="485" y="1458"/>
                  <a:pt x="485" y="1458"/>
                  <a:pt x="485" y="1458"/>
                </a:cubicBezTo>
                <a:cubicBezTo>
                  <a:pt x="493" y="1466"/>
                  <a:pt x="504" y="1471"/>
                  <a:pt x="516" y="1471"/>
                </a:cubicBezTo>
                <a:cubicBezTo>
                  <a:pt x="527" y="1471"/>
                  <a:pt x="538" y="1466"/>
                  <a:pt x="546" y="1458"/>
                </a:cubicBezTo>
                <a:cubicBezTo>
                  <a:pt x="1406" y="599"/>
                  <a:pt x="1406" y="599"/>
                  <a:pt x="1406" y="599"/>
                </a:cubicBezTo>
                <a:cubicBezTo>
                  <a:pt x="1468" y="536"/>
                  <a:pt x="1503" y="453"/>
                  <a:pt x="1503" y="364"/>
                </a:cubicBezTo>
                <a:cubicBezTo>
                  <a:pt x="1503" y="275"/>
                  <a:pt x="1468" y="192"/>
                  <a:pt x="1406" y="130"/>
                </a:cubicBezTo>
                <a:close/>
                <a:moveTo>
                  <a:pt x="953" y="235"/>
                </a:moveTo>
                <a:cubicBezTo>
                  <a:pt x="1098" y="380"/>
                  <a:pt x="1098" y="380"/>
                  <a:pt x="1098" y="380"/>
                </a:cubicBezTo>
                <a:cubicBezTo>
                  <a:pt x="313" y="1164"/>
                  <a:pt x="313" y="1164"/>
                  <a:pt x="313" y="1164"/>
                </a:cubicBezTo>
                <a:cubicBezTo>
                  <a:pt x="169" y="1020"/>
                  <a:pt x="169" y="1020"/>
                  <a:pt x="169" y="1020"/>
                </a:cubicBezTo>
                <a:lnTo>
                  <a:pt x="953" y="235"/>
                </a:lnTo>
                <a:close/>
                <a:moveTo>
                  <a:pt x="516" y="1366"/>
                </a:moveTo>
                <a:cubicBezTo>
                  <a:pt x="375" y="1225"/>
                  <a:pt x="375" y="1225"/>
                  <a:pt x="375" y="1225"/>
                </a:cubicBezTo>
                <a:cubicBezTo>
                  <a:pt x="1159" y="441"/>
                  <a:pt x="1159" y="441"/>
                  <a:pt x="1159" y="441"/>
                </a:cubicBezTo>
                <a:cubicBezTo>
                  <a:pt x="1300" y="582"/>
                  <a:pt x="1300" y="582"/>
                  <a:pt x="1300" y="582"/>
                </a:cubicBezTo>
                <a:lnTo>
                  <a:pt x="516" y="1366"/>
                </a:lnTo>
                <a:close/>
                <a:moveTo>
                  <a:pt x="1360" y="520"/>
                </a:moveTo>
                <a:cubicBezTo>
                  <a:pt x="1015" y="175"/>
                  <a:pt x="1015" y="175"/>
                  <a:pt x="1015" y="175"/>
                </a:cubicBezTo>
                <a:cubicBezTo>
                  <a:pt x="1059" y="139"/>
                  <a:pt x="1114" y="119"/>
                  <a:pt x="1171" y="119"/>
                </a:cubicBezTo>
                <a:cubicBezTo>
                  <a:pt x="1237" y="119"/>
                  <a:pt x="1298" y="145"/>
                  <a:pt x="1345" y="191"/>
                </a:cubicBezTo>
                <a:cubicBezTo>
                  <a:pt x="1391" y="237"/>
                  <a:pt x="1416" y="299"/>
                  <a:pt x="1416" y="364"/>
                </a:cubicBezTo>
                <a:cubicBezTo>
                  <a:pt x="1416" y="422"/>
                  <a:pt x="1397" y="476"/>
                  <a:pt x="1360" y="520"/>
                </a:cubicBezTo>
                <a:close/>
                <a:moveTo>
                  <a:pt x="1360" y="520"/>
                </a:moveTo>
                <a:cubicBezTo>
                  <a:pt x="1360" y="520"/>
                  <a:pt x="1360" y="520"/>
                  <a:pt x="1360" y="520"/>
                </a:cubicBezTo>
              </a:path>
            </a:pathLst>
          </a:custGeom>
          <a:gradFill>
            <a:gsLst>
              <a:gs pos="0">
                <a:srgbClr val="08AEEA"/>
              </a:gs>
              <a:gs pos="100000">
                <a:srgbClr val="2AF598"/>
              </a:gs>
            </a:gsLst>
            <a:lin ang="2700000" scaled="0"/>
          </a:gradFill>
          <a:ln>
            <a:noFill/>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34" name="Freeform 95"/>
          <p:cNvSpPr>
            <a:spLocks noEditPoints="1"/>
          </p:cNvSpPr>
          <p:nvPr/>
        </p:nvSpPr>
        <p:spPr bwMode="auto">
          <a:xfrm>
            <a:off x="9556750" y="2813960"/>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gradFill>
            <a:gsLst>
              <a:gs pos="0">
                <a:srgbClr val="08AEEA"/>
              </a:gs>
              <a:gs pos="100000">
                <a:srgbClr val="2AF598"/>
              </a:gs>
            </a:gsLst>
            <a:lin ang="2700000" scaled="0"/>
          </a:gradFill>
          <a:ln>
            <a:noFill/>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35" name="文本框 34"/>
          <p:cNvSpPr txBox="1"/>
          <p:nvPr/>
        </p:nvSpPr>
        <p:spPr>
          <a:xfrm>
            <a:off x="1593246" y="3518015"/>
            <a:ext cx="1569661" cy="369332"/>
          </a:xfrm>
          <a:prstGeom prst="rect">
            <a:avLst/>
          </a:prstGeom>
          <a:noFill/>
        </p:spPr>
        <p:txBody>
          <a:bodyPr wrap="none" rtlCol="0">
            <a:spAutoFit/>
          </a:bodyPr>
          <a:lstStyle/>
          <a:p>
            <a:pPr algn="ctr"/>
            <a:r>
              <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rPr>
              <a:t>添加你的标题</a:t>
            </a:r>
            <a:endPar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36" name="文本框 35"/>
          <p:cNvSpPr txBox="1"/>
          <p:nvPr/>
        </p:nvSpPr>
        <p:spPr>
          <a:xfrm>
            <a:off x="5311172" y="3518015"/>
            <a:ext cx="1569660" cy="369332"/>
          </a:xfrm>
          <a:prstGeom prst="rect">
            <a:avLst/>
          </a:prstGeom>
          <a:noFill/>
        </p:spPr>
        <p:txBody>
          <a:bodyPr wrap="none" rtlCol="0">
            <a:spAutoFit/>
          </a:bodyPr>
          <a:lstStyle/>
          <a:p>
            <a:pPr algn="ctr"/>
            <a:r>
              <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rPr>
              <a:t>添加你的标题</a:t>
            </a:r>
            <a:endPar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37" name="文本框 36"/>
          <p:cNvSpPr txBox="1"/>
          <p:nvPr/>
        </p:nvSpPr>
        <p:spPr>
          <a:xfrm>
            <a:off x="9035507" y="3518015"/>
            <a:ext cx="1556836" cy="369332"/>
          </a:xfrm>
          <a:prstGeom prst="rect">
            <a:avLst/>
          </a:prstGeom>
          <a:noFill/>
        </p:spPr>
        <p:txBody>
          <a:bodyPr wrap="none" rtlCol="0">
            <a:spAutoFit/>
          </a:bodyPr>
          <a:lstStyle/>
          <a:p>
            <a:pPr algn="ctr"/>
            <a:r>
              <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rPr>
              <a:t>添加你的标题</a:t>
            </a:r>
            <a:endParaRPr lang="zh-CN" altLang="en-US"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38" name="文本框 37"/>
          <p:cNvSpPr txBox="1"/>
          <p:nvPr/>
        </p:nvSpPr>
        <p:spPr>
          <a:xfrm>
            <a:off x="890251" y="3919385"/>
            <a:ext cx="2975648" cy="1200329"/>
          </a:xfrm>
          <a:prstGeom prst="rect">
            <a:avLst/>
          </a:prstGeom>
          <a:noFill/>
        </p:spPr>
        <p:txBody>
          <a:bodyPr wrap="square" rtlCol="0">
            <a:spAutoFit/>
          </a:bodyPr>
          <a:lstStyle/>
          <a:p>
            <a:pPr algn="ct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列举企业当前所提供的产品和服务类型，以及将来的产品和服务</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p:txBody>
      </p:sp>
      <p:sp>
        <p:nvSpPr>
          <p:cNvPr id="39" name="文本框 38"/>
          <p:cNvSpPr txBox="1"/>
          <p:nvPr/>
        </p:nvSpPr>
        <p:spPr>
          <a:xfrm>
            <a:off x="4604665" y="3919385"/>
            <a:ext cx="2975648" cy="1200329"/>
          </a:xfrm>
          <a:prstGeom prst="rect">
            <a:avLst/>
          </a:prstGeom>
          <a:noFill/>
        </p:spPr>
        <p:txBody>
          <a:bodyPr wrap="square" rtlCol="0">
            <a:spAutoFit/>
          </a:bodyPr>
          <a:lstStyle/>
          <a:p>
            <a:pPr algn="ct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列举企业当前所提供的产品和服务类型，以及将来的产品和服务</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p:txBody>
      </p:sp>
      <p:sp>
        <p:nvSpPr>
          <p:cNvPr id="40" name="文本框 39"/>
          <p:cNvSpPr txBox="1"/>
          <p:nvPr/>
        </p:nvSpPr>
        <p:spPr>
          <a:xfrm>
            <a:off x="8326101" y="3919385"/>
            <a:ext cx="2975648" cy="1200329"/>
          </a:xfrm>
          <a:prstGeom prst="rect">
            <a:avLst/>
          </a:prstGeom>
          <a:noFill/>
        </p:spPr>
        <p:txBody>
          <a:bodyPr wrap="square" rtlCol="0">
            <a:spAutoFit/>
          </a:bodyPr>
          <a:lstStyle/>
          <a:p>
            <a:pPr algn="ctr">
              <a:lnSpc>
                <a:spcPct val="150000"/>
              </a:lnSpc>
            </a:pPr>
            <a:r>
              <a:rPr lang="en-US" altLang="zh-CN" sz="1600" dirty="0" err="1">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rPr>
              <a:t>列举企业当前所提供的产品和服务类型，以及将来的产品和服务</a:t>
            </a:r>
            <a:endParaRPr lang="en-US" altLang="zh-CN" sz="1600" dirty="0">
              <a:solidFill>
                <a:srgbClr val="727171"/>
              </a:solidFill>
              <a:latin typeface="郑庆科智雅体" panose="02000603000000000000" pitchFamily="2" charset="-122"/>
              <a:ea typeface="郑庆科智雅体" panose="02000603000000000000" pitchFamily="2"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p:cTn id="62" dur="500" fill="hold"/>
                                        <p:tgtEl>
                                          <p:spTgt spid="40"/>
                                        </p:tgtEl>
                                        <p:attrNameLst>
                                          <p:attrName>ppt_w</p:attrName>
                                        </p:attrNameLst>
                                      </p:cBhvr>
                                      <p:tavLst>
                                        <p:tav tm="0">
                                          <p:val>
                                            <p:fltVal val="0"/>
                                          </p:val>
                                        </p:tav>
                                        <p:tav tm="100000">
                                          <p:val>
                                            <p:strVal val="#ppt_w"/>
                                          </p:val>
                                        </p:tav>
                                      </p:tavLst>
                                    </p:anim>
                                    <p:anim calcmode="lin" valueType="num">
                                      <p:cBhvr>
                                        <p:cTn id="63" dur="500" fill="hold"/>
                                        <p:tgtEl>
                                          <p:spTgt spid="40"/>
                                        </p:tgtEl>
                                        <p:attrNameLst>
                                          <p:attrName>ppt_h</p:attrName>
                                        </p:attrNameLst>
                                      </p:cBhvr>
                                      <p:tavLst>
                                        <p:tav tm="0">
                                          <p:val>
                                            <p:fltVal val="0"/>
                                          </p:val>
                                        </p:tav>
                                        <p:tav tm="100000">
                                          <p:val>
                                            <p:strVal val="#ppt_h"/>
                                          </p:val>
                                        </p:tav>
                                      </p:tavLst>
                                    </p:anim>
                                    <p:animEffect transition="in" filter="fade">
                                      <p:cBhvr>
                                        <p:cTn id="64" dur="500"/>
                                        <p:tgtEl>
                                          <p:spTgt spid="40"/>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6" grpId="0" animBg="1"/>
      <p:bldP spid="27" grpId="0" animBg="1"/>
      <p:bldP spid="28" grpId="0" animBg="1"/>
      <p:bldP spid="33" grpId="0" animBg="1"/>
      <p:bldP spid="34" grpId="0" animBg="1"/>
      <p:bldP spid="35" grpId="0"/>
      <p:bldP spid="36" grpId="0"/>
      <p:bldP spid="37" grpId="0"/>
      <p:bldP spid="38" grpId="0"/>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19" name="PA_库_1"/>
          <p:cNvSpPr>
            <a:spLocks noChangeArrowheads="1"/>
          </p:cNvSpPr>
          <p:nvPr>
            <p:custDataLst>
              <p:tags r:id="rId2"/>
            </p:custDataLst>
          </p:nvPr>
        </p:nvSpPr>
        <p:spPr bwMode="auto">
          <a:xfrm>
            <a:off x="4795853" y="1848406"/>
            <a:ext cx="1081238" cy="1083368"/>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0" name="PA_库_2"/>
          <p:cNvSpPr>
            <a:spLocks noChangeArrowheads="1"/>
          </p:cNvSpPr>
          <p:nvPr>
            <p:custDataLst>
              <p:tags r:id="rId3"/>
            </p:custDataLst>
          </p:nvPr>
        </p:nvSpPr>
        <p:spPr bwMode="auto">
          <a:xfrm>
            <a:off x="6115966" y="2040644"/>
            <a:ext cx="835176" cy="83543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1" name="PA_库_3"/>
          <p:cNvSpPr>
            <a:spLocks noChangeArrowheads="1"/>
          </p:cNvSpPr>
          <p:nvPr>
            <p:custDataLst>
              <p:tags r:id="rId4"/>
            </p:custDataLst>
          </p:nvPr>
        </p:nvSpPr>
        <p:spPr bwMode="auto">
          <a:xfrm>
            <a:off x="5453215" y="2592208"/>
            <a:ext cx="1081238" cy="1081572"/>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2" name="PA_库_4"/>
          <p:cNvSpPr>
            <a:spLocks noChangeArrowheads="1"/>
          </p:cNvSpPr>
          <p:nvPr>
            <p:custDataLst>
              <p:tags r:id="rId5"/>
            </p:custDataLst>
          </p:nvPr>
        </p:nvSpPr>
        <p:spPr bwMode="auto">
          <a:xfrm>
            <a:off x="6144703" y="2570649"/>
            <a:ext cx="1018375" cy="101868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3" name="PA_库_5"/>
          <p:cNvSpPr>
            <a:spLocks noChangeArrowheads="1"/>
          </p:cNvSpPr>
          <p:nvPr>
            <p:custDataLst>
              <p:tags r:id="rId6"/>
            </p:custDataLst>
          </p:nvPr>
        </p:nvSpPr>
        <p:spPr bwMode="auto">
          <a:xfrm>
            <a:off x="6552413" y="2978484"/>
            <a:ext cx="1018375" cy="101868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4" name="PA_库_6"/>
          <p:cNvSpPr>
            <a:spLocks noChangeArrowheads="1"/>
          </p:cNvSpPr>
          <p:nvPr>
            <p:custDataLst>
              <p:tags r:id="rId7"/>
            </p:custDataLst>
          </p:nvPr>
        </p:nvSpPr>
        <p:spPr bwMode="auto">
          <a:xfrm>
            <a:off x="5041913" y="3305471"/>
            <a:ext cx="1018375" cy="101868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5" name="PA_库_7"/>
          <p:cNvSpPr>
            <a:spLocks noChangeArrowheads="1"/>
          </p:cNvSpPr>
          <p:nvPr>
            <p:custDataLst>
              <p:tags r:id="rId8"/>
            </p:custDataLst>
          </p:nvPr>
        </p:nvSpPr>
        <p:spPr bwMode="auto">
          <a:xfrm>
            <a:off x="4167227" y="3025196"/>
            <a:ext cx="793865" cy="78872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6" name="PA_库_8"/>
          <p:cNvSpPr/>
          <p:nvPr>
            <p:custDataLst>
              <p:tags r:id="rId9"/>
            </p:custDataLst>
          </p:nvPr>
        </p:nvSpPr>
        <p:spPr bwMode="auto">
          <a:xfrm>
            <a:off x="4799446" y="2112508"/>
            <a:ext cx="2525282" cy="3395630"/>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alpha val="25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27" name="PA_库_9"/>
          <p:cNvSpPr>
            <a:spLocks noChangeArrowheads="1"/>
          </p:cNvSpPr>
          <p:nvPr>
            <p:custDataLst>
              <p:tags r:id="rId10"/>
            </p:custDataLst>
          </p:nvPr>
        </p:nvSpPr>
        <p:spPr bwMode="auto">
          <a:xfrm>
            <a:off x="4167227" y="2225697"/>
            <a:ext cx="1285989" cy="1286387"/>
          </a:xfrm>
          <a:prstGeom prst="ellipse">
            <a:avLst/>
          </a:prstGeom>
          <a:solidFill>
            <a:srgbClr val="3BAC8E">
              <a:alpha val="25000"/>
            </a:srgbClr>
          </a:solidFill>
          <a:ln>
            <a:noFill/>
          </a:ln>
        </p:spPr>
        <p:txBody>
          <a:bodyPr vert="horz" wrap="square" lIns="0" tIns="0" rIns="0" bIns="0" numCol="1" anchor="t" anchorCtr="0" compatLnSpc="1"/>
          <a:lstStyle/>
          <a:p>
            <a:pPr algn="ctr"/>
            <a:r>
              <a:rPr lang="en-US" altLang="zh-CN" sz="3600" b="1" dirty="0">
                <a:solidFill>
                  <a:schemeClr val="bg1"/>
                </a:solidFill>
                <a:latin typeface="郑庆科智雅体" panose="02000603000000000000" pitchFamily="2" charset="-122"/>
                <a:ea typeface="郑庆科智雅体" panose="02000603000000000000" pitchFamily="2" charset="-122"/>
              </a:rPr>
              <a:t>01</a:t>
            </a:r>
            <a:endParaRPr lang="en-US" altLang="zh-CN" sz="3600" b="1" dirty="0">
              <a:solidFill>
                <a:schemeClr val="bg1"/>
              </a:solidFill>
              <a:latin typeface="郑庆科智雅体" panose="02000603000000000000" pitchFamily="2" charset="-122"/>
              <a:ea typeface="郑庆科智雅体" panose="02000603000000000000" pitchFamily="2" charset="-122"/>
            </a:endParaRPr>
          </a:p>
          <a:p>
            <a:pPr algn="ctr"/>
            <a:r>
              <a:rPr lang="en-US" altLang="zh-CN" sz="1200" dirty="0">
                <a:solidFill>
                  <a:schemeClr val="bg1"/>
                </a:solidFill>
                <a:latin typeface="郑庆科智雅体" panose="02000603000000000000" pitchFamily="2" charset="-122"/>
                <a:ea typeface="郑庆科智雅体" panose="02000603000000000000" pitchFamily="2" charset="-122"/>
              </a:rPr>
              <a:t>Option here</a:t>
            </a:r>
            <a:endParaRPr lang="zh-CN" altLang="en-US" sz="1200" dirty="0">
              <a:solidFill>
                <a:schemeClr val="bg1"/>
              </a:solidFill>
              <a:latin typeface="郑庆科智雅体" panose="02000603000000000000" pitchFamily="2" charset="-122"/>
              <a:ea typeface="郑庆科智雅体" panose="02000603000000000000" pitchFamily="2" charset="-122"/>
            </a:endParaRPr>
          </a:p>
        </p:txBody>
      </p:sp>
      <p:sp>
        <p:nvSpPr>
          <p:cNvPr id="28" name="PA_库_10"/>
          <p:cNvSpPr>
            <a:spLocks noChangeArrowheads="1"/>
          </p:cNvSpPr>
          <p:nvPr>
            <p:custDataLst>
              <p:tags r:id="rId11"/>
            </p:custDataLst>
          </p:nvPr>
        </p:nvSpPr>
        <p:spPr bwMode="auto">
          <a:xfrm>
            <a:off x="5438848" y="1443265"/>
            <a:ext cx="1285989" cy="1286387"/>
          </a:xfrm>
          <a:prstGeom prst="ellipse">
            <a:avLst/>
          </a:prstGeom>
          <a:gradFill>
            <a:gsLst>
              <a:gs pos="0">
                <a:srgbClr val="3BAC8E"/>
              </a:gs>
              <a:gs pos="100000">
                <a:schemeClr val="bg1">
                  <a:alpha val="0"/>
                </a:schemeClr>
              </a:gs>
            </a:gsLst>
            <a:lin ang="9600000" scaled="0"/>
          </a:gradFill>
          <a:ln>
            <a:noFill/>
          </a:ln>
        </p:spPr>
        <p:txBody>
          <a:bodyPr vert="horz" wrap="square" lIns="0" tIns="0" rIns="0" bIns="0" numCol="1" anchor="t" anchorCtr="0" compatLnSpc="1"/>
          <a:lstStyle/>
          <a:p>
            <a:pPr algn="ctr"/>
            <a:r>
              <a:rPr lang="en-US" altLang="zh-CN" sz="3600" b="1" dirty="0">
                <a:solidFill>
                  <a:schemeClr val="bg1"/>
                </a:solidFill>
                <a:latin typeface="郑庆科智雅体" panose="02000603000000000000" pitchFamily="2" charset="-122"/>
                <a:ea typeface="郑庆科智雅体" panose="02000603000000000000" pitchFamily="2" charset="-122"/>
              </a:rPr>
              <a:t>02</a:t>
            </a:r>
            <a:endParaRPr lang="en-US" altLang="zh-CN" sz="3600" b="1" dirty="0">
              <a:solidFill>
                <a:schemeClr val="bg1"/>
              </a:solidFill>
              <a:latin typeface="郑庆科智雅体" panose="02000603000000000000" pitchFamily="2" charset="-122"/>
              <a:ea typeface="郑庆科智雅体" panose="02000603000000000000" pitchFamily="2" charset="-122"/>
            </a:endParaRPr>
          </a:p>
          <a:p>
            <a:pPr algn="ctr"/>
            <a:r>
              <a:rPr lang="en-US" altLang="zh-CN" sz="1200" dirty="0">
                <a:solidFill>
                  <a:schemeClr val="bg1"/>
                </a:solidFill>
                <a:latin typeface="郑庆科智雅体" panose="02000603000000000000" pitchFamily="2" charset="-122"/>
                <a:ea typeface="郑庆科智雅体" panose="02000603000000000000" pitchFamily="2" charset="-122"/>
              </a:rPr>
              <a:t>Option here</a:t>
            </a:r>
            <a:endParaRPr lang="zh-CN" altLang="en-US" sz="1200" dirty="0">
              <a:solidFill>
                <a:schemeClr val="bg1"/>
              </a:solidFill>
              <a:latin typeface="郑庆科智雅体" panose="02000603000000000000" pitchFamily="2" charset="-122"/>
              <a:ea typeface="郑庆科智雅体" panose="02000603000000000000" pitchFamily="2" charset="-122"/>
            </a:endParaRPr>
          </a:p>
        </p:txBody>
      </p:sp>
      <p:sp>
        <p:nvSpPr>
          <p:cNvPr id="29" name="PA_库_11"/>
          <p:cNvSpPr>
            <a:spLocks noEditPoints="1"/>
          </p:cNvSpPr>
          <p:nvPr>
            <p:custDataLst>
              <p:tags r:id="rId12"/>
            </p:custDataLst>
          </p:nvPr>
        </p:nvSpPr>
        <p:spPr bwMode="auto">
          <a:xfrm>
            <a:off x="9604550" y="1522195"/>
            <a:ext cx="258218" cy="347770"/>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30" name="PA_库_12"/>
          <p:cNvSpPr>
            <a:spLocks noEditPoints="1"/>
          </p:cNvSpPr>
          <p:nvPr>
            <p:custDataLst>
              <p:tags r:id="rId13"/>
            </p:custDataLst>
          </p:nvPr>
        </p:nvSpPr>
        <p:spPr bwMode="auto">
          <a:xfrm>
            <a:off x="8850690" y="4597479"/>
            <a:ext cx="345978" cy="283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31" name="PA_库_13"/>
          <p:cNvSpPr>
            <a:spLocks noEditPoints="1"/>
          </p:cNvSpPr>
          <p:nvPr>
            <p:custDataLst>
              <p:tags r:id="rId14"/>
            </p:custDataLst>
          </p:nvPr>
        </p:nvSpPr>
        <p:spPr bwMode="auto">
          <a:xfrm>
            <a:off x="3270611" y="4570468"/>
            <a:ext cx="415174" cy="33764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32" name="PA_库_14"/>
          <p:cNvSpPr>
            <a:spLocks noEditPoints="1"/>
          </p:cNvSpPr>
          <p:nvPr>
            <p:custDataLst>
              <p:tags r:id="rId15"/>
            </p:custDataLst>
          </p:nvPr>
        </p:nvSpPr>
        <p:spPr bwMode="auto">
          <a:xfrm>
            <a:off x="2282822" y="1498558"/>
            <a:ext cx="351040" cy="395041"/>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800">
              <a:latin typeface="郑庆科智雅体" panose="02000603000000000000" pitchFamily="2" charset="-122"/>
              <a:ea typeface="郑庆科智雅体" panose="02000603000000000000" pitchFamily="2" charset="-122"/>
            </a:endParaRPr>
          </a:p>
        </p:txBody>
      </p:sp>
      <p:sp>
        <p:nvSpPr>
          <p:cNvPr id="33" name="PA_库_15"/>
          <p:cNvSpPr>
            <a:spLocks noChangeArrowheads="1"/>
          </p:cNvSpPr>
          <p:nvPr>
            <p:custDataLst>
              <p:tags r:id="rId16"/>
            </p:custDataLst>
          </p:nvPr>
        </p:nvSpPr>
        <p:spPr bwMode="auto">
          <a:xfrm>
            <a:off x="8435288" y="2125573"/>
            <a:ext cx="2596741" cy="131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solidFill>
                <a:latin typeface="郑庆科智雅体" panose="02000603000000000000" pitchFamily="2" charset="-122"/>
                <a:ea typeface="郑庆科智雅体" panose="02000603000000000000" pitchFamily="2" charset="-122"/>
              </a:rPr>
              <a:t>TOPIC HEADER HERE</a:t>
            </a:r>
            <a:endParaRPr lang="zh-CN" altLang="en-US" sz="1400" dirty="0">
              <a:solidFill>
                <a:schemeClr val="bg1"/>
              </a:solidFill>
              <a:latin typeface="郑庆科智雅体" panose="02000603000000000000" pitchFamily="2" charset="-122"/>
              <a:ea typeface="郑庆科智雅体" panose="02000603000000000000" pitchFamily="2" charset="-122"/>
            </a:endParaRPr>
          </a:p>
          <a:p>
            <a:pPr algn="ctr">
              <a:lnSpc>
                <a:spcPct val="120000"/>
              </a:lnSpc>
              <a:spcBef>
                <a:spcPts val="300"/>
              </a:spcBef>
            </a:pPr>
            <a:r>
              <a:rPr lang="en-US" altLang="zh-CN" sz="1100" dirty="0">
                <a:solidFill>
                  <a:schemeClr val="bg1">
                    <a:lumMod val="50000"/>
                  </a:schemeClr>
                </a:solidFill>
                <a:latin typeface="郑庆科智雅体" panose="02000603000000000000" pitchFamily="2" charset="-122"/>
                <a:ea typeface="郑庆科智雅体" panose="02000603000000000000" pitchFamily="2" charset="-122"/>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latin typeface="郑庆科智雅体" panose="02000603000000000000" pitchFamily="2" charset="-122"/>
              <a:ea typeface="郑庆科智雅体" panose="02000603000000000000" pitchFamily="2" charset="-122"/>
            </a:endParaRPr>
          </a:p>
        </p:txBody>
      </p:sp>
      <p:sp>
        <p:nvSpPr>
          <p:cNvPr id="34" name="PA_库_16"/>
          <p:cNvSpPr>
            <a:spLocks noChangeArrowheads="1"/>
          </p:cNvSpPr>
          <p:nvPr>
            <p:custDataLst>
              <p:tags r:id="rId17"/>
            </p:custDataLst>
          </p:nvPr>
        </p:nvSpPr>
        <p:spPr bwMode="auto">
          <a:xfrm>
            <a:off x="1159972" y="2125573"/>
            <a:ext cx="2596741" cy="131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solidFill>
                <a:latin typeface="郑庆科智雅体" panose="02000603000000000000" pitchFamily="2" charset="-122"/>
                <a:ea typeface="郑庆科智雅体" panose="02000603000000000000" pitchFamily="2" charset="-122"/>
              </a:rPr>
              <a:t>TOPIC HEADER HER</a:t>
            </a:r>
            <a:r>
              <a:rPr lang="zh-CN" altLang="en-US" sz="1400" b="1" dirty="0">
                <a:solidFill>
                  <a:schemeClr val="tx1">
                    <a:lumMod val="75000"/>
                    <a:lumOff val="25000"/>
                  </a:schemeClr>
                </a:solidFill>
                <a:latin typeface="郑庆科智雅体" panose="02000603000000000000" pitchFamily="2" charset="-122"/>
                <a:ea typeface="郑庆科智雅体" panose="02000603000000000000" pitchFamily="2" charset="-122"/>
              </a:rPr>
              <a:t>E</a:t>
            </a:r>
            <a:endParaRPr lang="zh-CN" altLang="en-US" sz="1400" dirty="0">
              <a:solidFill>
                <a:schemeClr val="tx1">
                  <a:lumMod val="75000"/>
                  <a:lumOff val="25000"/>
                </a:schemeClr>
              </a:solidFill>
              <a:latin typeface="郑庆科智雅体" panose="02000603000000000000" pitchFamily="2" charset="-122"/>
              <a:ea typeface="郑庆科智雅体" panose="02000603000000000000" pitchFamily="2" charset="-122"/>
            </a:endParaRPr>
          </a:p>
          <a:p>
            <a:pPr algn="ctr">
              <a:lnSpc>
                <a:spcPct val="120000"/>
              </a:lnSpc>
              <a:spcBef>
                <a:spcPts val="300"/>
              </a:spcBef>
            </a:pPr>
            <a:r>
              <a:rPr lang="en-US" altLang="zh-CN" sz="1100" dirty="0">
                <a:solidFill>
                  <a:schemeClr val="bg1">
                    <a:lumMod val="50000"/>
                  </a:schemeClr>
                </a:solidFill>
                <a:latin typeface="郑庆科智雅体" panose="02000603000000000000" pitchFamily="2" charset="-122"/>
                <a:ea typeface="郑庆科智雅体" panose="02000603000000000000" pitchFamily="2" charset="-122"/>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latin typeface="郑庆科智雅体" panose="02000603000000000000" pitchFamily="2" charset="-122"/>
              <a:ea typeface="郑庆科智雅体" panose="02000603000000000000" pitchFamily="2" charset="-122"/>
            </a:endParaRPr>
          </a:p>
        </p:txBody>
      </p:sp>
      <p:sp>
        <p:nvSpPr>
          <p:cNvPr id="35" name="PA_库_17"/>
          <p:cNvSpPr>
            <a:spLocks noChangeArrowheads="1"/>
          </p:cNvSpPr>
          <p:nvPr>
            <p:custDataLst>
              <p:tags r:id="rId18"/>
            </p:custDataLst>
          </p:nvPr>
        </p:nvSpPr>
        <p:spPr bwMode="auto">
          <a:xfrm>
            <a:off x="2179827" y="5097725"/>
            <a:ext cx="2596741" cy="131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solidFill>
                <a:latin typeface="郑庆科智雅体" panose="02000603000000000000" pitchFamily="2" charset="-122"/>
                <a:ea typeface="郑庆科智雅体" panose="02000603000000000000" pitchFamily="2" charset="-122"/>
              </a:rPr>
              <a:t>TOPIC HEADER HERE</a:t>
            </a:r>
            <a:endParaRPr lang="zh-CN" altLang="en-US" sz="1400" dirty="0">
              <a:solidFill>
                <a:schemeClr val="bg1"/>
              </a:solidFill>
              <a:latin typeface="郑庆科智雅体" panose="02000603000000000000" pitchFamily="2" charset="-122"/>
              <a:ea typeface="郑庆科智雅体" panose="02000603000000000000" pitchFamily="2" charset="-122"/>
            </a:endParaRPr>
          </a:p>
          <a:p>
            <a:pPr algn="ctr">
              <a:lnSpc>
                <a:spcPct val="120000"/>
              </a:lnSpc>
              <a:spcBef>
                <a:spcPts val="300"/>
              </a:spcBef>
            </a:pPr>
            <a:r>
              <a:rPr lang="en-US" altLang="zh-CN" sz="1100" dirty="0">
                <a:solidFill>
                  <a:schemeClr val="bg1">
                    <a:lumMod val="50000"/>
                  </a:schemeClr>
                </a:solidFill>
                <a:latin typeface="郑庆科智雅体" panose="02000603000000000000" pitchFamily="2" charset="-122"/>
                <a:ea typeface="郑庆科智雅体" panose="02000603000000000000" pitchFamily="2" charset="-122"/>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latin typeface="郑庆科智雅体" panose="02000603000000000000" pitchFamily="2" charset="-122"/>
              <a:ea typeface="郑庆科智雅体" panose="02000603000000000000" pitchFamily="2" charset="-122"/>
            </a:endParaRPr>
          </a:p>
        </p:txBody>
      </p:sp>
      <p:sp>
        <p:nvSpPr>
          <p:cNvPr id="36" name="PA_库_18"/>
          <p:cNvSpPr>
            <a:spLocks noChangeArrowheads="1"/>
          </p:cNvSpPr>
          <p:nvPr>
            <p:custDataLst>
              <p:tags r:id="rId19"/>
            </p:custDataLst>
          </p:nvPr>
        </p:nvSpPr>
        <p:spPr bwMode="auto">
          <a:xfrm>
            <a:off x="7725309" y="5097725"/>
            <a:ext cx="2596741" cy="131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solidFill>
                <a:latin typeface="郑庆科智雅体" panose="02000603000000000000" pitchFamily="2" charset="-122"/>
                <a:ea typeface="郑庆科智雅体" panose="02000603000000000000" pitchFamily="2" charset="-122"/>
              </a:rPr>
              <a:t>TOPIC HEADER HERE</a:t>
            </a:r>
            <a:endParaRPr lang="zh-CN" altLang="en-US" sz="1400" dirty="0">
              <a:solidFill>
                <a:schemeClr val="bg1"/>
              </a:solidFill>
              <a:latin typeface="郑庆科智雅体" panose="02000603000000000000" pitchFamily="2" charset="-122"/>
              <a:ea typeface="郑庆科智雅体" panose="02000603000000000000" pitchFamily="2" charset="-122"/>
            </a:endParaRPr>
          </a:p>
          <a:p>
            <a:pPr algn="ctr">
              <a:lnSpc>
                <a:spcPct val="120000"/>
              </a:lnSpc>
              <a:spcBef>
                <a:spcPts val="300"/>
              </a:spcBef>
            </a:pPr>
            <a:r>
              <a:rPr lang="en-US" altLang="zh-CN" sz="1100" dirty="0">
                <a:solidFill>
                  <a:schemeClr val="bg1">
                    <a:lumMod val="50000"/>
                  </a:schemeClr>
                </a:solidFill>
                <a:latin typeface="郑庆科智雅体" panose="02000603000000000000" pitchFamily="2" charset="-122"/>
                <a:ea typeface="郑庆科智雅体" panose="02000603000000000000" pitchFamily="2" charset="-122"/>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latin typeface="郑庆科智雅体" panose="02000603000000000000" pitchFamily="2" charset="-122"/>
              <a:ea typeface="郑庆科智雅体" panose="02000603000000000000" pitchFamily="2" charset="-122"/>
            </a:endParaRPr>
          </a:p>
        </p:txBody>
      </p:sp>
      <p:sp>
        <p:nvSpPr>
          <p:cNvPr id="37" name="PA_库_19"/>
          <p:cNvSpPr>
            <a:spLocks noChangeArrowheads="1"/>
          </p:cNvSpPr>
          <p:nvPr>
            <p:custDataLst>
              <p:tags r:id="rId20"/>
            </p:custDataLst>
          </p:nvPr>
        </p:nvSpPr>
        <p:spPr bwMode="auto">
          <a:xfrm>
            <a:off x="6724837" y="1869966"/>
            <a:ext cx="1285989" cy="1286387"/>
          </a:xfrm>
          <a:prstGeom prst="ellipse">
            <a:avLst/>
          </a:prstGeom>
          <a:solidFill>
            <a:srgbClr val="3497C0">
              <a:alpha val="25000"/>
            </a:srgbClr>
          </a:solidFill>
          <a:ln>
            <a:noFill/>
          </a:ln>
        </p:spPr>
        <p:txBody>
          <a:bodyPr vert="horz" wrap="square" lIns="0" tIns="0" rIns="0" bIns="0" numCol="1" anchor="t" anchorCtr="0" compatLnSpc="1"/>
          <a:lstStyle/>
          <a:p>
            <a:pPr algn="ctr"/>
            <a:r>
              <a:rPr lang="en-US" altLang="zh-CN" sz="3600" b="1" dirty="0">
                <a:solidFill>
                  <a:schemeClr val="bg1"/>
                </a:solidFill>
                <a:latin typeface="郑庆科智雅体" panose="02000603000000000000" pitchFamily="2" charset="-122"/>
                <a:ea typeface="郑庆科智雅体" panose="02000603000000000000" pitchFamily="2" charset="-122"/>
              </a:rPr>
              <a:t>03</a:t>
            </a:r>
            <a:endParaRPr lang="en-US" altLang="zh-CN" sz="3600" b="1" dirty="0">
              <a:solidFill>
                <a:schemeClr val="bg1"/>
              </a:solidFill>
              <a:latin typeface="郑庆科智雅体" panose="02000603000000000000" pitchFamily="2" charset="-122"/>
              <a:ea typeface="郑庆科智雅体" panose="02000603000000000000" pitchFamily="2" charset="-122"/>
            </a:endParaRPr>
          </a:p>
          <a:p>
            <a:pPr algn="ctr"/>
            <a:r>
              <a:rPr lang="en-US" altLang="zh-CN" sz="1200" dirty="0">
                <a:solidFill>
                  <a:schemeClr val="bg1"/>
                </a:solidFill>
                <a:latin typeface="郑庆科智雅体" panose="02000603000000000000" pitchFamily="2" charset="-122"/>
                <a:ea typeface="郑庆科智雅体" panose="02000603000000000000" pitchFamily="2" charset="-122"/>
              </a:rPr>
              <a:t>Option here</a:t>
            </a:r>
            <a:endParaRPr lang="zh-CN" altLang="en-US" sz="1200" dirty="0">
              <a:solidFill>
                <a:schemeClr val="bg1"/>
              </a:solidFill>
              <a:latin typeface="郑庆科智雅体" panose="02000603000000000000" pitchFamily="2" charset="-122"/>
              <a:ea typeface="郑庆科智雅体" panose="02000603000000000000" pitchFamily="2" charset="-122"/>
            </a:endParaRPr>
          </a:p>
        </p:txBody>
      </p:sp>
      <p:sp>
        <p:nvSpPr>
          <p:cNvPr id="38" name="PA_库_20"/>
          <p:cNvSpPr>
            <a:spLocks noChangeArrowheads="1"/>
          </p:cNvSpPr>
          <p:nvPr>
            <p:custDataLst>
              <p:tags r:id="rId21"/>
            </p:custDataLst>
          </p:nvPr>
        </p:nvSpPr>
        <p:spPr bwMode="auto">
          <a:xfrm>
            <a:off x="6058701" y="3079995"/>
            <a:ext cx="1285989" cy="1286387"/>
          </a:xfrm>
          <a:prstGeom prst="ellipse">
            <a:avLst/>
          </a:prstGeom>
          <a:gradFill>
            <a:gsLst>
              <a:gs pos="0">
                <a:srgbClr val="3497C0"/>
              </a:gs>
              <a:gs pos="100000">
                <a:schemeClr val="bg1">
                  <a:alpha val="0"/>
                </a:schemeClr>
              </a:gs>
            </a:gsLst>
            <a:lin ang="9600000" scaled="0"/>
          </a:gradFill>
          <a:ln>
            <a:noFill/>
          </a:ln>
        </p:spPr>
        <p:txBody>
          <a:bodyPr vert="horz" wrap="square" lIns="0" tIns="0" rIns="0" bIns="0" numCol="1" anchor="t" anchorCtr="0" compatLnSpc="1"/>
          <a:lstStyle/>
          <a:p>
            <a:pPr algn="ctr"/>
            <a:r>
              <a:rPr lang="en-US" altLang="zh-CN" sz="3600" b="1" dirty="0">
                <a:solidFill>
                  <a:schemeClr val="bg1"/>
                </a:solidFill>
                <a:latin typeface="郑庆科智雅体" panose="02000603000000000000" pitchFamily="2" charset="-122"/>
                <a:ea typeface="郑庆科智雅体" panose="02000603000000000000" pitchFamily="2" charset="-122"/>
              </a:rPr>
              <a:t>04</a:t>
            </a:r>
            <a:endParaRPr lang="en-US" altLang="zh-CN" sz="3600" b="1" dirty="0">
              <a:solidFill>
                <a:schemeClr val="bg1"/>
              </a:solidFill>
              <a:latin typeface="郑庆科智雅体" panose="02000603000000000000" pitchFamily="2" charset="-122"/>
              <a:ea typeface="郑庆科智雅体" panose="02000603000000000000" pitchFamily="2" charset="-122"/>
            </a:endParaRPr>
          </a:p>
          <a:p>
            <a:pPr algn="ctr"/>
            <a:r>
              <a:rPr lang="en-US" altLang="zh-CN" sz="1200" dirty="0">
                <a:solidFill>
                  <a:schemeClr val="bg1"/>
                </a:solidFill>
                <a:latin typeface="郑庆科智雅体" panose="02000603000000000000" pitchFamily="2" charset="-122"/>
                <a:ea typeface="郑庆科智雅体" panose="02000603000000000000" pitchFamily="2" charset="-122"/>
              </a:rPr>
              <a:t>Option here</a:t>
            </a:r>
            <a:endParaRPr lang="zh-CN" altLang="en-US" sz="1200" dirty="0">
              <a:solidFill>
                <a:schemeClr val="bg1"/>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250"/>
                                  </p:stCondLst>
                                  <p:endCondLst>
                                    <p:cond evt="begin" delay="0">
                                      <p:tn val="5"/>
                                    </p:cond>
                                  </p:endCondLst>
                                  <p:childTnLst>
                                    <p:set>
                                      <p:cBhvr>
                                        <p:cTn id="6" dur="1" fill="hold">
                                          <p:stCondLst>
                                            <p:cond delay="0"/>
                                          </p:stCondLst>
                                        </p:cTn>
                                        <p:tgtEl>
                                          <p:spTgt spid="19">
                                            <p:txEl>
                                              <p:charRg st="4294967295" end="4294967295"/>
                                            </p:txEl>
                                          </p:spTgt>
                                        </p:tgtEl>
                                        <p:attrNameLst>
                                          <p:attrName>style.visibility</p:attrName>
                                        </p:attrNameLst>
                                      </p:cBhvr>
                                      <p:to>
                                        <p:strVal val="visible"/>
                                      </p:to>
                                    </p:set>
                                    <p:animEffect transition="in" filter="wipe(down)">
                                      <p:cBhvr>
                                        <p:cTn id="7" dur="1000"/>
                                        <p:tgtEl>
                                          <p:spTgt spid="19">
                                            <p:txEl>
                                              <p:charRg st="4294967295" end="4294967295"/>
                                            </p:txEl>
                                          </p:spTgt>
                                        </p:tgtEl>
                                      </p:cBhvr>
                                    </p:animEffect>
                                  </p:childTnLst>
                                </p:cTn>
                              </p:par>
                              <p:par>
                                <p:cTn id="8" presetID="22" presetClass="entr" presetSubtype="4" fill="hold" grpId="0" nodeType="withEffect" nodePh="1">
                                  <p:stCondLst>
                                    <p:cond delay="250"/>
                                  </p:stCondLst>
                                  <p:endCondLst>
                                    <p:cond evt="begin" delay="0">
                                      <p:tn val="8"/>
                                    </p:cond>
                                  </p:endCondLst>
                                  <p:childTnLst>
                                    <p:set>
                                      <p:cBhvr>
                                        <p:cTn id="9" dur="1" fill="hold">
                                          <p:stCondLst>
                                            <p:cond delay="0"/>
                                          </p:stCondLst>
                                        </p:cTn>
                                        <p:tgtEl>
                                          <p:spTgt spid="20">
                                            <p:txEl>
                                              <p:charRg st="4294967295" end="4294967295"/>
                                            </p:txEl>
                                          </p:spTgt>
                                        </p:tgtEl>
                                        <p:attrNameLst>
                                          <p:attrName>style.visibility</p:attrName>
                                        </p:attrNameLst>
                                      </p:cBhvr>
                                      <p:to>
                                        <p:strVal val="visible"/>
                                      </p:to>
                                    </p:set>
                                    <p:animEffect transition="in" filter="wipe(down)">
                                      <p:cBhvr>
                                        <p:cTn id="10" dur="1000"/>
                                        <p:tgtEl>
                                          <p:spTgt spid="20">
                                            <p:txEl>
                                              <p:charRg st="4294967295" end="4294967295"/>
                                            </p:txEl>
                                          </p:spTgt>
                                        </p:tgtEl>
                                      </p:cBhvr>
                                    </p:animEffect>
                                  </p:childTnLst>
                                </p:cTn>
                              </p:par>
                              <p:par>
                                <p:cTn id="11" presetID="22" presetClass="entr" presetSubtype="4" fill="hold" grpId="0" nodeType="withEffect" nodePh="1">
                                  <p:stCondLst>
                                    <p:cond delay="250"/>
                                  </p:stCondLst>
                                  <p:endCondLst>
                                    <p:cond evt="begin" delay="0">
                                      <p:tn val="11"/>
                                    </p:cond>
                                  </p:endCondLst>
                                  <p:childTnLst>
                                    <p:set>
                                      <p:cBhvr>
                                        <p:cTn id="12" dur="1" fill="hold">
                                          <p:stCondLst>
                                            <p:cond delay="0"/>
                                          </p:stCondLst>
                                        </p:cTn>
                                        <p:tgtEl>
                                          <p:spTgt spid="21">
                                            <p:txEl>
                                              <p:charRg st="4294967295" end="4294967295"/>
                                            </p:txEl>
                                          </p:spTgt>
                                        </p:tgtEl>
                                        <p:attrNameLst>
                                          <p:attrName>style.visibility</p:attrName>
                                        </p:attrNameLst>
                                      </p:cBhvr>
                                      <p:to>
                                        <p:strVal val="visible"/>
                                      </p:to>
                                    </p:set>
                                    <p:animEffect transition="in" filter="wipe(down)">
                                      <p:cBhvr>
                                        <p:cTn id="13" dur="1000"/>
                                        <p:tgtEl>
                                          <p:spTgt spid="21">
                                            <p:txEl>
                                              <p:charRg st="4294967295" end="4294967295"/>
                                            </p:txEl>
                                          </p:spTgt>
                                        </p:tgtEl>
                                      </p:cBhvr>
                                    </p:animEffect>
                                  </p:childTnLst>
                                </p:cTn>
                              </p:par>
                              <p:par>
                                <p:cTn id="14" presetID="22" presetClass="entr" presetSubtype="4" fill="hold" grpId="0" nodeType="withEffect" nodePh="1">
                                  <p:stCondLst>
                                    <p:cond delay="250"/>
                                  </p:stCondLst>
                                  <p:endCondLst>
                                    <p:cond evt="begin" delay="0">
                                      <p:tn val="14"/>
                                    </p:cond>
                                  </p:endCondLst>
                                  <p:childTnLst>
                                    <p:set>
                                      <p:cBhvr>
                                        <p:cTn id="15" dur="1" fill="hold">
                                          <p:stCondLst>
                                            <p:cond delay="0"/>
                                          </p:stCondLst>
                                        </p:cTn>
                                        <p:tgtEl>
                                          <p:spTgt spid="22">
                                            <p:txEl>
                                              <p:charRg st="4294967295" end="4294967295"/>
                                            </p:txEl>
                                          </p:spTgt>
                                        </p:tgtEl>
                                        <p:attrNameLst>
                                          <p:attrName>style.visibility</p:attrName>
                                        </p:attrNameLst>
                                      </p:cBhvr>
                                      <p:to>
                                        <p:strVal val="visible"/>
                                      </p:to>
                                    </p:set>
                                    <p:animEffect transition="in" filter="wipe(down)">
                                      <p:cBhvr>
                                        <p:cTn id="16" dur="1000"/>
                                        <p:tgtEl>
                                          <p:spTgt spid="22">
                                            <p:txEl>
                                              <p:charRg st="4294967295" end="4294967295"/>
                                            </p:txEl>
                                          </p:spTgt>
                                        </p:tgtEl>
                                      </p:cBhvr>
                                    </p:animEffect>
                                  </p:childTnLst>
                                </p:cTn>
                              </p:par>
                              <p:par>
                                <p:cTn id="17" presetID="22" presetClass="entr" presetSubtype="4" fill="hold" grpId="0" nodeType="withEffect" nodePh="1">
                                  <p:stCondLst>
                                    <p:cond delay="250"/>
                                  </p:stCondLst>
                                  <p:endCondLst>
                                    <p:cond evt="begin" delay="0">
                                      <p:tn val="17"/>
                                    </p:cond>
                                  </p:endCondLst>
                                  <p:childTnLst>
                                    <p:set>
                                      <p:cBhvr>
                                        <p:cTn id="18" dur="1" fill="hold">
                                          <p:stCondLst>
                                            <p:cond delay="0"/>
                                          </p:stCondLst>
                                        </p:cTn>
                                        <p:tgtEl>
                                          <p:spTgt spid="23">
                                            <p:txEl>
                                              <p:charRg st="4294967295" end="4294967295"/>
                                            </p:txEl>
                                          </p:spTgt>
                                        </p:tgtEl>
                                        <p:attrNameLst>
                                          <p:attrName>style.visibility</p:attrName>
                                        </p:attrNameLst>
                                      </p:cBhvr>
                                      <p:to>
                                        <p:strVal val="visible"/>
                                      </p:to>
                                    </p:set>
                                    <p:animEffect transition="in" filter="wipe(down)">
                                      <p:cBhvr>
                                        <p:cTn id="19" dur="1000"/>
                                        <p:tgtEl>
                                          <p:spTgt spid="23">
                                            <p:txEl>
                                              <p:charRg st="4294967295" end="4294967295"/>
                                            </p:txEl>
                                          </p:spTgt>
                                        </p:tgtEl>
                                      </p:cBhvr>
                                    </p:animEffect>
                                  </p:childTnLst>
                                </p:cTn>
                              </p:par>
                              <p:par>
                                <p:cTn id="20" presetID="22" presetClass="entr" presetSubtype="4" fill="hold" grpId="0" nodeType="withEffect" nodePh="1">
                                  <p:stCondLst>
                                    <p:cond delay="250"/>
                                  </p:stCondLst>
                                  <p:endCondLst>
                                    <p:cond evt="begin" delay="0">
                                      <p:tn val="20"/>
                                    </p:cond>
                                  </p:endCondLst>
                                  <p:childTnLst>
                                    <p:set>
                                      <p:cBhvr>
                                        <p:cTn id="21" dur="1" fill="hold">
                                          <p:stCondLst>
                                            <p:cond delay="0"/>
                                          </p:stCondLst>
                                        </p:cTn>
                                        <p:tgtEl>
                                          <p:spTgt spid="24">
                                            <p:txEl>
                                              <p:charRg st="4294967295" end="4294967295"/>
                                            </p:txEl>
                                          </p:spTgt>
                                        </p:tgtEl>
                                        <p:attrNameLst>
                                          <p:attrName>style.visibility</p:attrName>
                                        </p:attrNameLst>
                                      </p:cBhvr>
                                      <p:to>
                                        <p:strVal val="visible"/>
                                      </p:to>
                                    </p:set>
                                    <p:animEffect transition="in" filter="wipe(down)">
                                      <p:cBhvr>
                                        <p:cTn id="22" dur="1000"/>
                                        <p:tgtEl>
                                          <p:spTgt spid="24">
                                            <p:txEl>
                                              <p:charRg st="4294967295" end="4294967295"/>
                                            </p:txEl>
                                          </p:spTgt>
                                        </p:tgtEl>
                                      </p:cBhvr>
                                    </p:animEffect>
                                  </p:childTnLst>
                                </p:cTn>
                              </p:par>
                              <p:par>
                                <p:cTn id="23" presetID="22" presetClass="entr" presetSubtype="4" fill="hold" grpId="0" nodeType="withEffect" nodePh="1">
                                  <p:stCondLst>
                                    <p:cond delay="250"/>
                                  </p:stCondLst>
                                  <p:endCondLst>
                                    <p:cond evt="begin" delay="0">
                                      <p:tn val="23"/>
                                    </p:cond>
                                  </p:endCondLst>
                                  <p:childTnLst>
                                    <p:set>
                                      <p:cBhvr>
                                        <p:cTn id="24" dur="1" fill="hold">
                                          <p:stCondLst>
                                            <p:cond delay="0"/>
                                          </p:stCondLst>
                                        </p:cTn>
                                        <p:tgtEl>
                                          <p:spTgt spid="25">
                                            <p:txEl>
                                              <p:charRg st="4294967295" end="4294967295"/>
                                            </p:txEl>
                                          </p:spTgt>
                                        </p:tgtEl>
                                        <p:attrNameLst>
                                          <p:attrName>style.visibility</p:attrName>
                                        </p:attrNameLst>
                                      </p:cBhvr>
                                      <p:to>
                                        <p:strVal val="visible"/>
                                      </p:to>
                                    </p:set>
                                    <p:animEffect transition="in" filter="wipe(down)">
                                      <p:cBhvr>
                                        <p:cTn id="25" dur="1000"/>
                                        <p:tgtEl>
                                          <p:spTgt spid="25">
                                            <p:txEl>
                                              <p:charRg st="4294967295" end="4294967295"/>
                                            </p:txEl>
                                          </p:spTgt>
                                        </p:tgtEl>
                                      </p:cBhvr>
                                    </p:animEffect>
                                  </p:childTnLst>
                                </p:cTn>
                              </p:par>
                              <p:par>
                                <p:cTn id="26" presetID="22" presetClass="entr" presetSubtype="4" fill="hold" grpId="0" nodeType="withEffect" nodePh="1">
                                  <p:stCondLst>
                                    <p:cond delay="250"/>
                                  </p:stCondLst>
                                  <p:endCondLst>
                                    <p:cond evt="begin" delay="0">
                                      <p:tn val="26"/>
                                    </p:cond>
                                  </p:endCondLst>
                                  <p:childTnLst>
                                    <p:set>
                                      <p:cBhvr>
                                        <p:cTn id="27" dur="1" fill="hold">
                                          <p:stCondLst>
                                            <p:cond delay="0"/>
                                          </p:stCondLst>
                                        </p:cTn>
                                        <p:tgtEl>
                                          <p:spTgt spid="26">
                                            <p:txEl>
                                              <p:charRg st="4294967295" end="4294967295"/>
                                            </p:txEl>
                                          </p:spTgt>
                                        </p:tgtEl>
                                        <p:attrNameLst>
                                          <p:attrName>style.visibility</p:attrName>
                                        </p:attrNameLst>
                                      </p:cBhvr>
                                      <p:to>
                                        <p:strVal val="visible"/>
                                      </p:to>
                                    </p:set>
                                    <p:animEffect transition="in" filter="wipe(down)">
                                      <p:cBhvr>
                                        <p:cTn id="28" dur="1000"/>
                                        <p:tgtEl>
                                          <p:spTgt spid="26">
                                            <p:txEl>
                                              <p:charRg st="4294967295" end="4294967295"/>
                                            </p:txEl>
                                          </p:spTgt>
                                        </p:tgtEl>
                                      </p:cBhvr>
                                    </p:animEffect>
                                  </p:childTnLst>
                                </p:cTn>
                              </p:par>
                              <p:par>
                                <p:cTn id="29" presetID="22" presetClass="entr" presetSubtype="4" fill="hold" grpId="0" nodeType="withEffect">
                                  <p:stCondLst>
                                    <p:cond delay="250"/>
                                  </p:stCondLst>
                                  <p:childTnLst>
                                    <p:set>
                                      <p:cBhvr>
                                        <p:cTn id="30" dur="1" fill="hold">
                                          <p:stCondLst>
                                            <p:cond delay="0"/>
                                          </p:stCondLst>
                                        </p:cTn>
                                        <p:tgtEl>
                                          <p:spTgt spid="27">
                                            <p:txEl>
                                              <p:charRg st="4294967295" end="4294967295"/>
                                            </p:txEl>
                                          </p:spTgt>
                                        </p:tgtEl>
                                        <p:attrNameLst>
                                          <p:attrName>style.visibility</p:attrName>
                                        </p:attrNameLst>
                                      </p:cBhvr>
                                      <p:to>
                                        <p:strVal val="visible"/>
                                      </p:to>
                                    </p:set>
                                    <p:animEffect transition="in" filter="wipe(down)">
                                      <p:cBhvr>
                                        <p:cTn id="31" dur="1000"/>
                                        <p:tgtEl>
                                          <p:spTgt spid="27">
                                            <p:txEl>
                                              <p:charRg st="4294967295" end="4294967295"/>
                                            </p:txEl>
                                          </p:spTgt>
                                        </p:tgtEl>
                                      </p:cBhvr>
                                    </p:animEffect>
                                  </p:childTnLst>
                                </p:cTn>
                              </p:par>
                              <p:par>
                                <p:cTn id="32" presetID="22" presetClass="entr" presetSubtype="4" fill="hold" grpId="0" nodeType="withEffect">
                                  <p:stCondLst>
                                    <p:cond delay="250"/>
                                  </p:stCondLst>
                                  <p:childTnLst>
                                    <p:set>
                                      <p:cBhvr>
                                        <p:cTn id="33" dur="1" fill="hold">
                                          <p:stCondLst>
                                            <p:cond delay="0"/>
                                          </p:stCondLst>
                                        </p:cTn>
                                        <p:tgtEl>
                                          <p:spTgt spid="28">
                                            <p:txEl>
                                              <p:charRg st="4294967295" end="4294967295"/>
                                            </p:txEl>
                                          </p:spTgt>
                                        </p:tgtEl>
                                        <p:attrNameLst>
                                          <p:attrName>style.visibility</p:attrName>
                                        </p:attrNameLst>
                                      </p:cBhvr>
                                      <p:to>
                                        <p:strVal val="visible"/>
                                      </p:to>
                                    </p:set>
                                    <p:animEffect transition="in" filter="wipe(down)">
                                      <p:cBhvr>
                                        <p:cTn id="34" dur="1000"/>
                                        <p:tgtEl>
                                          <p:spTgt spid="28">
                                            <p:txEl>
                                              <p:charRg st="4294967295" end="4294967295"/>
                                            </p:txEl>
                                          </p:spTgt>
                                        </p:tgtEl>
                                      </p:cBhvr>
                                    </p:animEffect>
                                  </p:childTnLst>
                                </p:cTn>
                              </p:par>
                              <p:par>
                                <p:cTn id="35" presetID="22" presetClass="entr" presetSubtype="4" fill="hold" grpId="0" nodeType="withEffect">
                                  <p:stCondLst>
                                    <p:cond delay="250"/>
                                  </p:stCondLst>
                                  <p:childTnLst>
                                    <p:set>
                                      <p:cBhvr>
                                        <p:cTn id="36" dur="1" fill="hold">
                                          <p:stCondLst>
                                            <p:cond delay="0"/>
                                          </p:stCondLst>
                                        </p:cTn>
                                        <p:tgtEl>
                                          <p:spTgt spid="37">
                                            <p:txEl>
                                              <p:charRg st="4294967295" end="4294967295"/>
                                            </p:txEl>
                                          </p:spTgt>
                                        </p:tgtEl>
                                        <p:attrNameLst>
                                          <p:attrName>style.visibility</p:attrName>
                                        </p:attrNameLst>
                                      </p:cBhvr>
                                      <p:to>
                                        <p:strVal val="visible"/>
                                      </p:to>
                                    </p:set>
                                    <p:animEffect transition="in" filter="wipe(down)">
                                      <p:cBhvr>
                                        <p:cTn id="37" dur="1000"/>
                                        <p:tgtEl>
                                          <p:spTgt spid="37">
                                            <p:txEl>
                                              <p:charRg st="4294967295" end="4294967295"/>
                                            </p:txEl>
                                          </p:spTgt>
                                        </p:tgtEl>
                                      </p:cBhvr>
                                    </p:animEffect>
                                  </p:childTnLst>
                                </p:cTn>
                              </p:par>
                              <p:par>
                                <p:cTn id="38" presetID="22" presetClass="entr" presetSubtype="4" fill="hold" grpId="0" nodeType="withEffect">
                                  <p:stCondLst>
                                    <p:cond delay="250"/>
                                  </p:stCondLst>
                                  <p:childTnLst>
                                    <p:set>
                                      <p:cBhvr>
                                        <p:cTn id="39" dur="1" fill="hold">
                                          <p:stCondLst>
                                            <p:cond delay="0"/>
                                          </p:stCondLst>
                                        </p:cTn>
                                        <p:tgtEl>
                                          <p:spTgt spid="38">
                                            <p:txEl>
                                              <p:charRg st="4294967295" end="4294967295"/>
                                            </p:txEl>
                                          </p:spTgt>
                                        </p:tgtEl>
                                        <p:attrNameLst>
                                          <p:attrName>style.visibility</p:attrName>
                                        </p:attrNameLst>
                                      </p:cBhvr>
                                      <p:to>
                                        <p:strVal val="visible"/>
                                      </p:to>
                                    </p:set>
                                    <p:animEffect transition="in" filter="wipe(down)">
                                      <p:cBhvr>
                                        <p:cTn id="40" dur="1000"/>
                                        <p:tgtEl>
                                          <p:spTgt spid="38">
                                            <p:txEl>
                                              <p:charRg st="4294967295" end="4294967295"/>
                                            </p:txEl>
                                          </p:spTgt>
                                        </p:tgtEl>
                                      </p:cBhvr>
                                    </p:animEffect>
                                  </p:childTnLst>
                                </p:cTn>
                              </p:par>
                              <p:par>
                                <p:cTn id="41" presetID="2" presetClass="entr" presetSubtype="8" decel="100000" fill="hold" grpId="1" nodeType="withEffect" nodePh="1">
                                  <p:stCondLst>
                                    <p:cond delay="250"/>
                                  </p:stCondLst>
                                  <p:endCondLst>
                                    <p:cond evt="begin" delay="0">
                                      <p:tn val="41"/>
                                    </p:cond>
                                  </p:endCondLst>
                                  <p:childTnLst>
                                    <p:set>
                                      <p:cBhvr>
                                        <p:cTn id="42" dur="1" fill="hold">
                                          <p:stCondLst>
                                            <p:cond delay="0"/>
                                          </p:stCondLst>
                                        </p:cTn>
                                        <p:tgtEl>
                                          <p:spTgt spid="25">
                                            <p:txEl>
                                              <p:charRg st="4294967295" end="4294967295"/>
                                            </p:txEl>
                                          </p:spTgt>
                                        </p:tgtEl>
                                        <p:attrNameLst>
                                          <p:attrName>style.visibility</p:attrName>
                                        </p:attrNameLst>
                                      </p:cBhvr>
                                      <p:to>
                                        <p:strVal val="visible"/>
                                      </p:to>
                                    </p:set>
                                    <p:anim calcmode="lin" valueType="num">
                                      <p:cBhvr additive="base">
                                        <p:cTn id="43" dur="1500" fill="hold"/>
                                        <p:tgtEl>
                                          <p:spTgt spid="25">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4" dur="1500" fill="hold"/>
                                        <p:tgtEl>
                                          <p:spTgt spid="25">
                                            <p:txEl>
                                              <p:charRg st="4294967295" end="4294967295"/>
                                            </p:txEl>
                                          </p:spTgt>
                                        </p:tgtEl>
                                        <p:attrNameLst>
                                          <p:attrName>ppt_y</p:attrName>
                                        </p:attrNameLst>
                                      </p:cBhvr>
                                      <p:tavLst>
                                        <p:tav tm="0">
                                          <p:val>
                                            <p:strVal val="#ppt_y"/>
                                          </p:val>
                                        </p:tav>
                                        <p:tav tm="100000">
                                          <p:val>
                                            <p:strVal val="#ppt_y"/>
                                          </p:val>
                                        </p:tav>
                                      </p:tavLst>
                                    </p:anim>
                                    <p:set>
                                      <p:cBhvr>
                                        <p:cTn id="45" dur="1" fill="hold">
                                          <p:stCondLst>
                                            <p:cond delay="0"/>
                                          </p:stCondLst>
                                        </p:cTn>
                                        <p:tgtEl>
                                          <p:spTgt spid="25">
                                            <p:txEl>
                                              <p:charRg st="4294967295" end="4294967295"/>
                                            </p:txEl>
                                          </p:spTgt>
                                        </p:tgtEl>
                                        <p:attrNameLst>
                                          <p:attrName>style.visibility</p:attrName>
                                        </p:attrNameLst>
                                      </p:cBhvr>
                                      <p:to>
                                        <p:strVal val="visible"/>
                                      </p:to>
                                    </p:set>
                                    <p:anim to="" calcmode="lin" valueType="num">
                                      <p:cBhvr>
                                        <p:cTn id="46" dur="1500" fill="hold">
                                          <p:stCondLst>
                                            <p:cond delay="0"/>
                                          </p:stCondLst>
                                        </p:cTn>
                                        <p:tgtEl>
                                          <p:spTgt spid="25">
                                            <p:txEl>
                                              <p:charRg st="4294967295" end="4294967295"/>
                                            </p:txEl>
                                          </p:spTgt>
                                        </p:tgtEl>
                                        <p:attrNameLst>
                                          <p:attrName>ppt_w</p:attrName>
                                        </p:attrNameLst>
                                      </p:cBhvr>
                                      <p:tavLst>
                                        <p:tav tm="0">
                                          <p:val>
                                            <p:fltVal val="0"/>
                                          </p:val>
                                        </p:tav>
                                        <p:tav tm="100000">
                                          <p:val>
                                            <p:strVal val="#ppt_w"/>
                                          </p:val>
                                        </p:tav>
                                      </p:tavLst>
                                    </p:anim>
                                    <p:anim to="" calcmode="lin" valueType="num">
                                      <p:cBhvr>
                                        <p:cTn id="47" dur="1500" fill="hold">
                                          <p:stCondLst>
                                            <p:cond delay="0"/>
                                          </p:stCondLst>
                                        </p:cTn>
                                        <p:tgtEl>
                                          <p:spTgt spid="25">
                                            <p:txEl>
                                              <p:charRg st="4294967295" end="4294967295"/>
                                            </p:txEl>
                                          </p:spTgt>
                                        </p:tgtEl>
                                        <p:attrNameLst>
                                          <p:attrName>ppt_h</p:attrName>
                                        </p:attrNameLst>
                                      </p:cBhvr>
                                      <p:tavLst>
                                        <p:tav tm="0">
                                          <p:val>
                                            <p:fltVal val="0"/>
                                          </p:val>
                                        </p:tav>
                                        <p:tav tm="100000">
                                          <p:val>
                                            <p:strVal val="#ppt_h"/>
                                          </p:val>
                                        </p:tav>
                                      </p:tavLst>
                                    </p:anim>
                                    <p:animEffect filter="fade">
                                      <p:cBhvr>
                                        <p:cTn id="48" dur="1500">
                                          <p:stCondLst>
                                            <p:cond delay="0"/>
                                          </p:stCondLst>
                                        </p:cTn>
                                        <p:tgtEl>
                                          <p:spTgt spid="25">
                                            <p:txEl>
                                              <p:charRg st="4294967295" end="4294967295"/>
                                            </p:txEl>
                                          </p:spTgt>
                                        </p:tgtEl>
                                      </p:cBhvr>
                                    </p:animEffect>
                                  </p:childTnLst>
                                </p:cTn>
                              </p:par>
                              <p:par>
                                <p:cTn id="49" presetID="2" presetClass="entr" presetSubtype="8" decel="100000" fill="hold" grpId="1" nodeType="withEffect">
                                  <p:stCondLst>
                                    <p:cond delay="250"/>
                                  </p:stCondLst>
                                  <p:childTnLst>
                                    <p:set>
                                      <p:cBhvr>
                                        <p:cTn id="50" dur="1" fill="hold">
                                          <p:stCondLst>
                                            <p:cond delay="0"/>
                                          </p:stCondLst>
                                        </p:cTn>
                                        <p:tgtEl>
                                          <p:spTgt spid="27">
                                            <p:txEl>
                                              <p:charRg st="4294967295" end="4294967295"/>
                                            </p:txEl>
                                          </p:spTgt>
                                        </p:tgtEl>
                                        <p:attrNameLst>
                                          <p:attrName>style.visibility</p:attrName>
                                        </p:attrNameLst>
                                      </p:cBhvr>
                                      <p:to>
                                        <p:strVal val="visible"/>
                                      </p:to>
                                    </p:set>
                                    <p:anim calcmode="lin" valueType="num">
                                      <p:cBhvr additive="base">
                                        <p:cTn id="51" dur="1500" fill="hold"/>
                                        <p:tgtEl>
                                          <p:spTgt spid="2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52" dur="1500" fill="hold"/>
                                        <p:tgtEl>
                                          <p:spTgt spid="27">
                                            <p:txEl>
                                              <p:charRg st="4294967295" end="4294967295"/>
                                            </p:txEl>
                                          </p:spTgt>
                                        </p:tgtEl>
                                        <p:attrNameLst>
                                          <p:attrName>ppt_y</p:attrName>
                                        </p:attrNameLst>
                                      </p:cBhvr>
                                      <p:tavLst>
                                        <p:tav tm="0">
                                          <p:val>
                                            <p:strVal val="#ppt_y"/>
                                          </p:val>
                                        </p:tav>
                                        <p:tav tm="100000">
                                          <p:val>
                                            <p:strVal val="#ppt_y"/>
                                          </p:val>
                                        </p:tav>
                                      </p:tavLst>
                                    </p:anim>
                                    <p:set>
                                      <p:cBhvr>
                                        <p:cTn id="53" dur="1" fill="hold">
                                          <p:stCondLst>
                                            <p:cond delay="0"/>
                                          </p:stCondLst>
                                        </p:cTn>
                                        <p:tgtEl>
                                          <p:spTgt spid="27">
                                            <p:txEl>
                                              <p:charRg st="4294967295" end="4294967295"/>
                                            </p:txEl>
                                          </p:spTgt>
                                        </p:tgtEl>
                                        <p:attrNameLst>
                                          <p:attrName>style.visibility</p:attrName>
                                        </p:attrNameLst>
                                      </p:cBhvr>
                                      <p:to>
                                        <p:strVal val="visible"/>
                                      </p:to>
                                    </p:set>
                                    <p:anim to="" calcmode="lin" valueType="num">
                                      <p:cBhvr>
                                        <p:cTn id="54" dur="1500" fill="hold">
                                          <p:stCondLst>
                                            <p:cond delay="0"/>
                                          </p:stCondLst>
                                        </p:cTn>
                                        <p:tgtEl>
                                          <p:spTgt spid="27">
                                            <p:txEl>
                                              <p:charRg st="4294967295" end="4294967295"/>
                                            </p:txEl>
                                          </p:spTgt>
                                        </p:tgtEl>
                                        <p:attrNameLst>
                                          <p:attrName>ppt_w</p:attrName>
                                        </p:attrNameLst>
                                      </p:cBhvr>
                                      <p:tavLst>
                                        <p:tav tm="0">
                                          <p:val>
                                            <p:fltVal val="0"/>
                                          </p:val>
                                        </p:tav>
                                        <p:tav tm="100000">
                                          <p:val>
                                            <p:strVal val="#ppt_w"/>
                                          </p:val>
                                        </p:tav>
                                      </p:tavLst>
                                    </p:anim>
                                    <p:anim to="" calcmode="lin" valueType="num">
                                      <p:cBhvr>
                                        <p:cTn id="55" dur="1500" fill="hold">
                                          <p:stCondLst>
                                            <p:cond delay="0"/>
                                          </p:stCondLst>
                                        </p:cTn>
                                        <p:tgtEl>
                                          <p:spTgt spid="27">
                                            <p:txEl>
                                              <p:charRg st="4294967295" end="4294967295"/>
                                            </p:txEl>
                                          </p:spTgt>
                                        </p:tgtEl>
                                        <p:attrNameLst>
                                          <p:attrName>ppt_h</p:attrName>
                                        </p:attrNameLst>
                                      </p:cBhvr>
                                      <p:tavLst>
                                        <p:tav tm="0">
                                          <p:val>
                                            <p:fltVal val="0"/>
                                          </p:val>
                                        </p:tav>
                                        <p:tav tm="100000">
                                          <p:val>
                                            <p:strVal val="#ppt_h"/>
                                          </p:val>
                                        </p:tav>
                                      </p:tavLst>
                                    </p:anim>
                                    <p:animEffect filter="fade">
                                      <p:cBhvr>
                                        <p:cTn id="56" dur="1500">
                                          <p:stCondLst>
                                            <p:cond delay="0"/>
                                          </p:stCondLst>
                                        </p:cTn>
                                        <p:tgtEl>
                                          <p:spTgt spid="27">
                                            <p:txEl>
                                              <p:charRg st="4294967295" end="4294967295"/>
                                            </p:txEl>
                                          </p:spTgt>
                                        </p:tgtEl>
                                      </p:cBhvr>
                                    </p:animEffect>
                                  </p:childTnLst>
                                </p:cTn>
                              </p:par>
                              <p:par>
                                <p:cTn id="57" presetID="2" presetClass="entr" presetSubtype="8" decel="100000" fill="hold" grpId="0" nodeType="withEffect" nodePh="1">
                                  <p:stCondLst>
                                    <p:cond delay="250"/>
                                  </p:stCondLst>
                                  <p:endCondLst>
                                    <p:cond evt="begin" delay="0">
                                      <p:tn val="57"/>
                                    </p:cond>
                                  </p:endCondLst>
                                  <p:childTnLst>
                                    <p:set>
                                      <p:cBhvr>
                                        <p:cTn id="58" dur="1" fill="hold">
                                          <p:stCondLst>
                                            <p:cond delay="0"/>
                                          </p:stCondLst>
                                        </p:cTn>
                                        <p:tgtEl>
                                          <p:spTgt spid="31">
                                            <p:txEl>
                                              <p:charRg st="4294967295" end="4294967295"/>
                                            </p:txEl>
                                          </p:spTgt>
                                        </p:tgtEl>
                                        <p:attrNameLst>
                                          <p:attrName>style.visibility</p:attrName>
                                        </p:attrNameLst>
                                      </p:cBhvr>
                                      <p:to>
                                        <p:strVal val="visible"/>
                                      </p:to>
                                    </p:set>
                                    <p:anim calcmode="lin" valueType="num">
                                      <p:cBhvr additive="base">
                                        <p:cTn id="59" dur="1500" fill="hold"/>
                                        <p:tgtEl>
                                          <p:spTgt spid="3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0" dur="1500" fill="hold"/>
                                        <p:tgtEl>
                                          <p:spTgt spid="31">
                                            <p:txEl>
                                              <p:charRg st="4294967295" end="4294967295"/>
                                            </p:txEl>
                                          </p:spTgt>
                                        </p:tgtEl>
                                        <p:attrNameLst>
                                          <p:attrName>ppt_y</p:attrName>
                                        </p:attrNameLst>
                                      </p:cBhvr>
                                      <p:tavLst>
                                        <p:tav tm="0">
                                          <p:val>
                                            <p:strVal val="#ppt_y"/>
                                          </p:val>
                                        </p:tav>
                                        <p:tav tm="100000">
                                          <p:val>
                                            <p:strVal val="#ppt_y"/>
                                          </p:val>
                                        </p:tav>
                                      </p:tavLst>
                                    </p:anim>
                                    <p:set>
                                      <p:cBhvr>
                                        <p:cTn id="61" dur="1" fill="hold">
                                          <p:stCondLst>
                                            <p:cond delay="0"/>
                                          </p:stCondLst>
                                        </p:cTn>
                                        <p:tgtEl>
                                          <p:spTgt spid="31">
                                            <p:txEl>
                                              <p:charRg st="4294967295" end="4294967295"/>
                                            </p:txEl>
                                          </p:spTgt>
                                        </p:tgtEl>
                                        <p:attrNameLst>
                                          <p:attrName>style.visibility</p:attrName>
                                        </p:attrNameLst>
                                      </p:cBhvr>
                                      <p:to>
                                        <p:strVal val="visible"/>
                                      </p:to>
                                    </p:set>
                                    <p:anim to="" calcmode="lin" valueType="num">
                                      <p:cBhvr>
                                        <p:cTn id="62" dur="1500" fill="hold">
                                          <p:stCondLst>
                                            <p:cond delay="0"/>
                                          </p:stCondLst>
                                        </p:cTn>
                                        <p:tgtEl>
                                          <p:spTgt spid="31">
                                            <p:txEl>
                                              <p:charRg st="4294967295" end="4294967295"/>
                                            </p:txEl>
                                          </p:spTgt>
                                        </p:tgtEl>
                                        <p:attrNameLst>
                                          <p:attrName>ppt_w</p:attrName>
                                        </p:attrNameLst>
                                      </p:cBhvr>
                                      <p:tavLst>
                                        <p:tav tm="0">
                                          <p:val>
                                            <p:fltVal val="0"/>
                                          </p:val>
                                        </p:tav>
                                        <p:tav tm="100000">
                                          <p:val>
                                            <p:strVal val="#ppt_w"/>
                                          </p:val>
                                        </p:tav>
                                      </p:tavLst>
                                    </p:anim>
                                    <p:anim to="" calcmode="lin" valueType="num">
                                      <p:cBhvr>
                                        <p:cTn id="63" dur="1500" fill="hold">
                                          <p:stCondLst>
                                            <p:cond delay="0"/>
                                          </p:stCondLst>
                                        </p:cTn>
                                        <p:tgtEl>
                                          <p:spTgt spid="31">
                                            <p:txEl>
                                              <p:charRg st="4294967295" end="4294967295"/>
                                            </p:txEl>
                                          </p:spTgt>
                                        </p:tgtEl>
                                        <p:attrNameLst>
                                          <p:attrName>ppt_h</p:attrName>
                                        </p:attrNameLst>
                                      </p:cBhvr>
                                      <p:tavLst>
                                        <p:tav tm="0">
                                          <p:val>
                                            <p:fltVal val="0"/>
                                          </p:val>
                                        </p:tav>
                                        <p:tav tm="100000">
                                          <p:val>
                                            <p:strVal val="#ppt_h"/>
                                          </p:val>
                                        </p:tav>
                                      </p:tavLst>
                                    </p:anim>
                                    <p:animEffect filter="fade">
                                      <p:cBhvr>
                                        <p:cTn id="64" dur="1500">
                                          <p:stCondLst>
                                            <p:cond delay="0"/>
                                          </p:stCondLst>
                                        </p:cTn>
                                        <p:tgtEl>
                                          <p:spTgt spid="31">
                                            <p:txEl>
                                              <p:charRg st="4294967295" end="4294967295"/>
                                            </p:txEl>
                                          </p:spTgt>
                                        </p:tgtEl>
                                      </p:cBhvr>
                                    </p:animEffect>
                                  </p:childTnLst>
                                </p:cTn>
                              </p:par>
                              <p:par>
                                <p:cTn id="65" presetID="2" presetClass="entr" presetSubtype="8" decel="100000" fill="hold" grpId="0" nodeType="withEffect" nodePh="1">
                                  <p:stCondLst>
                                    <p:cond delay="250"/>
                                  </p:stCondLst>
                                  <p:endCondLst>
                                    <p:cond evt="begin" delay="0">
                                      <p:tn val="65"/>
                                    </p:cond>
                                  </p:endCondLst>
                                  <p:childTnLst>
                                    <p:set>
                                      <p:cBhvr>
                                        <p:cTn id="66" dur="1" fill="hold">
                                          <p:stCondLst>
                                            <p:cond delay="0"/>
                                          </p:stCondLst>
                                        </p:cTn>
                                        <p:tgtEl>
                                          <p:spTgt spid="32">
                                            <p:txEl>
                                              <p:charRg st="4294967295" end="4294967295"/>
                                            </p:txEl>
                                          </p:spTgt>
                                        </p:tgtEl>
                                        <p:attrNameLst>
                                          <p:attrName>style.visibility</p:attrName>
                                        </p:attrNameLst>
                                      </p:cBhvr>
                                      <p:to>
                                        <p:strVal val="visible"/>
                                      </p:to>
                                    </p:set>
                                    <p:anim calcmode="lin" valueType="num">
                                      <p:cBhvr additive="base">
                                        <p:cTn id="67" dur="1500" fill="hold"/>
                                        <p:tgtEl>
                                          <p:spTgt spid="3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8" dur="1500" fill="hold"/>
                                        <p:tgtEl>
                                          <p:spTgt spid="32">
                                            <p:txEl>
                                              <p:charRg st="4294967295" end="4294967295"/>
                                            </p:txEl>
                                          </p:spTgt>
                                        </p:tgtEl>
                                        <p:attrNameLst>
                                          <p:attrName>ppt_y</p:attrName>
                                        </p:attrNameLst>
                                      </p:cBhvr>
                                      <p:tavLst>
                                        <p:tav tm="0">
                                          <p:val>
                                            <p:strVal val="#ppt_y"/>
                                          </p:val>
                                        </p:tav>
                                        <p:tav tm="100000">
                                          <p:val>
                                            <p:strVal val="#ppt_y"/>
                                          </p:val>
                                        </p:tav>
                                      </p:tavLst>
                                    </p:anim>
                                    <p:set>
                                      <p:cBhvr>
                                        <p:cTn id="69" dur="1" fill="hold">
                                          <p:stCondLst>
                                            <p:cond delay="0"/>
                                          </p:stCondLst>
                                        </p:cTn>
                                        <p:tgtEl>
                                          <p:spTgt spid="32">
                                            <p:txEl>
                                              <p:charRg st="4294967295" end="4294967295"/>
                                            </p:txEl>
                                          </p:spTgt>
                                        </p:tgtEl>
                                        <p:attrNameLst>
                                          <p:attrName>style.visibility</p:attrName>
                                        </p:attrNameLst>
                                      </p:cBhvr>
                                      <p:to>
                                        <p:strVal val="visible"/>
                                      </p:to>
                                    </p:set>
                                    <p:anim to="" calcmode="lin" valueType="num">
                                      <p:cBhvr>
                                        <p:cTn id="70" dur="1500" fill="hold">
                                          <p:stCondLst>
                                            <p:cond delay="0"/>
                                          </p:stCondLst>
                                        </p:cTn>
                                        <p:tgtEl>
                                          <p:spTgt spid="32">
                                            <p:txEl>
                                              <p:charRg st="4294967295" end="4294967295"/>
                                            </p:txEl>
                                          </p:spTgt>
                                        </p:tgtEl>
                                        <p:attrNameLst>
                                          <p:attrName>ppt_w</p:attrName>
                                        </p:attrNameLst>
                                      </p:cBhvr>
                                      <p:tavLst>
                                        <p:tav tm="0">
                                          <p:val>
                                            <p:fltVal val="0"/>
                                          </p:val>
                                        </p:tav>
                                        <p:tav tm="100000">
                                          <p:val>
                                            <p:strVal val="#ppt_w"/>
                                          </p:val>
                                        </p:tav>
                                      </p:tavLst>
                                    </p:anim>
                                    <p:anim to="" calcmode="lin" valueType="num">
                                      <p:cBhvr>
                                        <p:cTn id="71" dur="1500" fill="hold">
                                          <p:stCondLst>
                                            <p:cond delay="0"/>
                                          </p:stCondLst>
                                        </p:cTn>
                                        <p:tgtEl>
                                          <p:spTgt spid="32">
                                            <p:txEl>
                                              <p:charRg st="4294967295" end="4294967295"/>
                                            </p:txEl>
                                          </p:spTgt>
                                        </p:tgtEl>
                                        <p:attrNameLst>
                                          <p:attrName>ppt_h</p:attrName>
                                        </p:attrNameLst>
                                      </p:cBhvr>
                                      <p:tavLst>
                                        <p:tav tm="0">
                                          <p:val>
                                            <p:fltVal val="0"/>
                                          </p:val>
                                        </p:tav>
                                        <p:tav tm="100000">
                                          <p:val>
                                            <p:strVal val="#ppt_h"/>
                                          </p:val>
                                        </p:tav>
                                      </p:tavLst>
                                    </p:anim>
                                    <p:animEffect filter="fade">
                                      <p:cBhvr>
                                        <p:cTn id="72" dur="1500">
                                          <p:stCondLst>
                                            <p:cond delay="0"/>
                                          </p:stCondLst>
                                        </p:cTn>
                                        <p:tgtEl>
                                          <p:spTgt spid="32">
                                            <p:txEl>
                                              <p:charRg st="4294967295" end="4294967295"/>
                                            </p:txEl>
                                          </p:spTgt>
                                        </p:tgtEl>
                                      </p:cBhvr>
                                    </p:animEffect>
                                  </p:childTnLst>
                                </p:cTn>
                              </p:par>
                              <p:par>
                                <p:cTn id="73" presetID="2" presetClass="entr" presetSubtype="8" decel="100000" fill="hold" grpId="0" nodeType="withEffect">
                                  <p:stCondLst>
                                    <p:cond delay="25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1500" fill="hold"/>
                                        <p:tgtEl>
                                          <p:spTgt spid="34"/>
                                        </p:tgtEl>
                                        <p:attrNameLst>
                                          <p:attrName>ppt_x</p:attrName>
                                        </p:attrNameLst>
                                      </p:cBhvr>
                                      <p:tavLst>
                                        <p:tav tm="0">
                                          <p:val>
                                            <p:strVal val="0-#ppt_w/2"/>
                                          </p:val>
                                        </p:tav>
                                        <p:tav tm="100000">
                                          <p:val>
                                            <p:strVal val="#ppt_x"/>
                                          </p:val>
                                        </p:tav>
                                      </p:tavLst>
                                    </p:anim>
                                    <p:anim calcmode="lin" valueType="num">
                                      <p:cBhvr additive="base">
                                        <p:cTn id="76" dur="1500" fill="hold"/>
                                        <p:tgtEl>
                                          <p:spTgt spid="34"/>
                                        </p:tgtEl>
                                        <p:attrNameLst>
                                          <p:attrName>ppt_y</p:attrName>
                                        </p:attrNameLst>
                                      </p:cBhvr>
                                      <p:tavLst>
                                        <p:tav tm="0">
                                          <p:val>
                                            <p:strVal val="#ppt_y"/>
                                          </p:val>
                                        </p:tav>
                                        <p:tav tm="100000">
                                          <p:val>
                                            <p:strVal val="#ppt_y"/>
                                          </p:val>
                                        </p:tav>
                                      </p:tavLst>
                                    </p:anim>
                                    <p:set>
                                      <p:cBhvr>
                                        <p:cTn id="77" dur="1" fill="hold">
                                          <p:stCondLst>
                                            <p:cond delay="0"/>
                                          </p:stCondLst>
                                        </p:cTn>
                                        <p:tgtEl>
                                          <p:spTgt spid="34"/>
                                        </p:tgtEl>
                                        <p:attrNameLst>
                                          <p:attrName>style.visibility</p:attrName>
                                        </p:attrNameLst>
                                      </p:cBhvr>
                                      <p:to>
                                        <p:strVal val="visible"/>
                                      </p:to>
                                    </p:set>
                                    <p:anim to="" calcmode="lin" valueType="num">
                                      <p:cBhvr>
                                        <p:cTn id="78" dur="1500" fill="hold">
                                          <p:stCondLst>
                                            <p:cond delay="0"/>
                                          </p:stCondLst>
                                        </p:cTn>
                                        <p:tgtEl>
                                          <p:spTgt spid="34"/>
                                        </p:tgtEl>
                                        <p:attrNameLst>
                                          <p:attrName>ppt_w</p:attrName>
                                        </p:attrNameLst>
                                      </p:cBhvr>
                                      <p:tavLst>
                                        <p:tav tm="0">
                                          <p:val>
                                            <p:fltVal val="0"/>
                                          </p:val>
                                        </p:tav>
                                        <p:tav tm="100000">
                                          <p:val>
                                            <p:strVal val="#ppt_w"/>
                                          </p:val>
                                        </p:tav>
                                      </p:tavLst>
                                    </p:anim>
                                    <p:anim to="" calcmode="lin" valueType="num">
                                      <p:cBhvr>
                                        <p:cTn id="79" dur="1500" fill="hold">
                                          <p:stCondLst>
                                            <p:cond delay="0"/>
                                          </p:stCondLst>
                                        </p:cTn>
                                        <p:tgtEl>
                                          <p:spTgt spid="34"/>
                                        </p:tgtEl>
                                        <p:attrNameLst>
                                          <p:attrName>ppt_h</p:attrName>
                                        </p:attrNameLst>
                                      </p:cBhvr>
                                      <p:tavLst>
                                        <p:tav tm="0">
                                          <p:val>
                                            <p:fltVal val="0"/>
                                          </p:val>
                                        </p:tav>
                                        <p:tav tm="100000">
                                          <p:val>
                                            <p:strVal val="#ppt_h"/>
                                          </p:val>
                                        </p:tav>
                                      </p:tavLst>
                                    </p:anim>
                                    <p:animEffect filter="fade">
                                      <p:cBhvr>
                                        <p:cTn id="80" dur="1500">
                                          <p:stCondLst>
                                            <p:cond delay="0"/>
                                          </p:stCondLst>
                                        </p:cTn>
                                        <p:tgtEl>
                                          <p:spTgt spid="34"/>
                                        </p:tgtEl>
                                      </p:cBhvr>
                                    </p:animEffect>
                                  </p:childTnLst>
                                </p:cTn>
                              </p:par>
                              <p:par>
                                <p:cTn id="81" presetID="2" presetClass="entr" presetSubtype="8" decel="100000" fill="hold" grpId="0" nodeType="withEffect">
                                  <p:stCondLst>
                                    <p:cond delay="25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1500" fill="hold"/>
                                        <p:tgtEl>
                                          <p:spTgt spid="35"/>
                                        </p:tgtEl>
                                        <p:attrNameLst>
                                          <p:attrName>ppt_x</p:attrName>
                                        </p:attrNameLst>
                                      </p:cBhvr>
                                      <p:tavLst>
                                        <p:tav tm="0">
                                          <p:val>
                                            <p:strVal val="0-#ppt_w/2"/>
                                          </p:val>
                                        </p:tav>
                                        <p:tav tm="100000">
                                          <p:val>
                                            <p:strVal val="#ppt_x"/>
                                          </p:val>
                                        </p:tav>
                                      </p:tavLst>
                                    </p:anim>
                                    <p:anim calcmode="lin" valueType="num">
                                      <p:cBhvr additive="base">
                                        <p:cTn id="84" dur="1500" fill="hold"/>
                                        <p:tgtEl>
                                          <p:spTgt spid="35"/>
                                        </p:tgtEl>
                                        <p:attrNameLst>
                                          <p:attrName>ppt_y</p:attrName>
                                        </p:attrNameLst>
                                      </p:cBhvr>
                                      <p:tavLst>
                                        <p:tav tm="0">
                                          <p:val>
                                            <p:strVal val="#ppt_y"/>
                                          </p:val>
                                        </p:tav>
                                        <p:tav tm="100000">
                                          <p:val>
                                            <p:strVal val="#ppt_y"/>
                                          </p:val>
                                        </p:tav>
                                      </p:tavLst>
                                    </p:anim>
                                    <p:set>
                                      <p:cBhvr>
                                        <p:cTn id="85" dur="1" fill="hold">
                                          <p:stCondLst>
                                            <p:cond delay="0"/>
                                          </p:stCondLst>
                                        </p:cTn>
                                        <p:tgtEl>
                                          <p:spTgt spid="35"/>
                                        </p:tgtEl>
                                        <p:attrNameLst>
                                          <p:attrName>style.visibility</p:attrName>
                                        </p:attrNameLst>
                                      </p:cBhvr>
                                      <p:to>
                                        <p:strVal val="visible"/>
                                      </p:to>
                                    </p:set>
                                    <p:anim to="" calcmode="lin" valueType="num">
                                      <p:cBhvr>
                                        <p:cTn id="86" dur="1500" fill="hold">
                                          <p:stCondLst>
                                            <p:cond delay="0"/>
                                          </p:stCondLst>
                                        </p:cTn>
                                        <p:tgtEl>
                                          <p:spTgt spid="35"/>
                                        </p:tgtEl>
                                        <p:attrNameLst>
                                          <p:attrName>ppt_w</p:attrName>
                                        </p:attrNameLst>
                                      </p:cBhvr>
                                      <p:tavLst>
                                        <p:tav tm="0">
                                          <p:val>
                                            <p:fltVal val="0"/>
                                          </p:val>
                                        </p:tav>
                                        <p:tav tm="100000">
                                          <p:val>
                                            <p:strVal val="#ppt_w"/>
                                          </p:val>
                                        </p:tav>
                                      </p:tavLst>
                                    </p:anim>
                                    <p:anim to="" calcmode="lin" valueType="num">
                                      <p:cBhvr>
                                        <p:cTn id="87" dur="1500" fill="hold">
                                          <p:stCondLst>
                                            <p:cond delay="0"/>
                                          </p:stCondLst>
                                        </p:cTn>
                                        <p:tgtEl>
                                          <p:spTgt spid="35"/>
                                        </p:tgtEl>
                                        <p:attrNameLst>
                                          <p:attrName>ppt_h</p:attrName>
                                        </p:attrNameLst>
                                      </p:cBhvr>
                                      <p:tavLst>
                                        <p:tav tm="0">
                                          <p:val>
                                            <p:fltVal val="0"/>
                                          </p:val>
                                        </p:tav>
                                        <p:tav tm="100000">
                                          <p:val>
                                            <p:strVal val="#ppt_h"/>
                                          </p:val>
                                        </p:tav>
                                      </p:tavLst>
                                    </p:anim>
                                    <p:animEffect filter="fade">
                                      <p:cBhvr>
                                        <p:cTn id="88" dur="1500">
                                          <p:stCondLst>
                                            <p:cond delay="0"/>
                                          </p:stCondLst>
                                        </p:cTn>
                                        <p:tgtEl>
                                          <p:spTgt spid="35"/>
                                        </p:tgtEl>
                                      </p:cBhvr>
                                    </p:animEffect>
                                  </p:childTnLst>
                                </p:cTn>
                              </p:par>
                              <p:par>
                                <p:cTn id="89" presetID="2" presetClass="entr" presetSubtype="2" decel="100000" fill="hold" grpId="0" nodeType="withEffect" nodePh="1">
                                  <p:stCondLst>
                                    <p:cond delay="250"/>
                                  </p:stCondLst>
                                  <p:endCondLst>
                                    <p:cond evt="begin" delay="0">
                                      <p:tn val="89"/>
                                    </p:cond>
                                  </p:endCondLst>
                                  <p:childTnLst>
                                    <p:set>
                                      <p:cBhvr>
                                        <p:cTn id="90" dur="1" fill="hold">
                                          <p:stCondLst>
                                            <p:cond delay="0"/>
                                          </p:stCondLst>
                                        </p:cTn>
                                        <p:tgtEl>
                                          <p:spTgt spid="29">
                                            <p:txEl>
                                              <p:charRg st="4294967295" end="4294967295"/>
                                            </p:txEl>
                                          </p:spTgt>
                                        </p:tgtEl>
                                        <p:attrNameLst>
                                          <p:attrName>style.visibility</p:attrName>
                                        </p:attrNameLst>
                                      </p:cBhvr>
                                      <p:to>
                                        <p:strVal val="visible"/>
                                      </p:to>
                                    </p:set>
                                    <p:anim calcmode="lin" valueType="num">
                                      <p:cBhvr additive="base">
                                        <p:cTn id="91" dur="1500" fill="hold"/>
                                        <p:tgtEl>
                                          <p:spTgt spid="29">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92" dur="1500" fill="hold"/>
                                        <p:tgtEl>
                                          <p:spTgt spid="29">
                                            <p:txEl>
                                              <p:charRg st="4294967295" end="4294967295"/>
                                            </p:txEl>
                                          </p:spTgt>
                                        </p:tgtEl>
                                        <p:attrNameLst>
                                          <p:attrName>ppt_y</p:attrName>
                                        </p:attrNameLst>
                                      </p:cBhvr>
                                      <p:tavLst>
                                        <p:tav tm="0">
                                          <p:val>
                                            <p:strVal val="#ppt_y"/>
                                          </p:val>
                                        </p:tav>
                                        <p:tav tm="100000">
                                          <p:val>
                                            <p:strVal val="#ppt_y"/>
                                          </p:val>
                                        </p:tav>
                                      </p:tavLst>
                                    </p:anim>
                                  </p:childTnLst>
                                </p:cTn>
                              </p:par>
                              <p:par>
                                <p:cTn id="93" presetID="2" presetClass="entr" presetSubtype="2" decel="100000" fill="hold" grpId="0" nodeType="withEffect" nodePh="1">
                                  <p:stCondLst>
                                    <p:cond delay="250"/>
                                  </p:stCondLst>
                                  <p:endCondLst>
                                    <p:cond evt="begin" delay="0">
                                      <p:tn val="93"/>
                                    </p:cond>
                                  </p:endCondLst>
                                  <p:childTnLst>
                                    <p:set>
                                      <p:cBhvr>
                                        <p:cTn id="94" dur="1" fill="hold">
                                          <p:stCondLst>
                                            <p:cond delay="0"/>
                                          </p:stCondLst>
                                        </p:cTn>
                                        <p:tgtEl>
                                          <p:spTgt spid="30">
                                            <p:txEl>
                                              <p:charRg st="4294967295" end="4294967295"/>
                                            </p:txEl>
                                          </p:spTgt>
                                        </p:tgtEl>
                                        <p:attrNameLst>
                                          <p:attrName>style.visibility</p:attrName>
                                        </p:attrNameLst>
                                      </p:cBhvr>
                                      <p:to>
                                        <p:strVal val="visible"/>
                                      </p:to>
                                    </p:set>
                                    <p:anim calcmode="lin" valueType="num">
                                      <p:cBhvr additive="base">
                                        <p:cTn id="95" dur="1500" fill="hold"/>
                                        <p:tgtEl>
                                          <p:spTgt spid="30">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96" dur="1500" fill="hold"/>
                                        <p:tgtEl>
                                          <p:spTgt spid="30">
                                            <p:txEl>
                                              <p:charRg st="4294967295" end="4294967295"/>
                                            </p:txEl>
                                          </p:spTgt>
                                        </p:tgtEl>
                                        <p:attrNameLst>
                                          <p:attrName>ppt_y</p:attrName>
                                        </p:attrNameLst>
                                      </p:cBhvr>
                                      <p:tavLst>
                                        <p:tav tm="0">
                                          <p:val>
                                            <p:strVal val="#ppt_y"/>
                                          </p:val>
                                        </p:tav>
                                        <p:tav tm="100000">
                                          <p:val>
                                            <p:strVal val="#ppt_y"/>
                                          </p:val>
                                        </p:tav>
                                      </p:tavLst>
                                    </p:anim>
                                  </p:childTnLst>
                                </p:cTn>
                              </p:par>
                              <p:par>
                                <p:cTn id="97" presetID="2" presetClass="entr" presetSubtype="2" decel="100000" fill="hold" grpId="0" nodeType="withEffect">
                                  <p:stCondLst>
                                    <p:cond delay="250"/>
                                  </p:stCondLst>
                                  <p:childTnLst>
                                    <p:set>
                                      <p:cBhvr>
                                        <p:cTn id="98" dur="1" fill="hold">
                                          <p:stCondLst>
                                            <p:cond delay="0"/>
                                          </p:stCondLst>
                                        </p:cTn>
                                        <p:tgtEl>
                                          <p:spTgt spid="33"/>
                                        </p:tgtEl>
                                        <p:attrNameLst>
                                          <p:attrName>style.visibility</p:attrName>
                                        </p:attrNameLst>
                                      </p:cBhvr>
                                      <p:to>
                                        <p:strVal val="visible"/>
                                      </p:to>
                                    </p:set>
                                    <p:anim calcmode="lin" valueType="num">
                                      <p:cBhvr additive="base">
                                        <p:cTn id="99" dur="1500" fill="hold"/>
                                        <p:tgtEl>
                                          <p:spTgt spid="33"/>
                                        </p:tgtEl>
                                        <p:attrNameLst>
                                          <p:attrName>ppt_x</p:attrName>
                                        </p:attrNameLst>
                                      </p:cBhvr>
                                      <p:tavLst>
                                        <p:tav tm="0">
                                          <p:val>
                                            <p:strVal val="1+#ppt_w/2"/>
                                          </p:val>
                                        </p:tav>
                                        <p:tav tm="100000">
                                          <p:val>
                                            <p:strVal val="#ppt_x"/>
                                          </p:val>
                                        </p:tav>
                                      </p:tavLst>
                                    </p:anim>
                                    <p:anim calcmode="lin" valueType="num">
                                      <p:cBhvr additive="base">
                                        <p:cTn id="100" dur="1500" fill="hold"/>
                                        <p:tgtEl>
                                          <p:spTgt spid="33"/>
                                        </p:tgtEl>
                                        <p:attrNameLst>
                                          <p:attrName>ppt_y</p:attrName>
                                        </p:attrNameLst>
                                      </p:cBhvr>
                                      <p:tavLst>
                                        <p:tav tm="0">
                                          <p:val>
                                            <p:strVal val="#ppt_y"/>
                                          </p:val>
                                        </p:tav>
                                        <p:tav tm="100000">
                                          <p:val>
                                            <p:strVal val="#ppt_y"/>
                                          </p:val>
                                        </p:tav>
                                      </p:tavLst>
                                    </p:anim>
                                  </p:childTnLst>
                                </p:cTn>
                              </p:par>
                              <p:par>
                                <p:cTn id="101" presetID="2" presetClass="entr" presetSubtype="2" decel="100000" fill="hold" grpId="0" nodeType="withEffect">
                                  <p:stCondLst>
                                    <p:cond delay="25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1500" fill="hold"/>
                                        <p:tgtEl>
                                          <p:spTgt spid="36"/>
                                        </p:tgtEl>
                                        <p:attrNameLst>
                                          <p:attrName>ppt_x</p:attrName>
                                        </p:attrNameLst>
                                      </p:cBhvr>
                                      <p:tavLst>
                                        <p:tav tm="0">
                                          <p:val>
                                            <p:strVal val="1+#ppt_w/2"/>
                                          </p:val>
                                        </p:tav>
                                        <p:tav tm="100000">
                                          <p:val>
                                            <p:strVal val="#ppt_x"/>
                                          </p:val>
                                        </p:tav>
                                      </p:tavLst>
                                    </p:anim>
                                    <p:anim calcmode="lin" valueType="num">
                                      <p:cBhvr additive="base">
                                        <p:cTn id="104" dur="1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0" grpId="0" autoUpdateAnimBg="0"/>
      <p:bldP spid="21" grpId="0" autoUpdateAnimBg="0"/>
      <p:bldP spid="22" grpId="0" autoUpdateAnimBg="0"/>
      <p:bldP spid="23" grpId="0" autoUpdateAnimBg="0"/>
      <p:bldP spid="24" grpId="0" autoUpdateAnimBg="0"/>
      <p:bldP spid="25" grpId="0" autoUpdateAnimBg="0"/>
      <p:bldP spid="25" grpId="1" autoUpdateAnimBg="0"/>
      <p:bldP spid="26" grpId="0" autoUpdateAnimBg="0"/>
      <p:bldP spid="27" grpId="0" autoUpdateAnimBg="0"/>
      <p:bldP spid="27" grpId="1"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P spid="37" grpId="0" autoUpdateAnimBg="0"/>
      <p:bldP spid="3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grpSp>
        <p:nvGrpSpPr>
          <p:cNvPr id="42" name="组合 41"/>
          <p:cNvGrpSpPr/>
          <p:nvPr/>
        </p:nvGrpSpPr>
        <p:grpSpPr>
          <a:xfrm>
            <a:off x="1346698" y="1783890"/>
            <a:ext cx="2286055" cy="3135649"/>
            <a:chOff x="1346698" y="1880143"/>
            <a:chExt cx="2286055" cy="3135649"/>
          </a:xfrm>
        </p:grpSpPr>
        <p:sp>
          <p:nvSpPr>
            <p:cNvPr id="43" name="椭圆 42"/>
            <p:cNvSpPr>
              <a:spLocks noChangeAspect="1"/>
            </p:cNvSpPr>
            <p:nvPr/>
          </p:nvSpPr>
          <p:spPr>
            <a:xfrm>
              <a:off x="1346698" y="2304941"/>
              <a:ext cx="2286055" cy="2286055"/>
            </a:xfrm>
            <a:prstGeom prst="ellipse">
              <a:avLst/>
            </a:prstGeom>
            <a:gradFill>
              <a:gsLst>
                <a:gs pos="0">
                  <a:srgbClr val="313745"/>
                </a:gs>
                <a:gs pos="100000">
                  <a:srgbClr val="1E222E"/>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9558047">
              <a:off x="1962786" y="1880143"/>
              <a:ext cx="1053878" cy="3135649"/>
            </a:xfrm>
            <a:prstGeom prst="ellipse">
              <a:avLst/>
            </a:prstGeom>
            <a:noFill/>
            <a:ln>
              <a:gradFill>
                <a:gsLst>
                  <a:gs pos="78000">
                    <a:schemeClr val="accent1">
                      <a:lumMod val="5000"/>
                      <a:lumOff val="95000"/>
                      <a:alpha val="20000"/>
                    </a:schemeClr>
                  </a:gs>
                  <a:gs pos="87000">
                    <a:schemeClr val="bg1">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a:grpSpLocks noChangeAspect="1"/>
          </p:cNvGrpSpPr>
          <p:nvPr/>
        </p:nvGrpSpPr>
        <p:grpSpPr>
          <a:xfrm rot="16200000">
            <a:off x="1525445" y="2393439"/>
            <a:ext cx="1967336" cy="1984097"/>
            <a:chOff x="5498567" y="0"/>
            <a:chExt cx="4004719" cy="4038834"/>
          </a:xfrm>
          <a:gradFill>
            <a:gsLst>
              <a:gs pos="0">
                <a:srgbClr val="3BAC8E"/>
              </a:gs>
              <a:gs pos="100000">
                <a:srgbClr val="3497C0"/>
              </a:gs>
            </a:gsLst>
            <a:lin ang="7200000" scaled="0"/>
          </a:gradFill>
        </p:grpSpPr>
        <p:sp>
          <p:nvSpPr>
            <p:cNvPr id="46" name="椭圆 45"/>
            <p:cNvSpPr/>
            <p:nvPr/>
          </p:nvSpPr>
          <p:spPr>
            <a:xfrm>
              <a:off x="5498567" y="1926708"/>
              <a:ext cx="282388" cy="28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a:spLocks noChangeAspect="1"/>
            </p:cNvSpPr>
            <p:nvPr/>
          </p:nvSpPr>
          <p:spPr>
            <a:xfrm>
              <a:off x="5556623" y="1469508"/>
              <a:ext cx="273600" cy="273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a:spLocks noChangeAspect="1"/>
            </p:cNvSpPr>
            <p:nvPr/>
          </p:nvSpPr>
          <p:spPr>
            <a:xfrm>
              <a:off x="5718378" y="1012308"/>
              <a:ext cx="270000" cy="27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a:off x="6002892" y="627678"/>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a:off x="6358492" y="325011"/>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a:spLocks noChangeAspect="1"/>
            </p:cNvSpPr>
            <p:nvPr/>
          </p:nvSpPr>
          <p:spPr>
            <a:xfrm>
              <a:off x="6786663" y="107886"/>
              <a:ext cx="259200" cy="25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a:spLocks noChangeAspect="1"/>
            </p:cNvSpPr>
            <p:nvPr/>
          </p:nvSpPr>
          <p:spPr>
            <a:xfrm>
              <a:off x="7269290" y="0"/>
              <a:ext cx="252000" cy="2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a:spLocks noChangeAspect="1"/>
            </p:cNvSpPr>
            <p:nvPr/>
          </p:nvSpPr>
          <p:spPr>
            <a:xfrm>
              <a:off x="7747606" y="25980"/>
              <a:ext cx="237600" cy="237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a:spLocks noChangeAspect="1"/>
            </p:cNvSpPr>
            <p:nvPr/>
          </p:nvSpPr>
          <p:spPr>
            <a:xfrm>
              <a:off x="8222791" y="165021"/>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8633632" y="42444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8989229" y="780046"/>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9228714" y="120821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9352086" y="169444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9359346" y="218066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9265008" y="2652378"/>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9012058" y="308495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8698090" y="341719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7837378" y="38135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a:spLocks noChangeAspect="1"/>
            </p:cNvSpPr>
            <p:nvPr/>
          </p:nvSpPr>
          <p:spPr>
            <a:xfrm>
              <a:off x="8298948" y="3671193"/>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a:spLocks noChangeAspect="1"/>
            </p:cNvSpPr>
            <p:nvPr/>
          </p:nvSpPr>
          <p:spPr>
            <a:xfrm>
              <a:off x="7365008" y="3848034"/>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a:spLocks noChangeAspect="1"/>
            </p:cNvSpPr>
            <p:nvPr/>
          </p:nvSpPr>
          <p:spPr>
            <a:xfrm>
              <a:off x="6070036" y="3255292"/>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a:spLocks noChangeAspect="1"/>
            </p:cNvSpPr>
            <p:nvPr/>
          </p:nvSpPr>
          <p:spPr>
            <a:xfrm>
              <a:off x="6441926" y="3560210"/>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a:spLocks noChangeAspect="1"/>
            </p:cNvSpPr>
            <p:nvPr/>
          </p:nvSpPr>
          <p:spPr>
            <a:xfrm>
              <a:off x="6892638" y="3758309"/>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a:spLocks noChangeAspect="1"/>
            </p:cNvSpPr>
            <p:nvPr/>
          </p:nvSpPr>
          <p:spPr>
            <a:xfrm>
              <a:off x="5754606" y="2867834"/>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a:spLocks noChangeAspect="1"/>
            </p:cNvSpPr>
            <p:nvPr/>
          </p:nvSpPr>
          <p:spPr>
            <a:xfrm>
              <a:off x="5585178" y="2412457"/>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4471729" y="1668764"/>
            <a:ext cx="3274293" cy="3274293"/>
            <a:chOff x="4669917" y="2020856"/>
            <a:chExt cx="2820632" cy="2820632"/>
          </a:xfrm>
        </p:grpSpPr>
        <p:sp>
          <p:nvSpPr>
            <p:cNvPr id="72" name="椭圆 71"/>
            <p:cNvSpPr>
              <a:spLocks noChangeAspect="1"/>
            </p:cNvSpPr>
            <p:nvPr/>
          </p:nvSpPr>
          <p:spPr>
            <a:xfrm>
              <a:off x="4669917" y="2020856"/>
              <a:ext cx="2820632" cy="2820632"/>
            </a:xfrm>
            <a:prstGeom prst="ellipse">
              <a:avLst/>
            </a:prstGeom>
            <a:solidFill>
              <a:srgbClr val="FEFEFE"/>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a:spLocks noChangeAspect="1"/>
            </p:cNvSpPr>
            <p:nvPr/>
          </p:nvSpPr>
          <p:spPr>
            <a:xfrm>
              <a:off x="5111802" y="2492693"/>
              <a:ext cx="1922548" cy="1922548"/>
            </a:xfrm>
            <a:custGeom>
              <a:avLst/>
              <a:gdLst>
                <a:gd name="connsiteX0" fmla="*/ 1131218 w 2262438"/>
                <a:gd name="connsiteY0" fmla="*/ 51218 h 2262438"/>
                <a:gd name="connsiteX1" fmla="*/ 51218 w 2262438"/>
                <a:gd name="connsiteY1" fmla="*/ 1131218 h 2262438"/>
                <a:gd name="connsiteX2" fmla="*/ 1131218 w 2262438"/>
                <a:gd name="connsiteY2" fmla="*/ 2211218 h 2262438"/>
                <a:gd name="connsiteX3" fmla="*/ 2211218 w 2262438"/>
                <a:gd name="connsiteY3" fmla="*/ 1131218 h 2262438"/>
                <a:gd name="connsiteX4" fmla="*/ 1131218 w 2262438"/>
                <a:gd name="connsiteY4" fmla="*/ 51218 h 2262438"/>
                <a:gd name="connsiteX5" fmla="*/ 1131219 w 2262438"/>
                <a:gd name="connsiteY5" fmla="*/ 0 h 2262438"/>
                <a:gd name="connsiteX6" fmla="*/ 2262438 w 2262438"/>
                <a:gd name="connsiteY6" fmla="*/ 1131219 h 2262438"/>
                <a:gd name="connsiteX7" fmla="*/ 1131219 w 2262438"/>
                <a:gd name="connsiteY7" fmla="*/ 2262438 h 2262438"/>
                <a:gd name="connsiteX8" fmla="*/ 0 w 2262438"/>
                <a:gd name="connsiteY8" fmla="*/ 1131219 h 2262438"/>
                <a:gd name="connsiteX9" fmla="*/ 1131219 w 2262438"/>
                <a:gd name="connsiteY9" fmla="*/ 0 h 22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2438" h="2262438">
                  <a:moveTo>
                    <a:pt x="1131218" y="51218"/>
                  </a:moveTo>
                  <a:cubicBezTo>
                    <a:pt x="534750" y="51218"/>
                    <a:pt x="51218" y="534750"/>
                    <a:pt x="51218" y="1131218"/>
                  </a:cubicBezTo>
                  <a:cubicBezTo>
                    <a:pt x="51218" y="1727686"/>
                    <a:pt x="534750" y="2211218"/>
                    <a:pt x="1131218" y="2211218"/>
                  </a:cubicBezTo>
                  <a:cubicBezTo>
                    <a:pt x="1727686" y="2211218"/>
                    <a:pt x="2211218" y="1727686"/>
                    <a:pt x="2211218" y="1131218"/>
                  </a:cubicBezTo>
                  <a:cubicBezTo>
                    <a:pt x="2211218" y="534750"/>
                    <a:pt x="1727686" y="51218"/>
                    <a:pt x="1131218" y="51218"/>
                  </a:cubicBezTo>
                  <a:close/>
                  <a:moveTo>
                    <a:pt x="1131219" y="0"/>
                  </a:moveTo>
                  <a:cubicBezTo>
                    <a:pt x="1755974" y="0"/>
                    <a:pt x="2262438" y="506464"/>
                    <a:pt x="2262438" y="1131219"/>
                  </a:cubicBezTo>
                  <a:cubicBezTo>
                    <a:pt x="2262438" y="1755974"/>
                    <a:pt x="1755974" y="2262438"/>
                    <a:pt x="1131219" y="2262438"/>
                  </a:cubicBezTo>
                  <a:cubicBezTo>
                    <a:pt x="506464" y="2262438"/>
                    <a:pt x="0" y="1755974"/>
                    <a:pt x="0" y="1131219"/>
                  </a:cubicBezTo>
                  <a:cubicBezTo>
                    <a:pt x="0" y="506464"/>
                    <a:pt x="506464" y="0"/>
                    <a:pt x="1131219" y="0"/>
                  </a:cubicBezTo>
                  <a:close/>
                </a:path>
              </a:pathLst>
            </a:custGeom>
            <a:gradFill>
              <a:gsLst>
                <a:gs pos="0">
                  <a:srgbClr val="3BAC8E"/>
                </a:gs>
                <a:gs pos="100000">
                  <a:srgbClr val="3497C0"/>
                </a:gs>
              </a:gsLst>
              <a:lin ang="192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4" name="椭圆 73"/>
            <p:cNvSpPr>
              <a:spLocks noChangeAspect="1"/>
            </p:cNvSpPr>
            <p:nvPr/>
          </p:nvSpPr>
          <p:spPr>
            <a:xfrm>
              <a:off x="4842283" y="2212853"/>
              <a:ext cx="2470231" cy="2470231"/>
            </a:xfrm>
            <a:prstGeom prst="ellipse">
              <a:avLst/>
            </a:prstGeom>
            <a:noFill/>
            <a:ln w="15875">
              <a:solidFill>
                <a:srgbClr val="3BAC8E"/>
              </a:solid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8539978" y="1783889"/>
            <a:ext cx="2286055" cy="3135649"/>
            <a:chOff x="8539978" y="1880142"/>
            <a:chExt cx="2286055" cy="3135649"/>
          </a:xfrm>
        </p:grpSpPr>
        <p:sp>
          <p:nvSpPr>
            <p:cNvPr id="76" name="椭圆 75"/>
            <p:cNvSpPr>
              <a:spLocks noChangeAspect="1"/>
            </p:cNvSpPr>
            <p:nvPr/>
          </p:nvSpPr>
          <p:spPr>
            <a:xfrm>
              <a:off x="8539978" y="2304940"/>
              <a:ext cx="2286055" cy="2286055"/>
            </a:xfrm>
            <a:prstGeom prst="ellipse">
              <a:avLst/>
            </a:prstGeom>
            <a:gradFill>
              <a:gsLst>
                <a:gs pos="0">
                  <a:srgbClr val="313745"/>
                </a:gs>
                <a:gs pos="100000">
                  <a:srgbClr val="1E222E"/>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19558047">
              <a:off x="9156066" y="1880142"/>
              <a:ext cx="1053878" cy="3135649"/>
            </a:xfrm>
            <a:prstGeom prst="ellipse">
              <a:avLst/>
            </a:prstGeom>
            <a:noFill/>
            <a:ln>
              <a:gradFill>
                <a:gsLst>
                  <a:gs pos="78000">
                    <a:schemeClr val="accent1">
                      <a:lumMod val="5000"/>
                      <a:lumOff val="95000"/>
                      <a:alpha val="20000"/>
                    </a:schemeClr>
                  </a:gs>
                  <a:gs pos="87000">
                    <a:schemeClr val="bg1">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组合 77"/>
          <p:cNvGrpSpPr>
            <a:grpSpLocks noChangeAspect="1"/>
          </p:cNvGrpSpPr>
          <p:nvPr/>
        </p:nvGrpSpPr>
        <p:grpSpPr>
          <a:xfrm rot="16200000">
            <a:off x="8718725" y="2393438"/>
            <a:ext cx="1967336" cy="1984097"/>
            <a:chOff x="5498567" y="0"/>
            <a:chExt cx="4004719" cy="4038834"/>
          </a:xfrm>
          <a:gradFill>
            <a:gsLst>
              <a:gs pos="0">
                <a:srgbClr val="3BAC8E"/>
              </a:gs>
              <a:gs pos="100000">
                <a:srgbClr val="3497C0"/>
              </a:gs>
            </a:gsLst>
            <a:lin ang="7200000" scaled="0"/>
          </a:gradFill>
        </p:grpSpPr>
        <p:sp>
          <p:nvSpPr>
            <p:cNvPr id="79" name="椭圆 78"/>
            <p:cNvSpPr/>
            <p:nvPr/>
          </p:nvSpPr>
          <p:spPr>
            <a:xfrm>
              <a:off x="5498567" y="1926708"/>
              <a:ext cx="282388" cy="28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a:spLocks noChangeAspect="1"/>
            </p:cNvSpPr>
            <p:nvPr/>
          </p:nvSpPr>
          <p:spPr>
            <a:xfrm>
              <a:off x="5556623" y="1469508"/>
              <a:ext cx="273600" cy="273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a:spLocks noChangeAspect="1"/>
            </p:cNvSpPr>
            <p:nvPr/>
          </p:nvSpPr>
          <p:spPr>
            <a:xfrm>
              <a:off x="5718378" y="1012308"/>
              <a:ext cx="270000" cy="27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a:spLocks noChangeAspect="1"/>
            </p:cNvSpPr>
            <p:nvPr/>
          </p:nvSpPr>
          <p:spPr>
            <a:xfrm>
              <a:off x="6002892" y="627678"/>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a:spLocks noChangeAspect="1"/>
            </p:cNvSpPr>
            <p:nvPr/>
          </p:nvSpPr>
          <p:spPr>
            <a:xfrm>
              <a:off x="6358492" y="325011"/>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a:spLocks noChangeAspect="1"/>
            </p:cNvSpPr>
            <p:nvPr/>
          </p:nvSpPr>
          <p:spPr>
            <a:xfrm>
              <a:off x="6786663" y="107886"/>
              <a:ext cx="259200" cy="25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a:spLocks noChangeAspect="1"/>
            </p:cNvSpPr>
            <p:nvPr/>
          </p:nvSpPr>
          <p:spPr>
            <a:xfrm>
              <a:off x="7269290" y="0"/>
              <a:ext cx="252000" cy="2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a:spLocks noChangeAspect="1"/>
            </p:cNvSpPr>
            <p:nvPr/>
          </p:nvSpPr>
          <p:spPr>
            <a:xfrm>
              <a:off x="7747606" y="25980"/>
              <a:ext cx="237600" cy="237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a:spLocks noChangeAspect="1"/>
            </p:cNvSpPr>
            <p:nvPr/>
          </p:nvSpPr>
          <p:spPr>
            <a:xfrm>
              <a:off x="8222791" y="165021"/>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a:spLocks noChangeAspect="1"/>
            </p:cNvSpPr>
            <p:nvPr/>
          </p:nvSpPr>
          <p:spPr>
            <a:xfrm>
              <a:off x="8633632" y="424449"/>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a:spLocks noChangeAspect="1"/>
            </p:cNvSpPr>
            <p:nvPr/>
          </p:nvSpPr>
          <p:spPr>
            <a:xfrm>
              <a:off x="8989229" y="780046"/>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a:spLocks noChangeAspect="1"/>
            </p:cNvSpPr>
            <p:nvPr/>
          </p:nvSpPr>
          <p:spPr>
            <a:xfrm>
              <a:off x="9228714" y="120821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a:spLocks noChangeAspect="1"/>
            </p:cNvSpPr>
            <p:nvPr/>
          </p:nvSpPr>
          <p:spPr>
            <a:xfrm>
              <a:off x="9352086" y="169444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a:spLocks noChangeAspect="1"/>
            </p:cNvSpPr>
            <p:nvPr/>
          </p:nvSpPr>
          <p:spPr>
            <a:xfrm>
              <a:off x="9359346" y="218066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a:spLocks noChangeAspect="1"/>
            </p:cNvSpPr>
            <p:nvPr/>
          </p:nvSpPr>
          <p:spPr>
            <a:xfrm>
              <a:off x="9265008" y="2652378"/>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a:spLocks noChangeAspect="1"/>
            </p:cNvSpPr>
            <p:nvPr/>
          </p:nvSpPr>
          <p:spPr>
            <a:xfrm>
              <a:off x="9012058" y="3084959"/>
              <a:ext cx="126000" cy="12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a:spLocks noChangeAspect="1"/>
            </p:cNvSpPr>
            <p:nvPr/>
          </p:nvSpPr>
          <p:spPr>
            <a:xfrm>
              <a:off x="8698090" y="3417192"/>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a:spLocks noChangeAspect="1"/>
            </p:cNvSpPr>
            <p:nvPr/>
          </p:nvSpPr>
          <p:spPr>
            <a:xfrm>
              <a:off x="7837378" y="38135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a:spLocks noChangeAspect="1"/>
            </p:cNvSpPr>
            <p:nvPr/>
          </p:nvSpPr>
          <p:spPr>
            <a:xfrm>
              <a:off x="8298948" y="3671193"/>
              <a:ext cx="151200" cy="151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a:spLocks noChangeAspect="1"/>
            </p:cNvSpPr>
            <p:nvPr/>
          </p:nvSpPr>
          <p:spPr>
            <a:xfrm>
              <a:off x="7365008" y="3848034"/>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a:spLocks noChangeAspect="1"/>
            </p:cNvSpPr>
            <p:nvPr/>
          </p:nvSpPr>
          <p:spPr>
            <a:xfrm>
              <a:off x="6070036" y="3255292"/>
              <a:ext cx="230400" cy="23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a:spLocks noChangeAspect="1"/>
            </p:cNvSpPr>
            <p:nvPr/>
          </p:nvSpPr>
          <p:spPr>
            <a:xfrm>
              <a:off x="6441926" y="3560210"/>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a:spLocks noChangeAspect="1"/>
            </p:cNvSpPr>
            <p:nvPr/>
          </p:nvSpPr>
          <p:spPr>
            <a:xfrm>
              <a:off x="6892638" y="3758309"/>
              <a:ext cx="190800" cy="190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a:spLocks noChangeAspect="1"/>
            </p:cNvSpPr>
            <p:nvPr/>
          </p:nvSpPr>
          <p:spPr>
            <a:xfrm>
              <a:off x="5754606" y="2867834"/>
              <a:ext cx="262800" cy="262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a:spLocks noChangeAspect="1"/>
            </p:cNvSpPr>
            <p:nvPr/>
          </p:nvSpPr>
          <p:spPr>
            <a:xfrm>
              <a:off x="5585178" y="2412457"/>
              <a:ext cx="266400" cy="266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文本框 103"/>
          <p:cNvSpPr txBox="1"/>
          <p:nvPr/>
        </p:nvSpPr>
        <p:spPr>
          <a:xfrm>
            <a:off x="1688496" y="3051666"/>
            <a:ext cx="1627369" cy="523220"/>
          </a:xfrm>
          <a:prstGeom prst="rect">
            <a:avLst/>
          </a:prstGeom>
          <a:noFill/>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rPr>
              <a:t>学习基础</a:t>
            </a:r>
            <a:endParaRPr lang="zh-CN" altLang="en-US" sz="2800" b="1" dirty="0">
              <a:solidFill>
                <a:srgbClr val="FFFFFF"/>
              </a:solidFill>
              <a:latin typeface="幼圆" panose="02010509060101010101" pitchFamily="49" charset="-122"/>
              <a:ea typeface="幼圆" panose="02010509060101010101" pitchFamily="49" charset="-122"/>
            </a:endParaRPr>
          </a:p>
        </p:txBody>
      </p:sp>
      <p:sp>
        <p:nvSpPr>
          <p:cNvPr id="105" name="文本框 104"/>
          <p:cNvSpPr txBox="1"/>
          <p:nvPr/>
        </p:nvSpPr>
        <p:spPr>
          <a:xfrm>
            <a:off x="5069447" y="3009206"/>
            <a:ext cx="2037737" cy="646331"/>
          </a:xfrm>
          <a:prstGeom prst="rect">
            <a:avLst/>
          </a:prstGeom>
          <a:noFill/>
        </p:spPr>
        <p:txBody>
          <a:bodyPr wrap="none" rtlCol="0">
            <a:spAutoFit/>
          </a:bodyPr>
          <a:lstStyle/>
          <a:p>
            <a:r>
              <a:rPr lang="zh-CN" altLang="en-US" sz="3600" b="1" dirty="0">
                <a:gradFill>
                  <a:gsLst>
                    <a:gs pos="0">
                      <a:srgbClr val="3497C0"/>
                    </a:gs>
                    <a:gs pos="100000">
                      <a:srgbClr val="3BAC8E"/>
                    </a:gs>
                  </a:gsLst>
                  <a:lin ang="19200000" scaled="0"/>
                </a:gradFill>
                <a:latin typeface="幼圆" panose="02010509060101010101" pitchFamily="49" charset="-122"/>
                <a:ea typeface="幼圆" panose="02010509060101010101" pitchFamily="49" charset="-122"/>
              </a:rPr>
              <a:t>认知能力</a:t>
            </a:r>
            <a:endParaRPr lang="zh-CN" altLang="en-US" sz="3600" b="1" dirty="0">
              <a:gradFill>
                <a:gsLst>
                  <a:gs pos="0">
                    <a:srgbClr val="3497C0"/>
                  </a:gs>
                  <a:gs pos="100000">
                    <a:srgbClr val="3BAC8E"/>
                  </a:gs>
                </a:gsLst>
                <a:lin ang="19200000" scaled="0"/>
              </a:gradFill>
              <a:latin typeface="幼圆" panose="02010509060101010101" pitchFamily="49" charset="-122"/>
              <a:ea typeface="幼圆" panose="02010509060101010101" pitchFamily="49" charset="-122"/>
            </a:endParaRPr>
          </a:p>
        </p:txBody>
      </p:sp>
      <p:sp>
        <p:nvSpPr>
          <p:cNvPr id="106" name="文本框 105"/>
          <p:cNvSpPr txBox="1"/>
          <p:nvPr/>
        </p:nvSpPr>
        <p:spPr>
          <a:xfrm>
            <a:off x="8888377" y="3079551"/>
            <a:ext cx="1627369" cy="523220"/>
          </a:xfrm>
          <a:prstGeom prst="rect">
            <a:avLst/>
          </a:prstGeom>
          <a:noFill/>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rPr>
              <a:t>信息素养</a:t>
            </a:r>
            <a:endParaRPr lang="zh-CN" altLang="en-US" sz="2800" b="1" dirty="0">
              <a:solidFill>
                <a:srgbClr val="FFFFFF"/>
              </a:solidFill>
              <a:latin typeface="幼圆" panose="02010509060101010101" pitchFamily="49" charset="-122"/>
              <a:ea typeface="幼圆" panose="02010509060101010101" pitchFamily="49" charset="-122"/>
            </a:endParaRPr>
          </a:p>
        </p:txBody>
      </p:sp>
      <p:sp>
        <p:nvSpPr>
          <p:cNvPr id="107" name="矩形 106"/>
          <p:cNvSpPr>
            <a:spLocks noChangeArrowheads="1"/>
          </p:cNvSpPr>
          <p:nvPr/>
        </p:nvSpPr>
        <p:spPr bwMode="auto">
          <a:xfrm>
            <a:off x="844741" y="5304296"/>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a:t>
            </a:r>
            <a:endParaRPr lang="zh-CN" altLang="en-US" sz="1600" dirty="0">
              <a:solidFill>
                <a:schemeClr val="bg1"/>
              </a:solidFill>
              <a:sym typeface="微软雅黑" panose="020B0503020204020204" pitchFamily="34" charset="-122"/>
            </a:endParaRPr>
          </a:p>
        </p:txBody>
      </p:sp>
      <p:sp>
        <p:nvSpPr>
          <p:cNvPr id="108" name="矩形 47"/>
          <p:cNvSpPr>
            <a:spLocks noChangeArrowheads="1"/>
          </p:cNvSpPr>
          <p:nvPr/>
        </p:nvSpPr>
        <p:spPr bwMode="auto">
          <a:xfrm>
            <a:off x="4631317" y="5304296"/>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a:t>
            </a:r>
            <a:endParaRPr lang="zh-CN" altLang="en-US" sz="1600" dirty="0">
              <a:solidFill>
                <a:schemeClr val="bg1"/>
              </a:solidFill>
              <a:sym typeface="微软雅黑" panose="020B0503020204020204" pitchFamily="34" charset="-122"/>
            </a:endParaRPr>
          </a:p>
        </p:txBody>
      </p:sp>
      <p:sp>
        <p:nvSpPr>
          <p:cNvPr id="109" name="矩形 47"/>
          <p:cNvSpPr>
            <a:spLocks noChangeArrowheads="1"/>
          </p:cNvSpPr>
          <p:nvPr/>
        </p:nvSpPr>
        <p:spPr bwMode="auto">
          <a:xfrm>
            <a:off x="8351071" y="5304296"/>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a:t>
            </a:r>
            <a:endParaRPr lang="zh-CN" altLang="en-US" sz="1600" dirty="0">
              <a:solidFill>
                <a:schemeClr val="bg1"/>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1250" fill="hold"/>
                                        <p:tgtEl>
                                          <p:spTgt spid="71"/>
                                        </p:tgtEl>
                                        <p:attrNameLst>
                                          <p:attrName>ppt_w</p:attrName>
                                        </p:attrNameLst>
                                      </p:cBhvr>
                                      <p:tavLst>
                                        <p:tav tm="0">
                                          <p:val>
                                            <p:fltVal val="0"/>
                                          </p:val>
                                        </p:tav>
                                        <p:tav tm="100000">
                                          <p:val>
                                            <p:strVal val="#ppt_w"/>
                                          </p:val>
                                        </p:tav>
                                      </p:tavLst>
                                    </p:anim>
                                    <p:anim calcmode="lin" valueType="num">
                                      <p:cBhvr>
                                        <p:cTn id="8" dur="1250" fill="hold"/>
                                        <p:tgtEl>
                                          <p:spTgt spid="71"/>
                                        </p:tgtEl>
                                        <p:attrNameLst>
                                          <p:attrName>ppt_h</p:attrName>
                                        </p:attrNameLst>
                                      </p:cBhvr>
                                      <p:tavLst>
                                        <p:tav tm="0">
                                          <p:val>
                                            <p:fltVal val="0"/>
                                          </p:val>
                                        </p:tav>
                                        <p:tav tm="100000">
                                          <p:val>
                                            <p:strVal val="#ppt_h"/>
                                          </p:val>
                                        </p:tav>
                                      </p:tavLst>
                                    </p:anim>
                                    <p:animEffect transition="in" filter="fade">
                                      <p:cBhvr>
                                        <p:cTn id="9" dur="1250"/>
                                        <p:tgtEl>
                                          <p:spTgt spid="71"/>
                                        </p:tgtEl>
                                      </p:cBhvr>
                                    </p:animEffect>
                                  </p:childTnLst>
                                </p:cTn>
                              </p:par>
                            </p:childTnLst>
                          </p:cTn>
                        </p:par>
                        <p:par>
                          <p:cTn id="10" fill="hold">
                            <p:stCondLst>
                              <p:cond delay="1500"/>
                            </p:stCondLst>
                            <p:childTnLst>
                              <p:par>
                                <p:cTn id="11" presetID="42" presetClass="entr" presetSubtype="0"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1000"/>
                                        <p:tgtEl>
                                          <p:spTgt spid="105"/>
                                        </p:tgtEl>
                                      </p:cBhvr>
                                    </p:animEffect>
                                    <p:anim calcmode="lin" valueType="num">
                                      <p:cBhvr>
                                        <p:cTn id="14" dur="1000" fill="hold"/>
                                        <p:tgtEl>
                                          <p:spTgt spid="105"/>
                                        </p:tgtEl>
                                        <p:attrNameLst>
                                          <p:attrName>ppt_x</p:attrName>
                                        </p:attrNameLst>
                                      </p:cBhvr>
                                      <p:tavLst>
                                        <p:tav tm="0">
                                          <p:val>
                                            <p:strVal val="#ppt_x"/>
                                          </p:val>
                                        </p:tav>
                                        <p:tav tm="100000">
                                          <p:val>
                                            <p:strVal val="#ppt_x"/>
                                          </p:val>
                                        </p:tav>
                                      </p:tavLst>
                                    </p:anim>
                                    <p:anim calcmode="lin" valueType="num">
                                      <p:cBhvr>
                                        <p:cTn id="15" dur="1000" fill="hold"/>
                                        <p:tgtEl>
                                          <p:spTgt spid="105"/>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25"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22" dur="1000" fill="hold"/>
                                        <p:tgtEl>
                                          <p:spTgt spid="42"/>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2"/>
                                        </p:tgtEl>
                                      </p:cBhvr>
                                    </p:animEffect>
                                  </p:childTnLst>
                                </p:cTn>
                              </p:par>
                              <p:par>
                                <p:cTn id="27" presetID="25" presetClass="entr" presetSubtype="0" fill="hold" nodeType="with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500" decel="50000" fill="hold">
                                          <p:stCondLst>
                                            <p:cond delay="0"/>
                                          </p:stCondLst>
                                        </p:cTn>
                                        <p:tgtEl>
                                          <p:spTgt spid="75"/>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75"/>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75"/>
                                        </p:tgtEl>
                                        <p:attrNameLst>
                                          <p:attrName>ppt_w</p:attrName>
                                        </p:attrNameLst>
                                      </p:cBhvr>
                                      <p:tavLst>
                                        <p:tav tm="0">
                                          <p:val>
                                            <p:strVal val="#ppt_w*.05"/>
                                          </p:val>
                                        </p:tav>
                                        <p:tav tm="100000">
                                          <p:val>
                                            <p:strVal val="#ppt_w"/>
                                          </p:val>
                                        </p:tav>
                                      </p:tavLst>
                                    </p:anim>
                                    <p:anim calcmode="lin" valueType="num">
                                      <p:cBhvr>
                                        <p:cTn id="32" dur="1000" fill="hold"/>
                                        <p:tgtEl>
                                          <p:spTgt spid="75"/>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75"/>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75"/>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75"/>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75"/>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2000" fill="hold"/>
                                        <p:tgtEl>
                                          <p:spTgt spid="45"/>
                                        </p:tgtEl>
                                        <p:attrNameLst>
                                          <p:attrName>ppt_w</p:attrName>
                                        </p:attrNameLst>
                                      </p:cBhvr>
                                      <p:tavLst>
                                        <p:tav tm="0">
                                          <p:val>
                                            <p:fltVal val="0"/>
                                          </p:val>
                                        </p:tav>
                                        <p:tav tm="100000">
                                          <p:val>
                                            <p:strVal val="#ppt_w"/>
                                          </p:val>
                                        </p:tav>
                                      </p:tavLst>
                                    </p:anim>
                                    <p:anim calcmode="lin" valueType="num">
                                      <p:cBhvr>
                                        <p:cTn id="41" dur="2000" fill="hold"/>
                                        <p:tgtEl>
                                          <p:spTgt spid="45"/>
                                        </p:tgtEl>
                                        <p:attrNameLst>
                                          <p:attrName>ppt_h</p:attrName>
                                        </p:attrNameLst>
                                      </p:cBhvr>
                                      <p:tavLst>
                                        <p:tav tm="0">
                                          <p:val>
                                            <p:fltVal val="0"/>
                                          </p:val>
                                        </p:tav>
                                        <p:tav tm="100000">
                                          <p:val>
                                            <p:strVal val="#ppt_h"/>
                                          </p:val>
                                        </p:tav>
                                      </p:tavLst>
                                    </p:anim>
                                    <p:animEffect transition="in" filter="fade">
                                      <p:cBhvr>
                                        <p:cTn id="42" dur="2000"/>
                                        <p:tgtEl>
                                          <p:spTgt spid="45"/>
                                        </p:tgtEl>
                                      </p:cBhvr>
                                    </p:animEffect>
                                  </p:childTnLst>
                                </p:cTn>
                              </p:par>
                              <p:par>
                                <p:cTn id="43" presetID="53" presetClass="entr" presetSubtype="16" fill="hold" nodeType="with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2000" fill="hold"/>
                                        <p:tgtEl>
                                          <p:spTgt spid="78"/>
                                        </p:tgtEl>
                                        <p:attrNameLst>
                                          <p:attrName>ppt_w</p:attrName>
                                        </p:attrNameLst>
                                      </p:cBhvr>
                                      <p:tavLst>
                                        <p:tav tm="0">
                                          <p:val>
                                            <p:fltVal val="0"/>
                                          </p:val>
                                        </p:tav>
                                        <p:tav tm="100000">
                                          <p:val>
                                            <p:strVal val="#ppt_w"/>
                                          </p:val>
                                        </p:tav>
                                      </p:tavLst>
                                    </p:anim>
                                    <p:anim calcmode="lin" valueType="num">
                                      <p:cBhvr>
                                        <p:cTn id="46" dur="2000" fill="hold"/>
                                        <p:tgtEl>
                                          <p:spTgt spid="78"/>
                                        </p:tgtEl>
                                        <p:attrNameLst>
                                          <p:attrName>ppt_h</p:attrName>
                                        </p:attrNameLst>
                                      </p:cBhvr>
                                      <p:tavLst>
                                        <p:tav tm="0">
                                          <p:val>
                                            <p:fltVal val="0"/>
                                          </p:val>
                                        </p:tav>
                                        <p:tav tm="100000">
                                          <p:val>
                                            <p:strVal val="#ppt_h"/>
                                          </p:val>
                                        </p:tav>
                                      </p:tavLst>
                                    </p:anim>
                                    <p:animEffect transition="in" filter="fade">
                                      <p:cBhvr>
                                        <p:cTn id="47" dur="2000"/>
                                        <p:tgtEl>
                                          <p:spTgt spid="78"/>
                                        </p:tgtEl>
                                      </p:cBhvr>
                                    </p:animEffect>
                                  </p:childTnLst>
                                </p:cTn>
                              </p:par>
                              <p:par>
                                <p:cTn id="48" presetID="8" presetClass="emph" presetSubtype="0" fill="hold" nodeType="withEffect">
                                  <p:stCondLst>
                                    <p:cond delay="350"/>
                                  </p:stCondLst>
                                  <p:childTnLst>
                                    <p:animRot by="21600000">
                                      <p:cBhvr>
                                        <p:cTn id="49" dur="5500" fill="hold"/>
                                        <p:tgtEl>
                                          <p:spTgt spid="45"/>
                                        </p:tgtEl>
                                        <p:attrNameLst>
                                          <p:attrName>r</p:attrName>
                                        </p:attrNameLst>
                                      </p:cBhvr>
                                    </p:animRot>
                                  </p:childTnLst>
                                </p:cTn>
                              </p:par>
                              <p:par>
                                <p:cTn id="50" presetID="8" presetClass="emph" presetSubtype="0" fill="hold" nodeType="withEffect">
                                  <p:stCondLst>
                                    <p:cond delay="350"/>
                                  </p:stCondLst>
                                  <p:childTnLst>
                                    <p:animRot by="-21600000">
                                      <p:cBhvr>
                                        <p:cTn id="51" dur="5500" fill="hold"/>
                                        <p:tgtEl>
                                          <p:spTgt spid="78"/>
                                        </p:tgtEl>
                                        <p:attrNameLst>
                                          <p:attrName>r</p:attrName>
                                        </p:attrNameLst>
                                      </p:cBhvr>
                                    </p:animRot>
                                  </p:childTnLst>
                                </p:cTn>
                              </p:par>
                              <p:par>
                                <p:cTn id="52" presetID="25" presetClass="entr" presetSubtype="0" fill="hold" grpId="0" nodeType="withEffect">
                                  <p:stCondLst>
                                    <p:cond delay="175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decel="50000" fill="hold">
                                          <p:stCondLst>
                                            <p:cond delay="0"/>
                                          </p:stCondLst>
                                        </p:cTn>
                                        <p:tgtEl>
                                          <p:spTgt spid="104"/>
                                        </p:tgtEl>
                                        <p:attrNameLst>
                                          <p:attrName>style.rotation</p:attrName>
                                        </p:attrNameLst>
                                      </p:cBhvr>
                                      <p:tavLst>
                                        <p:tav tm="0">
                                          <p:val>
                                            <p:fltVal val="-90"/>
                                          </p:val>
                                        </p:tav>
                                        <p:tav tm="100000">
                                          <p:val>
                                            <p:fltVal val="0"/>
                                          </p:val>
                                        </p:tav>
                                      </p:tavLst>
                                    </p:anim>
                                    <p:anim calcmode="lin" valueType="num">
                                      <p:cBhvr>
                                        <p:cTn id="55" dur="500" decel="50000" fill="hold">
                                          <p:stCondLst>
                                            <p:cond delay="0"/>
                                          </p:stCondLst>
                                        </p:cTn>
                                        <p:tgtEl>
                                          <p:spTgt spid="104"/>
                                        </p:tgtEl>
                                        <p:attrNameLst>
                                          <p:attrName>ppt_w</p:attrName>
                                        </p:attrNameLst>
                                      </p:cBhvr>
                                      <p:tavLst>
                                        <p:tav tm="0">
                                          <p:val>
                                            <p:strVal val="#ppt_w"/>
                                          </p:val>
                                        </p:tav>
                                        <p:tav tm="100000">
                                          <p:val>
                                            <p:strVal val="#ppt_w*.05"/>
                                          </p:val>
                                        </p:tav>
                                      </p:tavLst>
                                    </p:anim>
                                    <p:anim calcmode="lin" valueType="num">
                                      <p:cBhvr>
                                        <p:cTn id="56" dur="500" accel="50000" fill="hold">
                                          <p:stCondLst>
                                            <p:cond delay="500"/>
                                          </p:stCondLst>
                                        </p:cTn>
                                        <p:tgtEl>
                                          <p:spTgt spid="104"/>
                                        </p:tgtEl>
                                        <p:attrNameLst>
                                          <p:attrName>ppt_w</p:attrName>
                                        </p:attrNameLst>
                                      </p:cBhvr>
                                      <p:tavLst>
                                        <p:tav tm="0">
                                          <p:val>
                                            <p:strVal val="#ppt_w*.05"/>
                                          </p:val>
                                        </p:tav>
                                        <p:tav tm="100000">
                                          <p:val>
                                            <p:strVal val="#ppt_w"/>
                                          </p:val>
                                        </p:tav>
                                      </p:tavLst>
                                    </p:anim>
                                    <p:anim calcmode="lin" valueType="num">
                                      <p:cBhvr>
                                        <p:cTn id="57" dur="1000" fill="hold"/>
                                        <p:tgtEl>
                                          <p:spTgt spid="104"/>
                                        </p:tgtEl>
                                        <p:attrNameLst>
                                          <p:attrName>ppt_h</p:attrName>
                                        </p:attrNameLst>
                                      </p:cBhvr>
                                      <p:tavLst>
                                        <p:tav tm="0">
                                          <p:val>
                                            <p:strVal val="#ppt_h"/>
                                          </p:val>
                                        </p:tav>
                                        <p:tav tm="100000">
                                          <p:val>
                                            <p:strVal val="#ppt_h"/>
                                          </p:val>
                                        </p:tav>
                                      </p:tavLst>
                                    </p:anim>
                                    <p:anim calcmode="lin" valueType="num">
                                      <p:cBhvr>
                                        <p:cTn id="58" dur="500" decel="50000" fill="hold">
                                          <p:stCondLst>
                                            <p:cond delay="0"/>
                                          </p:stCondLst>
                                        </p:cTn>
                                        <p:tgtEl>
                                          <p:spTgt spid="104"/>
                                        </p:tgtEl>
                                        <p:attrNameLst>
                                          <p:attrName>ppt_x</p:attrName>
                                        </p:attrNameLst>
                                      </p:cBhvr>
                                      <p:tavLst>
                                        <p:tav tm="0">
                                          <p:val>
                                            <p:strVal val="#ppt_x+.4"/>
                                          </p:val>
                                        </p:tav>
                                        <p:tav tm="100000">
                                          <p:val>
                                            <p:strVal val="#ppt_x"/>
                                          </p:val>
                                        </p:tav>
                                      </p:tavLst>
                                    </p:anim>
                                    <p:anim calcmode="lin" valueType="num">
                                      <p:cBhvr>
                                        <p:cTn id="59" dur="500" decel="50000" fill="hold">
                                          <p:stCondLst>
                                            <p:cond delay="0"/>
                                          </p:stCondLst>
                                        </p:cTn>
                                        <p:tgtEl>
                                          <p:spTgt spid="104"/>
                                        </p:tgtEl>
                                        <p:attrNameLst>
                                          <p:attrName>ppt_y</p:attrName>
                                        </p:attrNameLst>
                                      </p:cBhvr>
                                      <p:tavLst>
                                        <p:tav tm="0">
                                          <p:val>
                                            <p:strVal val="#ppt_y-.2"/>
                                          </p:val>
                                        </p:tav>
                                        <p:tav tm="100000">
                                          <p:val>
                                            <p:strVal val="#ppt_y+.1"/>
                                          </p:val>
                                        </p:tav>
                                      </p:tavLst>
                                    </p:anim>
                                    <p:anim calcmode="lin" valueType="num">
                                      <p:cBhvr>
                                        <p:cTn id="60" dur="500" accel="50000" fill="hold">
                                          <p:stCondLst>
                                            <p:cond delay="500"/>
                                          </p:stCondLst>
                                        </p:cTn>
                                        <p:tgtEl>
                                          <p:spTgt spid="104"/>
                                        </p:tgtEl>
                                        <p:attrNameLst>
                                          <p:attrName>ppt_y</p:attrName>
                                        </p:attrNameLst>
                                      </p:cBhvr>
                                      <p:tavLst>
                                        <p:tav tm="0">
                                          <p:val>
                                            <p:strVal val="#ppt_y+.1"/>
                                          </p:val>
                                        </p:tav>
                                        <p:tav tm="100000">
                                          <p:val>
                                            <p:strVal val="#ppt_y"/>
                                          </p:val>
                                        </p:tav>
                                      </p:tavLst>
                                    </p:anim>
                                    <p:animEffect transition="in" filter="fade">
                                      <p:cBhvr>
                                        <p:cTn id="61" dur="1000" decel="50000">
                                          <p:stCondLst>
                                            <p:cond delay="0"/>
                                          </p:stCondLst>
                                        </p:cTn>
                                        <p:tgtEl>
                                          <p:spTgt spid="104"/>
                                        </p:tgtEl>
                                      </p:cBhvr>
                                    </p:animEffect>
                                  </p:childTnLst>
                                </p:cTn>
                              </p:par>
                              <p:par>
                                <p:cTn id="62" presetID="25" presetClass="entr" presetSubtype="0" fill="hold" grpId="0" nodeType="withEffect">
                                  <p:stCondLst>
                                    <p:cond delay="1750"/>
                                  </p:stCondLst>
                                  <p:childTnLst>
                                    <p:set>
                                      <p:cBhvr>
                                        <p:cTn id="63" dur="1" fill="hold">
                                          <p:stCondLst>
                                            <p:cond delay="0"/>
                                          </p:stCondLst>
                                        </p:cTn>
                                        <p:tgtEl>
                                          <p:spTgt spid="106"/>
                                        </p:tgtEl>
                                        <p:attrNameLst>
                                          <p:attrName>style.visibility</p:attrName>
                                        </p:attrNameLst>
                                      </p:cBhvr>
                                      <p:to>
                                        <p:strVal val="visible"/>
                                      </p:to>
                                    </p:set>
                                    <p:anim calcmode="lin" valueType="num">
                                      <p:cBhvr>
                                        <p:cTn id="64" dur="500" decel="50000" fill="hold">
                                          <p:stCondLst>
                                            <p:cond delay="0"/>
                                          </p:stCondLst>
                                        </p:cTn>
                                        <p:tgtEl>
                                          <p:spTgt spid="106"/>
                                        </p:tgtEl>
                                        <p:attrNameLst>
                                          <p:attrName>style.rotation</p:attrName>
                                        </p:attrNameLst>
                                      </p:cBhvr>
                                      <p:tavLst>
                                        <p:tav tm="0">
                                          <p:val>
                                            <p:fltVal val="-90"/>
                                          </p:val>
                                        </p:tav>
                                        <p:tav tm="100000">
                                          <p:val>
                                            <p:fltVal val="0"/>
                                          </p:val>
                                        </p:tav>
                                      </p:tavLst>
                                    </p:anim>
                                    <p:anim calcmode="lin" valueType="num">
                                      <p:cBhvr>
                                        <p:cTn id="65" dur="500" decel="50000" fill="hold">
                                          <p:stCondLst>
                                            <p:cond delay="0"/>
                                          </p:stCondLst>
                                        </p:cTn>
                                        <p:tgtEl>
                                          <p:spTgt spid="106"/>
                                        </p:tgtEl>
                                        <p:attrNameLst>
                                          <p:attrName>ppt_w</p:attrName>
                                        </p:attrNameLst>
                                      </p:cBhvr>
                                      <p:tavLst>
                                        <p:tav tm="0">
                                          <p:val>
                                            <p:strVal val="#ppt_w"/>
                                          </p:val>
                                        </p:tav>
                                        <p:tav tm="100000">
                                          <p:val>
                                            <p:strVal val="#ppt_w*.05"/>
                                          </p:val>
                                        </p:tav>
                                      </p:tavLst>
                                    </p:anim>
                                    <p:anim calcmode="lin" valueType="num">
                                      <p:cBhvr>
                                        <p:cTn id="66" dur="500" accel="50000" fill="hold">
                                          <p:stCondLst>
                                            <p:cond delay="500"/>
                                          </p:stCondLst>
                                        </p:cTn>
                                        <p:tgtEl>
                                          <p:spTgt spid="106"/>
                                        </p:tgtEl>
                                        <p:attrNameLst>
                                          <p:attrName>ppt_w</p:attrName>
                                        </p:attrNameLst>
                                      </p:cBhvr>
                                      <p:tavLst>
                                        <p:tav tm="0">
                                          <p:val>
                                            <p:strVal val="#ppt_w*.05"/>
                                          </p:val>
                                        </p:tav>
                                        <p:tav tm="100000">
                                          <p:val>
                                            <p:strVal val="#ppt_w"/>
                                          </p:val>
                                        </p:tav>
                                      </p:tavLst>
                                    </p:anim>
                                    <p:anim calcmode="lin" valueType="num">
                                      <p:cBhvr>
                                        <p:cTn id="67" dur="1000" fill="hold"/>
                                        <p:tgtEl>
                                          <p:spTgt spid="106"/>
                                        </p:tgtEl>
                                        <p:attrNameLst>
                                          <p:attrName>ppt_h</p:attrName>
                                        </p:attrNameLst>
                                      </p:cBhvr>
                                      <p:tavLst>
                                        <p:tav tm="0">
                                          <p:val>
                                            <p:strVal val="#ppt_h"/>
                                          </p:val>
                                        </p:tav>
                                        <p:tav tm="100000">
                                          <p:val>
                                            <p:strVal val="#ppt_h"/>
                                          </p:val>
                                        </p:tav>
                                      </p:tavLst>
                                    </p:anim>
                                    <p:anim calcmode="lin" valueType="num">
                                      <p:cBhvr>
                                        <p:cTn id="68" dur="500" decel="50000" fill="hold">
                                          <p:stCondLst>
                                            <p:cond delay="0"/>
                                          </p:stCondLst>
                                        </p:cTn>
                                        <p:tgtEl>
                                          <p:spTgt spid="106"/>
                                        </p:tgtEl>
                                        <p:attrNameLst>
                                          <p:attrName>ppt_x</p:attrName>
                                        </p:attrNameLst>
                                      </p:cBhvr>
                                      <p:tavLst>
                                        <p:tav tm="0">
                                          <p:val>
                                            <p:strVal val="#ppt_x+.4"/>
                                          </p:val>
                                        </p:tav>
                                        <p:tav tm="100000">
                                          <p:val>
                                            <p:strVal val="#ppt_x"/>
                                          </p:val>
                                        </p:tav>
                                      </p:tavLst>
                                    </p:anim>
                                    <p:anim calcmode="lin" valueType="num">
                                      <p:cBhvr>
                                        <p:cTn id="69" dur="500" decel="50000" fill="hold">
                                          <p:stCondLst>
                                            <p:cond delay="0"/>
                                          </p:stCondLst>
                                        </p:cTn>
                                        <p:tgtEl>
                                          <p:spTgt spid="106"/>
                                        </p:tgtEl>
                                        <p:attrNameLst>
                                          <p:attrName>ppt_y</p:attrName>
                                        </p:attrNameLst>
                                      </p:cBhvr>
                                      <p:tavLst>
                                        <p:tav tm="0">
                                          <p:val>
                                            <p:strVal val="#ppt_y-.2"/>
                                          </p:val>
                                        </p:tav>
                                        <p:tav tm="100000">
                                          <p:val>
                                            <p:strVal val="#ppt_y+.1"/>
                                          </p:val>
                                        </p:tav>
                                      </p:tavLst>
                                    </p:anim>
                                    <p:anim calcmode="lin" valueType="num">
                                      <p:cBhvr>
                                        <p:cTn id="70" dur="500" accel="50000" fill="hold">
                                          <p:stCondLst>
                                            <p:cond delay="500"/>
                                          </p:stCondLst>
                                        </p:cTn>
                                        <p:tgtEl>
                                          <p:spTgt spid="106"/>
                                        </p:tgtEl>
                                        <p:attrNameLst>
                                          <p:attrName>ppt_y</p:attrName>
                                        </p:attrNameLst>
                                      </p:cBhvr>
                                      <p:tavLst>
                                        <p:tav tm="0">
                                          <p:val>
                                            <p:strVal val="#ppt_y+.1"/>
                                          </p:val>
                                        </p:tav>
                                        <p:tav tm="100000">
                                          <p:val>
                                            <p:strVal val="#ppt_y"/>
                                          </p:val>
                                        </p:tav>
                                      </p:tavLst>
                                    </p:anim>
                                    <p:animEffect transition="in" filter="fade">
                                      <p:cBhvr>
                                        <p:cTn id="71" dur="1000" decel="50000">
                                          <p:stCondLst>
                                            <p:cond delay="0"/>
                                          </p:stCondLst>
                                        </p:cTn>
                                        <p:tgtEl>
                                          <p:spTgt spid="106"/>
                                        </p:tgtEl>
                                      </p:cBhvr>
                                    </p:animEffect>
                                  </p:childTnLst>
                                </p:cTn>
                              </p:par>
                              <p:par>
                                <p:cTn id="72" presetID="42" presetClass="entr" presetSubtype="0" fill="hold" grpId="0" nodeType="withEffect">
                                  <p:stCondLst>
                                    <p:cond delay="2750"/>
                                  </p:stCondLst>
                                  <p:childTnLst>
                                    <p:set>
                                      <p:cBhvr>
                                        <p:cTn id="73" dur="1" fill="hold">
                                          <p:stCondLst>
                                            <p:cond delay="0"/>
                                          </p:stCondLst>
                                        </p:cTn>
                                        <p:tgtEl>
                                          <p:spTgt spid="107"/>
                                        </p:tgtEl>
                                        <p:attrNameLst>
                                          <p:attrName>style.visibility</p:attrName>
                                        </p:attrNameLst>
                                      </p:cBhvr>
                                      <p:to>
                                        <p:strVal val="visible"/>
                                      </p:to>
                                    </p:set>
                                    <p:animEffect transition="in" filter="fade">
                                      <p:cBhvr>
                                        <p:cTn id="74" dur="1000"/>
                                        <p:tgtEl>
                                          <p:spTgt spid="107"/>
                                        </p:tgtEl>
                                      </p:cBhvr>
                                    </p:animEffect>
                                    <p:anim calcmode="lin" valueType="num">
                                      <p:cBhvr>
                                        <p:cTn id="75" dur="1000" fill="hold"/>
                                        <p:tgtEl>
                                          <p:spTgt spid="107"/>
                                        </p:tgtEl>
                                        <p:attrNameLst>
                                          <p:attrName>ppt_x</p:attrName>
                                        </p:attrNameLst>
                                      </p:cBhvr>
                                      <p:tavLst>
                                        <p:tav tm="0">
                                          <p:val>
                                            <p:strVal val="#ppt_x"/>
                                          </p:val>
                                        </p:tav>
                                        <p:tav tm="100000">
                                          <p:val>
                                            <p:strVal val="#ppt_x"/>
                                          </p:val>
                                        </p:tav>
                                      </p:tavLst>
                                    </p:anim>
                                    <p:anim calcmode="lin" valueType="num">
                                      <p:cBhvr>
                                        <p:cTn id="76" dur="1000" fill="hold"/>
                                        <p:tgtEl>
                                          <p:spTgt spid="10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2750"/>
                                  </p:stCondLst>
                                  <p:childTnLst>
                                    <p:set>
                                      <p:cBhvr>
                                        <p:cTn id="78" dur="1" fill="hold">
                                          <p:stCondLst>
                                            <p:cond delay="0"/>
                                          </p:stCondLst>
                                        </p:cTn>
                                        <p:tgtEl>
                                          <p:spTgt spid="108"/>
                                        </p:tgtEl>
                                        <p:attrNameLst>
                                          <p:attrName>style.visibility</p:attrName>
                                        </p:attrNameLst>
                                      </p:cBhvr>
                                      <p:to>
                                        <p:strVal val="visible"/>
                                      </p:to>
                                    </p:set>
                                    <p:animEffect transition="in" filter="fade">
                                      <p:cBhvr>
                                        <p:cTn id="79" dur="1000"/>
                                        <p:tgtEl>
                                          <p:spTgt spid="108"/>
                                        </p:tgtEl>
                                      </p:cBhvr>
                                    </p:animEffect>
                                    <p:anim calcmode="lin" valueType="num">
                                      <p:cBhvr>
                                        <p:cTn id="80" dur="1000" fill="hold"/>
                                        <p:tgtEl>
                                          <p:spTgt spid="108"/>
                                        </p:tgtEl>
                                        <p:attrNameLst>
                                          <p:attrName>ppt_x</p:attrName>
                                        </p:attrNameLst>
                                      </p:cBhvr>
                                      <p:tavLst>
                                        <p:tav tm="0">
                                          <p:val>
                                            <p:strVal val="#ppt_x"/>
                                          </p:val>
                                        </p:tav>
                                        <p:tav tm="100000">
                                          <p:val>
                                            <p:strVal val="#ppt_x"/>
                                          </p:val>
                                        </p:tav>
                                      </p:tavLst>
                                    </p:anim>
                                    <p:anim calcmode="lin" valueType="num">
                                      <p:cBhvr>
                                        <p:cTn id="81" dur="1000" fill="hold"/>
                                        <p:tgtEl>
                                          <p:spTgt spid="10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750"/>
                                  </p:stCondLst>
                                  <p:childTnLst>
                                    <p:set>
                                      <p:cBhvr>
                                        <p:cTn id="83" dur="1" fill="hold">
                                          <p:stCondLst>
                                            <p:cond delay="0"/>
                                          </p:stCondLst>
                                        </p:cTn>
                                        <p:tgtEl>
                                          <p:spTgt spid="109"/>
                                        </p:tgtEl>
                                        <p:attrNameLst>
                                          <p:attrName>style.visibility</p:attrName>
                                        </p:attrNameLst>
                                      </p:cBhvr>
                                      <p:to>
                                        <p:strVal val="visible"/>
                                      </p:to>
                                    </p:set>
                                    <p:animEffect transition="in" filter="fade">
                                      <p:cBhvr>
                                        <p:cTn id="84" dur="1000"/>
                                        <p:tgtEl>
                                          <p:spTgt spid="109"/>
                                        </p:tgtEl>
                                      </p:cBhvr>
                                    </p:animEffect>
                                    <p:anim calcmode="lin" valueType="num">
                                      <p:cBhvr>
                                        <p:cTn id="85" dur="1000" fill="hold"/>
                                        <p:tgtEl>
                                          <p:spTgt spid="109"/>
                                        </p:tgtEl>
                                        <p:attrNameLst>
                                          <p:attrName>ppt_x</p:attrName>
                                        </p:attrNameLst>
                                      </p:cBhvr>
                                      <p:tavLst>
                                        <p:tav tm="0">
                                          <p:val>
                                            <p:strVal val="#ppt_x"/>
                                          </p:val>
                                        </p:tav>
                                        <p:tav tm="100000">
                                          <p:val>
                                            <p:strVal val="#ppt_x"/>
                                          </p:val>
                                        </p:tav>
                                      </p:tavLst>
                                    </p:anim>
                                    <p:anim calcmode="lin" valueType="num">
                                      <p:cBhvr>
                                        <p:cTn id="86"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pic>
        <p:nvPicPr>
          <p:cNvPr id="19" name="图片占位符 71" descr="图片包含 山, 雪花, 户外, 天空&#10;&#10;已生成极高可信度的说明"/>
          <p:cNvPicPr>
            <a:picLocks noChangeAspect="1"/>
          </p:cNvPicPr>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6585" r="26585"/>
          <a:stretch>
            <a:fillRect/>
          </a:stretch>
        </p:blipFill>
        <p:spPr>
          <a:xfrm>
            <a:off x="1059542" y="2019300"/>
            <a:ext cx="2191657" cy="3120571"/>
          </a:xfrm>
          <a:prstGeom prst="rect">
            <a:avLst/>
          </a:prstGeom>
          <a:solidFill>
            <a:schemeClr val="bg1"/>
          </a:solidFill>
          <a:ln>
            <a:noFill/>
          </a:ln>
          <a:effectLst>
            <a:outerShdw blurRad="571500" dist="381000" dir="5400000" sx="95000" sy="95000" algn="t" rotWithShape="0">
              <a:srgbClr val="002060">
                <a:alpha val="20000"/>
              </a:srgbClr>
            </a:outerShdw>
          </a:effectLst>
        </p:spPr>
      </p:pic>
      <p:pic>
        <p:nvPicPr>
          <p:cNvPr id="20" name="图片占位符 73" descr="图片包含 水, 户外, 天空, 摇滚&#10;&#10;已生成极高可信度的说明"/>
          <p:cNvPicPr>
            <a:picLocks noChangeAspect="1"/>
          </p:cNvPicPr>
          <p:nvPr/>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6604" r="26604"/>
          <a:stretch>
            <a:fillRect/>
          </a:stretch>
        </p:blipFill>
        <p:spPr>
          <a:xfrm>
            <a:off x="3686628" y="2422979"/>
            <a:ext cx="2191657" cy="3120571"/>
          </a:xfrm>
          <a:prstGeom prst="rect">
            <a:avLst/>
          </a:prstGeom>
          <a:solidFill>
            <a:schemeClr val="bg1"/>
          </a:solidFill>
          <a:ln>
            <a:noFill/>
          </a:ln>
          <a:effectLst>
            <a:outerShdw blurRad="571500" dist="381000" dir="5400000" sx="95000" sy="95000" algn="t" rotWithShape="0">
              <a:srgbClr val="18CAB5">
                <a:alpha val="20000"/>
              </a:srgbClr>
            </a:outerShdw>
          </a:effectLst>
        </p:spPr>
      </p:pic>
      <p:pic>
        <p:nvPicPr>
          <p:cNvPr id="21" name="图片占位符 75" descr="图片包含 自然, 日落&#10;&#10;已生成极高可信度的说明"/>
          <p:cNvPicPr>
            <a:picLocks noChangeAspect="1"/>
          </p:cNvPicPr>
          <p:nvPr/>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38814" r="38814"/>
          <a:stretch>
            <a:fillRect/>
          </a:stretch>
        </p:blipFill>
        <p:spPr>
          <a:xfrm>
            <a:off x="6313715" y="2019301"/>
            <a:ext cx="2191657" cy="3120571"/>
          </a:xfrm>
          <a:prstGeom prst="rect">
            <a:avLst/>
          </a:prstGeom>
          <a:solidFill>
            <a:schemeClr val="bg1"/>
          </a:solidFill>
          <a:ln>
            <a:noFill/>
          </a:ln>
          <a:effectLst>
            <a:outerShdw blurRad="571500" dist="381000" dir="5400000" sx="95000" sy="95000" algn="t" rotWithShape="0">
              <a:srgbClr val="002060">
                <a:alpha val="20000"/>
              </a:srgbClr>
            </a:outerShdw>
          </a:effectLst>
        </p:spPr>
      </p:pic>
      <p:pic>
        <p:nvPicPr>
          <p:cNvPr id="22" name="图片占位符 77" descr="图片包含 雪花, 户外, 天空, 山&#10;&#10;已生成极高可信度的说明"/>
          <p:cNvPicPr>
            <a:picLocks noChangeAspect="1"/>
          </p:cNvPicPr>
          <p:nvPr/>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6585" r="26585"/>
          <a:stretch>
            <a:fillRect/>
          </a:stretch>
        </p:blipFill>
        <p:spPr>
          <a:xfrm>
            <a:off x="8940800" y="2422979"/>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a:solidFill>
            <a:schemeClr val="bg1"/>
          </a:solidFill>
          <a:ln>
            <a:noFill/>
          </a:ln>
          <a:effectLst>
            <a:outerShdw blurRad="571500" dist="381000" dir="5400000" sx="95000" sy="95000" algn="t" rotWithShape="0">
              <a:srgbClr val="002060">
                <a:alpha val="20000"/>
              </a:srgbClr>
            </a:outerShdw>
          </a:effectLst>
        </p:spPr>
      </p:pic>
      <p:sp>
        <p:nvSpPr>
          <p:cNvPr id="23" name="矩形 22"/>
          <p:cNvSpPr/>
          <p:nvPr/>
        </p:nvSpPr>
        <p:spPr>
          <a:xfrm>
            <a:off x="1059542" y="2019301"/>
            <a:ext cx="2191656" cy="3120572"/>
          </a:xfrm>
          <a:prstGeom prst="rect">
            <a:avLst/>
          </a:prstGeom>
          <a:gradFill>
            <a:gsLst>
              <a:gs pos="0">
                <a:srgbClr val="08AEEA">
                  <a:alpha val="75000"/>
                </a:srgbClr>
              </a:gs>
              <a:gs pos="100000">
                <a:srgbClr val="2AF598">
                  <a:alpha val="75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24" name="矩形 23"/>
          <p:cNvSpPr/>
          <p:nvPr/>
        </p:nvSpPr>
        <p:spPr>
          <a:xfrm>
            <a:off x="3686626" y="2422978"/>
            <a:ext cx="2191656" cy="3120572"/>
          </a:xfrm>
          <a:prstGeom prst="rect">
            <a:avLst/>
          </a:prstGeom>
          <a:gradFill>
            <a:gsLst>
              <a:gs pos="0">
                <a:srgbClr val="08AEEA">
                  <a:alpha val="75000"/>
                </a:srgbClr>
              </a:gs>
              <a:gs pos="100000">
                <a:srgbClr val="2AF598">
                  <a:alpha val="75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25" name="矩形 24"/>
          <p:cNvSpPr/>
          <p:nvPr/>
        </p:nvSpPr>
        <p:spPr>
          <a:xfrm>
            <a:off x="6313709" y="2019299"/>
            <a:ext cx="2191656" cy="3120572"/>
          </a:xfrm>
          <a:prstGeom prst="rect">
            <a:avLst/>
          </a:prstGeom>
          <a:gradFill>
            <a:gsLst>
              <a:gs pos="0">
                <a:srgbClr val="08AEEA">
                  <a:alpha val="75000"/>
                </a:srgbClr>
              </a:gs>
              <a:gs pos="100000">
                <a:srgbClr val="2AF598">
                  <a:alpha val="75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2" name="矩形 41"/>
          <p:cNvSpPr/>
          <p:nvPr/>
        </p:nvSpPr>
        <p:spPr>
          <a:xfrm>
            <a:off x="8940801" y="2422978"/>
            <a:ext cx="2191656" cy="3120572"/>
          </a:xfrm>
          <a:prstGeom prst="rect">
            <a:avLst/>
          </a:prstGeom>
          <a:gradFill>
            <a:gsLst>
              <a:gs pos="0">
                <a:srgbClr val="08AEEA">
                  <a:alpha val="75000"/>
                </a:srgbClr>
              </a:gs>
              <a:gs pos="100000">
                <a:srgbClr val="2AF598">
                  <a:alpha val="75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43" name="组合 42"/>
          <p:cNvGrpSpPr/>
          <p:nvPr/>
        </p:nvGrpSpPr>
        <p:grpSpPr>
          <a:xfrm>
            <a:off x="1196086" y="2152167"/>
            <a:ext cx="1918569" cy="2854840"/>
            <a:chOff x="1196082" y="2783668"/>
            <a:chExt cx="1918569" cy="2854840"/>
          </a:xfrm>
        </p:grpSpPr>
        <p:sp>
          <p:nvSpPr>
            <p:cNvPr id="44" name="文本框 43"/>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郑庆科智雅体" panose="02000603000000000000" pitchFamily="2" charset="-122"/>
                  <a:ea typeface="郑庆科智雅体" panose="02000603000000000000" pitchFamily="2" charset="-122"/>
                </a:rPr>
                <a:t>标题</a:t>
              </a:r>
              <a:endParaRPr lang="zh-CN" altLang="en-US" dirty="0">
                <a:solidFill>
                  <a:schemeClr val="bg1"/>
                </a:solidFill>
                <a:latin typeface="郑庆科智雅体" panose="02000603000000000000" pitchFamily="2" charset="-122"/>
                <a:ea typeface="郑庆科智雅体" panose="02000603000000000000" pitchFamily="2" charset="-122"/>
              </a:endParaRPr>
            </a:p>
          </p:txBody>
        </p:sp>
        <p:sp>
          <p:nvSpPr>
            <p:cNvPr id="45" name="文本框 44"/>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添加相关内容的文字添加相关内容的文字</a:t>
              </a:r>
              <a:endParaRPr lang="en-US" altLang="zh-CN" sz="1400" dirty="0">
                <a:solidFill>
                  <a:schemeClr val="bg1"/>
                </a:solidFill>
                <a:latin typeface="郑庆科智雅体" panose="02000603000000000000" pitchFamily="2" charset="-122"/>
                <a:ea typeface="郑庆科智雅体" panose="02000603000000000000" pitchFamily="2" charset="-122"/>
              </a:endParaRPr>
            </a:p>
          </p:txBody>
        </p:sp>
        <p:grpSp>
          <p:nvGrpSpPr>
            <p:cNvPr id="46" name="组合 45"/>
            <p:cNvGrpSpPr/>
            <p:nvPr/>
          </p:nvGrpSpPr>
          <p:grpSpPr>
            <a:xfrm>
              <a:off x="2002256" y="5565642"/>
              <a:ext cx="306228" cy="72866"/>
              <a:chOff x="1272540" y="5620726"/>
              <a:chExt cx="306228" cy="72866"/>
            </a:xfrm>
            <a:solidFill>
              <a:schemeClr val="bg1">
                <a:alpha val="40000"/>
              </a:schemeClr>
            </a:solidFill>
          </p:grpSpPr>
          <p:sp>
            <p:nvSpPr>
              <p:cNvPr id="48" name="椭圆 47"/>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49" name="椭圆 48"/>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50" name="椭圆 49"/>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cxnSp>
          <p:nvCxnSpPr>
            <p:cNvPr id="47" name="直接连接符 46"/>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823170" y="2555844"/>
            <a:ext cx="1918569" cy="2854840"/>
            <a:chOff x="1196082" y="2783668"/>
            <a:chExt cx="1918569" cy="2854840"/>
          </a:xfrm>
        </p:grpSpPr>
        <p:sp>
          <p:nvSpPr>
            <p:cNvPr id="52" name="文本框 51"/>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郑庆科智雅体" panose="02000603000000000000" pitchFamily="2" charset="-122"/>
                  <a:ea typeface="郑庆科智雅体" panose="02000603000000000000" pitchFamily="2" charset="-122"/>
                </a:rPr>
                <a:t>标题</a:t>
              </a:r>
              <a:endParaRPr lang="zh-CN" altLang="en-US" dirty="0">
                <a:solidFill>
                  <a:schemeClr val="bg1"/>
                </a:solidFill>
                <a:latin typeface="郑庆科智雅体" panose="02000603000000000000" pitchFamily="2" charset="-122"/>
                <a:ea typeface="郑庆科智雅体" panose="02000603000000000000" pitchFamily="2" charset="-122"/>
              </a:endParaRPr>
            </a:p>
          </p:txBody>
        </p:sp>
        <p:sp>
          <p:nvSpPr>
            <p:cNvPr id="53" name="文本框 52"/>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添加相关内容的文字添加相关内容的文字</a:t>
              </a:r>
              <a:endParaRPr lang="en-US" altLang="zh-CN" sz="1400" dirty="0">
                <a:solidFill>
                  <a:schemeClr val="bg1"/>
                </a:solidFill>
                <a:latin typeface="郑庆科智雅体" panose="02000603000000000000" pitchFamily="2" charset="-122"/>
                <a:ea typeface="郑庆科智雅体" panose="02000603000000000000" pitchFamily="2" charset="-122"/>
              </a:endParaRPr>
            </a:p>
          </p:txBody>
        </p:sp>
        <p:grpSp>
          <p:nvGrpSpPr>
            <p:cNvPr id="54" name="组合 53"/>
            <p:cNvGrpSpPr/>
            <p:nvPr/>
          </p:nvGrpSpPr>
          <p:grpSpPr>
            <a:xfrm>
              <a:off x="2002256" y="5565642"/>
              <a:ext cx="306228" cy="72866"/>
              <a:chOff x="1272540" y="5620726"/>
              <a:chExt cx="306228" cy="72866"/>
            </a:xfrm>
            <a:solidFill>
              <a:schemeClr val="bg1">
                <a:alpha val="40000"/>
              </a:schemeClr>
            </a:solidFill>
          </p:grpSpPr>
          <p:sp>
            <p:nvSpPr>
              <p:cNvPr id="56" name="椭圆 55"/>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57" name="椭圆 56"/>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58" name="椭圆 57"/>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cxnSp>
          <p:nvCxnSpPr>
            <p:cNvPr id="55" name="直接连接符 54"/>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450255" y="2152165"/>
            <a:ext cx="1918569" cy="2854840"/>
            <a:chOff x="1196082" y="2783668"/>
            <a:chExt cx="1918569" cy="2854840"/>
          </a:xfrm>
        </p:grpSpPr>
        <p:sp>
          <p:nvSpPr>
            <p:cNvPr id="60" name="文本框 59"/>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郑庆科智雅体" panose="02000603000000000000" pitchFamily="2" charset="-122"/>
                  <a:ea typeface="郑庆科智雅体" panose="02000603000000000000" pitchFamily="2" charset="-122"/>
                </a:rPr>
                <a:t>标题</a:t>
              </a:r>
              <a:endParaRPr lang="zh-CN" altLang="en-US" dirty="0">
                <a:solidFill>
                  <a:schemeClr val="bg1"/>
                </a:solidFill>
                <a:latin typeface="郑庆科智雅体" panose="02000603000000000000" pitchFamily="2" charset="-122"/>
                <a:ea typeface="郑庆科智雅体" panose="02000603000000000000" pitchFamily="2" charset="-122"/>
              </a:endParaRPr>
            </a:p>
          </p:txBody>
        </p:sp>
        <p:sp>
          <p:nvSpPr>
            <p:cNvPr id="61" name="文本框 60"/>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添加相关内容的文字添加相关内容的文字</a:t>
              </a:r>
              <a:endParaRPr lang="en-US" altLang="zh-CN" sz="1400" dirty="0">
                <a:solidFill>
                  <a:schemeClr val="bg1"/>
                </a:solidFill>
                <a:latin typeface="郑庆科智雅体" panose="02000603000000000000" pitchFamily="2" charset="-122"/>
                <a:ea typeface="郑庆科智雅体" panose="02000603000000000000" pitchFamily="2" charset="-122"/>
              </a:endParaRPr>
            </a:p>
          </p:txBody>
        </p:sp>
        <p:grpSp>
          <p:nvGrpSpPr>
            <p:cNvPr id="62" name="组合 61"/>
            <p:cNvGrpSpPr/>
            <p:nvPr/>
          </p:nvGrpSpPr>
          <p:grpSpPr>
            <a:xfrm>
              <a:off x="2002256" y="5565642"/>
              <a:ext cx="306228" cy="72866"/>
              <a:chOff x="1272540" y="5620726"/>
              <a:chExt cx="306228" cy="72866"/>
            </a:xfrm>
            <a:solidFill>
              <a:schemeClr val="bg1">
                <a:alpha val="40000"/>
              </a:schemeClr>
            </a:solidFill>
          </p:grpSpPr>
          <p:sp>
            <p:nvSpPr>
              <p:cNvPr id="64" name="椭圆 63"/>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5" name="椭圆 64"/>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66" name="椭圆 65"/>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cxnSp>
          <p:nvCxnSpPr>
            <p:cNvPr id="63" name="直接连接符 62"/>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9077343" y="2555844"/>
            <a:ext cx="1918569" cy="2854840"/>
            <a:chOff x="1196082" y="2783668"/>
            <a:chExt cx="1918569" cy="2854840"/>
          </a:xfrm>
        </p:grpSpPr>
        <p:sp>
          <p:nvSpPr>
            <p:cNvPr id="68" name="文本框 67"/>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郑庆科智雅体" panose="02000603000000000000" pitchFamily="2" charset="-122"/>
                  <a:ea typeface="郑庆科智雅体" panose="02000603000000000000" pitchFamily="2" charset="-122"/>
                </a:rPr>
                <a:t>标题</a:t>
              </a:r>
              <a:endParaRPr lang="zh-CN" altLang="en-US" dirty="0">
                <a:solidFill>
                  <a:schemeClr val="bg1"/>
                </a:solidFill>
                <a:latin typeface="郑庆科智雅体" panose="02000603000000000000" pitchFamily="2" charset="-122"/>
                <a:ea typeface="郑庆科智雅体" panose="02000603000000000000" pitchFamily="2" charset="-122"/>
              </a:endParaRPr>
            </a:p>
          </p:txBody>
        </p:sp>
        <p:sp>
          <p:nvSpPr>
            <p:cNvPr id="69" name="文本框 68"/>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latin typeface="郑庆科智雅体" panose="02000603000000000000" pitchFamily="2" charset="-122"/>
                  <a:ea typeface="郑庆科智雅体" panose="02000603000000000000" pitchFamily="2" charset="-122"/>
                </a:rPr>
                <a:t>添加相关内容的文字添加相关内容的文字</a:t>
              </a:r>
              <a:endParaRPr lang="en-US" altLang="zh-CN" sz="1400" dirty="0">
                <a:solidFill>
                  <a:schemeClr val="bg1"/>
                </a:solidFill>
                <a:latin typeface="郑庆科智雅体" panose="02000603000000000000" pitchFamily="2" charset="-122"/>
                <a:ea typeface="郑庆科智雅体" panose="02000603000000000000" pitchFamily="2" charset="-122"/>
              </a:endParaRPr>
            </a:p>
          </p:txBody>
        </p:sp>
        <p:grpSp>
          <p:nvGrpSpPr>
            <p:cNvPr id="70" name="组合 69"/>
            <p:cNvGrpSpPr/>
            <p:nvPr/>
          </p:nvGrpSpPr>
          <p:grpSpPr>
            <a:xfrm>
              <a:off x="2002256" y="5565642"/>
              <a:ext cx="306228" cy="72866"/>
              <a:chOff x="1272540" y="5620726"/>
              <a:chExt cx="306228" cy="72866"/>
            </a:xfrm>
            <a:solidFill>
              <a:schemeClr val="bg1">
                <a:alpha val="40000"/>
              </a:schemeClr>
            </a:solidFill>
          </p:grpSpPr>
          <p:sp>
            <p:nvSpPr>
              <p:cNvPr id="72" name="椭圆 71"/>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3" name="椭圆 72"/>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74" name="椭圆 73"/>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cxnSp>
          <p:nvCxnSpPr>
            <p:cNvPr id="71" name="直接连接符 70"/>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1000"/>
                                        <p:tgtEl>
                                          <p:spTgt spid="51"/>
                                        </p:tgtEl>
                                      </p:cBhvr>
                                    </p:animEffect>
                                    <p:anim calcmode="lin" valueType="num">
                                      <p:cBhvr>
                                        <p:cTn id="35" dur="1000" fill="hold"/>
                                        <p:tgtEl>
                                          <p:spTgt spid="51"/>
                                        </p:tgtEl>
                                        <p:attrNameLst>
                                          <p:attrName>ppt_x</p:attrName>
                                        </p:attrNameLst>
                                      </p:cBhvr>
                                      <p:tavLst>
                                        <p:tav tm="0">
                                          <p:val>
                                            <p:strVal val="#ppt_x"/>
                                          </p:val>
                                        </p:tav>
                                        <p:tav tm="100000">
                                          <p:val>
                                            <p:strVal val="#ppt_x"/>
                                          </p:val>
                                        </p:tav>
                                      </p:tavLst>
                                    </p:anim>
                                    <p:anim calcmode="lin" valueType="num">
                                      <p:cBhvr>
                                        <p:cTn id="3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1000"/>
                                        <p:tgtEl>
                                          <p:spTgt spid="59"/>
                                        </p:tgtEl>
                                      </p:cBhvr>
                                    </p:animEffect>
                                    <p:anim calcmode="lin" valueType="num">
                                      <p:cBhvr>
                                        <p:cTn id="52" dur="1000" fill="hold"/>
                                        <p:tgtEl>
                                          <p:spTgt spid="59"/>
                                        </p:tgtEl>
                                        <p:attrNameLst>
                                          <p:attrName>ppt_x</p:attrName>
                                        </p:attrNameLst>
                                      </p:cBhvr>
                                      <p:tavLst>
                                        <p:tav tm="0">
                                          <p:val>
                                            <p:strVal val="#ppt_x"/>
                                          </p:val>
                                        </p:tav>
                                        <p:tav tm="100000">
                                          <p:val>
                                            <p:strVal val="#ppt_x"/>
                                          </p:val>
                                        </p:tav>
                                      </p:tavLst>
                                    </p:anim>
                                    <p:anim calcmode="lin" valueType="num">
                                      <p:cBhvr>
                                        <p:cTn id="5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1000"/>
                                        <p:tgtEl>
                                          <p:spTgt spid="67"/>
                                        </p:tgtEl>
                                      </p:cBhvr>
                                    </p:animEffect>
                                    <p:anim calcmode="lin" valueType="num">
                                      <p:cBhvr>
                                        <p:cTn id="69" dur="1000" fill="hold"/>
                                        <p:tgtEl>
                                          <p:spTgt spid="67"/>
                                        </p:tgtEl>
                                        <p:attrNameLst>
                                          <p:attrName>ppt_x</p:attrName>
                                        </p:attrNameLst>
                                      </p:cBhvr>
                                      <p:tavLst>
                                        <p:tav tm="0">
                                          <p:val>
                                            <p:strVal val="#ppt_x"/>
                                          </p:val>
                                        </p:tav>
                                        <p:tav tm="100000">
                                          <p:val>
                                            <p:strVal val="#ppt_x"/>
                                          </p:val>
                                        </p:tav>
                                      </p:tavLst>
                                    </p:anim>
                                    <p:anim calcmode="lin" valueType="num">
                                      <p:cBhvr>
                                        <p:cTn id="7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4" name="PA_库_文本框 3"/>
          <p:cNvSpPr txBox="1"/>
          <p:nvPr>
            <p:custDataLst>
              <p:tags r:id="rId2"/>
            </p:custDataLst>
          </p:nvPr>
        </p:nvSpPr>
        <p:spPr>
          <a:xfrm>
            <a:off x="3968187" y="3428999"/>
            <a:ext cx="4641448" cy="461665"/>
          </a:xfrm>
          <a:prstGeom prst="rect">
            <a:avLst/>
          </a:prstGeom>
          <a:noFill/>
          <a:ln>
            <a:noFill/>
            <a:prstDash val="lgDash"/>
          </a:ln>
        </p:spPr>
        <p:txBody>
          <a:bodyPr wrap="square" rtlCol="0">
            <a:spAutoFit/>
          </a:bodyPr>
          <a:lstStyle/>
          <a:p>
            <a:pPr algn="dist"/>
            <a:r>
              <a:rPr lang="en-US" altLang="zh-CN" sz="2400" dirty="0" smtClean="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rPr>
              <a:t>PARTFOUR</a:t>
            </a:r>
            <a:endParaRPr lang="zh-CN" altLang="en-US" sz="2400" dirty="0">
              <a:gradFill flip="none" rotWithShape="1">
                <a:gsLst>
                  <a:gs pos="100000">
                    <a:srgbClr val="3497C0"/>
                  </a:gs>
                  <a:gs pos="18000">
                    <a:srgbClr val="3BAC8E"/>
                  </a:gs>
                </a:gsLst>
                <a:path path="circle">
                  <a:fillToRect l="100000" t="100000"/>
                </a:path>
                <a:tileRect r="-100000" b="-100000"/>
              </a:gradFill>
              <a:latin typeface="Bauhaus 93" panose="04030905020B02020C02" pitchFamily="82" charset="0"/>
            </a:endParaRPr>
          </a:p>
        </p:txBody>
      </p:sp>
      <p:sp>
        <p:nvSpPr>
          <p:cNvPr id="5" name="PA_库_文本框 4"/>
          <p:cNvSpPr txBox="1"/>
          <p:nvPr>
            <p:custDataLst>
              <p:tags r:id="rId3"/>
            </p:custDataLst>
          </p:nvPr>
        </p:nvSpPr>
        <p:spPr>
          <a:xfrm>
            <a:off x="5581025" y="1250520"/>
            <a:ext cx="1415772" cy="4818624"/>
          </a:xfrm>
          <a:prstGeom prst="rect">
            <a:avLst/>
          </a:prstGeom>
          <a:noFill/>
        </p:spPr>
        <p:txBody>
          <a:bodyPr vert="eaVert" wrap="square" rtlCol="0">
            <a:spAutoFit/>
          </a:bodyPr>
          <a:lstStyle/>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你来不来</a:t>
            </a:r>
            <a:endParaRPr lang="zh-CN" altLang="en-US" sz="8000" b="1" dirty="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set>
                                      <p:cBhvr>
                                        <p:cTn id="9" dur="1" fill="hold">
                                          <p:stCondLst>
                                            <p:cond delay="0"/>
                                          </p:stCondLst>
                                        </p:cTn>
                                        <p:tgtEl>
                                          <p:spTgt spid="4"/>
                                        </p:tgtEl>
                                        <p:attrNameLst>
                                          <p:attrName>style.visibility</p:attrName>
                                        </p:attrNameLst>
                                      </p:cBhvr>
                                      <p:to>
                                        <p:strVal val="visible"/>
                                      </p:to>
                                    </p:set>
                                    <p:anim to="" calcmode="lin" valueType="num">
                                      <p:cBhvr>
                                        <p:cTn id="10"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1"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2" dur="1500">
                                          <p:stCondLst>
                                            <p:cond delay="0"/>
                                          </p:stCondLst>
                                        </p:cTn>
                                        <p:tgtEl>
                                          <p:spTgt spid="4"/>
                                        </p:tgtEl>
                                      </p:cBhvr>
                                    </p:animEffect>
                                  </p:childTnLst>
                                </p:cTn>
                              </p:par>
                              <p:par>
                                <p:cTn id="13" presetID="2" presetClass="entr" presetSubtype="1" decel="10000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graphicFrame>
        <p:nvGraphicFramePr>
          <p:cNvPr id="80" name="图表 79"/>
          <p:cNvGraphicFramePr/>
          <p:nvPr/>
        </p:nvGraphicFramePr>
        <p:xfrm>
          <a:off x="0" y="830451"/>
          <a:ext cx="12192000" cy="3868550"/>
        </p:xfrm>
        <a:graphic>
          <a:graphicData uri="http://schemas.openxmlformats.org/drawingml/2006/chart">
            <c:chart xmlns:c="http://schemas.openxmlformats.org/drawingml/2006/chart" xmlns:r="http://schemas.openxmlformats.org/officeDocument/2006/relationships" r:id="rId1"/>
          </a:graphicData>
        </a:graphic>
      </p:graphicFrame>
      <p:sp>
        <p:nvSpPr>
          <p:cNvPr id="81" name="文本框 80"/>
          <p:cNvSpPr txBox="1"/>
          <p:nvPr/>
        </p:nvSpPr>
        <p:spPr>
          <a:xfrm>
            <a:off x="1370324" y="4908272"/>
            <a:ext cx="4417764" cy="646331"/>
          </a:xfrm>
          <a:prstGeom prst="rect">
            <a:avLst/>
          </a:prstGeom>
          <a:noFill/>
        </p:spPr>
        <p:txBody>
          <a:bodyPr wrap="square" rtlCol="0">
            <a:spAutoFit/>
          </a:bodyPr>
          <a:lstStyle/>
          <a:p>
            <a:r>
              <a:rPr lang="zh-CN" altLang="en-US" sz="3600" dirty="0">
                <a:gradFill>
                  <a:gsLst>
                    <a:gs pos="0">
                      <a:srgbClr val="08AEEA"/>
                    </a:gs>
                    <a:gs pos="100000">
                      <a:srgbClr val="2AF598"/>
                    </a:gs>
                  </a:gsLst>
                  <a:lin ang="2700000" scaled="0"/>
                </a:gradFill>
                <a:latin typeface="郑庆科智雅体" panose="02000603000000000000" pitchFamily="2" charset="-122"/>
                <a:ea typeface="郑庆科智雅体" panose="02000603000000000000" pitchFamily="2" charset="-122"/>
              </a:rPr>
              <a:t>添加你的标题</a:t>
            </a:r>
            <a:endParaRPr lang="zh-CN" altLang="en-US" sz="3600" dirty="0">
              <a:gradFill>
                <a:gsLst>
                  <a:gs pos="0">
                    <a:srgbClr val="08AEEA"/>
                  </a:gs>
                  <a:gs pos="100000">
                    <a:srgbClr val="2AF598"/>
                  </a:gs>
                </a:gsLst>
                <a:lin ang="2700000" scaled="0"/>
              </a:gradFill>
              <a:latin typeface="郑庆科智雅体" panose="02000603000000000000" pitchFamily="2" charset="-122"/>
              <a:ea typeface="郑庆科智雅体" panose="02000603000000000000" pitchFamily="2" charset="-122"/>
            </a:endParaRPr>
          </a:p>
        </p:txBody>
      </p:sp>
      <p:sp>
        <p:nvSpPr>
          <p:cNvPr id="82" name="文本框 81"/>
          <p:cNvSpPr txBox="1"/>
          <p:nvPr/>
        </p:nvSpPr>
        <p:spPr>
          <a:xfrm>
            <a:off x="6095999" y="4645122"/>
            <a:ext cx="5024534" cy="1172629"/>
          </a:xfrm>
          <a:prstGeom prst="rect">
            <a:avLst/>
          </a:prstGeom>
          <a:noFill/>
        </p:spPr>
        <p:txBody>
          <a:bodyPr wrap="square" rtlCol="0">
            <a:spAutoFit/>
          </a:bodyPr>
          <a:lstStyle/>
          <a:p>
            <a:pPr>
              <a:lnSpc>
                <a:spcPct val="130000"/>
              </a:lnSpc>
            </a:pPr>
            <a:r>
              <a:rPr lang="zh-CN" altLang="en-US" dirty="0">
                <a:solidFill>
                  <a:schemeClr val="bg1"/>
                </a:solidFill>
                <a:latin typeface="郑庆科智雅体" panose="02000603000000000000" pitchFamily="2" charset="-122"/>
                <a:ea typeface="郑庆科智雅体" panose="02000603000000000000" pitchFamily="2" charset="-122"/>
              </a:rPr>
              <a:t>添加相关内容的文字添加相关内容的文字添加相关内容的文字添加相关内容的文字添加相关内容的文字</a:t>
            </a:r>
            <a:r>
              <a:rPr lang="en-US" altLang="zh-CN" dirty="0">
                <a:solidFill>
                  <a:schemeClr val="bg1"/>
                </a:solidFill>
                <a:latin typeface="郑庆科智雅体" panose="02000603000000000000" pitchFamily="2" charset="-122"/>
                <a:ea typeface="郑庆科智雅体" panose="02000603000000000000" pitchFamily="2" charset="-122"/>
              </a:rPr>
              <a:t> </a:t>
            </a:r>
            <a:endParaRPr lang="en-US" altLang="zh-CN" dirty="0">
              <a:solidFill>
                <a:schemeClr val="bg1"/>
              </a:solidFill>
              <a:latin typeface="郑庆科智雅体" panose="02000603000000000000" pitchFamily="2" charset="-122"/>
              <a:ea typeface="郑庆科智雅体" panose="02000603000000000000" pitchFamily="2" charset="-122"/>
            </a:endParaRPr>
          </a:p>
        </p:txBody>
      </p:sp>
      <p:cxnSp>
        <p:nvCxnSpPr>
          <p:cNvPr id="83" name="直接连接符 82"/>
          <p:cNvCxnSpPr/>
          <p:nvPr/>
        </p:nvCxnSpPr>
        <p:spPr>
          <a:xfrm>
            <a:off x="1071465" y="4191972"/>
            <a:ext cx="1004906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p:cTn id="12" dur="500" fill="hold"/>
                                        <p:tgtEl>
                                          <p:spTgt spid="81"/>
                                        </p:tgtEl>
                                        <p:attrNameLst>
                                          <p:attrName>ppt_w</p:attrName>
                                        </p:attrNameLst>
                                      </p:cBhvr>
                                      <p:tavLst>
                                        <p:tav tm="0">
                                          <p:val>
                                            <p:fltVal val="0"/>
                                          </p:val>
                                        </p:tav>
                                        <p:tav tm="100000">
                                          <p:val>
                                            <p:strVal val="#ppt_w"/>
                                          </p:val>
                                        </p:tav>
                                      </p:tavLst>
                                    </p:anim>
                                    <p:anim calcmode="lin" valueType="num">
                                      <p:cBhvr>
                                        <p:cTn id="13" dur="500" fill="hold"/>
                                        <p:tgtEl>
                                          <p:spTgt spid="81"/>
                                        </p:tgtEl>
                                        <p:attrNameLst>
                                          <p:attrName>ppt_h</p:attrName>
                                        </p:attrNameLst>
                                      </p:cBhvr>
                                      <p:tavLst>
                                        <p:tav tm="0">
                                          <p:val>
                                            <p:fltVal val="0"/>
                                          </p:val>
                                        </p:tav>
                                        <p:tav tm="100000">
                                          <p:val>
                                            <p:strVal val="#ppt_h"/>
                                          </p:val>
                                        </p:tav>
                                      </p:tavLst>
                                    </p:anim>
                                    <p:animEffect transition="in" filter="fade">
                                      <p:cBhvr>
                                        <p:cTn id="14" dur="500"/>
                                        <p:tgtEl>
                                          <p:spTgt spid="8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4" name="矩形: 圆角 1"/>
          <p:cNvSpPr/>
          <p:nvPr/>
        </p:nvSpPr>
        <p:spPr>
          <a:xfrm>
            <a:off x="4628699" y="1520808"/>
            <a:ext cx="2934601" cy="4553454"/>
          </a:xfrm>
          <a:prstGeom prst="roundRect">
            <a:avLst>
              <a:gd name="adj" fmla="val 1840"/>
            </a:avLst>
          </a:prstGeom>
          <a:solidFill>
            <a:schemeClr val="bg1"/>
          </a:solidFill>
          <a:ln>
            <a:noFill/>
          </a:ln>
          <a:effectLst>
            <a:outerShdw blurRad="571500" dist="381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5" name="矩形: 圆角 3"/>
          <p:cNvSpPr/>
          <p:nvPr/>
        </p:nvSpPr>
        <p:spPr>
          <a:xfrm>
            <a:off x="8343899" y="1826947"/>
            <a:ext cx="2540002" cy="3941176"/>
          </a:xfrm>
          <a:prstGeom prst="roundRect">
            <a:avLst>
              <a:gd name="adj" fmla="val 1840"/>
            </a:avLst>
          </a:prstGeom>
          <a:solidFill>
            <a:schemeClr val="bg1"/>
          </a:solidFill>
          <a:ln>
            <a:noFill/>
          </a:ln>
          <a:effectLst>
            <a:outerShdw blurRad="3810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6" name="矩形: 圆角 4"/>
          <p:cNvSpPr/>
          <p:nvPr/>
        </p:nvSpPr>
        <p:spPr>
          <a:xfrm>
            <a:off x="1289802" y="1826947"/>
            <a:ext cx="2540002" cy="3941176"/>
          </a:xfrm>
          <a:prstGeom prst="roundRect">
            <a:avLst>
              <a:gd name="adj" fmla="val 1840"/>
            </a:avLst>
          </a:prstGeom>
          <a:solidFill>
            <a:schemeClr val="bg1"/>
          </a:solidFill>
          <a:ln>
            <a:noFill/>
          </a:ln>
          <a:effectLst>
            <a:outerShdw blurRad="3810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graphicFrame>
        <p:nvGraphicFramePr>
          <p:cNvPr id="7" name="图表 6"/>
          <p:cNvGraphicFramePr/>
          <p:nvPr/>
        </p:nvGraphicFramePr>
        <p:xfrm>
          <a:off x="4750395" y="1673222"/>
          <a:ext cx="2691210" cy="2230916"/>
        </p:xfrm>
        <a:graphic>
          <a:graphicData uri="http://schemas.openxmlformats.org/drawingml/2006/chart">
            <c:chart xmlns:c="http://schemas.openxmlformats.org/drawingml/2006/chart" xmlns:r="http://schemas.openxmlformats.org/officeDocument/2006/relationships" r:id="rId1"/>
          </a:graphicData>
        </a:graphic>
      </p:graphicFrame>
      <p:sp>
        <p:nvSpPr>
          <p:cNvPr id="8" name="文本框 7"/>
          <p:cNvSpPr txBox="1"/>
          <p:nvPr/>
        </p:nvSpPr>
        <p:spPr>
          <a:xfrm>
            <a:off x="5543548" y="2278411"/>
            <a:ext cx="1104904" cy="1015663"/>
          </a:xfrm>
          <a:prstGeom prst="rect">
            <a:avLst/>
          </a:prstGeom>
          <a:noFill/>
        </p:spPr>
        <p:txBody>
          <a:bodyPr wrap="square" rtlCol="0">
            <a:spAutoFit/>
          </a:bodyPr>
          <a:lstStyle/>
          <a:p>
            <a:pPr algn="ctr"/>
            <a:r>
              <a:rPr lang="en-US" altLang="zh-CN" sz="6000" dirty="0">
                <a:gradFill>
                  <a:gsLst>
                    <a:gs pos="0">
                      <a:srgbClr val="08AEEA"/>
                    </a:gs>
                    <a:gs pos="100000">
                      <a:srgbClr val="2AF598"/>
                    </a:gs>
                  </a:gsLst>
                  <a:lin ang="2700000" scaled="0"/>
                </a:gradFill>
                <a:latin typeface="郑庆科智雅体" panose="02000603000000000000" pitchFamily="2" charset="-122"/>
                <a:ea typeface="郑庆科智雅体" panose="02000603000000000000" pitchFamily="2" charset="-122"/>
              </a:rPr>
              <a:t>80</a:t>
            </a:r>
            <a:endParaRPr lang="zh-CN" altLang="en-US" sz="60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sp>
        <p:nvSpPr>
          <p:cNvPr id="9" name="文本框 8"/>
          <p:cNvSpPr txBox="1"/>
          <p:nvPr/>
        </p:nvSpPr>
        <p:spPr>
          <a:xfrm>
            <a:off x="6405565" y="2740924"/>
            <a:ext cx="336008" cy="369332"/>
          </a:xfrm>
          <a:prstGeom prst="rect">
            <a:avLst/>
          </a:prstGeom>
          <a:noFill/>
        </p:spPr>
        <p:txBody>
          <a:bodyPr wrap="square" rtlCol="0">
            <a:spAutoFit/>
          </a:bodyPr>
          <a:lstStyle/>
          <a:p>
            <a:r>
              <a:rPr lang="zh-CN" altLang="en-US" dirty="0">
                <a:solidFill>
                  <a:schemeClr val="bg1">
                    <a:lumMod val="75000"/>
                  </a:schemeClr>
                </a:solidFill>
                <a:latin typeface="郑庆科智雅体" panose="02000603000000000000" pitchFamily="2" charset="-122"/>
                <a:ea typeface="郑庆科智雅体" panose="02000603000000000000" pitchFamily="2" charset="-122"/>
              </a:rPr>
              <a:t>％</a:t>
            </a:r>
            <a:endParaRPr lang="zh-CN" altLang="en-US" dirty="0">
              <a:solidFill>
                <a:schemeClr val="bg1">
                  <a:lumMod val="75000"/>
                </a:schemeClr>
              </a:solidFill>
              <a:latin typeface="郑庆科智雅体" panose="02000603000000000000" pitchFamily="2" charset="-122"/>
              <a:ea typeface="郑庆科智雅体" panose="02000603000000000000" pitchFamily="2" charset="-122"/>
            </a:endParaRPr>
          </a:p>
        </p:txBody>
      </p:sp>
      <p:sp>
        <p:nvSpPr>
          <p:cNvPr id="10" name="文本框 9"/>
          <p:cNvSpPr txBox="1"/>
          <p:nvPr/>
        </p:nvSpPr>
        <p:spPr>
          <a:xfrm>
            <a:off x="5695890" y="3899263"/>
            <a:ext cx="800219" cy="461665"/>
          </a:xfrm>
          <a:prstGeom prst="rect">
            <a:avLst/>
          </a:prstGeom>
          <a:noFill/>
        </p:spPr>
        <p:txBody>
          <a:bodyPr wrap="none" rtlCol="0">
            <a:spAutoFit/>
          </a:bodyPr>
          <a:lstStyle/>
          <a:p>
            <a:pPr algn="ctr"/>
            <a:r>
              <a:rPr lang="zh-CN" altLang="en-US" sz="2400" dirty="0">
                <a:solidFill>
                  <a:schemeClr val="tx1">
                    <a:lumMod val="85000"/>
                    <a:lumOff val="15000"/>
                  </a:schemeClr>
                </a:solidFill>
                <a:latin typeface="郑庆科智雅体" panose="02000603000000000000" pitchFamily="2" charset="-122"/>
                <a:ea typeface="郑庆科智雅体" panose="02000603000000000000" pitchFamily="2" charset="-122"/>
              </a:rPr>
              <a:t>标题</a:t>
            </a:r>
            <a:endParaRPr lang="zh-CN" altLang="en-US" sz="2400"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11" name="文本框 10"/>
          <p:cNvSpPr txBox="1"/>
          <p:nvPr/>
        </p:nvSpPr>
        <p:spPr>
          <a:xfrm>
            <a:off x="4632024" y="4422056"/>
            <a:ext cx="2931276" cy="1052596"/>
          </a:xfrm>
          <a:prstGeom prst="rect">
            <a:avLst/>
          </a:prstGeom>
          <a:noFill/>
        </p:spPr>
        <p:txBody>
          <a:bodyPr wrap="square" rtlCol="0">
            <a:spAutoFit/>
          </a:bodyPr>
          <a:lstStyle/>
          <a:p>
            <a:pPr algn="ctr">
              <a:lnSpc>
                <a:spcPct val="130000"/>
              </a:lnSpc>
            </a:pPr>
            <a:r>
              <a:rPr lang="zh-CN" altLang="en-US" sz="1600" dirty="0">
                <a:solidFill>
                  <a:schemeClr val="tx1">
                    <a:lumMod val="50000"/>
                    <a:lumOff val="50000"/>
                  </a:schemeClr>
                </a:solidFill>
                <a:latin typeface="郑庆科智雅体" panose="02000603000000000000" pitchFamily="2" charset="-122"/>
                <a:ea typeface="郑庆科智雅体" panose="02000603000000000000" pitchFamily="2" charset="-122"/>
              </a:rPr>
              <a:t>添加相关内容的文字添加相关内容的文字添加相关内容的文字添加相关内容的文字</a:t>
            </a:r>
            <a:r>
              <a:rPr lang="en-US" altLang="zh-CN" sz="1600" dirty="0">
                <a:solidFill>
                  <a:schemeClr val="tx1">
                    <a:lumMod val="50000"/>
                    <a:lumOff val="50000"/>
                  </a:schemeClr>
                </a:solidFill>
                <a:latin typeface="郑庆科智雅体" panose="02000603000000000000" pitchFamily="2" charset="-122"/>
                <a:ea typeface="郑庆科智雅体" panose="02000603000000000000" pitchFamily="2" charset="-122"/>
              </a:rPr>
              <a:t> </a:t>
            </a:r>
            <a:endParaRPr lang="en-US" altLang="zh-CN" sz="16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cxnSp>
        <p:nvCxnSpPr>
          <p:cNvPr id="12" name="直接连接符 11"/>
          <p:cNvCxnSpPr/>
          <p:nvPr/>
        </p:nvCxnSpPr>
        <p:spPr>
          <a:xfrm>
            <a:off x="4910137" y="4400446"/>
            <a:ext cx="2371725"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图表 12"/>
          <p:cNvGraphicFramePr/>
          <p:nvPr/>
        </p:nvGraphicFramePr>
        <p:xfrm>
          <a:off x="8447214" y="1973587"/>
          <a:ext cx="2321282" cy="1924258"/>
        </p:xfrm>
        <a:graphic>
          <a:graphicData uri="http://schemas.openxmlformats.org/drawingml/2006/chart">
            <c:chart xmlns:c="http://schemas.openxmlformats.org/drawingml/2006/chart" xmlns:r="http://schemas.openxmlformats.org/officeDocument/2006/relationships" r:id="rId2"/>
          </a:graphicData>
        </a:graphic>
      </p:graphicFrame>
      <p:sp>
        <p:nvSpPr>
          <p:cNvPr id="14" name="文本框 13"/>
          <p:cNvSpPr txBox="1"/>
          <p:nvPr/>
        </p:nvSpPr>
        <p:spPr>
          <a:xfrm>
            <a:off x="9055403" y="2425447"/>
            <a:ext cx="1104904" cy="1015663"/>
          </a:xfrm>
          <a:prstGeom prst="rect">
            <a:avLst/>
          </a:prstGeom>
          <a:noFill/>
        </p:spPr>
        <p:txBody>
          <a:bodyPr wrap="square" rtlCol="0">
            <a:spAutoFit/>
          </a:bodyPr>
          <a:lstStyle/>
          <a:p>
            <a:pPr algn="ctr"/>
            <a:r>
              <a:rPr lang="en-US" altLang="zh-CN" sz="6000" dirty="0">
                <a:solidFill>
                  <a:srgbClr val="29F3AF"/>
                </a:solidFill>
                <a:latin typeface="郑庆科智雅体" panose="02000603000000000000" pitchFamily="2" charset="-122"/>
                <a:ea typeface="郑庆科智雅体" panose="02000603000000000000" pitchFamily="2" charset="-122"/>
              </a:rPr>
              <a:t>35</a:t>
            </a:r>
            <a:endParaRPr lang="zh-CN" altLang="en-US" sz="6000" dirty="0">
              <a:solidFill>
                <a:srgbClr val="29F3AF"/>
              </a:solidFill>
              <a:latin typeface="郑庆科智雅体" panose="02000603000000000000" pitchFamily="2" charset="-122"/>
              <a:ea typeface="郑庆科智雅体" panose="02000603000000000000" pitchFamily="2" charset="-122"/>
            </a:endParaRPr>
          </a:p>
        </p:txBody>
      </p:sp>
      <p:sp>
        <p:nvSpPr>
          <p:cNvPr id="15" name="文本框 14"/>
          <p:cNvSpPr txBox="1"/>
          <p:nvPr/>
        </p:nvSpPr>
        <p:spPr>
          <a:xfrm>
            <a:off x="9917420" y="2887960"/>
            <a:ext cx="336008" cy="369332"/>
          </a:xfrm>
          <a:prstGeom prst="rect">
            <a:avLst/>
          </a:prstGeom>
          <a:noFill/>
        </p:spPr>
        <p:txBody>
          <a:bodyPr wrap="square" rtlCol="0">
            <a:spAutoFit/>
          </a:bodyPr>
          <a:lstStyle/>
          <a:p>
            <a:r>
              <a:rPr lang="zh-CN" altLang="en-US" dirty="0">
                <a:solidFill>
                  <a:schemeClr val="bg1">
                    <a:lumMod val="75000"/>
                  </a:schemeClr>
                </a:solidFill>
                <a:latin typeface="郑庆科智雅体" panose="02000603000000000000" pitchFamily="2" charset="-122"/>
                <a:ea typeface="郑庆科智雅体" panose="02000603000000000000" pitchFamily="2" charset="-122"/>
              </a:rPr>
              <a:t>％</a:t>
            </a:r>
            <a:endParaRPr lang="zh-CN" altLang="en-US" dirty="0">
              <a:solidFill>
                <a:schemeClr val="bg1">
                  <a:lumMod val="75000"/>
                </a:schemeClr>
              </a:solidFill>
              <a:latin typeface="郑庆科智雅体" panose="02000603000000000000" pitchFamily="2" charset="-122"/>
              <a:ea typeface="郑庆科智雅体" panose="02000603000000000000" pitchFamily="2" charset="-122"/>
            </a:endParaRPr>
          </a:p>
        </p:txBody>
      </p:sp>
      <p:sp>
        <p:nvSpPr>
          <p:cNvPr id="16" name="文本框 15"/>
          <p:cNvSpPr txBox="1"/>
          <p:nvPr/>
        </p:nvSpPr>
        <p:spPr>
          <a:xfrm>
            <a:off x="9259345" y="3892970"/>
            <a:ext cx="697627" cy="400110"/>
          </a:xfrm>
          <a:prstGeom prst="rect">
            <a:avLst/>
          </a:prstGeom>
          <a:noFill/>
        </p:spPr>
        <p:txBody>
          <a:bodyPr wrap="none" rtlCol="0">
            <a:spAutoFit/>
          </a:bodyPr>
          <a:lstStyle/>
          <a:p>
            <a:pPr algn="ctr"/>
            <a:r>
              <a:rPr lang="zh-CN" altLang="en-US" sz="2000" dirty="0">
                <a:solidFill>
                  <a:schemeClr val="tx1">
                    <a:lumMod val="85000"/>
                    <a:lumOff val="15000"/>
                  </a:schemeClr>
                </a:solidFill>
                <a:latin typeface="郑庆科智雅体" panose="02000603000000000000" pitchFamily="2" charset="-122"/>
                <a:ea typeface="郑庆科智雅体" panose="02000603000000000000" pitchFamily="2" charset="-122"/>
              </a:rPr>
              <a:t>标题</a:t>
            </a:r>
            <a:endParaRPr lang="zh-CN" altLang="en-US" sz="2000"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17" name="文本框 16"/>
          <p:cNvSpPr txBox="1"/>
          <p:nvPr/>
        </p:nvSpPr>
        <p:spPr>
          <a:xfrm>
            <a:off x="8331807" y="4451015"/>
            <a:ext cx="2552094" cy="932563"/>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郑庆科智雅体" panose="02000603000000000000" pitchFamily="2" charset="-122"/>
                <a:ea typeface="郑庆科智雅体" panose="02000603000000000000" pitchFamily="2" charset="-122"/>
              </a:rPr>
              <a:t>添加相关内容的文字添加相关内容的文字添加相关内容的文字添加相关内容的文字</a:t>
            </a:r>
            <a:r>
              <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rPr>
              <a:t> </a:t>
            </a:r>
            <a:endPar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cxnSp>
        <p:nvCxnSpPr>
          <p:cNvPr id="18" name="直接连接符 17"/>
          <p:cNvCxnSpPr/>
          <p:nvPr/>
        </p:nvCxnSpPr>
        <p:spPr>
          <a:xfrm>
            <a:off x="8740370" y="4400446"/>
            <a:ext cx="173557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9" name="图表 18"/>
          <p:cNvGraphicFramePr/>
          <p:nvPr/>
        </p:nvGraphicFramePr>
        <p:xfrm>
          <a:off x="1382205" y="1973587"/>
          <a:ext cx="2321282" cy="1924258"/>
        </p:xfrm>
        <a:graphic>
          <a:graphicData uri="http://schemas.openxmlformats.org/drawingml/2006/chart">
            <c:chart xmlns:c="http://schemas.openxmlformats.org/drawingml/2006/chart" xmlns:r="http://schemas.openxmlformats.org/officeDocument/2006/relationships" r:id="rId3"/>
          </a:graphicData>
        </a:graphic>
      </p:graphicFrame>
      <p:sp>
        <p:nvSpPr>
          <p:cNvPr id="20" name="文本框 19"/>
          <p:cNvSpPr txBox="1"/>
          <p:nvPr/>
        </p:nvSpPr>
        <p:spPr>
          <a:xfrm>
            <a:off x="1990394" y="2425447"/>
            <a:ext cx="1104904" cy="1015663"/>
          </a:xfrm>
          <a:prstGeom prst="rect">
            <a:avLst/>
          </a:prstGeom>
          <a:noFill/>
        </p:spPr>
        <p:txBody>
          <a:bodyPr wrap="square" rtlCol="0">
            <a:spAutoFit/>
          </a:bodyPr>
          <a:lstStyle/>
          <a:p>
            <a:pPr algn="ctr"/>
            <a:r>
              <a:rPr lang="en-US" altLang="zh-CN" sz="6000" dirty="0">
                <a:solidFill>
                  <a:srgbClr val="08AEEA"/>
                </a:solidFill>
                <a:latin typeface="郑庆科智雅体" panose="02000603000000000000" pitchFamily="2" charset="-122"/>
                <a:ea typeface="郑庆科智雅体" panose="02000603000000000000" pitchFamily="2" charset="-122"/>
              </a:rPr>
              <a:t>45</a:t>
            </a:r>
            <a:endParaRPr lang="zh-CN" altLang="en-US" sz="6000" dirty="0">
              <a:solidFill>
                <a:srgbClr val="08AEEA"/>
              </a:solidFill>
              <a:latin typeface="郑庆科智雅体" panose="02000603000000000000" pitchFamily="2" charset="-122"/>
              <a:ea typeface="郑庆科智雅体" panose="02000603000000000000" pitchFamily="2" charset="-122"/>
            </a:endParaRPr>
          </a:p>
        </p:txBody>
      </p:sp>
      <p:sp>
        <p:nvSpPr>
          <p:cNvPr id="21" name="文本框 20"/>
          <p:cNvSpPr txBox="1"/>
          <p:nvPr/>
        </p:nvSpPr>
        <p:spPr>
          <a:xfrm>
            <a:off x="2852411" y="2887960"/>
            <a:ext cx="336008" cy="369332"/>
          </a:xfrm>
          <a:prstGeom prst="rect">
            <a:avLst/>
          </a:prstGeom>
          <a:noFill/>
        </p:spPr>
        <p:txBody>
          <a:bodyPr wrap="square" rtlCol="0">
            <a:spAutoFit/>
          </a:bodyPr>
          <a:lstStyle/>
          <a:p>
            <a:r>
              <a:rPr lang="zh-CN" altLang="en-US" dirty="0">
                <a:solidFill>
                  <a:schemeClr val="bg1">
                    <a:lumMod val="75000"/>
                  </a:schemeClr>
                </a:solidFill>
                <a:latin typeface="郑庆科智雅体" panose="02000603000000000000" pitchFamily="2" charset="-122"/>
                <a:ea typeface="郑庆科智雅体" panose="02000603000000000000" pitchFamily="2" charset="-122"/>
              </a:rPr>
              <a:t>％</a:t>
            </a:r>
            <a:endParaRPr lang="zh-CN" altLang="en-US" dirty="0">
              <a:solidFill>
                <a:schemeClr val="bg1">
                  <a:lumMod val="75000"/>
                </a:schemeClr>
              </a:solidFill>
              <a:latin typeface="郑庆科智雅体" panose="02000603000000000000" pitchFamily="2" charset="-122"/>
              <a:ea typeface="郑庆科智雅体" panose="02000603000000000000" pitchFamily="2" charset="-122"/>
            </a:endParaRPr>
          </a:p>
        </p:txBody>
      </p:sp>
      <p:sp>
        <p:nvSpPr>
          <p:cNvPr id="22" name="文本框 21"/>
          <p:cNvSpPr txBox="1"/>
          <p:nvPr/>
        </p:nvSpPr>
        <p:spPr>
          <a:xfrm>
            <a:off x="2194336" y="3892970"/>
            <a:ext cx="697627" cy="400110"/>
          </a:xfrm>
          <a:prstGeom prst="rect">
            <a:avLst/>
          </a:prstGeom>
          <a:noFill/>
        </p:spPr>
        <p:txBody>
          <a:bodyPr wrap="none" rtlCol="0">
            <a:spAutoFit/>
          </a:bodyPr>
          <a:lstStyle/>
          <a:p>
            <a:pPr algn="ctr"/>
            <a:r>
              <a:rPr lang="zh-CN" altLang="en-US" sz="2000" dirty="0">
                <a:solidFill>
                  <a:schemeClr val="tx1">
                    <a:lumMod val="85000"/>
                    <a:lumOff val="15000"/>
                  </a:schemeClr>
                </a:solidFill>
                <a:latin typeface="郑庆科智雅体" panose="02000603000000000000" pitchFamily="2" charset="-122"/>
                <a:ea typeface="郑庆科智雅体" panose="02000603000000000000" pitchFamily="2" charset="-122"/>
              </a:rPr>
              <a:t>标题</a:t>
            </a:r>
            <a:endParaRPr lang="zh-CN" altLang="en-US" sz="2000" dirty="0">
              <a:solidFill>
                <a:schemeClr val="tx1">
                  <a:lumMod val="85000"/>
                  <a:lumOff val="15000"/>
                </a:schemeClr>
              </a:solidFill>
              <a:latin typeface="郑庆科智雅体" panose="02000603000000000000" pitchFamily="2" charset="-122"/>
              <a:ea typeface="郑庆科智雅体" panose="02000603000000000000" pitchFamily="2" charset="-122"/>
            </a:endParaRPr>
          </a:p>
        </p:txBody>
      </p:sp>
      <p:sp>
        <p:nvSpPr>
          <p:cNvPr id="23" name="文本框 22"/>
          <p:cNvSpPr txBox="1"/>
          <p:nvPr/>
        </p:nvSpPr>
        <p:spPr>
          <a:xfrm>
            <a:off x="1266798" y="4451015"/>
            <a:ext cx="2552094" cy="932563"/>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郑庆科智雅体" panose="02000603000000000000" pitchFamily="2" charset="-122"/>
                <a:ea typeface="郑庆科智雅体" panose="02000603000000000000" pitchFamily="2" charset="-122"/>
              </a:rPr>
              <a:t>添加相关内容的文字添加相关内容的文字添加相关内容的文字添加相关内容的文字</a:t>
            </a:r>
            <a:r>
              <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rPr>
              <a:t> </a:t>
            </a:r>
            <a:endParaRPr lang="en-US" altLang="zh-CN" sz="1400" dirty="0">
              <a:solidFill>
                <a:schemeClr val="tx1">
                  <a:lumMod val="50000"/>
                  <a:lumOff val="50000"/>
                </a:schemeClr>
              </a:solidFill>
              <a:latin typeface="郑庆科智雅体" panose="02000603000000000000" pitchFamily="2" charset="-122"/>
              <a:ea typeface="郑庆科智雅体" panose="02000603000000000000" pitchFamily="2" charset="-122"/>
            </a:endParaRPr>
          </a:p>
        </p:txBody>
      </p:sp>
      <p:cxnSp>
        <p:nvCxnSpPr>
          <p:cNvPr id="24" name="直接连接符 23"/>
          <p:cNvCxnSpPr/>
          <p:nvPr/>
        </p:nvCxnSpPr>
        <p:spPr>
          <a:xfrm>
            <a:off x="1675361" y="4400446"/>
            <a:ext cx="173557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Graphic spid="7" grpId="0">
        <p:bldAsOne/>
      </p:bldGraphic>
      <p:bldP spid="8" grpId="0"/>
      <p:bldP spid="9" grpId="0"/>
      <p:bldP spid="10" grpId="0"/>
      <p:bldP spid="11" grpId="0"/>
      <p:bldGraphic spid="13" grpId="0">
        <p:bldAsOne/>
      </p:bldGraphic>
      <p:bldP spid="14" grpId="0"/>
      <p:bldP spid="15" grpId="0"/>
      <p:bldP spid="16" grpId="0"/>
      <p:bldP spid="17" grpId="0"/>
      <p:bldGraphic spid="19" grpId="0">
        <p:bldAsOne/>
      </p:bldGraphic>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pic>
        <p:nvPicPr>
          <p:cNvPr id="4" name="图片 3"/>
          <p:cNvPicPr>
            <a:picLocks noChangeAspect="1"/>
          </p:cNvPicPr>
          <p:nvPr/>
        </p:nvPicPr>
        <p:blipFill>
          <a:blip r:embed="rId2" cstate="email">
            <a:duotone>
              <a:prstClr val="black"/>
              <a:srgbClr val="3BAC8E">
                <a:tint val="45000"/>
                <a:satMod val="400000"/>
              </a:srgbClr>
            </a:duotone>
          </a:blip>
          <a:stretch>
            <a:fillRect/>
          </a:stretch>
        </p:blipFill>
        <p:spPr>
          <a:xfrm>
            <a:off x="5162188" y="1867459"/>
            <a:ext cx="2372514" cy="3558772"/>
          </a:xfrm>
          <a:prstGeom prst="rect">
            <a:avLst/>
          </a:prstGeom>
        </p:spPr>
      </p:pic>
      <p:pic>
        <p:nvPicPr>
          <p:cNvPr id="5" name="图片 4"/>
          <p:cNvPicPr>
            <a:picLocks noChangeAspect="1"/>
          </p:cNvPicPr>
          <p:nvPr/>
        </p:nvPicPr>
        <p:blipFill>
          <a:blip r:embed="rId3" cstate="email">
            <a:duotone>
              <a:prstClr val="black"/>
              <a:srgbClr val="3497C0">
                <a:tint val="45000"/>
                <a:satMod val="400000"/>
              </a:srgbClr>
            </a:duotone>
          </a:blip>
          <a:stretch>
            <a:fillRect/>
          </a:stretch>
        </p:blipFill>
        <p:spPr>
          <a:xfrm>
            <a:off x="2745500" y="1867459"/>
            <a:ext cx="2372514" cy="3558772"/>
          </a:xfrm>
          <a:prstGeom prst="rect">
            <a:avLst/>
          </a:prstGeom>
        </p:spPr>
      </p:pic>
      <p:pic>
        <p:nvPicPr>
          <p:cNvPr id="6" name="图片 5"/>
          <p:cNvPicPr>
            <a:picLocks noChangeAspect="1"/>
          </p:cNvPicPr>
          <p:nvPr/>
        </p:nvPicPr>
        <p:blipFill>
          <a:blip r:embed="rId4" cstate="email">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342893" y="1867459"/>
            <a:ext cx="2372514" cy="3558772"/>
          </a:xfrm>
          <a:prstGeom prst="rect">
            <a:avLst/>
          </a:prstGeom>
        </p:spPr>
      </p:pic>
      <p:grpSp>
        <p:nvGrpSpPr>
          <p:cNvPr id="7" name="组合 6"/>
          <p:cNvGrpSpPr/>
          <p:nvPr/>
        </p:nvGrpSpPr>
        <p:grpSpPr>
          <a:xfrm>
            <a:off x="7975653" y="1867459"/>
            <a:ext cx="551543" cy="551543"/>
            <a:chOff x="7975653" y="1867459"/>
            <a:chExt cx="551543" cy="551543"/>
          </a:xfrm>
        </p:grpSpPr>
        <p:sp>
          <p:nvSpPr>
            <p:cNvPr id="8" name="椭圆 7"/>
            <p:cNvSpPr/>
            <p:nvPr/>
          </p:nvSpPr>
          <p:spPr>
            <a:xfrm>
              <a:off x="7975653" y="1867459"/>
              <a:ext cx="551543" cy="551543"/>
            </a:xfrm>
            <a:prstGeom prst="ellipse">
              <a:avLst/>
            </a:prstGeom>
            <a:gradFill>
              <a:gsLst>
                <a:gs pos="0">
                  <a:srgbClr val="2AF598"/>
                </a:gs>
                <a:gs pos="100000">
                  <a:srgbClr val="1FDD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9" name="Freeform 39"/>
            <p:cNvSpPr>
              <a:spLocks noEditPoints="1"/>
            </p:cNvSpPr>
            <p:nvPr/>
          </p:nvSpPr>
          <p:spPr bwMode="auto">
            <a:xfrm>
              <a:off x="8133411" y="2042206"/>
              <a:ext cx="237934" cy="236672"/>
            </a:xfrm>
            <a:custGeom>
              <a:avLst/>
              <a:gdLst>
                <a:gd name="T0" fmla="*/ 112 w 128"/>
                <a:gd name="T1" fmla="*/ 0 h 128"/>
                <a:gd name="T2" fmla="*/ 68 w 128"/>
                <a:gd name="T3" fmla="*/ 12 h 128"/>
                <a:gd name="T4" fmla="*/ 60 w 128"/>
                <a:gd name="T5" fmla="*/ 12 h 128"/>
                <a:gd name="T6" fmla="*/ 16 w 128"/>
                <a:gd name="T7" fmla="*/ 0 h 128"/>
                <a:gd name="T8" fmla="*/ 0 w 128"/>
                <a:gd name="T9" fmla="*/ 16 h 128"/>
                <a:gd name="T10" fmla="*/ 0 w 128"/>
                <a:gd name="T11" fmla="*/ 100 h 128"/>
                <a:gd name="T12" fmla="*/ 16 w 128"/>
                <a:gd name="T13" fmla="*/ 116 h 128"/>
                <a:gd name="T14" fmla="*/ 60 w 128"/>
                <a:gd name="T15" fmla="*/ 128 h 128"/>
                <a:gd name="T16" fmla="*/ 68 w 128"/>
                <a:gd name="T17" fmla="*/ 128 h 128"/>
                <a:gd name="T18" fmla="*/ 112 w 128"/>
                <a:gd name="T19" fmla="*/ 116 h 128"/>
                <a:gd name="T20" fmla="*/ 128 w 128"/>
                <a:gd name="T21" fmla="*/ 100 h 128"/>
                <a:gd name="T22" fmla="*/ 128 w 128"/>
                <a:gd name="T23" fmla="*/ 16 h 128"/>
                <a:gd name="T24" fmla="*/ 112 w 128"/>
                <a:gd name="T25" fmla="*/ 0 h 128"/>
                <a:gd name="T26" fmla="*/ 60 w 128"/>
                <a:gd name="T27" fmla="*/ 120 h 128"/>
                <a:gd name="T28" fmla="*/ 16 w 128"/>
                <a:gd name="T29" fmla="*/ 108 h 128"/>
                <a:gd name="T30" fmla="*/ 8 w 128"/>
                <a:gd name="T31" fmla="*/ 100 h 128"/>
                <a:gd name="T32" fmla="*/ 8 w 128"/>
                <a:gd name="T33" fmla="*/ 16 h 128"/>
                <a:gd name="T34" fmla="*/ 16 w 128"/>
                <a:gd name="T35" fmla="*/ 8 h 128"/>
                <a:gd name="T36" fmla="*/ 60 w 128"/>
                <a:gd name="T37" fmla="*/ 20 h 128"/>
                <a:gd name="T38" fmla="*/ 60 w 128"/>
                <a:gd name="T39" fmla="*/ 120 h 128"/>
                <a:gd name="T40" fmla="*/ 120 w 128"/>
                <a:gd name="T41" fmla="*/ 100 h 128"/>
                <a:gd name="T42" fmla="*/ 112 w 128"/>
                <a:gd name="T43" fmla="*/ 108 h 128"/>
                <a:gd name="T44" fmla="*/ 68 w 128"/>
                <a:gd name="T45" fmla="*/ 120 h 128"/>
                <a:gd name="T46" fmla="*/ 68 w 128"/>
                <a:gd name="T47" fmla="*/ 20 h 128"/>
                <a:gd name="T48" fmla="*/ 112 w 128"/>
                <a:gd name="T49" fmla="*/ 8 h 128"/>
                <a:gd name="T50" fmla="*/ 120 w 128"/>
                <a:gd name="T51" fmla="*/ 16 h 128"/>
                <a:gd name="T52" fmla="*/ 120 w 128"/>
                <a:gd name="T53" fmla="*/ 10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bg1"/>
            </a:solidFill>
            <a:ln>
              <a:noFill/>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sp>
        <p:nvSpPr>
          <p:cNvPr id="10" name="文本框 9"/>
          <p:cNvSpPr txBox="1"/>
          <p:nvPr/>
        </p:nvSpPr>
        <p:spPr>
          <a:xfrm>
            <a:off x="8727544" y="1961305"/>
            <a:ext cx="1557542" cy="338554"/>
          </a:xfrm>
          <a:prstGeom prst="rect">
            <a:avLst/>
          </a:prstGeom>
          <a:noFill/>
        </p:spPr>
        <p:txBody>
          <a:bodyPr wrap="square" rtlCol="0">
            <a:spAutoFit/>
          </a:bodyPr>
          <a:lstStyle/>
          <a:p>
            <a:r>
              <a:rPr lang="zh-CN" altLang="en-US" sz="1600" dirty="0">
                <a:solidFill>
                  <a:schemeClr val="bg1"/>
                </a:solidFill>
                <a:latin typeface="郑庆科智雅体" panose="02000603000000000000" pitchFamily="2" charset="-122"/>
                <a:ea typeface="郑庆科智雅体" panose="02000603000000000000" pitchFamily="2" charset="-122"/>
              </a:rPr>
              <a:t>添加你的标题</a:t>
            </a:r>
            <a:endParaRPr lang="zh-CN" altLang="en-US" sz="1600" dirty="0">
              <a:solidFill>
                <a:schemeClr val="bg1"/>
              </a:solidFill>
              <a:latin typeface="郑庆科智雅体" panose="02000603000000000000" pitchFamily="2" charset="-122"/>
              <a:ea typeface="郑庆科智雅体" panose="02000603000000000000" pitchFamily="2" charset="-122"/>
            </a:endParaRPr>
          </a:p>
        </p:txBody>
      </p:sp>
      <p:sp>
        <p:nvSpPr>
          <p:cNvPr id="11" name="文本框 10"/>
          <p:cNvSpPr txBox="1"/>
          <p:nvPr/>
        </p:nvSpPr>
        <p:spPr>
          <a:xfrm>
            <a:off x="8731379" y="2322209"/>
            <a:ext cx="2865431" cy="572464"/>
          </a:xfrm>
          <a:prstGeom prst="rect">
            <a:avLst/>
          </a:prstGeom>
          <a:noFill/>
        </p:spPr>
        <p:txBody>
          <a:bodyPr wrap="square" rtlCol="0">
            <a:spAutoFit/>
          </a:bodyPr>
          <a:lstStyle/>
          <a:p>
            <a:pPr>
              <a:lnSpc>
                <a:spcPct val="130000"/>
              </a:lnSpc>
            </a:pP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添加你的标题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t>
            </a:r>
            <a:endParaRPr lang="zh-CN" altLang="en-US" sz="1200" dirty="0">
              <a:solidFill>
                <a:schemeClr val="bg1">
                  <a:lumMod val="50000"/>
                </a:schemeClr>
              </a:solidFill>
              <a:latin typeface="郑庆科智雅体" panose="02000603000000000000" pitchFamily="2" charset="-122"/>
              <a:ea typeface="郑庆科智雅体" panose="02000603000000000000" pitchFamily="2" charset="-122"/>
            </a:endParaRPr>
          </a:p>
        </p:txBody>
      </p:sp>
      <p:cxnSp>
        <p:nvCxnSpPr>
          <p:cNvPr id="12" name="直接连接符 11"/>
          <p:cNvCxnSpPr/>
          <p:nvPr/>
        </p:nvCxnSpPr>
        <p:spPr>
          <a:xfrm>
            <a:off x="8828700" y="2299859"/>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727544" y="3433487"/>
            <a:ext cx="1557542" cy="338554"/>
          </a:xfrm>
          <a:prstGeom prst="rect">
            <a:avLst/>
          </a:prstGeom>
          <a:noFill/>
        </p:spPr>
        <p:txBody>
          <a:bodyPr wrap="square" rtlCol="0">
            <a:spAutoFit/>
          </a:bodyPr>
          <a:lstStyle/>
          <a:p>
            <a:r>
              <a:rPr lang="zh-CN" altLang="en-US" sz="1600" dirty="0">
                <a:solidFill>
                  <a:schemeClr val="bg1"/>
                </a:solidFill>
                <a:latin typeface="郑庆科智雅体" panose="02000603000000000000" pitchFamily="2" charset="-122"/>
                <a:ea typeface="郑庆科智雅体" panose="02000603000000000000" pitchFamily="2" charset="-122"/>
              </a:rPr>
              <a:t>添加你的标题</a:t>
            </a:r>
            <a:endParaRPr lang="zh-CN" altLang="en-US" sz="1600" dirty="0">
              <a:solidFill>
                <a:schemeClr val="bg1"/>
              </a:solidFill>
              <a:latin typeface="郑庆科智雅体" panose="02000603000000000000" pitchFamily="2" charset="-122"/>
              <a:ea typeface="郑庆科智雅体" panose="02000603000000000000" pitchFamily="2" charset="-122"/>
            </a:endParaRPr>
          </a:p>
        </p:txBody>
      </p:sp>
      <p:sp>
        <p:nvSpPr>
          <p:cNvPr id="14" name="文本框 13"/>
          <p:cNvSpPr txBox="1"/>
          <p:nvPr/>
        </p:nvSpPr>
        <p:spPr>
          <a:xfrm>
            <a:off x="8731380" y="3794391"/>
            <a:ext cx="2865430" cy="572464"/>
          </a:xfrm>
          <a:prstGeom prst="rect">
            <a:avLst/>
          </a:prstGeom>
          <a:noFill/>
        </p:spPr>
        <p:txBody>
          <a:bodyPr wrap="square" rtlCol="0">
            <a:spAutoFit/>
          </a:bodyPr>
          <a:lstStyle/>
          <a:p>
            <a:pPr>
              <a:lnSpc>
                <a:spcPct val="130000"/>
              </a:lnSpc>
            </a:pP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添加你的标题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t>
            </a:r>
            <a:endParaRPr lang="zh-CN" altLang="en-US" sz="1200" dirty="0">
              <a:solidFill>
                <a:schemeClr val="bg1">
                  <a:lumMod val="50000"/>
                </a:schemeClr>
              </a:solidFill>
              <a:latin typeface="郑庆科智雅体" panose="02000603000000000000" pitchFamily="2" charset="-122"/>
              <a:ea typeface="郑庆科智雅体" panose="02000603000000000000" pitchFamily="2" charset="-122"/>
            </a:endParaRPr>
          </a:p>
        </p:txBody>
      </p:sp>
      <p:cxnSp>
        <p:nvCxnSpPr>
          <p:cNvPr id="15" name="直接连接符 14"/>
          <p:cNvCxnSpPr/>
          <p:nvPr/>
        </p:nvCxnSpPr>
        <p:spPr>
          <a:xfrm>
            <a:off x="8828700" y="3772041"/>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727544" y="4905669"/>
            <a:ext cx="1557542" cy="338554"/>
          </a:xfrm>
          <a:prstGeom prst="rect">
            <a:avLst/>
          </a:prstGeom>
          <a:noFill/>
        </p:spPr>
        <p:txBody>
          <a:bodyPr wrap="square" rtlCol="0">
            <a:spAutoFit/>
          </a:bodyPr>
          <a:lstStyle/>
          <a:p>
            <a:r>
              <a:rPr lang="zh-CN" altLang="en-US" sz="1600" dirty="0">
                <a:solidFill>
                  <a:schemeClr val="bg1"/>
                </a:solidFill>
                <a:latin typeface="郑庆科智雅体" panose="02000603000000000000" pitchFamily="2" charset="-122"/>
                <a:ea typeface="郑庆科智雅体" panose="02000603000000000000" pitchFamily="2" charset="-122"/>
              </a:rPr>
              <a:t>添加你的标题</a:t>
            </a:r>
            <a:endParaRPr lang="zh-CN" altLang="en-US" sz="1600" dirty="0">
              <a:solidFill>
                <a:schemeClr val="bg1"/>
              </a:solidFill>
              <a:latin typeface="郑庆科智雅体" panose="02000603000000000000" pitchFamily="2" charset="-122"/>
              <a:ea typeface="郑庆科智雅体" panose="02000603000000000000" pitchFamily="2" charset="-122"/>
            </a:endParaRPr>
          </a:p>
        </p:txBody>
      </p:sp>
      <p:sp>
        <p:nvSpPr>
          <p:cNvPr id="17" name="文本框 16"/>
          <p:cNvSpPr txBox="1"/>
          <p:nvPr/>
        </p:nvSpPr>
        <p:spPr>
          <a:xfrm>
            <a:off x="8731380" y="5266573"/>
            <a:ext cx="2865430" cy="572464"/>
          </a:xfrm>
          <a:prstGeom prst="rect">
            <a:avLst/>
          </a:prstGeom>
          <a:noFill/>
        </p:spPr>
        <p:txBody>
          <a:bodyPr wrap="square" rtlCol="0">
            <a:spAutoFit/>
          </a:bodyPr>
          <a:lstStyle/>
          <a:p>
            <a:pPr>
              <a:lnSpc>
                <a:spcPct val="130000"/>
              </a:lnSpc>
            </a:pP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添加你的标题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r>
              <a:rPr lang="en-US" altLang="zh-CN" sz="1200" dirty="0">
                <a:solidFill>
                  <a:schemeClr val="bg1">
                    <a:lumMod val="50000"/>
                  </a:schemeClr>
                </a:solidFill>
                <a:latin typeface="郑庆科智雅体" panose="02000603000000000000" pitchFamily="2" charset="-122"/>
                <a:ea typeface="郑庆科智雅体" panose="02000603000000000000" pitchFamily="2" charset="-122"/>
              </a:rPr>
              <a:t>  add your </a:t>
            </a:r>
            <a:r>
              <a:rPr lang="zh-CN" altLang="en-US" sz="1200" dirty="0">
                <a:solidFill>
                  <a:schemeClr val="bg1">
                    <a:lumMod val="50000"/>
                  </a:schemeClr>
                </a:solidFill>
                <a:latin typeface="郑庆科智雅体" panose="02000603000000000000" pitchFamily="2" charset="-122"/>
                <a:ea typeface="郑庆科智雅体" panose="02000603000000000000" pitchFamily="2" charset="-122"/>
              </a:rPr>
              <a:t>标题</a:t>
            </a:r>
            <a:endParaRPr lang="zh-CN" altLang="en-US" sz="1200" dirty="0">
              <a:solidFill>
                <a:schemeClr val="bg1">
                  <a:lumMod val="50000"/>
                </a:schemeClr>
              </a:solidFill>
              <a:latin typeface="郑庆科智雅体" panose="02000603000000000000" pitchFamily="2" charset="-122"/>
              <a:ea typeface="郑庆科智雅体" panose="02000603000000000000" pitchFamily="2" charset="-122"/>
            </a:endParaRPr>
          </a:p>
        </p:txBody>
      </p:sp>
      <p:cxnSp>
        <p:nvCxnSpPr>
          <p:cNvPr id="18" name="直接连接符 17"/>
          <p:cNvCxnSpPr/>
          <p:nvPr/>
        </p:nvCxnSpPr>
        <p:spPr>
          <a:xfrm>
            <a:off x="8828700" y="5244223"/>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7975653" y="3339641"/>
            <a:ext cx="551543" cy="551543"/>
            <a:chOff x="7975653" y="3339641"/>
            <a:chExt cx="551543" cy="551543"/>
          </a:xfrm>
        </p:grpSpPr>
        <p:sp>
          <p:nvSpPr>
            <p:cNvPr id="20" name="椭圆 19"/>
            <p:cNvSpPr/>
            <p:nvPr/>
          </p:nvSpPr>
          <p:spPr>
            <a:xfrm>
              <a:off x="7975653" y="3339641"/>
              <a:ext cx="551543" cy="551543"/>
            </a:xfrm>
            <a:prstGeom prst="ellipse">
              <a:avLst/>
            </a:prstGeom>
            <a:gradFill>
              <a:gsLst>
                <a:gs pos="0">
                  <a:srgbClr val="2AF598"/>
                </a:gs>
                <a:gs pos="100000">
                  <a:srgbClr val="1FDD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21" name="Freeform 29"/>
            <p:cNvSpPr>
              <a:spLocks noEditPoints="1"/>
            </p:cNvSpPr>
            <p:nvPr/>
          </p:nvSpPr>
          <p:spPr bwMode="auto">
            <a:xfrm>
              <a:off x="8132457" y="3510137"/>
              <a:ext cx="233574" cy="2324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grpSp>
        <p:nvGrpSpPr>
          <p:cNvPr id="22" name="组合 21"/>
          <p:cNvGrpSpPr/>
          <p:nvPr/>
        </p:nvGrpSpPr>
        <p:grpSpPr>
          <a:xfrm>
            <a:off x="7975653" y="4811823"/>
            <a:ext cx="551543" cy="551543"/>
            <a:chOff x="7975653" y="4811823"/>
            <a:chExt cx="551543" cy="551543"/>
          </a:xfrm>
        </p:grpSpPr>
        <p:sp>
          <p:nvSpPr>
            <p:cNvPr id="23" name="椭圆 22"/>
            <p:cNvSpPr/>
            <p:nvPr/>
          </p:nvSpPr>
          <p:spPr>
            <a:xfrm>
              <a:off x="7975653" y="4811823"/>
              <a:ext cx="551543" cy="551543"/>
            </a:xfrm>
            <a:prstGeom prst="ellipse">
              <a:avLst/>
            </a:prstGeom>
            <a:gradFill>
              <a:gsLst>
                <a:gs pos="0">
                  <a:srgbClr val="2AF598"/>
                </a:gs>
                <a:gs pos="100000">
                  <a:srgbClr val="1FDD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24" name="Freeform 25"/>
            <p:cNvSpPr>
              <a:spLocks noEditPoints="1"/>
            </p:cNvSpPr>
            <p:nvPr/>
          </p:nvSpPr>
          <p:spPr bwMode="auto">
            <a:xfrm>
              <a:off x="8124837" y="4986189"/>
              <a:ext cx="234328" cy="219194"/>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grpSp>
        <p:nvGrpSpPr>
          <p:cNvPr id="25" name="组合 24"/>
          <p:cNvGrpSpPr/>
          <p:nvPr/>
        </p:nvGrpSpPr>
        <p:grpSpPr>
          <a:xfrm>
            <a:off x="341375" y="5426231"/>
            <a:ext cx="2374032" cy="523719"/>
            <a:chOff x="341375" y="5426231"/>
            <a:chExt cx="2374032" cy="523719"/>
          </a:xfrm>
        </p:grpSpPr>
        <p:sp>
          <p:nvSpPr>
            <p:cNvPr id="26" name="矩形 25"/>
            <p:cNvSpPr/>
            <p:nvPr/>
          </p:nvSpPr>
          <p:spPr>
            <a:xfrm>
              <a:off x="342893"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27" name="文本框 26"/>
            <p:cNvSpPr txBox="1"/>
            <p:nvPr/>
          </p:nvSpPr>
          <p:spPr>
            <a:xfrm>
              <a:off x="341375" y="5558404"/>
              <a:ext cx="1452500" cy="307777"/>
            </a:xfrm>
            <a:prstGeom prst="rect">
              <a:avLst/>
            </a:prstGeom>
            <a:noFill/>
          </p:spPr>
          <p:txBody>
            <a:bodyPr wrap="square" rtlCol="0">
              <a:spAutoFit/>
            </a:bodyPr>
            <a:lstStyle/>
            <a:p>
              <a:r>
                <a:rPr lang="en-US" altLang="zh-CN" sz="1400" dirty="0">
                  <a:solidFill>
                    <a:schemeClr val="bg1">
                      <a:lumMod val="65000"/>
                    </a:schemeClr>
                  </a:solidFill>
                  <a:latin typeface="郑庆科智雅体" panose="02000603000000000000" pitchFamily="2" charset="-122"/>
                  <a:ea typeface="郑庆科智雅体" panose="02000603000000000000" pitchFamily="2" charset="-122"/>
                </a:rPr>
                <a:t>Picture option</a:t>
              </a:r>
              <a:endParaRPr lang="zh-CN" altLang="en-US" sz="1400" dirty="0">
                <a:solidFill>
                  <a:schemeClr val="bg1">
                    <a:lumMod val="65000"/>
                  </a:schemeClr>
                </a:solidFill>
                <a:latin typeface="郑庆科智雅体" panose="02000603000000000000" pitchFamily="2" charset="-122"/>
                <a:ea typeface="郑庆科智雅体" panose="02000603000000000000" pitchFamily="2" charset="-122"/>
              </a:endParaRPr>
            </a:p>
          </p:txBody>
        </p:sp>
      </p:grpSp>
      <p:grpSp>
        <p:nvGrpSpPr>
          <p:cNvPr id="28" name="组合 27"/>
          <p:cNvGrpSpPr/>
          <p:nvPr/>
        </p:nvGrpSpPr>
        <p:grpSpPr>
          <a:xfrm>
            <a:off x="2745500" y="5426231"/>
            <a:ext cx="2372514" cy="523719"/>
            <a:chOff x="2745500" y="5426231"/>
            <a:chExt cx="2372514" cy="523719"/>
          </a:xfrm>
        </p:grpSpPr>
        <p:sp>
          <p:nvSpPr>
            <p:cNvPr id="29" name="矩形 28"/>
            <p:cNvSpPr/>
            <p:nvPr/>
          </p:nvSpPr>
          <p:spPr>
            <a:xfrm>
              <a:off x="2745500"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30" name="文本框 29"/>
            <p:cNvSpPr txBox="1"/>
            <p:nvPr/>
          </p:nvSpPr>
          <p:spPr>
            <a:xfrm>
              <a:off x="2750332" y="5558404"/>
              <a:ext cx="1452500" cy="307777"/>
            </a:xfrm>
            <a:prstGeom prst="rect">
              <a:avLst/>
            </a:prstGeom>
            <a:noFill/>
          </p:spPr>
          <p:txBody>
            <a:bodyPr wrap="square" rtlCol="0">
              <a:spAutoFit/>
            </a:bodyPr>
            <a:lstStyle/>
            <a:p>
              <a:r>
                <a:rPr lang="en-US" altLang="zh-CN" sz="1400" dirty="0">
                  <a:solidFill>
                    <a:schemeClr val="bg1">
                      <a:lumMod val="65000"/>
                    </a:schemeClr>
                  </a:solidFill>
                  <a:latin typeface="郑庆科智雅体" panose="02000603000000000000" pitchFamily="2" charset="-122"/>
                  <a:ea typeface="郑庆科智雅体" panose="02000603000000000000" pitchFamily="2" charset="-122"/>
                </a:rPr>
                <a:t>Picture option</a:t>
              </a:r>
              <a:endParaRPr lang="zh-CN" altLang="en-US" sz="1400" dirty="0">
                <a:solidFill>
                  <a:schemeClr val="bg1">
                    <a:lumMod val="65000"/>
                  </a:schemeClr>
                </a:solidFill>
                <a:latin typeface="郑庆科智雅体" panose="02000603000000000000" pitchFamily="2" charset="-122"/>
                <a:ea typeface="郑庆科智雅体" panose="02000603000000000000" pitchFamily="2" charset="-122"/>
              </a:endParaRPr>
            </a:p>
          </p:txBody>
        </p:sp>
      </p:grpSp>
      <p:grpSp>
        <p:nvGrpSpPr>
          <p:cNvPr id="31" name="组合 30"/>
          <p:cNvGrpSpPr/>
          <p:nvPr/>
        </p:nvGrpSpPr>
        <p:grpSpPr>
          <a:xfrm>
            <a:off x="5162188" y="5426231"/>
            <a:ext cx="2372514" cy="523719"/>
            <a:chOff x="5162188" y="5426231"/>
            <a:chExt cx="2372514" cy="523719"/>
          </a:xfrm>
        </p:grpSpPr>
        <p:sp>
          <p:nvSpPr>
            <p:cNvPr id="32" name="矩形 31"/>
            <p:cNvSpPr/>
            <p:nvPr/>
          </p:nvSpPr>
          <p:spPr>
            <a:xfrm>
              <a:off x="5162188"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33" name="文本框 32"/>
            <p:cNvSpPr txBox="1"/>
            <p:nvPr/>
          </p:nvSpPr>
          <p:spPr>
            <a:xfrm>
              <a:off x="5165639" y="5558404"/>
              <a:ext cx="1452500" cy="307777"/>
            </a:xfrm>
            <a:prstGeom prst="rect">
              <a:avLst/>
            </a:prstGeom>
            <a:noFill/>
          </p:spPr>
          <p:txBody>
            <a:bodyPr wrap="square" rtlCol="0">
              <a:spAutoFit/>
            </a:bodyPr>
            <a:lstStyle/>
            <a:p>
              <a:r>
                <a:rPr lang="en-US" altLang="zh-CN" sz="1400" dirty="0">
                  <a:solidFill>
                    <a:schemeClr val="bg1">
                      <a:lumMod val="65000"/>
                    </a:schemeClr>
                  </a:solidFill>
                  <a:latin typeface="郑庆科智雅体" panose="02000603000000000000" pitchFamily="2" charset="-122"/>
                  <a:ea typeface="郑庆科智雅体" panose="02000603000000000000" pitchFamily="2" charset="-122"/>
                </a:rPr>
                <a:t>Picture option</a:t>
              </a:r>
              <a:endParaRPr lang="zh-CN" altLang="en-US" sz="1400" dirty="0">
                <a:solidFill>
                  <a:schemeClr val="bg1">
                    <a:lumMod val="65000"/>
                  </a:schemeClr>
                </a:solidFill>
                <a:latin typeface="郑庆科智雅体" panose="02000603000000000000" pitchFamily="2" charset="-122"/>
                <a:ea typeface="郑庆科智雅体" panose="02000603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4" decel="10000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25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decel="10000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250"/>
                                        <p:tgtEl>
                                          <p:spTgt spid="12"/>
                                        </p:tgtEl>
                                      </p:cBhvr>
                                    </p:animEffect>
                                  </p:childTnLst>
                                </p:cTn>
                              </p:par>
                            </p:childTnLst>
                          </p:cTn>
                        </p:par>
                        <p:par>
                          <p:cTn id="40" fill="hold">
                            <p:stCondLst>
                              <p:cond delay="1000"/>
                            </p:stCondLst>
                            <p:childTnLst>
                              <p:par>
                                <p:cTn id="41" presetID="2" presetClass="entr" presetSubtype="1" decel="10000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decel="10000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250"/>
                                        <p:tgtEl>
                                          <p:spTgt spid="15"/>
                                        </p:tgtEl>
                                      </p:cBhvr>
                                    </p:animEffect>
                                  </p:childTnLst>
                                </p:cTn>
                              </p:par>
                            </p:childTnLst>
                          </p:cTn>
                        </p:par>
                        <p:par>
                          <p:cTn id="59" fill="hold">
                            <p:stCondLst>
                              <p:cond delay="1000"/>
                            </p:stCondLst>
                            <p:childTnLst>
                              <p:par>
                                <p:cTn id="60" presetID="2" presetClass="entr" presetSubtype="1" decel="100000"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0-#ppt_h/2"/>
                                          </p:val>
                                        </p:tav>
                                        <p:tav tm="100000">
                                          <p:val>
                                            <p:strVal val="#ppt_y"/>
                                          </p:val>
                                        </p:tav>
                                      </p:tavLst>
                                    </p:anim>
                                  </p:childTnLst>
                                </p:cTn>
                              </p:par>
                              <p:par>
                                <p:cTn id="64" presetID="2" presetClass="entr" presetSubtype="4" decel="10000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22" presetClass="entr" presetSubtype="8"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250"/>
                                        <p:tgtEl>
                                          <p:spTgt spid="18"/>
                                        </p:tgtEl>
                                      </p:cBhvr>
                                    </p:animEffect>
                                  </p:childTnLst>
                                </p:cTn>
                              </p:par>
                            </p:childTnLst>
                          </p:cTn>
                        </p:par>
                        <p:par>
                          <p:cTn id="78" fill="hold">
                            <p:stCondLst>
                              <p:cond delay="1000"/>
                            </p:stCondLst>
                            <p:childTnLst>
                              <p:par>
                                <p:cTn id="79" presetID="2" presetClass="entr" presetSubtype="1" decel="100000"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0-#ppt_h/2"/>
                                          </p:val>
                                        </p:tav>
                                        <p:tav tm="100000">
                                          <p:val>
                                            <p:strVal val="#ppt_y"/>
                                          </p:val>
                                        </p:tav>
                                      </p:tavLst>
                                    </p:anim>
                                  </p:childTnLst>
                                </p:cTn>
                              </p:par>
                              <p:par>
                                <p:cTn id="83" presetID="2" presetClass="entr" presetSubtype="4" decel="100000"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408137" y="580877"/>
            <a:ext cx="5375726" cy="586957"/>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zh-CN" altLang="en-US"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rPr>
              <a:t>未来以来，你来不来</a:t>
            </a:r>
            <a:endParaRPr lang="en-US" altLang="ko-KR" sz="3200" dirty="0">
              <a:gradFill>
                <a:gsLst>
                  <a:gs pos="0">
                    <a:srgbClr val="3497C0"/>
                  </a:gs>
                  <a:gs pos="0">
                    <a:srgbClr val="3BAC8E"/>
                  </a:gs>
                  <a:gs pos="100000">
                    <a:srgbClr val="3497C0"/>
                  </a:gs>
                </a:gsLst>
                <a:lin ang="2700000" scaled="1"/>
              </a:gradFill>
              <a:effectLst/>
              <a:latin typeface="郑庆科智雅体" panose="02000603000000000000" pitchFamily="2" charset="-122"/>
              <a:ea typeface="郑庆科智雅体" panose="02000603000000000000" pitchFamily="2" charset="-122"/>
            </a:endParaRPr>
          </a:p>
        </p:txBody>
      </p:sp>
      <p:sp>
        <p:nvSpPr>
          <p:cNvPr id="4" name="矩形 3"/>
          <p:cNvSpPr/>
          <p:nvPr/>
        </p:nvSpPr>
        <p:spPr>
          <a:xfrm>
            <a:off x="622384" y="4031335"/>
            <a:ext cx="5326640" cy="1687286"/>
          </a:xfrm>
          <a:prstGeom prst="rect">
            <a:avLst/>
          </a:prstGeom>
          <a:solidFill>
            <a:schemeClr val="bg1"/>
          </a:solidFill>
          <a:ln>
            <a:noFill/>
          </a:ln>
          <a:effectLst>
            <a:outerShdw blurRad="635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5" name="矩形 4"/>
          <p:cNvSpPr/>
          <p:nvPr/>
        </p:nvSpPr>
        <p:spPr>
          <a:xfrm>
            <a:off x="6255278" y="4035742"/>
            <a:ext cx="5326640" cy="1687286"/>
          </a:xfrm>
          <a:prstGeom prst="rect">
            <a:avLst/>
          </a:prstGeom>
          <a:solidFill>
            <a:schemeClr val="bg1"/>
          </a:solidFill>
          <a:ln>
            <a:noFill/>
          </a:ln>
          <a:effectLst>
            <a:outerShdw blurRad="635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6" name="矩形 5"/>
          <p:cNvSpPr/>
          <p:nvPr/>
        </p:nvSpPr>
        <p:spPr>
          <a:xfrm>
            <a:off x="6255278" y="1881586"/>
            <a:ext cx="5326640" cy="1687286"/>
          </a:xfrm>
          <a:prstGeom prst="rect">
            <a:avLst/>
          </a:prstGeom>
          <a:solidFill>
            <a:schemeClr val="bg1"/>
          </a:solidFill>
          <a:ln>
            <a:noFill/>
          </a:ln>
          <a:effectLst>
            <a:outerShdw blurRad="635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郑庆科智雅体" panose="02000603000000000000" pitchFamily="2" charset="-122"/>
              <a:ea typeface="郑庆科智雅体" panose="02000603000000000000" pitchFamily="2" charset="-122"/>
            </a:endParaRPr>
          </a:p>
        </p:txBody>
      </p:sp>
      <p:sp>
        <p:nvSpPr>
          <p:cNvPr id="7" name="矩形 6"/>
          <p:cNvSpPr/>
          <p:nvPr/>
        </p:nvSpPr>
        <p:spPr>
          <a:xfrm>
            <a:off x="624981" y="1856625"/>
            <a:ext cx="5326640" cy="1687286"/>
          </a:xfrm>
          <a:prstGeom prst="rect">
            <a:avLst/>
          </a:prstGeom>
          <a:solidFill>
            <a:schemeClr val="bg1"/>
          </a:solidFill>
          <a:ln>
            <a:noFill/>
          </a:ln>
          <a:effectLst>
            <a:outerShdw blurRad="635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郑庆科智雅体" panose="02000603000000000000" pitchFamily="2" charset="-122"/>
              <a:ea typeface="郑庆科智雅体" panose="02000603000000000000" pitchFamily="2" charset="-122"/>
            </a:endParaRPr>
          </a:p>
        </p:txBody>
      </p:sp>
      <p:sp>
        <p:nvSpPr>
          <p:cNvPr id="8" name="Freeform 5"/>
          <p:cNvSpPr>
            <a:spLocks noEditPoints="1"/>
          </p:cNvSpPr>
          <p:nvPr/>
        </p:nvSpPr>
        <p:spPr bwMode="auto">
          <a:xfrm>
            <a:off x="868272" y="2135636"/>
            <a:ext cx="486876" cy="485872"/>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gradFill>
            <a:gsLst>
              <a:gs pos="0">
                <a:srgbClr val="2AF598"/>
              </a:gs>
              <a:gs pos="100000">
                <a:srgbClr val="1FDDD8"/>
              </a:gs>
            </a:gsLst>
            <a:lin ang="5400000" scaled="1"/>
          </a:gradFill>
          <a:ln>
            <a:noFill/>
          </a:ln>
        </p:spPr>
        <p:txBody>
          <a:bodyPr/>
          <a:lstStyle/>
          <a:p>
            <a:pPr>
              <a:defRPr/>
            </a:pPr>
            <a:endParaRPr lang="zh-CN" altLang="en-US">
              <a:latin typeface="郑庆科智雅体" panose="02000603000000000000" pitchFamily="2" charset="-122"/>
              <a:ea typeface="郑庆科智雅体" panose="02000603000000000000" pitchFamily="2" charset="-122"/>
            </a:endParaRPr>
          </a:p>
        </p:txBody>
      </p:sp>
      <p:sp>
        <p:nvSpPr>
          <p:cNvPr id="9" name="文本框 8"/>
          <p:cNvSpPr txBox="1"/>
          <p:nvPr/>
        </p:nvSpPr>
        <p:spPr>
          <a:xfrm>
            <a:off x="1465474" y="2055601"/>
            <a:ext cx="3490084" cy="646331"/>
          </a:xfrm>
          <a:prstGeom prst="rect">
            <a:avLst/>
          </a:prstGeom>
          <a:noFill/>
        </p:spPr>
        <p:txBody>
          <a:bodyPr wrap="square" rtlCol="0">
            <a:spAutoFit/>
          </a:bodyPr>
          <a:lstStyle/>
          <a:p>
            <a:r>
              <a:rPr lang="en-US" altLang="zh-CN" dirty="0">
                <a:solidFill>
                  <a:schemeClr val="tx1">
                    <a:lumMod val="65000"/>
                    <a:lumOff val="35000"/>
                  </a:schemeClr>
                </a:solidFill>
                <a:latin typeface="郑庆科智雅体" panose="02000603000000000000" pitchFamily="2" charset="-122"/>
                <a:ea typeface="郑庆科智雅体" panose="02000603000000000000" pitchFamily="2" charset="-122"/>
              </a:rPr>
              <a:t>Add your</a:t>
            </a:r>
            <a:endParaRPr lang="en-US" altLang="zh-CN" dirty="0">
              <a:solidFill>
                <a:schemeClr val="tx1">
                  <a:lumMod val="65000"/>
                  <a:lumOff val="35000"/>
                </a:schemeClr>
              </a:solidFill>
              <a:latin typeface="郑庆科智雅体" panose="02000603000000000000" pitchFamily="2" charset="-122"/>
              <a:ea typeface="郑庆科智雅体" panose="02000603000000000000" pitchFamily="2" charset="-122"/>
            </a:endParaRPr>
          </a:p>
          <a:p>
            <a:r>
              <a:rPr lang="zh-CN" altLang="en-US" dirty="0">
                <a:solidFill>
                  <a:schemeClr val="tx1">
                    <a:lumMod val="65000"/>
                    <a:lumOff val="35000"/>
                  </a:schemeClr>
                </a:solidFill>
                <a:latin typeface="郑庆科智雅体" panose="02000603000000000000" pitchFamily="2" charset="-122"/>
                <a:ea typeface="郑庆科智雅体" panose="02000603000000000000" pitchFamily="2" charset="-122"/>
              </a:rPr>
              <a:t>标题</a:t>
            </a:r>
            <a:r>
              <a:rPr lang="en-US" altLang="zh-CN" dirty="0">
                <a:solidFill>
                  <a:schemeClr val="tx1">
                    <a:lumMod val="65000"/>
                    <a:lumOff val="35000"/>
                  </a:schemeClr>
                </a:solidFill>
                <a:latin typeface="郑庆科智雅体" panose="02000603000000000000" pitchFamily="2" charset="-122"/>
                <a:ea typeface="郑庆科智雅体" panose="02000603000000000000" pitchFamily="2" charset="-122"/>
              </a:rPr>
              <a:t> please</a:t>
            </a:r>
            <a:endParaRPr lang="zh-CN" altLang="en-US" dirty="0">
              <a:solidFill>
                <a:schemeClr val="tx1">
                  <a:lumMod val="65000"/>
                  <a:lumOff val="35000"/>
                </a:schemeClr>
              </a:solidFill>
              <a:latin typeface="郑庆科智雅体" panose="02000603000000000000" pitchFamily="2" charset="-122"/>
              <a:ea typeface="郑庆科智雅体" panose="02000603000000000000" pitchFamily="2" charset="-122"/>
            </a:endParaRPr>
          </a:p>
        </p:txBody>
      </p:sp>
      <p:sp>
        <p:nvSpPr>
          <p:cNvPr id="10" name="文本框 9"/>
          <p:cNvSpPr txBox="1"/>
          <p:nvPr/>
        </p:nvSpPr>
        <p:spPr>
          <a:xfrm>
            <a:off x="1479988" y="2626279"/>
            <a:ext cx="4210376" cy="37241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a:t>
            </a:r>
            <a:r>
              <a:rPr lang="en-US" altLang="zh-CN" sz="1400" dirty="0">
                <a:solidFill>
                  <a:schemeClr val="tx1">
                    <a:lumMod val="65000"/>
                    <a:lumOff val="35000"/>
                  </a:schemeClr>
                </a:solidFill>
                <a:latin typeface="郑庆科智雅体" panose="02000603000000000000" pitchFamily="2" charset="-122"/>
                <a:ea typeface="郑庆科智雅体" panose="02000603000000000000" pitchFamily="2" charset="-122"/>
              </a:rPr>
              <a:t> </a:t>
            </a: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 添加你的标题</a:t>
            </a:r>
            <a:endPar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endParaRPr>
          </a:p>
        </p:txBody>
      </p:sp>
      <p:sp>
        <p:nvSpPr>
          <p:cNvPr id="11" name="Freeform 13"/>
          <p:cNvSpPr>
            <a:spLocks noEditPoints="1"/>
          </p:cNvSpPr>
          <p:nvPr/>
        </p:nvSpPr>
        <p:spPr bwMode="auto">
          <a:xfrm>
            <a:off x="6471493" y="2026573"/>
            <a:ext cx="414840" cy="594936"/>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gradFill>
            <a:gsLst>
              <a:gs pos="0">
                <a:srgbClr val="2AF598"/>
              </a:gs>
              <a:gs pos="100000">
                <a:srgbClr val="1FDDD8"/>
              </a:gs>
            </a:gsLst>
            <a:lin ang="5400000" scaled="1"/>
          </a:gradFill>
          <a:ln>
            <a:noFill/>
          </a:ln>
        </p:spPr>
        <p:txBody>
          <a:bodyPr/>
          <a:lstStyle/>
          <a:p>
            <a:pPr>
              <a:defRPr/>
            </a:pPr>
            <a:endParaRPr lang="zh-CN" altLang="en-US" dirty="0">
              <a:latin typeface="郑庆科智雅体" panose="02000603000000000000" pitchFamily="2" charset="-122"/>
              <a:ea typeface="郑庆科智雅体" panose="02000603000000000000" pitchFamily="2" charset="-122"/>
            </a:endParaRPr>
          </a:p>
        </p:txBody>
      </p:sp>
      <p:sp>
        <p:nvSpPr>
          <p:cNvPr id="12" name="文本框 11"/>
          <p:cNvSpPr txBox="1"/>
          <p:nvPr/>
        </p:nvSpPr>
        <p:spPr>
          <a:xfrm>
            <a:off x="6993856" y="2037267"/>
            <a:ext cx="2050025" cy="646331"/>
          </a:xfrm>
          <a:prstGeom prst="rect">
            <a:avLst/>
          </a:prstGeom>
          <a:noFill/>
        </p:spPr>
        <p:txBody>
          <a:bodyPr wrap="square" rtlCol="0">
            <a:spAutoFit/>
          </a:bodyPr>
          <a:lstStyle>
            <a:defPPr>
              <a:defRPr lang="zh-CN"/>
            </a:defPPr>
            <a:lvl1pPr>
              <a:defRPr>
                <a:solidFill>
                  <a:schemeClr val="tx1">
                    <a:lumMod val="65000"/>
                    <a:lumOff val="35000"/>
                  </a:schemeClr>
                </a:solidFill>
              </a:defRPr>
            </a:lvl1pPr>
          </a:lstStyle>
          <a:p>
            <a:r>
              <a:rPr lang="en-US" altLang="zh-CN" dirty="0">
                <a:latin typeface="郑庆科智雅体" panose="02000603000000000000" pitchFamily="2" charset="-122"/>
                <a:ea typeface="郑庆科智雅体" panose="02000603000000000000" pitchFamily="2" charset="-122"/>
              </a:rPr>
              <a:t>Add your</a:t>
            </a:r>
            <a:endParaRPr lang="en-US" altLang="zh-CN" dirty="0">
              <a:latin typeface="郑庆科智雅体" panose="02000603000000000000" pitchFamily="2" charset="-122"/>
              <a:ea typeface="郑庆科智雅体" panose="02000603000000000000" pitchFamily="2" charset="-122"/>
            </a:endParaRPr>
          </a:p>
          <a:p>
            <a:r>
              <a:rPr lang="zh-CN" altLang="en-US" dirty="0">
                <a:latin typeface="郑庆科智雅体" panose="02000603000000000000" pitchFamily="2" charset="-122"/>
                <a:ea typeface="郑庆科智雅体" panose="02000603000000000000" pitchFamily="2" charset="-122"/>
              </a:rPr>
              <a:t>标题</a:t>
            </a:r>
            <a:r>
              <a:rPr lang="en-US" altLang="zh-CN" dirty="0">
                <a:latin typeface="郑庆科智雅体" panose="02000603000000000000" pitchFamily="2" charset="-122"/>
                <a:ea typeface="郑庆科智雅体" panose="02000603000000000000" pitchFamily="2" charset="-122"/>
              </a:rPr>
              <a:t> please</a:t>
            </a:r>
            <a:endParaRPr lang="zh-CN" altLang="en-US" dirty="0">
              <a:latin typeface="郑庆科智雅体" panose="02000603000000000000" pitchFamily="2" charset="-122"/>
              <a:ea typeface="郑庆科智雅体" panose="02000603000000000000" pitchFamily="2" charset="-122"/>
            </a:endParaRPr>
          </a:p>
        </p:txBody>
      </p:sp>
      <p:sp>
        <p:nvSpPr>
          <p:cNvPr id="13" name="文本框 12"/>
          <p:cNvSpPr txBox="1"/>
          <p:nvPr/>
        </p:nvSpPr>
        <p:spPr>
          <a:xfrm>
            <a:off x="6996831" y="2614848"/>
            <a:ext cx="4049438" cy="37241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a:t>
            </a:r>
            <a:r>
              <a:rPr lang="en-US" altLang="zh-CN" sz="1400" dirty="0">
                <a:solidFill>
                  <a:schemeClr val="tx1">
                    <a:lumMod val="65000"/>
                    <a:lumOff val="35000"/>
                  </a:schemeClr>
                </a:solidFill>
                <a:latin typeface="郑庆科智雅体" panose="02000603000000000000" pitchFamily="2" charset="-122"/>
                <a:ea typeface="郑庆科智雅体" panose="02000603000000000000" pitchFamily="2" charset="-122"/>
              </a:rPr>
              <a:t> </a:t>
            </a: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 添加你的标题</a:t>
            </a:r>
            <a:endPar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endParaRPr>
          </a:p>
        </p:txBody>
      </p:sp>
      <p:sp>
        <p:nvSpPr>
          <p:cNvPr id="14" name="Freeform 33"/>
          <p:cNvSpPr>
            <a:spLocks noEditPoints="1"/>
          </p:cNvSpPr>
          <p:nvPr/>
        </p:nvSpPr>
        <p:spPr bwMode="auto">
          <a:xfrm>
            <a:off x="877020" y="4446556"/>
            <a:ext cx="496812" cy="4943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gradFill>
            <a:gsLst>
              <a:gs pos="0">
                <a:srgbClr val="2AF598"/>
              </a:gs>
              <a:gs pos="100000">
                <a:srgbClr val="1FDDD8"/>
              </a:gs>
            </a:gsLst>
            <a:lin ang="5400000" scaled="1"/>
          </a:gradFill>
          <a:ln>
            <a:noFill/>
          </a:ln>
        </p:spPr>
        <p:txBody>
          <a:bodyPr/>
          <a:lstStyle/>
          <a:p>
            <a:pPr>
              <a:defRPr/>
            </a:pPr>
            <a:endParaRPr lang="zh-CN" altLang="en-US" dirty="0">
              <a:latin typeface="郑庆科智雅体" panose="02000603000000000000" pitchFamily="2" charset="-122"/>
              <a:ea typeface="郑庆科智雅体" panose="02000603000000000000" pitchFamily="2" charset="-122"/>
            </a:endParaRPr>
          </a:p>
        </p:txBody>
      </p:sp>
      <p:sp>
        <p:nvSpPr>
          <p:cNvPr id="15" name="文本框 14"/>
          <p:cNvSpPr txBox="1"/>
          <p:nvPr/>
        </p:nvSpPr>
        <p:spPr>
          <a:xfrm>
            <a:off x="1498829" y="4318088"/>
            <a:ext cx="2050025" cy="646331"/>
          </a:xfrm>
          <a:prstGeom prst="rect">
            <a:avLst/>
          </a:prstGeom>
          <a:noFill/>
        </p:spPr>
        <p:txBody>
          <a:bodyPr wrap="square" rtlCol="0">
            <a:spAutoFit/>
          </a:bodyPr>
          <a:lstStyle>
            <a:defPPr>
              <a:defRPr lang="zh-CN"/>
            </a:defPPr>
            <a:lvl1pPr>
              <a:defRPr>
                <a:solidFill>
                  <a:schemeClr val="tx1">
                    <a:lumMod val="65000"/>
                    <a:lumOff val="35000"/>
                  </a:schemeClr>
                </a:solidFill>
              </a:defRPr>
            </a:lvl1pPr>
          </a:lstStyle>
          <a:p>
            <a:r>
              <a:rPr lang="en-US" altLang="zh-CN" dirty="0">
                <a:latin typeface="郑庆科智雅体" panose="02000603000000000000" pitchFamily="2" charset="-122"/>
                <a:ea typeface="郑庆科智雅体" panose="02000603000000000000" pitchFamily="2" charset="-122"/>
              </a:rPr>
              <a:t>Add your</a:t>
            </a:r>
            <a:endParaRPr lang="en-US" altLang="zh-CN" dirty="0">
              <a:latin typeface="郑庆科智雅体" panose="02000603000000000000" pitchFamily="2" charset="-122"/>
              <a:ea typeface="郑庆科智雅体" panose="02000603000000000000" pitchFamily="2" charset="-122"/>
            </a:endParaRPr>
          </a:p>
          <a:p>
            <a:r>
              <a:rPr lang="zh-CN" altLang="en-US" dirty="0">
                <a:latin typeface="郑庆科智雅体" panose="02000603000000000000" pitchFamily="2" charset="-122"/>
                <a:ea typeface="郑庆科智雅体" panose="02000603000000000000" pitchFamily="2" charset="-122"/>
              </a:rPr>
              <a:t>标题</a:t>
            </a:r>
            <a:r>
              <a:rPr lang="en-US" altLang="zh-CN" dirty="0">
                <a:latin typeface="郑庆科智雅体" panose="02000603000000000000" pitchFamily="2" charset="-122"/>
                <a:ea typeface="郑庆科智雅体" panose="02000603000000000000" pitchFamily="2" charset="-122"/>
              </a:rPr>
              <a:t> please</a:t>
            </a:r>
            <a:endParaRPr lang="zh-CN" altLang="en-US" dirty="0">
              <a:latin typeface="郑庆科智雅体" panose="02000603000000000000" pitchFamily="2" charset="-122"/>
              <a:ea typeface="郑庆科智雅体" panose="02000603000000000000" pitchFamily="2" charset="-122"/>
            </a:endParaRPr>
          </a:p>
        </p:txBody>
      </p:sp>
      <p:sp>
        <p:nvSpPr>
          <p:cNvPr id="16" name="文本框 15"/>
          <p:cNvSpPr txBox="1"/>
          <p:nvPr/>
        </p:nvSpPr>
        <p:spPr>
          <a:xfrm>
            <a:off x="1456746" y="4890702"/>
            <a:ext cx="4050719" cy="37241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a:t>
            </a:r>
            <a:r>
              <a:rPr lang="en-US" altLang="zh-CN" sz="1400" dirty="0">
                <a:solidFill>
                  <a:schemeClr val="tx1">
                    <a:lumMod val="65000"/>
                    <a:lumOff val="35000"/>
                  </a:schemeClr>
                </a:solidFill>
                <a:latin typeface="郑庆科智雅体" panose="02000603000000000000" pitchFamily="2" charset="-122"/>
                <a:ea typeface="郑庆科智雅体" panose="02000603000000000000" pitchFamily="2" charset="-122"/>
              </a:rPr>
              <a:t> </a:t>
            </a: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 添加你的标题</a:t>
            </a:r>
            <a:endPar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endParaRPr>
          </a:p>
        </p:txBody>
      </p:sp>
      <p:sp>
        <p:nvSpPr>
          <p:cNvPr id="17" name="Freeform 41"/>
          <p:cNvSpPr>
            <a:spLocks noEditPoints="1"/>
          </p:cNvSpPr>
          <p:nvPr/>
        </p:nvSpPr>
        <p:spPr bwMode="auto">
          <a:xfrm>
            <a:off x="6493246" y="4446556"/>
            <a:ext cx="457068" cy="445890"/>
          </a:xfrm>
          <a:custGeom>
            <a:avLst/>
            <a:gdLst>
              <a:gd name="T0" fmla="*/ 41 w 122"/>
              <a:gd name="T1" fmla="*/ 60 h 120"/>
              <a:gd name="T2" fmla="*/ 81 w 122"/>
              <a:gd name="T3" fmla="*/ 60 h 120"/>
              <a:gd name="T4" fmla="*/ 61 w 122"/>
              <a:gd name="T5" fmla="*/ 72 h 120"/>
              <a:gd name="T6" fmla="*/ 61 w 122"/>
              <a:gd name="T7" fmla="*/ 48 h 120"/>
              <a:gd name="T8" fmla="*/ 61 w 122"/>
              <a:gd name="T9" fmla="*/ 72 h 120"/>
              <a:gd name="T10" fmla="*/ 108 w 122"/>
              <a:gd name="T11" fmla="*/ 69 h 120"/>
              <a:gd name="T12" fmla="*/ 108 w 122"/>
              <a:gd name="T13" fmla="*/ 51 h 120"/>
              <a:gd name="T14" fmla="*/ 120 w 122"/>
              <a:gd name="T15" fmla="*/ 35 h 120"/>
              <a:gd name="T16" fmla="*/ 101 w 122"/>
              <a:gd name="T17" fmla="*/ 18 h 120"/>
              <a:gd name="T18" fmla="*/ 77 w 122"/>
              <a:gd name="T19" fmla="*/ 15 h 120"/>
              <a:gd name="T20" fmla="*/ 69 w 122"/>
              <a:gd name="T21" fmla="*/ 0 h 120"/>
              <a:gd name="T22" fmla="*/ 45 w 122"/>
              <a:gd name="T23" fmla="*/ 8 h 120"/>
              <a:gd name="T24" fmla="*/ 30 w 122"/>
              <a:gd name="T25" fmla="*/ 24 h 120"/>
              <a:gd name="T26" fmla="*/ 10 w 122"/>
              <a:gd name="T27" fmla="*/ 21 h 120"/>
              <a:gd name="T28" fmla="*/ 5 w 122"/>
              <a:gd name="T29" fmla="*/ 46 h 120"/>
              <a:gd name="T30" fmla="*/ 13 w 122"/>
              <a:gd name="T31" fmla="*/ 60 h 120"/>
              <a:gd name="T32" fmla="*/ 5 w 122"/>
              <a:gd name="T33" fmla="*/ 74 h 120"/>
              <a:gd name="T34" fmla="*/ 10 w 122"/>
              <a:gd name="T35" fmla="*/ 99 h 120"/>
              <a:gd name="T36" fmla="*/ 30 w 122"/>
              <a:gd name="T37" fmla="*/ 96 h 120"/>
              <a:gd name="T38" fmla="*/ 45 w 122"/>
              <a:gd name="T39" fmla="*/ 112 h 120"/>
              <a:gd name="T40" fmla="*/ 69 w 122"/>
              <a:gd name="T41" fmla="*/ 120 h 120"/>
              <a:gd name="T42" fmla="*/ 77 w 122"/>
              <a:gd name="T43" fmla="*/ 105 h 120"/>
              <a:gd name="T44" fmla="*/ 101 w 122"/>
              <a:gd name="T45" fmla="*/ 102 h 120"/>
              <a:gd name="T46" fmla="*/ 120 w 122"/>
              <a:gd name="T47" fmla="*/ 85 h 120"/>
              <a:gd name="T48" fmla="*/ 111 w 122"/>
              <a:gd name="T49" fmla="*/ 85 h 120"/>
              <a:gd name="T50" fmla="*/ 102 w 122"/>
              <a:gd name="T51" fmla="*/ 93 h 120"/>
              <a:gd name="T52" fmla="*/ 69 w 122"/>
              <a:gd name="T53" fmla="*/ 99 h 120"/>
              <a:gd name="T54" fmla="*/ 65 w 122"/>
              <a:gd name="T55" fmla="*/ 112 h 120"/>
              <a:gd name="T56" fmla="*/ 53 w 122"/>
              <a:gd name="T57" fmla="*/ 108 h 120"/>
              <a:gd name="T58" fmla="*/ 31 w 122"/>
              <a:gd name="T59" fmla="*/ 87 h 120"/>
              <a:gd name="T60" fmla="*/ 15 w 122"/>
              <a:gd name="T61" fmla="*/ 91 h 120"/>
              <a:gd name="T62" fmla="*/ 12 w 122"/>
              <a:gd name="T63" fmla="*/ 79 h 120"/>
              <a:gd name="T64" fmla="*/ 21 w 122"/>
              <a:gd name="T65" fmla="*/ 60 h 120"/>
              <a:gd name="T66" fmla="*/ 12 w 122"/>
              <a:gd name="T67" fmla="*/ 41 h 120"/>
              <a:gd name="T68" fmla="*/ 15 w 122"/>
              <a:gd name="T69" fmla="*/ 29 h 120"/>
              <a:gd name="T70" fmla="*/ 31 w 122"/>
              <a:gd name="T71" fmla="*/ 33 h 120"/>
              <a:gd name="T72" fmla="*/ 53 w 122"/>
              <a:gd name="T73" fmla="*/ 12 h 120"/>
              <a:gd name="T74" fmla="*/ 65 w 122"/>
              <a:gd name="T75" fmla="*/ 8 h 120"/>
              <a:gd name="T76" fmla="*/ 69 w 122"/>
              <a:gd name="T77" fmla="*/ 21 h 120"/>
              <a:gd name="T78" fmla="*/ 102 w 122"/>
              <a:gd name="T79" fmla="*/ 27 h 120"/>
              <a:gd name="T80" fmla="*/ 111 w 122"/>
              <a:gd name="T81" fmla="*/ 35 h 120"/>
              <a:gd name="T82" fmla="*/ 99 w 122"/>
              <a:gd name="T83" fmla="*/ 47 h 120"/>
              <a:gd name="T84" fmla="*/ 99 w 122"/>
              <a:gd name="T85" fmla="*/ 73 h 120"/>
              <a:gd name="T86" fmla="*/ 111 w 122"/>
              <a:gd name="T87" fmla="*/ 8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2" h="120">
                <a:moveTo>
                  <a:pt x="61" y="40"/>
                </a:moveTo>
                <a:cubicBezTo>
                  <a:pt x="50" y="40"/>
                  <a:pt x="41" y="49"/>
                  <a:pt x="41" y="60"/>
                </a:cubicBezTo>
                <a:cubicBezTo>
                  <a:pt x="41" y="71"/>
                  <a:pt x="50" y="80"/>
                  <a:pt x="61" y="80"/>
                </a:cubicBezTo>
                <a:cubicBezTo>
                  <a:pt x="72" y="80"/>
                  <a:pt x="81" y="71"/>
                  <a:pt x="81" y="60"/>
                </a:cubicBezTo>
                <a:cubicBezTo>
                  <a:pt x="81" y="49"/>
                  <a:pt x="72" y="40"/>
                  <a:pt x="61" y="40"/>
                </a:cubicBezTo>
                <a:close/>
                <a:moveTo>
                  <a:pt x="61" y="72"/>
                </a:moveTo>
                <a:cubicBezTo>
                  <a:pt x="54" y="72"/>
                  <a:pt x="49" y="67"/>
                  <a:pt x="49" y="60"/>
                </a:cubicBezTo>
                <a:cubicBezTo>
                  <a:pt x="49" y="53"/>
                  <a:pt x="54" y="48"/>
                  <a:pt x="61" y="48"/>
                </a:cubicBezTo>
                <a:cubicBezTo>
                  <a:pt x="68" y="48"/>
                  <a:pt x="73" y="53"/>
                  <a:pt x="73" y="60"/>
                </a:cubicBezTo>
                <a:cubicBezTo>
                  <a:pt x="73" y="67"/>
                  <a:pt x="68" y="72"/>
                  <a:pt x="61" y="72"/>
                </a:cubicBezTo>
                <a:close/>
                <a:moveTo>
                  <a:pt x="117" y="74"/>
                </a:moveTo>
                <a:cubicBezTo>
                  <a:pt x="108" y="69"/>
                  <a:pt x="108" y="69"/>
                  <a:pt x="108" y="69"/>
                </a:cubicBezTo>
                <a:cubicBezTo>
                  <a:pt x="108" y="66"/>
                  <a:pt x="109" y="63"/>
                  <a:pt x="109" y="60"/>
                </a:cubicBezTo>
                <a:cubicBezTo>
                  <a:pt x="109" y="57"/>
                  <a:pt x="108" y="54"/>
                  <a:pt x="108" y="51"/>
                </a:cubicBezTo>
                <a:cubicBezTo>
                  <a:pt x="117" y="46"/>
                  <a:pt x="117" y="46"/>
                  <a:pt x="117" y="46"/>
                </a:cubicBezTo>
                <a:cubicBezTo>
                  <a:pt x="121" y="44"/>
                  <a:pt x="122" y="39"/>
                  <a:pt x="120" y="35"/>
                </a:cubicBezTo>
                <a:cubicBezTo>
                  <a:pt x="112" y="21"/>
                  <a:pt x="112" y="21"/>
                  <a:pt x="112" y="21"/>
                </a:cubicBezTo>
                <a:cubicBezTo>
                  <a:pt x="110" y="17"/>
                  <a:pt x="105" y="16"/>
                  <a:pt x="101" y="18"/>
                </a:cubicBezTo>
                <a:cubicBezTo>
                  <a:pt x="92" y="24"/>
                  <a:pt x="92" y="24"/>
                  <a:pt x="92" y="24"/>
                </a:cubicBezTo>
                <a:cubicBezTo>
                  <a:pt x="87" y="20"/>
                  <a:pt x="82" y="17"/>
                  <a:pt x="77" y="15"/>
                </a:cubicBezTo>
                <a:cubicBezTo>
                  <a:pt x="77" y="8"/>
                  <a:pt x="77" y="8"/>
                  <a:pt x="77" y="8"/>
                </a:cubicBezTo>
                <a:cubicBezTo>
                  <a:pt x="77" y="4"/>
                  <a:pt x="73" y="0"/>
                  <a:pt x="69" y="0"/>
                </a:cubicBezTo>
                <a:cubicBezTo>
                  <a:pt x="53" y="0"/>
                  <a:pt x="53" y="0"/>
                  <a:pt x="53" y="0"/>
                </a:cubicBezTo>
                <a:cubicBezTo>
                  <a:pt x="49" y="0"/>
                  <a:pt x="45" y="4"/>
                  <a:pt x="45" y="8"/>
                </a:cubicBezTo>
                <a:cubicBezTo>
                  <a:pt x="45" y="15"/>
                  <a:pt x="45" y="15"/>
                  <a:pt x="45" y="15"/>
                </a:cubicBezTo>
                <a:cubicBezTo>
                  <a:pt x="40" y="17"/>
                  <a:pt x="35" y="20"/>
                  <a:pt x="30" y="24"/>
                </a:cubicBezTo>
                <a:cubicBezTo>
                  <a:pt x="21" y="18"/>
                  <a:pt x="21" y="18"/>
                  <a:pt x="21" y="18"/>
                </a:cubicBezTo>
                <a:cubicBezTo>
                  <a:pt x="17" y="16"/>
                  <a:pt x="12" y="17"/>
                  <a:pt x="10" y="21"/>
                </a:cubicBezTo>
                <a:cubicBezTo>
                  <a:pt x="2" y="35"/>
                  <a:pt x="2" y="35"/>
                  <a:pt x="2" y="35"/>
                </a:cubicBezTo>
                <a:cubicBezTo>
                  <a:pt x="0" y="39"/>
                  <a:pt x="1" y="44"/>
                  <a:pt x="5" y="46"/>
                </a:cubicBezTo>
                <a:cubicBezTo>
                  <a:pt x="14" y="51"/>
                  <a:pt x="14" y="51"/>
                  <a:pt x="14" y="51"/>
                </a:cubicBezTo>
                <a:cubicBezTo>
                  <a:pt x="14" y="54"/>
                  <a:pt x="13" y="57"/>
                  <a:pt x="13" y="60"/>
                </a:cubicBezTo>
                <a:cubicBezTo>
                  <a:pt x="13" y="63"/>
                  <a:pt x="14" y="66"/>
                  <a:pt x="14" y="69"/>
                </a:cubicBezTo>
                <a:cubicBezTo>
                  <a:pt x="5" y="74"/>
                  <a:pt x="5" y="74"/>
                  <a:pt x="5" y="74"/>
                </a:cubicBezTo>
                <a:cubicBezTo>
                  <a:pt x="1" y="76"/>
                  <a:pt x="0" y="81"/>
                  <a:pt x="2" y="85"/>
                </a:cubicBezTo>
                <a:cubicBezTo>
                  <a:pt x="10" y="99"/>
                  <a:pt x="10" y="99"/>
                  <a:pt x="10" y="99"/>
                </a:cubicBezTo>
                <a:cubicBezTo>
                  <a:pt x="12" y="103"/>
                  <a:pt x="17" y="104"/>
                  <a:pt x="21" y="102"/>
                </a:cubicBezTo>
                <a:cubicBezTo>
                  <a:pt x="30" y="96"/>
                  <a:pt x="30" y="96"/>
                  <a:pt x="30" y="96"/>
                </a:cubicBezTo>
                <a:cubicBezTo>
                  <a:pt x="35" y="100"/>
                  <a:pt x="40" y="103"/>
                  <a:pt x="45" y="105"/>
                </a:cubicBezTo>
                <a:cubicBezTo>
                  <a:pt x="45" y="112"/>
                  <a:pt x="45" y="112"/>
                  <a:pt x="45" y="112"/>
                </a:cubicBezTo>
                <a:cubicBezTo>
                  <a:pt x="45" y="116"/>
                  <a:pt x="49" y="120"/>
                  <a:pt x="53" y="120"/>
                </a:cubicBezTo>
                <a:cubicBezTo>
                  <a:pt x="69" y="120"/>
                  <a:pt x="69" y="120"/>
                  <a:pt x="69" y="120"/>
                </a:cubicBezTo>
                <a:cubicBezTo>
                  <a:pt x="73" y="120"/>
                  <a:pt x="77" y="116"/>
                  <a:pt x="77" y="112"/>
                </a:cubicBezTo>
                <a:cubicBezTo>
                  <a:pt x="77" y="105"/>
                  <a:pt x="77" y="105"/>
                  <a:pt x="77" y="105"/>
                </a:cubicBezTo>
                <a:cubicBezTo>
                  <a:pt x="82" y="103"/>
                  <a:pt x="87" y="100"/>
                  <a:pt x="92" y="96"/>
                </a:cubicBezTo>
                <a:cubicBezTo>
                  <a:pt x="101" y="102"/>
                  <a:pt x="101" y="102"/>
                  <a:pt x="101" y="102"/>
                </a:cubicBezTo>
                <a:cubicBezTo>
                  <a:pt x="105" y="104"/>
                  <a:pt x="110" y="103"/>
                  <a:pt x="112" y="99"/>
                </a:cubicBezTo>
                <a:cubicBezTo>
                  <a:pt x="120" y="85"/>
                  <a:pt x="120" y="85"/>
                  <a:pt x="120" y="85"/>
                </a:cubicBezTo>
                <a:cubicBezTo>
                  <a:pt x="122" y="81"/>
                  <a:pt x="121" y="76"/>
                  <a:pt x="117" y="74"/>
                </a:cubicBezTo>
                <a:close/>
                <a:moveTo>
                  <a:pt x="111" y="85"/>
                </a:moveTo>
                <a:cubicBezTo>
                  <a:pt x="107" y="91"/>
                  <a:pt x="107" y="91"/>
                  <a:pt x="107" y="91"/>
                </a:cubicBezTo>
                <a:cubicBezTo>
                  <a:pt x="106" y="93"/>
                  <a:pt x="104" y="94"/>
                  <a:pt x="102" y="93"/>
                </a:cubicBezTo>
                <a:cubicBezTo>
                  <a:pt x="91" y="87"/>
                  <a:pt x="91" y="87"/>
                  <a:pt x="91" y="87"/>
                </a:cubicBezTo>
                <a:cubicBezTo>
                  <a:pt x="85" y="93"/>
                  <a:pt x="78" y="97"/>
                  <a:pt x="69" y="99"/>
                </a:cubicBezTo>
                <a:cubicBezTo>
                  <a:pt x="69" y="108"/>
                  <a:pt x="69" y="108"/>
                  <a:pt x="69" y="108"/>
                </a:cubicBezTo>
                <a:cubicBezTo>
                  <a:pt x="69" y="110"/>
                  <a:pt x="67" y="112"/>
                  <a:pt x="65" y="112"/>
                </a:cubicBezTo>
                <a:cubicBezTo>
                  <a:pt x="57" y="112"/>
                  <a:pt x="57" y="112"/>
                  <a:pt x="57" y="112"/>
                </a:cubicBezTo>
                <a:cubicBezTo>
                  <a:pt x="55" y="112"/>
                  <a:pt x="53" y="110"/>
                  <a:pt x="53" y="108"/>
                </a:cubicBezTo>
                <a:cubicBezTo>
                  <a:pt x="53" y="99"/>
                  <a:pt x="53" y="99"/>
                  <a:pt x="53" y="99"/>
                </a:cubicBezTo>
                <a:cubicBezTo>
                  <a:pt x="44" y="97"/>
                  <a:pt x="37" y="93"/>
                  <a:pt x="31" y="87"/>
                </a:cubicBezTo>
                <a:cubicBezTo>
                  <a:pt x="20" y="93"/>
                  <a:pt x="20" y="93"/>
                  <a:pt x="20" y="93"/>
                </a:cubicBezTo>
                <a:cubicBezTo>
                  <a:pt x="18" y="94"/>
                  <a:pt x="16" y="93"/>
                  <a:pt x="15" y="91"/>
                </a:cubicBezTo>
                <a:cubicBezTo>
                  <a:pt x="11" y="85"/>
                  <a:pt x="11" y="85"/>
                  <a:pt x="11" y="85"/>
                </a:cubicBezTo>
                <a:cubicBezTo>
                  <a:pt x="10" y="83"/>
                  <a:pt x="10" y="80"/>
                  <a:pt x="12" y="79"/>
                </a:cubicBezTo>
                <a:cubicBezTo>
                  <a:pt x="23" y="73"/>
                  <a:pt x="23" y="73"/>
                  <a:pt x="23" y="73"/>
                </a:cubicBezTo>
                <a:cubicBezTo>
                  <a:pt x="22" y="69"/>
                  <a:pt x="21" y="64"/>
                  <a:pt x="21" y="60"/>
                </a:cubicBezTo>
                <a:cubicBezTo>
                  <a:pt x="21" y="56"/>
                  <a:pt x="22" y="51"/>
                  <a:pt x="23" y="47"/>
                </a:cubicBezTo>
                <a:cubicBezTo>
                  <a:pt x="12" y="41"/>
                  <a:pt x="12" y="41"/>
                  <a:pt x="12" y="41"/>
                </a:cubicBezTo>
                <a:cubicBezTo>
                  <a:pt x="10" y="40"/>
                  <a:pt x="10" y="37"/>
                  <a:pt x="11" y="35"/>
                </a:cubicBezTo>
                <a:cubicBezTo>
                  <a:pt x="15" y="29"/>
                  <a:pt x="15" y="29"/>
                  <a:pt x="15" y="29"/>
                </a:cubicBezTo>
                <a:cubicBezTo>
                  <a:pt x="16" y="27"/>
                  <a:pt x="18" y="26"/>
                  <a:pt x="20" y="27"/>
                </a:cubicBezTo>
                <a:cubicBezTo>
                  <a:pt x="31" y="33"/>
                  <a:pt x="31" y="33"/>
                  <a:pt x="31" y="33"/>
                </a:cubicBezTo>
                <a:cubicBezTo>
                  <a:pt x="37" y="27"/>
                  <a:pt x="44" y="23"/>
                  <a:pt x="53" y="21"/>
                </a:cubicBezTo>
                <a:cubicBezTo>
                  <a:pt x="53" y="12"/>
                  <a:pt x="53" y="12"/>
                  <a:pt x="53" y="12"/>
                </a:cubicBezTo>
                <a:cubicBezTo>
                  <a:pt x="53" y="10"/>
                  <a:pt x="55" y="8"/>
                  <a:pt x="57" y="8"/>
                </a:cubicBezTo>
                <a:cubicBezTo>
                  <a:pt x="65" y="8"/>
                  <a:pt x="65" y="8"/>
                  <a:pt x="65" y="8"/>
                </a:cubicBezTo>
                <a:cubicBezTo>
                  <a:pt x="67" y="8"/>
                  <a:pt x="69" y="10"/>
                  <a:pt x="69" y="12"/>
                </a:cubicBezTo>
                <a:cubicBezTo>
                  <a:pt x="69" y="21"/>
                  <a:pt x="69" y="21"/>
                  <a:pt x="69" y="21"/>
                </a:cubicBezTo>
                <a:cubicBezTo>
                  <a:pt x="78" y="23"/>
                  <a:pt x="85" y="27"/>
                  <a:pt x="91" y="33"/>
                </a:cubicBezTo>
                <a:cubicBezTo>
                  <a:pt x="102" y="27"/>
                  <a:pt x="102" y="27"/>
                  <a:pt x="102" y="27"/>
                </a:cubicBezTo>
                <a:cubicBezTo>
                  <a:pt x="104" y="26"/>
                  <a:pt x="106" y="27"/>
                  <a:pt x="107" y="29"/>
                </a:cubicBezTo>
                <a:cubicBezTo>
                  <a:pt x="111" y="35"/>
                  <a:pt x="111" y="35"/>
                  <a:pt x="111" y="35"/>
                </a:cubicBezTo>
                <a:cubicBezTo>
                  <a:pt x="112" y="37"/>
                  <a:pt x="112" y="40"/>
                  <a:pt x="110" y="41"/>
                </a:cubicBezTo>
                <a:cubicBezTo>
                  <a:pt x="99" y="47"/>
                  <a:pt x="99" y="47"/>
                  <a:pt x="99" y="47"/>
                </a:cubicBezTo>
                <a:cubicBezTo>
                  <a:pt x="100" y="51"/>
                  <a:pt x="101" y="56"/>
                  <a:pt x="101" y="60"/>
                </a:cubicBezTo>
                <a:cubicBezTo>
                  <a:pt x="101" y="64"/>
                  <a:pt x="100" y="69"/>
                  <a:pt x="99" y="73"/>
                </a:cubicBezTo>
                <a:cubicBezTo>
                  <a:pt x="110" y="79"/>
                  <a:pt x="110" y="79"/>
                  <a:pt x="110" y="79"/>
                </a:cubicBezTo>
                <a:cubicBezTo>
                  <a:pt x="112" y="80"/>
                  <a:pt x="112" y="83"/>
                  <a:pt x="111" y="85"/>
                </a:cubicBezTo>
                <a:close/>
              </a:path>
            </a:pathLst>
          </a:custGeom>
          <a:gradFill>
            <a:gsLst>
              <a:gs pos="0">
                <a:srgbClr val="2AF598"/>
              </a:gs>
              <a:gs pos="100000">
                <a:srgbClr val="1FDDD8"/>
              </a:gs>
            </a:gsLst>
            <a:lin ang="5400000" scaled="1"/>
          </a:gradFill>
          <a:ln>
            <a:noFill/>
          </a:ln>
        </p:spPr>
        <p:txBody>
          <a:bodyPr/>
          <a:lstStyle/>
          <a:p>
            <a:pPr>
              <a:defRPr/>
            </a:pPr>
            <a:endParaRPr lang="zh-CN" altLang="en-US">
              <a:latin typeface="郑庆科智雅体" panose="02000603000000000000" pitchFamily="2" charset="-122"/>
              <a:ea typeface="郑庆科智雅体" panose="02000603000000000000" pitchFamily="2" charset="-122"/>
            </a:endParaRPr>
          </a:p>
        </p:txBody>
      </p:sp>
      <p:sp>
        <p:nvSpPr>
          <p:cNvPr id="18" name="文本框 17"/>
          <p:cNvSpPr txBox="1"/>
          <p:nvPr/>
        </p:nvSpPr>
        <p:spPr>
          <a:xfrm>
            <a:off x="6993856" y="4333680"/>
            <a:ext cx="2050025" cy="646331"/>
          </a:xfrm>
          <a:prstGeom prst="rect">
            <a:avLst/>
          </a:prstGeom>
          <a:noFill/>
        </p:spPr>
        <p:txBody>
          <a:bodyPr wrap="square" rtlCol="0">
            <a:spAutoFit/>
          </a:bodyPr>
          <a:lstStyle>
            <a:defPPr>
              <a:defRPr lang="zh-CN"/>
            </a:defPPr>
            <a:lvl1pPr>
              <a:defRPr>
                <a:solidFill>
                  <a:schemeClr val="tx1">
                    <a:lumMod val="65000"/>
                    <a:lumOff val="35000"/>
                  </a:schemeClr>
                </a:solidFill>
              </a:defRPr>
            </a:lvl1pPr>
          </a:lstStyle>
          <a:p>
            <a:r>
              <a:rPr lang="en-US" altLang="zh-CN" dirty="0">
                <a:latin typeface="郑庆科智雅体" panose="02000603000000000000" pitchFamily="2" charset="-122"/>
                <a:ea typeface="郑庆科智雅体" panose="02000603000000000000" pitchFamily="2" charset="-122"/>
              </a:rPr>
              <a:t>Add your</a:t>
            </a:r>
            <a:endParaRPr lang="en-US" altLang="zh-CN" dirty="0">
              <a:latin typeface="郑庆科智雅体" panose="02000603000000000000" pitchFamily="2" charset="-122"/>
              <a:ea typeface="郑庆科智雅体" panose="02000603000000000000" pitchFamily="2" charset="-122"/>
            </a:endParaRPr>
          </a:p>
          <a:p>
            <a:r>
              <a:rPr lang="zh-CN" altLang="en-US" dirty="0">
                <a:latin typeface="郑庆科智雅体" panose="02000603000000000000" pitchFamily="2" charset="-122"/>
                <a:ea typeface="郑庆科智雅体" panose="02000603000000000000" pitchFamily="2" charset="-122"/>
              </a:rPr>
              <a:t>标题</a:t>
            </a:r>
            <a:r>
              <a:rPr lang="en-US" altLang="zh-CN" dirty="0">
                <a:latin typeface="郑庆科智雅体" panose="02000603000000000000" pitchFamily="2" charset="-122"/>
                <a:ea typeface="郑庆科智雅体" panose="02000603000000000000" pitchFamily="2" charset="-122"/>
              </a:rPr>
              <a:t> please</a:t>
            </a:r>
            <a:endParaRPr lang="zh-CN" altLang="en-US" dirty="0">
              <a:latin typeface="郑庆科智雅体" panose="02000603000000000000" pitchFamily="2" charset="-122"/>
              <a:ea typeface="郑庆科智雅体" panose="02000603000000000000" pitchFamily="2" charset="-122"/>
            </a:endParaRPr>
          </a:p>
        </p:txBody>
      </p:sp>
      <p:sp>
        <p:nvSpPr>
          <p:cNvPr id="19" name="文本框 18"/>
          <p:cNvSpPr txBox="1"/>
          <p:nvPr/>
        </p:nvSpPr>
        <p:spPr>
          <a:xfrm>
            <a:off x="7005218" y="4878413"/>
            <a:ext cx="4215088" cy="37241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a:t>
            </a:r>
            <a:r>
              <a:rPr lang="en-US" altLang="zh-CN" sz="1400" dirty="0">
                <a:solidFill>
                  <a:schemeClr val="tx1">
                    <a:lumMod val="65000"/>
                    <a:lumOff val="35000"/>
                  </a:schemeClr>
                </a:solidFill>
                <a:latin typeface="郑庆科智雅体" panose="02000603000000000000" pitchFamily="2" charset="-122"/>
                <a:ea typeface="郑庆科智雅体" panose="02000603000000000000" pitchFamily="2" charset="-122"/>
              </a:rPr>
              <a:t> </a:t>
            </a:r>
            <a:r>
              <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rPr>
              <a:t>添加你的标题 添加你的标题</a:t>
            </a:r>
            <a:endParaRPr lang="zh-CN" altLang="en-US" sz="1400" dirty="0">
              <a:solidFill>
                <a:schemeClr val="tx1">
                  <a:lumMod val="65000"/>
                  <a:lumOff val="35000"/>
                </a:schemeClr>
              </a:soli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250" fill="hold"/>
                                        <p:tgtEl>
                                          <p:spTgt spid="8"/>
                                        </p:tgtEl>
                                        <p:attrNameLst>
                                          <p:attrName>ppt_w</p:attrName>
                                        </p:attrNameLst>
                                      </p:cBhvr>
                                      <p:tavLst>
                                        <p:tav tm="0">
                                          <p:val>
                                            <p:fltVal val="0"/>
                                          </p:val>
                                        </p:tav>
                                        <p:tav tm="100000">
                                          <p:val>
                                            <p:strVal val="#ppt_w"/>
                                          </p:val>
                                        </p:tav>
                                      </p:tavLst>
                                    </p:anim>
                                    <p:anim calcmode="lin" valueType="num">
                                      <p:cBhvr>
                                        <p:cTn id="12" dur="250" fill="hold"/>
                                        <p:tgtEl>
                                          <p:spTgt spid="8"/>
                                        </p:tgtEl>
                                        <p:attrNameLst>
                                          <p:attrName>ppt_h</p:attrName>
                                        </p:attrNameLst>
                                      </p:cBhvr>
                                      <p:tavLst>
                                        <p:tav tm="0">
                                          <p:val>
                                            <p:fltVal val="0"/>
                                          </p:val>
                                        </p:tav>
                                        <p:tav tm="100000">
                                          <p:val>
                                            <p:strVal val="#ppt_h"/>
                                          </p:val>
                                        </p:tav>
                                      </p:tavLst>
                                    </p:anim>
                                    <p:animEffect transition="in" filter="fade">
                                      <p:cBhvr>
                                        <p:cTn id="13" dur="250"/>
                                        <p:tgtEl>
                                          <p:spTgt spid="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250" fill="hold"/>
                                        <p:tgtEl>
                                          <p:spTgt spid="11"/>
                                        </p:tgtEl>
                                        <p:attrNameLst>
                                          <p:attrName>ppt_w</p:attrName>
                                        </p:attrNameLst>
                                      </p:cBhvr>
                                      <p:tavLst>
                                        <p:tav tm="0">
                                          <p:val>
                                            <p:fltVal val="0"/>
                                          </p:val>
                                        </p:tav>
                                        <p:tav tm="100000">
                                          <p:val>
                                            <p:strVal val="#ppt_w"/>
                                          </p:val>
                                        </p:tav>
                                      </p:tavLst>
                                    </p:anim>
                                    <p:anim calcmode="lin" valueType="num">
                                      <p:cBhvr>
                                        <p:cTn id="33" dur="250" fill="hold"/>
                                        <p:tgtEl>
                                          <p:spTgt spid="11"/>
                                        </p:tgtEl>
                                        <p:attrNameLst>
                                          <p:attrName>ppt_h</p:attrName>
                                        </p:attrNameLst>
                                      </p:cBhvr>
                                      <p:tavLst>
                                        <p:tav tm="0">
                                          <p:val>
                                            <p:fltVal val="0"/>
                                          </p:val>
                                        </p:tav>
                                        <p:tav tm="100000">
                                          <p:val>
                                            <p:strVal val="#ppt_h"/>
                                          </p:val>
                                        </p:tav>
                                      </p:tavLst>
                                    </p:anim>
                                    <p:animEffect transition="in" filter="fade">
                                      <p:cBhvr>
                                        <p:cTn id="34" dur="250"/>
                                        <p:tgtEl>
                                          <p:spTgt spid="11"/>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50"/>
                                        <p:tgtEl>
                                          <p:spTgt spid="12"/>
                                        </p:tgtEl>
                                      </p:cBhvr>
                                    </p:animEffect>
                                    <p:anim calcmode="lin" valueType="num">
                                      <p:cBhvr>
                                        <p:cTn id="39" dur="250" fill="hold"/>
                                        <p:tgtEl>
                                          <p:spTgt spid="12"/>
                                        </p:tgtEl>
                                        <p:attrNameLst>
                                          <p:attrName>ppt_x</p:attrName>
                                        </p:attrNameLst>
                                      </p:cBhvr>
                                      <p:tavLst>
                                        <p:tav tm="0">
                                          <p:val>
                                            <p:strVal val="#ppt_x"/>
                                          </p:val>
                                        </p:tav>
                                        <p:tav tm="100000">
                                          <p:val>
                                            <p:strVal val="#ppt_x"/>
                                          </p:val>
                                        </p:tav>
                                      </p:tavLst>
                                    </p:anim>
                                    <p:anim calcmode="lin" valueType="num">
                                      <p:cBhvr>
                                        <p:cTn id="40" dur="25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10" presetClass="entr" presetSubtype="0" fill="hold" grpId="0" nodeType="afterEffect">
                                  <p:stCondLst>
                                    <p:cond delay="0"/>
                                  </p:stCondLst>
                                  <p:iterate type="wd">
                                    <p:tmPct val="10000"/>
                                  </p:iterate>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250" fill="hold"/>
                                        <p:tgtEl>
                                          <p:spTgt spid="14"/>
                                        </p:tgtEl>
                                        <p:attrNameLst>
                                          <p:attrName>ppt_w</p:attrName>
                                        </p:attrNameLst>
                                      </p:cBhvr>
                                      <p:tavLst>
                                        <p:tav tm="0">
                                          <p:val>
                                            <p:fltVal val="0"/>
                                          </p:val>
                                        </p:tav>
                                        <p:tav tm="100000">
                                          <p:val>
                                            <p:strVal val="#ppt_w"/>
                                          </p:val>
                                        </p:tav>
                                      </p:tavLst>
                                    </p:anim>
                                    <p:anim calcmode="lin" valueType="num">
                                      <p:cBhvr>
                                        <p:cTn id="54" dur="250" fill="hold"/>
                                        <p:tgtEl>
                                          <p:spTgt spid="14"/>
                                        </p:tgtEl>
                                        <p:attrNameLst>
                                          <p:attrName>ppt_h</p:attrName>
                                        </p:attrNameLst>
                                      </p:cBhvr>
                                      <p:tavLst>
                                        <p:tav tm="0">
                                          <p:val>
                                            <p:fltVal val="0"/>
                                          </p:val>
                                        </p:tav>
                                        <p:tav tm="100000">
                                          <p:val>
                                            <p:strVal val="#ppt_h"/>
                                          </p:val>
                                        </p:tav>
                                      </p:tavLst>
                                    </p:anim>
                                    <p:animEffect transition="in" filter="fade">
                                      <p:cBhvr>
                                        <p:cTn id="55" dur="250"/>
                                        <p:tgtEl>
                                          <p:spTgt spid="14"/>
                                        </p:tgtEl>
                                      </p:cBhvr>
                                    </p:animEffect>
                                  </p:childTnLst>
                                </p:cTn>
                              </p:par>
                            </p:childTnLst>
                          </p:cTn>
                        </p:par>
                        <p:par>
                          <p:cTn id="56" fill="hold">
                            <p:stCondLst>
                              <p:cond delay="100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50"/>
                                        <p:tgtEl>
                                          <p:spTgt spid="15"/>
                                        </p:tgtEl>
                                      </p:cBhvr>
                                    </p:animEffect>
                                    <p:anim calcmode="lin" valueType="num">
                                      <p:cBhvr>
                                        <p:cTn id="60" dur="250" fill="hold"/>
                                        <p:tgtEl>
                                          <p:spTgt spid="15"/>
                                        </p:tgtEl>
                                        <p:attrNameLst>
                                          <p:attrName>ppt_x</p:attrName>
                                        </p:attrNameLst>
                                      </p:cBhvr>
                                      <p:tavLst>
                                        <p:tav tm="0">
                                          <p:val>
                                            <p:strVal val="#ppt_x"/>
                                          </p:val>
                                        </p:tav>
                                        <p:tav tm="100000">
                                          <p:val>
                                            <p:strVal val="#ppt_x"/>
                                          </p:val>
                                        </p:tav>
                                      </p:tavLst>
                                    </p:anim>
                                    <p:anim calcmode="lin" valueType="num">
                                      <p:cBhvr>
                                        <p:cTn id="61" dur="25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1500"/>
                            </p:stCondLst>
                            <p:childTnLst>
                              <p:par>
                                <p:cTn id="63" presetID="10" presetClass="entr" presetSubtype="0" fill="hold" grpId="0" nodeType="afterEffect">
                                  <p:stCondLst>
                                    <p:cond delay="0"/>
                                  </p:stCondLst>
                                  <p:iterate type="wd">
                                    <p:tmPct val="10000"/>
                                  </p:iterate>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Effect transition="in" filter="fade">
                                      <p:cBhvr>
                                        <p:cTn id="72" dur="500"/>
                                        <p:tgtEl>
                                          <p:spTgt spid="5"/>
                                        </p:tgtEl>
                                      </p:cBhvr>
                                    </p:animEffect>
                                  </p:childTnLst>
                                </p:cTn>
                              </p:par>
                            </p:childTnLst>
                          </p:cTn>
                        </p:par>
                        <p:par>
                          <p:cTn id="73" fill="hold">
                            <p:stCondLst>
                              <p:cond delay="500"/>
                            </p:stCondLst>
                            <p:childTnLst>
                              <p:par>
                                <p:cTn id="74" presetID="53" presetClass="entr" presetSubtype="16"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250" fill="hold"/>
                                        <p:tgtEl>
                                          <p:spTgt spid="17"/>
                                        </p:tgtEl>
                                        <p:attrNameLst>
                                          <p:attrName>ppt_w</p:attrName>
                                        </p:attrNameLst>
                                      </p:cBhvr>
                                      <p:tavLst>
                                        <p:tav tm="0">
                                          <p:val>
                                            <p:fltVal val="0"/>
                                          </p:val>
                                        </p:tav>
                                        <p:tav tm="100000">
                                          <p:val>
                                            <p:strVal val="#ppt_w"/>
                                          </p:val>
                                        </p:tav>
                                      </p:tavLst>
                                    </p:anim>
                                    <p:anim calcmode="lin" valueType="num">
                                      <p:cBhvr>
                                        <p:cTn id="77" dur="250" fill="hold"/>
                                        <p:tgtEl>
                                          <p:spTgt spid="17"/>
                                        </p:tgtEl>
                                        <p:attrNameLst>
                                          <p:attrName>ppt_h</p:attrName>
                                        </p:attrNameLst>
                                      </p:cBhvr>
                                      <p:tavLst>
                                        <p:tav tm="0">
                                          <p:val>
                                            <p:fltVal val="0"/>
                                          </p:val>
                                        </p:tav>
                                        <p:tav tm="100000">
                                          <p:val>
                                            <p:strVal val="#ppt_h"/>
                                          </p:val>
                                        </p:tav>
                                      </p:tavLst>
                                    </p:anim>
                                    <p:animEffect transition="in" filter="fade">
                                      <p:cBhvr>
                                        <p:cTn id="78" dur="250"/>
                                        <p:tgtEl>
                                          <p:spTgt spid="17"/>
                                        </p:tgtEl>
                                      </p:cBhvr>
                                    </p:animEffect>
                                  </p:childTnLst>
                                </p:cTn>
                              </p:par>
                            </p:childTnLst>
                          </p:cTn>
                        </p:par>
                        <p:par>
                          <p:cTn id="79" fill="hold">
                            <p:stCondLst>
                              <p:cond delay="1000"/>
                            </p:stCondLst>
                            <p:childTnLst>
                              <p:par>
                                <p:cTn id="80" presetID="42"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250"/>
                                        <p:tgtEl>
                                          <p:spTgt spid="18"/>
                                        </p:tgtEl>
                                      </p:cBhvr>
                                    </p:animEffect>
                                    <p:anim calcmode="lin" valueType="num">
                                      <p:cBhvr>
                                        <p:cTn id="83" dur="250" fill="hold"/>
                                        <p:tgtEl>
                                          <p:spTgt spid="18"/>
                                        </p:tgtEl>
                                        <p:attrNameLst>
                                          <p:attrName>ppt_x</p:attrName>
                                        </p:attrNameLst>
                                      </p:cBhvr>
                                      <p:tavLst>
                                        <p:tav tm="0">
                                          <p:val>
                                            <p:strVal val="#ppt_x"/>
                                          </p:val>
                                        </p:tav>
                                        <p:tav tm="100000">
                                          <p:val>
                                            <p:strVal val="#ppt_x"/>
                                          </p:val>
                                        </p:tav>
                                      </p:tavLst>
                                    </p:anim>
                                    <p:anim calcmode="lin" valueType="num">
                                      <p:cBhvr>
                                        <p:cTn id="84" dur="25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1500"/>
                            </p:stCondLst>
                            <p:childTnLst>
                              <p:par>
                                <p:cTn id="86" presetID="10" presetClass="entr" presetSubtype="0" fill="hold" grpId="0" nodeType="afterEffect">
                                  <p:stCondLst>
                                    <p:cond delay="0"/>
                                  </p:stCondLst>
                                  <p:iterate type="wd">
                                    <p:tmPct val="10000"/>
                                  </p:iterate>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animBg="1"/>
      <p:bldP spid="12" grpId="0"/>
      <p:bldP spid="13" grpId="0"/>
      <p:bldP spid="14" grpId="0" animBg="1"/>
      <p:bldP spid="15" grpId="0"/>
      <p:bldP spid="16" grpId="0"/>
      <p:bldP spid="17" grpId="0" animBg="1"/>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9" name="PA_库_文本框 8"/>
          <p:cNvSpPr txBox="1"/>
          <p:nvPr>
            <p:custDataLst>
              <p:tags r:id="rId2"/>
            </p:custDataLst>
          </p:nvPr>
        </p:nvSpPr>
        <p:spPr>
          <a:xfrm>
            <a:off x="3856299" y="2232750"/>
            <a:ext cx="4710896" cy="2554545"/>
          </a:xfrm>
          <a:prstGeom prst="rect">
            <a:avLst/>
          </a:prstGeom>
          <a:noFill/>
        </p:spPr>
        <p:txBody>
          <a:bodyPr vert="horz" wrap="square" rtlCol="0">
            <a:spAutoFit/>
          </a:bodyPr>
          <a:lstStyle/>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未来以来</a:t>
            </a:r>
            <a:endParaRPr lang="en-US" altLang="zh-CN"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a:p>
            <a:pPr algn="dist"/>
            <a:r>
              <a:rPr lang="zh-CN" altLang="en-US" sz="8000" b="1" dirty="0" smtClean="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rPr>
              <a:t>你来不来</a:t>
            </a:r>
            <a:endParaRPr lang="zh-CN" altLang="en-US" sz="8000" b="1" dirty="0">
              <a:gradFill>
                <a:gsLst>
                  <a:gs pos="100000">
                    <a:srgbClr val="3497C0"/>
                  </a:gs>
                  <a:gs pos="25000">
                    <a:srgbClr val="3BAC8E"/>
                  </a:gs>
                </a:gsLst>
                <a:path path="circle">
                  <a:fillToRect l="100000" t="100000"/>
                </a:path>
              </a:gradFill>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53" presetClass="entr" presetSubtype="16" fill="hold" grpId="1" nodeType="withEffect">
                                  <p:stCondLst>
                                    <p:cond delay="15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6" presetClass="emph" presetSubtype="0" accel="30000" decel="26000" autoRev="1" fill="hold" grpId="2" nodeType="withEffect">
                                  <p:stCondLst>
                                    <p:cond delay="1900"/>
                                  </p:stCondLst>
                                  <p:childTnLst>
                                    <p:animScale>
                                      <p:cBhvr>
                                        <p:cTn id="14" dur="5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9" grpId="1" autoUpdateAnimBg="0"/>
      <p:bldP spid="9" grpId="2" autoUpdateAnimBg="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PA" val="v4.0.0"/>
</p:tagLst>
</file>

<file path=ppt/tags/tag43.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3603</Words>
  <Application>WPS 演示</Application>
  <PresentationFormat>宽屏</PresentationFormat>
  <Paragraphs>345</Paragraphs>
  <Slides>24</Slides>
  <Notes>25</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微软雅黑</vt:lpstr>
      <vt:lpstr>Bauhaus 93</vt:lpstr>
      <vt:lpstr>造字工房朗宋（非商用）常规体</vt:lpstr>
      <vt:lpstr>郑庆科智雅体</vt:lpstr>
      <vt:lpstr>Calibri</vt:lpstr>
      <vt:lpstr>Tahoma</vt:lpstr>
      <vt:lpstr>Open Sans</vt:lpstr>
      <vt:lpstr>Open Sans Light</vt:lpstr>
      <vt:lpstr>Helvetica</vt:lpstr>
      <vt:lpstr>Kartika</vt:lpstr>
      <vt:lpstr>Arial Unicode MS</vt:lpstr>
      <vt:lpstr>等线 Light</vt:lpstr>
      <vt:lpstr>等线</vt:lpstr>
      <vt:lpstr>幼圆</vt:lpstr>
      <vt:lpstr>Calibri</vt:lpstr>
      <vt:lpstr>等线</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111</dc:title>
  <dc:creator>1</dc:creator>
  <cp:lastModifiedBy>Administrator</cp:lastModifiedBy>
  <cp:revision>66</cp:revision>
  <dcterms:created xsi:type="dcterms:W3CDTF">2018-03-08T07:46:00Z</dcterms:created>
  <dcterms:modified xsi:type="dcterms:W3CDTF">2018-05-23T03:15:16Z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